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6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</p:sldIdLst>
  <p:sldSz cy="5143500" cx="9144000"/>
  <p:notesSz cx="6858000" cy="9144000"/>
  <p:embeddedFontLst>
    <p:embeddedFont>
      <p:font typeface="Montserrat"/>
      <p:regular r:id="rId37"/>
      <p:bold r:id="rId38"/>
      <p:italic r:id="rId39"/>
      <p:boldItalic r:id="rId40"/>
    </p:embeddedFont>
    <p:embeddedFont>
      <p:font typeface="Arvo"/>
      <p:regular r:id="rId41"/>
      <p:bold r:id="rId42"/>
      <p:italic r:id="rId43"/>
      <p:boldItalic r:id="rId44"/>
    </p:embeddedFont>
    <p:embeddedFont>
      <p:font typeface="Bigelow Rules"/>
      <p:regular r:id="rId4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57141E61-FCFF-405A-80FF-CA5253D43153}">
  <a:tblStyle styleId="{57141E61-FCFF-405A-80FF-CA5253D4315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ontserrat-boldItalic.fntdata"/><Relationship Id="rId20" Type="http://schemas.openxmlformats.org/officeDocument/2006/relationships/slide" Target="slides/slide15.xml"/><Relationship Id="rId42" Type="http://schemas.openxmlformats.org/officeDocument/2006/relationships/font" Target="fonts/Arvo-bold.fntdata"/><Relationship Id="rId41" Type="http://schemas.openxmlformats.org/officeDocument/2006/relationships/font" Target="fonts/Arvo-regular.fntdata"/><Relationship Id="rId22" Type="http://schemas.openxmlformats.org/officeDocument/2006/relationships/slide" Target="slides/slide17.xml"/><Relationship Id="rId44" Type="http://schemas.openxmlformats.org/officeDocument/2006/relationships/font" Target="fonts/Arvo-boldItalic.fntdata"/><Relationship Id="rId21" Type="http://schemas.openxmlformats.org/officeDocument/2006/relationships/slide" Target="slides/slide16.xml"/><Relationship Id="rId43" Type="http://schemas.openxmlformats.org/officeDocument/2006/relationships/font" Target="fonts/Arvo-italic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45" Type="http://schemas.openxmlformats.org/officeDocument/2006/relationships/font" Target="fonts/BigelowRules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Montserrat-regular.fntdata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font" Target="fonts/Montserrat-italic.fntdata"/><Relationship Id="rId16" Type="http://schemas.openxmlformats.org/officeDocument/2006/relationships/slide" Target="slides/slide11.xml"/><Relationship Id="rId38" Type="http://schemas.openxmlformats.org/officeDocument/2006/relationships/font" Target="fonts/Montserrat-bold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5" name="Google Shape;585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4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3" name="Google Shape;643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0" name="Google Shape;650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6" name="Google Shape;656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65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7" name="Google Shape;667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7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3" name="Google Shape;673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6" name="Google Shape;686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90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2" name="Google Shape;692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00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2" name="Google Shape;702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08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0" name="Google Shape;710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19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1" name="Google Shape;721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0" name="Google Shape;590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25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7" name="Google Shape;727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g35ed75ccf_09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5" name="Google Shape;735;g35ed75ccf_0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4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3" name="Google Shape;743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49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1" name="Google Shape;751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57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9" name="Google Shape;759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63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5" name="Google Shape;765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69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1" name="Google Shape;771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6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g35694cd56_019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8" name="Google Shape;778;g35694cd56_0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5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ge52293ca5_0_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7" name="Google Shape;867;ge52293ca5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02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Google Shape;903;g8509f36210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4" name="Google Shape;904;g8509f3621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96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" name="Google Shape;598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52" name="Shape 1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3" name="Google Shape;1353;g14fbe7cfdb_0_3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4" name="Google Shape;1354;g14fbe7cfdb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59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" name="Google Shape;1360;g63bf4e0942_0_5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1" name="Google Shape;1361;g63bf4e0942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4" name="Google Shape;604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0" name="Google Shape;610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3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5" name="Google Shape;615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9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1" name="Google Shape;621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8" name="Google Shape;628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5" name="Google Shape;635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title">
  <p:cSld name="TITLE">
    <p:bg>
      <p:bgPr>
        <a:solidFill>
          <a:srgbClr val="272C3B"/>
        </a:solid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5" y="20"/>
            <a:ext cx="9143948" cy="5143382"/>
            <a:chOff x="15" y="20"/>
            <a:chExt cx="9143948" cy="5143382"/>
          </a:xfrm>
        </p:grpSpPr>
        <p:sp>
          <p:nvSpPr>
            <p:cNvPr id="10" name="Google Shape;10;p2"/>
            <p:cNvSpPr/>
            <p:nvPr/>
          </p:nvSpPr>
          <p:spPr>
            <a:xfrm>
              <a:off x="15" y="935769"/>
              <a:ext cx="9143948" cy="728812"/>
            </a:xfrm>
            <a:custGeom>
              <a:rect b="b" l="l" r="r" t="t"/>
              <a:pathLst>
                <a:path extrusionOk="0" h="5628" w="70611">
                  <a:moveTo>
                    <a:pt x="6413" y="0"/>
                  </a:moveTo>
                  <a:lnTo>
                    <a:pt x="2552" y="1655"/>
                  </a:lnTo>
                  <a:lnTo>
                    <a:pt x="0" y="566"/>
                  </a:lnTo>
                  <a:lnTo>
                    <a:pt x="0" y="4510"/>
                  </a:lnTo>
                  <a:lnTo>
                    <a:pt x="2552" y="5627"/>
                  </a:lnTo>
                  <a:lnTo>
                    <a:pt x="6413" y="3972"/>
                  </a:lnTo>
                  <a:lnTo>
                    <a:pt x="10261" y="5627"/>
                  </a:lnTo>
                  <a:lnTo>
                    <a:pt x="14109" y="3972"/>
                  </a:lnTo>
                  <a:lnTo>
                    <a:pt x="17970" y="5627"/>
                  </a:lnTo>
                  <a:lnTo>
                    <a:pt x="21818" y="3972"/>
                  </a:lnTo>
                  <a:lnTo>
                    <a:pt x="25679" y="5627"/>
                  </a:lnTo>
                  <a:lnTo>
                    <a:pt x="29527" y="3972"/>
                  </a:lnTo>
                  <a:lnTo>
                    <a:pt x="33375" y="5627"/>
                  </a:lnTo>
                  <a:lnTo>
                    <a:pt x="37236" y="3972"/>
                  </a:lnTo>
                  <a:lnTo>
                    <a:pt x="41084" y="5627"/>
                  </a:lnTo>
                  <a:lnTo>
                    <a:pt x="44931" y="3972"/>
                  </a:lnTo>
                  <a:lnTo>
                    <a:pt x="48793" y="5627"/>
                  </a:lnTo>
                  <a:lnTo>
                    <a:pt x="52641" y="3972"/>
                  </a:lnTo>
                  <a:lnTo>
                    <a:pt x="56488" y="5627"/>
                  </a:lnTo>
                  <a:lnTo>
                    <a:pt x="60350" y="3972"/>
                  </a:lnTo>
                  <a:lnTo>
                    <a:pt x="64198" y="5627"/>
                  </a:lnTo>
                  <a:lnTo>
                    <a:pt x="68059" y="3972"/>
                  </a:lnTo>
                  <a:lnTo>
                    <a:pt x="70610" y="5062"/>
                  </a:lnTo>
                  <a:lnTo>
                    <a:pt x="70610" y="1104"/>
                  </a:lnTo>
                  <a:lnTo>
                    <a:pt x="68059" y="0"/>
                  </a:lnTo>
                  <a:lnTo>
                    <a:pt x="64198" y="1655"/>
                  </a:lnTo>
                  <a:lnTo>
                    <a:pt x="60350" y="0"/>
                  </a:lnTo>
                  <a:lnTo>
                    <a:pt x="56502" y="1655"/>
                  </a:lnTo>
                  <a:lnTo>
                    <a:pt x="52641" y="0"/>
                  </a:lnTo>
                  <a:lnTo>
                    <a:pt x="48793" y="1655"/>
                  </a:lnTo>
                  <a:lnTo>
                    <a:pt x="44931" y="0"/>
                  </a:lnTo>
                  <a:lnTo>
                    <a:pt x="41084" y="1655"/>
                  </a:lnTo>
                  <a:lnTo>
                    <a:pt x="37236" y="0"/>
                  </a:lnTo>
                  <a:lnTo>
                    <a:pt x="33375" y="1655"/>
                  </a:lnTo>
                  <a:lnTo>
                    <a:pt x="29527" y="0"/>
                  </a:lnTo>
                  <a:lnTo>
                    <a:pt x="25679" y="1655"/>
                  </a:lnTo>
                  <a:lnTo>
                    <a:pt x="21818" y="0"/>
                  </a:lnTo>
                  <a:lnTo>
                    <a:pt x="17970" y="1655"/>
                  </a:lnTo>
                  <a:lnTo>
                    <a:pt x="14122" y="0"/>
                  </a:lnTo>
                  <a:lnTo>
                    <a:pt x="10261" y="1655"/>
                  </a:lnTo>
                  <a:lnTo>
                    <a:pt x="6413" y="0"/>
                  </a:lnTo>
                  <a:close/>
                </a:path>
              </a:pathLst>
            </a:custGeom>
            <a:solidFill>
              <a:srgbClr val="3F455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15" y="1964497"/>
              <a:ext cx="9143948" cy="728682"/>
            </a:xfrm>
            <a:custGeom>
              <a:rect b="b" l="l" r="r" t="t"/>
              <a:pathLst>
                <a:path extrusionOk="0" h="5627" w="70611">
                  <a:moveTo>
                    <a:pt x="6413" y="0"/>
                  </a:moveTo>
                  <a:lnTo>
                    <a:pt x="2552" y="1655"/>
                  </a:lnTo>
                  <a:lnTo>
                    <a:pt x="0" y="566"/>
                  </a:lnTo>
                  <a:lnTo>
                    <a:pt x="0" y="4510"/>
                  </a:lnTo>
                  <a:lnTo>
                    <a:pt x="2552" y="5627"/>
                  </a:lnTo>
                  <a:lnTo>
                    <a:pt x="6413" y="3972"/>
                  </a:lnTo>
                  <a:lnTo>
                    <a:pt x="10261" y="5627"/>
                  </a:lnTo>
                  <a:lnTo>
                    <a:pt x="14109" y="3972"/>
                  </a:lnTo>
                  <a:lnTo>
                    <a:pt x="17970" y="5627"/>
                  </a:lnTo>
                  <a:lnTo>
                    <a:pt x="21818" y="3972"/>
                  </a:lnTo>
                  <a:lnTo>
                    <a:pt x="25679" y="5627"/>
                  </a:lnTo>
                  <a:lnTo>
                    <a:pt x="29527" y="3972"/>
                  </a:lnTo>
                  <a:lnTo>
                    <a:pt x="33375" y="5627"/>
                  </a:lnTo>
                  <a:lnTo>
                    <a:pt x="37236" y="3972"/>
                  </a:lnTo>
                  <a:lnTo>
                    <a:pt x="41084" y="5627"/>
                  </a:lnTo>
                  <a:lnTo>
                    <a:pt x="44931" y="3972"/>
                  </a:lnTo>
                  <a:lnTo>
                    <a:pt x="48793" y="5627"/>
                  </a:lnTo>
                  <a:lnTo>
                    <a:pt x="52641" y="3972"/>
                  </a:lnTo>
                  <a:lnTo>
                    <a:pt x="56488" y="5627"/>
                  </a:lnTo>
                  <a:lnTo>
                    <a:pt x="60350" y="3972"/>
                  </a:lnTo>
                  <a:lnTo>
                    <a:pt x="64198" y="5627"/>
                  </a:lnTo>
                  <a:lnTo>
                    <a:pt x="68059" y="3972"/>
                  </a:lnTo>
                  <a:lnTo>
                    <a:pt x="70610" y="5061"/>
                  </a:lnTo>
                  <a:lnTo>
                    <a:pt x="70610" y="1103"/>
                  </a:lnTo>
                  <a:lnTo>
                    <a:pt x="68059" y="0"/>
                  </a:lnTo>
                  <a:lnTo>
                    <a:pt x="64198" y="1655"/>
                  </a:lnTo>
                  <a:lnTo>
                    <a:pt x="60350" y="0"/>
                  </a:lnTo>
                  <a:lnTo>
                    <a:pt x="56502" y="1655"/>
                  </a:lnTo>
                  <a:lnTo>
                    <a:pt x="52641" y="0"/>
                  </a:lnTo>
                  <a:lnTo>
                    <a:pt x="48793" y="1655"/>
                  </a:lnTo>
                  <a:lnTo>
                    <a:pt x="44931" y="0"/>
                  </a:lnTo>
                  <a:lnTo>
                    <a:pt x="41084" y="1655"/>
                  </a:lnTo>
                  <a:lnTo>
                    <a:pt x="37236" y="0"/>
                  </a:lnTo>
                  <a:lnTo>
                    <a:pt x="33375" y="1655"/>
                  </a:lnTo>
                  <a:lnTo>
                    <a:pt x="29527" y="0"/>
                  </a:lnTo>
                  <a:lnTo>
                    <a:pt x="25679" y="1655"/>
                  </a:lnTo>
                  <a:lnTo>
                    <a:pt x="21818" y="0"/>
                  </a:lnTo>
                  <a:lnTo>
                    <a:pt x="17970" y="1655"/>
                  </a:lnTo>
                  <a:lnTo>
                    <a:pt x="14122" y="0"/>
                  </a:lnTo>
                  <a:lnTo>
                    <a:pt x="10261" y="1655"/>
                  </a:lnTo>
                  <a:lnTo>
                    <a:pt x="6413" y="0"/>
                  </a:lnTo>
                  <a:close/>
                </a:path>
              </a:pathLst>
            </a:custGeom>
            <a:solidFill>
              <a:srgbClr val="3F455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15" y="20"/>
              <a:ext cx="9143948" cy="635833"/>
            </a:xfrm>
            <a:custGeom>
              <a:rect b="b" l="l" r="r" t="t"/>
              <a:pathLst>
                <a:path extrusionOk="0" h="4910" w="70611">
                  <a:moveTo>
                    <a:pt x="0" y="0"/>
                  </a:moveTo>
                  <a:lnTo>
                    <a:pt x="0" y="3793"/>
                  </a:lnTo>
                  <a:lnTo>
                    <a:pt x="2552" y="4910"/>
                  </a:lnTo>
                  <a:lnTo>
                    <a:pt x="6413" y="3255"/>
                  </a:lnTo>
                  <a:lnTo>
                    <a:pt x="10261" y="4910"/>
                  </a:lnTo>
                  <a:lnTo>
                    <a:pt x="14109" y="3255"/>
                  </a:lnTo>
                  <a:lnTo>
                    <a:pt x="17970" y="4910"/>
                  </a:lnTo>
                  <a:lnTo>
                    <a:pt x="21818" y="3255"/>
                  </a:lnTo>
                  <a:lnTo>
                    <a:pt x="25679" y="4910"/>
                  </a:lnTo>
                  <a:lnTo>
                    <a:pt x="29527" y="3255"/>
                  </a:lnTo>
                  <a:lnTo>
                    <a:pt x="33375" y="4910"/>
                  </a:lnTo>
                  <a:lnTo>
                    <a:pt x="37236" y="3255"/>
                  </a:lnTo>
                  <a:lnTo>
                    <a:pt x="41084" y="4910"/>
                  </a:lnTo>
                  <a:lnTo>
                    <a:pt x="44931" y="3255"/>
                  </a:lnTo>
                  <a:lnTo>
                    <a:pt x="48793" y="4910"/>
                  </a:lnTo>
                  <a:lnTo>
                    <a:pt x="52641" y="3255"/>
                  </a:lnTo>
                  <a:lnTo>
                    <a:pt x="56488" y="4910"/>
                  </a:lnTo>
                  <a:lnTo>
                    <a:pt x="60350" y="3255"/>
                  </a:lnTo>
                  <a:lnTo>
                    <a:pt x="64198" y="4910"/>
                  </a:lnTo>
                  <a:lnTo>
                    <a:pt x="68059" y="3255"/>
                  </a:lnTo>
                  <a:lnTo>
                    <a:pt x="70610" y="4344"/>
                  </a:lnTo>
                  <a:lnTo>
                    <a:pt x="70610" y="400"/>
                  </a:lnTo>
                  <a:lnTo>
                    <a:pt x="69700" y="0"/>
                  </a:lnTo>
                  <a:lnTo>
                    <a:pt x="66390" y="0"/>
                  </a:lnTo>
                  <a:lnTo>
                    <a:pt x="64198" y="938"/>
                  </a:lnTo>
                  <a:lnTo>
                    <a:pt x="62019" y="0"/>
                  </a:lnTo>
                  <a:lnTo>
                    <a:pt x="58681" y="0"/>
                  </a:lnTo>
                  <a:lnTo>
                    <a:pt x="56502" y="938"/>
                  </a:lnTo>
                  <a:lnTo>
                    <a:pt x="54309" y="0"/>
                  </a:lnTo>
                  <a:lnTo>
                    <a:pt x="50972" y="0"/>
                  </a:lnTo>
                  <a:lnTo>
                    <a:pt x="48793" y="938"/>
                  </a:lnTo>
                  <a:lnTo>
                    <a:pt x="46614" y="0"/>
                  </a:lnTo>
                  <a:lnTo>
                    <a:pt x="43263" y="0"/>
                  </a:lnTo>
                  <a:lnTo>
                    <a:pt x="41084" y="938"/>
                  </a:lnTo>
                  <a:lnTo>
                    <a:pt x="38905" y="0"/>
                  </a:lnTo>
                  <a:lnTo>
                    <a:pt x="35567" y="0"/>
                  </a:lnTo>
                  <a:lnTo>
                    <a:pt x="33375" y="938"/>
                  </a:lnTo>
                  <a:lnTo>
                    <a:pt x="31196" y="0"/>
                  </a:lnTo>
                  <a:lnTo>
                    <a:pt x="27858" y="0"/>
                  </a:lnTo>
                  <a:lnTo>
                    <a:pt x="25679" y="938"/>
                  </a:lnTo>
                  <a:lnTo>
                    <a:pt x="23486" y="0"/>
                  </a:lnTo>
                  <a:lnTo>
                    <a:pt x="20149" y="0"/>
                  </a:lnTo>
                  <a:lnTo>
                    <a:pt x="17970" y="938"/>
                  </a:lnTo>
                  <a:lnTo>
                    <a:pt x="15791" y="0"/>
                  </a:lnTo>
                  <a:lnTo>
                    <a:pt x="12440" y="0"/>
                  </a:lnTo>
                  <a:lnTo>
                    <a:pt x="10261" y="938"/>
                  </a:lnTo>
                  <a:lnTo>
                    <a:pt x="8082" y="0"/>
                  </a:lnTo>
                  <a:lnTo>
                    <a:pt x="4744" y="0"/>
                  </a:lnTo>
                  <a:lnTo>
                    <a:pt x="2552" y="938"/>
                  </a:lnTo>
                  <a:lnTo>
                    <a:pt x="345" y="0"/>
                  </a:lnTo>
                  <a:close/>
                </a:path>
              </a:pathLst>
            </a:custGeom>
            <a:solidFill>
              <a:srgbClr val="3F455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5" y="4021824"/>
              <a:ext cx="9143948" cy="728682"/>
            </a:xfrm>
            <a:custGeom>
              <a:rect b="b" l="l" r="r" t="t"/>
              <a:pathLst>
                <a:path extrusionOk="0" h="5627" w="70611">
                  <a:moveTo>
                    <a:pt x="6413" y="0"/>
                  </a:moveTo>
                  <a:lnTo>
                    <a:pt x="2552" y="1655"/>
                  </a:lnTo>
                  <a:lnTo>
                    <a:pt x="0" y="566"/>
                  </a:lnTo>
                  <a:lnTo>
                    <a:pt x="0" y="4510"/>
                  </a:lnTo>
                  <a:lnTo>
                    <a:pt x="2552" y="5627"/>
                  </a:lnTo>
                  <a:lnTo>
                    <a:pt x="6413" y="3972"/>
                  </a:lnTo>
                  <a:lnTo>
                    <a:pt x="10261" y="5627"/>
                  </a:lnTo>
                  <a:lnTo>
                    <a:pt x="14109" y="3972"/>
                  </a:lnTo>
                  <a:lnTo>
                    <a:pt x="17970" y="5627"/>
                  </a:lnTo>
                  <a:lnTo>
                    <a:pt x="21818" y="3972"/>
                  </a:lnTo>
                  <a:lnTo>
                    <a:pt x="25679" y="5627"/>
                  </a:lnTo>
                  <a:lnTo>
                    <a:pt x="29527" y="3972"/>
                  </a:lnTo>
                  <a:lnTo>
                    <a:pt x="33375" y="5627"/>
                  </a:lnTo>
                  <a:lnTo>
                    <a:pt x="37236" y="3972"/>
                  </a:lnTo>
                  <a:lnTo>
                    <a:pt x="41084" y="5627"/>
                  </a:lnTo>
                  <a:lnTo>
                    <a:pt x="44931" y="3972"/>
                  </a:lnTo>
                  <a:lnTo>
                    <a:pt x="48793" y="5627"/>
                  </a:lnTo>
                  <a:lnTo>
                    <a:pt x="52641" y="3972"/>
                  </a:lnTo>
                  <a:lnTo>
                    <a:pt x="56488" y="5627"/>
                  </a:lnTo>
                  <a:lnTo>
                    <a:pt x="60350" y="3972"/>
                  </a:lnTo>
                  <a:lnTo>
                    <a:pt x="64198" y="5627"/>
                  </a:lnTo>
                  <a:lnTo>
                    <a:pt x="68059" y="3972"/>
                  </a:lnTo>
                  <a:lnTo>
                    <a:pt x="70610" y="5062"/>
                  </a:lnTo>
                  <a:lnTo>
                    <a:pt x="70610" y="1104"/>
                  </a:lnTo>
                  <a:lnTo>
                    <a:pt x="68059" y="0"/>
                  </a:lnTo>
                  <a:lnTo>
                    <a:pt x="64198" y="1655"/>
                  </a:lnTo>
                  <a:lnTo>
                    <a:pt x="60350" y="0"/>
                  </a:lnTo>
                  <a:lnTo>
                    <a:pt x="56502" y="1655"/>
                  </a:lnTo>
                  <a:lnTo>
                    <a:pt x="52641" y="0"/>
                  </a:lnTo>
                  <a:lnTo>
                    <a:pt x="48793" y="1655"/>
                  </a:lnTo>
                  <a:lnTo>
                    <a:pt x="44931" y="0"/>
                  </a:lnTo>
                  <a:lnTo>
                    <a:pt x="41084" y="1655"/>
                  </a:lnTo>
                  <a:lnTo>
                    <a:pt x="37236" y="0"/>
                  </a:lnTo>
                  <a:lnTo>
                    <a:pt x="33375" y="1655"/>
                  </a:lnTo>
                  <a:lnTo>
                    <a:pt x="29527" y="0"/>
                  </a:lnTo>
                  <a:lnTo>
                    <a:pt x="25679" y="1655"/>
                  </a:lnTo>
                  <a:lnTo>
                    <a:pt x="21818" y="0"/>
                  </a:lnTo>
                  <a:lnTo>
                    <a:pt x="17970" y="1655"/>
                  </a:lnTo>
                  <a:lnTo>
                    <a:pt x="14122" y="0"/>
                  </a:lnTo>
                  <a:lnTo>
                    <a:pt x="10261" y="1655"/>
                  </a:lnTo>
                  <a:lnTo>
                    <a:pt x="6413" y="0"/>
                  </a:lnTo>
                  <a:close/>
                </a:path>
              </a:pathLst>
            </a:custGeom>
            <a:solidFill>
              <a:srgbClr val="3F455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5" y="2993096"/>
              <a:ext cx="9143948" cy="728812"/>
            </a:xfrm>
            <a:custGeom>
              <a:rect b="b" l="l" r="r" t="t"/>
              <a:pathLst>
                <a:path extrusionOk="0" h="5628" w="70611">
                  <a:moveTo>
                    <a:pt x="6413" y="1"/>
                  </a:moveTo>
                  <a:lnTo>
                    <a:pt x="2552" y="1656"/>
                  </a:lnTo>
                  <a:lnTo>
                    <a:pt x="0" y="566"/>
                  </a:lnTo>
                  <a:lnTo>
                    <a:pt x="0" y="4510"/>
                  </a:lnTo>
                  <a:lnTo>
                    <a:pt x="2552" y="5627"/>
                  </a:lnTo>
                  <a:lnTo>
                    <a:pt x="6413" y="3972"/>
                  </a:lnTo>
                  <a:lnTo>
                    <a:pt x="10261" y="5627"/>
                  </a:lnTo>
                  <a:lnTo>
                    <a:pt x="14109" y="3972"/>
                  </a:lnTo>
                  <a:lnTo>
                    <a:pt x="17970" y="5627"/>
                  </a:lnTo>
                  <a:lnTo>
                    <a:pt x="21818" y="3972"/>
                  </a:lnTo>
                  <a:lnTo>
                    <a:pt x="25679" y="5627"/>
                  </a:lnTo>
                  <a:lnTo>
                    <a:pt x="29527" y="3972"/>
                  </a:lnTo>
                  <a:lnTo>
                    <a:pt x="33375" y="5627"/>
                  </a:lnTo>
                  <a:lnTo>
                    <a:pt x="37236" y="3972"/>
                  </a:lnTo>
                  <a:lnTo>
                    <a:pt x="41084" y="5627"/>
                  </a:lnTo>
                  <a:lnTo>
                    <a:pt x="44931" y="3972"/>
                  </a:lnTo>
                  <a:lnTo>
                    <a:pt x="48793" y="5627"/>
                  </a:lnTo>
                  <a:lnTo>
                    <a:pt x="52641" y="3972"/>
                  </a:lnTo>
                  <a:lnTo>
                    <a:pt x="56488" y="5627"/>
                  </a:lnTo>
                  <a:lnTo>
                    <a:pt x="60350" y="3972"/>
                  </a:lnTo>
                  <a:lnTo>
                    <a:pt x="64198" y="5627"/>
                  </a:lnTo>
                  <a:lnTo>
                    <a:pt x="68059" y="3972"/>
                  </a:lnTo>
                  <a:lnTo>
                    <a:pt x="70610" y="5062"/>
                  </a:lnTo>
                  <a:lnTo>
                    <a:pt x="70610" y="1104"/>
                  </a:lnTo>
                  <a:lnTo>
                    <a:pt x="68059" y="1"/>
                  </a:lnTo>
                  <a:lnTo>
                    <a:pt x="64198" y="1656"/>
                  </a:lnTo>
                  <a:lnTo>
                    <a:pt x="60350" y="1"/>
                  </a:lnTo>
                  <a:lnTo>
                    <a:pt x="56502" y="1656"/>
                  </a:lnTo>
                  <a:lnTo>
                    <a:pt x="52641" y="1"/>
                  </a:lnTo>
                  <a:lnTo>
                    <a:pt x="48793" y="1656"/>
                  </a:lnTo>
                  <a:lnTo>
                    <a:pt x="44931" y="1"/>
                  </a:lnTo>
                  <a:lnTo>
                    <a:pt x="41084" y="1656"/>
                  </a:lnTo>
                  <a:lnTo>
                    <a:pt x="37236" y="1"/>
                  </a:lnTo>
                  <a:lnTo>
                    <a:pt x="33375" y="1656"/>
                  </a:lnTo>
                  <a:lnTo>
                    <a:pt x="29527" y="1"/>
                  </a:lnTo>
                  <a:lnTo>
                    <a:pt x="25679" y="1656"/>
                  </a:lnTo>
                  <a:lnTo>
                    <a:pt x="21818" y="1"/>
                  </a:lnTo>
                  <a:lnTo>
                    <a:pt x="17970" y="1656"/>
                  </a:lnTo>
                  <a:lnTo>
                    <a:pt x="14122" y="1"/>
                  </a:lnTo>
                  <a:lnTo>
                    <a:pt x="10261" y="1656"/>
                  </a:lnTo>
                  <a:lnTo>
                    <a:pt x="6413" y="1"/>
                  </a:lnTo>
                  <a:close/>
                </a:path>
              </a:pathLst>
            </a:custGeom>
            <a:solidFill>
              <a:srgbClr val="3F455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3607557" y="5050423"/>
              <a:ext cx="432263" cy="92979"/>
            </a:xfrm>
            <a:custGeom>
              <a:rect b="b" l="l" r="r" t="t"/>
              <a:pathLst>
                <a:path extrusionOk="0" h="718" w="3338">
                  <a:moveTo>
                    <a:pt x="1669" y="1"/>
                  </a:moveTo>
                  <a:lnTo>
                    <a:pt x="0" y="718"/>
                  </a:lnTo>
                  <a:lnTo>
                    <a:pt x="3338" y="718"/>
                  </a:lnTo>
                  <a:lnTo>
                    <a:pt x="1669" y="1"/>
                  </a:lnTo>
                  <a:close/>
                </a:path>
              </a:pathLst>
            </a:custGeom>
            <a:solidFill>
              <a:srgbClr val="3F455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604040" y="5050423"/>
              <a:ext cx="434076" cy="92979"/>
            </a:xfrm>
            <a:custGeom>
              <a:rect b="b" l="l" r="r" t="t"/>
              <a:pathLst>
                <a:path extrusionOk="0" h="718" w="3352">
                  <a:moveTo>
                    <a:pt x="1683" y="1"/>
                  </a:moveTo>
                  <a:lnTo>
                    <a:pt x="1" y="718"/>
                  </a:lnTo>
                  <a:lnTo>
                    <a:pt x="3352" y="718"/>
                  </a:lnTo>
                  <a:lnTo>
                    <a:pt x="1683" y="1"/>
                  </a:lnTo>
                  <a:close/>
                </a:path>
              </a:pathLst>
            </a:custGeom>
            <a:solidFill>
              <a:srgbClr val="3F455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5588756" y="5050422"/>
              <a:ext cx="432263" cy="92979"/>
            </a:xfrm>
            <a:custGeom>
              <a:rect b="b" l="l" r="r" t="t"/>
              <a:pathLst>
                <a:path extrusionOk="0" h="718" w="3338">
                  <a:moveTo>
                    <a:pt x="1669" y="1"/>
                  </a:moveTo>
                  <a:lnTo>
                    <a:pt x="0" y="718"/>
                  </a:lnTo>
                  <a:lnTo>
                    <a:pt x="3338" y="718"/>
                  </a:lnTo>
                  <a:lnTo>
                    <a:pt x="1669" y="1"/>
                  </a:lnTo>
                  <a:close/>
                </a:path>
              </a:pathLst>
            </a:custGeom>
            <a:solidFill>
              <a:srgbClr val="3F455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6585239" y="5050422"/>
              <a:ext cx="434076" cy="92979"/>
            </a:xfrm>
            <a:custGeom>
              <a:rect b="b" l="l" r="r" t="t"/>
              <a:pathLst>
                <a:path extrusionOk="0" h="718" w="3352">
                  <a:moveTo>
                    <a:pt x="1683" y="1"/>
                  </a:moveTo>
                  <a:lnTo>
                    <a:pt x="1" y="718"/>
                  </a:lnTo>
                  <a:lnTo>
                    <a:pt x="3352" y="718"/>
                  </a:lnTo>
                  <a:lnTo>
                    <a:pt x="1683" y="1"/>
                  </a:lnTo>
                  <a:close/>
                </a:path>
              </a:pathLst>
            </a:custGeom>
            <a:solidFill>
              <a:srgbClr val="3F455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7569956" y="5050422"/>
              <a:ext cx="432263" cy="92979"/>
            </a:xfrm>
            <a:custGeom>
              <a:rect b="b" l="l" r="r" t="t"/>
              <a:pathLst>
                <a:path extrusionOk="0" h="718" w="3338">
                  <a:moveTo>
                    <a:pt x="1669" y="1"/>
                  </a:moveTo>
                  <a:lnTo>
                    <a:pt x="0" y="718"/>
                  </a:lnTo>
                  <a:lnTo>
                    <a:pt x="3338" y="718"/>
                  </a:lnTo>
                  <a:lnTo>
                    <a:pt x="1669" y="1"/>
                  </a:lnTo>
                  <a:close/>
                </a:path>
              </a:pathLst>
            </a:custGeom>
            <a:solidFill>
              <a:srgbClr val="3F455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8566439" y="5050422"/>
              <a:ext cx="434076" cy="92979"/>
            </a:xfrm>
            <a:custGeom>
              <a:rect b="b" l="l" r="r" t="t"/>
              <a:pathLst>
                <a:path extrusionOk="0" h="718" w="3352">
                  <a:moveTo>
                    <a:pt x="1683" y="1"/>
                  </a:moveTo>
                  <a:lnTo>
                    <a:pt x="1" y="718"/>
                  </a:lnTo>
                  <a:lnTo>
                    <a:pt x="3352" y="718"/>
                  </a:lnTo>
                  <a:lnTo>
                    <a:pt x="1683" y="1"/>
                  </a:lnTo>
                  <a:close/>
                </a:path>
              </a:pathLst>
            </a:custGeom>
            <a:solidFill>
              <a:srgbClr val="3F455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1626356" y="5050422"/>
              <a:ext cx="432263" cy="92979"/>
            </a:xfrm>
            <a:custGeom>
              <a:rect b="b" l="l" r="r" t="t"/>
              <a:pathLst>
                <a:path extrusionOk="0" h="718" w="3338">
                  <a:moveTo>
                    <a:pt x="1669" y="1"/>
                  </a:moveTo>
                  <a:lnTo>
                    <a:pt x="0" y="718"/>
                  </a:lnTo>
                  <a:lnTo>
                    <a:pt x="3338" y="718"/>
                  </a:lnTo>
                  <a:lnTo>
                    <a:pt x="1669" y="1"/>
                  </a:lnTo>
                  <a:close/>
                </a:path>
              </a:pathLst>
            </a:custGeom>
            <a:solidFill>
              <a:srgbClr val="3F455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622839" y="5050422"/>
              <a:ext cx="434076" cy="92979"/>
            </a:xfrm>
            <a:custGeom>
              <a:rect b="b" l="l" r="r" t="t"/>
              <a:pathLst>
                <a:path extrusionOk="0" h="718" w="3352">
                  <a:moveTo>
                    <a:pt x="1683" y="1"/>
                  </a:moveTo>
                  <a:lnTo>
                    <a:pt x="1" y="718"/>
                  </a:lnTo>
                  <a:lnTo>
                    <a:pt x="3352" y="718"/>
                  </a:lnTo>
                  <a:lnTo>
                    <a:pt x="1683" y="1"/>
                  </a:lnTo>
                  <a:close/>
                </a:path>
              </a:pathLst>
            </a:custGeom>
            <a:solidFill>
              <a:srgbClr val="3F455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565439" y="5050422"/>
              <a:ext cx="434076" cy="92979"/>
            </a:xfrm>
            <a:custGeom>
              <a:rect b="b" l="l" r="r" t="t"/>
              <a:pathLst>
                <a:path extrusionOk="0" h="718" w="3352">
                  <a:moveTo>
                    <a:pt x="1683" y="1"/>
                  </a:moveTo>
                  <a:lnTo>
                    <a:pt x="1" y="718"/>
                  </a:lnTo>
                  <a:lnTo>
                    <a:pt x="3352" y="718"/>
                  </a:lnTo>
                  <a:lnTo>
                    <a:pt x="1683" y="1"/>
                  </a:lnTo>
                  <a:close/>
                </a:path>
              </a:pathLst>
            </a:custGeom>
            <a:solidFill>
              <a:srgbClr val="3F455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4" name="Google Shape;24;p2"/>
          <p:cNvGrpSpPr/>
          <p:nvPr/>
        </p:nvGrpSpPr>
        <p:grpSpPr>
          <a:xfrm>
            <a:off x="7012652" y="365551"/>
            <a:ext cx="1129586" cy="1293878"/>
            <a:chOff x="2114725" y="2426875"/>
            <a:chExt cx="236875" cy="271350"/>
          </a:xfrm>
        </p:grpSpPr>
        <p:sp>
          <p:nvSpPr>
            <p:cNvPr id="25" name="Google Shape;25;p2"/>
            <p:cNvSpPr/>
            <p:nvPr/>
          </p:nvSpPr>
          <p:spPr>
            <a:xfrm>
              <a:off x="2114725" y="2482375"/>
              <a:ext cx="188625" cy="125875"/>
            </a:xfrm>
            <a:custGeom>
              <a:rect b="b" l="l" r="r" t="t"/>
              <a:pathLst>
                <a:path extrusionOk="0" h="5035" w="7545">
                  <a:moveTo>
                    <a:pt x="3200" y="1352"/>
                  </a:moveTo>
                  <a:lnTo>
                    <a:pt x="3269" y="1366"/>
                  </a:lnTo>
                  <a:lnTo>
                    <a:pt x="3324" y="1393"/>
                  </a:lnTo>
                  <a:lnTo>
                    <a:pt x="3407" y="1448"/>
                  </a:lnTo>
                  <a:lnTo>
                    <a:pt x="3462" y="1517"/>
                  </a:lnTo>
                  <a:lnTo>
                    <a:pt x="3503" y="1586"/>
                  </a:lnTo>
                  <a:lnTo>
                    <a:pt x="3517" y="1655"/>
                  </a:lnTo>
                  <a:lnTo>
                    <a:pt x="3531" y="1724"/>
                  </a:lnTo>
                  <a:lnTo>
                    <a:pt x="3448" y="1724"/>
                  </a:lnTo>
                  <a:lnTo>
                    <a:pt x="3379" y="1711"/>
                  </a:lnTo>
                  <a:lnTo>
                    <a:pt x="3310" y="1697"/>
                  </a:lnTo>
                  <a:lnTo>
                    <a:pt x="3255" y="1669"/>
                  </a:lnTo>
                  <a:lnTo>
                    <a:pt x="3172" y="1614"/>
                  </a:lnTo>
                  <a:lnTo>
                    <a:pt x="3104" y="1545"/>
                  </a:lnTo>
                  <a:lnTo>
                    <a:pt x="3076" y="1476"/>
                  </a:lnTo>
                  <a:lnTo>
                    <a:pt x="3062" y="1407"/>
                  </a:lnTo>
                  <a:lnTo>
                    <a:pt x="3048" y="1352"/>
                  </a:lnTo>
                  <a:close/>
                  <a:moveTo>
                    <a:pt x="4565" y="1352"/>
                  </a:moveTo>
                  <a:lnTo>
                    <a:pt x="4552" y="1407"/>
                  </a:lnTo>
                  <a:lnTo>
                    <a:pt x="4538" y="1476"/>
                  </a:lnTo>
                  <a:lnTo>
                    <a:pt x="4496" y="1545"/>
                  </a:lnTo>
                  <a:lnTo>
                    <a:pt x="4441" y="1614"/>
                  </a:lnTo>
                  <a:lnTo>
                    <a:pt x="4359" y="1669"/>
                  </a:lnTo>
                  <a:lnTo>
                    <a:pt x="4303" y="1697"/>
                  </a:lnTo>
                  <a:lnTo>
                    <a:pt x="4234" y="1711"/>
                  </a:lnTo>
                  <a:lnTo>
                    <a:pt x="4165" y="1724"/>
                  </a:lnTo>
                  <a:lnTo>
                    <a:pt x="4083" y="1724"/>
                  </a:lnTo>
                  <a:lnTo>
                    <a:pt x="4096" y="1655"/>
                  </a:lnTo>
                  <a:lnTo>
                    <a:pt x="4110" y="1586"/>
                  </a:lnTo>
                  <a:lnTo>
                    <a:pt x="4152" y="1517"/>
                  </a:lnTo>
                  <a:lnTo>
                    <a:pt x="4207" y="1448"/>
                  </a:lnTo>
                  <a:lnTo>
                    <a:pt x="4290" y="1393"/>
                  </a:lnTo>
                  <a:lnTo>
                    <a:pt x="4345" y="1366"/>
                  </a:lnTo>
                  <a:lnTo>
                    <a:pt x="4414" y="1352"/>
                  </a:lnTo>
                  <a:close/>
                  <a:moveTo>
                    <a:pt x="2745" y="0"/>
                  </a:moveTo>
                  <a:lnTo>
                    <a:pt x="2717" y="14"/>
                  </a:lnTo>
                  <a:lnTo>
                    <a:pt x="2690" y="42"/>
                  </a:lnTo>
                  <a:lnTo>
                    <a:pt x="2676" y="69"/>
                  </a:lnTo>
                  <a:lnTo>
                    <a:pt x="2662" y="111"/>
                  </a:lnTo>
                  <a:lnTo>
                    <a:pt x="2676" y="276"/>
                  </a:lnTo>
                  <a:lnTo>
                    <a:pt x="2662" y="456"/>
                  </a:lnTo>
                  <a:lnTo>
                    <a:pt x="2648" y="855"/>
                  </a:lnTo>
                  <a:lnTo>
                    <a:pt x="2635" y="1062"/>
                  </a:lnTo>
                  <a:lnTo>
                    <a:pt x="2648" y="1242"/>
                  </a:lnTo>
                  <a:lnTo>
                    <a:pt x="2662" y="1407"/>
                  </a:lnTo>
                  <a:lnTo>
                    <a:pt x="2704" y="1559"/>
                  </a:lnTo>
                  <a:lnTo>
                    <a:pt x="2786" y="1738"/>
                  </a:lnTo>
                  <a:lnTo>
                    <a:pt x="2897" y="1917"/>
                  </a:lnTo>
                  <a:lnTo>
                    <a:pt x="3048" y="2069"/>
                  </a:lnTo>
                  <a:lnTo>
                    <a:pt x="3131" y="2138"/>
                  </a:lnTo>
                  <a:lnTo>
                    <a:pt x="3214" y="2207"/>
                  </a:lnTo>
                  <a:lnTo>
                    <a:pt x="3048" y="2262"/>
                  </a:lnTo>
                  <a:lnTo>
                    <a:pt x="2883" y="2290"/>
                  </a:lnTo>
                  <a:lnTo>
                    <a:pt x="2704" y="2304"/>
                  </a:lnTo>
                  <a:lnTo>
                    <a:pt x="2524" y="2290"/>
                  </a:lnTo>
                  <a:lnTo>
                    <a:pt x="2345" y="2262"/>
                  </a:lnTo>
                  <a:lnTo>
                    <a:pt x="2180" y="2207"/>
                  </a:lnTo>
                  <a:lnTo>
                    <a:pt x="2014" y="2152"/>
                  </a:lnTo>
                  <a:lnTo>
                    <a:pt x="1876" y="2097"/>
                  </a:lnTo>
                  <a:lnTo>
                    <a:pt x="1780" y="2028"/>
                  </a:lnTo>
                  <a:lnTo>
                    <a:pt x="1683" y="1931"/>
                  </a:lnTo>
                  <a:lnTo>
                    <a:pt x="1614" y="1821"/>
                  </a:lnTo>
                  <a:lnTo>
                    <a:pt x="1545" y="1683"/>
                  </a:lnTo>
                  <a:lnTo>
                    <a:pt x="1504" y="1545"/>
                  </a:lnTo>
                  <a:lnTo>
                    <a:pt x="1449" y="1393"/>
                  </a:lnTo>
                  <a:lnTo>
                    <a:pt x="1393" y="1090"/>
                  </a:lnTo>
                  <a:lnTo>
                    <a:pt x="1352" y="800"/>
                  </a:lnTo>
                  <a:lnTo>
                    <a:pt x="1324" y="566"/>
                  </a:lnTo>
                  <a:lnTo>
                    <a:pt x="1297" y="428"/>
                  </a:lnTo>
                  <a:lnTo>
                    <a:pt x="1283" y="387"/>
                  </a:lnTo>
                  <a:lnTo>
                    <a:pt x="1269" y="387"/>
                  </a:lnTo>
                  <a:lnTo>
                    <a:pt x="993" y="718"/>
                  </a:lnTo>
                  <a:lnTo>
                    <a:pt x="718" y="1062"/>
                  </a:lnTo>
                  <a:lnTo>
                    <a:pt x="594" y="1242"/>
                  </a:lnTo>
                  <a:lnTo>
                    <a:pt x="469" y="1421"/>
                  </a:lnTo>
                  <a:lnTo>
                    <a:pt x="373" y="1614"/>
                  </a:lnTo>
                  <a:lnTo>
                    <a:pt x="276" y="1807"/>
                  </a:lnTo>
                  <a:lnTo>
                    <a:pt x="180" y="2083"/>
                  </a:lnTo>
                  <a:lnTo>
                    <a:pt x="111" y="2359"/>
                  </a:lnTo>
                  <a:lnTo>
                    <a:pt x="56" y="2648"/>
                  </a:lnTo>
                  <a:lnTo>
                    <a:pt x="28" y="2924"/>
                  </a:lnTo>
                  <a:lnTo>
                    <a:pt x="1" y="3214"/>
                  </a:lnTo>
                  <a:lnTo>
                    <a:pt x="1" y="3490"/>
                  </a:lnTo>
                  <a:lnTo>
                    <a:pt x="14" y="3779"/>
                  </a:lnTo>
                  <a:lnTo>
                    <a:pt x="28" y="4069"/>
                  </a:lnTo>
                  <a:lnTo>
                    <a:pt x="28" y="4083"/>
                  </a:lnTo>
                  <a:lnTo>
                    <a:pt x="56" y="4069"/>
                  </a:lnTo>
                  <a:lnTo>
                    <a:pt x="97" y="4027"/>
                  </a:lnTo>
                  <a:lnTo>
                    <a:pt x="304" y="3821"/>
                  </a:lnTo>
                  <a:lnTo>
                    <a:pt x="428" y="3710"/>
                  </a:lnTo>
                  <a:lnTo>
                    <a:pt x="580" y="3600"/>
                  </a:lnTo>
                  <a:lnTo>
                    <a:pt x="649" y="3558"/>
                  </a:lnTo>
                  <a:lnTo>
                    <a:pt x="731" y="3531"/>
                  </a:lnTo>
                  <a:lnTo>
                    <a:pt x="814" y="3503"/>
                  </a:lnTo>
                  <a:lnTo>
                    <a:pt x="897" y="3490"/>
                  </a:lnTo>
                  <a:lnTo>
                    <a:pt x="911" y="3572"/>
                  </a:lnTo>
                  <a:lnTo>
                    <a:pt x="938" y="3655"/>
                  </a:lnTo>
                  <a:lnTo>
                    <a:pt x="993" y="3821"/>
                  </a:lnTo>
                  <a:lnTo>
                    <a:pt x="1076" y="3986"/>
                  </a:lnTo>
                  <a:lnTo>
                    <a:pt x="1187" y="4124"/>
                  </a:lnTo>
                  <a:lnTo>
                    <a:pt x="1311" y="4262"/>
                  </a:lnTo>
                  <a:lnTo>
                    <a:pt x="1449" y="4400"/>
                  </a:lnTo>
                  <a:lnTo>
                    <a:pt x="1711" y="4620"/>
                  </a:lnTo>
                  <a:lnTo>
                    <a:pt x="1724" y="4620"/>
                  </a:lnTo>
                  <a:lnTo>
                    <a:pt x="1738" y="4607"/>
                  </a:lnTo>
                  <a:lnTo>
                    <a:pt x="1766" y="4538"/>
                  </a:lnTo>
                  <a:lnTo>
                    <a:pt x="1821" y="4276"/>
                  </a:lnTo>
                  <a:lnTo>
                    <a:pt x="1862" y="4110"/>
                  </a:lnTo>
                  <a:lnTo>
                    <a:pt x="1917" y="3958"/>
                  </a:lnTo>
                  <a:lnTo>
                    <a:pt x="1959" y="3876"/>
                  </a:lnTo>
                  <a:lnTo>
                    <a:pt x="2000" y="3807"/>
                  </a:lnTo>
                  <a:lnTo>
                    <a:pt x="2055" y="3738"/>
                  </a:lnTo>
                  <a:lnTo>
                    <a:pt x="2111" y="3683"/>
                  </a:lnTo>
                  <a:lnTo>
                    <a:pt x="2166" y="3807"/>
                  </a:lnTo>
                  <a:lnTo>
                    <a:pt x="2235" y="3945"/>
                  </a:lnTo>
                  <a:lnTo>
                    <a:pt x="2317" y="4055"/>
                  </a:lnTo>
                  <a:lnTo>
                    <a:pt x="2400" y="4165"/>
                  </a:lnTo>
                  <a:lnTo>
                    <a:pt x="2497" y="4276"/>
                  </a:lnTo>
                  <a:lnTo>
                    <a:pt x="2607" y="4372"/>
                  </a:lnTo>
                  <a:lnTo>
                    <a:pt x="2704" y="4469"/>
                  </a:lnTo>
                  <a:lnTo>
                    <a:pt x="2814" y="4538"/>
                  </a:lnTo>
                  <a:lnTo>
                    <a:pt x="2828" y="4551"/>
                  </a:lnTo>
                  <a:lnTo>
                    <a:pt x="2841" y="4538"/>
                  </a:lnTo>
                  <a:lnTo>
                    <a:pt x="2869" y="4496"/>
                  </a:lnTo>
                  <a:lnTo>
                    <a:pt x="2952" y="4358"/>
                  </a:lnTo>
                  <a:lnTo>
                    <a:pt x="2993" y="4276"/>
                  </a:lnTo>
                  <a:lnTo>
                    <a:pt x="3062" y="4193"/>
                  </a:lnTo>
                  <a:lnTo>
                    <a:pt x="3131" y="4124"/>
                  </a:lnTo>
                  <a:lnTo>
                    <a:pt x="3172" y="4096"/>
                  </a:lnTo>
                  <a:lnTo>
                    <a:pt x="3214" y="4083"/>
                  </a:lnTo>
                  <a:lnTo>
                    <a:pt x="3228" y="4331"/>
                  </a:lnTo>
                  <a:lnTo>
                    <a:pt x="3255" y="4455"/>
                  </a:lnTo>
                  <a:lnTo>
                    <a:pt x="3283" y="4565"/>
                  </a:lnTo>
                  <a:lnTo>
                    <a:pt x="3255" y="4648"/>
                  </a:lnTo>
                  <a:lnTo>
                    <a:pt x="3241" y="4731"/>
                  </a:lnTo>
                  <a:lnTo>
                    <a:pt x="3241" y="4813"/>
                  </a:lnTo>
                  <a:lnTo>
                    <a:pt x="3269" y="4896"/>
                  </a:lnTo>
                  <a:lnTo>
                    <a:pt x="3297" y="4924"/>
                  </a:lnTo>
                  <a:lnTo>
                    <a:pt x="3338" y="4924"/>
                  </a:lnTo>
                  <a:lnTo>
                    <a:pt x="3393" y="4869"/>
                  </a:lnTo>
                  <a:lnTo>
                    <a:pt x="3435" y="4800"/>
                  </a:lnTo>
                  <a:lnTo>
                    <a:pt x="3503" y="4855"/>
                  </a:lnTo>
                  <a:lnTo>
                    <a:pt x="3600" y="4882"/>
                  </a:lnTo>
                  <a:lnTo>
                    <a:pt x="3724" y="4910"/>
                  </a:lnTo>
                  <a:lnTo>
                    <a:pt x="3862" y="4910"/>
                  </a:lnTo>
                  <a:lnTo>
                    <a:pt x="3972" y="4896"/>
                  </a:lnTo>
                  <a:lnTo>
                    <a:pt x="4096" y="4841"/>
                  </a:lnTo>
                  <a:lnTo>
                    <a:pt x="4152" y="4910"/>
                  </a:lnTo>
                  <a:lnTo>
                    <a:pt x="4262" y="5020"/>
                  </a:lnTo>
                  <a:lnTo>
                    <a:pt x="4290" y="5034"/>
                  </a:lnTo>
                  <a:lnTo>
                    <a:pt x="4317" y="5034"/>
                  </a:lnTo>
                  <a:lnTo>
                    <a:pt x="4345" y="5007"/>
                  </a:lnTo>
                  <a:lnTo>
                    <a:pt x="4359" y="4979"/>
                  </a:lnTo>
                  <a:lnTo>
                    <a:pt x="4359" y="4800"/>
                  </a:lnTo>
                  <a:lnTo>
                    <a:pt x="4359" y="4717"/>
                  </a:lnTo>
                  <a:lnTo>
                    <a:pt x="4331" y="4620"/>
                  </a:lnTo>
                  <a:lnTo>
                    <a:pt x="4359" y="4579"/>
                  </a:lnTo>
                  <a:lnTo>
                    <a:pt x="4386" y="4524"/>
                  </a:lnTo>
                  <a:lnTo>
                    <a:pt x="4414" y="4372"/>
                  </a:lnTo>
                  <a:lnTo>
                    <a:pt x="4469" y="4096"/>
                  </a:lnTo>
                  <a:lnTo>
                    <a:pt x="4510" y="4110"/>
                  </a:lnTo>
                  <a:lnTo>
                    <a:pt x="4552" y="4138"/>
                  </a:lnTo>
                  <a:lnTo>
                    <a:pt x="4593" y="4207"/>
                  </a:lnTo>
                  <a:lnTo>
                    <a:pt x="4634" y="4276"/>
                  </a:lnTo>
                  <a:lnTo>
                    <a:pt x="4662" y="4358"/>
                  </a:lnTo>
                  <a:lnTo>
                    <a:pt x="4689" y="4496"/>
                  </a:lnTo>
                  <a:lnTo>
                    <a:pt x="4703" y="4538"/>
                  </a:lnTo>
                  <a:lnTo>
                    <a:pt x="4717" y="4551"/>
                  </a:lnTo>
                  <a:lnTo>
                    <a:pt x="4731" y="4538"/>
                  </a:lnTo>
                  <a:lnTo>
                    <a:pt x="4841" y="4469"/>
                  </a:lnTo>
                  <a:lnTo>
                    <a:pt x="4952" y="4372"/>
                  </a:lnTo>
                  <a:lnTo>
                    <a:pt x="5048" y="4276"/>
                  </a:lnTo>
                  <a:lnTo>
                    <a:pt x="5145" y="4165"/>
                  </a:lnTo>
                  <a:lnTo>
                    <a:pt x="5227" y="4055"/>
                  </a:lnTo>
                  <a:lnTo>
                    <a:pt x="5310" y="3945"/>
                  </a:lnTo>
                  <a:lnTo>
                    <a:pt x="5379" y="3807"/>
                  </a:lnTo>
                  <a:lnTo>
                    <a:pt x="5434" y="3683"/>
                  </a:lnTo>
                  <a:lnTo>
                    <a:pt x="5489" y="3724"/>
                  </a:lnTo>
                  <a:lnTo>
                    <a:pt x="5558" y="3779"/>
                  </a:lnTo>
                  <a:lnTo>
                    <a:pt x="5600" y="3834"/>
                  </a:lnTo>
                  <a:lnTo>
                    <a:pt x="5641" y="3903"/>
                  </a:lnTo>
                  <a:lnTo>
                    <a:pt x="5696" y="4069"/>
                  </a:lnTo>
                  <a:lnTo>
                    <a:pt x="5738" y="4234"/>
                  </a:lnTo>
                  <a:lnTo>
                    <a:pt x="5793" y="4524"/>
                  </a:lnTo>
                  <a:lnTo>
                    <a:pt x="5807" y="4607"/>
                  </a:lnTo>
                  <a:lnTo>
                    <a:pt x="5820" y="4620"/>
                  </a:lnTo>
                  <a:lnTo>
                    <a:pt x="5834" y="4620"/>
                  </a:lnTo>
                  <a:lnTo>
                    <a:pt x="6096" y="4400"/>
                  </a:lnTo>
                  <a:lnTo>
                    <a:pt x="6234" y="4262"/>
                  </a:lnTo>
                  <a:lnTo>
                    <a:pt x="6358" y="4124"/>
                  </a:lnTo>
                  <a:lnTo>
                    <a:pt x="6469" y="3986"/>
                  </a:lnTo>
                  <a:lnTo>
                    <a:pt x="6551" y="3821"/>
                  </a:lnTo>
                  <a:lnTo>
                    <a:pt x="6620" y="3655"/>
                  </a:lnTo>
                  <a:lnTo>
                    <a:pt x="6634" y="3572"/>
                  </a:lnTo>
                  <a:lnTo>
                    <a:pt x="6648" y="3490"/>
                  </a:lnTo>
                  <a:lnTo>
                    <a:pt x="6731" y="3503"/>
                  </a:lnTo>
                  <a:lnTo>
                    <a:pt x="6800" y="3531"/>
                  </a:lnTo>
                  <a:lnTo>
                    <a:pt x="6882" y="3572"/>
                  </a:lnTo>
                  <a:lnTo>
                    <a:pt x="6965" y="3614"/>
                  </a:lnTo>
                  <a:lnTo>
                    <a:pt x="7103" y="3710"/>
                  </a:lnTo>
                  <a:lnTo>
                    <a:pt x="7241" y="3834"/>
                  </a:lnTo>
                  <a:lnTo>
                    <a:pt x="7434" y="4027"/>
                  </a:lnTo>
                  <a:lnTo>
                    <a:pt x="7503" y="4069"/>
                  </a:lnTo>
                  <a:lnTo>
                    <a:pt x="7517" y="4083"/>
                  </a:lnTo>
                  <a:lnTo>
                    <a:pt x="7517" y="4069"/>
                  </a:lnTo>
                  <a:lnTo>
                    <a:pt x="7544" y="3779"/>
                  </a:lnTo>
                  <a:lnTo>
                    <a:pt x="7544" y="3490"/>
                  </a:lnTo>
                  <a:lnTo>
                    <a:pt x="7544" y="3214"/>
                  </a:lnTo>
                  <a:lnTo>
                    <a:pt x="7530" y="2924"/>
                  </a:lnTo>
                  <a:lnTo>
                    <a:pt x="7489" y="2648"/>
                  </a:lnTo>
                  <a:lnTo>
                    <a:pt x="7434" y="2359"/>
                  </a:lnTo>
                  <a:lnTo>
                    <a:pt x="7365" y="2083"/>
                  </a:lnTo>
                  <a:lnTo>
                    <a:pt x="7268" y="1807"/>
                  </a:lnTo>
                  <a:lnTo>
                    <a:pt x="7172" y="1614"/>
                  </a:lnTo>
                  <a:lnTo>
                    <a:pt x="7075" y="1421"/>
                  </a:lnTo>
                  <a:lnTo>
                    <a:pt x="6951" y="1242"/>
                  </a:lnTo>
                  <a:lnTo>
                    <a:pt x="6827" y="1062"/>
                  </a:lnTo>
                  <a:lnTo>
                    <a:pt x="6551" y="718"/>
                  </a:lnTo>
                  <a:lnTo>
                    <a:pt x="6275" y="387"/>
                  </a:lnTo>
                  <a:lnTo>
                    <a:pt x="6262" y="387"/>
                  </a:lnTo>
                  <a:lnTo>
                    <a:pt x="6248" y="428"/>
                  </a:lnTo>
                  <a:lnTo>
                    <a:pt x="6220" y="566"/>
                  </a:lnTo>
                  <a:lnTo>
                    <a:pt x="6193" y="800"/>
                  </a:lnTo>
                  <a:lnTo>
                    <a:pt x="6151" y="1090"/>
                  </a:lnTo>
                  <a:lnTo>
                    <a:pt x="6096" y="1393"/>
                  </a:lnTo>
                  <a:lnTo>
                    <a:pt x="6055" y="1545"/>
                  </a:lnTo>
                  <a:lnTo>
                    <a:pt x="6000" y="1683"/>
                  </a:lnTo>
                  <a:lnTo>
                    <a:pt x="5931" y="1821"/>
                  </a:lnTo>
                  <a:lnTo>
                    <a:pt x="5862" y="1931"/>
                  </a:lnTo>
                  <a:lnTo>
                    <a:pt x="5779" y="2028"/>
                  </a:lnTo>
                  <a:lnTo>
                    <a:pt x="5669" y="2097"/>
                  </a:lnTo>
                  <a:lnTo>
                    <a:pt x="5531" y="2152"/>
                  </a:lnTo>
                  <a:lnTo>
                    <a:pt x="5365" y="2207"/>
                  </a:lnTo>
                  <a:lnTo>
                    <a:pt x="5200" y="2262"/>
                  </a:lnTo>
                  <a:lnTo>
                    <a:pt x="5020" y="2290"/>
                  </a:lnTo>
                  <a:lnTo>
                    <a:pt x="4841" y="2304"/>
                  </a:lnTo>
                  <a:lnTo>
                    <a:pt x="4662" y="2290"/>
                  </a:lnTo>
                  <a:lnTo>
                    <a:pt x="4496" y="2262"/>
                  </a:lnTo>
                  <a:lnTo>
                    <a:pt x="4331" y="2207"/>
                  </a:lnTo>
                  <a:lnTo>
                    <a:pt x="4372" y="2179"/>
                  </a:lnTo>
                  <a:lnTo>
                    <a:pt x="4496" y="2124"/>
                  </a:lnTo>
                  <a:lnTo>
                    <a:pt x="4593" y="2041"/>
                  </a:lnTo>
                  <a:lnTo>
                    <a:pt x="4689" y="1945"/>
                  </a:lnTo>
                  <a:lnTo>
                    <a:pt x="4758" y="1821"/>
                  </a:lnTo>
                  <a:lnTo>
                    <a:pt x="4814" y="1697"/>
                  </a:lnTo>
                  <a:lnTo>
                    <a:pt x="4855" y="1545"/>
                  </a:lnTo>
                  <a:lnTo>
                    <a:pt x="4896" y="1393"/>
                  </a:lnTo>
                  <a:lnTo>
                    <a:pt x="4910" y="1228"/>
                  </a:lnTo>
                  <a:lnTo>
                    <a:pt x="4938" y="911"/>
                  </a:lnTo>
                  <a:lnTo>
                    <a:pt x="4924" y="607"/>
                  </a:lnTo>
                  <a:lnTo>
                    <a:pt x="4924" y="345"/>
                  </a:lnTo>
                  <a:lnTo>
                    <a:pt x="4924" y="166"/>
                  </a:lnTo>
                  <a:lnTo>
                    <a:pt x="4924" y="111"/>
                  </a:lnTo>
                  <a:lnTo>
                    <a:pt x="4896" y="83"/>
                  </a:lnTo>
                  <a:lnTo>
                    <a:pt x="4869" y="56"/>
                  </a:lnTo>
                  <a:lnTo>
                    <a:pt x="4800" y="56"/>
                  </a:lnTo>
                  <a:lnTo>
                    <a:pt x="4758" y="69"/>
                  </a:lnTo>
                  <a:lnTo>
                    <a:pt x="4717" y="97"/>
                  </a:lnTo>
                  <a:lnTo>
                    <a:pt x="4676" y="125"/>
                  </a:lnTo>
                  <a:lnTo>
                    <a:pt x="4579" y="262"/>
                  </a:lnTo>
                  <a:lnTo>
                    <a:pt x="4496" y="400"/>
                  </a:lnTo>
                  <a:lnTo>
                    <a:pt x="4345" y="704"/>
                  </a:lnTo>
                  <a:lnTo>
                    <a:pt x="4248" y="690"/>
                  </a:lnTo>
                  <a:lnTo>
                    <a:pt x="4000" y="635"/>
                  </a:lnTo>
                  <a:lnTo>
                    <a:pt x="3724" y="607"/>
                  </a:lnTo>
                  <a:lnTo>
                    <a:pt x="3462" y="607"/>
                  </a:lnTo>
                  <a:lnTo>
                    <a:pt x="3324" y="621"/>
                  </a:lnTo>
                  <a:lnTo>
                    <a:pt x="3200" y="635"/>
                  </a:lnTo>
                  <a:lnTo>
                    <a:pt x="3131" y="428"/>
                  </a:lnTo>
                  <a:lnTo>
                    <a:pt x="3062" y="304"/>
                  </a:lnTo>
                  <a:lnTo>
                    <a:pt x="2993" y="193"/>
                  </a:lnTo>
                  <a:lnTo>
                    <a:pt x="2869" y="56"/>
                  </a:lnTo>
                  <a:lnTo>
                    <a:pt x="2841" y="28"/>
                  </a:lnTo>
                  <a:lnTo>
                    <a:pt x="2814" y="14"/>
                  </a:lnTo>
                  <a:lnTo>
                    <a:pt x="2773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299175" y="2426875"/>
              <a:ext cx="52425" cy="45175"/>
            </a:xfrm>
            <a:custGeom>
              <a:rect b="b" l="l" r="r" t="t"/>
              <a:pathLst>
                <a:path extrusionOk="0" h="1807" w="2097">
                  <a:moveTo>
                    <a:pt x="1242" y="0"/>
                  </a:moveTo>
                  <a:lnTo>
                    <a:pt x="1256" y="41"/>
                  </a:lnTo>
                  <a:lnTo>
                    <a:pt x="1325" y="179"/>
                  </a:lnTo>
                  <a:lnTo>
                    <a:pt x="1352" y="262"/>
                  </a:lnTo>
                  <a:lnTo>
                    <a:pt x="1366" y="345"/>
                  </a:lnTo>
                  <a:lnTo>
                    <a:pt x="1366" y="428"/>
                  </a:lnTo>
                  <a:lnTo>
                    <a:pt x="1352" y="497"/>
                  </a:lnTo>
                  <a:lnTo>
                    <a:pt x="1297" y="566"/>
                  </a:lnTo>
                  <a:lnTo>
                    <a:pt x="1228" y="634"/>
                  </a:lnTo>
                  <a:lnTo>
                    <a:pt x="1132" y="690"/>
                  </a:lnTo>
                  <a:lnTo>
                    <a:pt x="1049" y="717"/>
                  </a:lnTo>
                  <a:lnTo>
                    <a:pt x="1076" y="676"/>
                  </a:lnTo>
                  <a:lnTo>
                    <a:pt x="1090" y="648"/>
                  </a:lnTo>
                  <a:lnTo>
                    <a:pt x="1090" y="566"/>
                  </a:lnTo>
                  <a:lnTo>
                    <a:pt x="1076" y="483"/>
                  </a:lnTo>
                  <a:lnTo>
                    <a:pt x="1035" y="400"/>
                  </a:lnTo>
                  <a:lnTo>
                    <a:pt x="952" y="248"/>
                  </a:lnTo>
                  <a:lnTo>
                    <a:pt x="883" y="138"/>
                  </a:lnTo>
                  <a:lnTo>
                    <a:pt x="870" y="124"/>
                  </a:lnTo>
                  <a:lnTo>
                    <a:pt x="842" y="124"/>
                  </a:lnTo>
                  <a:lnTo>
                    <a:pt x="828" y="138"/>
                  </a:lnTo>
                  <a:lnTo>
                    <a:pt x="814" y="166"/>
                  </a:lnTo>
                  <a:lnTo>
                    <a:pt x="814" y="262"/>
                  </a:lnTo>
                  <a:lnTo>
                    <a:pt x="828" y="359"/>
                  </a:lnTo>
                  <a:lnTo>
                    <a:pt x="801" y="372"/>
                  </a:lnTo>
                  <a:lnTo>
                    <a:pt x="663" y="428"/>
                  </a:lnTo>
                  <a:lnTo>
                    <a:pt x="594" y="469"/>
                  </a:lnTo>
                  <a:lnTo>
                    <a:pt x="539" y="510"/>
                  </a:lnTo>
                  <a:lnTo>
                    <a:pt x="456" y="441"/>
                  </a:lnTo>
                  <a:lnTo>
                    <a:pt x="373" y="414"/>
                  </a:lnTo>
                  <a:lnTo>
                    <a:pt x="346" y="414"/>
                  </a:lnTo>
                  <a:lnTo>
                    <a:pt x="332" y="428"/>
                  </a:lnTo>
                  <a:lnTo>
                    <a:pt x="318" y="441"/>
                  </a:lnTo>
                  <a:lnTo>
                    <a:pt x="332" y="455"/>
                  </a:lnTo>
                  <a:lnTo>
                    <a:pt x="387" y="552"/>
                  </a:lnTo>
                  <a:lnTo>
                    <a:pt x="442" y="648"/>
                  </a:lnTo>
                  <a:lnTo>
                    <a:pt x="497" y="745"/>
                  </a:lnTo>
                  <a:lnTo>
                    <a:pt x="552" y="800"/>
                  </a:lnTo>
                  <a:lnTo>
                    <a:pt x="594" y="841"/>
                  </a:lnTo>
                  <a:lnTo>
                    <a:pt x="649" y="869"/>
                  </a:lnTo>
                  <a:lnTo>
                    <a:pt x="718" y="883"/>
                  </a:lnTo>
                  <a:lnTo>
                    <a:pt x="773" y="883"/>
                  </a:lnTo>
                  <a:lnTo>
                    <a:pt x="704" y="952"/>
                  </a:lnTo>
                  <a:lnTo>
                    <a:pt x="621" y="1007"/>
                  </a:lnTo>
                  <a:lnTo>
                    <a:pt x="525" y="1048"/>
                  </a:lnTo>
                  <a:lnTo>
                    <a:pt x="428" y="1062"/>
                  </a:lnTo>
                  <a:lnTo>
                    <a:pt x="359" y="1048"/>
                  </a:lnTo>
                  <a:lnTo>
                    <a:pt x="290" y="1007"/>
                  </a:lnTo>
                  <a:lnTo>
                    <a:pt x="221" y="952"/>
                  </a:lnTo>
                  <a:lnTo>
                    <a:pt x="166" y="883"/>
                  </a:lnTo>
                  <a:lnTo>
                    <a:pt x="70" y="772"/>
                  </a:lnTo>
                  <a:lnTo>
                    <a:pt x="42" y="745"/>
                  </a:lnTo>
                  <a:lnTo>
                    <a:pt x="28" y="731"/>
                  </a:lnTo>
                  <a:lnTo>
                    <a:pt x="1" y="979"/>
                  </a:lnTo>
                  <a:lnTo>
                    <a:pt x="1" y="1103"/>
                  </a:lnTo>
                  <a:lnTo>
                    <a:pt x="1" y="1227"/>
                  </a:lnTo>
                  <a:lnTo>
                    <a:pt x="42" y="1379"/>
                  </a:lnTo>
                  <a:lnTo>
                    <a:pt x="111" y="1531"/>
                  </a:lnTo>
                  <a:lnTo>
                    <a:pt x="180" y="1683"/>
                  </a:lnTo>
                  <a:lnTo>
                    <a:pt x="277" y="1807"/>
                  </a:lnTo>
                  <a:lnTo>
                    <a:pt x="290" y="1807"/>
                  </a:lnTo>
                  <a:lnTo>
                    <a:pt x="290" y="1793"/>
                  </a:lnTo>
                  <a:lnTo>
                    <a:pt x="304" y="1710"/>
                  </a:lnTo>
                  <a:lnTo>
                    <a:pt x="346" y="1614"/>
                  </a:lnTo>
                  <a:lnTo>
                    <a:pt x="373" y="1572"/>
                  </a:lnTo>
                  <a:lnTo>
                    <a:pt x="401" y="1545"/>
                  </a:lnTo>
                  <a:lnTo>
                    <a:pt x="442" y="1572"/>
                  </a:lnTo>
                  <a:lnTo>
                    <a:pt x="470" y="1614"/>
                  </a:lnTo>
                  <a:lnTo>
                    <a:pt x="566" y="1655"/>
                  </a:lnTo>
                  <a:lnTo>
                    <a:pt x="677" y="1683"/>
                  </a:lnTo>
                  <a:lnTo>
                    <a:pt x="773" y="1696"/>
                  </a:lnTo>
                  <a:lnTo>
                    <a:pt x="773" y="1683"/>
                  </a:lnTo>
                  <a:lnTo>
                    <a:pt x="773" y="1669"/>
                  </a:lnTo>
                  <a:lnTo>
                    <a:pt x="745" y="1600"/>
                  </a:lnTo>
                  <a:lnTo>
                    <a:pt x="718" y="1503"/>
                  </a:lnTo>
                  <a:lnTo>
                    <a:pt x="718" y="1448"/>
                  </a:lnTo>
                  <a:lnTo>
                    <a:pt x="732" y="1407"/>
                  </a:lnTo>
                  <a:lnTo>
                    <a:pt x="801" y="1448"/>
                  </a:lnTo>
                  <a:lnTo>
                    <a:pt x="870" y="1490"/>
                  </a:lnTo>
                  <a:lnTo>
                    <a:pt x="952" y="1503"/>
                  </a:lnTo>
                  <a:lnTo>
                    <a:pt x="1021" y="1517"/>
                  </a:lnTo>
                  <a:lnTo>
                    <a:pt x="1035" y="1503"/>
                  </a:lnTo>
                  <a:lnTo>
                    <a:pt x="1035" y="1490"/>
                  </a:lnTo>
                  <a:lnTo>
                    <a:pt x="1035" y="1448"/>
                  </a:lnTo>
                  <a:lnTo>
                    <a:pt x="1035" y="1393"/>
                  </a:lnTo>
                  <a:lnTo>
                    <a:pt x="1035" y="1365"/>
                  </a:lnTo>
                  <a:lnTo>
                    <a:pt x="1049" y="1338"/>
                  </a:lnTo>
                  <a:lnTo>
                    <a:pt x="1104" y="1393"/>
                  </a:lnTo>
                  <a:lnTo>
                    <a:pt x="1201" y="1462"/>
                  </a:lnTo>
                  <a:lnTo>
                    <a:pt x="1297" y="1531"/>
                  </a:lnTo>
                  <a:lnTo>
                    <a:pt x="1338" y="1545"/>
                  </a:lnTo>
                  <a:lnTo>
                    <a:pt x="1366" y="1545"/>
                  </a:lnTo>
                  <a:lnTo>
                    <a:pt x="1380" y="1517"/>
                  </a:lnTo>
                  <a:lnTo>
                    <a:pt x="1380" y="1476"/>
                  </a:lnTo>
                  <a:lnTo>
                    <a:pt x="1380" y="1352"/>
                  </a:lnTo>
                  <a:lnTo>
                    <a:pt x="1352" y="1159"/>
                  </a:lnTo>
                  <a:lnTo>
                    <a:pt x="1407" y="1159"/>
                  </a:lnTo>
                  <a:lnTo>
                    <a:pt x="1449" y="1200"/>
                  </a:lnTo>
                  <a:lnTo>
                    <a:pt x="1476" y="1227"/>
                  </a:lnTo>
                  <a:lnTo>
                    <a:pt x="1490" y="1227"/>
                  </a:lnTo>
                  <a:lnTo>
                    <a:pt x="1518" y="1159"/>
                  </a:lnTo>
                  <a:lnTo>
                    <a:pt x="1532" y="1076"/>
                  </a:lnTo>
                  <a:lnTo>
                    <a:pt x="1532" y="993"/>
                  </a:lnTo>
                  <a:lnTo>
                    <a:pt x="1532" y="910"/>
                  </a:lnTo>
                  <a:lnTo>
                    <a:pt x="1573" y="924"/>
                  </a:lnTo>
                  <a:lnTo>
                    <a:pt x="1614" y="938"/>
                  </a:lnTo>
                  <a:lnTo>
                    <a:pt x="1683" y="1007"/>
                  </a:lnTo>
                  <a:lnTo>
                    <a:pt x="1738" y="1062"/>
                  </a:lnTo>
                  <a:lnTo>
                    <a:pt x="1752" y="1076"/>
                  </a:lnTo>
                  <a:lnTo>
                    <a:pt x="1766" y="1076"/>
                  </a:lnTo>
                  <a:lnTo>
                    <a:pt x="1794" y="993"/>
                  </a:lnTo>
                  <a:lnTo>
                    <a:pt x="1821" y="883"/>
                  </a:lnTo>
                  <a:lnTo>
                    <a:pt x="1821" y="786"/>
                  </a:lnTo>
                  <a:lnTo>
                    <a:pt x="1807" y="731"/>
                  </a:lnTo>
                  <a:lnTo>
                    <a:pt x="1794" y="690"/>
                  </a:lnTo>
                  <a:lnTo>
                    <a:pt x="1835" y="676"/>
                  </a:lnTo>
                  <a:lnTo>
                    <a:pt x="1890" y="676"/>
                  </a:lnTo>
                  <a:lnTo>
                    <a:pt x="1987" y="690"/>
                  </a:lnTo>
                  <a:lnTo>
                    <a:pt x="2069" y="703"/>
                  </a:lnTo>
                  <a:lnTo>
                    <a:pt x="2097" y="703"/>
                  </a:lnTo>
                  <a:lnTo>
                    <a:pt x="2014" y="552"/>
                  </a:lnTo>
                  <a:lnTo>
                    <a:pt x="1918" y="428"/>
                  </a:lnTo>
                  <a:lnTo>
                    <a:pt x="1821" y="303"/>
                  </a:lnTo>
                  <a:lnTo>
                    <a:pt x="1697" y="193"/>
                  </a:lnTo>
                  <a:lnTo>
                    <a:pt x="1587" y="124"/>
                  </a:lnTo>
                  <a:lnTo>
                    <a:pt x="1476" y="69"/>
                  </a:lnTo>
                  <a:lnTo>
                    <a:pt x="1242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2141625" y="2652700"/>
              <a:ext cx="57250" cy="45525"/>
            </a:xfrm>
            <a:custGeom>
              <a:rect b="b" l="l" r="r" t="t"/>
              <a:pathLst>
                <a:path extrusionOk="0" h="1821" w="2290">
                  <a:moveTo>
                    <a:pt x="814" y="0"/>
                  </a:moveTo>
                  <a:lnTo>
                    <a:pt x="579" y="124"/>
                  </a:lnTo>
                  <a:lnTo>
                    <a:pt x="455" y="193"/>
                  </a:lnTo>
                  <a:lnTo>
                    <a:pt x="359" y="276"/>
                  </a:lnTo>
                  <a:lnTo>
                    <a:pt x="235" y="400"/>
                  </a:lnTo>
                  <a:lnTo>
                    <a:pt x="138" y="552"/>
                  </a:lnTo>
                  <a:lnTo>
                    <a:pt x="69" y="704"/>
                  </a:lnTo>
                  <a:lnTo>
                    <a:pt x="0" y="855"/>
                  </a:lnTo>
                  <a:lnTo>
                    <a:pt x="0" y="869"/>
                  </a:lnTo>
                  <a:lnTo>
                    <a:pt x="28" y="855"/>
                  </a:lnTo>
                  <a:lnTo>
                    <a:pt x="97" y="828"/>
                  </a:lnTo>
                  <a:lnTo>
                    <a:pt x="207" y="800"/>
                  </a:lnTo>
                  <a:lnTo>
                    <a:pt x="262" y="800"/>
                  </a:lnTo>
                  <a:lnTo>
                    <a:pt x="317" y="814"/>
                  </a:lnTo>
                  <a:lnTo>
                    <a:pt x="304" y="869"/>
                  </a:lnTo>
                  <a:lnTo>
                    <a:pt x="290" y="924"/>
                  </a:lnTo>
                  <a:lnTo>
                    <a:pt x="317" y="1021"/>
                  </a:lnTo>
                  <a:lnTo>
                    <a:pt x="345" y="1131"/>
                  </a:lnTo>
                  <a:lnTo>
                    <a:pt x="386" y="1228"/>
                  </a:lnTo>
                  <a:lnTo>
                    <a:pt x="400" y="1228"/>
                  </a:lnTo>
                  <a:lnTo>
                    <a:pt x="414" y="1214"/>
                  </a:lnTo>
                  <a:lnTo>
                    <a:pt x="469" y="1145"/>
                  </a:lnTo>
                  <a:lnTo>
                    <a:pt x="538" y="1076"/>
                  </a:lnTo>
                  <a:lnTo>
                    <a:pt x="579" y="1048"/>
                  </a:lnTo>
                  <a:lnTo>
                    <a:pt x="621" y="1021"/>
                  </a:lnTo>
                  <a:lnTo>
                    <a:pt x="621" y="1103"/>
                  </a:lnTo>
                  <a:lnTo>
                    <a:pt x="635" y="1200"/>
                  </a:lnTo>
                  <a:lnTo>
                    <a:pt x="662" y="1283"/>
                  </a:lnTo>
                  <a:lnTo>
                    <a:pt x="704" y="1352"/>
                  </a:lnTo>
                  <a:lnTo>
                    <a:pt x="731" y="1352"/>
                  </a:lnTo>
                  <a:lnTo>
                    <a:pt x="773" y="1310"/>
                  </a:lnTo>
                  <a:lnTo>
                    <a:pt x="814" y="1283"/>
                  </a:lnTo>
                  <a:lnTo>
                    <a:pt x="841" y="1269"/>
                  </a:lnTo>
                  <a:lnTo>
                    <a:pt x="869" y="1269"/>
                  </a:lnTo>
                  <a:lnTo>
                    <a:pt x="855" y="1352"/>
                  </a:lnTo>
                  <a:lnTo>
                    <a:pt x="855" y="1490"/>
                  </a:lnTo>
                  <a:lnTo>
                    <a:pt x="855" y="1614"/>
                  </a:lnTo>
                  <a:lnTo>
                    <a:pt x="869" y="1655"/>
                  </a:lnTo>
                  <a:lnTo>
                    <a:pt x="883" y="1669"/>
                  </a:lnTo>
                  <a:lnTo>
                    <a:pt x="910" y="1669"/>
                  </a:lnTo>
                  <a:lnTo>
                    <a:pt x="952" y="1655"/>
                  </a:lnTo>
                  <a:lnTo>
                    <a:pt x="1062" y="1572"/>
                  </a:lnTo>
                  <a:lnTo>
                    <a:pt x="1214" y="1434"/>
                  </a:lnTo>
                  <a:lnTo>
                    <a:pt x="1241" y="1462"/>
                  </a:lnTo>
                  <a:lnTo>
                    <a:pt x="1241" y="1490"/>
                  </a:lnTo>
                  <a:lnTo>
                    <a:pt x="1241" y="1531"/>
                  </a:lnTo>
                  <a:lnTo>
                    <a:pt x="1228" y="1572"/>
                  </a:lnTo>
                  <a:lnTo>
                    <a:pt x="1228" y="1586"/>
                  </a:lnTo>
                  <a:lnTo>
                    <a:pt x="1228" y="1600"/>
                  </a:lnTo>
                  <a:lnTo>
                    <a:pt x="1310" y="1572"/>
                  </a:lnTo>
                  <a:lnTo>
                    <a:pt x="1393" y="1545"/>
                  </a:lnTo>
                  <a:lnTo>
                    <a:pt x="1476" y="1503"/>
                  </a:lnTo>
                  <a:lnTo>
                    <a:pt x="1545" y="1448"/>
                  </a:lnTo>
                  <a:lnTo>
                    <a:pt x="1559" y="1490"/>
                  </a:lnTo>
                  <a:lnTo>
                    <a:pt x="1572" y="1531"/>
                  </a:lnTo>
                  <a:lnTo>
                    <a:pt x="1559" y="1641"/>
                  </a:lnTo>
                  <a:lnTo>
                    <a:pt x="1531" y="1724"/>
                  </a:lnTo>
                  <a:lnTo>
                    <a:pt x="1531" y="1752"/>
                  </a:lnTo>
                  <a:lnTo>
                    <a:pt x="1628" y="1724"/>
                  </a:lnTo>
                  <a:lnTo>
                    <a:pt x="1738" y="1683"/>
                  </a:lnTo>
                  <a:lnTo>
                    <a:pt x="1834" y="1628"/>
                  </a:lnTo>
                  <a:lnTo>
                    <a:pt x="1862" y="1600"/>
                  </a:lnTo>
                  <a:lnTo>
                    <a:pt x="1903" y="1545"/>
                  </a:lnTo>
                  <a:lnTo>
                    <a:pt x="1931" y="1586"/>
                  </a:lnTo>
                  <a:lnTo>
                    <a:pt x="1972" y="1628"/>
                  </a:lnTo>
                  <a:lnTo>
                    <a:pt x="2014" y="1724"/>
                  </a:lnTo>
                  <a:lnTo>
                    <a:pt x="2055" y="1793"/>
                  </a:lnTo>
                  <a:lnTo>
                    <a:pt x="2055" y="1821"/>
                  </a:lnTo>
                  <a:lnTo>
                    <a:pt x="2069" y="1821"/>
                  </a:lnTo>
                  <a:lnTo>
                    <a:pt x="2152" y="1669"/>
                  </a:lnTo>
                  <a:lnTo>
                    <a:pt x="2207" y="1503"/>
                  </a:lnTo>
                  <a:lnTo>
                    <a:pt x="2262" y="1338"/>
                  </a:lnTo>
                  <a:lnTo>
                    <a:pt x="2290" y="1172"/>
                  </a:lnTo>
                  <a:lnTo>
                    <a:pt x="2276" y="1034"/>
                  </a:lnTo>
                  <a:lnTo>
                    <a:pt x="2262" y="910"/>
                  </a:lnTo>
                  <a:lnTo>
                    <a:pt x="2193" y="648"/>
                  </a:lnTo>
                  <a:lnTo>
                    <a:pt x="2179" y="648"/>
                  </a:lnTo>
                  <a:lnTo>
                    <a:pt x="2152" y="690"/>
                  </a:lnTo>
                  <a:lnTo>
                    <a:pt x="2069" y="828"/>
                  </a:lnTo>
                  <a:lnTo>
                    <a:pt x="2014" y="897"/>
                  </a:lnTo>
                  <a:lnTo>
                    <a:pt x="1945" y="966"/>
                  </a:lnTo>
                  <a:lnTo>
                    <a:pt x="1876" y="1021"/>
                  </a:lnTo>
                  <a:lnTo>
                    <a:pt x="1848" y="1034"/>
                  </a:lnTo>
                  <a:lnTo>
                    <a:pt x="1710" y="1034"/>
                  </a:lnTo>
                  <a:lnTo>
                    <a:pt x="1600" y="1007"/>
                  </a:lnTo>
                  <a:lnTo>
                    <a:pt x="1503" y="966"/>
                  </a:lnTo>
                  <a:lnTo>
                    <a:pt x="1462" y="938"/>
                  </a:lnTo>
                  <a:lnTo>
                    <a:pt x="1421" y="897"/>
                  </a:lnTo>
                  <a:lnTo>
                    <a:pt x="1517" y="897"/>
                  </a:lnTo>
                  <a:lnTo>
                    <a:pt x="1586" y="855"/>
                  </a:lnTo>
                  <a:lnTo>
                    <a:pt x="1655" y="786"/>
                  </a:lnTo>
                  <a:lnTo>
                    <a:pt x="1710" y="704"/>
                  </a:lnTo>
                  <a:lnTo>
                    <a:pt x="1793" y="538"/>
                  </a:lnTo>
                  <a:lnTo>
                    <a:pt x="1848" y="414"/>
                  </a:lnTo>
                  <a:lnTo>
                    <a:pt x="1848" y="386"/>
                  </a:lnTo>
                  <a:lnTo>
                    <a:pt x="1834" y="373"/>
                  </a:lnTo>
                  <a:lnTo>
                    <a:pt x="1821" y="359"/>
                  </a:lnTo>
                  <a:lnTo>
                    <a:pt x="1779" y="373"/>
                  </a:lnTo>
                  <a:lnTo>
                    <a:pt x="1697" y="428"/>
                  </a:lnTo>
                  <a:lnTo>
                    <a:pt x="1614" y="483"/>
                  </a:lnTo>
                  <a:lnTo>
                    <a:pt x="1600" y="469"/>
                  </a:lnTo>
                  <a:lnTo>
                    <a:pt x="1462" y="386"/>
                  </a:lnTo>
                  <a:lnTo>
                    <a:pt x="1393" y="345"/>
                  </a:lnTo>
                  <a:lnTo>
                    <a:pt x="1310" y="317"/>
                  </a:lnTo>
                  <a:lnTo>
                    <a:pt x="1324" y="207"/>
                  </a:lnTo>
                  <a:lnTo>
                    <a:pt x="1297" y="124"/>
                  </a:lnTo>
                  <a:lnTo>
                    <a:pt x="1283" y="97"/>
                  </a:lnTo>
                  <a:lnTo>
                    <a:pt x="1269" y="83"/>
                  </a:lnTo>
                  <a:lnTo>
                    <a:pt x="1241" y="97"/>
                  </a:lnTo>
                  <a:lnTo>
                    <a:pt x="1228" y="110"/>
                  </a:lnTo>
                  <a:lnTo>
                    <a:pt x="1186" y="207"/>
                  </a:lnTo>
                  <a:lnTo>
                    <a:pt x="1131" y="317"/>
                  </a:lnTo>
                  <a:lnTo>
                    <a:pt x="1076" y="414"/>
                  </a:lnTo>
                  <a:lnTo>
                    <a:pt x="1062" y="510"/>
                  </a:lnTo>
                  <a:lnTo>
                    <a:pt x="1062" y="579"/>
                  </a:lnTo>
                  <a:lnTo>
                    <a:pt x="1062" y="635"/>
                  </a:lnTo>
                  <a:lnTo>
                    <a:pt x="1090" y="704"/>
                  </a:lnTo>
                  <a:lnTo>
                    <a:pt x="1117" y="759"/>
                  </a:lnTo>
                  <a:lnTo>
                    <a:pt x="1062" y="745"/>
                  </a:lnTo>
                  <a:lnTo>
                    <a:pt x="1007" y="731"/>
                  </a:lnTo>
                  <a:lnTo>
                    <a:pt x="910" y="690"/>
                  </a:lnTo>
                  <a:lnTo>
                    <a:pt x="828" y="621"/>
                  </a:lnTo>
                  <a:lnTo>
                    <a:pt x="759" y="552"/>
                  </a:lnTo>
                  <a:lnTo>
                    <a:pt x="745" y="524"/>
                  </a:lnTo>
                  <a:lnTo>
                    <a:pt x="731" y="483"/>
                  </a:lnTo>
                  <a:lnTo>
                    <a:pt x="717" y="400"/>
                  </a:lnTo>
                  <a:lnTo>
                    <a:pt x="731" y="304"/>
                  </a:lnTo>
                  <a:lnTo>
                    <a:pt x="759" y="221"/>
                  </a:lnTo>
                  <a:lnTo>
                    <a:pt x="800" y="69"/>
                  </a:lnTo>
                  <a:lnTo>
                    <a:pt x="814" y="14"/>
                  </a:lnTo>
                  <a:lnTo>
                    <a:pt x="814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8" name="Google Shape;28;p2"/>
          <p:cNvGrpSpPr/>
          <p:nvPr/>
        </p:nvGrpSpPr>
        <p:grpSpPr>
          <a:xfrm>
            <a:off x="1340132" y="479174"/>
            <a:ext cx="918362" cy="880648"/>
            <a:chOff x="3539675" y="3134350"/>
            <a:chExt cx="202425" cy="194125"/>
          </a:xfrm>
        </p:grpSpPr>
        <p:sp>
          <p:nvSpPr>
            <p:cNvPr id="29" name="Google Shape;29;p2"/>
            <p:cNvSpPr/>
            <p:nvPr/>
          </p:nvSpPr>
          <p:spPr>
            <a:xfrm>
              <a:off x="3670350" y="3277425"/>
              <a:ext cx="22100" cy="51050"/>
            </a:xfrm>
            <a:custGeom>
              <a:rect b="b" l="l" r="r" t="t"/>
              <a:pathLst>
                <a:path extrusionOk="0" h="2042" w="884">
                  <a:moveTo>
                    <a:pt x="221" y="0"/>
                  </a:moveTo>
                  <a:lnTo>
                    <a:pt x="194" y="14"/>
                  </a:lnTo>
                  <a:lnTo>
                    <a:pt x="194" y="28"/>
                  </a:lnTo>
                  <a:lnTo>
                    <a:pt x="180" y="42"/>
                  </a:lnTo>
                  <a:lnTo>
                    <a:pt x="166" y="42"/>
                  </a:lnTo>
                  <a:lnTo>
                    <a:pt x="111" y="111"/>
                  </a:lnTo>
                  <a:lnTo>
                    <a:pt x="70" y="207"/>
                  </a:lnTo>
                  <a:lnTo>
                    <a:pt x="42" y="304"/>
                  </a:lnTo>
                  <a:lnTo>
                    <a:pt x="14" y="414"/>
                  </a:lnTo>
                  <a:lnTo>
                    <a:pt x="1" y="649"/>
                  </a:lnTo>
                  <a:lnTo>
                    <a:pt x="1" y="828"/>
                  </a:lnTo>
                  <a:lnTo>
                    <a:pt x="28" y="966"/>
                  </a:lnTo>
                  <a:lnTo>
                    <a:pt x="70" y="1104"/>
                  </a:lnTo>
                  <a:lnTo>
                    <a:pt x="125" y="1242"/>
                  </a:lnTo>
                  <a:lnTo>
                    <a:pt x="180" y="1366"/>
                  </a:lnTo>
                  <a:lnTo>
                    <a:pt x="318" y="1628"/>
                  </a:lnTo>
                  <a:lnTo>
                    <a:pt x="470" y="1862"/>
                  </a:lnTo>
                  <a:lnTo>
                    <a:pt x="483" y="1890"/>
                  </a:lnTo>
                  <a:lnTo>
                    <a:pt x="511" y="1904"/>
                  </a:lnTo>
                  <a:lnTo>
                    <a:pt x="552" y="1917"/>
                  </a:lnTo>
                  <a:lnTo>
                    <a:pt x="594" y="2041"/>
                  </a:lnTo>
                  <a:lnTo>
                    <a:pt x="621" y="1959"/>
                  </a:lnTo>
                  <a:lnTo>
                    <a:pt x="621" y="1876"/>
                  </a:lnTo>
                  <a:lnTo>
                    <a:pt x="649" y="1848"/>
                  </a:lnTo>
                  <a:lnTo>
                    <a:pt x="663" y="1876"/>
                  </a:lnTo>
                  <a:lnTo>
                    <a:pt x="704" y="1945"/>
                  </a:lnTo>
                  <a:lnTo>
                    <a:pt x="745" y="2000"/>
                  </a:lnTo>
                  <a:lnTo>
                    <a:pt x="745" y="2014"/>
                  </a:lnTo>
                  <a:lnTo>
                    <a:pt x="759" y="2000"/>
                  </a:lnTo>
                  <a:lnTo>
                    <a:pt x="773" y="1959"/>
                  </a:lnTo>
                  <a:lnTo>
                    <a:pt x="773" y="1917"/>
                  </a:lnTo>
                  <a:lnTo>
                    <a:pt x="759" y="1890"/>
                  </a:lnTo>
                  <a:lnTo>
                    <a:pt x="745" y="1848"/>
                  </a:lnTo>
                  <a:lnTo>
                    <a:pt x="732" y="1821"/>
                  </a:lnTo>
                  <a:lnTo>
                    <a:pt x="828" y="1890"/>
                  </a:lnTo>
                  <a:lnTo>
                    <a:pt x="842" y="1904"/>
                  </a:lnTo>
                  <a:lnTo>
                    <a:pt x="869" y="1904"/>
                  </a:lnTo>
                  <a:lnTo>
                    <a:pt x="883" y="1890"/>
                  </a:lnTo>
                  <a:lnTo>
                    <a:pt x="883" y="1862"/>
                  </a:lnTo>
                  <a:lnTo>
                    <a:pt x="856" y="1821"/>
                  </a:lnTo>
                  <a:lnTo>
                    <a:pt x="842" y="1793"/>
                  </a:lnTo>
                  <a:lnTo>
                    <a:pt x="773" y="1724"/>
                  </a:lnTo>
                  <a:lnTo>
                    <a:pt x="704" y="1697"/>
                  </a:lnTo>
                  <a:lnTo>
                    <a:pt x="676" y="1683"/>
                  </a:lnTo>
                  <a:lnTo>
                    <a:pt x="635" y="1683"/>
                  </a:lnTo>
                  <a:lnTo>
                    <a:pt x="580" y="1586"/>
                  </a:lnTo>
                  <a:lnTo>
                    <a:pt x="525" y="1490"/>
                  </a:lnTo>
                  <a:lnTo>
                    <a:pt x="483" y="1380"/>
                  </a:lnTo>
                  <a:lnTo>
                    <a:pt x="456" y="1269"/>
                  </a:lnTo>
                  <a:lnTo>
                    <a:pt x="401" y="1035"/>
                  </a:lnTo>
                  <a:lnTo>
                    <a:pt x="373" y="814"/>
                  </a:lnTo>
                  <a:lnTo>
                    <a:pt x="359" y="414"/>
                  </a:lnTo>
                  <a:lnTo>
                    <a:pt x="345" y="221"/>
                  </a:lnTo>
                  <a:lnTo>
                    <a:pt x="318" y="125"/>
                  </a:lnTo>
                  <a:lnTo>
                    <a:pt x="290" y="28"/>
                  </a:lnTo>
                  <a:lnTo>
                    <a:pt x="276" y="14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588650" y="3241900"/>
              <a:ext cx="35175" cy="82100"/>
            </a:xfrm>
            <a:custGeom>
              <a:rect b="b" l="l" r="r" t="t"/>
              <a:pathLst>
                <a:path extrusionOk="0" h="3284" w="1407">
                  <a:moveTo>
                    <a:pt x="345" y="1"/>
                  </a:moveTo>
                  <a:lnTo>
                    <a:pt x="290" y="42"/>
                  </a:lnTo>
                  <a:lnTo>
                    <a:pt x="221" y="97"/>
                  </a:lnTo>
                  <a:lnTo>
                    <a:pt x="152" y="166"/>
                  </a:lnTo>
                  <a:lnTo>
                    <a:pt x="83" y="249"/>
                  </a:lnTo>
                  <a:lnTo>
                    <a:pt x="42" y="332"/>
                  </a:lnTo>
                  <a:lnTo>
                    <a:pt x="0" y="415"/>
                  </a:lnTo>
                  <a:lnTo>
                    <a:pt x="0" y="484"/>
                  </a:lnTo>
                  <a:lnTo>
                    <a:pt x="0" y="525"/>
                  </a:lnTo>
                  <a:lnTo>
                    <a:pt x="14" y="566"/>
                  </a:lnTo>
                  <a:lnTo>
                    <a:pt x="28" y="677"/>
                  </a:lnTo>
                  <a:lnTo>
                    <a:pt x="55" y="801"/>
                  </a:lnTo>
                  <a:lnTo>
                    <a:pt x="83" y="925"/>
                  </a:lnTo>
                  <a:lnTo>
                    <a:pt x="138" y="1049"/>
                  </a:lnTo>
                  <a:lnTo>
                    <a:pt x="235" y="1283"/>
                  </a:lnTo>
                  <a:lnTo>
                    <a:pt x="317" y="1449"/>
                  </a:lnTo>
                  <a:lnTo>
                    <a:pt x="524" y="1821"/>
                  </a:lnTo>
                  <a:lnTo>
                    <a:pt x="731" y="2194"/>
                  </a:lnTo>
                  <a:lnTo>
                    <a:pt x="828" y="2387"/>
                  </a:lnTo>
                  <a:lnTo>
                    <a:pt x="910" y="2580"/>
                  </a:lnTo>
                  <a:lnTo>
                    <a:pt x="966" y="2787"/>
                  </a:lnTo>
                  <a:lnTo>
                    <a:pt x="1007" y="2994"/>
                  </a:lnTo>
                  <a:lnTo>
                    <a:pt x="1021" y="3021"/>
                  </a:lnTo>
                  <a:lnTo>
                    <a:pt x="1034" y="3049"/>
                  </a:lnTo>
                  <a:lnTo>
                    <a:pt x="1062" y="3063"/>
                  </a:lnTo>
                  <a:lnTo>
                    <a:pt x="1090" y="3076"/>
                  </a:lnTo>
                  <a:lnTo>
                    <a:pt x="1062" y="3173"/>
                  </a:lnTo>
                  <a:lnTo>
                    <a:pt x="1062" y="3228"/>
                  </a:lnTo>
                  <a:lnTo>
                    <a:pt x="1076" y="3269"/>
                  </a:lnTo>
                  <a:lnTo>
                    <a:pt x="1090" y="3269"/>
                  </a:lnTo>
                  <a:lnTo>
                    <a:pt x="1131" y="3242"/>
                  </a:lnTo>
                  <a:lnTo>
                    <a:pt x="1159" y="3214"/>
                  </a:lnTo>
                  <a:lnTo>
                    <a:pt x="1186" y="3118"/>
                  </a:lnTo>
                  <a:lnTo>
                    <a:pt x="1200" y="3159"/>
                  </a:lnTo>
                  <a:lnTo>
                    <a:pt x="1214" y="3214"/>
                  </a:lnTo>
                  <a:lnTo>
                    <a:pt x="1214" y="3242"/>
                  </a:lnTo>
                  <a:lnTo>
                    <a:pt x="1228" y="3283"/>
                  </a:lnTo>
                  <a:lnTo>
                    <a:pt x="1283" y="3283"/>
                  </a:lnTo>
                  <a:lnTo>
                    <a:pt x="1297" y="3269"/>
                  </a:lnTo>
                  <a:lnTo>
                    <a:pt x="1310" y="3214"/>
                  </a:lnTo>
                  <a:lnTo>
                    <a:pt x="1310" y="3159"/>
                  </a:lnTo>
                  <a:lnTo>
                    <a:pt x="1297" y="3104"/>
                  </a:lnTo>
                  <a:lnTo>
                    <a:pt x="1338" y="3173"/>
                  </a:lnTo>
                  <a:lnTo>
                    <a:pt x="1379" y="3228"/>
                  </a:lnTo>
                  <a:lnTo>
                    <a:pt x="1393" y="3228"/>
                  </a:lnTo>
                  <a:lnTo>
                    <a:pt x="1407" y="3187"/>
                  </a:lnTo>
                  <a:lnTo>
                    <a:pt x="1393" y="3145"/>
                  </a:lnTo>
                  <a:lnTo>
                    <a:pt x="1352" y="3076"/>
                  </a:lnTo>
                  <a:lnTo>
                    <a:pt x="1310" y="3035"/>
                  </a:lnTo>
                  <a:lnTo>
                    <a:pt x="1269" y="2994"/>
                  </a:lnTo>
                  <a:lnTo>
                    <a:pt x="1269" y="2980"/>
                  </a:lnTo>
                  <a:lnTo>
                    <a:pt x="1255" y="2801"/>
                  </a:lnTo>
                  <a:lnTo>
                    <a:pt x="1228" y="2621"/>
                  </a:lnTo>
                  <a:lnTo>
                    <a:pt x="1172" y="2456"/>
                  </a:lnTo>
                  <a:lnTo>
                    <a:pt x="1117" y="2290"/>
                  </a:lnTo>
                  <a:lnTo>
                    <a:pt x="993" y="1959"/>
                  </a:lnTo>
                  <a:lnTo>
                    <a:pt x="841" y="1628"/>
                  </a:lnTo>
                  <a:lnTo>
                    <a:pt x="621" y="1173"/>
                  </a:lnTo>
                  <a:lnTo>
                    <a:pt x="497" y="815"/>
                  </a:lnTo>
                  <a:lnTo>
                    <a:pt x="483" y="773"/>
                  </a:lnTo>
                  <a:lnTo>
                    <a:pt x="469" y="677"/>
                  </a:lnTo>
                  <a:lnTo>
                    <a:pt x="469" y="594"/>
                  </a:lnTo>
                  <a:lnTo>
                    <a:pt x="483" y="401"/>
                  </a:lnTo>
                  <a:lnTo>
                    <a:pt x="483" y="222"/>
                  </a:lnTo>
                  <a:lnTo>
                    <a:pt x="469" y="125"/>
                  </a:lnTo>
                  <a:lnTo>
                    <a:pt x="455" y="42"/>
                  </a:lnTo>
                  <a:lnTo>
                    <a:pt x="441" y="15"/>
                  </a:lnTo>
                  <a:lnTo>
                    <a:pt x="414" y="15"/>
                  </a:lnTo>
                  <a:lnTo>
                    <a:pt x="386" y="1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3713100" y="3272950"/>
              <a:ext cx="5900" cy="12075"/>
            </a:xfrm>
            <a:custGeom>
              <a:rect b="b" l="l" r="r" t="t"/>
              <a:pathLst>
                <a:path extrusionOk="0" h="483" w="236">
                  <a:moveTo>
                    <a:pt x="15" y="0"/>
                  </a:moveTo>
                  <a:lnTo>
                    <a:pt x="1" y="14"/>
                  </a:lnTo>
                  <a:lnTo>
                    <a:pt x="1" y="69"/>
                  </a:lnTo>
                  <a:lnTo>
                    <a:pt x="15" y="124"/>
                  </a:lnTo>
                  <a:lnTo>
                    <a:pt x="70" y="235"/>
                  </a:lnTo>
                  <a:lnTo>
                    <a:pt x="111" y="359"/>
                  </a:lnTo>
                  <a:lnTo>
                    <a:pt x="139" y="428"/>
                  </a:lnTo>
                  <a:lnTo>
                    <a:pt x="166" y="469"/>
                  </a:lnTo>
                  <a:lnTo>
                    <a:pt x="194" y="483"/>
                  </a:lnTo>
                  <a:lnTo>
                    <a:pt x="208" y="469"/>
                  </a:lnTo>
                  <a:lnTo>
                    <a:pt x="221" y="441"/>
                  </a:lnTo>
                  <a:lnTo>
                    <a:pt x="235" y="414"/>
                  </a:lnTo>
                  <a:lnTo>
                    <a:pt x="221" y="345"/>
                  </a:lnTo>
                  <a:lnTo>
                    <a:pt x="208" y="290"/>
                  </a:lnTo>
                  <a:lnTo>
                    <a:pt x="180" y="235"/>
                  </a:lnTo>
                  <a:lnTo>
                    <a:pt x="125" y="97"/>
                  </a:lnTo>
                  <a:lnTo>
                    <a:pt x="70" y="41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539675" y="3134350"/>
              <a:ext cx="134500" cy="193100"/>
            </a:xfrm>
            <a:custGeom>
              <a:rect b="b" l="l" r="r" t="t"/>
              <a:pathLst>
                <a:path extrusionOk="0" h="7724" w="5380">
                  <a:moveTo>
                    <a:pt x="704" y="0"/>
                  </a:moveTo>
                  <a:lnTo>
                    <a:pt x="663" y="14"/>
                  </a:lnTo>
                  <a:lnTo>
                    <a:pt x="649" y="42"/>
                  </a:lnTo>
                  <a:lnTo>
                    <a:pt x="621" y="69"/>
                  </a:lnTo>
                  <a:lnTo>
                    <a:pt x="621" y="110"/>
                  </a:lnTo>
                  <a:lnTo>
                    <a:pt x="621" y="138"/>
                  </a:lnTo>
                  <a:lnTo>
                    <a:pt x="649" y="179"/>
                  </a:lnTo>
                  <a:lnTo>
                    <a:pt x="663" y="207"/>
                  </a:lnTo>
                  <a:lnTo>
                    <a:pt x="677" y="221"/>
                  </a:lnTo>
                  <a:lnTo>
                    <a:pt x="718" y="248"/>
                  </a:lnTo>
                  <a:lnTo>
                    <a:pt x="746" y="276"/>
                  </a:lnTo>
                  <a:lnTo>
                    <a:pt x="746" y="317"/>
                  </a:lnTo>
                  <a:lnTo>
                    <a:pt x="759" y="345"/>
                  </a:lnTo>
                  <a:lnTo>
                    <a:pt x="787" y="373"/>
                  </a:lnTo>
                  <a:lnTo>
                    <a:pt x="815" y="373"/>
                  </a:lnTo>
                  <a:lnTo>
                    <a:pt x="828" y="386"/>
                  </a:lnTo>
                  <a:lnTo>
                    <a:pt x="842" y="455"/>
                  </a:lnTo>
                  <a:lnTo>
                    <a:pt x="842" y="469"/>
                  </a:lnTo>
                  <a:lnTo>
                    <a:pt x="842" y="483"/>
                  </a:lnTo>
                  <a:lnTo>
                    <a:pt x="856" y="510"/>
                  </a:lnTo>
                  <a:lnTo>
                    <a:pt x="856" y="538"/>
                  </a:lnTo>
                  <a:lnTo>
                    <a:pt x="856" y="566"/>
                  </a:lnTo>
                  <a:lnTo>
                    <a:pt x="856" y="579"/>
                  </a:lnTo>
                  <a:lnTo>
                    <a:pt x="856" y="607"/>
                  </a:lnTo>
                  <a:lnTo>
                    <a:pt x="801" y="648"/>
                  </a:lnTo>
                  <a:lnTo>
                    <a:pt x="773" y="662"/>
                  </a:lnTo>
                  <a:lnTo>
                    <a:pt x="746" y="690"/>
                  </a:lnTo>
                  <a:lnTo>
                    <a:pt x="746" y="717"/>
                  </a:lnTo>
                  <a:lnTo>
                    <a:pt x="746" y="745"/>
                  </a:lnTo>
                  <a:lnTo>
                    <a:pt x="677" y="745"/>
                  </a:lnTo>
                  <a:lnTo>
                    <a:pt x="663" y="786"/>
                  </a:lnTo>
                  <a:lnTo>
                    <a:pt x="649" y="828"/>
                  </a:lnTo>
                  <a:lnTo>
                    <a:pt x="677" y="869"/>
                  </a:lnTo>
                  <a:lnTo>
                    <a:pt x="704" y="897"/>
                  </a:lnTo>
                  <a:lnTo>
                    <a:pt x="690" y="924"/>
                  </a:lnTo>
                  <a:lnTo>
                    <a:pt x="690" y="952"/>
                  </a:lnTo>
                  <a:lnTo>
                    <a:pt x="704" y="966"/>
                  </a:lnTo>
                  <a:lnTo>
                    <a:pt x="677" y="1007"/>
                  </a:lnTo>
                  <a:lnTo>
                    <a:pt x="677" y="1034"/>
                  </a:lnTo>
                  <a:lnTo>
                    <a:pt x="690" y="1062"/>
                  </a:lnTo>
                  <a:lnTo>
                    <a:pt x="704" y="1090"/>
                  </a:lnTo>
                  <a:lnTo>
                    <a:pt x="649" y="1090"/>
                  </a:lnTo>
                  <a:lnTo>
                    <a:pt x="608" y="1117"/>
                  </a:lnTo>
                  <a:lnTo>
                    <a:pt x="594" y="1145"/>
                  </a:lnTo>
                  <a:lnTo>
                    <a:pt x="594" y="1172"/>
                  </a:lnTo>
                  <a:lnTo>
                    <a:pt x="608" y="1186"/>
                  </a:lnTo>
                  <a:lnTo>
                    <a:pt x="608" y="1200"/>
                  </a:lnTo>
                  <a:lnTo>
                    <a:pt x="621" y="1228"/>
                  </a:lnTo>
                  <a:lnTo>
                    <a:pt x="649" y="1255"/>
                  </a:lnTo>
                  <a:lnTo>
                    <a:pt x="649" y="1269"/>
                  </a:lnTo>
                  <a:lnTo>
                    <a:pt x="552" y="1241"/>
                  </a:lnTo>
                  <a:lnTo>
                    <a:pt x="497" y="1255"/>
                  </a:lnTo>
                  <a:lnTo>
                    <a:pt x="470" y="1283"/>
                  </a:lnTo>
                  <a:lnTo>
                    <a:pt x="456" y="1338"/>
                  </a:lnTo>
                  <a:lnTo>
                    <a:pt x="456" y="1352"/>
                  </a:lnTo>
                  <a:lnTo>
                    <a:pt x="470" y="1379"/>
                  </a:lnTo>
                  <a:lnTo>
                    <a:pt x="428" y="1393"/>
                  </a:lnTo>
                  <a:lnTo>
                    <a:pt x="387" y="1421"/>
                  </a:lnTo>
                  <a:lnTo>
                    <a:pt x="373" y="1448"/>
                  </a:lnTo>
                  <a:lnTo>
                    <a:pt x="373" y="1476"/>
                  </a:lnTo>
                  <a:lnTo>
                    <a:pt x="387" y="1503"/>
                  </a:lnTo>
                  <a:lnTo>
                    <a:pt x="359" y="1517"/>
                  </a:lnTo>
                  <a:lnTo>
                    <a:pt x="332" y="1545"/>
                  </a:lnTo>
                  <a:lnTo>
                    <a:pt x="318" y="1586"/>
                  </a:lnTo>
                  <a:lnTo>
                    <a:pt x="318" y="1627"/>
                  </a:lnTo>
                  <a:lnTo>
                    <a:pt x="263" y="1627"/>
                  </a:lnTo>
                  <a:lnTo>
                    <a:pt x="235" y="1641"/>
                  </a:lnTo>
                  <a:lnTo>
                    <a:pt x="208" y="1669"/>
                  </a:lnTo>
                  <a:lnTo>
                    <a:pt x="208" y="1710"/>
                  </a:lnTo>
                  <a:lnTo>
                    <a:pt x="208" y="1724"/>
                  </a:lnTo>
                  <a:lnTo>
                    <a:pt x="208" y="1779"/>
                  </a:lnTo>
                  <a:lnTo>
                    <a:pt x="166" y="1779"/>
                  </a:lnTo>
                  <a:lnTo>
                    <a:pt x="125" y="1807"/>
                  </a:lnTo>
                  <a:lnTo>
                    <a:pt x="97" y="1862"/>
                  </a:lnTo>
                  <a:lnTo>
                    <a:pt x="111" y="1876"/>
                  </a:lnTo>
                  <a:lnTo>
                    <a:pt x="111" y="1903"/>
                  </a:lnTo>
                  <a:lnTo>
                    <a:pt x="153" y="1958"/>
                  </a:lnTo>
                  <a:lnTo>
                    <a:pt x="139" y="1972"/>
                  </a:lnTo>
                  <a:lnTo>
                    <a:pt x="111" y="1958"/>
                  </a:lnTo>
                  <a:lnTo>
                    <a:pt x="70" y="1972"/>
                  </a:lnTo>
                  <a:lnTo>
                    <a:pt x="56" y="2000"/>
                  </a:lnTo>
                  <a:lnTo>
                    <a:pt x="42" y="2041"/>
                  </a:lnTo>
                  <a:lnTo>
                    <a:pt x="56" y="2083"/>
                  </a:lnTo>
                  <a:lnTo>
                    <a:pt x="28" y="2096"/>
                  </a:lnTo>
                  <a:lnTo>
                    <a:pt x="15" y="2138"/>
                  </a:lnTo>
                  <a:lnTo>
                    <a:pt x="28" y="2179"/>
                  </a:lnTo>
                  <a:lnTo>
                    <a:pt x="56" y="2207"/>
                  </a:lnTo>
                  <a:lnTo>
                    <a:pt x="28" y="2234"/>
                  </a:lnTo>
                  <a:lnTo>
                    <a:pt x="1" y="2248"/>
                  </a:lnTo>
                  <a:lnTo>
                    <a:pt x="1" y="2289"/>
                  </a:lnTo>
                  <a:lnTo>
                    <a:pt x="15" y="2317"/>
                  </a:lnTo>
                  <a:lnTo>
                    <a:pt x="97" y="2414"/>
                  </a:lnTo>
                  <a:lnTo>
                    <a:pt x="84" y="2441"/>
                  </a:lnTo>
                  <a:lnTo>
                    <a:pt x="56" y="2469"/>
                  </a:lnTo>
                  <a:lnTo>
                    <a:pt x="42" y="2510"/>
                  </a:lnTo>
                  <a:lnTo>
                    <a:pt x="42" y="2538"/>
                  </a:lnTo>
                  <a:lnTo>
                    <a:pt x="70" y="2565"/>
                  </a:lnTo>
                  <a:lnTo>
                    <a:pt x="111" y="2579"/>
                  </a:lnTo>
                  <a:lnTo>
                    <a:pt x="97" y="2620"/>
                  </a:lnTo>
                  <a:lnTo>
                    <a:pt x="97" y="2648"/>
                  </a:lnTo>
                  <a:lnTo>
                    <a:pt x="84" y="2689"/>
                  </a:lnTo>
                  <a:lnTo>
                    <a:pt x="84" y="2731"/>
                  </a:lnTo>
                  <a:lnTo>
                    <a:pt x="111" y="2758"/>
                  </a:lnTo>
                  <a:lnTo>
                    <a:pt x="153" y="2772"/>
                  </a:lnTo>
                  <a:lnTo>
                    <a:pt x="166" y="2772"/>
                  </a:lnTo>
                  <a:lnTo>
                    <a:pt x="180" y="2827"/>
                  </a:lnTo>
                  <a:lnTo>
                    <a:pt x="166" y="2827"/>
                  </a:lnTo>
                  <a:lnTo>
                    <a:pt x="139" y="2855"/>
                  </a:lnTo>
                  <a:lnTo>
                    <a:pt x="139" y="2882"/>
                  </a:lnTo>
                  <a:lnTo>
                    <a:pt x="139" y="2910"/>
                  </a:lnTo>
                  <a:lnTo>
                    <a:pt x="166" y="2938"/>
                  </a:lnTo>
                  <a:lnTo>
                    <a:pt x="153" y="2979"/>
                  </a:lnTo>
                  <a:lnTo>
                    <a:pt x="166" y="3007"/>
                  </a:lnTo>
                  <a:lnTo>
                    <a:pt x="180" y="3034"/>
                  </a:lnTo>
                  <a:lnTo>
                    <a:pt x="208" y="3062"/>
                  </a:lnTo>
                  <a:lnTo>
                    <a:pt x="180" y="3117"/>
                  </a:lnTo>
                  <a:lnTo>
                    <a:pt x="180" y="3158"/>
                  </a:lnTo>
                  <a:lnTo>
                    <a:pt x="194" y="3186"/>
                  </a:lnTo>
                  <a:lnTo>
                    <a:pt x="222" y="3213"/>
                  </a:lnTo>
                  <a:lnTo>
                    <a:pt x="263" y="3213"/>
                  </a:lnTo>
                  <a:lnTo>
                    <a:pt x="304" y="3186"/>
                  </a:lnTo>
                  <a:lnTo>
                    <a:pt x="304" y="3186"/>
                  </a:lnTo>
                  <a:lnTo>
                    <a:pt x="277" y="3227"/>
                  </a:lnTo>
                  <a:lnTo>
                    <a:pt x="263" y="3241"/>
                  </a:lnTo>
                  <a:lnTo>
                    <a:pt x="249" y="3269"/>
                  </a:lnTo>
                  <a:lnTo>
                    <a:pt x="249" y="3324"/>
                  </a:lnTo>
                  <a:lnTo>
                    <a:pt x="290" y="3365"/>
                  </a:lnTo>
                  <a:lnTo>
                    <a:pt x="332" y="3379"/>
                  </a:lnTo>
                  <a:lnTo>
                    <a:pt x="332" y="3420"/>
                  </a:lnTo>
                  <a:lnTo>
                    <a:pt x="304" y="3448"/>
                  </a:lnTo>
                  <a:lnTo>
                    <a:pt x="304" y="3475"/>
                  </a:lnTo>
                  <a:lnTo>
                    <a:pt x="304" y="3517"/>
                  </a:lnTo>
                  <a:lnTo>
                    <a:pt x="318" y="3544"/>
                  </a:lnTo>
                  <a:lnTo>
                    <a:pt x="346" y="3572"/>
                  </a:lnTo>
                  <a:lnTo>
                    <a:pt x="387" y="3586"/>
                  </a:lnTo>
                  <a:lnTo>
                    <a:pt x="387" y="3641"/>
                  </a:lnTo>
                  <a:lnTo>
                    <a:pt x="415" y="3682"/>
                  </a:lnTo>
                  <a:lnTo>
                    <a:pt x="456" y="3696"/>
                  </a:lnTo>
                  <a:lnTo>
                    <a:pt x="497" y="3710"/>
                  </a:lnTo>
                  <a:lnTo>
                    <a:pt x="484" y="3765"/>
                  </a:lnTo>
                  <a:lnTo>
                    <a:pt x="484" y="3793"/>
                  </a:lnTo>
                  <a:lnTo>
                    <a:pt x="484" y="3820"/>
                  </a:lnTo>
                  <a:lnTo>
                    <a:pt x="511" y="3848"/>
                  </a:lnTo>
                  <a:lnTo>
                    <a:pt x="552" y="3875"/>
                  </a:lnTo>
                  <a:lnTo>
                    <a:pt x="608" y="3875"/>
                  </a:lnTo>
                  <a:lnTo>
                    <a:pt x="608" y="3903"/>
                  </a:lnTo>
                  <a:lnTo>
                    <a:pt x="621" y="3931"/>
                  </a:lnTo>
                  <a:lnTo>
                    <a:pt x="649" y="3944"/>
                  </a:lnTo>
                  <a:lnTo>
                    <a:pt x="677" y="3958"/>
                  </a:lnTo>
                  <a:lnTo>
                    <a:pt x="759" y="3958"/>
                  </a:lnTo>
                  <a:lnTo>
                    <a:pt x="773" y="3931"/>
                  </a:lnTo>
                  <a:lnTo>
                    <a:pt x="787" y="3986"/>
                  </a:lnTo>
                  <a:lnTo>
                    <a:pt x="787" y="4013"/>
                  </a:lnTo>
                  <a:lnTo>
                    <a:pt x="815" y="4027"/>
                  </a:lnTo>
                  <a:lnTo>
                    <a:pt x="828" y="4248"/>
                  </a:lnTo>
                  <a:lnTo>
                    <a:pt x="870" y="4455"/>
                  </a:lnTo>
                  <a:lnTo>
                    <a:pt x="925" y="4675"/>
                  </a:lnTo>
                  <a:lnTo>
                    <a:pt x="1008" y="4882"/>
                  </a:lnTo>
                  <a:lnTo>
                    <a:pt x="1090" y="5103"/>
                  </a:lnTo>
                  <a:lnTo>
                    <a:pt x="1187" y="5310"/>
                  </a:lnTo>
                  <a:lnTo>
                    <a:pt x="1408" y="5737"/>
                  </a:lnTo>
                  <a:lnTo>
                    <a:pt x="1642" y="6151"/>
                  </a:lnTo>
                  <a:lnTo>
                    <a:pt x="1863" y="6565"/>
                  </a:lnTo>
                  <a:lnTo>
                    <a:pt x="1959" y="6758"/>
                  </a:lnTo>
                  <a:lnTo>
                    <a:pt x="2056" y="6965"/>
                  </a:lnTo>
                  <a:lnTo>
                    <a:pt x="2138" y="7158"/>
                  </a:lnTo>
                  <a:lnTo>
                    <a:pt x="2194" y="7365"/>
                  </a:lnTo>
                  <a:lnTo>
                    <a:pt x="2221" y="7392"/>
                  </a:lnTo>
                  <a:lnTo>
                    <a:pt x="2249" y="7420"/>
                  </a:lnTo>
                  <a:lnTo>
                    <a:pt x="2276" y="7433"/>
                  </a:lnTo>
                  <a:lnTo>
                    <a:pt x="2318" y="7433"/>
                  </a:lnTo>
                  <a:lnTo>
                    <a:pt x="2345" y="7475"/>
                  </a:lnTo>
                  <a:lnTo>
                    <a:pt x="2373" y="7530"/>
                  </a:lnTo>
                  <a:lnTo>
                    <a:pt x="2387" y="7599"/>
                  </a:lnTo>
                  <a:lnTo>
                    <a:pt x="2400" y="7640"/>
                  </a:lnTo>
                  <a:lnTo>
                    <a:pt x="2428" y="7654"/>
                  </a:lnTo>
                  <a:lnTo>
                    <a:pt x="2442" y="7654"/>
                  </a:lnTo>
                  <a:lnTo>
                    <a:pt x="2456" y="7640"/>
                  </a:lnTo>
                  <a:lnTo>
                    <a:pt x="2469" y="7627"/>
                  </a:lnTo>
                  <a:lnTo>
                    <a:pt x="2469" y="7571"/>
                  </a:lnTo>
                  <a:lnTo>
                    <a:pt x="2456" y="7516"/>
                  </a:lnTo>
                  <a:lnTo>
                    <a:pt x="2442" y="7461"/>
                  </a:lnTo>
                  <a:lnTo>
                    <a:pt x="2442" y="7447"/>
                  </a:lnTo>
                  <a:lnTo>
                    <a:pt x="2456" y="7461"/>
                  </a:lnTo>
                  <a:lnTo>
                    <a:pt x="2511" y="7558"/>
                  </a:lnTo>
                  <a:lnTo>
                    <a:pt x="2566" y="7640"/>
                  </a:lnTo>
                  <a:lnTo>
                    <a:pt x="2580" y="7654"/>
                  </a:lnTo>
                  <a:lnTo>
                    <a:pt x="2594" y="7640"/>
                  </a:lnTo>
                  <a:lnTo>
                    <a:pt x="2580" y="7585"/>
                  </a:lnTo>
                  <a:lnTo>
                    <a:pt x="2566" y="7530"/>
                  </a:lnTo>
                  <a:lnTo>
                    <a:pt x="2511" y="7420"/>
                  </a:lnTo>
                  <a:lnTo>
                    <a:pt x="2525" y="7433"/>
                  </a:lnTo>
                  <a:lnTo>
                    <a:pt x="2566" y="7447"/>
                  </a:lnTo>
                  <a:lnTo>
                    <a:pt x="2607" y="7475"/>
                  </a:lnTo>
                  <a:lnTo>
                    <a:pt x="2621" y="7502"/>
                  </a:lnTo>
                  <a:lnTo>
                    <a:pt x="2649" y="7544"/>
                  </a:lnTo>
                  <a:lnTo>
                    <a:pt x="2663" y="7558"/>
                  </a:lnTo>
                  <a:lnTo>
                    <a:pt x="2676" y="7558"/>
                  </a:lnTo>
                  <a:lnTo>
                    <a:pt x="2690" y="7544"/>
                  </a:lnTo>
                  <a:lnTo>
                    <a:pt x="2704" y="7530"/>
                  </a:lnTo>
                  <a:lnTo>
                    <a:pt x="2704" y="7489"/>
                  </a:lnTo>
                  <a:lnTo>
                    <a:pt x="2704" y="7461"/>
                  </a:lnTo>
                  <a:lnTo>
                    <a:pt x="2663" y="7392"/>
                  </a:lnTo>
                  <a:lnTo>
                    <a:pt x="2594" y="7351"/>
                  </a:lnTo>
                  <a:lnTo>
                    <a:pt x="2525" y="7323"/>
                  </a:lnTo>
                  <a:lnTo>
                    <a:pt x="2387" y="6937"/>
                  </a:lnTo>
                  <a:lnTo>
                    <a:pt x="2235" y="6565"/>
                  </a:lnTo>
                  <a:lnTo>
                    <a:pt x="2083" y="6192"/>
                  </a:lnTo>
                  <a:lnTo>
                    <a:pt x="1959" y="5806"/>
                  </a:lnTo>
                  <a:lnTo>
                    <a:pt x="1876" y="5503"/>
                  </a:lnTo>
                  <a:lnTo>
                    <a:pt x="1821" y="5117"/>
                  </a:lnTo>
                  <a:lnTo>
                    <a:pt x="1807" y="4924"/>
                  </a:lnTo>
                  <a:lnTo>
                    <a:pt x="1807" y="4758"/>
                  </a:lnTo>
                  <a:lnTo>
                    <a:pt x="1807" y="4620"/>
                  </a:lnTo>
                  <a:lnTo>
                    <a:pt x="1821" y="4565"/>
                  </a:lnTo>
                  <a:lnTo>
                    <a:pt x="1849" y="4524"/>
                  </a:lnTo>
                  <a:lnTo>
                    <a:pt x="1932" y="4413"/>
                  </a:lnTo>
                  <a:lnTo>
                    <a:pt x="2042" y="4317"/>
                  </a:lnTo>
                  <a:lnTo>
                    <a:pt x="2152" y="4234"/>
                  </a:lnTo>
                  <a:lnTo>
                    <a:pt x="2276" y="4165"/>
                  </a:lnTo>
                  <a:lnTo>
                    <a:pt x="2400" y="4096"/>
                  </a:lnTo>
                  <a:lnTo>
                    <a:pt x="2538" y="4055"/>
                  </a:lnTo>
                  <a:lnTo>
                    <a:pt x="2676" y="4013"/>
                  </a:lnTo>
                  <a:lnTo>
                    <a:pt x="2814" y="4000"/>
                  </a:lnTo>
                  <a:lnTo>
                    <a:pt x="3035" y="4000"/>
                  </a:lnTo>
                  <a:lnTo>
                    <a:pt x="3228" y="4027"/>
                  </a:lnTo>
                  <a:lnTo>
                    <a:pt x="3421" y="4082"/>
                  </a:lnTo>
                  <a:lnTo>
                    <a:pt x="3587" y="4179"/>
                  </a:lnTo>
                  <a:lnTo>
                    <a:pt x="3738" y="4275"/>
                  </a:lnTo>
                  <a:lnTo>
                    <a:pt x="3890" y="4413"/>
                  </a:lnTo>
                  <a:lnTo>
                    <a:pt x="4028" y="4551"/>
                  </a:lnTo>
                  <a:lnTo>
                    <a:pt x="4180" y="4717"/>
                  </a:lnTo>
                  <a:lnTo>
                    <a:pt x="4400" y="4992"/>
                  </a:lnTo>
                  <a:lnTo>
                    <a:pt x="4524" y="5144"/>
                  </a:lnTo>
                  <a:lnTo>
                    <a:pt x="4676" y="5282"/>
                  </a:lnTo>
                  <a:lnTo>
                    <a:pt x="4676" y="5392"/>
                  </a:lnTo>
                  <a:lnTo>
                    <a:pt x="4676" y="5489"/>
                  </a:lnTo>
                  <a:lnTo>
                    <a:pt x="4690" y="5710"/>
                  </a:lnTo>
                  <a:lnTo>
                    <a:pt x="4690" y="5985"/>
                  </a:lnTo>
                  <a:lnTo>
                    <a:pt x="4717" y="6247"/>
                  </a:lnTo>
                  <a:lnTo>
                    <a:pt x="4786" y="6730"/>
                  </a:lnTo>
                  <a:lnTo>
                    <a:pt x="4828" y="6965"/>
                  </a:lnTo>
                  <a:lnTo>
                    <a:pt x="4883" y="7185"/>
                  </a:lnTo>
                  <a:lnTo>
                    <a:pt x="4924" y="7392"/>
                  </a:lnTo>
                  <a:lnTo>
                    <a:pt x="4938" y="7420"/>
                  </a:lnTo>
                  <a:lnTo>
                    <a:pt x="4952" y="7447"/>
                  </a:lnTo>
                  <a:lnTo>
                    <a:pt x="4966" y="7461"/>
                  </a:lnTo>
                  <a:lnTo>
                    <a:pt x="4993" y="7475"/>
                  </a:lnTo>
                  <a:lnTo>
                    <a:pt x="5035" y="7475"/>
                  </a:lnTo>
                  <a:lnTo>
                    <a:pt x="5021" y="7544"/>
                  </a:lnTo>
                  <a:lnTo>
                    <a:pt x="4993" y="7627"/>
                  </a:lnTo>
                  <a:lnTo>
                    <a:pt x="4993" y="7682"/>
                  </a:lnTo>
                  <a:lnTo>
                    <a:pt x="5007" y="7723"/>
                  </a:lnTo>
                  <a:lnTo>
                    <a:pt x="5021" y="7723"/>
                  </a:lnTo>
                  <a:lnTo>
                    <a:pt x="5062" y="7696"/>
                  </a:lnTo>
                  <a:lnTo>
                    <a:pt x="5104" y="7640"/>
                  </a:lnTo>
                  <a:lnTo>
                    <a:pt x="5145" y="7530"/>
                  </a:lnTo>
                  <a:lnTo>
                    <a:pt x="5159" y="7613"/>
                  </a:lnTo>
                  <a:lnTo>
                    <a:pt x="5200" y="7696"/>
                  </a:lnTo>
                  <a:lnTo>
                    <a:pt x="5200" y="7709"/>
                  </a:lnTo>
                  <a:lnTo>
                    <a:pt x="5214" y="7696"/>
                  </a:lnTo>
                  <a:lnTo>
                    <a:pt x="5228" y="7654"/>
                  </a:lnTo>
                  <a:lnTo>
                    <a:pt x="5241" y="7599"/>
                  </a:lnTo>
                  <a:lnTo>
                    <a:pt x="5228" y="7502"/>
                  </a:lnTo>
                  <a:lnTo>
                    <a:pt x="5283" y="7585"/>
                  </a:lnTo>
                  <a:lnTo>
                    <a:pt x="5366" y="7654"/>
                  </a:lnTo>
                  <a:lnTo>
                    <a:pt x="5379" y="7599"/>
                  </a:lnTo>
                  <a:lnTo>
                    <a:pt x="5366" y="7558"/>
                  </a:lnTo>
                  <a:lnTo>
                    <a:pt x="5338" y="7516"/>
                  </a:lnTo>
                  <a:lnTo>
                    <a:pt x="5310" y="7461"/>
                  </a:lnTo>
                  <a:lnTo>
                    <a:pt x="5228" y="7351"/>
                  </a:lnTo>
                  <a:lnTo>
                    <a:pt x="5214" y="7351"/>
                  </a:lnTo>
                  <a:lnTo>
                    <a:pt x="5090" y="6868"/>
                  </a:lnTo>
                  <a:lnTo>
                    <a:pt x="5048" y="6634"/>
                  </a:lnTo>
                  <a:lnTo>
                    <a:pt x="5021" y="6509"/>
                  </a:lnTo>
                  <a:lnTo>
                    <a:pt x="5021" y="6385"/>
                  </a:lnTo>
                  <a:lnTo>
                    <a:pt x="5048" y="6137"/>
                  </a:lnTo>
                  <a:lnTo>
                    <a:pt x="5104" y="5903"/>
                  </a:lnTo>
                  <a:lnTo>
                    <a:pt x="5172" y="5682"/>
                  </a:lnTo>
                  <a:lnTo>
                    <a:pt x="5200" y="5572"/>
                  </a:lnTo>
                  <a:lnTo>
                    <a:pt x="5214" y="5461"/>
                  </a:lnTo>
                  <a:lnTo>
                    <a:pt x="5200" y="5337"/>
                  </a:lnTo>
                  <a:lnTo>
                    <a:pt x="5186" y="5213"/>
                  </a:lnTo>
                  <a:lnTo>
                    <a:pt x="5090" y="4924"/>
                  </a:lnTo>
                  <a:lnTo>
                    <a:pt x="5076" y="4924"/>
                  </a:lnTo>
                  <a:lnTo>
                    <a:pt x="4952" y="4896"/>
                  </a:lnTo>
                  <a:lnTo>
                    <a:pt x="4883" y="4896"/>
                  </a:lnTo>
                  <a:lnTo>
                    <a:pt x="4800" y="4910"/>
                  </a:lnTo>
                  <a:lnTo>
                    <a:pt x="4759" y="4924"/>
                  </a:lnTo>
                  <a:lnTo>
                    <a:pt x="4717" y="4937"/>
                  </a:lnTo>
                  <a:lnTo>
                    <a:pt x="4704" y="4937"/>
                  </a:lnTo>
                  <a:lnTo>
                    <a:pt x="4676" y="4910"/>
                  </a:lnTo>
                  <a:lnTo>
                    <a:pt x="4662" y="4896"/>
                  </a:lnTo>
                  <a:lnTo>
                    <a:pt x="4662" y="4882"/>
                  </a:lnTo>
                  <a:lnTo>
                    <a:pt x="4676" y="4855"/>
                  </a:lnTo>
                  <a:lnTo>
                    <a:pt x="4704" y="4827"/>
                  </a:lnTo>
                  <a:lnTo>
                    <a:pt x="4773" y="4799"/>
                  </a:lnTo>
                  <a:lnTo>
                    <a:pt x="4841" y="4786"/>
                  </a:lnTo>
                  <a:lnTo>
                    <a:pt x="4910" y="4786"/>
                  </a:lnTo>
                  <a:lnTo>
                    <a:pt x="4979" y="4799"/>
                  </a:lnTo>
                  <a:lnTo>
                    <a:pt x="5035" y="4813"/>
                  </a:lnTo>
                  <a:lnTo>
                    <a:pt x="5035" y="4813"/>
                  </a:lnTo>
                  <a:lnTo>
                    <a:pt x="5021" y="4758"/>
                  </a:lnTo>
                  <a:lnTo>
                    <a:pt x="4910" y="4703"/>
                  </a:lnTo>
                  <a:lnTo>
                    <a:pt x="4828" y="4689"/>
                  </a:lnTo>
                  <a:lnTo>
                    <a:pt x="4731" y="4675"/>
                  </a:lnTo>
                  <a:lnTo>
                    <a:pt x="4621" y="4689"/>
                  </a:lnTo>
                  <a:lnTo>
                    <a:pt x="4511" y="4703"/>
                  </a:lnTo>
                  <a:lnTo>
                    <a:pt x="4469" y="4717"/>
                  </a:lnTo>
                  <a:lnTo>
                    <a:pt x="4428" y="4703"/>
                  </a:lnTo>
                  <a:lnTo>
                    <a:pt x="4414" y="4675"/>
                  </a:lnTo>
                  <a:lnTo>
                    <a:pt x="4414" y="4662"/>
                  </a:lnTo>
                  <a:lnTo>
                    <a:pt x="4483" y="4620"/>
                  </a:lnTo>
                  <a:lnTo>
                    <a:pt x="4566" y="4579"/>
                  </a:lnTo>
                  <a:lnTo>
                    <a:pt x="4635" y="4551"/>
                  </a:lnTo>
                  <a:lnTo>
                    <a:pt x="4717" y="4537"/>
                  </a:lnTo>
                  <a:lnTo>
                    <a:pt x="4855" y="4537"/>
                  </a:lnTo>
                  <a:lnTo>
                    <a:pt x="4979" y="4551"/>
                  </a:lnTo>
                  <a:lnTo>
                    <a:pt x="4979" y="4551"/>
                  </a:lnTo>
                  <a:lnTo>
                    <a:pt x="4952" y="4413"/>
                  </a:lnTo>
                  <a:lnTo>
                    <a:pt x="4966" y="4275"/>
                  </a:lnTo>
                  <a:lnTo>
                    <a:pt x="5007" y="4013"/>
                  </a:lnTo>
                  <a:lnTo>
                    <a:pt x="5048" y="3820"/>
                  </a:lnTo>
                  <a:lnTo>
                    <a:pt x="5076" y="3696"/>
                  </a:lnTo>
                  <a:lnTo>
                    <a:pt x="5076" y="3627"/>
                  </a:lnTo>
                  <a:lnTo>
                    <a:pt x="5062" y="3586"/>
                  </a:lnTo>
                  <a:lnTo>
                    <a:pt x="5090" y="3448"/>
                  </a:lnTo>
                  <a:lnTo>
                    <a:pt x="5062" y="3269"/>
                  </a:lnTo>
                  <a:lnTo>
                    <a:pt x="5048" y="3144"/>
                  </a:lnTo>
                  <a:lnTo>
                    <a:pt x="5021" y="3034"/>
                  </a:lnTo>
                  <a:lnTo>
                    <a:pt x="4979" y="2910"/>
                  </a:lnTo>
                  <a:lnTo>
                    <a:pt x="4938" y="2800"/>
                  </a:lnTo>
                  <a:lnTo>
                    <a:pt x="4828" y="2551"/>
                  </a:lnTo>
                  <a:lnTo>
                    <a:pt x="4759" y="2427"/>
                  </a:lnTo>
                  <a:lnTo>
                    <a:pt x="4717" y="2372"/>
                  </a:lnTo>
                  <a:lnTo>
                    <a:pt x="4676" y="2331"/>
                  </a:lnTo>
                  <a:lnTo>
                    <a:pt x="4648" y="2317"/>
                  </a:lnTo>
                  <a:lnTo>
                    <a:pt x="4635" y="2331"/>
                  </a:lnTo>
                  <a:lnTo>
                    <a:pt x="4621" y="2345"/>
                  </a:lnTo>
                  <a:lnTo>
                    <a:pt x="4621" y="2358"/>
                  </a:lnTo>
                  <a:lnTo>
                    <a:pt x="4662" y="2483"/>
                  </a:lnTo>
                  <a:lnTo>
                    <a:pt x="4717" y="2607"/>
                  </a:lnTo>
                  <a:lnTo>
                    <a:pt x="4841" y="2841"/>
                  </a:lnTo>
                  <a:lnTo>
                    <a:pt x="4745" y="2731"/>
                  </a:lnTo>
                  <a:lnTo>
                    <a:pt x="4635" y="2634"/>
                  </a:lnTo>
                  <a:lnTo>
                    <a:pt x="4566" y="2496"/>
                  </a:lnTo>
                  <a:lnTo>
                    <a:pt x="4497" y="2372"/>
                  </a:lnTo>
                  <a:lnTo>
                    <a:pt x="4455" y="2317"/>
                  </a:lnTo>
                  <a:lnTo>
                    <a:pt x="4428" y="2303"/>
                  </a:lnTo>
                  <a:lnTo>
                    <a:pt x="4414" y="2303"/>
                  </a:lnTo>
                  <a:lnTo>
                    <a:pt x="4400" y="2331"/>
                  </a:lnTo>
                  <a:lnTo>
                    <a:pt x="4400" y="2372"/>
                  </a:lnTo>
                  <a:lnTo>
                    <a:pt x="4442" y="2483"/>
                  </a:lnTo>
                  <a:lnTo>
                    <a:pt x="4373" y="2441"/>
                  </a:lnTo>
                  <a:lnTo>
                    <a:pt x="4331" y="2372"/>
                  </a:lnTo>
                  <a:lnTo>
                    <a:pt x="4304" y="2289"/>
                  </a:lnTo>
                  <a:lnTo>
                    <a:pt x="4248" y="2234"/>
                  </a:lnTo>
                  <a:lnTo>
                    <a:pt x="4193" y="2179"/>
                  </a:lnTo>
                  <a:lnTo>
                    <a:pt x="4152" y="2179"/>
                  </a:lnTo>
                  <a:lnTo>
                    <a:pt x="4138" y="2193"/>
                  </a:lnTo>
                  <a:lnTo>
                    <a:pt x="4138" y="2221"/>
                  </a:lnTo>
                  <a:lnTo>
                    <a:pt x="4166" y="2331"/>
                  </a:lnTo>
                  <a:lnTo>
                    <a:pt x="4097" y="2234"/>
                  </a:lnTo>
                  <a:lnTo>
                    <a:pt x="4000" y="2152"/>
                  </a:lnTo>
                  <a:lnTo>
                    <a:pt x="3904" y="2083"/>
                  </a:lnTo>
                  <a:lnTo>
                    <a:pt x="3849" y="2055"/>
                  </a:lnTo>
                  <a:lnTo>
                    <a:pt x="3793" y="2041"/>
                  </a:lnTo>
                  <a:lnTo>
                    <a:pt x="3780" y="2041"/>
                  </a:lnTo>
                  <a:lnTo>
                    <a:pt x="3766" y="2055"/>
                  </a:lnTo>
                  <a:lnTo>
                    <a:pt x="3766" y="2069"/>
                  </a:lnTo>
                  <a:lnTo>
                    <a:pt x="3766" y="2096"/>
                  </a:lnTo>
                  <a:lnTo>
                    <a:pt x="3835" y="2165"/>
                  </a:lnTo>
                  <a:lnTo>
                    <a:pt x="3917" y="2234"/>
                  </a:lnTo>
                  <a:lnTo>
                    <a:pt x="3738" y="2179"/>
                  </a:lnTo>
                  <a:lnTo>
                    <a:pt x="3642" y="2083"/>
                  </a:lnTo>
                  <a:lnTo>
                    <a:pt x="3573" y="2027"/>
                  </a:lnTo>
                  <a:lnTo>
                    <a:pt x="3518" y="1986"/>
                  </a:lnTo>
                  <a:lnTo>
                    <a:pt x="3504" y="1986"/>
                  </a:lnTo>
                  <a:lnTo>
                    <a:pt x="3490" y="2000"/>
                  </a:lnTo>
                  <a:lnTo>
                    <a:pt x="3476" y="2014"/>
                  </a:lnTo>
                  <a:lnTo>
                    <a:pt x="3490" y="2027"/>
                  </a:lnTo>
                  <a:lnTo>
                    <a:pt x="3545" y="2138"/>
                  </a:lnTo>
                  <a:lnTo>
                    <a:pt x="3545" y="2138"/>
                  </a:lnTo>
                  <a:lnTo>
                    <a:pt x="3421" y="2110"/>
                  </a:lnTo>
                  <a:lnTo>
                    <a:pt x="3338" y="2014"/>
                  </a:lnTo>
                  <a:lnTo>
                    <a:pt x="3283" y="1958"/>
                  </a:lnTo>
                  <a:lnTo>
                    <a:pt x="3228" y="1917"/>
                  </a:lnTo>
                  <a:lnTo>
                    <a:pt x="3214" y="1931"/>
                  </a:lnTo>
                  <a:lnTo>
                    <a:pt x="3200" y="1945"/>
                  </a:lnTo>
                  <a:lnTo>
                    <a:pt x="3242" y="2027"/>
                  </a:lnTo>
                  <a:lnTo>
                    <a:pt x="3242" y="2027"/>
                  </a:lnTo>
                  <a:lnTo>
                    <a:pt x="3173" y="1972"/>
                  </a:lnTo>
                  <a:lnTo>
                    <a:pt x="3118" y="1917"/>
                  </a:lnTo>
                  <a:lnTo>
                    <a:pt x="3049" y="1890"/>
                  </a:lnTo>
                  <a:lnTo>
                    <a:pt x="2966" y="1862"/>
                  </a:lnTo>
                  <a:lnTo>
                    <a:pt x="2966" y="1876"/>
                  </a:lnTo>
                  <a:lnTo>
                    <a:pt x="2952" y="1890"/>
                  </a:lnTo>
                  <a:lnTo>
                    <a:pt x="2993" y="1986"/>
                  </a:lnTo>
                  <a:lnTo>
                    <a:pt x="3049" y="2083"/>
                  </a:lnTo>
                  <a:lnTo>
                    <a:pt x="3021" y="2083"/>
                  </a:lnTo>
                  <a:lnTo>
                    <a:pt x="2911" y="1931"/>
                  </a:lnTo>
                  <a:lnTo>
                    <a:pt x="2773" y="1821"/>
                  </a:lnTo>
                  <a:lnTo>
                    <a:pt x="2759" y="1807"/>
                  </a:lnTo>
                  <a:lnTo>
                    <a:pt x="2745" y="1821"/>
                  </a:lnTo>
                  <a:lnTo>
                    <a:pt x="2731" y="1834"/>
                  </a:lnTo>
                  <a:lnTo>
                    <a:pt x="2731" y="1848"/>
                  </a:lnTo>
                  <a:lnTo>
                    <a:pt x="2773" y="1972"/>
                  </a:lnTo>
                  <a:lnTo>
                    <a:pt x="2814" y="2083"/>
                  </a:lnTo>
                  <a:lnTo>
                    <a:pt x="2773" y="2083"/>
                  </a:lnTo>
                  <a:lnTo>
                    <a:pt x="2704" y="1986"/>
                  </a:lnTo>
                  <a:lnTo>
                    <a:pt x="2663" y="1945"/>
                  </a:lnTo>
                  <a:lnTo>
                    <a:pt x="2607" y="1903"/>
                  </a:lnTo>
                  <a:lnTo>
                    <a:pt x="2566" y="1903"/>
                  </a:lnTo>
                  <a:lnTo>
                    <a:pt x="2552" y="1931"/>
                  </a:lnTo>
                  <a:lnTo>
                    <a:pt x="2552" y="1945"/>
                  </a:lnTo>
                  <a:lnTo>
                    <a:pt x="2607" y="2110"/>
                  </a:lnTo>
                  <a:lnTo>
                    <a:pt x="2497" y="2124"/>
                  </a:lnTo>
                  <a:lnTo>
                    <a:pt x="2483" y="2027"/>
                  </a:lnTo>
                  <a:lnTo>
                    <a:pt x="2469" y="2000"/>
                  </a:lnTo>
                  <a:lnTo>
                    <a:pt x="2442" y="1986"/>
                  </a:lnTo>
                  <a:lnTo>
                    <a:pt x="2400" y="1986"/>
                  </a:lnTo>
                  <a:lnTo>
                    <a:pt x="2387" y="2000"/>
                  </a:lnTo>
                  <a:lnTo>
                    <a:pt x="2387" y="2014"/>
                  </a:lnTo>
                  <a:lnTo>
                    <a:pt x="2373" y="2152"/>
                  </a:lnTo>
                  <a:lnTo>
                    <a:pt x="2332" y="2165"/>
                  </a:lnTo>
                  <a:lnTo>
                    <a:pt x="2345" y="1972"/>
                  </a:lnTo>
                  <a:lnTo>
                    <a:pt x="2332" y="1931"/>
                  </a:lnTo>
                  <a:lnTo>
                    <a:pt x="2304" y="1917"/>
                  </a:lnTo>
                  <a:lnTo>
                    <a:pt x="2263" y="1917"/>
                  </a:lnTo>
                  <a:lnTo>
                    <a:pt x="2249" y="1931"/>
                  </a:lnTo>
                  <a:lnTo>
                    <a:pt x="2235" y="1945"/>
                  </a:lnTo>
                  <a:lnTo>
                    <a:pt x="2166" y="2083"/>
                  </a:lnTo>
                  <a:lnTo>
                    <a:pt x="2125" y="2221"/>
                  </a:lnTo>
                  <a:lnTo>
                    <a:pt x="2125" y="2165"/>
                  </a:lnTo>
                  <a:lnTo>
                    <a:pt x="2111" y="2110"/>
                  </a:lnTo>
                  <a:lnTo>
                    <a:pt x="2097" y="2069"/>
                  </a:lnTo>
                  <a:lnTo>
                    <a:pt x="2125" y="2055"/>
                  </a:lnTo>
                  <a:lnTo>
                    <a:pt x="2125" y="2041"/>
                  </a:lnTo>
                  <a:lnTo>
                    <a:pt x="2125" y="2014"/>
                  </a:lnTo>
                  <a:lnTo>
                    <a:pt x="2111" y="2000"/>
                  </a:lnTo>
                  <a:lnTo>
                    <a:pt x="2097" y="1986"/>
                  </a:lnTo>
                  <a:lnTo>
                    <a:pt x="2056" y="1986"/>
                  </a:lnTo>
                  <a:lnTo>
                    <a:pt x="2028" y="2014"/>
                  </a:lnTo>
                  <a:lnTo>
                    <a:pt x="1945" y="2165"/>
                  </a:lnTo>
                  <a:lnTo>
                    <a:pt x="1876" y="2331"/>
                  </a:lnTo>
                  <a:lnTo>
                    <a:pt x="1752" y="2386"/>
                  </a:lnTo>
                  <a:lnTo>
                    <a:pt x="1766" y="2345"/>
                  </a:lnTo>
                  <a:lnTo>
                    <a:pt x="1821" y="2248"/>
                  </a:lnTo>
                  <a:lnTo>
                    <a:pt x="1835" y="2193"/>
                  </a:lnTo>
                  <a:lnTo>
                    <a:pt x="1821" y="2138"/>
                  </a:lnTo>
                  <a:lnTo>
                    <a:pt x="1794" y="2124"/>
                  </a:lnTo>
                  <a:lnTo>
                    <a:pt x="1752" y="2124"/>
                  </a:lnTo>
                  <a:lnTo>
                    <a:pt x="1739" y="2138"/>
                  </a:lnTo>
                  <a:lnTo>
                    <a:pt x="1656" y="2221"/>
                  </a:lnTo>
                  <a:lnTo>
                    <a:pt x="1601" y="2317"/>
                  </a:lnTo>
                  <a:lnTo>
                    <a:pt x="1573" y="2414"/>
                  </a:lnTo>
                  <a:lnTo>
                    <a:pt x="1532" y="2524"/>
                  </a:lnTo>
                  <a:lnTo>
                    <a:pt x="1463" y="2579"/>
                  </a:lnTo>
                  <a:lnTo>
                    <a:pt x="1463" y="2579"/>
                  </a:lnTo>
                  <a:lnTo>
                    <a:pt x="1490" y="2469"/>
                  </a:lnTo>
                  <a:lnTo>
                    <a:pt x="1490" y="2414"/>
                  </a:lnTo>
                  <a:lnTo>
                    <a:pt x="1490" y="2358"/>
                  </a:lnTo>
                  <a:lnTo>
                    <a:pt x="1490" y="2345"/>
                  </a:lnTo>
                  <a:lnTo>
                    <a:pt x="1476" y="2345"/>
                  </a:lnTo>
                  <a:lnTo>
                    <a:pt x="1435" y="2372"/>
                  </a:lnTo>
                  <a:lnTo>
                    <a:pt x="1408" y="2414"/>
                  </a:lnTo>
                  <a:lnTo>
                    <a:pt x="1352" y="2510"/>
                  </a:lnTo>
                  <a:lnTo>
                    <a:pt x="1325" y="2620"/>
                  </a:lnTo>
                  <a:lnTo>
                    <a:pt x="1297" y="2717"/>
                  </a:lnTo>
                  <a:lnTo>
                    <a:pt x="1270" y="2758"/>
                  </a:lnTo>
                  <a:lnTo>
                    <a:pt x="1256" y="2662"/>
                  </a:lnTo>
                  <a:lnTo>
                    <a:pt x="1228" y="2565"/>
                  </a:lnTo>
                  <a:lnTo>
                    <a:pt x="1214" y="2551"/>
                  </a:lnTo>
                  <a:lnTo>
                    <a:pt x="1201" y="2551"/>
                  </a:lnTo>
                  <a:lnTo>
                    <a:pt x="1159" y="2634"/>
                  </a:lnTo>
                  <a:lnTo>
                    <a:pt x="1118" y="2717"/>
                  </a:lnTo>
                  <a:lnTo>
                    <a:pt x="1090" y="2814"/>
                  </a:lnTo>
                  <a:lnTo>
                    <a:pt x="1063" y="2910"/>
                  </a:lnTo>
                  <a:lnTo>
                    <a:pt x="1035" y="2800"/>
                  </a:lnTo>
                  <a:lnTo>
                    <a:pt x="1021" y="2786"/>
                  </a:lnTo>
                  <a:lnTo>
                    <a:pt x="1008" y="2786"/>
                  </a:lnTo>
                  <a:lnTo>
                    <a:pt x="994" y="2800"/>
                  </a:lnTo>
                  <a:lnTo>
                    <a:pt x="980" y="2814"/>
                  </a:lnTo>
                  <a:lnTo>
                    <a:pt x="966" y="3020"/>
                  </a:lnTo>
                  <a:lnTo>
                    <a:pt x="952" y="3241"/>
                  </a:lnTo>
                  <a:lnTo>
                    <a:pt x="897" y="3089"/>
                  </a:lnTo>
                  <a:lnTo>
                    <a:pt x="883" y="3089"/>
                  </a:lnTo>
                  <a:lnTo>
                    <a:pt x="842" y="3158"/>
                  </a:lnTo>
                  <a:lnTo>
                    <a:pt x="815" y="3227"/>
                  </a:lnTo>
                  <a:lnTo>
                    <a:pt x="801" y="3296"/>
                  </a:lnTo>
                  <a:lnTo>
                    <a:pt x="801" y="3379"/>
                  </a:lnTo>
                  <a:lnTo>
                    <a:pt x="773" y="3351"/>
                  </a:lnTo>
                  <a:lnTo>
                    <a:pt x="773" y="3338"/>
                  </a:lnTo>
                  <a:lnTo>
                    <a:pt x="773" y="3296"/>
                  </a:lnTo>
                  <a:lnTo>
                    <a:pt x="759" y="3269"/>
                  </a:lnTo>
                  <a:lnTo>
                    <a:pt x="773" y="3213"/>
                  </a:lnTo>
                  <a:lnTo>
                    <a:pt x="773" y="3172"/>
                  </a:lnTo>
                  <a:lnTo>
                    <a:pt x="746" y="3158"/>
                  </a:lnTo>
                  <a:lnTo>
                    <a:pt x="718" y="3144"/>
                  </a:lnTo>
                  <a:lnTo>
                    <a:pt x="677" y="3144"/>
                  </a:lnTo>
                  <a:lnTo>
                    <a:pt x="704" y="3103"/>
                  </a:lnTo>
                  <a:lnTo>
                    <a:pt x="704" y="3076"/>
                  </a:lnTo>
                  <a:lnTo>
                    <a:pt x="690" y="3034"/>
                  </a:lnTo>
                  <a:lnTo>
                    <a:pt x="663" y="3020"/>
                  </a:lnTo>
                  <a:lnTo>
                    <a:pt x="635" y="3007"/>
                  </a:lnTo>
                  <a:lnTo>
                    <a:pt x="649" y="2910"/>
                  </a:lnTo>
                  <a:lnTo>
                    <a:pt x="663" y="2896"/>
                  </a:lnTo>
                  <a:lnTo>
                    <a:pt x="677" y="2882"/>
                  </a:lnTo>
                  <a:lnTo>
                    <a:pt x="677" y="2827"/>
                  </a:lnTo>
                  <a:lnTo>
                    <a:pt x="649" y="2800"/>
                  </a:lnTo>
                  <a:lnTo>
                    <a:pt x="621" y="2786"/>
                  </a:lnTo>
                  <a:lnTo>
                    <a:pt x="594" y="2786"/>
                  </a:lnTo>
                  <a:lnTo>
                    <a:pt x="594" y="2772"/>
                  </a:lnTo>
                  <a:lnTo>
                    <a:pt x="621" y="2731"/>
                  </a:lnTo>
                  <a:lnTo>
                    <a:pt x="621" y="2689"/>
                  </a:lnTo>
                  <a:lnTo>
                    <a:pt x="594" y="2662"/>
                  </a:lnTo>
                  <a:lnTo>
                    <a:pt x="552" y="2648"/>
                  </a:lnTo>
                  <a:lnTo>
                    <a:pt x="497" y="2648"/>
                  </a:lnTo>
                  <a:lnTo>
                    <a:pt x="484" y="2620"/>
                  </a:lnTo>
                  <a:lnTo>
                    <a:pt x="497" y="2620"/>
                  </a:lnTo>
                  <a:lnTo>
                    <a:pt x="525" y="2607"/>
                  </a:lnTo>
                  <a:lnTo>
                    <a:pt x="539" y="2579"/>
                  </a:lnTo>
                  <a:lnTo>
                    <a:pt x="566" y="2538"/>
                  </a:lnTo>
                  <a:lnTo>
                    <a:pt x="552" y="2483"/>
                  </a:lnTo>
                  <a:lnTo>
                    <a:pt x="539" y="2469"/>
                  </a:lnTo>
                  <a:lnTo>
                    <a:pt x="511" y="2441"/>
                  </a:lnTo>
                  <a:lnTo>
                    <a:pt x="525" y="2427"/>
                  </a:lnTo>
                  <a:lnTo>
                    <a:pt x="635" y="2427"/>
                  </a:lnTo>
                  <a:lnTo>
                    <a:pt x="663" y="2400"/>
                  </a:lnTo>
                  <a:lnTo>
                    <a:pt x="677" y="2386"/>
                  </a:lnTo>
                  <a:lnTo>
                    <a:pt x="690" y="2358"/>
                  </a:lnTo>
                  <a:lnTo>
                    <a:pt x="690" y="2303"/>
                  </a:lnTo>
                  <a:lnTo>
                    <a:pt x="677" y="2276"/>
                  </a:lnTo>
                  <a:lnTo>
                    <a:pt x="649" y="2262"/>
                  </a:lnTo>
                  <a:lnTo>
                    <a:pt x="539" y="2179"/>
                  </a:lnTo>
                  <a:lnTo>
                    <a:pt x="539" y="2165"/>
                  </a:lnTo>
                  <a:lnTo>
                    <a:pt x="566" y="2179"/>
                  </a:lnTo>
                  <a:lnTo>
                    <a:pt x="594" y="2193"/>
                  </a:lnTo>
                  <a:lnTo>
                    <a:pt x="621" y="2193"/>
                  </a:lnTo>
                  <a:lnTo>
                    <a:pt x="663" y="2165"/>
                  </a:lnTo>
                  <a:lnTo>
                    <a:pt x="690" y="2152"/>
                  </a:lnTo>
                  <a:lnTo>
                    <a:pt x="690" y="2124"/>
                  </a:lnTo>
                  <a:lnTo>
                    <a:pt x="690" y="2096"/>
                  </a:lnTo>
                  <a:lnTo>
                    <a:pt x="677" y="2069"/>
                  </a:lnTo>
                  <a:lnTo>
                    <a:pt x="635" y="1986"/>
                  </a:lnTo>
                  <a:lnTo>
                    <a:pt x="635" y="1972"/>
                  </a:lnTo>
                  <a:lnTo>
                    <a:pt x="704" y="2000"/>
                  </a:lnTo>
                  <a:lnTo>
                    <a:pt x="759" y="2000"/>
                  </a:lnTo>
                  <a:lnTo>
                    <a:pt x="773" y="1986"/>
                  </a:lnTo>
                  <a:lnTo>
                    <a:pt x="787" y="1958"/>
                  </a:lnTo>
                  <a:lnTo>
                    <a:pt x="801" y="1903"/>
                  </a:lnTo>
                  <a:lnTo>
                    <a:pt x="801" y="1876"/>
                  </a:lnTo>
                  <a:lnTo>
                    <a:pt x="787" y="1862"/>
                  </a:lnTo>
                  <a:lnTo>
                    <a:pt x="746" y="1821"/>
                  </a:lnTo>
                  <a:lnTo>
                    <a:pt x="759" y="1793"/>
                  </a:lnTo>
                  <a:lnTo>
                    <a:pt x="759" y="1765"/>
                  </a:lnTo>
                  <a:lnTo>
                    <a:pt x="759" y="1738"/>
                  </a:lnTo>
                  <a:lnTo>
                    <a:pt x="746" y="1710"/>
                  </a:lnTo>
                  <a:lnTo>
                    <a:pt x="718" y="1683"/>
                  </a:lnTo>
                  <a:lnTo>
                    <a:pt x="815" y="1710"/>
                  </a:lnTo>
                  <a:lnTo>
                    <a:pt x="870" y="1710"/>
                  </a:lnTo>
                  <a:lnTo>
                    <a:pt x="911" y="1669"/>
                  </a:lnTo>
                  <a:lnTo>
                    <a:pt x="925" y="1627"/>
                  </a:lnTo>
                  <a:lnTo>
                    <a:pt x="911" y="1600"/>
                  </a:lnTo>
                  <a:lnTo>
                    <a:pt x="897" y="1572"/>
                  </a:lnTo>
                  <a:lnTo>
                    <a:pt x="828" y="1503"/>
                  </a:lnTo>
                  <a:lnTo>
                    <a:pt x="828" y="1503"/>
                  </a:lnTo>
                  <a:lnTo>
                    <a:pt x="897" y="1517"/>
                  </a:lnTo>
                  <a:lnTo>
                    <a:pt x="939" y="1517"/>
                  </a:lnTo>
                  <a:lnTo>
                    <a:pt x="980" y="1490"/>
                  </a:lnTo>
                  <a:lnTo>
                    <a:pt x="994" y="1434"/>
                  </a:lnTo>
                  <a:lnTo>
                    <a:pt x="980" y="1407"/>
                  </a:lnTo>
                  <a:lnTo>
                    <a:pt x="966" y="1393"/>
                  </a:lnTo>
                  <a:lnTo>
                    <a:pt x="1008" y="1365"/>
                  </a:lnTo>
                  <a:lnTo>
                    <a:pt x="1021" y="1338"/>
                  </a:lnTo>
                  <a:lnTo>
                    <a:pt x="1035" y="1297"/>
                  </a:lnTo>
                  <a:lnTo>
                    <a:pt x="1021" y="1269"/>
                  </a:lnTo>
                  <a:lnTo>
                    <a:pt x="980" y="1214"/>
                  </a:lnTo>
                  <a:lnTo>
                    <a:pt x="1021" y="1200"/>
                  </a:lnTo>
                  <a:lnTo>
                    <a:pt x="1049" y="1172"/>
                  </a:lnTo>
                  <a:lnTo>
                    <a:pt x="1063" y="1145"/>
                  </a:lnTo>
                  <a:lnTo>
                    <a:pt x="1063" y="1103"/>
                  </a:lnTo>
                  <a:lnTo>
                    <a:pt x="994" y="993"/>
                  </a:lnTo>
                  <a:lnTo>
                    <a:pt x="1008" y="966"/>
                  </a:lnTo>
                  <a:lnTo>
                    <a:pt x="1035" y="979"/>
                  </a:lnTo>
                  <a:lnTo>
                    <a:pt x="1063" y="993"/>
                  </a:lnTo>
                  <a:lnTo>
                    <a:pt x="1077" y="993"/>
                  </a:lnTo>
                  <a:lnTo>
                    <a:pt x="1118" y="966"/>
                  </a:lnTo>
                  <a:lnTo>
                    <a:pt x="1132" y="924"/>
                  </a:lnTo>
                  <a:lnTo>
                    <a:pt x="1132" y="897"/>
                  </a:lnTo>
                  <a:lnTo>
                    <a:pt x="1118" y="883"/>
                  </a:lnTo>
                  <a:lnTo>
                    <a:pt x="1049" y="800"/>
                  </a:lnTo>
                  <a:lnTo>
                    <a:pt x="1049" y="786"/>
                  </a:lnTo>
                  <a:lnTo>
                    <a:pt x="1090" y="786"/>
                  </a:lnTo>
                  <a:lnTo>
                    <a:pt x="1118" y="759"/>
                  </a:lnTo>
                  <a:lnTo>
                    <a:pt x="1118" y="731"/>
                  </a:lnTo>
                  <a:lnTo>
                    <a:pt x="1104" y="690"/>
                  </a:lnTo>
                  <a:lnTo>
                    <a:pt x="1077" y="662"/>
                  </a:lnTo>
                  <a:lnTo>
                    <a:pt x="1132" y="579"/>
                  </a:lnTo>
                  <a:lnTo>
                    <a:pt x="1146" y="552"/>
                  </a:lnTo>
                  <a:lnTo>
                    <a:pt x="1132" y="510"/>
                  </a:lnTo>
                  <a:lnTo>
                    <a:pt x="1118" y="483"/>
                  </a:lnTo>
                  <a:lnTo>
                    <a:pt x="1077" y="469"/>
                  </a:lnTo>
                  <a:lnTo>
                    <a:pt x="1077" y="441"/>
                  </a:lnTo>
                  <a:lnTo>
                    <a:pt x="1063" y="414"/>
                  </a:lnTo>
                  <a:lnTo>
                    <a:pt x="1049" y="400"/>
                  </a:lnTo>
                  <a:lnTo>
                    <a:pt x="1063" y="359"/>
                  </a:lnTo>
                  <a:lnTo>
                    <a:pt x="1063" y="331"/>
                  </a:lnTo>
                  <a:lnTo>
                    <a:pt x="1049" y="290"/>
                  </a:lnTo>
                  <a:lnTo>
                    <a:pt x="1035" y="276"/>
                  </a:lnTo>
                  <a:lnTo>
                    <a:pt x="1008" y="262"/>
                  </a:lnTo>
                  <a:lnTo>
                    <a:pt x="994" y="235"/>
                  </a:lnTo>
                  <a:lnTo>
                    <a:pt x="980" y="193"/>
                  </a:lnTo>
                  <a:lnTo>
                    <a:pt x="952" y="152"/>
                  </a:lnTo>
                  <a:lnTo>
                    <a:pt x="952" y="124"/>
                  </a:lnTo>
                  <a:lnTo>
                    <a:pt x="939" y="97"/>
                  </a:lnTo>
                  <a:lnTo>
                    <a:pt x="925" y="83"/>
                  </a:lnTo>
                  <a:lnTo>
                    <a:pt x="897" y="69"/>
                  </a:lnTo>
                  <a:lnTo>
                    <a:pt x="842" y="55"/>
                  </a:lnTo>
                  <a:lnTo>
                    <a:pt x="828" y="42"/>
                  </a:lnTo>
                  <a:lnTo>
                    <a:pt x="801" y="28"/>
                  </a:lnTo>
                  <a:lnTo>
                    <a:pt x="773" y="14"/>
                  </a:lnTo>
                  <a:lnTo>
                    <a:pt x="732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</a:t>
              </a: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3669325" y="3197425"/>
              <a:ext cx="72775" cy="86225"/>
            </a:xfrm>
            <a:custGeom>
              <a:rect b="b" l="l" r="r" t="t"/>
              <a:pathLst>
                <a:path extrusionOk="0" h="3449" w="2911">
                  <a:moveTo>
                    <a:pt x="317" y="1642"/>
                  </a:moveTo>
                  <a:lnTo>
                    <a:pt x="442" y="1683"/>
                  </a:lnTo>
                  <a:lnTo>
                    <a:pt x="566" y="1725"/>
                  </a:lnTo>
                  <a:lnTo>
                    <a:pt x="648" y="1780"/>
                  </a:lnTo>
                  <a:lnTo>
                    <a:pt x="731" y="1835"/>
                  </a:lnTo>
                  <a:lnTo>
                    <a:pt x="786" y="1890"/>
                  </a:lnTo>
                  <a:lnTo>
                    <a:pt x="828" y="1959"/>
                  </a:lnTo>
                  <a:lnTo>
                    <a:pt x="855" y="2028"/>
                  </a:lnTo>
                  <a:lnTo>
                    <a:pt x="869" y="2083"/>
                  </a:lnTo>
                  <a:lnTo>
                    <a:pt x="883" y="2207"/>
                  </a:lnTo>
                  <a:lnTo>
                    <a:pt x="883" y="2318"/>
                  </a:lnTo>
                  <a:lnTo>
                    <a:pt x="855" y="2414"/>
                  </a:lnTo>
                  <a:lnTo>
                    <a:pt x="704" y="2387"/>
                  </a:lnTo>
                  <a:lnTo>
                    <a:pt x="593" y="2359"/>
                  </a:lnTo>
                  <a:lnTo>
                    <a:pt x="497" y="2304"/>
                  </a:lnTo>
                  <a:lnTo>
                    <a:pt x="414" y="2263"/>
                  </a:lnTo>
                  <a:lnTo>
                    <a:pt x="359" y="2194"/>
                  </a:lnTo>
                  <a:lnTo>
                    <a:pt x="317" y="2139"/>
                  </a:lnTo>
                  <a:lnTo>
                    <a:pt x="290" y="2070"/>
                  </a:lnTo>
                  <a:lnTo>
                    <a:pt x="262" y="2001"/>
                  </a:lnTo>
                  <a:lnTo>
                    <a:pt x="262" y="1932"/>
                  </a:lnTo>
                  <a:lnTo>
                    <a:pt x="262" y="1863"/>
                  </a:lnTo>
                  <a:lnTo>
                    <a:pt x="276" y="1752"/>
                  </a:lnTo>
                  <a:lnTo>
                    <a:pt x="317" y="1642"/>
                  </a:lnTo>
                  <a:close/>
                  <a:moveTo>
                    <a:pt x="1890" y="2125"/>
                  </a:moveTo>
                  <a:lnTo>
                    <a:pt x="2000" y="2166"/>
                  </a:lnTo>
                  <a:lnTo>
                    <a:pt x="2138" y="2207"/>
                  </a:lnTo>
                  <a:lnTo>
                    <a:pt x="2097" y="2318"/>
                  </a:lnTo>
                  <a:lnTo>
                    <a:pt x="2041" y="2414"/>
                  </a:lnTo>
                  <a:lnTo>
                    <a:pt x="2014" y="2469"/>
                  </a:lnTo>
                  <a:lnTo>
                    <a:pt x="1959" y="2525"/>
                  </a:lnTo>
                  <a:lnTo>
                    <a:pt x="1917" y="2566"/>
                  </a:lnTo>
                  <a:lnTo>
                    <a:pt x="1848" y="2607"/>
                  </a:lnTo>
                  <a:lnTo>
                    <a:pt x="1779" y="2635"/>
                  </a:lnTo>
                  <a:lnTo>
                    <a:pt x="1697" y="2649"/>
                  </a:lnTo>
                  <a:lnTo>
                    <a:pt x="1600" y="2649"/>
                  </a:lnTo>
                  <a:lnTo>
                    <a:pt x="1503" y="2635"/>
                  </a:lnTo>
                  <a:lnTo>
                    <a:pt x="1379" y="2594"/>
                  </a:lnTo>
                  <a:lnTo>
                    <a:pt x="1255" y="2525"/>
                  </a:lnTo>
                  <a:lnTo>
                    <a:pt x="1283" y="2428"/>
                  </a:lnTo>
                  <a:lnTo>
                    <a:pt x="1338" y="2332"/>
                  </a:lnTo>
                  <a:lnTo>
                    <a:pt x="1421" y="2249"/>
                  </a:lnTo>
                  <a:lnTo>
                    <a:pt x="1476" y="2207"/>
                  </a:lnTo>
                  <a:lnTo>
                    <a:pt x="1531" y="2166"/>
                  </a:lnTo>
                  <a:lnTo>
                    <a:pt x="1600" y="2139"/>
                  </a:lnTo>
                  <a:lnTo>
                    <a:pt x="1683" y="2125"/>
                  </a:lnTo>
                  <a:close/>
                  <a:moveTo>
                    <a:pt x="331" y="1"/>
                  </a:moveTo>
                  <a:lnTo>
                    <a:pt x="304" y="28"/>
                  </a:lnTo>
                  <a:lnTo>
                    <a:pt x="276" y="56"/>
                  </a:lnTo>
                  <a:lnTo>
                    <a:pt x="221" y="291"/>
                  </a:lnTo>
                  <a:lnTo>
                    <a:pt x="166" y="594"/>
                  </a:lnTo>
                  <a:lnTo>
                    <a:pt x="97" y="994"/>
                  </a:lnTo>
                  <a:lnTo>
                    <a:pt x="69" y="1228"/>
                  </a:lnTo>
                  <a:lnTo>
                    <a:pt x="28" y="1463"/>
                  </a:lnTo>
                  <a:lnTo>
                    <a:pt x="0" y="1697"/>
                  </a:lnTo>
                  <a:lnTo>
                    <a:pt x="0" y="1821"/>
                  </a:lnTo>
                  <a:lnTo>
                    <a:pt x="0" y="1932"/>
                  </a:lnTo>
                  <a:lnTo>
                    <a:pt x="28" y="2083"/>
                  </a:lnTo>
                  <a:lnTo>
                    <a:pt x="69" y="2221"/>
                  </a:lnTo>
                  <a:lnTo>
                    <a:pt x="111" y="2359"/>
                  </a:lnTo>
                  <a:lnTo>
                    <a:pt x="166" y="2497"/>
                  </a:lnTo>
                  <a:lnTo>
                    <a:pt x="235" y="2635"/>
                  </a:lnTo>
                  <a:lnTo>
                    <a:pt x="304" y="2759"/>
                  </a:lnTo>
                  <a:lnTo>
                    <a:pt x="386" y="2883"/>
                  </a:lnTo>
                  <a:lnTo>
                    <a:pt x="469" y="2980"/>
                  </a:lnTo>
                  <a:lnTo>
                    <a:pt x="579" y="3062"/>
                  </a:lnTo>
                  <a:lnTo>
                    <a:pt x="690" y="3131"/>
                  </a:lnTo>
                  <a:lnTo>
                    <a:pt x="828" y="3159"/>
                  </a:lnTo>
                  <a:lnTo>
                    <a:pt x="979" y="3173"/>
                  </a:lnTo>
                  <a:lnTo>
                    <a:pt x="1214" y="3159"/>
                  </a:lnTo>
                  <a:lnTo>
                    <a:pt x="1448" y="3118"/>
                  </a:lnTo>
                  <a:lnTo>
                    <a:pt x="1669" y="3049"/>
                  </a:lnTo>
                  <a:lnTo>
                    <a:pt x="1779" y="3007"/>
                  </a:lnTo>
                  <a:lnTo>
                    <a:pt x="1876" y="2952"/>
                  </a:lnTo>
                  <a:lnTo>
                    <a:pt x="1903" y="2966"/>
                  </a:lnTo>
                  <a:lnTo>
                    <a:pt x="2014" y="3035"/>
                  </a:lnTo>
                  <a:lnTo>
                    <a:pt x="2110" y="3104"/>
                  </a:lnTo>
                  <a:lnTo>
                    <a:pt x="2179" y="3187"/>
                  </a:lnTo>
                  <a:lnTo>
                    <a:pt x="2248" y="3269"/>
                  </a:lnTo>
                  <a:lnTo>
                    <a:pt x="2317" y="3352"/>
                  </a:lnTo>
                  <a:lnTo>
                    <a:pt x="2386" y="3435"/>
                  </a:lnTo>
                  <a:lnTo>
                    <a:pt x="2414" y="3449"/>
                  </a:lnTo>
                  <a:lnTo>
                    <a:pt x="2427" y="3449"/>
                  </a:lnTo>
                  <a:lnTo>
                    <a:pt x="2441" y="3435"/>
                  </a:lnTo>
                  <a:lnTo>
                    <a:pt x="2441" y="3421"/>
                  </a:lnTo>
                  <a:lnTo>
                    <a:pt x="2441" y="3352"/>
                  </a:lnTo>
                  <a:lnTo>
                    <a:pt x="2427" y="3297"/>
                  </a:lnTo>
                  <a:lnTo>
                    <a:pt x="2386" y="3228"/>
                  </a:lnTo>
                  <a:lnTo>
                    <a:pt x="2359" y="3173"/>
                  </a:lnTo>
                  <a:lnTo>
                    <a:pt x="2262" y="3076"/>
                  </a:lnTo>
                  <a:lnTo>
                    <a:pt x="2165" y="2994"/>
                  </a:lnTo>
                  <a:lnTo>
                    <a:pt x="2097" y="2925"/>
                  </a:lnTo>
                  <a:lnTo>
                    <a:pt x="2014" y="2869"/>
                  </a:lnTo>
                  <a:lnTo>
                    <a:pt x="2138" y="2759"/>
                  </a:lnTo>
                  <a:lnTo>
                    <a:pt x="2234" y="2649"/>
                  </a:lnTo>
                  <a:lnTo>
                    <a:pt x="2317" y="2538"/>
                  </a:lnTo>
                  <a:lnTo>
                    <a:pt x="2400" y="2401"/>
                  </a:lnTo>
                  <a:lnTo>
                    <a:pt x="2579" y="2028"/>
                  </a:lnTo>
                  <a:lnTo>
                    <a:pt x="2717" y="1683"/>
                  </a:lnTo>
                  <a:lnTo>
                    <a:pt x="2800" y="1490"/>
                  </a:lnTo>
                  <a:lnTo>
                    <a:pt x="2869" y="1146"/>
                  </a:lnTo>
                  <a:lnTo>
                    <a:pt x="2896" y="966"/>
                  </a:lnTo>
                  <a:lnTo>
                    <a:pt x="2910" y="801"/>
                  </a:lnTo>
                  <a:lnTo>
                    <a:pt x="2896" y="759"/>
                  </a:lnTo>
                  <a:lnTo>
                    <a:pt x="2869" y="732"/>
                  </a:lnTo>
                  <a:lnTo>
                    <a:pt x="2827" y="718"/>
                  </a:lnTo>
                  <a:lnTo>
                    <a:pt x="2786" y="732"/>
                  </a:lnTo>
                  <a:lnTo>
                    <a:pt x="2690" y="787"/>
                  </a:lnTo>
                  <a:lnTo>
                    <a:pt x="2607" y="856"/>
                  </a:lnTo>
                  <a:lnTo>
                    <a:pt x="2441" y="1035"/>
                  </a:lnTo>
                  <a:lnTo>
                    <a:pt x="2276" y="1228"/>
                  </a:lnTo>
                  <a:lnTo>
                    <a:pt x="2124" y="1394"/>
                  </a:lnTo>
                  <a:lnTo>
                    <a:pt x="1972" y="1283"/>
                  </a:lnTo>
                  <a:lnTo>
                    <a:pt x="1821" y="1201"/>
                  </a:lnTo>
                  <a:lnTo>
                    <a:pt x="1655" y="1132"/>
                  </a:lnTo>
                  <a:lnTo>
                    <a:pt x="1490" y="1077"/>
                  </a:lnTo>
                  <a:lnTo>
                    <a:pt x="1255" y="1008"/>
                  </a:lnTo>
                  <a:lnTo>
                    <a:pt x="993" y="939"/>
                  </a:lnTo>
                  <a:lnTo>
                    <a:pt x="773" y="884"/>
                  </a:lnTo>
                  <a:lnTo>
                    <a:pt x="704" y="856"/>
                  </a:lnTo>
                  <a:lnTo>
                    <a:pt x="676" y="828"/>
                  </a:lnTo>
                  <a:lnTo>
                    <a:pt x="648" y="690"/>
                  </a:lnTo>
                  <a:lnTo>
                    <a:pt x="593" y="553"/>
                  </a:lnTo>
                  <a:lnTo>
                    <a:pt x="566" y="428"/>
                  </a:lnTo>
                  <a:lnTo>
                    <a:pt x="511" y="277"/>
                  </a:lnTo>
                  <a:lnTo>
                    <a:pt x="469" y="139"/>
                  </a:lnTo>
                  <a:lnTo>
                    <a:pt x="442" y="70"/>
                  </a:lnTo>
                  <a:lnTo>
                    <a:pt x="414" y="28"/>
                  </a:lnTo>
                  <a:lnTo>
                    <a:pt x="373" y="1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3709325" y="3253300"/>
              <a:ext cx="4150" cy="7950"/>
            </a:xfrm>
            <a:custGeom>
              <a:rect b="b" l="l" r="r" t="t"/>
              <a:pathLst>
                <a:path extrusionOk="0" h="318" w="166">
                  <a:moveTo>
                    <a:pt x="110" y="0"/>
                  </a:moveTo>
                  <a:lnTo>
                    <a:pt x="97" y="14"/>
                  </a:lnTo>
                  <a:lnTo>
                    <a:pt x="41" y="138"/>
                  </a:lnTo>
                  <a:lnTo>
                    <a:pt x="14" y="207"/>
                  </a:lnTo>
                  <a:lnTo>
                    <a:pt x="0" y="276"/>
                  </a:lnTo>
                  <a:lnTo>
                    <a:pt x="14" y="303"/>
                  </a:lnTo>
                  <a:lnTo>
                    <a:pt x="41" y="317"/>
                  </a:lnTo>
                  <a:lnTo>
                    <a:pt x="69" y="317"/>
                  </a:lnTo>
                  <a:lnTo>
                    <a:pt x="83" y="290"/>
                  </a:lnTo>
                  <a:lnTo>
                    <a:pt x="138" y="179"/>
                  </a:lnTo>
                  <a:lnTo>
                    <a:pt x="166" y="41"/>
                  </a:lnTo>
                  <a:lnTo>
                    <a:pt x="166" y="14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681375" y="3244325"/>
              <a:ext cx="4875" cy="8650"/>
            </a:xfrm>
            <a:custGeom>
              <a:rect b="b" l="l" r="r" t="t"/>
              <a:pathLst>
                <a:path extrusionOk="0" h="346" w="195">
                  <a:moveTo>
                    <a:pt x="166" y="0"/>
                  </a:moveTo>
                  <a:lnTo>
                    <a:pt x="153" y="14"/>
                  </a:lnTo>
                  <a:lnTo>
                    <a:pt x="139" y="14"/>
                  </a:lnTo>
                  <a:lnTo>
                    <a:pt x="111" y="28"/>
                  </a:lnTo>
                  <a:lnTo>
                    <a:pt x="84" y="56"/>
                  </a:lnTo>
                  <a:lnTo>
                    <a:pt x="70" y="97"/>
                  </a:lnTo>
                  <a:lnTo>
                    <a:pt x="56" y="138"/>
                  </a:lnTo>
                  <a:lnTo>
                    <a:pt x="15" y="221"/>
                  </a:lnTo>
                  <a:lnTo>
                    <a:pt x="1" y="263"/>
                  </a:lnTo>
                  <a:lnTo>
                    <a:pt x="1" y="304"/>
                  </a:lnTo>
                  <a:lnTo>
                    <a:pt x="29" y="331"/>
                  </a:lnTo>
                  <a:lnTo>
                    <a:pt x="56" y="345"/>
                  </a:lnTo>
                  <a:lnTo>
                    <a:pt x="97" y="331"/>
                  </a:lnTo>
                  <a:lnTo>
                    <a:pt x="125" y="290"/>
                  </a:lnTo>
                  <a:lnTo>
                    <a:pt x="153" y="249"/>
                  </a:lnTo>
                  <a:lnTo>
                    <a:pt x="166" y="207"/>
                  </a:lnTo>
                  <a:lnTo>
                    <a:pt x="194" y="138"/>
                  </a:lnTo>
                  <a:lnTo>
                    <a:pt x="194" y="97"/>
                  </a:lnTo>
                  <a:lnTo>
                    <a:pt x="194" y="56"/>
                  </a:lnTo>
                  <a:lnTo>
                    <a:pt x="194" y="42"/>
                  </a:lnTo>
                  <a:lnTo>
                    <a:pt x="194" y="28"/>
                  </a:lnTo>
                  <a:lnTo>
                    <a:pt x="180" y="14"/>
                  </a:lnTo>
                  <a:lnTo>
                    <a:pt x="166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6" name="Google Shape;36;p2"/>
          <p:cNvGrpSpPr/>
          <p:nvPr/>
        </p:nvGrpSpPr>
        <p:grpSpPr>
          <a:xfrm>
            <a:off x="2698629" y="3834096"/>
            <a:ext cx="755168" cy="861696"/>
            <a:chOff x="5675225" y="2364450"/>
            <a:chExt cx="190675" cy="217600"/>
          </a:xfrm>
        </p:grpSpPr>
        <p:sp>
          <p:nvSpPr>
            <p:cNvPr id="37" name="Google Shape;37;p2"/>
            <p:cNvSpPr/>
            <p:nvPr/>
          </p:nvSpPr>
          <p:spPr>
            <a:xfrm>
              <a:off x="5675225" y="2364450"/>
              <a:ext cx="190675" cy="217600"/>
            </a:xfrm>
            <a:custGeom>
              <a:rect b="b" l="l" r="r" t="t"/>
              <a:pathLst>
                <a:path extrusionOk="0" h="8704" w="7627">
                  <a:moveTo>
                    <a:pt x="5103" y="5848"/>
                  </a:moveTo>
                  <a:lnTo>
                    <a:pt x="5158" y="5862"/>
                  </a:lnTo>
                  <a:lnTo>
                    <a:pt x="5200" y="5890"/>
                  </a:lnTo>
                  <a:lnTo>
                    <a:pt x="5241" y="5917"/>
                  </a:lnTo>
                  <a:lnTo>
                    <a:pt x="5282" y="5959"/>
                  </a:lnTo>
                  <a:lnTo>
                    <a:pt x="5310" y="6000"/>
                  </a:lnTo>
                  <a:lnTo>
                    <a:pt x="5324" y="6055"/>
                  </a:lnTo>
                  <a:lnTo>
                    <a:pt x="5338" y="6110"/>
                  </a:lnTo>
                  <a:lnTo>
                    <a:pt x="5338" y="6179"/>
                  </a:lnTo>
                  <a:lnTo>
                    <a:pt x="5324" y="6221"/>
                  </a:lnTo>
                  <a:lnTo>
                    <a:pt x="5296" y="6276"/>
                  </a:lnTo>
                  <a:lnTo>
                    <a:pt x="5255" y="6317"/>
                  </a:lnTo>
                  <a:lnTo>
                    <a:pt x="5227" y="6359"/>
                  </a:lnTo>
                  <a:lnTo>
                    <a:pt x="5172" y="6386"/>
                  </a:lnTo>
                  <a:lnTo>
                    <a:pt x="5117" y="6400"/>
                  </a:lnTo>
                  <a:lnTo>
                    <a:pt x="5062" y="6414"/>
                  </a:lnTo>
                  <a:lnTo>
                    <a:pt x="5007" y="6400"/>
                  </a:lnTo>
                  <a:lnTo>
                    <a:pt x="4951" y="6386"/>
                  </a:lnTo>
                  <a:lnTo>
                    <a:pt x="4896" y="6372"/>
                  </a:lnTo>
                  <a:lnTo>
                    <a:pt x="4855" y="6331"/>
                  </a:lnTo>
                  <a:lnTo>
                    <a:pt x="4827" y="6290"/>
                  </a:lnTo>
                  <a:lnTo>
                    <a:pt x="4800" y="6248"/>
                  </a:lnTo>
                  <a:lnTo>
                    <a:pt x="4772" y="6193"/>
                  </a:lnTo>
                  <a:lnTo>
                    <a:pt x="4772" y="6138"/>
                  </a:lnTo>
                  <a:lnTo>
                    <a:pt x="4772" y="6083"/>
                  </a:lnTo>
                  <a:lnTo>
                    <a:pt x="4786" y="6028"/>
                  </a:lnTo>
                  <a:lnTo>
                    <a:pt x="4814" y="5972"/>
                  </a:lnTo>
                  <a:lnTo>
                    <a:pt x="4841" y="5931"/>
                  </a:lnTo>
                  <a:lnTo>
                    <a:pt x="4882" y="5890"/>
                  </a:lnTo>
                  <a:lnTo>
                    <a:pt x="4938" y="5862"/>
                  </a:lnTo>
                  <a:lnTo>
                    <a:pt x="4993" y="5848"/>
                  </a:lnTo>
                  <a:close/>
                  <a:moveTo>
                    <a:pt x="2676" y="5917"/>
                  </a:moveTo>
                  <a:lnTo>
                    <a:pt x="2731" y="5931"/>
                  </a:lnTo>
                  <a:lnTo>
                    <a:pt x="2786" y="5945"/>
                  </a:lnTo>
                  <a:lnTo>
                    <a:pt x="2841" y="5972"/>
                  </a:lnTo>
                  <a:lnTo>
                    <a:pt x="2883" y="6000"/>
                  </a:lnTo>
                  <a:lnTo>
                    <a:pt x="2910" y="6041"/>
                  </a:lnTo>
                  <a:lnTo>
                    <a:pt x="2938" y="6083"/>
                  </a:lnTo>
                  <a:lnTo>
                    <a:pt x="2966" y="6138"/>
                  </a:lnTo>
                  <a:lnTo>
                    <a:pt x="2966" y="6193"/>
                  </a:lnTo>
                  <a:lnTo>
                    <a:pt x="2966" y="6262"/>
                  </a:lnTo>
                  <a:lnTo>
                    <a:pt x="2952" y="6303"/>
                  </a:lnTo>
                  <a:lnTo>
                    <a:pt x="2924" y="6359"/>
                  </a:lnTo>
                  <a:lnTo>
                    <a:pt x="2897" y="6400"/>
                  </a:lnTo>
                  <a:lnTo>
                    <a:pt x="2855" y="6441"/>
                  </a:lnTo>
                  <a:lnTo>
                    <a:pt x="2800" y="6469"/>
                  </a:lnTo>
                  <a:lnTo>
                    <a:pt x="2745" y="6483"/>
                  </a:lnTo>
                  <a:lnTo>
                    <a:pt x="2690" y="6496"/>
                  </a:lnTo>
                  <a:lnTo>
                    <a:pt x="2635" y="6483"/>
                  </a:lnTo>
                  <a:lnTo>
                    <a:pt x="2579" y="6469"/>
                  </a:lnTo>
                  <a:lnTo>
                    <a:pt x="2538" y="6455"/>
                  </a:lnTo>
                  <a:lnTo>
                    <a:pt x="2497" y="6414"/>
                  </a:lnTo>
                  <a:lnTo>
                    <a:pt x="2455" y="6372"/>
                  </a:lnTo>
                  <a:lnTo>
                    <a:pt x="2428" y="6331"/>
                  </a:lnTo>
                  <a:lnTo>
                    <a:pt x="2414" y="6276"/>
                  </a:lnTo>
                  <a:lnTo>
                    <a:pt x="2400" y="6221"/>
                  </a:lnTo>
                  <a:lnTo>
                    <a:pt x="2400" y="6165"/>
                  </a:lnTo>
                  <a:lnTo>
                    <a:pt x="2414" y="6110"/>
                  </a:lnTo>
                  <a:lnTo>
                    <a:pt x="2441" y="6055"/>
                  </a:lnTo>
                  <a:lnTo>
                    <a:pt x="2483" y="6014"/>
                  </a:lnTo>
                  <a:lnTo>
                    <a:pt x="2524" y="5972"/>
                  </a:lnTo>
                  <a:lnTo>
                    <a:pt x="2566" y="5945"/>
                  </a:lnTo>
                  <a:lnTo>
                    <a:pt x="2621" y="5931"/>
                  </a:lnTo>
                  <a:lnTo>
                    <a:pt x="2676" y="5917"/>
                  </a:lnTo>
                  <a:close/>
                  <a:moveTo>
                    <a:pt x="4386" y="6207"/>
                  </a:moveTo>
                  <a:lnTo>
                    <a:pt x="4469" y="6221"/>
                  </a:lnTo>
                  <a:lnTo>
                    <a:pt x="4551" y="6234"/>
                  </a:lnTo>
                  <a:lnTo>
                    <a:pt x="4634" y="6276"/>
                  </a:lnTo>
                  <a:lnTo>
                    <a:pt x="4703" y="6331"/>
                  </a:lnTo>
                  <a:lnTo>
                    <a:pt x="4758" y="6400"/>
                  </a:lnTo>
                  <a:lnTo>
                    <a:pt x="4800" y="6469"/>
                  </a:lnTo>
                  <a:lnTo>
                    <a:pt x="4827" y="6552"/>
                  </a:lnTo>
                  <a:lnTo>
                    <a:pt x="4841" y="6634"/>
                  </a:lnTo>
                  <a:lnTo>
                    <a:pt x="4841" y="6731"/>
                  </a:lnTo>
                  <a:lnTo>
                    <a:pt x="4814" y="6814"/>
                  </a:lnTo>
                  <a:lnTo>
                    <a:pt x="4772" y="6896"/>
                  </a:lnTo>
                  <a:lnTo>
                    <a:pt x="4717" y="6952"/>
                  </a:lnTo>
                  <a:lnTo>
                    <a:pt x="4662" y="7021"/>
                  </a:lnTo>
                  <a:lnTo>
                    <a:pt x="4579" y="7062"/>
                  </a:lnTo>
                  <a:lnTo>
                    <a:pt x="4510" y="7089"/>
                  </a:lnTo>
                  <a:lnTo>
                    <a:pt x="4414" y="7103"/>
                  </a:lnTo>
                  <a:lnTo>
                    <a:pt x="4331" y="7089"/>
                  </a:lnTo>
                  <a:lnTo>
                    <a:pt x="4234" y="7076"/>
                  </a:lnTo>
                  <a:lnTo>
                    <a:pt x="4165" y="7034"/>
                  </a:lnTo>
                  <a:lnTo>
                    <a:pt x="4096" y="6979"/>
                  </a:lnTo>
                  <a:lnTo>
                    <a:pt x="4041" y="6910"/>
                  </a:lnTo>
                  <a:lnTo>
                    <a:pt x="4000" y="6841"/>
                  </a:lnTo>
                  <a:lnTo>
                    <a:pt x="3972" y="6758"/>
                  </a:lnTo>
                  <a:lnTo>
                    <a:pt x="3958" y="6676"/>
                  </a:lnTo>
                  <a:lnTo>
                    <a:pt x="3958" y="6579"/>
                  </a:lnTo>
                  <a:lnTo>
                    <a:pt x="3986" y="6496"/>
                  </a:lnTo>
                  <a:lnTo>
                    <a:pt x="4027" y="6414"/>
                  </a:lnTo>
                  <a:lnTo>
                    <a:pt x="4069" y="6345"/>
                  </a:lnTo>
                  <a:lnTo>
                    <a:pt x="4138" y="6290"/>
                  </a:lnTo>
                  <a:lnTo>
                    <a:pt x="4207" y="6248"/>
                  </a:lnTo>
                  <a:lnTo>
                    <a:pt x="4289" y="6221"/>
                  </a:lnTo>
                  <a:lnTo>
                    <a:pt x="4386" y="6207"/>
                  </a:lnTo>
                  <a:close/>
                  <a:moveTo>
                    <a:pt x="3448" y="6248"/>
                  </a:moveTo>
                  <a:lnTo>
                    <a:pt x="3531" y="6276"/>
                  </a:lnTo>
                  <a:lnTo>
                    <a:pt x="3614" y="6317"/>
                  </a:lnTo>
                  <a:lnTo>
                    <a:pt x="3683" y="6359"/>
                  </a:lnTo>
                  <a:lnTo>
                    <a:pt x="3738" y="6428"/>
                  </a:lnTo>
                  <a:lnTo>
                    <a:pt x="3779" y="6496"/>
                  </a:lnTo>
                  <a:lnTo>
                    <a:pt x="3807" y="6579"/>
                  </a:lnTo>
                  <a:lnTo>
                    <a:pt x="3821" y="6676"/>
                  </a:lnTo>
                  <a:lnTo>
                    <a:pt x="3807" y="6758"/>
                  </a:lnTo>
                  <a:lnTo>
                    <a:pt x="3793" y="6855"/>
                  </a:lnTo>
                  <a:lnTo>
                    <a:pt x="3752" y="6924"/>
                  </a:lnTo>
                  <a:lnTo>
                    <a:pt x="3696" y="6993"/>
                  </a:lnTo>
                  <a:lnTo>
                    <a:pt x="3641" y="7048"/>
                  </a:lnTo>
                  <a:lnTo>
                    <a:pt x="3559" y="7089"/>
                  </a:lnTo>
                  <a:lnTo>
                    <a:pt x="3476" y="7117"/>
                  </a:lnTo>
                  <a:lnTo>
                    <a:pt x="3393" y="7131"/>
                  </a:lnTo>
                  <a:lnTo>
                    <a:pt x="3296" y="7131"/>
                  </a:lnTo>
                  <a:lnTo>
                    <a:pt x="3214" y="7103"/>
                  </a:lnTo>
                  <a:lnTo>
                    <a:pt x="3145" y="7062"/>
                  </a:lnTo>
                  <a:lnTo>
                    <a:pt x="3076" y="7021"/>
                  </a:lnTo>
                  <a:lnTo>
                    <a:pt x="3021" y="6952"/>
                  </a:lnTo>
                  <a:lnTo>
                    <a:pt x="2966" y="6883"/>
                  </a:lnTo>
                  <a:lnTo>
                    <a:pt x="2938" y="6800"/>
                  </a:lnTo>
                  <a:lnTo>
                    <a:pt x="2924" y="6703"/>
                  </a:lnTo>
                  <a:lnTo>
                    <a:pt x="2938" y="6621"/>
                  </a:lnTo>
                  <a:lnTo>
                    <a:pt x="2966" y="6538"/>
                  </a:lnTo>
                  <a:lnTo>
                    <a:pt x="2993" y="6455"/>
                  </a:lnTo>
                  <a:lnTo>
                    <a:pt x="3048" y="6386"/>
                  </a:lnTo>
                  <a:lnTo>
                    <a:pt x="3117" y="6331"/>
                  </a:lnTo>
                  <a:lnTo>
                    <a:pt x="3186" y="6290"/>
                  </a:lnTo>
                  <a:lnTo>
                    <a:pt x="3269" y="6262"/>
                  </a:lnTo>
                  <a:lnTo>
                    <a:pt x="3365" y="6248"/>
                  </a:lnTo>
                  <a:close/>
                  <a:moveTo>
                    <a:pt x="3834" y="1"/>
                  </a:moveTo>
                  <a:lnTo>
                    <a:pt x="3834" y="15"/>
                  </a:lnTo>
                  <a:lnTo>
                    <a:pt x="3807" y="332"/>
                  </a:lnTo>
                  <a:lnTo>
                    <a:pt x="3779" y="663"/>
                  </a:lnTo>
                  <a:lnTo>
                    <a:pt x="3779" y="980"/>
                  </a:lnTo>
                  <a:lnTo>
                    <a:pt x="3779" y="1311"/>
                  </a:lnTo>
                  <a:lnTo>
                    <a:pt x="3807" y="1959"/>
                  </a:lnTo>
                  <a:lnTo>
                    <a:pt x="3821" y="2607"/>
                  </a:lnTo>
                  <a:lnTo>
                    <a:pt x="3807" y="3904"/>
                  </a:lnTo>
                  <a:lnTo>
                    <a:pt x="3793" y="4193"/>
                  </a:lnTo>
                  <a:lnTo>
                    <a:pt x="3765" y="4111"/>
                  </a:lnTo>
                  <a:lnTo>
                    <a:pt x="3738" y="4014"/>
                  </a:lnTo>
                  <a:lnTo>
                    <a:pt x="3724" y="4000"/>
                  </a:lnTo>
                  <a:lnTo>
                    <a:pt x="3696" y="4000"/>
                  </a:lnTo>
                  <a:lnTo>
                    <a:pt x="3683" y="4014"/>
                  </a:lnTo>
                  <a:lnTo>
                    <a:pt x="3683" y="4111"/>
                  </a:lnTo>
                  <a:lnTo>
                    <a:pt x="3683" y="4207"/>
                  </a:lnTo>
                  <a:lnTo>
                    <a:pt x="3614" y="4221"/>
                  </a:lnTo>
                  <a:lnTo>
                    <a:pt x="3572" y="4138"/>
                  </a:lnTo>
                  <a:lnTo>
                    <a:pt x="3545" y="4055"/>
                  </a:lnTo>
                  <a:lnTo>
                    <a:pt x="3517" y="4042"/>
                  </a:lnTo>
                  <a:lnTo>
                    <a:pt x="3503" y="4055"/>
                  </a:lnTo>
                  <a:lnTo>
                    <a:pt x="3503" y="4097"/>
                  </a:lnTo>
                  <a:lnTo>
                    <a:pt x="3503" y="4152"/>
                  </a:lnTo>
                  <a:lnTo>
                    <a:pt x="3517" y="4249"/>
                  </a:lnTo>
                  <a:lnTo>
                    <a:pt x="3393" y="4276"/>
                  </a:lnTo>
                  <a:lnTo>
                    <a:pt x="3352" y="4152"/>
                  </a:lnTo>
                  <a:lnTo>
                    <a:pt x="3338" y="4138"/>
                  </a:lnTo>
                  <a:lnTo>
                    <a:pt x="3324" y="4152"/>
                  </a:lnTo>
                  <a:lnTo>
                    <a:pt x="3352" y="4290"/>
                  </a:lnTo>
                  <a:lnTo>
                    <a:pt x="3255" y="4317"/>
                  </a:lnTo>
                  <a:lnTo>
                    <a:pt x="3241" y="4317"/>
                  </a:lnTo>
                  <a:lnTo>
                    <a:pt x="3200" y="4221"/>
                  </a:lnTo>
                  <a:lnTo>
                    <a:pt x="3159" y="4124"/>
                  </a:lnTo>
                  <a:lnTo>
                    <a:pt x="3145" y="4111"/>
                  </a:lnTo>
                  <a:lnTo>
                    <a:pt x="3131" y="4111"/>
                  </a:lnTo>
                  <a:lnTo>
                    <a:pt x="3117" y="4124"/>
                  </a:lnTo>
                  <a:lnTo>
                    <a:pt x="3103" y="4138"/>
                  </a:lnTo>
                  <a:lnTo>
                    <a:pt x="3145" y="4345"/>
                  </a:lnTo>
                  <a:lnTo>
                    <a:pt x="3159" y="4359"/>
                  </a:lnTo>
                  <a:lnTo>
                    <a:pt x="3117" y="4373"/>
                  </a:lnTo>
                  <a:lnTo>
                    <a:pt x="3117" y="4359"/>
                  </a:lnTo>
                  <a:lnTo>
                    <a:pt x="3048" y="4235"/>
                  </a:lnTo>
                  <a:lnTo>
                    <a:pt x="3007" y="4111"/>
                  </a:lnTo>
                  <a:lnTo>
                    <a:pt x="2993" y="4097"/>
                  </a:lnTo>
                  <a:lnTo>
                    <a:pt x="2979" y="4097"/>
                  </a:lnTo>
                  <a:lnTo>
                    <a:pt x="2979" y="4111"/>
                  </a:lnTo>
                  <a:lnTo>
                    <a:pt x="2966" y="4111"/>
                  </a:lnTo>
                  <a:lnTo>
                    <a:pt x="2979" y="4235"/>
                  </a:lnTo>
                  <a:lnTo>
                    <a:pt x="3007" y="4331"/>
                  </a:lnTo>
                  <a:lnTo>
                    <a:pt x="3034" y="4400"/>
                  </a:lnTo>
                  <a:lnTo>
                    <a:pt x="2938" y="4455"/>
                  </a:lnTo>
                  <a:lnTo>
                    <a:pt x="2814" y="4276"/>
                  </a:lnTo>
                  <a:lnTo>
                    <a:pt x="2800" y="4262"/>
                  </a:lnTo>
                  <a:lnTo>
                    <a:pt x="2786" y="4276"/>
                  </a:lnTo>
                  <a:lnTo>
                    <a:pt x="2772" y="4331"/>
                  </a:lnTo>
                  <a:lnTo>
                    <a:pt x="2786" y="4386"/>
                  </a:lnTo>
                  <a:lnTo>
                    <a:pt x="2828" y="4469"/>
                  </a:lnTo>
                  <a:lnTo>
                    <a:pt x="2841" y="4497"/>
                  </a:lnTo>
                  <a:lnTo>
                    <a:pt x="2772" y="4524"/>
                  </a:lnTo>
                  <a:lnTo>
                    <a:pt x="2731" y="4469"/>
                  </a:lnTo>
                  <a:lnTo>
                    <a:pt x="2676" y="4400"/>
                  </a:lnTo>
                  <a:lnTo>
                    <a:pt x="2662" y="4386"/>
                  </a:lnTo>
                  <a:lnTo>
                    <a:pt x="2635" y="4386"/>
                  </a:lnTo>
                  <a:lnTo>
                    <a:pt x="2621" y="4400"/>
                  </a:lnTo>
                  <a:lnTo>
                    <a:pt x="2607" y="4428"/>
                  </a:lnTo>
                  <a:lnTo>
                    <a:pt x="2607" y="4442"/>
                  </a:lnTo>
                  <a:lnTo>
                    <a:pt x="2635" y="4511"/>
                  </a:lnTo>
                  <a:lnTo>
                    <a:pt x="2676" y="4580"/>
                  </a:lnTo>
                  <a:lnTo>
                    <a:pt x="2455" y="4428"/>
                  </a:lnTo>
                  <a:lnTo>
                    <a:pt x="2235" y="4290"/>
                  </a:lnTo>
                  <a:lnTo>
                    <a:pt x="1848" y="4055"/>
                  </a:lnTo>
                  <a:lnTo>
                    <a:pt x="1711" y="3973"/>
                  </a:lnTo>
                  <a:lnTo>
                    <a:pt x="1573" y="3904"/>
                  </a:lnTo>
                  <a:lnTo>
                    <a:pt x="1435" y="3849"/>
                  </a:lnTo>
                  <a:lnTo>
                    <a:pt x="1366" y="3835"/>
                  </a:lnTo>
                  <a:lnTo>
                    <a:pt x="1283" y="3821"/>
                  </a:lnTo>
                  <a:lnTo>
                    <a:pt x="1200" y="3835"/>
                  </a:lnTo>
                  <a:lnTo>
                    <a:pt x="1118" y="3862"/>
                  </a:lnTo>
                  <a:lnTo>
                    <a:pt x="1049" y="3904"/>
                  </a:lnTo>
                  <a:lnTo>
                    <a:pt x="966" y="3945"/>
                  </a:lnTo>
                  <a:lnTo>
                    <a:pt x="897" y="4000"/>
                  </a:lnTo>
                  <a:lnTo>
                    <a:pt x="828" y="4069"/>
                  </a:lnTo>
                  <a:lnTo>
                    <a:pt x="773" y="4138"/>
                  </a:lnTo>
                  <a:lnTo>
                    <a:pt x="731" y="4193"/>
                  </a:lnTo>
                  <a:lnTo>
                    <a:pt x="731" y="4221"/>
                  </a:lnTo>
                  <a:lnTo>
                    <a:pt x="745" y="4235"/>
                  </a:lnTo>
                  <a:lnTo>
                    <a:pt x="759" y="4249"/>
                  </a:lnTo>
                  <a:lnTo>
                    <a:pt x="773" y="4249"/>
                  </a:lnTo>
                  <a:lnTo>
                    <a:pt x="842" y="4221"/>
                  </a:lnTo>
                  <a:lnTo>
                    <a:pt x="911" y="4180"/>
                  </a:lnTo>
                  <a:lnTo>
                    <a:pt x="1062" y="4097"/>
                  </a:lnTo>
                  <a:lnTo>
                    <a:pt x="1145" y="4055"/>
                  </a:lnTo>
                  <a:lnTo>
                    <a:pt x="1228" y="4028"/>
                  </a:lnTo>
                  <a:lnTo>
                    <a:pt x="1297" y="4014"/>
                  </a:lnTo>
                  <a:lnTo>
                    <a:pt x="1380" y="4014"/>
                  </a:lnTo>
                  <a:lnTo>
                    <a:pt x="1449" y="4042"/>
                  </a:lnTo>
                  <a:lnTo>
                    <a:pt x="1517" y="4069"/>
                  </a:lnTo>
                  <a:lnTo>
                    <a:pt x="1655" y="4152"/>
                  </a:lnTo>
                  <a:lnTo>
                    <a:pt x="1917" y="4331"/>
                  </a:lnTo>
                  <a:lnTo>
                    <a:pt x="2193" y="4524"/>
                  </a:lnTo>
                  <a:lnTo>
                    <a:pt x="2455" y="4717"/>
                  </a:lnTo>
                  <a:lnTo>
                    <a:pt x="2386" y="4773"/>
                  </a:lnTo>
                  <a:lnTo>
                    <a:pt x="2331" y="4745"/>
                  </a:lnTo>
                  <a:lnTo>
                    <a:pt x="2290" y="4717"/>
                  </a:lnTo>
                  <a:lnTo>
                    <a:pt x="2235" y="4704"/>
                  </a:lnTo>
                  <a:lnTo>
                    <a:pt x="2207" y="4704"/>
                  </a:lnTo>
                  <a:lnTo>
                    <a:pt x="2179" y="4717"/>
                  </a:lnTo>
                  <a:lnTo>
                    <a:pt x="2152" y="4731"/>
                  </a:lnTo>
                  <a:lnTo>
                    <a:pt x="2138" y="4745"/>
                  </a:lnTo>
                  <a:lnTo>
                    <a:pt x="2152" y="4759"/>
                  </a:lnTo>
                  <a:lnTo>
                    <a:pt x="2179" y="4759"/>
                  </a:lnTo>
                  <a:lnTo>
                    <a:pt x="2221" y="4773"/>
                  </a:lnTo>
                  <a:lnTo>
                    <a:pt x="2276" y="4800"/>
                  </a:lnTo>
                  <a:lnTo>
                    <a:pt x="2317" y="4828"/>
                  </a:lnTo>
                  <a:lnTo>
                    <a:pt x="2304" y="4842"/>
                  </a:lnTo>
                  <a:lnTo>
                    <a:pt x="2221" y="4814"/>
                  </a:lnTo>
                  <a:lnTo>
                    <a:pt x="2110" y="4786"/>
                  </a:lnTo>
                  <a:lnTo>
                    <a:pt x="2000" y="4773"/>
                  </a:lnTo>
                  <a:lnTo>
                    <a:pt x="1986" y="4773"/>
                  </a:lnTo>
                  <a:lnTo>
                    <a:pt x="1973" y="4800"/>
                  </a:lnTo>
                  <a:lnTo>
                    <a:pt x="1973" y="4814"/>
                  </a:lnTo>
                  <a:lnTo>
                    <a:pt x="1986" y="4828"/>
                  </a:lnTo>
                  <a:lnTo>
                    <a:pt x="2166" y="4924"/>
                  </a:lnTo>
                  <a:lnTo>
                    <a:pt x="2179" y="4938"/>
                  </a:lnTo>
                  <a:lnTo>
                    <a:pt x="2138" y="4966"/>
                  </a:lnTo>
                  <a:lnTo>
                    <a:pt x="2069" y="4952"/>
                  </a:lnTo>
                  <a:lnTo>
                    <a:pt x="1986" y="4924"/>
                  </a:lnTo>
                  <a:lnTo>
                    <a:pt x="1945" y="4910"/>
                  </a:lnTo>
                  <a:lnTo>
                    <a:pt x="1876" y="4910"/>
                  </a:lnTo>
                  <a:lnTo>
                    <a:pt x="1862" y="4924"/>
                  </a:lnTo>
                  <a:lnTo>
                    <a:pt x="1848" y="4938"/>
                  </a:lnTo>
                  <a:lnTo>
                    <a:pt x="1848" y="4966"/>
                  </a:lnTo>
                  <a:lnTo>
                    <a:pt x="1876" y="5007"/>
                  </a:lnTo>
                  <a:lnTo>
                    <a:pt x="1931" y="5048"/>
                  </a:lnTo>
                  <a:lnTo>
                    <a:pt x="1821" y="5048"/>
                  </a:lnTo>
                  <a:lnTo>
                    <a:pt x="1766" y="5062"/>
                  </a:lnTo>
                  <a:lnTo>
                    <a:pt x="1711" y="5076"/>
                  </a:lnTo>
                  <a:lnTo>
                    <a:pt x="1711" y="5090"/>
                  </a:lnTo>
                  <a:lnTo>
                    <a:pt x="1711" y="5104"/>
                  </a:lnTo>
                  <a:lnTo>
                    <a:pt x="1711" y="5117"/>
                  </a:lnTo>
                  <a:lnTo>
                    <a:pt x="1724" y="5117"/>
                  </a:lnTo>
                  <a:lnTo>
                    <a:pt x="1779" y="5131"/>
                  </a:lnTo>
                  <a:lnTo>
                    <a:pt x="1821" y="5145"/>
                  </a:lnTo>
                  <a:lnTo>
                    <a:pt x="1917" y="5186"/>
                  </a:lnTo>
                  <a:lnTo>
                    <a:pt x="1876" y="5241"/>
                  </a:lnTo>
                  <a:lnTo>
                    <a:pt x="1821" y="5228"/>
                  </a:lnTo>
                  <a:lnTo>
                    <a:pt x="1766" y="5214"/>
                  </a:lnTo>
                  <a:lnTo>
                    <a:pt x="1724" y="5214"/>
                  </a:lnTo>
                  <a:lnTo>
                    <a:pt x="1669" y="5241"/>
                  </a:lnTo>
                  <a:lnTo>
                    <a:pt x="1655" y="5241"/>
                  </a:lnTo>
                  <a:lnTo>
                    <a:pt x="1655" y="5269"/>
                  </a:lnTo>
                  <a:lnTo>
                    <a:pt x="1655" y="5283"/>
                  </a:lnTo>
                  <a:lnTo>
                    <a:pt x="1669" y="5297"/>
                  </a:lnTo>
                  <a:lnTo>
                    <a:pt x="1697" y="5310"/>
                  </a:lnTo>
                  <a:lnTo>
                    <a:pt x="1517" y="5269"/>
                  </a:lnTo>
                  <a:lnTo>
                    <a:pt x="1338" y="5255"/>
                  </a:lnTo>
                  <a:lnTo>
                    <a:pt x="1159" y="5228"/>
                  </a:lnTo>
                  <a:lnTo>
                    <a:pt x="800" y="5200"/>
                  </a:lnTo>
                  <a:lnTo>
                    <a:pt x="635" y="5186"/>
                  </a:lnTo>
                  <a:lnTo>
                    <a:pt x="483" y="5200"/>
                  </a:lnTo>
                  <a:lnTo>
                    <a:pt x="400" y="5214"/>
                  </a:lnTo>
                  <a:lnTo>
                    <a:pt x="331" y="5241"/>
                  </a:lnTo>
                  <a:lnTo>
                    <a:pt x="262" y="5269"/>
                  </a:lnTo>
                  <a:lnTo>
                    <a:pt x="194" y="5324"/>
                  </a:lnTo>
                  <a:lnTo>
                    <a:pt x="180" y="5366"/>
                  </a:lnTo>
                  <a:lnTo>
                    <a:pt x="180" y="5407"/>
                  </a:lnTo>
                  <a:lnTo>
                    <a:pt x="125" y="5572"/>
                  </a:lnTo>
                  <a:lnTo>
                    <a:pt x="69" y="5752"/>
                  </a:lnTo>
                  <a:lnTo>
                    <a:pt x="28" y="5945"/>
                  </a:lnTo>
                  <a:lnTo>
                    <a:pt x="0" y="6138"/>
                  </a:lnTo>
                  <a:lnTo>
                    <a:pt x="0" y="6331"/>
                  </a:lnTo>
                  <a:lnTo>
                    <a:pt x="28" y="6510"/>
                  </a:lnTo>
                  <a:lnTo>
                    <a:pt x="56" y="6607"/>
                  </a:lnTo>
                  <a:lnTo>
                    <a:pt x="83" y="6690"/>
                  </a:lnTo>
                  <a:lnTo>
                    <a:pt x="125" y="6772"/>
                  </a:lnTo>
                  <a:lnTo>
                    <a:pt x="180" y="6841"/>
                  </a:lnTo>
                  <a:lnTo>
                    <a:pt x="194" y="6855"/>
                  </a:lnTo>
                  <a:lnTo>
                    <a:pt x="207" y="6855"/>
                  </a:lnTo>
                  <a:lnTo>
                    <a:pt x="207" y="6841"/>
                  </a:lnTo>
                  <a:lnTo>
                    <a:pt x="207" y="6827"/>
                  </a:lnTo>
                  <a:lnTo>
                    <a:pt x="166" y="6469"/>
                  </a:lnTo>
                  <a:lnTo>
                    <a:pt x="166" y="6290"/>
                  </a:lnTo>
                  <a:lnTo>
                    <a:pt x="166" y="6124"/>
                  </a:lnTo>
                  <a:lnTo>
                    <a:pt x="180" y="5959"/>
                  </a:lnTo>
                  <a:lnTo>
                    <a:pt x="207" y="5779"/>
                  </a:lnTo>
                  <a:lnTo>
                    <a:pt x="262" y="5614"/>
                  </a:lnTo>
                  <a:lnTo>
                    <a:pt x="345" y="5448"/>
                  </a:lnTo>
                  <a:lnTo>
                    <a:pt x="345" y="5421"/>
                  </a:lnTo>
                  <a:lnTo>
                    <a:pt x="469" y="5407"/>
                  </a:lnTo>
                  <a:lnTo>
                    <a:pt x="580" y="5407"/>
                  </a:lnTo>
                  <a:lnTo>
                    <a:pt x="814" y="5421"/>
                  </a:lnTo>
                  <a:lnTo>
                    <a:pt x="1049" y="5448"/>
                  </a:lnTo>
                  <a:lnTo>
                    <a:pt x="1283" y="5462"/>
                  </a:lnTo>
                  <a:lnTo>
                    <a:pt x="1449" y="5490"/>
                  </a:lnTo>
                  <a:lnTo>
                    <a:pt x="1586" y="5517"/>
                  </a:lnTo>
                  <a:lnTo>
                    <a:pt x="1545" y="5531"/>
                  </a:lnTo>
                  <a:lnTo>
                    <a:pt x="1504" y="5545"/>
                  </a:lnTo>
                  <a:lnTo>
                    <a:pt x="1462" y="5572"/>
                  </a:lnTo>
                  <a:lnTo>
                    <a:pt x="1407" y="5669"/>
                  </a:lnTo>
                  <a:lnTo>
                    <a:pt x="1393" y="5683"/>
                  </a:lnTo>
                  <a:lnTo>
                    <a:pt x="1462" y="5683"/>
                  </a:lnTo>
                  <a:lnTo>
                    <a:pt x="1504" y="5697"/>
                  </a:lnTo>
                  <a:lnTo>
                    <a:pt x="1559" y="5683"/>
                  </a:lnTo>
                  <a:lnTo>
                    <a:pt x="1614" y="5669"/>
                  </a:lnTo>
                  <a:lnTo>
                    <a:pt x="1614" y="5669"/>
                  </a:lnTo>
                  <a:lnTo>
                    <a:pt x="1600" y="5724"/>
                  </a:lnTo>
                  <a:lnTo>
                    <a:pt x="1545" y="5738"/>
                  </a:lnTo>
                  <a:lnTo>
                    <a:pt x="1435" y="5793"/>
                  </a:lnTo>
                  <a:lnTo>
                    <a:pt x="1324" y="5862"/>
                  </a:lnTo>
                  <a:lnTo>
                    <a:pt x="1324" y="5876"/>
                  </a:lnTo>
                  <a:lnTo>
                    <a:pt x="1324" y="5890"/>
                  </a:lnTo>
                  <a:lnTo>
                    <a:pt x="1338" y="5890"/>
                  </a:lnTo>
                  <a:lnTo>
                    <a:pt x="1559" y="5821"/>
                  </a:lnTo>
                  <a:lnTo>
                    <a:pt x="1559" y="5821"/>
                  </a:lnTo>
                  <a:lnTo>
                    <a:pt x="1545" y="5876"/>
                  </a:lnTo>
                  <a:lnTo>
                    <a:pt x="1476" y="5903"/>
                  </a:lnTo>
                  <a:lnTo>
                    <a:pt x="1407" y="5931"/>
                  </a:lnTo>
                  <a:lnTo>
                    <a:pt x="1338" y="5972"/>
                  </a:lnTo>
                  <a:lnTo>
                    <a:pt x="1283" y="6028"/>
                  </a:lnTo>
                  <a:lnTo>
                    <a:pt x="1269" y="6041"/>
                  </a:lnTo>
                  <a:lnTo>
                    <a:pt x="1269" y="6055"/>
                  </a:lnTo>
                  <a:lnTo>
                    <a:pt x="1283" y="6069"/>
                  </a:lnTo>
                  <a:lnTo>
                    <a:pt x="1297" y="6069"/>
                  </a:lnTo>
                  <a:lnTo>
                    <a:pt x="1504" y="6055"/>
                  </a:lnTo>
                  <a:lnTo>
                    <a:pt x="1504" y="6124"/>
                  </a:lnTo>
                  <a:lnTo>
                    <a:pt x="1269" y="6234"/>
                  </a:lnTo>
                  <a:lnTo>
                    <a:pt x="1269" y="6248"/>
                  </a:lnTo>
                  <a:lnTo>
                    <a:pt x="1269" y="6262"/>
                  </a:lnTo>
                  <a:lnTo>
                    <a:pt x="1283" y="6262"/>
                  </a:lnTo>
                  <a:lnTo>
                    <a:pt x="1462" y="6248"/>
                  </a:lnTo>
                  <a:lnTo>
                    <a:pt x="1366" y="6331"/>
                  </a:lnTo>
                  <a:lnTo>
                    <a:pt x="1283" y="6414"/>
                  </a:lnTo>
                  <a:lnTo>
                    <a:pt x="1283" y="6441"/>
                  </a:lnTo>
                  <a:lnTo>
                    <a:pt x="1297" y="6455"/>
                  </a:lnTo>
                  <a:lnTo>
                    <a:pt x="1407" y="6441"/>
                  </a:lnTo>
                  <a:lnTo>
                    <a:pt x="1504" y="6400"/>
                  </a:lnTo>
                  <a:lnTo>
                    <a:pt x="1504" y="6414"/>
                  </a:lnTo>
                  <a:lnTo>
                    <a:pt x="1490" y="6428"/>
                  </a:lnTo>
                  <a:lnTo>
                    <a:pt x="1297" y="6538"/>
                  </a:lnTo>
                  <a:lnTo>
                    <a:pt x="1283" y="6552"/>
                  </a:lnTo>
                  <a:lnTo>
                    <a:pt x="1283" y="6565"/>
                  </a:lnTo>
                  <a:lnTo>
                    <a:pt x="1297" y="6579"/>
                  </a:lnTo>
                  <a:lnTo>
                    <a:pt x="1311" y="6579"/>
                  </a:lnTo>
                  <a:lnTo>
                    <a:pt x="1407" y="6552"/>
                  </a:lnTo>
                  <a:lnTo>
                    <a:pt x="1228" y="6634"/>
                  </a:lnTo>
                  <a:lnTo>
                    <a:pt x="1062" y="6745"/>
                  </a:lnTo>
                  <a:lnTo>
                    <a:pt x="883" y="6855"/>
                  </a:lnTo>
                  <a:lnTo>
                    <a:pt x="718" y="6965"/>
                  </a:lnTo>
                  <a:lnTo>
                    <a:pt x="414" y="7214"/>
                  </a:lnTo>
                  <a:lnTo>
                    <a:pt x="111" y="7448"/>
                  </a:lnTo>
                  <a:lnTo>
                    <a:pt x="97" y="7476"/>
                  </a:lnTo>
                  <a:lnTo>
                    <a:pt x="97" y="7517"/>
                  </a:lnTo>
                  <a:lnTo>
                    <a:pt x="166" y="7765"/>
                  </a:lnTo>
                  <a:lnTo>
                    <a:pt x="207" y="7903"/>
                  </a:lnTo>
                  <a:lnTo>
                    <a:pt x="276" y="8041"/>
                  </a:lnTo>
                  <a:lnTo>
                    <a:pt x="345" y="8165"/>
                  </a:lnTo>
                  <a:lnTo>
                    <a:pt x="428" y="8262"/>
                  </a:lnTo>
                  <a:lnTo>
                    <a:pt x="483" y="8303"/>
                  </a:lnTo>
                  <a:lnTo>
                    <a:pt x="538" y="8331"/>
                  </a:lnTo>
                  <a:lnTo>
                    <a:pt x="593" y="8358"/>
                  </a:lnTo>
                  <a:lnTo>
                    <a:pt x="662" y="8372"/>
                  </a:lnTo>
                  <a:lnTo>
                    <a:pt x="676" y="8358"/>
                  </a:lnTo>
                  <a:lnTo>
                    <a:pt x="690" y="8344"/>
                  </a:lnTo>
                  <a:lnTo>
                    <a:pt x="690" y="8331"/>
                  </a:lnTo>
                  <a:lnTo>
                    <a:pt x="690" y="8317"/>
                  </a:lnTo>
                  <a:lnTo>
                    <a:pt x="552" y="8193"/>
                  </a:lnTo>
                  <a:lnTo>
                    <a:pt x="456" y="8041"/>
                  </a:lnTo>
                  <a:lnTo>
                    <a:pt x="373" y="7889"/>
                  </a:lnTo>
                  <a:lnTo>
                    <a:pt x="304" y="7710"/>
                  </a:lnTo>
                  <a:lnTo>
                    <a:pt x="276" y="7614"/>
                  </a:lnTo>
                  <a:lnTo>
                    <a:pt x="276" y="7586"/>
                  </a:lnTo>
                  <a:lnTo>
                    <a:pt x="276" y="7558"/>
                  </a:lnTo>
                  <a:lnTo>
                    <a:pt x="318" y="7503"/>
                  </a:lnTo>
                  <a:lnTo>
                    <a:pt x="387" y="7434"/>
                  </a:lnTo>
                  <a:lnTo>
                    <a:pt x="745" y="7172"/>
                  </a:lnTo>
                  <a:lnTo>
                    <a:pt x="1049" y="6965"/>
                  </a:lnTo>
                  <a:lnTo>
                    <a:pt x="1200" y="6869"/>
                  </a:lnTo>
                  <a:lnTo>
                    <a:pt x="1366" y="6772"/>
                  </a:lnTo>
                  <a:lnTo>
                    <a:pt x="1462" y="6731"/>
                  </a:lnTo>
                  <a:lnTo>
                    <a:pt x="1462" y="6731"/>
                  </a:lnTo>
                  <a:lnTo>
                    <a:pt x="1421" y="6800"/>
                  </a:lnTo>
                  <a:lnTo>
                    <a:pt x="1393" y="6883"/>
                  </a:lnTo>
                  <a:lnTo>
                    <a:pt x="1407" y="6896"/>
                  </a:lnTo>
                  <a:lnTo>
                    <a:pt x="1421" y="6910"/>
                  </a:lnTo>
                  <a:lnTo>
                    <a:pt x="1476" y="6910"/>
                  </a:lnTo>
                  <a:lnTo>
                    <a:pt x="1517" y="6896"/>
                  </a:lnTo>
                  <a:lnTo>
                    <a:pt x="1600" y="6827"/>
                  </a:lnTo>
                  <a:lnTo>
                    <a:pt x="1614" y="6814"/>
                  </a:lnTo>
                  <a:lnTo>
                    <a:pt x="1628" y="6827"/>
                  </a:lnTo>
                  <a:lnTo>
                    <a:pt x="1545" y="6910"/>
                  </a:lnTo>
                  <a:lnTo>
                    <a:pt x="1490" y="6965"/>
                  </a:lnTo>
                  <a:lnTo>
                    <a:pt x="1476" y="6979"/>
                  </a:lnTo>
                  <a:lnTo>
                    <a:pt x="1462" y="7021"/>
                  </a:lnTo>
                  <a:lnTo>
                    <a:pt x="1462" y="7034"/>
                  </a:lnTo>
                  <a:lnTo>
                    <a:pt x="1476" y="7048"/>
                  </a:lnTo>
                  <a:lnTo>
                    <a:pt x="1504" y="7062"/>
                  </a:lnTo>
                  <a:lnTo>
                    <a:pt x="1531" y="7062"/>
                  </a:lnTo>
                  <a:lnTo>
                    <a:pt x="1586" y="7034"/>
                  </a:lnTo>
                  <a:lnTo>
                    <a:pt x="1636" y="7015"/>
                  </a:lnTo>
                  <a:lnTo>
                    <a:pt x="1628" y="7021"/>
                  </a:lnTo>
                  <a:lnTo>
                    <a:pt x="1586" y="7076"/>
                  </a:lnTo>
                  <a:lnTo>
                    <a:pt x="1545" y="7131"/>
                  </a:lnTo>
                  <a:lnTo>
                    <a:pt x="1531" y="7186"/>
                  </a:lnTo>
                  <a:lnTo>
                    <a:pt x="1531" y="7200"/>
                  </a:lnTo>
                  <a:lnTo>
                    <a:pt x="1545" y="7214"/>
                  </a:lnTo>
                  <a:lnTo>
                    <a:pt x="1655" y="7158"/>
                  </a:lnTo>
                  <a:lnTo>
                    <a:pt x="1766" y="7089"/>
                  </a:lnTo>
                  <a:lnTo>
                    <a:pt x="1779" y="7076"/>
                  </a:lnTo>
                  <a:lnTo>
                    <a:pt x="1793" y="7089"/>
                  </a:lnTo>
                  <a:lnTo>
                    <a:pt x="1738" y="7131"/>
                  </a:lnTo>
                  <a:lnTo>
                    <a:pt x="1697" y="7158"/>
                  </a:lnTo>
                  <a:lnTo>
                    <a:pt x="1628" y="7241"/>
                  </a:lnTo>
                  <a:lnTo>
                    <a:pt x="1586" y="7283"/>
                  </a:lnTo>
                  <a:lnTo>
                    <a:pt x="1573" y="7338"/>
                  </a:lnTo>
                  <a:lnTo>
                    <a:pt x="1573" y="7352"/>
                  </a:lnTo>
                  <a:lnTo>
                    <a:pt x="1628" y="7338"/>
                  </a:lnTo>
                  <a:lnTo>
                    <a:pt x="1669" y="7324"/>
                  </a:lnTo>
                  <a:lnTo>
                    <a:pt x="1752" y="7269"/>
                  </a:lnTo>
                  <a:lnTo>
                    <a:pt x="1821" y="7227"/>
                  </a:lnTo>
                  <a:lnTo>
                    <a:pt x="1876" y="7186"/>
                  </a:lnTo>
                  <a:lnTo>
                    <a:pt x="1862" y="7214"/>
                  </a:lnTo>
                  <a:lnTo>
                    <a:pt x="1779" y="7310"/>
                  </a:lnTo>
                  <a:lnTo>
                    <a:pt x="1779" y="7324"/>
                  </a:lnTo>
                  <a:lnTo>
                    <a:pt x="1779" y="7338"/>
                  </a:lnTo>
                  <a:lnTo>
                    <a:pt x="1793" y="7352"/>
                  </a:lnTo>
                  <a:lnTo>
                    <a:pt x="1821" y="7352"/>
                  </a:lnTo>
                  <a:lnTo>
                    <a:pt x="1904" y="7269"/>
                  </a:lnTo>
                  <a:lnTo>
                    <a:pt x="1931" y="7241"/>
                  </a:lnTo>
                  <a:lnTo>
                    <a:pt x="1945" y="7255"/>
                  </a:lnTo>
                  <a:lnTo>
                    <a:pt x="1766" y="7476"/>
                  </a:lnTo>
                  <a:lnTo>
                    <a:pt x="1600" y="7710"/>
                  </a:lnTo>
                  <a:lnTo>
                    <a:pt x="1517" y="7848"/>
                  </a:lnTo>
                  <a:lnTo>
                    <a:pt x="1462" y="7986"/>
                  </a:lnTo>
                  <a:lnTo>
                    <a:pt x="1435" y="8124"/>
                  </a:lnTo>
                  <a:lnTo>
                    <a:pt x="1449" y="8248"/>
                  </a:lnTo>
                  <a:lnTo>
                    <a:pt x="1476" y="8358"/>
                  </a:lnTo>
                  <a:lnTo>
                    <a:pt x="1545" y="8482"/>
                  </a:lnTo>
                  <a:lnTo>
                    <a:pt x="1642" y="8593"/>
                  </a:lnTo>
                  <a:lnTo>
                    <a:pt x="1766" y="8703"/>
                  </a:lnTo>
                  <a:lnTo>
                    <a:pt x="1779" y="8703"/>
                  </a:lnTo>
                  <a:lnTo>
                    <a:pt x="1779" y="8689"/>
                  </a:lnTo>
                  <a:lnTo>
                    <a:pt x="1793" y="8675"/>
                  </a:lnTo>
                  <a:lnTo>
                    <a:pt x="1655" y="8400"/>
                  </a:lnTo>
                  <a:lnTo>
                    <a:pt x="1614" y="8331"/>
                  </a:lnTo>
                  <a:lnTo>
                    <a:pt x="1600" y="8262"/>
                  </a:lnTo>
                  <a:lnTo>
                    <a:pt x="1586" y="8179"/>
                  </a:lnTo>
                  <a:lnTo>
                    <a:pt x="1600" y="8110"/>
                  </a:lnTo>
                  <a:lnTo>
                    <a:pt x="1614" y="8027"/>
                  </a:lnTo>
                  <a:lnTo>
                    <a:pt x="1655" y="7958"/>
                  </a:lnTo>
                  <a:lnTo>
                    <a:pt x="1738" y="7793"/>
                  </a:lnTo>
                  <a:lnTo>
                    <a:pt x="1848" y="7655"/>
                  </a:lnTo>
                  <a:lnTo>
                    <a:pt x="1945" y="7517"/>
                  </a:lnTo>
                  <a:lnTo>
                    <a:pt x="2083" y="7365"/>
                  </a:lnTo>
                  <a:lnTo>
                    <a:pt x="2083" y="7393"/>
                  </a:lnTo>
                  <a:lnTo>
                    <a:pt x="2042" y="7517"/>
                  </a:lnTo>
                  <a:lnTo>
                    <a:pt x="2042" y="7586"/>
                  </a:lnTo>
                  <a:lnTo>
                    <a:pt x="2055" y="7641"/>
                  </a:lnTo>
                  <a:lnTo>
                    <a:pt x="2069" y="7655"/>
                  </a:lnTo>
                  <a:lnTo>
                    <a:pt x="2097" y="7655"/>
                  </a:lnTo>
                  <a:lnTo>
                    <a:pt x="2124" y="7600"/>
                  </a:lnTo>
                  <a:lnTo>
                    <a:pt x="2152" y="7558"/>
                  </a:lnTo>
                  <a:lnTo>
                    <a:pt x="2179" y="7448"/>
                  </a:lnTo>
                  <a:lnTo>
                    <a:pt x="2179" y="7434"/>
                  </a:lnTo>
                  <a:lnTo>
                    <a:pt x="2262" y="7476"/>
                  </a:lnTo>
                  <a:lnTo>
                    <a:pt x="2262" y="7503"/>
                  </a:lnTo>
                  <a:lnTo>
                    <a:pt x="2235" y="7614"/>
                  </a:lnTo>
                  <a:lnTo>
                    <a:pt x="2235" y="7682"/>
                  </a:lnTo>
                  <a:lnTo>
                    <a:pt x="2235" y="7738"/>
                  </a:lnTo>
                  <a:lnTo>
                    <a:pt x="2262" y="7751"/>
                  </a:lnTo>
                  <a:lnTo>
                    <a:pt x="2276" y="7751"/>
                  </a:lnTo>
                  <a:lnTo>
                    <a:pt x="2317" y="7696"/>
                  </a:lnTo>
                  <a:lnTo>
                    <a:pt x="2345" y="7655"/>
                  </a:lnTo>
                  <a:lnTo>
                    <a:pt x="2372" y="7545"/>
                  </a:lnTo>
                  <a:lnTo>
                    <a:pt x="2372" y="7531"/>
                  </a:lnTo>
                  <a:lnTo>
                    <a:pt x="2524" y="7586"/>
                  </a:lnTo>
                  <a:lnTo>
                    <a:pt x="2483" y="7710"/>
                  </a:lnTo>
                  <a:lnTo>
                    <a:pt x="2455" y="7834"/>
                  </a:lnTo>
                  <a:lnTo>
                    <a:pt x="2469" y="7848"/>
                  </a:lnTo>
                  <a:lnTo>
                    <a:pt x="2510" y="7793"/>
                  </a:lnTo>
                  <a:lnTo>
                    <a:pt x="2538" y="7738"/>
                  </a:lnTo>
                  <a:lnTo>
                    <a:pt x="2579" y="7614"/>
                  </a:lnTo>
                  <a:lnTo>
                    <a:pt x="2635" y="7627"/>
                  </a:lnTo>
                  <a:lnTo>
                    <a:pt x="2621" y="7765"/>
                  </a:lnTo>
                  <a:lnTo>
                    <a:pt x="2635" y="7876"/>
                  </a:lnTo>
                  <a:lnTo>
                    <a:pt x="2648" y="7889"/>
                  </a:lnTo>
                  <a:lnTo>
                    <a:pt x="2662" y="7889"/>
                  </a:lnTo>
                  <a:lnTo>
                    <a:pt x="2690" y="7834"/>
                  </a:lnTo>
                  <a:lnTo>
                    <a:pt x="2717" y="7779"/>
                  </a:lnTo>
                  <a:lnTo>
                    <a:pt x="2745" y="7655"/>
                  </a:lnTo>
                  <a:lnTo>
                    <a:pt x="2855" y="7682"/>
                  </a:lnTo>
                  <a:lnTo>
                    <a:pt x="2828" y="7779"/>
                  </a:lnTo>
                  <a:lnTo>
                    <a:pt x="2800" y="7903"/>
                  </a:lnTo>
                  <a:lnTo>
                    <a:pt x="2786" y="7958"/>
                  </a:lnTo>
                  <a:lnTo>
                    <a:pt x="2800" y="8027"/>
                  </a:lnTo>
                  <a:lnTo>
                    <a:pt x="2855" y="7972"/>
                  </a:lnTo>
                  <a:lnTo>
                    <a:pt x="2897" y="7889"/>
                  </a:lnTo>
                  <a:lnTo>
                    <a:pt x="2924" y="7793"/>
                  </a:lnTo>
                  <a:lnTo>
                    <a:pt x="2938" y="7710"/>
                  </a:lnTo>
                  <a:lnTo>
                    <a:pt x="3048" y="7724"/>
                  </a:lnTo>
                  <a:lnTo>
                    <a:pt x="3048" y="7738"/>
                  </a:lnTo>
                  <a:lnTo>
                    <a:pt x="3034" y="7807"/>
                  </a:lnTo>
                  <a:lnTo>
                    <a:pt x="3034" y="7862"/>
                  </a:lnTo>
                  <a:lnTo>
                    <a:pt x="3034" y="7917"/>
                  </a:lnTo>
                  <a:lnTo>
                    <a:pt x="3048" y="7972"/>
                  </a:lnTo>
                  <a:lnTo>
                    <a:pt x="3076" y="8000"/>
                  </a:lnTo>
                  <a:lnTo>
                    <a:pt x="3090" y="8000"/>
                  </a:lnTo>
                  <a:lnTo>
                    <a:pt x="3103" y="7986"/>
                  </a:lnTo>
                  <a:lnTo>
                    <a:pt x="3159" y="7834"/>
                  </a:lnTo>
                  <a:lnTo>
                    <a:pt x="3186" y="7903"/>
                  </a:lnTo>
                  <a:lnTo>
                    <a:pt x="3186" y="7931"/>
                  </a:lnTo>
                  <a:lnTo>
                    <a:pt x="3200" y="7958"/>
                  </a:lnTo>
                  <a:lnTo>
                    <a:pt x="3324" y="8207"/>
                  </a:lnTo>
                  <a:lnTo>
                    <a:pt x="3393" y="8317"/>
                  </a:lnTo>
                  <a:lnTo>
                    <a:pt x="3490" y="8427"/>
                  </a:lnTo>
                  <a:lnTo>
                    <a:pt x="3503" y="8455"/>
                  </a:lnTo>
                  <a:lnTo>
                    <a:pt x="3586" y="8455"/>
                  </a:lnTo>
                  <a:lnTo>
                    <a:pt x="3641" y="8427"/>
                  </a:lnTo>
                  <a:lnTo>
                    <a:pt x="3655" y="8413"/>
                  </a:lnTo>
                  <a:lnTo>
                    <a:pt x="3655" y="8386"/>
                  </a:lnTo>
                  <a:lnTo>
                    <a:pt x="3683" y="8179"/>
                  </a:lnTo>
                  <a:lnTo>
                    <a:pt x="3669" y="7958"/>
                  </a:lnTo>
                  <a:lnTo>
                    <a:pt x="3683" y="7931"/>
                  </a:lnTo>
                  <a:lnTo>
                    <a:pt x="3683" y="7848"/>
                  </a:lnTo>
                  <a:lnTo>
                    <a:pt x="3683" y="7765"/>
                  </a:lnTo>
                  <a:lnTo>
                    <a:pt x="3710" y="7765"/>
                  </a:lnTo>
                  <a:lnTo>
                    <a:pt x="3710" y="7834"/>
                  </a:lnTo>
                  <a:lnTo>
                    <a:pt x="3752" y="7958"/>
                  </a:lnTo>
                  <a:lnTo>
                    <a:pt x="3765" y="7958"/>
                  </a:lnTo>
                  <a:lnTo>
                    <a:pt x="3807" y="7903"/>
                  </a:lnTo>
                  <a:lnTo>
                    <a:pt x="3821" y="7862"/>
                  </a:lnTo>
                  <a:lnTo>
                    <a:pt x="3834" y="7807"/>
                  </a:lnTo>
                  <a:lnTo>
                    <a:pt x="3834" y="7751"/>
                  </a:lnTo>
                  <a:lnTo>
                    <a:pt x="3903" y="7751"/>
                  </a:lnTo>
                  <a:lnTo>
                    <a:pt x="3931" y="7834"/>
                  </a:lnTo>
                  <a:lnTo>
                    <a:pt x="3958" y="7876"/>
                  </a:lnTo>
                  <a:lnTo>
                    <a:pt x="3986" y="7917"/>
                  </a:lnTo>
                  <a:lnTo>
                    <a:pt x="4014" y="7931"/>
                  </a:lnTo>
                  <a:lnTo>
                    <a:pt x="4027" y="7903"/>
                  </a:lnTo>
                  <a:lnTo>
                    <a:pt x="4041" y="7862"/>
                  </a:lnTo>
                  <a:lnTo>
                    <a:pt x="4055" y="7820"/>
                  </a:lnTo>
                  <a:lnTo>
                    <a:pt x="4041" y="7738"/>
                  </a:lnTo>
                  <a:lnTo>
                    <a:pt x="4138" y="7724"/>
                  </a:lnTo>
                  <a:lnTo>
                    <a:pt x="4165" y="7862"/>
                  </a:lnTo>
                  <a:lnTo>
                    <a:pt x="4165" y="7876"/>
                  </a:lnTo>
                  <a:lnTo>
                    <a:pt x="4179" y="7889"/>
                  </a:lnTo>
                  <a:lnTo>
                    <a:pt x="4207" y="7876"/>
                  </a:lnTo>
                  <a:lnTo>
                    <a:pt x="4234" y="7848"/>
                  </a:lnTo>
                  <a:lnTo>
                    <a:pt x="4234" y="8069"/>
                  </a:lnTo>
                  <a:lnTo>
                    <a:pt x="4234" y="8303"/>
                  </a:lnTo>
                  <a:lnTo>
                    <a:pt x="4234" y="8331"/>
                  </a:lnTo>
                  <a:lnTo>
                    <a:pt x="4248" y="8358"/>
                  </a:lnTo>
                  <a:lnTo>
                    <a:pt x="4303" y="8400"/>
                  </a:lnTo>
                  <a:lnTo>
                    <a:pt x="4386" y="8400"/>
                  </a:lnTo>
                  <a:lnTo>
                    <a:pt x="4414" y="8372"/>
                  </a:lnTo>
                  <a:lnTo>
                    <a:pt x="4496" y="8262"/>
                  </a:lnTo>
                  <a:lnTo>
                    <a:pt x="4565" y="8138"/>
                  </a:lnTo>
                  <a:lnTo>
                    <a:pt x="4634" y="8013"/>
                  </a:lnTo>
                  <a:lnTo>
                    <a:pt x="4703" y="7876"/>
                  </a:lnTo>
                  <a:lnTo>
                    <a:pt x="4717" y="7862"/>
                  </a:lnTo>
                  <a:lnTo>
                    <a:pt x="4717" y="7834"/>
                  </a:lnTo>
                  <a:lnTo>
                    <a:pt x="4772" y="7710"/>
                  </a:lnTo>
                  <a:lnTo>
                    <a:pt x="4786" y="7724"/>
                  </a:lnTo>
                  <a:lnTo>
                    <a:pt x="4814" y="7751"/>
                  </a:lnTo>
                  <a:lnTo>
                    <a:pt x="4869" y="7751"/>
                  </a:lnTo>
                  <a:lnTo>
                    <a:pt x="4869" y="7724"/>
                  </a:lnTo>
                  <a:lnTo>
                    <a:pt x="4869" y="7669"/>
                  </a:lnTo>
                  <a:lnTo>
                    <a:pt x="4855" y="7572"/>
                  </a:lnTo>
                  <a:lnTo>
                    <a:pt x="4855" y="7545"/>
                  </a:lnTo>
                  <a:lnTo>
                    <a:pt x="4882" y="7531"/>
                  </a:lnTo>
                  <a:lnTo>
                    <a:pt x="4924" y="7600"/>
                  </a:lnTo>
                  <a:lnTo>
                    <a:pt x="4951" y="7641"/>
                  </a:lnTo>
                  <a:lnTo>
                    <a:pt x="4993" y="7682"/>
                  </a:lnTo>
                  <a:lnTo>
                    <a:pt x="5034" y="7710"/>
                  </a:lnTo>
                  <a:lnTo>
                    <a:pt x="5089" y="7710"/>
                  </a:lnTo>
                  <a:lnTo>
                    <a:pt x="5103" y="7696"/>
                  </a:lnTo>
                  <a:lnTo>
                    <a:pt x="5117" y="7669"/>
                  </a:lnTo>
                  <a:lnTo>
                    <a:pt x="5103" y="7614"/>
                  </a:lnTo>
                  <a:lnTo>
                    <a:pt x="5076" y="7558"/>
                  </a:lnTo>
                  <a:lnTo>
                    <a:pt x="5034" y="7462"/>
                  </a:lnTo>
                  <a:lnTo>
                    <a:pt x="5144" y="7420"/>
                  </a:lnTo>
                  <a:lnTo>
                    <a:pt x="5213" y="7545"/>
                  </a:lnTo>
                  <a:lnTo>
                    <a:pt x="5255" y="7600"/>
                  </a:lnTo>
                  <a:lnTo>
                    <a:pt x="5310" y="7655"/>
                  </a:lnTo>
                  <a:lnTo>
                    <a:pt x="5324" y="7655"/>
                  </a:lnTo>
                  <a:lnTo>
                    <a:pt x="5338" y="7641"/>
                  </a:lnTo>
                  <a:lnTo>
                    <a:pt x="5351" y="7572"/>
                  </a:lnTo>
                  <a:lnTo>
                    <a:pt x="5338" y="7489"/>
                  </a:lnTo>
                  <a:lnTo>
                    <a:pt x="5310" y="7420"/>
                  </a:lnTo>
                  <a:lnTo>
                    <a:pt x="5282" y="7352"/>
                  </a:lnTo>
                  <a:lnTo>
                    <a:pt x="5296" y="7338"/>
                  </a:lnTo>
                  <a:lnTo>
                    <a:pt x="5338" y="7420"/>
                  </a:lnTo>
                  <a:lnTo>
                    <a:pt x="5365" y="7462"/>
                  </a:lnTo>
                  <a:lnTo>
                    <a:pt x="5407" y="7489"/>
                  </a:lnTo>
                  <a:lnTo>
                    <a:pt x="5448" y="7489"/>
                  </a:lnTo>
                  <a:lnTo>
                    <a:pt x="5462" y="7476"/>
                  </a:lnTo>
                  <a:lnTo>
                    <a:pt x="5475" y="7462"/>
                  </a:lnTo>
                  <a:lnTo>
                    <a:pt x="5475" y="7407"/>
                  </a:lnTo>
                  <a:lnTo>
                    <a:pt x="5475" y="7365"/>
                  </a:lnTo>
                  <a:lnTo>
                    <a:pt x="5434" y="7255"/>
                  </a:lnTo>
                  <a:lnTo>
                    <a:pt x="5475" y="7324"/>
                  </a:lnTo>
                  <a:lnTo>
                    <a:pt x="5489" y="7352"/>
                  </a:lnTo>
                  <a:lnTo>
                    <a:pt x="5531" y="7365"/>
                  </a:lnTo>
                  <a:lnTo>
                    <a:pt x="5572" y="7365"/>
                  </a:lnTo>
                  <a:lnTo>
                    <a:pt x="5586" y="7352"/>
                  </a:lnTo>
                  <a:lnTo>
                    <a:pt x="5600" y="7324"/>
                  </a:lnTo>
                  <a:lnTo>
                    <a:pt x="5586" y="7255"/>
                  </a:lnTo>
                  <a:lnTo>
                    <a:pt x="5558" y="7186"/>
                  </a:lnTo>
                  <a:lnTo>
                    <a:pt x="5600" y="7145"/>
                  </a:lnTo>
                  <a:lnTo>
                    <a:pt x="5669" y="7255"/>
                  </a:lnTo>
                  <a:lnTo>
                    <a:pt x="5696" y="7269"/>
                  </a:lnTo>
                  <a:lnTo>
                    <a:pt x="5696" y="7255"/>
                  </a:lnTo>
                  <a:lnTo>
                    <a:pt x="5710" y="7241"/>
                  </a:lnTo>
                  <a:lnTo>
                    <a:pt x="5696" y="7172"/>
                  </a:lnTo>
                  <a:lnTo>
                    <a:pt x="5848" y="7310"/>
                  </a:lnTo>
                  <a:lnTo>
                    <a:pt x="5972" y="7462"/>
                  </a:lnTo>
                  <a:lnTo>
                    <a:pt x="6041" y="7558"/>
                  </a:lnTo>
                  <a:lnTo>
                    <a:pt x="6096" y="7641"/>
                  </a:lnTo>
                  <a:lnTo>
                    <a:pt x="6137" y="7751"/>
                  </a:lnTo>
                  <a:lnTo>
                    <a:pt x="6179" y="7862"/>
                  </a:lnTo>
                  <a:lnTo>
                    <a:pt x="6193" y="7876"/>
                  </a:lnTo>
                  <a:lnTo>
                    <a:pt x="6220" y="7889"/>
                  </a:lnTo>
                  <a:lnTo>
                    <a:pt x="6179" y="7931"/>
                  </a:lnTo>
                  <a:lnTo>
                    <a:pt x="6096" y="8013"/>
                  </a:lnTo>
                  <a:lnTo>
                    <a:pt x="6000" y="8138"/>
                  </a:lnTo>
                  <a:lnTo>
                    <a:pt x="5903" y="8248"/>
                  </a:lnTo>
                  <a:lnTo>
                    <a:pt x="5710" y="8469"/>
                  </a:lnTo>
                  <a:lnTo>
                    <a:pt x="5710" y="8482"/>
                  </a:lnTo>
                  <a:lnTo>
                    <a:pt x="5710" y="8496"/>
                  </a:lnTo>
                  <a:lnTo>
                    <a:pt x="5724" y="8510"/>
                  </a:lnTo>
                  <a:lnTo>
                    <a:pt x="5738" y="8510"/>
                  </a:lnTo>
                  <a:lnTo>
                    <a:pt x="5820" y="8441"/>
                  </a:lnTo>
                  <a:lnTo>
                    <a:pt x="5903" y="8372"/>
                  </a:lnTo>
                  <a:lnTo>
                    <a:pt x="6055" y="8207"/>
                  </a:lnTo>
                  <a:lnTo>
                    <a:pt x="6179" y="8041"/>
                  </a:lnTo>
                  <a:lnTo>
                    <a:pt x="6303" y="7862"/>
                  </a:lnTo>
                  <a:lnTo>
                    <a:pt x="6317" y="7848"/>
                  </a:lnTo>
                  <a:lnTo>
                    <a:pt x="6303" y="7820"/>
                  </a:lnTo>
                  <a:lnTo>
                    <a:pt x="6289" y="7807"/>
                  </a:lnTo>
                  <a:lnTo>
                    <a:pt x="6275" y="7807"/>
                  </a:lnTo>
                  <a:lnTo>
                    <a:pt x="6275" y="7793"/>
                  </a:lnTo>
                  <a:lnTo>
                    <a:pt x="6275" y="7779"/>
                  </a:lnTo>
                  <a:lnTo>
                    <a:pt x="6262" y="7738"/>
                  </a:lnTo>
                  <a:lnTo>
                    <a:pt x="6193" y="7572"/>
                  </a:lnTo>
                  <a:lnTo>
                    <a:pt x="6096" y="7407"/>
                  </a:lnTo>
                  <a:lnTo>
                    <a:pt x="6041" y="7310"/>
                  </a:lnTo>
                  <a:lnTo>
                    <a:pt x="5917" y="7158"/>
                  </a:lnTo>
                  <a:lnTo>
                    <a:pt x="5765" y="7007"/>
                  </a:lnTo>
                  <a:lnTo>
                    <a:pt x="5779" y="6993"/>
                  </a:lnTo>
                  <a:lnTo>
                    <a:pt x="5848" y="7062"/>
                  </a:lnTo>
                  <a:lnTo>
                    <a:pt x="5889" y="7089"/>
                  </a:lnTo>
                  <a:lnTo>
                    <a:pt x="5931" y="7103"/>
                  </a:lnTo>
                  <a:lnTo>
                    <a:pt x="5972" y="7103"/>
                  </a:lnTo>
                  <a:lnTo>
                    <a:pt x="6000" y="7089"/>
                  </a:lnTo>
                  <a:lnTo>
                    <a:pt x="6000" y="7062"/>
                  </a:lnTo>
                  <a:lnTo>
                    <a:pt x="6000" y="7021"/>
                  </a:lnTo>
                  <a:lnTo>
                    <a:pt x="5944" y="6952"/>
                  </a:lnTo>
                  <a:lnTo>
                    <a:pt x="5889" y="6883"/>
                  </a:lnTo>
                  <a:lnTo>
                    <a:pt x="5917" y="6869"/>
                  </a:lnTo>
                  <a:lnTo>
                    <a:pt x="5972" y="6910"/>
                  </a:lnTo>
                  <a:lnTo>
                    <a:pt x="6000" y="6924"/>
                  </a:lnTo>
                  <a:lnTo>
                    <a:pt x="6027" y="6938"/>
                  </a:lnTo>
                  <a:lnTo>
                    <a:pt x="6068" y="6924"/>
                  </a:lnTo>
                  <a:lnTo>
                    <a:pt x="6110" y="6924"/>
                  </a:lnTo>
                  <a:lnTo>
                    <a:pt x="6110" y="6896"/>
                  </a:lnTo>
                  <a:lnTo>
                    <a:pt x="6082" y="6855"/>
                  </a:lnTo>
                  <a:lnTo>
                    <a:pt x="6055" y="6800"/>
                  </a:lnTo>
                  <a:lnTo>
                    <a:pt x="6013" y="6731"/>
                  </a:lnTo>
                  <a:lnTo>
                    <a:pt x="6124" y="6758"/>
                  </a:lnTo>
                  <a:lnTo>
                    <a:pt x="6289" y="6827"/>
                  </a:lnTo>
                  <a:lnTo>
                    <a:pt x="6441" y="6896"/>
                  </a:lnTo>
                  <a:lnTo>
                    <a:pt x="6744" y="7062"/>
                  </a:lnTo>
                  <a:lnTo>
                    <a:pt x="6855" y="7131"/>
                  </a:lnTo>
                  <a:lnTo>
                    <a:pt x="6951" y="7186"/>
                  </a:lnTo>
                  <a:lnTo>
                    <a:pt x="7034" y="7255"/>
                  </a:lnTo>
                  <a:lnTo>
                    <a:pt x="7103" y="7338"/>
                  </a:lnTo>
                  <a:lnTo>
                    <a:pt x="7144" y="7420"/>
                  </a:lnTo>
                  <a:lnTo>
                    <a:pt x="7158" y="7517"/>
                  </a:lnTo>
                  <a:lnTo>
                    <a:pt x="7144" y="7627"/>
                  </a:lnTo>
                  <a:lnTo>
                    <a:pt x="7103" y="7751"/>
                  </a:lnTo>
                  <a:lnTo>
                    <a:pt x="7034" y="7889"/>
                  </a:lnTo>
                  <a:lnTo>
                    <a:pt x="6951" y="8027"/>
                  </a:lnTo>
                  <a:lnTo>
                    <a:pt x="6868" y="8165"/>
                  </a:lnTo>
                  <a:lnTo>
                    <a:pt x="6813" y="8303"/>
                  </a:lnTo>
                  <a:lnTo>
                    <a:pt x="6813" y="8331"/>
                  </a:lnTo>
                  <a:lnTo>
                    <a:pt x="6827" y="8344"/>
                  </a:lnTo>
                  <a:lnTo>
                    <a:pt x="6841" y="8344"/>
                  </a:lnTo>
                  <a:lnTo>
                    <a:pt x="6855" y="8331"/>
                  </a:lnTo>
                  <a:lnTo>
                    <a:pt x="6965" y="8220"/>
                  </a:lnTo>
                  <a:lnTo>
                    <a:pt x="7075" y="8096"/>
                  </a:lnTo>
                  <a:lnTo>
                    <a:pt x="7172" y="7945"/>
                  </a:lnTo>
                  <a:lnTo>
                    <a:pt x="7255" y="7807"/>
                  </a:lnTo>
                  <a:lnTo>
                    <a:pt x="7282" y="7724"/>
                  </a:lnTo>
                  <a:lnTo>
                    <a:pt x="7310" y="7641"/>
                  </a:lnTo>
                  <a:lnTo>
                    <a:pt x="7323" y="7572"/>
                  </a:lnTo>
                  <a:lnTo>
                    <a:pt x="7323" y="7489"/>
                  </a:lnTo>
                  <a:lnTo>
                    <a:pt x="7310" y="7420"/>
                  </a:lnTo>
                  <a:lnTo>
                    <a:pt x="7296" y="7352"/>
                  </a:lnTo>
                  <a:lnTo>
                    <a:pt x="7255" y="7269"/>
                  </a:lnTo>
                  <a:lnTo>
                    <a:pt x="7199" y="7200"/>
                  </a:lnTo>
                  <a:lnTo>
                    <a:pt x="7103" y="7103"/>
                  </a:lnTo>
                  <a:lnTo>
                    <a:pt x="6992" y="7021"/>
                  </a:lnTo>
                  <a:lnTo>
                    <a:pt x="6882" y="6938"/>
                  </a:lnTo>
                  <a:lnTo>
                    <a:pt x="6758" y="6855"/>
                  </a:lnTo>
                  <a:lnTo>
                    <a:pt x="6468" y="6717"/>
                  </a:lnTo>
                  <a:lnTo>
                    <a:pt x="6179" y="6607"/>
                  </a:lnTo>
                  <a:lnTo>
                    <a:pt x="6289" y="6579"/>
                  </a:lnTo>
                  <a:lnTo>
                    <a:pt x="6303" y="6565"/>
                  </a:lnTo>
                  <a:lnTo>
                    <a:pt x="6289" y="6538"/>
                  </a:lnTo>
                  <a:lnTo>
                    <a:pt x="6220" y="6510"/>
                  </a:lnTo>
                  <a:lnTo>
                    <a:pt x="6137" y="6483"/>
                  </a:lnTo>
                  <a:lnTo>
                    <a:pt x="6151" y="6441"/>
                  </a:lnTo>
                  <a:lnTo>
                    <a:pt x="6317" y="6455"/>
                  </a:lnTo>
                  <a:lnTo>
                    <a:pt x="6331" y="6441"/>
                  </a:lnTo>
                  <a:lnTo>
                    <a:pt x="6331" y="6414"/>
                  </a:lnTo>
                  <a:lnTo>
                    <a:pt x="6262" y="6372"/>
                  </a:lnTo>
                  <a:lnTo>
                    <a:pt x="6179" y="6331"/>
                  </a:lnTo>
                  <a:lnTo>
                    <a:pt x="6193" y="6248"/>
                  </a:lnTo>
                  <a:lnTo>
                    <a:pt x="6317" y="6262"/>
                  </a:lnTo>
                  <a:lnTo>
                    <a:pt x="6344" y="6248"/>
                  </a:lnTo>
                  <a:lnTo>
                    <a:pt x="6344" y="6234"/>
                  </a:lnTo>
                  <a:lnTo>
                    <a:pt x="6344" y="6221"/>
                  </a:lnTo>
                  <a:lnTo>
                    <a:pt x="6331" y="6207"/>
                  </a:lnTo>
                  <a:lnTo>
                    <a:pt x="6193" y="6152"/>
                  </a:lnTo>
                  <a:lnTo>
                    <a:pt x="6206" y="6083"/>
                  </a:lnTo>
                  <a:lnTo>
                    <a:pt x="6289" y="6069"/>
                  </a:lnTo>
                  <a:lnTo>
                    <a:pt x="6303" y="6055"/>
                  </a:lnTo>
                  <a:lnTo>
                    <a:pt x="6303" y="6041"/>
                  </a:lnTo>
                  <a:lnTo>
                    <a:pt x="6303" y="6028"/>
                  </a:lnTo>
                  <a:lnTo>
                    <a:pt x="6275" y="6028"/>
                  </a:lnTo>
                  <a:lnTo>
                    <a:pt x="6193" y="6014"/>
                  </a:lnTo>
                  <a:lnTo>
                    <a:pt x="6179" y="5917"/>
                  </a:lnTo>
                  <a:lnTo>
                    <a:pt x="6303" y="5890"/>
                  </a:lnTo>
                  <a:lnTo>
                    <a:pt x="6427" y="5834"/>
                  </a:lnTo>
                  <a:lnTo>
                    <a:pt x="6441" y="5807"/>
                  </a:lnTo>
                  <a:lnTo>
                    <a:pt x="6441" y="5793"/>
                  </a:lnTo>
                  <a:lnTo>
                    <a:pt x="6427" y="5779"/>
                  </a:lnTo>
                  <a:lnTo>
                    <a:pt x="6399" y="5766"/>
                  </a:lnTo>
                  <a:lnTo>
                    <a:pt x="6289" y="5779"/>
                  </a:lnTo>
                  <a:lnTo>
                    <a:pt x="6165" y="5779"/>
                  </a:lnTo>
                  <a:lnTo>
                    <a:pt x="6234" y="5752"/>
                  </a:lnTo>
                  <a:lnTo>
                    <a:pt x="6317" y="5697"/>
                  </a:lnTo>
                  <a:lnTo>
                    <a:pt x="6317" y="5683"/>
                  </a:lnTo>
                  <a:lnTo>
                    <a:pt x="6303" y="5683"/>
                  </a:lnTo>
                  <a:lnTo>
                    <a:pt x="6262" y="5669"/>
                  </a:lnTo>
                  <a:lnTo>
                    <a:pt x="6220" y="5655"/>
                  </a:lnTo>
                  <a:lnTo>
                    <a:pt x="6124" y="5669"/>
                  </a:lnTo>
                  <a:lnTo>
                    <a:pt x="6096" y="5600"/>
                  </a:lnTo>
                  <a:lnTo>
                    <a:pt x="6165" y="5572"/>
                  </a:lnTo>
                  <a:lnTo>
                    <a:pt x="6317" y="5517"/>
                  </a:lnTo>
                  <a:lnTo>
                    <a:pt x="6468" y="5476"/>
                  </a:lnTo>
                  <a:lnTo>
                    <a:pt x="6758" y="5421"/>
                  </a:lnTo>
                  <a:lnTo>
                    <a:pt x="7061" y="5379"/>
                  </a:lnTo>
                  <a:lnTo>
                    <a:pt x="7365" y="5324"/>
                  </a:lnTo>
                  <a:lnTo>
                    <a:pt x="7392" y="5407"/>
                  </a:lnTo>
                  <a:lnTo>
                    <a:pt x="7434" y="5490"/>
                  </a:lnTo>
                  <a:lnTo>
                    <a:pt x="7461" y="5600"/>
                  </a:lnTo>
                  <a:lnTo>
                    <a:pt x="7475" y="5710"/>
                  </a:lnTo>
                  <a:lnTo>
                    <a:pt x="7489" y="5945"/>
                  </a:lnTo>
                  <a:lnTo>
                    <a:pt x="7461" y="6152"/>
                  </a:lnTo>
                  <a:lnTo>
                    <a:pt x="7434" y="6359"/>
                  </a:lnTo>
                  <a:lnTo>
                    <a:pt x="7392" y="6552"/>
                  </a:lnTo>
                  <a:lnTo>
                    <a:pt x="7365" y="6758"/>
                  </a:lnTo>
                  <a:lnTo>
                    <a:pt x="7379" y="6786"/>
                  </a:lnTo>
                  <a:lnTo>
                    <a:pt x="7392" y="6800"/>
                  </a:lnTo>
                  <a:lnTo>
                    <a:pt x="7420" y="6800"/>
                  </a:lnTo>
                  <a:lnTo>
                    <a:pt x="7434" y="6772"/>
                  </a:lnTo>
                  <a:lnTo>
                    <a:pt x="7503" y="6676"/>
                  </a:lnTo>
                  <a:lnTo>
                    <a:pt x="7544" y="6579"/>
                  </a:lnTo>
                  <a:lnTo>
                    <a:pt x="7572" y="6455"/>
                  </a:lnTo>
                  <a:lnTo>
                    <a:pt x="7599" y="6345"/>
                  </a:lnTo>
                  <a:lnTo>
                    <a:pt x="7627" y="6097"/>
                  </a:lnTo>
                  <a:lnTo>
                    <a:pt x="7627" y="5862"/>
                  </a:lnTo>
                  <a:lnTo>
                    <a:pt x="7627" y="5710"/>
                  </a:lnTo>
                  <a:lnTo>
                    <a:pt x="7599" y="5531"/>
                  </a:lnTo>
                  <a:lnTo>
                    <a:pt x="7586" y="5435"/>
                  </a:lnTo>
                  <a:lnTo>
                    <a:pt x="7544" y="5352"/>
                  </a:lnTo>
                  <a:lnTo>
                    <a:pt x="7503" y="5283"/>
                  </a:lnTo>
                  <a:lnTo>
                    <a:pt x="7448" y="5241"/>
                  </a:lnTo>
                  <a:lnTo>
                    <a:pt x="7434" y="5214"/>
                  </a:lnTo>
                  <a:lnTo>
                    <a:pt x="7392" y="5186"/>
                  </a:lnTo>
                  <a:lnTo>
                    <a:pt x="7241" y="5173"/>
                  </a:lnTo>
                  <a:lnTo>
                    <a:pt x="7075" y="5159"/>
                  </a:lnTo>
                  <a:lnTo>
                    <a:pt x="6910" y="5173"/>
                  </a:lnTo>
                  <a:lnTo>
                    <a:pt x="6730" y="5186"/>
                  </a:lnTo>
                  <a:lnTo>
                    <a:pt x="6537" y="5214"/>
                  </a:lnTo>
                  <a:lnTo>
                    <a:pt x="6358" y="5255"/>
                  </a:lnTo>
                  <a:lnTo>
                    <a:pt x="6179" y="5310"/>
                  </a:lnTo>
                  <a:lnTo>
                    <a:pt x="6000" y="5379"/>
                  </a:lnTo>
                  <a:lnTo>
                    <a:pt x="5972" y="5310"/>
                  </a:lnTo>
                  <a:lnTo>
                    <a:pt x="6124" y="5186"/>
                  </a:lnTo>
                  <a:lnTo>
                    <a:pt x="6124" y="5173"/>
                  </a:lnTo>
                  <a:lnTo>
                    <a:pt x="6110" y="5159"/>
                  </a:lnTo>
                  <a:lnTo>
                    <a:pt x="6013" y="5200"/>
                  </a:lnTo>
                  <a:lnTo>
                    <a:pt x="5917" y="5241"/>
                  </a:lnTo>
                  <a:lnTo>
                    <a:pt x="5889" y="5200"/>
                  </a:lnTo>
                  <a:lnTo>
                    <a:pt x="5958" y="5145"/>
                  </a:lnTo>
                  <a:lnTo>
                    <a:pt x="6013" y="5090"/>
                  </a:lnTo>
                  <a:lnTo>
                    <a:pt x="6055" y="5048"/>
                  </a:lnTo>
                  <a:lnTo>
                    <a:pt x="6068" y="5021"/>
                  </a:lnTo>
                  <a:lnTo>
                    <a:pt x="6055" y="5007"/>
                  </a:lnTo>
                  <a:lnTo>
                    <a:pt x="6027" y="5007"/>
                  </a:lnTo>
                  <a:lnTo>
                    <a:pt x="5972" y="5021"/>
                  </a:lnTo>
                  <a:lnTo>
                    <a:pt x="5903" y="5048"/>
                  </a:lnTo>
                  <a:lnTo>
                    <a:pt x="5806" y="5090"/>
                  </a:lnTo>
                  <a:lnTo>
                    <a:pt x="5793" y="5062"/>
                  </a:lnTo>
                  <a:lnTo>
                    <a:pt x="5875" y="4993"/>
                  </a:lnTo>
                  <a:lnTo>
                    <a:pt x="5889" y="4966"/>
                  </a:lnTo>
                  <a:lnTo>
                    <a:pt x="5875" y="4952"/>
                  </a:lnTo>
                  <a:lnTo>
                    <a:pt x="5862" y="4938"/>
                  </a:lnTo>
                  <a:lnTo>
                    <a:pt x="5848" y="4952"/>
                  </a:lnTo>
                  <a:lnTo>
                    <a:pt x="5738" y="4993"/>
                  </a:lnTo>
                  <a:lnTo>
                    <a:pt x="5724" y="4979"/>
                  </a:lnTo>
                  <a:lnTo>
                    <a:pt x="5738" y="4966"/>
                  </a:lnTo>
                  <a:lnTo>
                    <a:pt x="5834" y="4883"/>
                  </a:lnTo>
                  <a:lnTo>
                    <a:pt x="5931" y="4759"/>
                  </a:lnTo>
                  <a:lnTo>
                    <a:pt x="5931" y="4731"/>
                  </a:lnTo>
                  <a:lnTo>
                    <a:pt x="5903" y="4731"/>
                  </a:lnTo>
                  <a:lnTo>
                    <a:pt x="5779" y="4786"/>
                  </a:lnTo>
                  <a:lnTo>
                    <a:pt x="5669" y="4869"/>
                  </a:lnTo>
                  <a:lnTo>
                    <a:pt x="5641" y="4883"/>
                  </a:lnTo>
                  <a:lnTo>
                    <a:pt x="5613" y="4855"/>
                  </a:lnTo>
                  <a:lnTo>
                    <a:pt x="5710" y="4745"/>
                  </a:lnTo>
                  <a:lnTo>
                    <a:pt x="5710" y="4717"/>
                  </a:lnTo>
                  <a:lnTo>
                    <a:pt x="5710" y="4704"/>
                  </a:lnTo>
                  <a:lnTo>
                    <a:pt x="5641" y="4704"/>
                  </a:lnTo>
                  <a:lnTo>
                    <a:pt x="5600" y="4717"/>
                  </a:lnTo>
                  <a:lnTo>
                    <a:pt x="5517" y="4759"/>
                  </a:lnTo>
                  <a:lnTo>
                    <a:pt x="5503" y="4745"/>
                  </a:lnTo>
                  <a:lnTo>
                    <a:pt x="5793" y="4455"/>
                  </a:lnTo>
                  <a:lnTo>
                    <a:pt x="5931" y="4331"/>
                  </a:lnTo>
                  <a:lnTo>
                    <a:pt x="6068" y="4207"/>
                  </a:lnTo>
                  <a:lnTo>
                    <a:pt x="6220" y="4097"/>
                  </a:lnTo>
                  <a:lnTo>
                    <a:pt x="6386" y="4000"/>
                  </a:lnTo>
                  <a:lnTo>
                    <a:pt x="6496" y="3959"/>
                  </a:lnTo>
                  <a:lnTo>
                    <a:pt x="6606" y="3945"/>
                  </a:lnTo>
                  <a:lnTo>
                    <a:pt x="6717" y="3959"/>
                  </a:lnTo>
                  <a:lnTo>
                    <a:pt x="6827" y="3987"/>
                  </a:lnTo>
                  <a:lnTo>
                    <a:pt x="7048" y="4069"/>
                  </a:lnTo>
                  <a:lnTo>
                    <a:pt x="7255" y="4152"/>
                  </a:lnTo>
                  <a:lnTo>
                    <a:pt x="7268" y="4152"/>
                  </a:lnTo>
                  <a:lnTo>
                    <a:pt x="7268" y="4138"/>
                  </a:lnTo>
                  <a:lnTo>
                    <a:pt x="7255" y="4055"/>
                  </a:lnTo>
                  <a:lnTo>
                    <a:pt x="7213" y="3987"/>
                  </a:lnTo>
                  <a:lnTo>
                    <a:pt x="7144" y="3931"/>
                  </a:lnTo>
                  <a:lnTo>
                    <a:pt x="7061" y="3876"/>
                  </a:lnTo>
                  <a:lnTo>
                    <a:pt x="6979" y="3835"/>
                  </a:lnTo>
                  <a:lnTo>
                    <a:pt x="6896" y="3807"/>
                  </a:lnTo>
                  <a:lnTo>
                    <a:pt x="6717" y="3780"/>
                  </a:lnTo>
                  <a:lnTo>
                    <a:pt x="6606" y="3766"/>
                  </a:lnTo>
                  <a:lnTo>
                    <a:pt x="6496" y="3780"/>
                  </a:lnTo>
                  <a:lnTo>
                    <a:pt x="6399" y="3793"/>
                  </a:lnTo>
                  <a:lnTo>
                    <a:pt x="6303" y="3835"/>
                  </a:lnTo>
                  <a:lnTo>
                    <a:pt x="6206" y="3876"/>
                  </a:lnTo>
                  <a:lnTo>
                    <a:pt x="6110" y="3931"/>
                  </a:lnTo>
                  <a:lnTo>
                    <a:pt x="5931" y="4055"/>
                  </a:lnTo>
                  <a:lnTo>
                    <a:pt x="5779" y="4180"/>
                  </a:lnTo>
                  <a:lnTo>
                    <a:pt x="5627" y="4304"/>
                  </a:lnTo>
                  <a:lnTo>
                    <a:pt x="5365" y="4566"/>
                  </a:lnTo>
                  <a:lnTo>
                    <a:pt x="5420" y="4428"/>
                  </a:lnTo>
                  <a:lnTo>
                    <a:pt x="5420" y="4400"/>
                  </a:lnTo>
                  <a:lnTo>
                    <a:pt x="5407" y="4386"/>
                  </a:lnTo>
                  <a:lnTo>
                    <a:pt x="5365" y="4386"/>
                  </a:lnTo>
                  <a:lnTo>
                    <a:pt x="5296" y="4455"/>
                  </a:lnTo>
                  <a:lnTo>
                    <a:pt x="5227" y="4538"/>
                  </a:lnTo>
                  <a:lnTo>
                    <a:pt x="5200" y="4511"/>
                  </a:lnTo>
                  <a:lnTo>
                    <a:pt x="5310" y="4373"/>
                  </a:lnTo>
                  <a:lnTo>
                    <a:pt x="5310" y="4359"/>
                  </a:lnTo>
                  <a:lnTo>
                    <a:pt x="5296" y="4345"/>
                  </a:lnTo>
                  <a:lnTo>
                    <a:pt x="5296" y="4331"/>
                  </a:lnTo>
                  <a:lnTo>
                    <a:pt x="5269" y="4331"/>
                  </a:lnTo>
                  <a:lnTo>
                    <a:pt x="5172" y="4386"/>
                  </a:lnTo>
                  <a:lnTo>
                    <a:pt x="5076" y="4442"/>
                  </a:lnTo>
                  <a:lnTo>
                    <a:pt x="5048" y="4428"/>
                  </a:lnTo>
                  <a:lnTo>
                    <a:pt x="5144" y="4304"/>
                  </a:lnTo>
                  <a:lnTo>
                    <a:pt x="5144" y="4276"/>
                  </a:lnTo>
                  <a:lnTo>
                    <a:pt x="5131" y="4262"/>
                  </a:lnTo>
                  <a:lnTo>
                    <a:pt x="5117" y="4249"/>
                  </a:lnTo>
                  <a:lnTo>
                    <a:pt x="5103" y="4262"/>
                  </a:lnTo>
                  <a:lnTo>
                    <a:pt x="4938" y="4373"/>
                  </a:lnTo>
                  <a:lnTo>
                    <a:pt x="4910" y="4359"/>
                  </a:lnTo>
                  <a:lnTo>
                    <a:pt x="4993" y="4221"/>
                  </a:lnTo>
                  <a:lnTo>
                    <a:pt x="4993" y="4207"/>
                  </a:lnTo>
                  <a:lnTo>
                    <a:pt x="4979" y="4193"/>
                  </a:lnTo>
                  <a:lnTo>
                    <a:pt x="4951" y="4193"/>
                  </a:lnTo>
                  <a:lnTo>
                    <a:pt x="4814" y="4317"/>
                  </a:lnTo>
                  <a:lnTo>
                    <a:pt x="4745" y="4290"/>
                  </a:lnTo>
                  <a:lnTo>
                    <a:pt x="4800" y="4180"/>
                  </a:lnTo>
                  <a:lnTo>
                    <a:pt x="4800" y="4166"/>
                  </a:lnTo>
                  <a:lnTo>
                    <a:pt x="4800" y="4152"/>
                  </a:lnTo>
                  <a:lnTo>
                    <a:pt x="4772" y="4152"/>
                  </a:lnTo>
                  <a:lnTo>
                    <a:pt x="4758" y="4166"/>
                  </a:lnTo>
                  <a:lnTo>
                    <a:pt x="4676" y="4262"/>
                  </a:lnTo>
                  <a:lnTo>
                    <a:pt x="4524" y="4235"/>
                  </a:lnTo>
                  <a:lnTo>
                    <a:pt x="4593" y="4028"/>
                  </a:lnTo>
                  <a:lnTo>
                    <a:pt x="4593" y="4014"/>
                  </a:lnTo>
                  <a:lnTo>
                    <a:pt x="4593" y="4000"/>
                  </a:lnTo>
                  <a:lnTo>
                    <a:pt x="4579" y="4000"/>
                  </a:lnTo>
                  <a:lnTo>
                    <a:pt x="4565" y="4014"/>
                  </a:lnTo>
                  <a:lnTo>
                    <a:pt x="4483" y="4111"/>
                  </a:lnTo>
                  <a:lnTo>
                    <a:pt x="4414" y="4221"/>
                  </a:lnTo>
                  <a:lnTo>
                    <a:pt x="4386" y="4221"/>
                  </a:lnTo>
                  <a:lnTo>
                    <a:pt x="4455" y="4097"/>
                  </a:lnTo>
                  <a:lnTo>
                    <a:pt x="4510" y="3973"/>
                  </a:lnTo>
                  <a:lnTo>
                    <a:pt x="4510" y="3959"/>
                  </a:lnTo>
                  <a:lnTo>
                    <a:pt x="4496" y="3959"/>
                  </a:lnTo>
                  <a:lnTo>
                    <a:pt x="4469" y="3945"/>
                  </a:lnTo>
                  <a:lnTo>
                    <a:pt x="4400" y="4000"/>
                  </a:lnTo>
                  <a:lnTo>
                    <a:pt x="4345" y="4069"/>
                  </a:lnTo>
                  <a:lnTo>
                    <a:pt x="4289" y="4138"/>
                  </a:lnTo>
                  <a:lnTo>
                    <a:pt x="4248" y="4207"/>
                  </a:lnTo>
                  <a:lnTo>
                    <a:pt x="4207" y="4207"/>
                  </a:lnTo>
                  <a:lnTo>
                    <a:pt x="4234" y="3973"/>
                  </a:lnTo>
                  <a:lnTo>
                    <a:pt x="4234" y="3959"/>
                  </a:lnTo>
                  <a:lnTo>
                    <a:pt x="4220" y="3973"/>
                  </a:lnTo>
                  <a:lnTo>
                    <a:pt x="4124" y="4193"/>
                  </a:lnTo>
                  <a:lnTo>
                    <a:pt x="4083" y="4193"/>
                  </a:lnTo>
                  <a:lnTo>
                    <a:pt x="4083" y="4124"/>
                  </a:lnTo>
                  <a:lnTo>
                    <a:pt x="4083" y="4042"/>
                  </a:lnTo>
                  <a:lnTo>
                    <a:pt x="4083" y="4028"/>
                  </a:lnTo>
                  <a:lnTo>
                    <a:pt x="4069" y="4014"/>
                  </a:lnTo>
                  <a:lnTo>
                    <a:pt x="4055" y="4028"/>
                  </a:lnTo>
                  <a:lnTo>
                    <a:pt x="4041" y="4028"/>
                  </a:lnTo>
                  <a:lnTo>
                    <a:pt x="4000" y="4111"/>
                  </a:lnTo>
                  <a:lnTo>
                    <a:pt x="3972" y="4193"/>
                  </a:lnTo>
                  <a:lnTo>
                    <a:pt x="3903" y="4193"/>
                  </a:lnTo>
                  <a:lnTo>
                    <a:pt x="3903" y="4042"/>
                  </a:lnTo>
                  <a:lnTo>
                    <a:pt x="3917" y="2745"/>
                  </a:lnTo>
                  <a:lnTo>
                    <a:pt x="3917" y="2070"/>
                  </a:lnTo>
                  <a:lnTo>
                    <a:pt x="3931" y="1380"/>
                  </a:lnTo>
                  <a:lnTo>
                    <a:pt x="3931" y="1035"/>
                  </a:lnTo>
                  <a:lnTo>
                    <a:pt x="3917" y="690"/>
                  </a:lnTo>
                  <a:lnTo>
                    <a:pt x="3903" y="359"/>
                  </a:lnTo>
                  <a:lnTo>
                    <a:pt x="3862" y="15"/>
                  </a:lnTo>
                  <a:lnTo>
                    <a:pt x="3862" y="1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5751425" y="2523050"/>
              <a:ext cx="9325" cy="9675"/>
            </a:xfrm>
            <a:custGeom>
              <a:rect b="b" l="l" r="r" t="t"/>
              <a:pathLst>
                <a:path extrusionOk="0" h="387" w="373">
                  <a:moveTo>
                    <a:pt x="290" y="1"/>
                  </a:moveTo>
                  <a:lnTo>
                    <a:pt x="221" y="15"/>
                  </a:lnTo>
                  <a:lnTo>
                    <a:pt x="180" y="28"/>
                  </a:lnTo>
                  <a:lnTo>
                    <a:pt x="124" y="70"/>
                  </a:lnTo>
                  <a:lnTo>
                    <a:pt x="83" y="111"/>
                  </a:lnTo>
                  <a:lnTo>
                    <a:pt x="42" y="152"/>
                  </a:lnTo>
                  <a:lnTo>
                    <a:pt x="14" y="208"/>
                  </a:lnTo>
                  <a:lnTo>
                    <a:pt x="0" y="277"/>
                  </a:lnTo>
                  <a:lnTo>
                    <a:pt x="0" y="332"/>
                  </a:lnTo>
                  <a:lnTo>
                    <a:pt x="28" y="373"/>
                  </a:lnTo>
                  <a:lnTo>
                    <a:pt x="69" y="387"/>
                  </a:lnTo>
                  <a:lnTo>
                    <a:pt x="111" y="387"/>
                  </a:lnTo>
                  <a:lnTo>
                    <a:pt x="138" y="359"/>
                  </a:lnTo>
                  <a:lnTo>
                    <a:pt x="166" y="290"/>
                  </a:lnTo>
                  <a:lnTo>
                    <a:pt x="180" y="263"/>
                  </a:lnTo>
                  <a:lnTo>
                    <a:pt x="207" y="235"/>
                  </a:lnTo>
                  <a:lnTo>
                    <a:pt x="262" y="194"/>
                  </a:lnTo>
                  <a:lnTo>
                    <a:pt x="331" y="166"/>
                  </a:lnTo>
                  <a:lnTo>
                    <a:pt x="345" y="139"/>
                  </a:lnTo>
                  <a:lnTo>
                    <a:pt x="359" y="125"/>
                  </a:lnTo>
                  <a:lnTo>
                    <a:pt x="373" y="97"/>
                  </a:lnTo>
                  <a:lnTo>
                    <a:pt x="359" y="70"/>
                  </a:lnTo>
                  <a:lnTo>
                    <a:pt x="331" y="28"/>
                  </a:lnTo>
                  <a:lnTo>
                    <a:pt x="304" y="15"/>
                  </a:lnTo>
                  <a:lnTo>
                    <a:pt x="290" y="1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5776250" y="2523050"/>
              <a:ext cx="7250" cy="9350"/>
            </a:xfrm>
            <a:custGeom>
              <a:rect b="b" l="l" r="r" t="t"/>
              <a:pathLst>
                <a:path extrusionOk="0" h="374" w="290">
                  <a:moveTo>
                    <a:pt x="207" y="1"/>
                  </a:moveTo>
                  <a:lnTo>
                    <a:pt x="193" y="15"/>
                  </a:lnTo>
                  <a:lnTo>
                    <a:pt x="111" y="70"/>
                  </a:lnTo>
                  <a:lnTo>
                    <a:pt x="55" y="139"/>
                  </a:lnTo>
                  <a:lnTo>
                    <a:pt x="14" y="221"/>
                  </a:lnTo>
                  <a:lnTo>
                    <a:pt x="0" y="318"/>
                  </a:lnTo>
                  <a:lnTo>
                    <a:pt x="14" y="332"/>
                  </a:lnTo>
                  <a:lnTo>
                    <a:pt x="28" y="359"/>
                  </a:lnTo>
                  <a:lnTo>
                    <a:pt x="69" y="373"/>
                  </a:lnTo>
                  <a:lnTo>
                    <a:pt x="97" y="359"/>
                  </a:lnTo>
                  <a:lnTo>
                    <a:pt x="111" y="332"/>
                  </a:lnTo>
                  <a:lnTo>
                    <a:pt x="124" y="318"/>
                  </a:lnTo>
                  <a:lnTo>
                    <a:pt x="138" y="249"/>
                  </a:lnTo>
                  <a:lnTo>
                    <a:pt x="179" y="194"/>
                  </a:lnTo>
                  <a:lnTo>
                    <a:pt x="276" y="111"/>
                  </a:lnTo>
                  <a:lnTo>
                    <a:pt x="290" y="97"/>
                  </a:lnTo>
                  <a:lnTo>
                    <a:pt x="290" y="70"/>
                  </a:lnTo>
                  <a:lnTo>
                    <a:pt x="290" y="56"/>
                  </a:lnTo>
                  <a:lnTo>
                    <a:pt x="276" y="28"/>
                  </a:lnTo>
                  <a:lnTo>
                    <a:pt x="235" y="1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5737275" y="2515125"/>
              <a:ext cx="3475" cy="3825"/>
            </a:xfrm>
            <a:custGeom>
              <a:rect b="b" l="l" r="r" t="t"/>
              <a:pathLst>
                <a:path extrusionOk="0" h="153" w="139">
                  <a:moveTo>
                    <a:pt x="70" y="1"/>
                  </a:moveTo>
                  <a:lnTo>
                    <a:pt x="42" y="14"/>
                  </a:lnTo>
                  <a:lnTo>
                    <a:pt x="15" y="42"/>
                  </a:lnTo>
                  <a:lnTo>
                    <a:pt x="1" y="83"/>
                  </a:lnTo>
                  <a:lnTo>
                    <a:pt x="1" y="111"/>
                  </a:lnTo>
                  <a:lnTo>
                    <a:pt x="15" y="138"/>
                  </a:lnTo>
                  <a:lnTo>
                    <a:pt x="42" y="152"/>
                  </a:lnTo>
                  <a:lnTo>
                    <a:pt x="70" y="152"/>
                  </a:lnTo>
                  <a:lnTo>
                    <a:pt x="97" y="138"/>
                  </a:lnTo>
                  <a:lnTo>
                    <a:pt x="125" y="111"/>
                  </a:lnTo>
                  <a:lnTo>
                    <a:pt x="139" y="97"/>
                  </a:lnTo>
                  <a:lnTo>
                    <a:pt x="139" y="70"/>
                  </a:lnTo>
                  <a:lnTo>
                    <a:pt x="125" y="28"/>
                  </a:lnTo>
                  <a:lnTo>
                    <a:pt x="84" y="14"/>
                  </a:lnTo>
                  <a:lnTo>
                    <a:pt x="70" y="1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5796250" y="2513400"/>
              <a:ext cx="3800" cy="3825"/>
            </a:xfrm>
            <a:custGeom>
              <a:rect b="b" l="l" r="r" t="t"/>
              <a:pathLst>
                <a:path extrusionOk="0" h="153" w="152">
                  <a:moveTo>
                    <a:pt x="97" y="1"/>
                  </a:moveTo>
                  <a:lnTo>
                    <a:pt x="69" y="14"/>
                  </a:lnTo>
                  <a:lnTo>
                    <a:pt x="41" y="28"/>
                  </a:lnTo>
                  <a:lnTo>
                    <a:pt x="14" y="56"/>
                  </a:lnTo>
                  <a:lnTo>
                    <a:pt x="0" y="70"/>
                  </a:lnTo>
                  <a:lnTo>
                    <a:pt x="0" y="97"/>
                  </a:lnTo>
                  <a:lnTo>
                    <a:pt x="0" y="125"/>
                  </a:lnTo>
                  <a:lnTo>
                    <a:pt x="28" y="152"/>
                  </a:lnTo>
                  <a:lnTo>
                    <a:pt x="55" y="152"/>
                  </a:lnTo>
                  <a:lnTo>
                    <a:pt x="83" y="139"/>
                  </a:lnTo>
                  <a:lnTo>
                    <a:pt x="124" y="111"/>
                  </a:lnTo>
                  <a:lnTo>
                    <a:pt x="138" y="97"/>
                  </a:lnTo>
                  <a:lnTo>
                    <a:pt x="152" y="70"/>
                  </a:lnTo>
                  <a:lnTo>
                    <a:pt x="138" y="56"/>
                  </a:lnTo>
                  <a:lnTo>
                    <a:pt x="138" y="28"/>
                  </a:lnTo>
                  <a:lnTo>
                    <a:pt x="110" y="14"/>
                  </a:lnTo>
                  <a:lnTo>
                    <a:pt x="97" y="1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2" name="Google Shape;42;p2"/>
          <p:cNvSpPr txBox="1"/>
          <p:nvPr>
            <p:ph type="ctrTitle"/>
          </p:nvPr>
        </p:nvSpPr>
        <p:spPr>
          <a:xfrm>
            <a:off x="2147275" y="1991825"/>
            <a:ext cx="48495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grpSp>
        <p:nvGrpSpPr>
          <p:cNvPr id="43" name="Google Shape;43;p2"/>
          <p:cNvGrpSpPr/>
          <p:nvPr/>
        </p:nvGrpSpPr>
        <p:grpSpPr>
          <a:xfrm>
            <a:off x="6996769" y="325542"/>
            <a:ext cx="1129586" cy="1293878"/>
            <a:chOff x="2114725" y="2426875"/>
            <a:chExt cx="236875" cy="271350"/>
          </a:xfrm>
        </p:grpSpPr>
        <p:sp>
          <p:nvSpPr>
            <p:cNvPr id="44" name="Google Shape;44;p2"/>
            <p:cNvSpPr/>
            <p:nvPr/>
          </p:nvSpPr>
          <p:spPr>
            <a:xfrm>
              <a:off x="2114725" y="2482375"/>
              <a:ext cx="188625" cy="125875"/>
            </a:xfrm>
            <a:custGeom>
              <a:rect b="b" l="l" r="r" t="t"/>
              <a:pathLst>
                <a:path extrusionOk="0" h="5035" w="7545">
                  <a:moveTo>
                    <a:pt x="3200" y="1352"/>
                  </a:moveTo>
                  <a:lnTo>
                    <a:pt x="3269" y="1366"/>
                  </a:lnTo>
                  <a:lnTo>
                    <a:pt x="3324" y="1393"/>
                  </a:lnTo>
                  <a:lnTo>
                    <a:pt x="3407" y="1448"/>
                  </a:lnTo>
                  <a:lnTo>
                    <a:pt x="3462" y="1517"/>
                  </a:lnTo>
                  <a:lnTo>
                    <a:pt x="3503" y="1586"/>
                  </a:lnTo>
                  <a:lnTo>
                    <a:pt x="3517" y="1655"/>
                  </a:lnTo>
                  <a:lnTo>
                    <a:pt x="3531" y="1724"/>
                  </a:lnTo>
                  <a:lnTo>
                    <a:pt x="3448" y="1724"/>
                  </a:lnTo>
                  <a:lnTo>
                    <a:pt x="3379" y="1711"/>
                  </a:lnTo>
                  <a:lnTo>
                    <a:pt x="3310" y="1697"/>
                  </a:lnTo>
                  <a:lnTo>
                    <a:pt x="3255" y="1669"/>
                  </a:lnTo>
                  <a:lnTo>
                    <a:pt x="3172" y="1614"/>
                  </a:lnTo>
                  <a:lnTo>
                    <a:pt x="3104" y="1545"/>
                  </a:lnTo>
                  <a:lnTo>
                    <a:pt x="3076" y="1476"/>
                  </a:lnTo>
                  <a:lnTo>
                    <a:pt x="3062" y="1407"/>
                  </a:lnTo>
                  <a:lnTo>
                    <a:pt x="3048" y="1352"/>
                  </a:lnTo>
                  <a:close/>
                  <a:moveTo>
                    <a:pt x="4565" y="1352"/>
                  </a:moveTo>
                  <a:lnTo>
                    <a:pt x="4552" y="1407"/>
                  </a:lnTo>
                  <a:lnTo>
                    <a:pt x="4538" y="1476"/>
                  </a:lnTo>
                  <a:lnTo>
                    <a:pt x="4496" y="1545"/>
                  </a:lnTo>
                  <a:lnTo>
                    <a:pt x="4441" y="1614"/>
                  </a:lnTo>
                  <a:lnTo>
                    <a:pt x="4359" y="1669"/>
                  </a:lnTo>
                  <a:lnTo>
                    <a:pt x="4303" y="1697"/>
                  </a:lnTo>
                  <a:lnTo>
                    <a:pt x="4234" y="1711"/>
                  </a:lnTo>
                  <a:lnTo>
                    <a:pt x="4165" y="1724"/>
                  </a:lnTo>
                  <a:lnTo>
                    <a:pt x="4083" y="1724"/>
                  </a:lnTo>
                  <a:lnTo>
                    <a:pt x="4096" y="1655"/>
                  </a:lnTo>
                  <a:lnTo>
                    <a:pt x="4110" y="1586"/>
                  </a:lnTo>
                  <a:lnTo>
                    <a:pt x="4152" y="1517"/>
                  </a:lnTo>
                  <a:lnTo>
                    <a:pt x="4207" y="1448"/>
                  </a:lnTo>
                  <a:lnTo>
                    <a:pt x="4290" y="1393"/>
                  </a:lnTo>
                  <a:lnTo>
                    <a:pt x="4345" y="1366"/>
                  </a:lnTo>
                  <a:lnTo>
                    <a:pt x="4414" y="1352"/>
                  </a:lnTo>
                  <a:close/>
                  <a:moveTo>
                    <a:pt x="2745" y="0"/>
                  </a:moveTo>
                  <a:lnTo>
                    <a:pt x="2717" y="14"/>
                  </a:lnTo>
                  <a:lnTo>
                    <a:pt x="2690" y="42"/>
                  </a:lnTo>
                  <a:lnTo>
                    <a:pt x="2676" y="69"/>
                  </a:lnTo>
                  <a:lnTo>
                    <a:pt x="2662" y="111"/>
                  </a:lnTo>
                  <a:lnTo>
                    <a:pt x="2676" y="276"/>
                  </a:lnTo>
                  <a:lnTo>
                    <a:pt x="2662" y="456"/>
                  </a:lnTo>
                  <a:lnTo>
                    <a:pt x="2648" y="855"/>
                  </a:lnTo>
                  <a:lnTo>
                    <a:pt x="2635" y="1062"/>
                  </a:lnTo>
                  <a:lnTo>
                    <a:pt x="2648" y="1242"/>
                  </a:lnTo>
                  <a:lnTo>
                    <a:pt x="2662" y="1407"/>
                  </a:lnTo>
                  <a:lnTo>
                    <a:pt x="2704" y="1559"/>
                  </a:lnTo>
                  <a:lnTo>
                    <a:pt x="2786" y="1738"/>
                  </a:lnTo>
                  <a:lnTo>
                    <a:pt x="2897" y="1917"/>
                  </a:lnTo>
                  <a:lnTo>
                    <a:pt x="3048" y="2069"/>
                  </a:lnTo>
                  <a:lnTo>
                    <a:pt x="3131" y="2138"/>
                  </a:lnTo>
                  <a:lnTo>
                    <a:pt x="3214" y="2207"/>
                  </a:lnTo>
                  <a:lnTo>
                    <a:pt x="3048" y="2262"/>
                  </a:lnTo>
                  <a:lnTo>
                    <a:pt x="2883" y="2290"/>
                  </a:lnTo>
                  <a:lnTo>
                    <a:pt x="2704" y="2304"/>
                  </a:lnTo>
                  <a:lnTo>
                    <a:pt x="2524" y="2290"/>
                  </a:lnTo>
                  <a:lnTo>
                    <a:pt x="2345" y="2262"/>
                  </a:lnTo>
                  <a:lnTo>
                    <a:pt x="2180" y="2207"/>
                  </a:lnTo>
                  <a:lnTo>
                    <a:pt x="2014" y="2152"/>
                  </a:lnTo>
                  <a:lnTo>
                    <a:pt x="1876" y="2097"/>
                  </a:lnTo>
                  <a:lnTo>
                    <a:pt x="1780" y="2028"/>
                  </a:lnTo>
                  <a:lnTo>
                    <a:pt x="1683" y="1931"/>
                  </a:lnTo>
                  <a:lnTo>
                    <a:pt x="1614" y="1821"/>
                  </a:lnTo>
                  <a:lnTo>
                    <a:pt x="1545" y="1683"/>
                  </a:lnTo>
                  <a:lnTo>
                    <a:pt x="1504" y="1545"/>
                  </a:lnTo>
                  <a:lnTo>
                    <a:pt x="1449" y="1393"/>
                  </a:lnTo>
                  <a:lnTo>
                    <a:pt x="1393" y="1090"/>
                  </a:lnTo>
                  <a:lnTo>
                    <a:pt x="1352" y="800"/>
                  </a:lnTo>
                  <a:lnTo>
                    <a:pt x="1324" y="566"/>
                  </a:lnTo>
                  <a:lnTo>
                    <a:pt x="1297" y="428"/>
                  </a:lnTo>
                  <a:lnTo>
                    <a:pt x="1283" y="387"/>
                  </a:lnTo>
                  <a:lnTo>
                    <a:pt x="1269" y="387"/>
                  </a:lnTo>
                  <a:lnTo>
                    <a:pt x="993" y="718"/>
                  </a:lnTo>
                  <a:lnTo>
                    <a:pt x="718" y="1062"/>
                  </a:lnTo>
                  <a:lnTo>
                    <a:pt x="594" y="1242"/>
                  </a:lnTo>
                  <a:lnTo>
                    <a:pt x="469" y="1421"/>
                  </a:lnTo>
                  <a:lnTo>
                    <a:pt x="373" y="1614"/>
                  </a:lnTo>
                  <a:lnTo>
                    <a:pt x="276" y="1807"/>
                  </a:lnTo>
                  <a:lnTo>
                    <a:pt x="180" y="2083"/>
                  </a:lnTo>
                  <a:lnTo>
                    <a:pt x="111" y="2359"/>
                  </a:lnTo>
                  <a:lnTo>
                    <a:pt x="56" y="2648"/>
                  </a:lnTo>
                  <a:lnTo>
                    <a:pt x="28" y="2924"/>
                  </a:lnTo>
                  <a:lnTo>
                    <a:pt x="1" y="3214"/>
                  </a:lnTo>
                  <a:lnTo>
                    <a:pt x="1" y="3490"/>
                  </a:lnTo>
                  <a:lnTo>
                    <a:pt x="14" y="3779"/>
                  </a:lnTo>
                  <a:lnTo>
                    <a:pt x="28" y="4069"/>
                  </a:lnTo>
                  <a:lnTo>
                    <a:pt x="28" y="4083"/>
                  </a:lnTo>
                  <a:lnTo>
                    <a:pt x="56" y="4069"/>
                  </a:lnTo>
                  <a:lnTo>
                    <a:pt x="97" y="4027"/>
                  </a:lnTo>
                  <a:lnTo>
                    <a:pt x="304" y="3821"/>
                  </a:lnTo>
                  <a:lnTo>
                    <a:pt x="428" y="3710"/>
                  </a:lnTo>
                  <a:lnTo>
                    <a:pt x="580" y="3600"/>
                  </a:lnTo>
                  <a:lnTo>
                    <a:pt x="649" y="3558"/>
                  </a:lnTo>
                  <a:lnTo>
                    <a:pt x="731" y="3531"/>
                  </a:lnTo>
                  <a:lnTo>
                    <a:pt x="814" y="3503"/>
                  </a:lnTo>
                  <a:lnTo>
                    <a:pt x="897" y="3490"/>
                  </a:lnTo>
                  <a:lnTo>
                    <a:pt x="911" y="3572"/>
                  </a:lnTo>
                  <a:lnTo>
                    <a:pt x="938" y="3655"/>
                  </a:lnTo>
                  <a:lnTo>
                    <a:pt x="993" y="3821"/>
                  </a:lnTo>
                  <a:lnTo>
                    <a:pt x="1076" y="3986"/>
                  </a:lnTo>
                  <a:lnTo>
                    <a:pt x="1187" y="4124"/>
                  </a:lnTo>
                  <a:lnTo>
                    <a:pt x="1311" y="4262"/>
                  </a:lnTo>
                  <a:lnTo>
                    <a:pt x="1449" y="4400"/>
                  </a:lnTo>
                  <a:lnTo>
                    <a:pt x="1711" y="4620"/>
                  </a:lnTo>
                  <a:lnTo>
                    <a:pt x="1724" y="4620"/>
                  </a:lnTo>
                  <a:lnTo>
                    <a:pt x="1738" y="4607"/>
                  </a:lnTo>
                  <a:lnTo>
                    <a:pt x="1766" y="4538"/>
                  </a:lnTo>
                  <a:lnTo>
                    <a:pt x="1821" y="4276"/>
                  </a:lnTo>
                  <a:lnTo>
                    <a:pt x="1862" y="4110"/>
                  </a:lnTo>
                  <a:lnTo>
                    <a:pt x="1917" y="3958"/>
                  </a:lnTo>
                  <a:lnTo>
                    <a:pt x="1959" y="3876"/>
                  </a:lnTo>
                  <a:lnTo>
                    <a:pt x="2000" y="3807"/>
                  </a:lnTo>
                  <a:lnTo>
                    <a:pt x="2055" y="3738"/>
                  </a:lnTo>
                  <a:lnTo>
                    <a:pt x="2111" y="3683"/>
                  </a:lnTo>
                  <a:lnTo>
                    <a:pt x="2166" y="3807"/>
                  </a:lnTo>
                  <a:lnTo>
                    <a:pt x="2235" y="3945"/>
                  </a:lnTo>
                  <a:lnTo>
                    <a:pt x="2317" y="4055"/>
                  </a:lnTo>
                  <a:lnTo>
                    <a:pt x="2400" y="4165"/>
                  </a:lnTo>
                  <a:lnTo>
                    <a:pt x="2497" y="4276"/>
                  </a:lnTo>
                  <a:lnTo>
                    <a:pt x="2607" y="4372"/>
                  </a:lnTo>
                  <a:lnTo>
                    <a:pt x="2704" y="4469"/>
                  </a:lnTo>
                  <a:lnTo>
                    <a:pt x="2814" y="4538"/>
                  </a:lnTo>
                  <a:lnTo>
                    <a:pt x="2828" y="4551"/>
                  </a:lnTo>
                  <a:lnTo>
                    <a:pt x="2841" y="4538"/>
                  </a:lnTo>
                  <a:lnTo>
                    <a:pt x="2869" y="4496"/>
                  </a:lnTo>
                  <a:lnTo>
                    <a:pt x="2952" y="4358"/>
                  </a:lnTo>
                  <a:lnTo>
                    <a:pt x="2993" y="4276"/>
                  </a:lnTo>
                  <a:lnTo>
                    <a:pt x="3062" y="4193"/>
                  </a:lnTo>
                  <a:lnTo>
                    <a:pt x="3131" y="4124"/>
                  </a:lnTo>
                  <a:lnTo>
                    <a:pt x="3172" y="4096"/>
                  </a:lnTo>
                  <a:lnTo>
                    <a:pt x="3214" y="4083"/>
                  </a:lnTo>
                  <a:lnTo>
                    <a:pt x="3228" y="4331"/>
                  </a:lnTo>
                  <a:lnTo>
                    <a:pt x="3255" y="4455"/>
                  </a:lnTo>
                  <a:lnTo>
                    <a:pt x="3283" y="4565"/>
                  </a:lnTo>
                  <a:lnTo>
                    <a:pt x="3255" y="4648"/>
                  </a:lnTo>
                  <a:lnTo>
                    <a:pt x="3241" y="4731"/>
                  </a:lnTo>
                  <a:lnTo>
                    <a:pt x="3241" y="4813"/>
                  </a:lnTo>
                  <a:lnTo>
                    <a:pt x="3269" y="4896"/>
                  </a:lnTo>
                  <a:lnTo>
                    <a:pt x="3297" y="4924"/>
                  </a:lnTo>
                  <a:lnTo>
                    <a:pt x="3338" y="4924"/>
                  </a:lnTo>
                  <a:lnTo>
                    <a:pt x="3393" y="4869"/>
                  </a:lnTo>
                  <a:lnTo>
                    <a:pt x="3435" y="4800"/>
                  </a:lnTo>
                  <a:lnTo>
                    <a:pt x="3503" y="4855"/>
                  </a:lnTo>
                  <a:lnTo>
                    <a:pt x="3600" y="4882"/>
                  </a:lnTo>
                  <a:lnTo>
                    <a:pt x="3724" y="4910"/>
                  </a:lnTo>
                  <a:lnTo>
                    <a:pt x="3862" y="4910"/>
                  </a:lnTo>
                  <a:lnTo>
                    <a:pt x="3972" y="4896"/>
                  </a:lnTo>
                  <a:lnTo>
                    <a:pt x="4096" y="4841"/>
                  </a:lnTo>
                  <a:lnTo>
                    <a:pt x="4152" y="4910"/>
                  </a:lnTo>
                  <a:lnTo>
                    <a:pt x="4262" y="5020"/>
                  </a:lnTo>
                  <a:lnTo>
                    <a:pt x="4290" y="5034"/>
                  </a:lnTo>
                  <a:lnTo>
                    <a:pt x="4317" y="5034"/>
                  </a:lnTo>
                  <a:lnTo>
                    <a:pt x="4345" y="5007"/>
                  </a:lnTo>
                  <a:lnTo>
                    <a:pt x="4359" y="4979"/>
                  </a:lnTo>
                  <a:lnTo>
                    <a:pt x="4359" y="4800"/>
                  </a:lnTo>
                  <a:lnTo>
                    <a:pt x="4359" y="4717"/>
                  </a:lnTo>
                  <a:lnTo>
                    <a:pt x="4331" y="4620"/>
                  </a:lnTo>
                  <a:lnTo>
                    <a:pt x="4359" y="4579"/>
                  </a:lnTo>
                  <a:lnTo>
                    <a:pt x="4386" y="4524"/>
                  </a:lnTo>
                  <a:lnTo>
                    <a:pt x="4414" y="4372"/>
                  </a:lnTo>
                  <a:lnTo>
                    <a:pt x="4469" y="4096"/>
                  </a:lnTo>
                  <a:lnTo>
                    <a:pt x="4510" y="4110"/>
                  </a:lnTo>
                  <a:lnTo>
                    <a:pt x="4552" y="4138"/>
                  </a:lnTo>
                  <a:lnTo>
                    <a:pt x="4593" y="4207"/>
                  </a:lnTo>
                  <a:lnTo>
                    <a:pt x="4634" y="4276"/>
                  </a:lnTo>
                  <a:lnTo>
                    <a:pt x="4662" y="4358"/>
                  </a:lnTo>
                  <a:lnTo>
                    <a:pt x="4689" y="4496"/>
                  </a:lnTo>
                  <a:lnTo>
                    <a:pt x="4703" y="4538"/>
                  </a:lnTo>
                  <a:lnTo>
                    <a:pt x="4717" y="4551"/>
                  </a:lnTo>
                  <a:lnTo>
                    <a:pt x="4731" y="4538"/>
                  </a:lnTo>
                  <a:lnTo>
                    <a:pt x="4841" y="4469"/>
                  </a:lnTo>
                  <a:lnTo>
                    <a:pt x="4952" y="4372"/>
                  </a:lnTo>
                  <a:lnTo>
                    <a:pt x="5048" y="4276"/>
                  </a:lnTo>
                  <a:lnTo>
                    <a:pt x="5145" y="4165"/>
                  </a:lnTo>
                  <a:lnTo>
                    <a:pt x="5227" y="4055"/>
                  </a:lnTo>
                  <a:lnTo>
                    <a:pt x="5310" y="3945"/>
                  </a:lnTo>
                  <a:lnTo>
                    <a:pt x="5379" y="3807"/>
                  </a:lnTo>
                  <a:lnTo>
                    <a:pt x="5434" y="3683"/>
                  </a:lnTo>
                  <a:lnTo>
                    <a:pt x="5489" y="3724"/>
                  </a:lnTo>
                  <a:lnTo>
                    <a:pt x="5558" y="3779"/>
                  </a:lnTo>
                  <a:lnTo>
                    <a:pt x="5600" y="3834"/>
                  </a:lnTo>
                  <a:lnTo>
                    <a:pt x="5641" y="3903"/>
                  </a:lnTo>
                  <a:lnTo>
                    <a:pt x="5696" y="4069"/>
                  </a:lnTo>
                  <a:lnTo>
                    <a:pt x="5738" y="4234"/>
                  </a:lnTo>
                  <a:lnTo>
                    <a:pt x="5793" y="4524"/>
                  </a:lnTo>
                  <a:lnTo>
                    <a:pt x="5807" y="4607"/>
                  </a:lnTo>
                  <a:lnTo>
                    <a:pt x="5820" y="4620"/>
                  </a:lnTo>
                  <a:lnTo>
                    <a:pt x="5834" y="4620"/>
                  </a:lnTo>
                  <a:lnTo>
                    <a:pt x="6096" y="4400"/>
                  </a:lnTo>
                  <a:lnTo>
                    <a:pt x="6234" y="4262"/>
                  </a:lnTo>
                  <a:lnTo>
                    <a:pt x="6358" y="4124"/>
                  </a:lnTo>
                  <a:lnTo>
                    <a:pt x="6469" y="3986"/>
                  </a:lnTo>
                  <a:lnTo>
                    <a:pt x="6551" y="3821"/>
                  </a:lnTo>
                  <a:lnTo>
                    <a:pt x="6620" y="3655"/>
                  </a:lnTo>
                  <a:lnTo>
                    <a:pt x="6634" y="3572"/>
                  </a:lnTo>
                  <a:lnTo>
                    <a:pt x="6648" y="3490"/>
                  </a:lnTo>
                  <a:lnTo>
                    <a:pt x="6731" y="3503"/>
                  </a:lnTo>
                  <a:lnTo>
                    <a:pt x="6800" y="3531"/>
                  </a:lnTo>
                  <a:lnTo>
                    <a:pt x="6882" y="3572"/>
                  </a:lnTo>
                  <a:lnTo>
                    <a:pt x="6965" y="3614"/>
                  </a:lnTo>
                  <a:lnTo>
                    <a:pt x="7103" y="3710"/>
                  </a:lnTo>
                  <a:lnTo>
                    <a:pt x="7241" y="3834"/>
                  </a:lnTo>
                  <a:lnTo>
                    <a:pt x="7434" y="4027"/>
                  </a:lnTo>
                  <a:lnTo>
                    <a:pt x="7503" y="4069"/>
                  </a:lnTo>
                  <a:lnTo>
                    <a:pt x="7517" y="4083"/>
                  </a:lnTo>
                  <a:lnTo>
                    <a:pt x="7517" y="4069"/>
                  </a:lnTo>
                  <a:lnTo>
                    <a:pt x="7544" y="3779"/>
                  </a:lnTo>
                  <a:lnTo>
                    <a:pt x="7544" y="3490"/>
                  </a:lnTo>
                  <a:lnTo>
                    <a:pt x="7544" y="3214"/>
                  </a:lnTo>
                  <a:lnTo>
                    <a:pt x="7530" y="2924"/>
                  </a:lnTo>
                  <a:lnTo>
                    <a:pt x="7489" y="2648"/>
                  </a:lnTo>
                  <a:lnTo>
                    <a:pt x="7434" y="2359"/>
                  </a:lnTo>
                  <a:lnTo>
                    <a:pt x="7365" y="2083"/>
                  </a:lnTo>
                  <a:lnTo>
                    <a:pt x="7268" y="1807"/>
                  </a:lnTo>
                  <a:lnTo>
                    <a:pt x="7172" y="1614"/>
                  </a:lnTo>
                  <a:lnTo>
                    <a:pt x="7075" y="1421"/>
                  </a:lnTo>
                  <a:lnTo>
                    <a:pt x="6951" y="1242"/>
                  </a:lnTo>
                  <a:lnTo>
                    <a:pt x="6827" y="1062"/>
                  </a:lnTo>
                  <a:lnTo>
                    <a:pt x="6551" y="718"/>
                  </a:lnTo>
                  <a:lnTo>
                    <a:pt x="6275" y="387"/>
                  </a:lnTo>
                  <a:lnTo>
                    <a:pt x="6262" y="387"/>
                  </a:lnTo>
                  <a:lnTo>
                    <a:pt x="6248" y="428"/>
                  </a:lnTo>
                  <a:lnTo>
                    <a:pt x="6220" y="566"/>
                  </a:lnTo>
                  <a:lnTo>
                    <a:pt x="6193" y="800"/>
                  </a:lnTo>
                  <a:lnTo>
                    <a:pt x="6151" y="1090"/>
                  </a:lnTo>
                  <a:lnTo>
                    <a:pt x="6096" y="1393"/>
                  </a:lnTo>
                  <a:lnTo>
                    <a:pt x="6055" y="1545"/>
                  </a:lnTo>
                  <a:lnTo>
                    <a:pt x="6000" y="1683"/>
                  </a:lnTo>
                  <a:lnTo>
                    <a:pt x="5931" y="1821"/>
                  </a:lnTo>
                  <a:lnTo>
                    <a:pt x="5862" y="1931"/>
                  </a:lnTo>
                  <a:lnTo>
                    <a:pt x="5779" y="2028"/>
                  </a:lnTo>
                  <a:lnTo>
                    <a:pt x="5669" y="2097"/>
                  </a:lnTo>
                  <a:lnTo>
                    <a:pt x="5531" y="2152"/>
                  </a:lnTo>
                  <a:lnTo>
                    <a:pt x="5365" y="2207"/>
                  </a:lnTo>
                  <a:lnTo>
                    <a:pt x="5200" y="2262"/>
                  </a:lnTo>
                  <a:lnTo>
                    <a:pt x="5020" y="2290"/>
                  </a:lnTo>
                  <a:lnTo>
                    <a:pt x="4841" y="2304"/>
                  </a:lnTo>
                  <a:lnTo>
                    <a:pt x="4662" y="2290"/>
                  </a:lnTo>
                  <a:lnTo>
                    <a:pt x="4496" y="2262"/>
                  </a:lnTo>
                  <a:lnTo>
                    <a:pt x="4331" y="2207"/>
                  </a:lnTo>
                  <a:lnTo>
                    <a:pt x="4372" y="2179"/>
                  </a:lnTo>
                  <a:lnTo>
                    <a:pt x="4496" y="2124"/>
                  </a:lnTo>
                  <a:lnTo>
                    <a:pt x="4593" y="2041"/>
                  </a:lnTo>
                  <a:lnTo>
                    <a:pt x="4689" y="1945"/>
                  </a:lnTo>
                  <a:lnTo>
                    <a:pt x="4758" y="1821"/>
                  </a:lnTo>
                  <a:lnTo>
                    <a:pt x="4814" y="1697"/>
                  </a:lnTo>
                  <a:lnTo>
                    <a:pt x="4855" y="1545"/>
                  </a:lnTo>
                  <a:lnTo>
                    <a:pt x="4896" y="1393"/>
                  </a:lnTo>
                  <a:lnTo>
                    <a:pt x="4910" y="1228"/>
                  </a:lnTo>
                  <a:lnTo>
                    <a:pt x="4938" y="911"/>
                  </a:lnTo>
                  <a:lnTo>
                    <a:pt x="4924" y="607"/>
                  </a:lnTo>
                  <a:lnTo>
                    <a:pt x="4924" y="345"/>
                  </a:lnTo>
                  <a:lnTo>
                    <a:pt x="4924" y="166"/>
                  </a:lnTo>
                  <a:lnTo>
                    <a:pt x="4924" y="111"/>
                  </a:lnTo>
                  <a:lnTo>
                    <a:pt x="4896" y="83"/>
                  </a:lnTo>
                  <a:lnTo>
                    <a:pt x="4869" y="56"/>
                  </a:lnTo>
                  <a:lnTo>
                    <a:pt x="4800" y="56"/>
                  </a:lnTo>
                  <a:lnTo>
                    <a:pt x="4758" y="69"/>
                  </a:lnTo>
                  <a:lnTo>
                    <a:pt x="4717" y="97"/>
                  </a:lnTo>
                  <a:lnTo>
                    <a:pt x="4676" y="125"/>
                  </a:lnTo>
                  <a:lnTo>
                    <a:pt x="4579" y="262"/>
                  </a:lnTo>
                  <a:lnTo>
                    <a:pt x="4496" y="400"/>
                  </a:lnTo>
                  <a:lnTo>
                    <a:pt x="4345" y="704"/>
                  </a:lnTo>
                  <a:lnTo>
                    <a:pt x="4248" y="690"/>
                  </a:lnTo>
                  <a:lnTo>
                    <a:pt x="4000" y="635"/>
                  </a:lnTo>
                  <a:lnTo>
                    <a:pt x="3724" y="607"/>
                  </a:lnTo>
                  <a:lnTo>
                    <a:pt x="3462" y="607"/>
                  </a:lnTo>
                  <a:lnTo>
                    <a:pt x="3324" y="621"/>
                  </a:lnTo>
                  <a:lnTo>
                    <a:pt x="3200" y="635"/>
                  </a:lnTo>
                  <a:lnTo>
                    <a:pt x="3131" y="428"/>
                  </a:lnTo>
                  <a:lnTo>
                    <a:pt x="3062" y="304"/>
                  </a:lnTo>
                  <a:lnTo>
                    <a:pt x="2993" y="193"/>
                  </a:lnTo>
                  <a:lnTo>
                    <a:pt x="2869" y="56"/>
                  </a:lnTo>
                  <a:lnTo>
                    <a:pt x="2841" y="28"/>
                  </a:lnTo>
                  <a:lnTo>
                    <a:pt x="2814" y="14"/>
                  </a:lnTo>
                  <a:lnTo>
                    <a:pt x="277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2299175" y="2426875"/>
              <a:ext cx="52425" cy="45175"/>
            </a:xfrm>
            <a:custGeom>
              <a:rect b="b" l="l" r="r" t="t"/>
              <a:pathLst>
                <a:path extrusionOk="0" h="1807" w="2097">
                  <a:moveTo>
                    <a:pt x="1242" y="0"/>
                  </a:moveTo>
                  <a:lnTo>
                    <a:pt x="1256" y="41"/>
                  </a:lnTo>
                  <a:lnTo>
                    <a:pt x="1325" y="179"/>
                  </a:lnTo>
                  <a:lnTo>
                    <a:pt x="1352" y="262"/>
                  </a:lnTo>
                  <a:lnTo>
                    <a:pt x="1366" y="345"/>
                  </a:lnTo>
                  <a:lnTo>
                    <a:pt x="1366" y="428"/>
                  </a:lnTo>
                  <a:lnTo>
                    <a:pt x="1352" y="497"/>
                  </a:lnTo>
                  <a:lnTo>
                    <a:pt x="1297" y="566"/>
                  </a:lnTo>
                  <a:lnTo>
                    <a:pt x="1228" y="634"/>
                  </a:lnTo>
                  <a:lnTo>
                    <a:pt x="1132" y="690"/>
                  </a:lnTo>
                  <a:lnTo>
                    <a:pt x="1049" y="717"/>
                  </a:lnTo>
                  <a:lnTo>
                    <a:pt x="1076" y="676"/>
                  </a:lnTo>
                  <a:lnTo>
                    <a:pt x="1090" y="648"/>
                  </a:lnTo>
                  <a:lnTo>
                    <a:pt x="1090" y="566"/>
                  </a:lnTo>
                  <a:lnTo>
                    <a:pt x="1076" y="483"/>
                  </a:lnTo>
                  <a:lnTo>
                    <a:pt x="1035" y="400"/>
                  </a:lnTo>
                  <a:lnTo>
                    <a:pt x="952" y="248"/>
                  </a:lnTo>
                  <a:lnTo>
                    <a:pt x="883" y="138"/>
                  </a:lnTo>
                  <a:lnTo>
                    <a:pt x="870" y="124"/>
                  </a:lnTo>
                  <a:lnTo>
                    <a:pt x="842" y="124"/>
                  </a:lnTo>
                  <a:lnTo>
                    <a:pt x="828" y="138"/>
                  </a:lnTo>
                  <a:lnTo>
                    <a:pt x="814" y="166"/>
                  </a:lnTo>
                  <a:lnTo>
                    <a:pt x="814" y="262"/>
                  </a:lnTo>
                  <a:lnTo>
                    <a:pt x="828" y="359"/>
                  </a:lnTo>
                  <a:lnTo>
                    <a:pt x="801" y="372"/>
                  </a:lnTo>
                  <a:lnTo>
                    <a:pt x="663" y="428"/>
                  </a:lnTo>
                  <a:lnTo>
                    <a:pt x="594" y="469"/>
                  </a:lnTo>
                  <a:lnTo>
                    <a:pt x="539" y="510"/>
                  </a:lnTo>
                  <a:lnTo>
                    <a:pt x="456" y="441"/>
                  </a:lnTo>
                  <a:lnTo>
                    <a:pt x="373" y="414"/>
                  </a:lnTo>
                  <a:lnTo>
                    <a:pt x="346" y="414"/>
                  </a:lnTo>
                  <a:lnTo>
                    <a:pt x="332" y="428"/>
                  </a:lnTo>
                  <a:lnTo>
                    <a:pt x="318" y="441"/>
                  </a:lnTo>
                  <a:lnTo>
                    <a:pt x="332" y="455"/>
                  </a:lnTo>
                  <a:lnTo>
                    <a:pt x="387" y="552"/>
                  </a:lnTo>
                  <a:lnTo>
                    <a:pt x="442" y="648"/>
                  </a:lnTo>
                  <a:lnTo>
                    <a:pt x="497" y="745"/>
                  </a:lnTo>
                  <a:lnTo>
                    <a:pt x="552" y="800"/>
                  </a:lnTo>
                  <a:lnTo>
                    <a:pt x="594" y="841"/>
                  </a:lnTo>
                  <a:lnTo>
                    <a:pt x="649" y="869"/>
                  </a:lnTo>
                  <a:lnTo>
                    <a:pt x="718" y="883"/>
                  </a:lnTo>
                  <a:lnTo>
                    <a:pt x="773" y="883"/>
                  </a:lnTo>
                  <a:lnTo>
                    <a:pt x="704" y="952"/>
                  </a:lnTo>
                  <a:lnTo>
                    <a:pt x="621" y="1007"/>
                  </a:lnTo>
                  <a:lnTo>
                    <a:pt x="525" y="1048"/>
                  </a:lnTo>
                  <a:lnTo>
                    <a:pt x="428" y="1062"/>
                  </a:lnTo>
                  <a:lnTo>
                    <a:pt x="359" y="1048"/>
                  </a:lnTo>
                  <a:lnTo>
                    <a:pt x="290" y="1007"/>
                  </a:lnTo>
                  <a:lnTo>
                    <a:pt x="221" y="952"/>
                  </a:lnTo>
                  <a:lnTo>
                    <a:pt x="166" y="883"/>
                  </a:lnTo>
                  <a:lnTo>
                    <a:pt x="70" y="772"/>
                  </a:lnTo>
                  <a:lnTo>
                    <a:pt x="42" y="745"/>
                  </a:lnTo>
                  <a:lnTo>
                    <a:pt x="28" y="731"/>
                  </a:lnTo>
                  <a:lnTo>
                    <a:pt x="1" y="979"/>
                  </a:lnTo>
                  <a:lnTo>
                    <a:pt x="1" y="1103"/>
                  </a:lnTo>
                  <a:lnTo>
                    <a:pt x="1" y="1227"/>
                  </a:lnTo>
                  <a:lnTo>
                    <a:pt x="42" y="1379"/>
                  </a:lnTo>
                  <a:lnTo>
                    <a:pt x="111" y="1531"/>
                  </a:lnTo>
                  <a:lnTo>
                    <a:pt x="180" y="1683"/>
                  </a:lnTo>
                  <a:lnTo>
                    <a:pt x="277" y="1807"/>
                  </a:lnTo>
                  <a:lnTo>
                    <a:pt x="290" y="1807"/>
                  </a:lnTo>
                  <a:lnTo>
                    <a:pt x="290" y="1793"/>
                  </a:lnTo>
                  <a:lnTo>
                    <a:pt x="304" y="1710"/>
                  </a:lnTo>
                  <a:lnTo>
                    <a:pt x="346" y="1614"/>
                  </a:lnTo>
                  <a:lnTo>
                    <a:pt x="373" y="1572"/>
                  </a:lnTo>
                  <a:lnTo>
                    <a:pt x="401" y="1545"/>
                  </a:lnTo>
                  <a:lnTo>
                    <a:pt x="442" y="1572"/>
                  </a:lnTo>
                  <a:lnTo>
                    <a:pt x="470" y="1614"/>
                  </a:lnTo>
                  <a:lnTo>
                    <a:pt x="566" y="1655"/>
                  </a:lnTo>
                  <a:lnTo>
                    <a:pt x="677" y="1683"/>
                  </a:lnTo>
                  <a:lnTo>
                    <a:pt x="773" y="1696"/>
                  </a:lnTo>
                  <a:lnTo>
                    <a:pt x="773" y="1683"/>
                  </a:lnTo>
                  <a:lnTo>
                    <a:pt x="773" y="1669"/>
                  </a:lnTo>
                  <a:lnTo>
                    <a:pt x="745" y="1600"/>
                  </a:lnTo>
                  <a:lnTo>
                    <a:pt x="718" y="1503"/>
                  </a:lnTo>
                  <a:lnTo>
                    <a:pt x="718" y="1448"/>
                  </a:lnTo>
                  <a:lnTo>
                    <a:pt x="732" y="1407"/>
                  </a:lnTo>
                  <a:lnTo>
                    <a:pt x="801" y="1448"/>
                  </a:lnTo>
                  <a:lnTo>
                    <a:pt x="870" y="1490"/>
                  </a:lnTo>
                  <a:lnTo>
                    <a:pt x="952" y="1503"/>
                  </a:lnTo>
                  <a:lnTo>
                    <a:pt x="1021" y="1517"/>
                  </a:lnTo>
                  <a:lnTo>
                    <a:pt x="1035" y="1503"/>
                  </a:lnTo>
                  <a:lnTo>
                    <a:pt x="1035" y="1490"/>
                  </a:lnTo>
                  <a:lnTo>
                    <a:pt x="1035" y="1448"/>
                  </a:lnTo>
                  <a:lnTo>
                    <a:pt x="1035" y="1393"/>
                  </a:lnTo>
                  <a:lnTo>
                    <a:pt x="1035" y="1365"/>
                  </a:lnTo>
                  <a:lnTo>
                    <a:pt x="1049" y="1338"/>
                  </a:lnTo>
                  <a:lnTo>
                    <a:pt x="1104" y="1393"/>
                  </a:lnTo>
                  <a:lnTo>
                    <a:pt x="1201" y="1462"/>
                  </a:lnTo>
                  <a:lnTo>
                    <a:pt x="1297" y="1531"/>
                  </a:lnTo>
                  <a:lnTo>
                    <a:pt x="1338" y="1545"/>
                  </a:lnTo>
                  <a:lnTo>
                    <a:pt x="1366" y="1545"/>
                  </a:lnTo>
                  <a:lnTo>
                    <a:pt x="1380" y="1517"/>
                  </a:lnTo>
                  <a:lnTo>
                    <a:pt x="1380" y="1476"/>
                  </a:lnTo>
                  <a:lnTo>
                    <a:pt x="1380" y="1352"/>
                  </a:lnTo>
                  <a:lnTo>
                    <a:pt x="1352" y="1159"/>
                  </a:lnTo>
                  <a:lnTo>
                    <a:pt x="1407" y="1159"/>
                  </a:lnTo>
                  <a:lnTo>
                    <a:pt x="1449" y="1200"/>
                  </a:lnTo>
                  <a:lnTo>
                    <a:pt x="1476" y="1227"/>
                  </a:lnTo>
                  <a:lnTo>
                    <a:pt x="1490" y="1227"/>
                  </a:lnTo>
                  <a:lnTo>
                    <a:pt x="1518" y="1159"/>
                  </a:lnTo>
                  <a:lnTo>
                    <a:pt x="1532" y="1076"/>
                  </a:lnTo>
                  <a:lnTo>
                    <a:pt x="1532" y="993"/>
                  </a:lnTo>
                  <a:lnTo>
                    <a:pt x="1532" y="910"/>
                  </a:lnTo>
                  <a:lnTo>
                    <a:pt x="1573" y="924"/>
                  </a:lnTo>
                  <a:lnTo>
                    <a:pt x="1614" y="938"/>
                  </a:lnTo>
                  <a:lnTo>
                    <a:pt x="1683" y="1007"/>
                  </a:lnTo>
                  <a:lnTo>
                    <a:pt x="1738" y="1062"/>
                  </a:lnTo>
                  <a:lnTo>
                    <a:pt x="1752" y="1076"/>
                  </a:lnTo>
                  <a:lnTo>
                    <a:pt x="1766" y="1076"/>
                  </a:lnTo>
                  <a:lnTo>
                    <a:pt x="1794" y="993"/>
                  </a:lnTo>
                  <a:lnTo>
                    <a:pt x="1821" y="883"/>
                  </a:lnTo>
                  <a:lnTo>
                    <a:pt x="1821" y="786"/>
                  </a:lnTo>
                  <a:lnTo>
                    <a:pt x="1807" y="731"/>
                  </a:lnTo>
                  <a:lnTo>
                    <a:pt x="1794" y="690"/>
                  </a:lnTo>
                  <a:lnTo>
                    <a:pt x="1835" y="676"/>
                  </a:lnTo>
                  <a:lnTo>
                    <a:pt x="1890" y="676"/>
                  </a:lnTo>
                  <a:lnTo>
                    <a:pt x="1987" y="690"/>
                  </a:lnTo>
                  <a:lnTo>
                    <a:pt x="2069" y="703"/>
                  </a:lnTo>
                  <a:lnTo>
                    <a:pt x="2097" y="703"/>
                  </a:lnTo>
                  <a:lnTo>
                    <a:pt x="2014" y="552"/>
                  </a:lnTo>
                  <a:lnTo>
                    <a:pt x="1918" y="428"/>
                  </a:lnTo>
                  <a:lnTo>
                    <a:pt x="1821" y="303"/>
                  </a:lnTo>
                  <a:lnTo>
                    <a:pt x="1697" y="193"/>
                  </a:lnTo>
                  <a:lnTo>
                    <a:pt x="1587" y="124"/>
                  </a:lnTo>
                  <a:lnTo>
                    <a:pt x="1476" y="69"/>
                  </a:lnTo>
                  <a:lnTo>
                    <a:pt x="12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2141625" y="2652700"/>
              <a:ext cx="57250" cy="45525"/>
            </a:xfrm>
            <a:custGeom>
              <a:rect b="b" l="l" r="r" t="t"/>
              <a:pathLst>
                <a:path extrusionOk="0" h="1821" w="2290">
                  <a:moveTo>
                    <a:pt x="814" y="0"/>
                  </a:moveTo>
                  <a:lnTo>
                    <a:pt x="579" y="124"/>
                  </a:lnTo>
                  <a:lnTo>
                    <a:pt x="455" y="193"/>
                  </a:lnTo>
                  <a:lnTo>
                    <a:pt x="359" y="276"/>
                  </a:lnTo>
                  <a:lnTo>
                    <a:pt x="235" y="400"/>
                  </a:lnTo>
                  <a:lnTo>
                    <a:pt x="138" y="552"/>
                  </a:lnTo>
                  <a:lnTo>
                    <a:pt x="69" y="704"/>
                  </a:lnTo>
                  <a:lnTo>
                    <a:pt x="0" y="855"/>
                  </a:lnTo>
                  <a:lnTo>
                    <a:pt x="0" y="869"/>
                  </a:lnTo>
                  <a:lnTo>
                    <a:pt x="28" y="855"/>
                  </a:lnTo>
                  <a:lnTo>
                    <a:pt x="97" y="828"/>
                  </a:lnTo>
                  <a:lnTo>
                    <a:pt x="207" y="800"/>
                  </a:lnTo>
                  <a:lnTo>
                    <a:pt x="262" y="800"/>
                  </a:lnTo>
                  <a:lnTo>
                    <a:pt x="317" y="814"/>
                  </a:lnTo>
                  <a:lnTo>
                    <a:pt x="304" y="869"/>
                  </a:lnTo>
                  <a:lnTo>
                    <a:pt x="290" y="924"/>
                  </a:lnTo>
                  <a:lnTo>
                    <a:pt x="317" y="1021"/>
                  </a:lnTo>
                  <a:lnTo>
                    <a:pt x="345" y="1131"/>
                  </a:lnTo>
                  <a:lnTo>
                    <a:pt x="386" y="1228"/>
                  </a:lnTo>
                  <a:lnTo>
                    <a:pt x="400" y="1228"/>
                  </a:lnTo>
                  <a:lnTo>
                    <a:pt x="414" y="1214"/>
                  </a:lnTo>
                  <a:lnTo>
                    <a:pt x="469" y="1145"/>
                  </a:lnTo>
                  <a:lnTo>
                    <a:pt x="538" y="1076"/>
                  </a:lnTo>
                  <a:lnTo>
                    <a:pt x="579" y="1048"/>
                  </a:lnTo>
                  <a:lnTo>
                    <a:pt x="621" y="1021"/>
                  </a:lnTo>
                  <a:lnTo>
                    <a:pt x="621" y="1103"/>
                  </a:lnTo>
                  <a:lnTo>
                    <a:pt x="635" y="1200"/>
                  </a:lnTo>
                  <a:lnTo>
                    <a:pt x="662" y="1283"/>
                  </a:lnTo>
                  <a:lnTo>
                    <a:pt x="704" y="1352"/>
                  </a:lnTo>
                  <a:lnTo>
                    <a:pt x="731" y="1352"/>
                  </a:lnTo>
                  <a:lnTo>
                    <a:pt x="773" y="1310"/>
                  </a:lnTo>
                  <a:lnTo>
                    <a:pt x="814" y="1283"/>
                  </a:lnTo>
                  <a:lnTo>
                    <a:pt x="841" y="1269"/>
                  </a:lnTo>
                  <a:lnTo>
                    <a:pt x="869" y="1269"/>
                  </a:lnTo>
                  <a:lnTo>
                    <a:pt x="855" y="1352"/>
                  </a:lnTo>
                  <a:lnTo>
                    <a:pt x="855" y="1490"/>
                  </a:lnTo>
                  <a:lnTo>
                    <a:pt x="855" y="1614"/>
                  </a:lnTo>
                  <a:lnTo>
                    <a:pt x="869" y="1655"/>
                  </a:lnTo>
                  <a:lnTo>
                    <a:pt x="883" y="1669"/>
                  </a:lnTo>
                  <a:lnTo>
                    <a:pt x="910" y="1669"/>
                  </a:lnTo>
                  <a:lnTo>
                    <a:pt x="952" y="1655"/>
                  </a:lnTo>
                  <a:lnTo>
                    <a:pt x="1062" y="1572"/>
                  </a:lnTo>
                  <a:lnTo>
                    <a:pt x="1214" y="1434"/>
                  </a:lnTo>
                  <a:lnTo>
                    <a:pt x="1241" y="1462"/>
                  </a:lnTo>
                  <a:lnTo>
                    <a:pt x="1241" y="1490"/>
                  </a:lnTo>
                  <a:lnTo>
                    <a:pt x="1241" y="1531"/>
                  </a:lnTo>
                  <a:lnTo>
                    <a:pt x="1228" y="1572"/>
                  </a:lnTo>
                  <a:lnTo>
                    <a:pt x="1228" y="1586"/>
                  </a:lnTo>
                  <a:lnTo>
                    <a:pt x="1228" y="1600"/>
                  </a:lnTo>
                  <a:lnTo>
                    <a:pt x="1310" y="1572"/>
                  </a:lnTo>
                  <a:lnTo>
                    <a:pt x="1393" y="1545"/>
                  </a:lnTo>
                  <a:lnTo>
                    <a:pt x="1476" y="1503"/>
                  </a:lnTo>
                  <a:lnTo>
                    <a:pt x="1545" y="1448"/>
                  </a:lnTo>
                  <a:lnTo>
                    <a:pt x="1559" y="1490"/>
                  </a:lnTo>
                  <a:lnTo>
                    <a:pt x="1572" y="1531"/>
                  </a:lnTo>
                  <a:lnTo>
                    <a:pt x="1559" y="1641"/>
                  </a:lnTo>
                  <a:lnTo>
                    <a:pt x="1531" y="1724"/>
                  </a:lnTo>
                  <a:lnTo>
                    <a:pt x="1531" y="1752"/>
                  </a:lnTo>
                  <a:lnTo>
                    <a:pt x="1628" y="1724"/>
                  </a:lnTo>
                  <a:lnTo>
                    <a:pt x="1738" y="1683"/>
                  </a:lnTo>
                  <a:lnTo>
                    <a:pt x="1834" y="1628"/>
                  </a:lnTo>
                  <a:lnTo>
                    <a:pt x="1862" y="1600"/>
                  </a:lnTo>
                  <a:lnTo>
                    <a:pt x="1903" y="1545"/>
                  </a:lnTo>
                  <a:lnTo>
                    <a:pt x="1931" y="1586"/>
                  </a:lnTo>
                  <a:lnTo>
                    <a:pt x="1972" y="1628"/>
                  </a:lnTo>
                  <a:lnTo>
                    <a:pt x="2014" y="1724"/>
                  </a:lnTo>
                  <a:lnTo>
                    <a:pt x="2055" y="1793"/>
                  </a:lnTo>
                  <a:lnTo>
                    <a:pt x="2055" y="1821"/>
                  </a:lnTo>
                  <a:lnTo>
                    <a:pt x="2069" y="1821"/>
                  </a:lnTo>
                  <a:lnTo>
                    <a:pt x="2152" y="1669"/>
                  </a:lnTo>
                  <a:lnTo>
                    <a:pt x="2207" y="1503"/>
                  </a:lnTo>
                  <a:lnTo>
                    <a:pt x="2262" y="1338"/>
                  </a:lnTo>
                  <a:lnTo>
                    <a:pt x="2290" y="1172"/>
                  </a:lnTo>
                  <a:lnTo>
                    <a:pt x="2276" y="1034"/>
                  </a:lnTo>
                  <a:lnTo>
                    <a:pt x="2262" y="910"/>
                  </a:lnTo>
                  <a:lnTo>
                    <a:pt x="2193" y="648"/>
                  </a:lnTo>
                  <a:lnTo>
                    <a:pt x="2179" y="648"/>
                  </a:lnTo>
                  <a:lnTo>
                    <a:pt x="2152" y="690"/>
                  </a:lnTo>
                  <a:lnTo>
                    <a:pt x="2069" y="828"/>
                  </a:lnTo>
                  <a:lnTo>
                    <a:pt x="2014" y="897"/>
                  </a:lnTo>
                  <a:lnTo>
                    <a:pt x="1945" y="966"/>
                  </a:lnTo>
                  <a:lnTo>
                    <a:pt x="1876" y="1021"/>
                  </a:lnTo>
                  <a:lnTo>
                    <a:pt x="1848" y="1034"/>
                  </a:lnTo>
                  <a:lnTo>
                    <a:pt x="1710" y="1034"/>
                  </a:lnTo>
                  <a:lnTo>
                    <a:pt x="1600" y="1007"/>
                  </a:lnTo>
                  <a:lnTo>
                    <a:pt x="1503" y="966"/>
                  </a:lnTo>
                  <a:lnTo>
                    <a:pt x="1462" y="938"/>
                  </a:lnTo>
                  <a:lnTo>
                    <a:pt x="1421" y="897"/>
                  </a:lnTo>
                  <a:lnTo>
                    <a:pt x="1517" y="897"/>
                  </a:lnTo>
                  <a:lnTo>
                    <a:pt x="1586" y="855"/>
                  </a:lnTo>
                  <a:lnTo>
                    <a:pt x="1655" y="786"/>
                  </a:lnTo>
                  <a:lnTo>
                    <a:pt x="1710" y="704"/>
                  </a:lnTo>
                  <a:lnTo>
                    <a:pt x="1793" y="538"/>
                  </a:lnTo>
                  <a:lnTo>
                    <a:pt x="1848" y="414"/>
                  </a:lnTo>
                  <a:lnTo>
                    <a:pt x="1848" y="386"/>
                  </a:lnTo>
                  <a:lnTo>
                    <a:pt x="1834" y="373"/>
                  </a:lnTo>
                  <a:lnTo>
                    <a:pt x="1821" y="359"/>
                  </a:lnTo>
                  <a:lnTo>
                    <a:pt x="1779" y="373"/>
                  </a:lnTo>
                  <a:lnTo>
                    <a:pt x="1697" y="428"/>
                  </a:lnTo>
                  <a:lnTo>
                    <a:pt x="1614" y="483"/>
                  </a:lnTo>
                  <a:lnTo>
                    <a:pt x="1600" y="469"/>
                  </a:lnTo>
                  <a:lnTo>
                    <a:pt x="1462" y="386"/>
                  </a:lnTo>
                  <a:lnTo>
                    <a:pt x="1393" y="345"/>
                  </a:lnTo>
                  <a:lnTo>
                    <a:pt x="1310" y="317"/>
                  </a:lnTo>
                  <a:lnTo>
                    <a:pt x="1324" y="207"/>
                  </a:lnTo>
                  <a:lnTo>
                    <a:pt x="1297" y="124"/>
                  </a:lnTo>
                  <a:lnTo>
                    <a:pt x="1283" y="97"/>
                  </a:lnTo>
                  <a:lnTo>
                    <a:pt x="1269" y="83"/>
                  </a:lnTo>
                  <a:lnTo>
                    <a:pt x="1241" y="97"/>
                  </a:lnTo>
                  <a:lnTo>
                    <a:pt x="1228" y="110"/>
                  </a:lnTo>
                  <a:lnTo>
                    <a:pt x="1186" y="207"/>
                  </a:lnTo>
                  <a:lnTo>
                    <a:pt x="1131" y="317"/>
                  </a:lnTo>
                  <a:lnTo>
                    <a:pt x="1076" y="414"/>
                  </a:lnTo>
                  <a:lnTo>
                    <a:pt x="1062" y="510"/>
                  </a:lnTo>
                  <a:lnTo>
                    <a:pt x="1062" y="579"/>
                  </a:lnTo>
                  <a:lnTo>
                    <a:pt x="1062" y="635"/>
                  </a:lnTo>
                  <a:lnTo>
                    <a:pt x="1090" y="704"/>
                  </a:lnTo>
                  <a:lnTo>
                    <a:pt x="1117" y="759"/>
                  </a:lnTo>
                  <a:lnTo>
                    <a:pt x="1062" y="745"/>
                  </a:lnTo>
                  <a:lnTo>
                    <a:pt x="1007" y="731"/>
                  </a:lnTo>
                  <a:lnTo>
                    <a:pt x="910" y="690"/>
                  </a:lnTo>
                  <a:lnTo>
                    <a:pt x="828" y="621"/>
                  </a:lnTo>
                  <a:lnTo>
                    <a:pt x="759" y="552"/>
                  </a:lnTo>
                  <a:lnTo>
                    <a:pt x="745" y="524"/>
                  </a:lnTo>
                  <a:lnTo>
                    <a:pt x="731" y="483"/>
                  </a:lnTo>
                  <a:lnTo>
                    <a:pt x="717" y="400"/>
                  </a:lnTo>
                  <a:lnTo>
                    <a:pt x="731" y="304"/>
                  </a:lnTo>
                  <a:lnTo>
                    <a:pt x="759" y="221"/>
                  </a:lnTo>
                  <a:lnTo>
                    <a:pt x="800" y="69"/>
                  </a:lnTo>
                  <a:lnTo>
                    <a:pt x="814" y="14"/>
                  </a:lnTo>
                  <a:lnTo>
                    <a:pt x="8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" name="Google Shape;47;p2"/>
          <p:cNvGrpSpPr/>
          <p:nvPr/>
        </p:nvGrpSpPr>
        <p:grpSpPr>
          <a:xfrm>
            <a:off x="1324249" y="439165"/>
            <a:ext cx="918362" cy="880648"/>
            <a:chOff x="3539675" y="3134350"/>
            <a:chExt cx="202425" cy="194125"/>
          </a:xfrm>
        </p:grpSpPr>
        <p:sp>
          <p:nvSpPr>
            <p:cNvPr id="48" name="Google Shape;48;p2"/>
            <p:cNvSpPr/>
            <p:nvPr/>
          </p:nvSpPr>
          <p:spPr>
            <a:xfrm>
              <a:off x="3670350" y="3277425"/>
              <a:ext cx="22100" cy="51050"/>
            </a:xfrm>
            <a:custGeom>
              <a:rect b="b" l="l" r="r" t="t"/>
              <a:pathLst>
                <a:path extrusionOk="0" h="2042" w="884">
                  <a:moveTo>
                    <a:pt x="221" y="0"/>
                  </a:moveTo>
                  <a:lnTo>
                    <a:pt x="194" y="14"/>
                  </a:lnTo>
                  <a:lnTo>
                    <a:pt x="194" y="28"/>
                  </a:lnTo>
                  <a:lnTo>
                    <a:pt x="180" y="42"/>
                  </a:lnTo>
                  <a:lnTo>
                    <a:pt x="166" y="42"/>
                  </a:lnTo>
                  <a:lnTo>
                    <a:pt x="111" y="111"/>
                  </a:lnTo>
                  <a:lnTo>
                    <a:pt x="70" y="207"/>
                  </a:lnTo>
                  <a:lnTo>
                    <a:pt x="42" y="304"/>
                  </a:lnTo>
                  <a:lnTo>
                    <a:pt x="14" y="414"/>
                  </a:lnTo>
                  <a:lnTo>
                    <a:pt x="1" y="649"/>
                  </a:lnTo>
                  <a:lnTo>
                    <a:pt x="1" y="828"/>
                  </a:lnTo>
                  <a:lnTo>
                    <a:pt x="28" y="966"/>
                  </a:lnTo>
                  <a:lnTo>
                    <a:pt x="70" y="1104"/>
                  </a:lnTo>
                  <a:lnTo>
                    <a:pt x="125" y="1242"/>
                  </a:lnTo>
                  <a:lnTo>
                    <a:pt x="180" y="1366"/>
                  </a:lnTo>
                  <a:lnTo>
                    <a:pt x="318" y="1628"/>
                  </a:lnTo>
                  <a:lnTo>
                    <a:pt x="470" y="1862"/>
                  </a:lnTo>
                  <a:lnTo>
                    <a:pt x="483" y="1890"/>
                  </a:lnTo>
                  <a:lnTo>
                    <a:pt x="511" y="1904"/>
                  </a:lnTo>
                  <a:lnTo>
                    <a:pt x="552" y="1917"/>
                  </a:lnTo>
                  <a:lnTo>
                    <a:pt x="594" y="2041"/>
                  </a:lnTo>
                  <a:lnTo>
                    <a:pt x="621" y="1959"/>
                  </a:lnTo>
                  <a:lnTo>
                    <a:pt x="621" y="1876"/>
                  </a:lnTo>
                  <a:lnTo>
                    <a:pt x="649" y="1848"/>
                  </a:lnTo>
                  <a:lnTo>
                    <a:pt x="663" y="1876"/>
                  </a:lnTo>
                  <a:lnTo>
                    <a:pt x="704" y="1945"/>
                  </a:lnTo>
                  <a:lnTo>
                    <a:pt x="745" y="2000"/>
                  </a:lnTo>
                  <a:lnTo>
                    <a:pt x="745" y="2014"/>
                  </a:lnTo>
                  <a:lnTo>
                    <a:pt x="759" y="2000"/>
                  </a:lnTo>
                  <a:lnTo>
                    <a:pt x="773" y="1959"/>
                  </a:lnTo>
                  <a:lnTo>
                    <a:pt x="773" y="1917"/>
                  </a:lnTo>
                  <a:lnTo>
                    <a:pt x="759" y="1890"/>
                  </a:lnTo>
                  <a:lnTo>
                    <a:pt x="745" y="1848"/>
                  </a:lnTo>
                  <a:lnTo>
                    <a:pt x="732" y="1821"/>
                  </a:lnTo>
                  <a:lnTo>
                    <a:pt x="828" y="1890"/>
                  </a:lnTo>
                  <a:lnTo>
                    <a:pt x="842" y="1904"/>
                  </a:lnTo>
                  <a:lnTo>
                    <a:pt x="869" y="1904"/>
                  </a:lnTo>
                  <a:lnTo>
                    <a:pt x="883" y="1890"/>
                  </a:lnTo>
                  <a:lnTo>
                    <a:pt x="883" y="1862"/>
                  </a:lnTo>
                  <a:lnTo>
                    <a:pt x="856" y="1821"/>
                  </a:lnTo>
                  <a:lnTo>
                    <a:pt x="842" y="1793"/>
                  </a:lnTo>
                  <a:lnTo>
                    <a:pt x="773" y="1724"/>
                  </a:lnTo>
                  <a:lnTo>
                    <a:pt x="704" y="1697"/>
                  </a:lnTo>
                  <a:lnTo>
                    <a:pt x="676" y="1683"/>
                  </a:lnTo>
                  <a:lnTo>
                    <a:pt x="635" y="1683"/>
                  </a:lnTo>
                  <a:lnTo>
                    <a:pt x="580" y="1586"/>
                  </a:lnTo>
                  <a:lnTo>
                    <a:pt x="525" y="1490"/>
                  </a:lnTo>
                  <a:lnTo>
                    <a:pt x="483" y="1380"/>
                  </a:lnTo>
                  <a:lnTo>
                    <a:pt x="456" y="1269"/>
                  </a:lnTo>
                  <a:lnTo>
                    <a:pt x="401" y="1035"/>
                  </a:lnTo>
                  <a:lnTo>
                    <a:pt x="373" y="814"/>
                  </a:lnTo>
                  <a:lnTo>
                    <a:pt x="359" y="414"/>
                  </a:lnTo>
                  <a:lnTo>
                    <a:pt x="345" y="221"/>
                  </a:lnTo>
                  <a:lnTo>
                    <a:pt x="318" y="125"/>
                  </a:lnTo>
                  <a:lnTo>
                    <a:pt x="290" y="28"/>
                  </a:lnTo>
                  <a:lnTo>
                    <a:pt x="276" y="14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3588650" y="3241900"/>
              <a:ext cx="35175" cy="82100"/>
            </a:xfrm>
            <a:custGeom>
              <a:rect b="b" l="l" r="r" t="t"/>
              <a:pathLst>
                <a:path extrusionOk="0" h="3284" w="1407">
                  <a:moveTo>
                    <a:pt x="345" y="1"/>
                  </a:moveTo>
                  <a:lnTo>
                    <a:pt x="290" y="42"/>
                  </a:lnTo>
                  <a:lnTo>
                    <a:pt x="221" y="97"/>
                  </a:lnTo>
                  <a:lnTo>
                    <a:pt x="152" y="166"/>
                  </a:lnTo>
                  <a:lnTo>
                    <a:pt x="83" y="249"/>
                  </a:lnTo>
                  <a:lnTo>
                    <a:pt x="42" y="332"/>
                  </a:lnTo>
                  <a:lnTo>
                    <a:pt x="0" y="415"/>
                  </a:lnTo>
                  <a:lnTo>
                    <a:pt x="0" y="484"/>
                  </a:lnTo>
                  <a:lnTo>
                    <a:pt x="0" y="525"/>
                  </a:lnTo>
                  <a:lnTo>
                    <a:pt x="14" y="566"/>
                  </a:lnTo>
                  <a:lnTo>
                    <a:pt x="28" y="677"/>
                  </a:lnTo>
                  <a:lnTo>
                    <a:pt x="55" y="801"/>
                  </a:lnTo>
                  <a:lnTo>
                    <a:pt x="83" y="925"/>
                  </a:lnTo>
                  <a:lnTo>
                    <a:pt x="138" y="1049"/>
                  </a:lnTo>
                  <a:lnTo>
                    <a:pt x="235" y="1283"/>
                  </a:lnTo>
                  <a:lnTo>
                    <a:pt x="317" y="1449"/>
                  </a:lnTo>
                  <a:lnTo>
                    <a:pt x="524" y="1821"/>
                  </a:lnTo>
                  <a:lnTo>
                    <a:pt x="731" y="2194"/>
                  </a:lnTo>
                  <a:lnTo>
                    <a:pt x="828" y="2387"/>
                  </a:lnTo>
                  <a:lnTo>
                    <a:pt x="910" y="2580"/>
                  </a:lnTo>
                  <a:lnTo>
                    <a:pt x="966" y="2787"/>
                  </a:lnTo>
                  <a:lnTo>
                    <a:pt x="1007" y="2994"/>
                  </a:lnTo>
                  <a:lnTo>
                    <a:pt x="1021" y="3021"/>
                  </a:lnTo>
                  <a:lnTo>
                    <a:pt x="1034" y="3049"/>
                  </a:lnTo>
                  <a:lnTo>
                    <a:pt x="1062" y="3063"/>
                  </a:lnTo>
                  <a:lnTo>
                    <a:pt x="1090" y="3076"/>
                  </a:lnTo>
                  <a:lnTo>
                    <a:pt x="1062" y="3173"/>
                  </a:lnTo>
                  <a:lnTo>
                    <a:pt x="1062" y="3228"/>
                  </a:lnTo>
                  <a:lnTo>
                    <a:pt x="1076" y="3269"/>
                  </a:lnTo>
                  <a:lnTo>
                    <a:pt x="1090" y="3269"/>
                  </a:lnTo>
                  <a:lnTo>
                    <a:pt x="1131" y="3242"/>
                  </a:lnTo>
                  <a:lnTo>
                    <a:pt x="1159" y="3214"/>
                  </a:lnTo>
                  <a:lnTo>
                    <a:pt x="1186" y="3118"/>
                  </a:lnTo>
                  <a:lnTo>
                    <a:pt x="1200" y="3159"/>
                  </a:lnTo>
                  <a:lnTo>
                    <a:pt x="1214" y="3214"/>
                  </a:lnTo>
                  <a:lnTo>
                    <a:pt x="1214" y="3242"/>
                  </a:lnTo>
                  <a:lnTo>
                    <a:pt x="1228" y="3283"/>
                  </a:lnTo>
                  <a:lnTo>
                    <a:pt x="1283" y="3283"/>
                  </a:lnTo>
                  <a:lnTo>
                    <a:pt x="1297" y="3269"/>
                  </a:lnTo>
                  <a:lnTo>
                    <a:pt x="1310" y="3214"/>
                  </a:lnTo>
                  <a:lnTo>
                    <a:pt x="1310" y="3159"/>
                  </a:lnTo>
                  <a:lnTo>
                    <a:pt x="1297" y="3104"/>
                  </a:lnTo>
                  <a:lnTo>
                    <a:pt x="1338" y="3173"/>
                  </a:lnTo>
                  <a:lnTo>
                    <a:pt x="1379" y="3228"/>
                  </a:lnTo>
                  <a:lnTo>
                    <a:pt x="1393" y="3228"/>
                  </a:lnTo>
                  <a:lnTo>
                    <a:pt x="1407" y="3187"/>
                  </a:lnTo>
                  <a:lnTo>
                    <a:pt x="1393" y="3145"/>
                  </a:lnTo>
                  <a:lnTo>
                    <a:pt x="1352" y="3076"/>
                  </a:lnTo>
                  <a:lnTo>
                    <a:pt x="1310" y="3035"/>
                  </a:lnTo>
                  <a:lnTo>
                    <a:pt x="1269" y="2994"/>
                  </a:lnTo>
                  <a:lnTo>
                    <a:pt x="1269" y="2980"/>
                  </a:lnTo>
                  <a:lnTo>
                    <a:pt x="1255" y="2801"/>
                  </a:lnTo>
                  <a:lnTo>
                    <a:pt x="1228" y="2621"/>
                  </a:lnTo>
                  <a:lnTo>
                    <a:pt x="1172" y="2456"/>
                  </a:lnTo>
                  <a:lnTo>
                    <a:pt x="1117" y="2290"/>
                  </a:lnTo>
                  <a:lnTo>
                    <a:pt x="993" y="1959"/>
                  </a:lnTo>
                  <a:lnTo>
                    <a:pt x="841" y="1628"/>
                  </a:lnTo>
                  <a:lnTo>
                    <a:pt x="621" y="1173"/>
                  </a:lnTo>
                  <a:lnTo>
                    <a:pt x="497" y="815"/>
                  </a:lnTo>
                  <a:lnTo>
                    <a:pt x="483" y="773"/>
                  </a:lnTo>
                  <a:lnTo>
                    <a:pt x="469" y="677"/>
                  </a:lnTo>
                  <a:lnTo>
                    <a:pt x="469" y="594"/>
                  </a:lnTo>
                  <a:lnTo>
                    <a:pt x="483" y="401"/>
                  </a:lnTo>
                  <a:lnTo>
                    <a:pt x="483" y="222"/>
                  </a:lnTo>
                  <a:lnTo>
                    <a:pt x="469" y="125"/>
                  </a:lnTo>
                  <a:lnTo>
                    <a:pt x="455" y="42"/>
                  </a:lnTo>
                  <a:lnTo>
                    <a:pt x="441" y="15"/>
                  </a:lnTo>
                  <a:lnTo>
                    <a:pt x="414" y="15"/>
                  </a:lnTo>
                  <a:lnTo>
                    <a:pt x="38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3713100" y="3272950"/>
              <a:ext cx="5900" cy="12075"/>
            </a:xfrm>
            <a:custGeom>
              <a:rect b="b" l="l" r="r" t="t"/>
              <a:pathLst>
                <a:path extrusionOk="0" h="483" w="236">
                  <a:moveTo>
                    <a:pt x="15" y="0"/>
                  </a:moveTo>
                  <a:lnTo>
                    <a:pt x="1" y="14"/>
                  </a:lnTo>
                  <a:lnTo>
                    <a:pt x="1" y="69"/>
                  </a:lnTo>
                  <a:lnTo>
                    <a:pt x="15" y="124"/>
                  </a:lnTo>
                  <a:lnTo>
                    <a:pt x="70" y="235"/>
                  </a:lnTo>
                  <a:lnTo>
                    <a:pt x="111" y="359"/>
                  </a:lnTo>
                  <a:lnTo>
                    <a:pt x="139" y="428"/>
                  </a:lnTo>
                  <a:lnTo>
                    <a:pt x="166" y="469"/>
                  </a:lnTo>
                  <a:lnTo>
                    <a:pt x="194" y="483"/>
                  </a:lnTo>
                  <a:lnTo>
                    <a:pt x="208" y="469"/>
                  </a:lnTo>
                  <a:lnTo>
                    <a:pt x="221" y="441"/>
                  </a:lnTo>
                  <a:lnTo>
                    <a:pt x="235" y="414"/>
                  </a:lnTo>
                  <a:lnTo>
                    <a:pt x="221" y="345"/>
                  </a:lnTo>
                  <a:lnTo>
                    <a:pt x="208" y="290"/>
                  </a:lnTo>
                  <a:lnTo>
                    <a:pt x="180" y="235"/>
                  </a:lnTo>
                  <a:lnTo>
                    <a:pt x="125" y="97"/>
                  </a:lnTo>
                  <a:lnTo>
                    <a:pt x="70" y="41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539675" y="3134350"/>
              <a:ext cx="134500" cy="193100"/>
            </a:xfrm>
            <a:custGeom>
              <a:rect b="b" l="l" r="r" t="t"/>
              <a:pathLst>
                <a:path extrusionOk="0" h="7724" w="5380">
                  <a:moveTo>
                    <a:pt x="704" y="0"/>
                  </a:moveTo>
                  <a:lnTo>
                    <a:pt x="663" y="14"/>
                  </a:lnTo>
                  <a:lnTo>
                    <a:pt x="649" y="42"/>
                  </a:lnTo>
                  <a:lnTo>
                    <a:pt x="621" y="69"/>
                  </a:lnTo>
                  <a:lnTo>
                    <a:pt x="621" y="110"/>
                  </a:lnTo>
                  <a:lnTo>
                    <a:pt x="621" y="138"/>
                  </a:lnTo>
                  <a:lnTo>
                    <a:pt x="649" y="179"/>
                  </a:lnTo>
                  <a:lnTo>
                    <a:pt x="663" y="207"/>
                  </a:lnTo>
                  <a:lnTo>
                    <a:pt x="677" y="221"/>
                  </a:lnTo>
                  <a:lnTo>
                    <a:pt x="718" y="248"/>
                  </a:lnTo>
                  <a:lnTo>
                    <a:pt x="746" y="276"/>
                  </a:lnTo>
                  <a:lnTo>
                    <a:pt x="746" y="317"/>
                  </a:lnTo>
                  <a:lnTo>
                    <a:pt x="759" y="345"/>
                  </a:lnTo>
                  <a:lnTo>
                    <a:pt x="787" y="373"/>
                  </a:lnTo>
                  <a:lnTo>
                    <a:pt x="815" y="373"/>
                  </a:lnTo>
                  <a:lnTo>
                    <a:pt x="828" y="386"/>
                  </a:lnTo>
                  <a:lnTo>
                    <a:pt x="842" y="455"/>
                  </a:lnTo>
                  <a:lnTo>
                    <a:pt x="842" y="469"/>
                  </a:lnTo>
                  <a:lnTo>
                    <a:pt x="842" y="483"/>
                  </a:lnTo>
                  <a:lnTo>
                    <a:pt x="856" y="510"/>
                  </a:lnTo>
                  <a:lnTo>
                    <a:pt x="856" y="538"/>
                  </a:lnTo>
                  <a:lnTo>
                    <a:pt x="856" y="566"/>
                  </a:lnTo>
                  <a:lnTo>
                    <a:pt x="856" y="579"/>
                  </a:lnTo>
                  <a:lnTo>
                    <a:pt x="856" y="607"/>
                  </a:lnTo>
                  <a:lnTo>
                    <a:pt x="801" y="648"/>
                  </a:lnTo>
                  <a:lnTo>
                    <a:pt x="773" y="662"/>
                  </a:lnTo>
                  <a:lnTo>
                    <a:pt x="746" y="690"/>
                  </a:lnTo>
                  <a:lnTo>
                    <a:pt x="746" y="717"/>
                  </a:lnTo>
                  <a:lnTo>
                    <a:pt x="746" y="745"/>
                  </a:lnTo>
                  <a:lnTo>
                    <a:pt x="677" y="745"/>
                  </a:lnTo>
                  <a:lnTo>
                    <a:pt x="663" y="786"/>
                  </a:lnTo>
                  <a:lnTo>
                    <a:pt x="649" y="828"/>
                  </a:lnTo>
                  <a:lnTo>
                    <a:pt x="677" y="869"/>
                  </a:lnTo>
                  <a:lnTo>
                    <a:pt x="704" y="897"/>
                  </a:lnTo>
                  <a:lnTo>
                    <a:pt x="690" y="924"/>
                  </a:lnTo>
                  <a:lnTo>
                    <a:pt x="690" y="952"/>
                  </a:lnTo>
                  <a:lnTo>
                    <a:pt x="704" y="966"/>
                  </a:lnTo>
                  <a:lnTo>
                    <a:pt x="677" y="1007"/>
                  </a:lnTo>
                  <a:lnTo>
                    <a:pt x="677" y="1034"/>
                  </a:lnTo>
                  <a:lnTo>
                    <a:pt x="690" y="1062"/>
                  </a:lnTo>
                  <a:lnTo>
                    <a:pt x="704" y="1090"/>
                  </a:lnTo>
                  <a:lnTo>
                    <a:pt x="649" y="1090"/>
                  </a:lnTo>
                  <a:lnTo>
                    <a:pt x="608" y="1117"/>
                  </a:lnTo>
                  <a:lnTo>
                    <a:pt x="594" y="1145"/>
                  </a:lnTo>
                  <a:lnTo>
                    <a:pt x="594" y="1172"/>
                  </a:lnTo>
                  <a:lnTo>
                    <a:pt x="608" y="1186"/>
                  </a:lnTo>
                  <a:lnTo>
                    <a:pt x="608" y="1200"/>
                  </a:lnTo>
                  <a:lnTo>
                    <a:pt x="621" y="1228"/>
                  </a:lnTo>
                  <a:lnTo>
                    <a:pt x="649" y="1255"/>
                  </a:lnTo>
                  <a:lnTo>
                    <a:pt x="649" y="1269"/>
                  </a:lnTo>
                  <a:lnTo>
                    <a:pt x="552" y="1241"/>
                  </a:lnTo>
                  <a:lnTo>
                    <a:pt x="497" y="1255"/>
                  </a:lnTo>
                  <a:lnTo>
                    <a:pt x="470" y="1283"/>
                  </a:lnTo>
                  <a:lnTo>
                    <a:pt x="456" y="1338"/>
                  </a:lnTo>
                  <a:lnTo>
                    <a:pt x="456" y="1352"/>
                  </a:lnTo>
                  <a:lnTo>
                    <a:pt x="470" y="1379"/>
                  </a:lnTo>
                  <a:lnTo>
                    <a:pt x="428" y="1393"/>
                  </a:lnTo>
                  <a:lnTo>
                    <a:pt x="387" y="1421"/>
                  </a:lnTo>
                  <a:lnTo>
                    <a:pt x="373" y="1448"/>
                  </a:lnTo>
                  <a:lnTo>
                    <a:pt x="373" y="1476"/>
                  </a:lnTo>
                  <a:lnTo>
                    <a:pt x="387" y="1503"/>
                  </a:lnTo>
                  <a:lnTo>
                    <a:pt x="359" y="1517"/>
                  </a:lnTo>
                  <a:lnTo>
                    <a:pt x="332" y="1545"/>
                  </a:lnTo>
                  <a:lnTo>
                    <a:pt x="318" y="1586"/>
                  </a:lnTo>
                  <a:lnTo>
                    <a:pt x="318" y="1627"/>
                  </a:lnTo>
                  <a:lnTo>
                    <a:pt x="263" y="1627"/>
                  </a:lnTo>
                  <a:lnTo>
                    <a:pt x="235" y="1641"/>
                  </a:lnTo>
                  <a:lnTo>
                    <a:pt x="208" y="1669"/>
                  </a:lnTo>
                  <a:lnTo>
                    <a:pt x="208" y="1710"/>
                  </a:lnTo>
                  <a:lnTo>
                    <a:pt x="208" y="1724"/>
                  </a:lnTo>
                  <a:lnTo>
                    <a:pt x="208" y="1779"/>
                  </a:lnTo>
                  <a:lnTo>
                    <a:pt x="166" y="1779"/>
                  </a:lnTo>
                  <a:lnTo>
                    <a:pt x="125" y="1807"/>
                  </a:lnTo>
                  <a:lnTo>
                    <a:pt x="97" y="1862"/>
                  </a:lnTo>
                  <a:lnTo>
                    <a:pt x="111" y="1876"/>
                  </a:lnTo>
                  <a:lnTo>
                    <a:pt x="111" y="1903"/>
                  </a:lnTo>
                  <a:lnTo>
                    <a:pt x="153" y="1958"/>
                  </a:lnTo>
                  <a:lnTo>
                    <a:pt x="139" y="1972"/>
                  </a:lnTo>
                  <a:lnTo>
                    <a:pt x="111" y="1958"/>
                  </a:lnTo>
                  <a:lnTo>
                    <a:pt x="70" y="1972"/>
                  </a:lnTo>
                  <a:lnTo>
                    <a:pt x="56" y="2000"/>
                  </a:lnTo>
                  <a:lnTo>
                    <a:pt x="42" y="2041"/>
                  </a:lnTo>
                  <a:lnTo>
                    <a:pt x="56" y="2083"/>
                  </a:lnTo>
                  <a:lnTo>
                    <a:pt x="28" y="2096"/>
                  </a:lnTo>
                  <a:lnTo>
                    <a:pt x="15" y="2138"/>
                  </a:lnTo>
                  <a:lnTo>
                    <a:pt x="28" y="2179"/>
                  </a:lnTo>
                  <a:lnTo>
                    <a:pt x="56" y="2207"/>
                  </a:lnTo>
                  <a:lnTo>
                    <a:pt x="28" y="2234"/>
                  </a:lnTo>
                  <a:lnTo>
                    <a:pt x="1" y="2248"/>
                  </a:lnTo>
                  <a:lnTo>
                    <a:pt x="1" y="2289"/>
                  </a:lnTo>
                  <a:lnTo>
                    <a:pt x="15" y="2317"/>
                  </a:lnTo>
                  <a:lnTo>
                    <a:pt x="97" y="2414"/>
                  </a:lnTo>
                  <a:lnTo>
                    <a:pt x="84" y="2441"/>
                  </a:lnTo>
                  <a:lnTo>
                    <a:pt x="56" y="2469"/>
                  </a:lnTo>
                  <a:lnTo>
                    <a:pt x="42" y="2510"/>
                  </a:lnTo>
                  <a:lnTo>
                    <a:pt x="42" y="2538"/>
                  </a:lnTo>
                  <a:lnTo>
                    <a:pt x="70" y="2565"/>
                  </a:lnTo>
                  <a:lnTo>
                    <a:pt x="111" y="2579"/>
                  </a:lnTo>
                  <a:lnTo>
                    <a:pt x="97" y="2620"/>
                  </a:lnTo>
                  <a:lnTo>
                    <a:pt x="97" y="2648"/>
                  </a:lnTo>
                  <a:lnTo>
                    <a:pt x="84" y="2689"/>
                  </a:lnTo>
                  <a:lnTo>
                    <a:pt x="84" y="2731"/>
                  </a:lnTo>
                  <a:lnTo>
                    <a:pt x="111" y="2758"/>
                  </a:lnTo>
                  <a:lnTo>
                    <a:pt x="153" y="2772"/>
                  </a:lnTo>
                  <a:lnTo>
                    <a:pt x="166" y="2772"/>
                  </a:lnTo>
                  <a:lnTo>
                    <a:pt x="180" y="2827"/>
                  </a:lnTo>
                  <a:lnTo>
                    <a:pt x="166" y="2827"/>
                  </a:lnTo>
                  <a:lnTo>
                    <a:pt x="139" y="2855"/>
                  </a:lnTo>
                  <a:lnTo>
                    <a:pt x="139" y="2882"/>
                  </a:lnTo>
                  <a:lnTo>
                    <a:pt x="139" y="2910"/>
                  </a:lnTo>
                  <a:lnTo>
                    <a:pt x="166" y="2938"/>
                  </a:lnTo>
                  <a:lnTo>
                    <a:pt x="153" y="2979"/>
                  </a:lnTo>
                  <a:lnTo>
                    <a:pt x="166" y="3007"/>
                  </a:lnTo>
                  <a:lnTo>
                    <a:pt x="180" y="3034"/>
                  </a:lnTo>
                  <a:lnTo>
                    <a:pt x="208" y="3062"/>
                  </a:lnTo>
                  <a:lnTo>
                    <a:pt x="180" y="3117"/>
                  </a:lnTo>
                  <a:lnTo>
                    <a:pt x="180" y="3158"/>
                  </a:lnTo>
                  <a:lnTo>
                    <a:pt x="194" y="3186"/>
                  </a:lnTo>
                  <a:lnTo>
                    <a:pt x="222" y="3213"/>
                  </a:lnTo>
                  <a:lnTo>
                    <a:pt x="263" y="3213"/>
                  </a:lnTo>
                  <a:lnTo>
                    <a:pt x="304" y="3186"/>
                  </a:lnTo>
                  <a:lnTo>
                    <a:pt x="304" y="3186"/>
                  </a:lnTo>
                  <a:lnTo>
                    <a:pt x="277" y="3227"/>
                  </a:lnTo>
                  <a:lnTo>
                    <a:pt x="263" y="3241"/>
                  </a:lnTo>
                  <a:lnTo>
                    <a:pt x="249" y="3269"/>
                  </a:lnTo>
                  <a:lnTo>
                    <a:pt x="249" y="3324"/>
                  </a:lnTo>
                  <a:lnTo>
                    <a:pt x="290" y="3365"/>
                  </a:lnTo>
                  <a:lnTo>
                    <a:pt x="332" y="3379"/>
                  </a:lnTo>
                  <a:lnTo>
                    <a:pt x="332" y="3420"/>
                  </a:lnTo>
                  <a:lnTo>
                    <a:pt x="304" y="3448"/>
                  </a:lnTo>
                  <a:lnTo>
                    <a:pt x="304" y="3475"/>
                  </a:lnTo>
                  <a:lnTo>
                    <a:pt x="304" y="3517"/>
                  </a:lnTo>
                  <a:lnTo>
                    <a:pt x="318" y="3544"/>
                  </a:lnTo>
                  <a:lnTo>
                    <a:pt x="346" y="3572"/>
                  </a:lnTo>
                  <a:lnTo>
                    <a:pt x="387" y="3586"/>
                  </a:lnTo>
                  <a:lnTo>
                    <a:pt x="387" y="3641"/>
                  </a:lnTo>
                  <a:lnTo>
                    <a:pt x="415" y="3682"/>
                  </a:lnTo>
                  <a:lnTo>
                    <a:pt x="456" y="3696"/>
                  </a:lnTo>
                  <a:lnTo>
                    <a:pt x="497" y="3710"/>
                  </a:lnTo>
                  <a:lnTo>
                    <a:pt x="484" y="3765"/>
                  </a:lnTo>
                  <a:lnTo>
                    <a:pt x="484" y="3793"/>
                  </a:lnTo>
                  <a:lnTo>
                    <a:pt x="484" y="3820"/>
                  </a:lnTo>
                  <a:lnTo>
                    <a:pt x="511" y="3848"/>
                  </a:lnTo>
                  <a:lnTo>
                    <a:pt x="552" y="3875"/>
                  </a:lnTo>
                  <a:lnTo>
                    <a:pt x="608" y="3875"/>
                  </a:lnTo>
                  <a:lnTo>
                    <a:pt x="608" y="3903"/>
                  </a:lnTo>
                  <a:lnTo>
                    <a:pt x="621" y="3931"/>
                  </a:lnTo>
                  <a:lnTo>
                    <a:pt x="649" y="3944"/>
                  </a:lnTo>
                  <a:lnTo>
                    <a:pt x="677" y="3958"/>
                  </a:lnTo>
                  <a:lnTo>
                    <a:pt x="759" y="3958"/>
                  </a:lnTo>
                  <a:lnTo>
                    <a:pt x="773" y="3931"/>
                  </a:lnTo>
                  <a:lnTo>
                    <a:pt x="787" y="3986"/>
                  </a:lnTo>
                  <a:lnTo>
                    <a:pt x="787" y="4013"/>
                  </a:lnTo>
                  <a:lnTo>
                    <a:pt x="815" y="4027"/>
                  </a:lnTo>
                  <a:lnTo>
                    <a:pt x="828" y="4248"/>
                  </a:lnTo>
                  <a:lnTo>
                    <a:pt x="870" y="4455"/>
                  </a:lnTo>
                  <a:lnTo>
                    <a:pt x="925" y="4675"/>
                  </a:lnTo>
                  <a:lnTo>
                    <a:pt x="1008" y="4882"/>
                  </a:lnTo>
                  <a:lnTo>
                    <a:pt x="1090" y="5103"/>
                  </a:lnTo>
                  <a:lnTo>
                    <a:pt x="1187" y="5310"/>
                  </a:lnTo>
                  <a:lnTo>
                    <a:pt x="1408" y="5737"/>
                  </a:lnTo>
                  <a:lnTo>
                    <a:pt x="1642" y="6151"/>
                  </a:lnTo>
                  <a:lnTo>
                    <a:pt x="1863" y="6565"/>
                  </a:lnTo>
                  <a:lnTo>
                    <a:pt x="1959" y="6758"/>
                  </a:lnTo>
                  <a:lnTo>
                    <a:pt x="2056" y="6965"/>
                  </a:lnTo>
                  <a:lnTo>
                    <a:pt x="2138" y="7158"/>
                  </a:lnTo>
                  <a:lnTo>
                    <a:pt x="2194" y="7365"/>
                  </a:lnTo>
                  <a:lnTo>
                    <a:pt x="2221" y="7392"/>
                  </a:lnTo>
                  <a:lnTo>
                    <a:pt x="2249" y="7420"/>
                  </a:lnTo>
                  <a:lnTo>
                    <a:pt x="2276" y="7433"/>
                  </a:lnTo>
                  <a:lnTo>
                    <a:pt x="2318" y="7433"/>
                  </a:lnTo>
                  <a:lnTo>
                    <a:pt x="2345" y="7475"/>
                  </a:lnTo>
                  <a:lnTo>
                    <a:pt x="2373" y="7530"/>
                  </a:lnTo>
                  <a:lnTo>
                    <a:pt x="2387" y="7599"/>
                  </a:lnTo>
                  <a:lnTo>
                    <a:pt x="2400" y="7640"/>
                  </a:lnTo>
                  <a:lnTo>
                    <a:pt x="2428" y="7654"/>
                  </a:lnTo>
                  <a:lnTo>
                    <a:pt x="2442" y="7654"/>
                  </a:lnTo>
                  <a:lnTo>
                    <a:pt x="2456" y="7640"/>
                  </a:lnTo>
                  <a:lnTo>
                    <a:pt x="2469" y="7627"/>
                  </a:lnTo>
                  <a:lnTo>
                    <a:pt x="2469" y="7571"/>
                  </a:lnTo>
                  <a:lnTo>
                    <a:pt x="2456" y="7516"/>
                  </a:lnTo>
                  <a:lnTo>
                    <a:pt x="2442" y="7461"/>
                  </a:lnTo>
                  <a:lnTo>
                    <a:pt x="2442" y="7447"/>
                  </a:lnTo>
                  <a:lnTo>
                    <a:pt x="2456" y="7461"/>
                  </a:lnTo>
                  <a:lnTo>
                    <a:pt x="2511" y="7558"/>
                  </a:lnTo>
                  <a:lnTo>
                    <a:pt x="2566" y="7640"/>
                  </a:lnTo>
                  <a:lnTo>
                    <a:pt x="2580" y="7654"/>
                  </a:lnTo>
                  <a:lnTo>
                    <a:pt x="2594" y="7640"/>
                  </a:lnTo>
                  <a:lnTo>
                    <a:pt x="2580" y="7585"/>
                  </a:lnTo>
                  <a:lnTo>
                    <a:pt x="2566" y="7530"/>
                  </a:lnTo>
                  <a:lnTo>
                    <a:pt x="2511" y="7420"/>
                  </a:lnTo>
                  <a:lnTo>
                    <a:pt x="2525" y="7433"/>
                  </a:lnTo>
                  <a:lnTo>
                    <a:pt x="2566" y="7447"/>
                  </a:lnTo>
                  <a:lnTo>
                    <a:pt x="2607" y="7475"/>
                  </a:lnTo>
                  <a:lnTo>
                    <a:pt x="2621" y="7502"/>
                  </a:lnTo>
                  <a:lnTo>
                    <a:pt x="2649" y="7544"/>
                  </a:lnTo>
                  <a:lnTo>
                    <a:pt x="2663" y="7558"/>
                  </a:lnTo>
                  <a:lnTo>
                    <a:pt x="2676" y="7558"/>
                  </a:lnTo>
                  <a:lnTo>
                    <a:pt x="2690" y="7544"/>
                  </a:lnTo>
                  <a:lnTo>
                    <a:pt x="2704" y="7530"/>
                  </a:lnTo>
                  <a:lnTo>
                    <a:pt x="2704" y="7489"/>
                  </a:lnTo>
                  <a:lnTo>
                    <a:pt x="2704" y="7461"/>
                  </a:lnTo>
                  <a:lnTo>
                    <a:pt x="2663" y="7392"/>
                  </a:lnTo>
                  <a:lnTo>
                    <a:pt x="2594" y="7351"/>
                  </a:lnTo>
                  <a:lnTo>
                    <a:pt x="2525" y="7323"/>
                  </a:lnTo>
                  <a:lnTo>
                    <a:pt x="2387" y="6937"/>
                  </a:lnTo>
                  <a:lnTo>
                    <a:pt x="2235" y="6565"/>
                  </a:lnTo>
                  <a:lnTo>
                    <a:pt x="2083" y="6192"/>
                  </a:lnTo>
                  <a:lnTo>
                    <a:pt x="1959" y="5806"/>
                  </a:lnTo>
                  <a:lnTo>
                    <a:pt x="1876" y="5503"/>
                  </a:lnTo>
                  <a:lnTo>
                    <a:pt x="1821" y="5117"/>
                  </a:lnTo>
                  <a:lnTo>
                    <a:pt x="1807" y="4924"/>
                  </a:lnTo>
                  <a:lnTo>
                    <a:pt x="1807" y="4758"/>
                  </a:lnTo>
                  <a:lnTo>
                    <a:pt x="1807" y="4620"/>
                  </a:lnTo>
                  <a:lnTo>
                    <a:pt x="1821" y="4565"/>
                  </a:lnTo>
                  <a:lnTo>
                    <a:pt x="1849" y="4524"/>
                  </a:lnTo>
                  <a:lnTo>
                    <a:pt x="1932" y="4413"/>
                  </a:lnTo>
                  <a:lnTo>
                    <a:pt x="2042" y="4317"/>
                  </a:lnTo>
                  <a:lnTo>
                    <a:pt x="2152" y="4234"/>
                  </a:lnTo>
                  <a:lnTo>
                    <a:pt x="2276" y="4165"/>
                  </a:lnTo>
                  <a:lnTo>
                    <a:pt x="2400" y="4096"/>
                  </a:lnTo>
                  <a:lnTo>
                    <a:pt x="2538" y="4055"/>
                  </a:lnTo>
                  <a:lnTo>
                    <a:pt x="2676" y="4013"/>
                  </a:lnTo>
                  <a:lnTo>
                    <a:pt x="2814" y="4000"/>
                  </a:lnTo>
                  <a:lnTo>
                    <a:pt x="3035" y="4000"/>
                  </a:lnTo>
                  <a:lnTo>
                    <a:pt x="3228" y="4027"/>
                  </a:lnTo>
                  <a:lnTo>
                    <a:pt x="3421" y="4082"/>
                  </a:lnTo>
                  <a:lnTo>
                    <a:pt x="3587" y="4179"/>
                  </a:lnTo>
                  <a:lnTo>
                    <a:pt x="3738" y="4275"/>
                  </a:lnTo>
                  <a:lnTo>
                    <a:pt x="3890" y="4413"/>
                  </a:lnTo>
                  <a:lnTo>
                    <a:pt x="4028" y="4551"/>
                  </a:lnTo>
                  <a:lnTo>
                    <a:pt x="4180" y="4717"/>
                  </a:lnTo>
                  <a:lnTo>
                    <a:pt x="4400" y="4992"/>
                  </a:lnTo>
                  <a:lnTo>
                    <a:pt x="4524" y="5144"/>
                  </a:lnTo>
                  <a:lnTo>
                    <a:pt x="4676" y="5282"/>
                  </a:lnTo>
                  <a:lnTo>
                    <a:pt x="4676" y="5392"/>
                  </a:lnTo>
                  <a:lnTo>
                    <a:pt x="4676" y="5489"/>
                  </a:lnTo>
                  <a:lnTo>
                    <a:pt x="4690" y="5710"/>
                  </a:lnTo>
                  <a:lnTo>
                    <a:pt x="4690" y="5985"/>
                  </a:lnTo>
                  <a:lnTo>
                    <a:pt x="4717" y="6247"/>
                  </a:lnTo>
                  <a:lnTo>
                    <a:pt x="4786" y="6730"/>
                  </a:lnTo>
                  <a:lnTo>
                    <a:pt x="4828" y="6965"/>
                  </a:lnTo>
                  <a:lnTo>
                    <a:pt x="4883" y="7185"/>
                  </a:lnTo>
                  <a:lnTo>
                    <a:pt x="4924" y="7392"/>
                  </a:lnTo>
                  <a:lnTo>
                    <a:pt x="4938" y="7420"/>
                  </a:lnTo>
                  <a:lnTo>
                    <a:pt x="4952" y="7447"/>
                  </a:lnTo>
                  <a:lnTo>
                    <a:pt x="4966" y="7461"/>
                  </a:lnTo>
                  <a:lnTo>
                    <a:pt x="4993" y="7475"/>
                  </a:lnTo>
                  <a:lnTo>
                    <a:pt x="5035" y="7475"/>
                  </a:lnTo>
                  <a:lnTo>
                    <a:pt x="5021" y="7544"/>
                  </a:lnTo>
                  <a:lnTo>
                    <a:pt x="4993" y="7627"/>
                  </a:lnTo>
                  <a:lnTo>
                    <a:pt x="4993" y="7682"/>
                  </a:lnTo>
                  <a:lnTo>
                    <a:pt x="5007" y="7723"/>
                  </a:lnTo>
                  <a:lnTo>
                    <a:pt x="5021" y="7723"/>
                  </a:lnTo>
                  <a:lnTo>
                    <a:pt x="5062" y="7696"/>
                  </a:lnTo>
                  <a:lnTo>
                    <a:pt x="5104" y="7640"/>
                  </a:lnTo>
                  <a:lnTo>
                    <a:pt x="5145" y="7530"/>
                  </a:lnTo>
                  <a:lnTo>
                    <a:pt x="5159" y="7613"/>
                  </a:lnTo>
                  <a:lnTo>
                    <a:pt x="5200" y="7696"/>
                  </a:lnTo>
                  <a:lnTo>
                    <a:pt x="5200" y="7709"/>
                  </a:lnTo>
                  <a:lnTo>
                    <a:pt x="5214" y="7696"/>
                  </a:lnTo>
                  <a:lnTo>
                    <a:pt x="5228" y="7654"/>
                  </a:lnTo>
                  <a:lnTo>
                    <a:pt x="5241" y="7599"/>
                  </a:lnTo>
                  <a:lnTo>
                    <a:pt x="5228" y="7502"/>
                  </a:lnTo>
                  <a:lnTo>
                    <a:pt x="5283" y="7585"/>
                  </a:lnTo>
                  <a:lnTo>
                    <a:pt x="5366" y="7654"/>
                  </a:lnTo>
                  <a:lnTo>
                    <a:pt x="5379" y="7599"/>
                  </a:lnTo>
                  <a:lnTo>
                    <a:pt x="5366" y="7558"/>
                  </a:lnTo>
                  <a:lnTo>
                    <a:pt x="5338" y="7516"/>
                  </a:lnTo>
                  <a:lnTo>
                    <a:pt x="5310" y="7461"/>
                  </a:lnTo>
                  <a:lnTo>
                    <a:pt x="5228" y="7351"/>
                  </a:lnTo>
                  <a:lnTo>
                    <a:pt x="5214" y="7351"/>
                  </a:lnTo>
                  <a:lnTo>
                    <a:pt x="5090" y="6868"/>
                  </a:lnTo>
                  <a:lnTo>
                    <a:pt x="5048" y="6634"/>
                  </a:lnTo>
                  <a:lnTo>
                    <a:pt x="5021" y="6509"/>
                  </a:lnTo>
                  <a:lnTo>
                    <a:pt x="5021" y="6385"/>
                  </a:lnTo>
                  <a:lnTo>
                    <a:pt x="5048" y="6137"/>
                  </a:lnTo>
                  <a:lnTo>
                    <a:pt x="5104" y="5903"/>
                  </a:lnTo>
                  <a:lnTo>
                    <a:pt x="5172" y="5682"/>
                  </a:lnTo>
                  <a:lnTo>
                    <a:pt x="5200" y="5572"/>
                  </a:lnTo>
                  <a:lnTo>
                    <a:pt x="5214" y="5461"/>
                  </a:lnTo>
                  <a:lnTo>
                    <a:pt x="5200" y="5337"/>
                  </a:lnTo>
                  <a:lnTo>
                    <a:pt x="5186" y="5213"/>
                  </a:lnTo>
                  <a:lnTo>
                    <a:pt x="5090" y="4924"/>
                  </a:lnTo>
                  <a:lnTo>
                    <a:pt x="5076" y="4924"/>
                  </a:lnTo>
                  <a:lnTo>
                    <a:pt x="4952" y="4896"/>
                  </a:lnTo>
                  <a:lnTo>
                    <a:pt x="4883" y="4896"/>
                  </a:lnTo>
                  <a:lnTo>
                    <a:pt x="4800" y="4910"/>
                  </a:lnTo>
                  <a:lnTo>
                    <a:pt x="4759" y="4924"/>
                  </a:lnTo>
                  <a:lnTo>
                    <a:pt x="4717" y="4937"/>
                  </a:lnTo>
                  <a:lnTo>
                    <a:pt x="4704" y="4937"/>
                  </a:lnTo>
                  <a:lnTo>
                    <a:pt x="4676" y="4910"/>
                  </a:lnTo>
                  <a:lnTo>
                    <a:pt x="4662" y="4896"/>
                  </a:lnTo>
                  <a:lnTo>
                    <a:pt x="4662" y="4882"/>
                  </a:lnTo>
                  <a:lnTo>
                    <a:pt x="4676" y="4855"/>
                  </a:lnTo>
                  <a:lnTo>
                    <a:pt x="4704" y="4827"/>
                  </a:lnTo>
                  <a:lnTo>
                    <a:pt x="4773" y="4799"/>
                  </a:lnTo>
                  <a:lnTo>
                    <a:pt x="4841" y="4786"/>
                  </a:lnTo>
                  <a:lnTo>
                    <a:pt x="4910" y="4786"/>
                  </a:lnTo>
                  <a:lnTo>
                    <a:pt x="4979" y="4799"/>
                  </a:lnTo>
                  <a:lnTo>
                    <a:pt x="5035" y="4813"/>
                  </a:lnTo>
                  <a:lnTo>
                    <a:pt x="5035" y="4813"/>
                  </a:lnTo>
                  <a:lnTo>
                    <a:pt x="5021" y="4758"/>
                  </a:lnTo>
                  <a:lnTo>
                    <a:pt x="4910" y="4703"/>
                  </a:lnTo>
                  <a:lnTo>
                    <a:pt x="4828" y="4689"/>
                  </a:lnTo>
                  <a:lnTo>
                    <a:pt x="4731" y="4675"/>
                  </a:lnTo>
                  <a:lnTo>
                    <a:pt x="4621" y="4689"/>
                  </a:lnTo>
                  <a:lnTo>
                    <a:pt x="4511" y="4703"/>
                  </a:lnTo>
                  <a:lnTo>
                    <a:pt x="4469" y="4717"/>
                  </a:lnTo>
                  <a:lnTo>
                    <a:pt x="4428" y="4703"/>
                  </a:lnTo>
                  <a:lnTo>
                    <a:pt x="4414" y="4675"/>
                  </a:lnTo>
                  <a:lnTo>
                    <a:pt x="4414" y="4662"/>
                  </a:lnTo>
                  <a:lnTo>
                    <a:pt x="4483" y="4620"/>
                  </a:lnTo>
                  <a:lnTo>
                    <a:pt x="4566" y="4579"/>
                  </a:lnTo>
                  <a:lnTo>
                    <a:pt x="4635" y="4551"/>
                  </a:lnTo>
                  <a:lnTo>
                    <a:pt x="4717" y="4537"/>
                  </a:lnTo>
                  <a:lnTo>
                    <a:pt x="4855" y="4537"/>
                  </a:lnTo>
                  <a:lnTo>
                    <a:pt x="4979" y="4551"/>
                  </a:lnTo>
                  <a:lnTo>
                    <a:pt x="4979" y="4551"/>
                  </a:lnTo>
                  <a:lnTo>
                    <a:pt x="4952" y="4413"/>
                  </a:lnTo>
                  <a:lnTo>
                    <a:pt x="4966" y="4275"/>
                  </a:lnTo>
                  <a:lnTo>
                    <a:pt x="5007" y="4013"/>
                  </a:lnTo>
                  <a:lnTo>
                    <a:pt x="5048" y="3820"/>
                  </a:lnTo>
                  <a:lnTo>
                    <a:pt x="5076" y="3696"/>
                  </a:lnTo>
                  <a:lnTo>
                    <a:pt x="5076" y="3627"/>
                  </a:lnTo>
                  <a:lnTo>
                    <a:pt x="5062" y="3586"/>
                  </a:lnTo>
                  <a:lnTo>
                    <a:pt x="5090" y="3448"/>
                  </a:lnTo>
                  <a:lnTo>
                    <a:pt x="5062" y="3269"/>
                  </a:lnTo>
                  <a:lnTo>
                    <a:pt x="5048" y="3144"/>
                  </a:lnTo>
                  <a:lnTo>
                    <a:pt x="5021" y="3034"/>
                  </a:lnTo>
                  <a:lnTo>
                    <a:pt x="4979" y="2910"/>
                  </a:lnTo>
                  <a:lnTo>
                    <a:pt x="4938" y="2800"/>
                  </a:lnTo>
                  <a:lnTo>
                    <a:pt x="4828" y="2551"/>
                  </a:lnTo>
                  <a:lnTo>
                    <a:pt x="4759" y="2427"/>
                  </a:lnTo>
                  <a:lnTo>
                    <a:pt x="4717" y="2372"/>
                  </a:lnTo>
                  <a:lnTo>
                    <a:pt x="4676" y="2331"/>
                  </a:lnTo>
                  <a:lnTo>
                    <a:pt x="4648" y="2317"/>
                  </a:lnTo>
                  <a:lnTo>
                    <a:pt x="4635" y="2331"/>
                  </a:lnTo>
                  <a:lnTo>
                    <a:pt x="4621" y="2345"/>
                  </a:lnTo>
                  <a:lnTo>
                    <a:pt x="4621" y="2358"/>
                  </a:lnTo>
                  <a:lnTo>
                    <a:pt x="4662" y="2483"/>
                  </a:lnTo>
                  <a:lnTo>
                    <a:pt x="4717" y="2607"/>
                  </a:lnTo>
                  <a:lnTo>
                    <a:pt x="4841" y="2841"/>
                  </a:lnTo>
                  <a:lnTo>
                    <a:pt x="4745" y="2731"/>
                  </a:lnTo>
                  <a:lnTo>
                    <a:pt x="4635" y="2634"/>
                  </a:lnTo>
                  <a:lnTo>
                    <a:pt x="4566" y="2496"/>
                  </a:lnTo>
                  <a:lnTo>
                    <a:pt x="4497" y="2372"/>
                  </a:lnTo>
                  <a:lnTo>
                    <a:pt x="4455" y="2317"/>
                  </a:lnTo>
                  <a:lnTo>
                    <a:pt x="4428" y="2303"/>
                  </a:lnTo>
                  <a:lnTo>
                    <a:pt x="4414" y="2303"/>
                  </a:lnTo>
                  <a:lnTo>
                    <a:pt x="4400" y="2331"/>
                  </a:lnTo>
                  <a:lnTo>
                    <a:pt x="4400" y="2372"/>
                  </a:lnTo>
                  <a:lnTo>
                    <a:pt x="4442" y="2483"/>
                  </a:lnTo>
                  <a:lnTo>
                    <a:pt x="4373" y="2441"/>
                  </a:lnTo>
                  <a:lnTo>
                    <a:pt x="4331" y="2372"/>
                  </a:lnTo>
                  <a:lnTo>
                    <a:pt x="4304" y="2289"/>
                  </a:lnTo>
                  <a:lnTo>
                    <a:pt x="4248" y="2234"/>
                  </a:lnTo>
                  <a:lnTo>
                    <a:pt x="4193" y="2179"/>
                  </a:lnTo>
                  <a:lnTo>
                    <a:pt x="4152" y="2179"/>
                  </a:lnTo>
                  <a:lnTo>
                    <a:pt x="4138" y="2193"/>
                  </a:lnTo>
                  <a:lnTo>
                    <a:pt x="4138" y="2221"/>
                  </a:lnTo>
                  <a:lnTo>
                    <a:pt x="4166" y="2331"/>
                  </a:lnTo>
                  <a:lnTo>
                    <a:pt x="4097" y="2234"/>
                  </a:lnTo>
                  <a:lnTo>
                    <a:pt x="4000" y="2152"/>
                  </a:lnTo>
                  <a:lnTo>
                    <a:pt x="3904" y="2083"/>
                  </a:lnTo>
                  <a:lnTo>
                    <a:pt x="3849" y="2055"/>
                  </a:lnTo>
                  <a:lnTo>
                    <a:pt x="3793" y="2041"/>
                  </a:lnTo>
                  <a:lnTo>
                    <a:pt x="3780" y="2041"/>
                  </a:lnTo>
                  <a:lnTo>
                    <a:pt x="3766" y="2055"/>
                  </a:lnTo>
                  <a:lnTo>
                    <a:pt x="3766" y="2069"/>
                  </a:lnTo>
                  <a:lnTo>
                    <a:pt x="3766" y="2096"/>
                  </a:lnTo>
                  <a:lnTo>
                    <a:pt x="3835" y="2165"/>
                  </a:lnTo>
                  <a:lnTo>
                    <a:pt x="3917" y="2234"/>
                  </a:lnTo>
                  <a:lnTo>
                    <a:pt x="3738" y="2179"/>
                  </a:lnTo>
                  <a:lnTo>
                    <a:pt x="3642" y="2083"/>
                  </a:lnTo>
                  <a:lnTo>
                    <a:pt x="3573" y="2027"/>
                  </a:lnTo>
                  <a:lnTo>
                    <a:pt x="3518" y="1986"/>
                  </a:lnTo>
                  <a:lnTo>
                    <a:pt x="3504" y="1986"/>
                  </a:lnTo>
                  <a:lnTo>
                    <a:pt x="3490" y="2000"/>
                  </a:lnTo>
                  <a:lnTo>
                    <a:pt x="3476" y="2014"/>
                  </a:lnTo>
                  <a:lnTo>
                    <a:pt x="3490" y="2027"/>
                  </a:lnTo>
                  <a:lnTo>
                    <a:pt x="3545" y="2138"/>
                  </a:lnTo>
                  <a:lnTo>
                    <a:pt x="3545" y="2138"/>
                  </a:lnTo>
                  <a:lnTo>
                    <a:pt x="3421" y="2110"/>
                  </a:lnTo>
                  <a:lnTo>
                    <a:pt x="3338" y="2014"/>
                  </a:lnTo>
                  <a:lnTo>
                    <a:pt x="3283" y="1958"/>
                  </a:lnTo>
                  <a:lnTo>
                    <a:pt x="3228" y="1917"/>
                  </a:lnTo>
                  <a:lnTo>
                    <a:pt x="3214" y="1931"/>
                  </a:lnTo>
                  <a:lnTo>
                    <a:pt x="3200" y="1945"/>
                  </a:lnTo>
                  <a:lnTo>
                    <a:pt x="3242" y="2027"/>
                  </a:lnTo>
                  <a:lnTo>
                    <a:pt x="3242" y="2027"/>
                  </a:lnTo>
                  <a:lnTo>
                    <a:pt x="3173" y="1972"/>
                  </a:lnTo>
                  <a:lnTo>
                    <a:pt x="3118" y="1917"/>
                  </a:lnTo>
                  <a:lnTo>
                    <a:pt x="3049" y="1890"/>
                  </a:lnTo>
                  <a:lnTo>
                    <a:pt x="2966" y="1862"/>
                  </a:lnTo>
                  <a:lnTo>
                    <a:pt x="2966" y="1876"/>
                  </a:lnTo>
                  <a:lnTo>
                    <a:pt x="2952" y="1890"/>
                  </a:lnTo>
                  <a:lnTo>
                    <a:pt x="2993" y="1986"/>
                  </a:lnTo>
                  <a:lnTo>
                    <a:pt x="3049" y="2083"/>
                  </a:lnTo>
                  <a:lnTo>
                    <a:pt x="3021" y="2083"/>
                  </a:lnTo>
                  <a:lnTo>
                    <a:pt x="2911" y="1931"/>
                  </a:lnTo>
                  <a:lnTo>
                    <a:pt x="2773" y="1821"/>
                  </a:lnTo>
                  <a:lnTo>
                    <a:pt x="2759" y="1807"/>
                  </a:lnTo>
                  <a:lnTo>
                    <a:pt x="2745" y="1821"/>
                  </a:lnTo>
                  <a:lnTo>
                    <a:pt x="2731" y="1834"/>
                  </a:lnTo>
                  <a:lnTo>
                    <a:pt x="2731" y="1848"/>
                  </a:lnTo>
                  <a:lnTo>
                    <a:pt x="2773" y="1972"/>
                  </a:lnTo>
                  <a:lnTo>
                    <a:pt x="2814" y="2083"/>
                  </a:lnTo>
                  <a:lnTo>
                    <a:pt x="2773" y="2083"/>
                  </a:lnTo>
                  <a:lnTo>
                    <a:pt x="2704" y="1986"/>
                  </a:lnTo>
                  <a:lnTo>
                    <a:pt x="2663" y="1945"/>
                  </a:lnTo>
                  <a:lnTo>
                    <a:pt x="2607" y="1903"/>
                  </a:lnTo>
                  <a:lnTo>
                    <a:pt x="2566" y="1903"/>
                  </a:lnTo>
                  <a:lnTo>
                    <a:pt x="2552" y="1931"/>
                  </a:lnTo>
                  <a:lnTo>
                    <a:pt x="2552" y="1945"/>
                  </a:lnTo>
                  <a:lnTo>
                    <a:pt x="2607" y="2110"/>
                  </a:lnTo>
                  <a:lnTo>
                    <a:pt x="2497" y="2124"/>
                  </a:lnTo>
                  <a:lnTo>
                    <a:pt x="2483" y="2027"/>
                  </a:lnTo>
                  <a:lnTo>
                    <a:pt x="2469" y="2000"/>
                  </a:lnTo>
                  <a:lnTo>
                    <a:pt x="2442" y="1986"/>
                  </a:lnTo>
                  <a:lnTo>
                    <a:pt x="2400" y="1986"/>
                  </a:lnTo>
                  <a:lnTo>
                    <a:pt x="2387" y="2000"/>
                  </a:lnTo>
                  <a:lnTo>
                    <a:pt x="2387" y="2014"/>
                  </a:lnTo>
                  <a:lnTo>
                    <a:pt x="2373" y="2152"/>
                  </a:lnTo>
                  <a:lnTo>
                    <a:pt x="2332" y="2165"/>
                  </a:lnTo>
                  <a:lnTo>
                    <a:pt x="2345" y="1972"/>
                  </a:lnTo>
                  <a:lnTo>
                    <a:pt x="2332" y="1931"/>
                  </a:lnTo>
                  <a:lnTo>
                    <a:pt x="2304" y="1917"/>
                  </a:lnTo>
                  <a:lnTo>
                    <a:pt x="2263" y="1917"/>
                  </a:lnTo>
                  <a:lnTo>
                    <a:pt x="2249" y="1931"/>
                  </a:lnTo>
                  <a:lnTo>
                    <a:pt x="2235" y="1945"/>
                  </a:lnTo>
                  <a:lnTo>
                    <a:pt x="2166" y="2083"/>
                  </a:lnTo>
                  <a:lnTo>
                    <a:pt x="2125" y="2221"/>
                  </a:lnTo>
                  <a:lnTo>
                    <a:pt x="2125" y="2165"/>
                  </a:lnTo>
                  <a:lnTo>
                    <a:pt x="2111" y="2110"/>
                  </a:lnTo>
                  <a:lnTo>
                    <a:pt x="2097" y="2069"/>
                  </a:lnTo>
                  <a:lnTo>
                    <a:pt x="2125" y="2055"/>
                  </a:lnTo>
                  <a:lnTo>
                    <a:pt x="2125" y="2041"/>
                  </a:lnTo>
                  <a:lnTo>
                    <a:pt x="2125" y="2014"/>
                  </a:lnTo>
                  <a:lnTo>
                    <a:pt x="2111" y="2000"/>
                  </a:lnTo>
                  <a:lnTo>
                    <a:pt x="2097" y="1986"/>
                  </a:lnTo>
                  <a:lnTo>
                    <a:pt x="2056" y="1986"/>
                  </a:lnTo>
                  <a:lnTo>
                    <a:pt x="2028" y="2014"/>
                  </a:lnTo>
                  <a:lnTo>
                    <a:pt x="1945" y="2165"/>
                  </a:lnTo>
                  <a:lnTo>
                    <a:pt x="1876" y="2331"/>
                  </a:lnTo>
                  <a:lnTo>
                    <a:pt x="1752" y="2386"/>
                  </a:lnTo>
                  <a:lnTo>
                    <a:pt x="1766" y="2345"/>
                  </a:lnTo>
                  <a:lnTo>
                    <a:pt x="1821" y="2248"/>
                  </a:lnTo>
                  <a:lnTo>
                    <a:pt x="1835" y="2193"/>
                  </a:lnTo>
                  <a:lnTo>
                    <a:pt x="1821" y="2138"/>
                  </a:lnTo>
                  <a:lnTo>
                    <a:pt x="1794" y="2124"/>
                  </a:lnTo>
                  <a:lnTo>
                    <a:pt x="1752" y="2124"/>
                  </a:lnTo>
                  <a:lnTo>
                    <a:pt x="1739" y="2138"/>
                  </a:lnTo>
                  <a:lnTo>
                    <a:pt x="1656" y="2221"/>
                  </a:lnTo>
                  <a:lnTo>
                    <a:pt x="1601" y="2317"/>
                  </a:lnTo>
                  <a:lnTo>
                    <a:pt x="1573" y="2414"/>
                  </a:lnTo>
                  <a:lnTo>
                    <a:pt x="1532" y="2524"/>
                  </a:lnTo>
                  <a:lnTo>
                    <a:pt x="1463" y="2579"/>
                  </a:lnTo>
                  <a:lnTo>
                    <a:pt x="1463" y="2579"/>
                  </a:lnTo>
                  <a:lnTo>
                    <a:pt x="1490" y="2469"/>
                  </a:lnTo>
                  <a:lnTo>
                    <a:pt x="1490" y="2414"/>
                  </a:lnTo>
                  <a:lnTo>
                    <a:pt x="1490" y="2358"/>
                  </a:lnTo>
                  <a:lnTo>
                    <a:pt x="1490" y="2345"/>
                  </a:lnTo>
                  <a:lnTo>
                    <a:pt x="1476" y="2345"/>
                  </a:lnTo>
                  <a:lnTo>
                    <a:pt x="1435" y="2372"/>
                  </a:lnTo>
                  <a:lnTo>
                    <a:pt x="1408" y="2414"/>
                  </a:lnTo>
                  <a:lnTo>
                    <a:pt x="1352" y="2510"/>
                  </a:lnTo>
                  <a:lnTo>
                    <a:pt x="1325" y="2620"/>
                  </a:lnTo>
                  <a:lnTo>
                    <a:pt x="1297" y="2717"/>
                  </a:lnTo>
                  <a:lnTo>
                    <a:pt x="1270" y="2758"/>
                  </a:lnTo>
                  <a:lnTo>
                    <a:pt x="1256" y="2662"/>
                  </a:lnTo>
                  <a:lnTo>
                    <a:pt x="1228" y="2565"/>
                  </a:lnTo>
                  <a:lnTo>
                    <a:pt x="1214" y="2551"/>
                  </a:lnTo>
                  <a:lnTo>
                    <a:pt x="1201" y="2551"/>
                  </a:lnTo>
                  <a:lnTo>
                    <a:pt x="1159" y="2634"/>
                  </a:lnTo>
                  <a:lnTo>
                    <a:pt x="1118" y="2717"/>
                  </a:lnTo>
                  <a:lnTo>
                    <a:pt x="1090" y="2814"/>
                  </a:lnTo>
                  <a:lnTo>
                    <a:pt x="1063" y="2910"/>
                  </a:lnTo>
                  <a:lnTo>
                    <a:pt x="1035" y="2800"/>
                  </a:lnTo>
                  <a:lnTo>
                    <a:pt x="1021" y="2786"/>
                  </a:lnTo>
                  <a:lnTo>
                    <a:pt x="1008" y="2786"/>
                  </a:lnTo>
                  <a:lnTo>
                    <a:pt x="994" y="2800"/>
                  </a:lnTo>
                  <a:lnTo>
                    <a:pt x="980" y="2814"/>
                  </a:lnTo>
                  <a:lnTo>
                    <a:pt x="966" y="3020"/>
                  </a:lnTo>
                  <a:lnTo>
                    <a:pt x="952" y="3241"/>
                  </a:lnTo>
                  <a:lnTo>
                    <a:pt x="897" y="3089"/>
                  </a:lnTo>
                  <a:lnTo>
                    <a:pt x="883" y="3089"/>
                  </a:lnTo>
                  <a:lnTo>
                    <a:pt x="842" y="3158"/>
                  </a:lnTo>
                  <a:lnTo>
                    <a:pt x="815" y="3227"/>
                  </a:lnTo>
                  <a:lnTo>
                    <a:pt x="801" y="3296"/>
                  </a:lnTo>
                  <a:lnTo>
                    <a:pt x="801" y="3379"/>
                  </a:lnTo>
                  <a:lnTo>
                    <a:pt x="773" y="3351"/>
                  </a:lnTo>
                  <a:lnTo>
                    <a:pt x="773" y="3338"/>
                  </a:lnTo>
                  <a:lnTo>
                    <a:pt x="773" y="3296"/>
                  </a:lnTo>
                  <a:lnTo>
                    <a:pt x="759" y="3269"/>
                  </a:lnTo>
                  <a:lnTo>
                    <a:pt x="773" y="3213"/>
                  </a:lnTo>
                  <a:lnTo>
                    <a:pt x="773" y="3172"/>
                  </a:lnTo>
                  <a:lnTo>
                    <a:pt x="746" y="3158"/>
                  </a:lnTo>
                  <a:lnTo>
                    <a:pt x="718" y="3144"/>
                  </a:lnTo>
                  <a:lnTo>
                    <a:pt x="677" y="3144"/>
                  </a:lnTo>
                  <a:lnTo>
                    <a:pt x="704" y="3103"/>
                  </a:lnTo>
                  <a:lnTo>
                    <a:pt x="704" y="3076"/>
                  </a:lnTo>
                  <a:lnTo>
                    <a:pt x="690" y="3034"/>
                  </a:lnTo>
                  <a:lnTo>
                    <a:pt x="663" y="3020"/>
                  </a:lnTo>
                  <a:lnTo>
                    <a:pt x="635" y="3007"/>
                  </a:lnTo>
                  <a:lnTo>
                    <a:pt x="649" y="2910"/>
                  </a:lnTo>
                  <a:lnTo>
                    <a:pt x="663" y="2896"/>
                  </a:lnTo>
                  <a:lnTo>
                    <a:pt x="677" y="2882"/>
                  </a:lnTo>
                  <a:lnTo>
                    <a:pt x="677" y="2827"/>
                  </a:lnTo>
                  <a:lnTo>
                    <a:pt x="649" y="2800"/>
                  </a:lnTo>
                  <a:lnTo>
                    <a:pt x="621" y="2786"/>
                  </a:lnTo>
                  <a:lnTo>
                    <a:pt x="594" y="2786"/>
                  </a:lnTo>
                  <a:lnTo>
                    <a:pt x="594" y="2772"/>
                  </a:lnTo>
                  <a:lnTo>
                    <a:pt x="621" y="2731"/>
                  </a:lnTo>
                  <a:lnTo>
                    <a:pt x="621" y="2689"/>
                  </a:lnTo>
                  <a:lnTo>
                    <a:pt x="594" y="2662"/>
                  </a:lnTo>
                  <a:lnTo>
                    <a:pt x="552" y="2648"/>
                  </a:lnTo>
                  <a:lnTo>
                    <a:pt x="497" y="2648"/>
                  </a:lnTo>
                  <a:lnTo>
                    <a:pt x="484" y="2620"/>
                  </a:lnTo>
                  <a:lnTo>
                    <a:pt x="497" y="2620"/>
                  </a:lnTo>
                  <a:lnTo>
                    <a:pt x="525" y="2607"/>
                  </a:lnTo>
                  <a:lnTo>
                    <a:pt x="539" y="2579"/>
                  </a:lnTo>
                  <a:lnTo>
                    <a:pt x="566" y="2538"/>
                  </a:lnTo>
                  <a:lnTo>
                    <a:pt x="552" y="2483"/>
                  </a:lnTo>
                  <a:lnTo>
                    <a:pt x="539" y="2469"/>
                  </a:lnTo>
                  <a:lnTo>
                    <a:pt x="511" y="2441"/>
                  </a:lnTo>
                  <a:lnTo>
                    <a:pt x="525" y="2427"/>
                  </a:lnTo>
                  <a:lnTo>
                    <a:pt x="635" y="2427"/>
                  </a:lnTo>
                  <a:lnTo>
                    <a:pt x="663" y="2400"/>
                  </a:lnTo>
                  <a:lnTo>
                    <a:pt x="677" y="2386"/>
                  </a:lnTo>
                  <a:lnTo>
                    <a:pt x="690" y="2358"/>
                  </a:lnTo>
                  <a:lnTo>
                    <a:pt x="690" y="2303"/>
                  </a:lnTo>
                  <a:lnTo>
                    <a:pt x="677" y="2276"/>
                  </a:lnTo>
                  <a:lnTo>
                    <a:pt x="649" y="2262"/>
                  </a:lnTo>
                  <a:lnTo>
                    <a:pt x="539" y="2179"/>
                  </a:lnTo>
                  <a:lnTo>
                    <a:pt x="539" y="2165"/>
                  </a:lnTo>
                  <a:lnTo>
                    <a:pt x="566" y="2179"/>
                  </a:lnTo>
                  <a:lnTo>
                    <a:pt x="594" y="2193"/>
                  </a:lnTo>
                  <a:lnTo>
                    <a:pt x="621" y="2193"/>
                  </a:lnTo>
                  <a:lnTo>
                    <a:pt x="663" y="2165"/>
                  </a:lnTo>
                  <a:lnTo>
                    <a:pt x="690" y="2152"/>
                  </a:lnTo>
                  <a:lnTo>
                    <a:pt x="690" y="2124"/>
                  </a:lnTo>
                  <a:lnTo>
                    <a:pt x="690" y="2096"/>
                  </a:lnTo>
                  <a:lnTo>
                    <a:pt x="677" y="2069"/>
                  </a:lnTo>
                  <a:lnTo>
                    <a:pt x="635" y="1986"/>
                  </a:lnTo>
                  <a:lnTo>
                    <a:pt x="635" y="1972"/>
                  </a:lnTo>
                  <a:lnTo>
                    <a:pt x="704" y="2000"/>
                  </a:lnTo>
                  <a:lnTo>
                    <a:pt x="759" y="2000"/>
                  </a:lnTo>
                  <a:lnTo>
                    <a:pt x="773" y="1986"/>
                  </a:lnTo>
                  <a:lnTo>
                    <a:pt x="787" y="1958"/>
                  </a:lnTo>
                  <a:lnTo>
                    <a:pt x="801" y="1903"/>
                  </a:lnTo>
                  <a:lnTo>
                    <a:pt x="801" y="1876"/>
                  </a:lnTo>
                  <a:lnTo>
                    <a:pt x="787" y="1862"/>
                  </a:lnTo>
                  <a:lnTo>
                    <a:pt x="746" y="1821"/>
                  </a:lnTo>
                  <a:lnTo>
                    <a:pt x="759" y="1793"/>
                  </a:lnTo>
                  <a:lnTo>
                    <a:pt x="759" y="1765"/>
                  </a:lnTo>
                  <a:lnTo>
                    <a:pt x="759" y="1738"/>
                  </a:lnTo>
                  <a:lnTo>
                    <a:pt x="746" y="1710"/>
                  </a:lnTo>
                  <a:lnTo>
                    <a:pt x="718" y="1683"/>
                  </a:lnTo>
                  <a:lnTo>
                    <a:pt x="815" y="1710"/>
                  </a:lnTo>
                  <a:lnTo>
                    <a:pt x="870" y="1710"/>
                  </a:lnTo>
                  <a:lnTo>
                    <a:pt x="911" y="1669"/>
                  </a:lnTo>
                  <a:lnTo>
                    <a:pt x="925" y="1627"/>
                  </a:lnTo>
                  <a:lnTo>
                    <a:pt x="911" y="1600"/>
                  </a:lnTo>
                  <a:lnTo>
                    <a:pt x="897" y="1572"/>
                  </a:lnTo>
                  <a:lnTo>
                    <a:pt x="828" y="1503"/>
                  </a:lnTo>
                  <a:lnTo>
                    <a:pt x="828" y="1503"/>
                  </a:lnTo>
                  <a:lnTo>
                    <a:pt x="897" y="1517"/>
                  </a:lnTo>
                  <a:lnTo>
                    <a:pt x="939" y="1517"/>
                  </a:lnTo>
                  <a:lnTo>
                    <a:pt x="980" y="1490"/>
                  </a:lnTo>
                  <a:lnTo>
                    <a:pt x="994" y="1434"/>
                  </a:lnTo>
                  <a:lnTo>
                    <a:pt x="980" y="1407"/>
                  </a:lnTo>
                  <a:lnTo>
                    <a:pt x="966" y="1393"/>
                  </a:lnTo>
                  <a:lnTo>
                    <a:pt x="1008" y="1365"/>
                  </a:lnTo>
                  <a:lnTo>
                    <a:pt x="1021" y="1338"/>
                  </a:lnTo>
                  <a:lnTo>
                    <a:pt x="1035" y="1297"/>
                  </a:lnTo>
                  <a:lnTo>
                    <a:pt x="1021" y="1269"/>
                  </a:lnTo>
                  <a:lnTo>
                    <a:pt x="980" y="1214"/>
                  </a:lnTo>
                  <a:lnTo>
                    <a:pt x="1021" y="1200"/>
                  </a:lnTo>
                  <a:lnTo>
                    <a:pt x="1049" y="1172"/>
                  </a:lnTo>
                  <a:lnTo>
                    <a:pt x="1063" y="1145"/>
                  </a:lnTo>
                  <a:lnTo>
                    <a:pt x="1063" y="1103"/>
                  </a:lnTo>
                  <a:lnTo>
                    <a:pt x="994" y="993"/>
                  </a:lnTo>
                  <a:lnTo>
                    <a:pt x="1008" y="966"/>
                  </a:lnTo>
                  <a:lnTo>
                    <a:pt x="1035" y="979"/>
                  </a:lnTo>
                  <a:lnTo>
                    <a:pt x="1063" y="993"/>
                  </a:lnTo>
                  <a:lnTo>
                    <a:pt x="1077" y="993"/>
                  </a:lnTo>
                  <a:lnTo>
                    <a:pt x="1118" y="966"/>
                  </a:lnTo>
                  <a:lnTo>
                    <a:pt x="1132" y="924"/>
                  </a:lnTo>
                  <a:lnTo>
                    <a:pt x="1132" y="897"/>
                  </a:lnTo>
                  <a:lnTo>
                    <a:pt x="1118" y="883"/>
                  </a:lnTo>
                  <a:lnTo>
                    <a:pt x="1049" y="800"/>
                  </a:lnTo>
                  <a:lnTo>
                    <a:pt x="1049" y="786"/>
                  </a:lnTo>
                  <a:lnTo>
                    <a:pt x="1090" y="786"/>
                  </a:lnTo>
                  <a:lnTo>
                    <a:pt x="1118" y="759"/>
                  </a:lnTo>
                  <a:lnTo>
                    <a:pt x="1118" y="731"/>
                  </a:lnTo>
                  <a:lnTo>
                    <a:pt x="1104" y="690"/>
                  </a:lnTo>
                  <a:lnTo>
                    <a:pt x="1077" y="662"/>
                  </a:lnTo>
                  <a:lnTo>
                    <a:pt x="1132" y="579"/>
                  </a:lnTo>
                  <a:lnTo>
                    <a:pt x="1146" y="552"/>
                  </a:lnTo>
                  <a:lnTo>
                    <a:pt x="1132" y="510"/>
                  </a:lnTo>
                  <a:lnTo>
                    <a:pt x="1118" y="483"/>
                  </a:lnTo>
                  <a:lnTo>
                    <a:pt x="1077" y="469"/>
                  </a:lnTo>
                  <a:lnTo>
                    <a:pt x="1077" y="441"/>
                  </a:lnTo>
                  <a:lnTo>
                    <a:pt x="1063" y="414"/>
                  </a:lnTo>
                  <a:lnTo>
                    <a:pt x="1049" y="400"/>
                  </a:lnTo>
                  <a:lnTo>
                    <a:pt x="1063" y="359"/>
                  </a:lnTo>
                  <a:lnTo>
                    <a:pt x="1063" y="331"/>
                  </a:lnTo>
                  <a:lnTo>
                    <a:pt x="1049" y="290"/>
                  </a:lnTo>
                  <a:lnTo>
                    <a:pt x="1035" y="276"/>
                  </a:lnTo>
                  <a:lnTo>
                    <a:pt x="1008" y="262"/>
                  </a:lnTo>
                  <a:lnTo>
                    <a:pt x="994" y="235"/>
                  </a:lnTo>
                  <a:lnTo>
                    <a:pt x="980" y="193"/>
                  </a:lnTo>
                  <a:lnTo>
                    <a:pt x="952" y="152"/>
                  </a:lnTo>
                  <a:lnTo>
                    <a:pt x="952" y="124"/>
                  </a:lnTo>
                  <a:lnTo>
                    <a:pt x="939" y="97"/>
                  </a:lnTo>
                  <a:lnTo>
                    <a:pt x="925" y="83"/>
                  </a:lnTo>
                  <a:lnTo>
                    <a:pt x="897" y="69"/>
                  </a:lnTo>
                  <a:lnTo>
                    <a:pt x="842" y="55"/>
                  </a:lnTo>
                  <a:lnTo>
                    <a:pt x="828" y="42"/>
                  </a:lnTo>
                  <a:lnTo>
                    <a:pt x="801" y="28"/>
                  </a:lnTo>
                  <a:lnTo>
                    <a:pt x="773" y="14"/>
                  </a:lnTo>
                  <a:lnTo>
                    <a:pt x="73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</a:t>
              </a: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669325" y="3197425"/>
              <a:ext cx="72775" cy="86225"/>
            </a:xfrm>
            <a:custGeom>
              <a:rect b="b" l="l" r="r" t="t"/>
              <a:pathLst>
                <a:path extrusionOk="0" h="3449" w="2911">
                  <a:moveTo>
                    <a:pt x="317" y="1642"/>
                  </a:moveTo>
                  <a:lnTo>
                    <a:pt x="442" y="1683"/>
                  </a:lnTo>
                  <a:lnTo>
                    <a:pt x="566" y="1725"/>
                  </a:lnTo>
                  <a:lnTo>
                    <a:pt x="648" y="1780"/>
                  </a:lnTo>
                  <a:lnTo>
                    <a:pt x="731" y="1835"/>
                  </a:lnTo>
                  <a:lnTo>
                    <a:pt x="786" y="1890"/>
                  </a:lnTo>
                  <a:lnTo>
                    <a:pt x="828" y="1959"/>
                  </a:lnTo>
                  <a:lnTo>
                    <a:pt x="855" y="2028"/>
                  </a:lnTo>
                  <a:lnTo>
                    <a:pt x="869" y="2083"/>
                  </a:lnTo>
                  <a:lnTo>
                    <a:pt x="883" y="2207"/>
                  </a:lnTo>
                  <a:lnTo>
                    <a:pt x="883" y="2318"/>
                  </a:lnTo>
                  <a:lnTo>
                    <a:pt x="855" y="2414"/>
                  </a:lnTo>
                  <a:lnTo>
                    <a:pt x="704" y="2387"/>
                  </a:lnTo>
                  <a:lnTo>
                    <a:pt x="593" y="2359"/>
                  </a:lnTo>
                  <a:lnTo>
                    <a:pt x="497" y="2304"/>
                  </a:lnTo>
                  <a:lnTo>
                    <a:pt x="414" y="2263"/>
                  </a:lnTo>
                  <a:lnTo>
                    <a:pt x="359" y="2194"/>
                  </a:lnTo>
                  <a:lnTo>
                    <a:pt x="317" y="2139"/>
                  </a:lnTo>
                  <a:lnTo>
                    <a:pt x="290" y="2070"/>
                  </a:lnTo>
                  <a:lnTo>
                    <a:pt x="262" y="2001"/>
                  </a:lnTo>
                  <a:lnTo>
                    <a:pt x="262" y="1932"/>
                  </a:lnTo>
                  <a:lnTo>
                    <a:pt x="262" y="1863"/>
                  </a:lnTo>
                  <a:lnTo>
                    <a:pt x="276" y="1752"/>
                  </a:lnTo>
                  <a:lnTo>
                    <a:pt x="317" y="1642"/>
                  </a:lnTo>
                  <a:close/>
                  <a:moveTo>
                    <a:pt x="1890" y="2125"/>
                  </a:moveTo>
                  <a:lnTo>
                    <a:pt x="2000" y="2166"/>
                  </a:lnTo>
                  <a:lnTo>
                    <a:pt x="2138" y="2207"/>
                  </a:lnTo>
                  <a:lnTo>
                    <a:pt x="2097" y="2318"/>
                  </a:lnTo>
                  <a:lnTo>
                    <a:pt x="2041" y="2414"/>
                  </a:lnTo>
                  <a:lnTo>
                    <a:pt x="2014" y="2469"/>
                  </a:lnTo>
                  <a:lnTo>
                    <a:pt x="1959" y="2525"/>
                  </a:lnTo>
                  <a:lnTo>
                    <a:pt x="1917" y="2566"/>
                  </a:lnTo>
                  <a:lnTo>
                    <a:pt x="1848" y="2607"/>
                  </a:lnTo>
                  <a:lnTo>
                    <a:pt x="1779" y="2635"/>
                  </a:lnTo>
                  <a:lnTo>
                    <a:pt x="1697" y="2649"/>
                  </a:lnTo>
                  <a:lnTo>
                    <a:pt x="1600" y="2649"/>
                  </a:lnTo>
                  <a:lnTo>
                    <a:pt x="1503" y="2635"/>
                  </a:lnTo>
                  <a:lnTo>
                    <a:pt x="1379" y="2594"/>
                  </a:lnTo>
                  <a:lnTo>
                    <a:pt x="1255" y="2525"/>
                  </a:lnTo>
                  <a:lnTo>
                    <a:pt x="1283" y="2428"/>
                  </a:lnTo>
                  <a:lnTo>
                    <a:pt x="1338" y="2332"/>
                  </a:lnTo>
                  <a:lnTo>
                    <a:pt x="1421" y="2249"/>
                  </a:lnTo>
                  <a:lnTo>
                    <a:pt x="1476" y="2207"/>
                  </a:lnTo>
                  <a:lnTo>
                    <a:pt x="1531" y="2166"/>
                  </a:lnTo>
                  <a:lnTo>
                    <a:pt x="1600" y="2139"/>
                  </a:lnTo>
                  <a:lnTo>
                    <a:pt x="1683" y="2125"/>
                  </a:lnTo>
                  <a:close/>
                  <a:moveTo>
                    <a:pt x="331" y="1"/>
                  </a:moveTo>
                  <a:lnTo>
                    <a:pt x="304" y="28"/>
                  </a:lnTo>
                  <a:lnTo>
                    <a:pt x="276" y="56"/>
                  </a:lnTo>
                  <a:lnTo>
                    <a:pt x="221" y="291"/>
                  </a:lnTo>
                  <a:lnTo>
                    <a:pt x="166" y="594"/>
                  </a:lnTo>
                  <a:lnTo>
                    <a:pt x="97" y="994"/>
                  </a:lnTo>
                  <a:lnTo>
                    <a:pt x="69" y="1228"/>
                  </a:lnTo>
                  <a:lnTo>
                    <a:pt x="28" y="1463"/>
                  </a:lnTo>
                  <a:lnTo>
                    <a:pt x="0" y="1697"/>
                  </a:lnTo>
                  <a:lnTo>
                    <a:pt x="0" y="1821"/>
                  </a:lnTo>
                  <a:lnTo>
                    <a:pt x="0" y="1932"/>
                  </a:lnTo>
                  <a:lnTo>
                    <a:pt x="28" y="2083"/>
                  </a:lnTo>
                  <a:lnTo>
                    <a:pt x="69" y="2221"/>
                  </a:lnTo>
                  <a:lnTo>
                    <a:pt x="111" y="2359"/>
                  </a:lnTo>
                  <a:lnTo>
                    <a:pt x="166" y="2497"/>
                  </a:lnTo>
                  <a:lnTo>
                    <a:pt x="235" y="2635"/>
                  </a:lnTo>
                  <a:lnTo>
                    <a:pt x="304" y="2759"/>
                  </a:lnTo>
                  <a:lnTo>
                    <a:pt x="386" y="2883"/>
                  </a:lnTo>
                  <a:lnTo>
                    <a:pt x="469" y="2980"/>
                  </a:lnTo>
                  <a:lnTo>
                    <a:pt x="579" y="3062"/>
                  </a:lnTo>
                  <a:lnTo>
                    <a:pt x="690" y="3131"/>
                  </a:lnTo>
                  <a:lnTo>
                    <a:pt x="828" y="3159"/>
                  </a:lnTo>
                  <a:lnTo>
                    <a:pt x="979" y="3173"/>
                  </a:lnTo>
                  <a:lnTo>
                    <a:pt x="1214" y="3159"/>
                  </a:lnTo>
                  <a:lnTo>
                    <a:pt x="1448" y="3118"/>
                  </a:lnTo>
                  <a:lnTo>
                    <a:pt x="1669" y="3049"/>
                  </a:lnTo>
                  <a:lnTo>
                    <a:pt x="1779" y="3007"/>
                  </a:lnTo>
                  <a:lnTo>
                    <a:pt x="1876" y="2952"/>
                  </a:lnTo>
                  <a:lnTo>
                    <a:pt x="1903" y="2966"/>
                  </a:lnTo>
                  <a:lnTo>
                    <a:pt x="2014" y="3035"/>
                  </a:lnTo>
                  <a:lnTo>
                    <a:pt x="2110" y="3104"/>
                  </a:lnTo>
                  <a:lnTo>
                    <a:pt x="2179" y="3187"/>
                  </a:lnTo>
                  <a:lnTo>
                    <a:pt x="2248" y="3269"/>
                  </a:lnTo>
                  <a:lnTo>
                    <a:pt x="2317" y="3352"/>
                  </a:lnTo>
                  <a:lnTo>
                    <a:pt x="2386" y="3435"/>
                  </a:lnTo>
                  <a:lnTo>
                    <a:pt x="2414" y="3449"/>
                  </a:lnTo>
                  <a:lnTo>
                    <a:pt x="2427" y="3449"/>
                  </a:lnTo>
                  <a:lnTo>
                    <a:pt x="2441" y="3435"/>
                  </a:lnTo>
                  <a:lnTo>
                    <a:pt x="2441" y="3421"/>
                  </a:lnTo>
                  <a:lnTo>
                    <a:pt x="2441" y="3352"/>
                  </a:lnTo>
                  <a:lnTo>
                    <a:pt x="2427" y="3297"/>
                  </a:lnTo>
                  <a:lnTo>
                    <a:pt x="2386" y="3228"/>
                  </a:lnTo>
                  <a:lnTo>
                    <a:pt x="2359" y="3173"/>
                  </a:lnTo>
                  <a:lnTo>
                    <a:pt x="2262" y="3076"/>
                  </a:lnTo>
                  <a:lnTo>
                    <a:pt x="2165" y="2994"/>
                  </a:lnTo>
                  <a:lnTo>
                    <a:pt x="2097" y="2925"/>
                  </a:lnTo>
                  <a:lnTo>
                    <a:pt x="2014" y="2869"/>
                  </a:lnTo>
                  <a:lnTo>
                    <a:pt x="2138" y="2759"/>
                  </a:lnTo>
                  <a:lnTo>
                    <a:pt x="2234" y="2649"/>
                  </a:lnTo>
                  <a:lnTo>
                    <a:pt x="2317" y="2538"/>
                  </a:lnTo>
                  <a:lnTo>
                    <a:pt x="2400" y="2401"/>
                  </a:lnTo>
                  <a:lnTo>
                    <a:pt x="2579" y="2028"/>
                  </a:lnTo>
                  <a:lnTo>
                    <a:pt x="2717" y="1683"/>
                  </a:lnTo>
                  <a:lnTo>
                    <a:pt x="2800" y="1490"/>
                  </a:lnTo>
                  <a:lnTo>
                    <a:pt x="2869" y="1146"/>
                  </a:lnTo>
                  <a:lnTo>
                    <a:pt x="2896" y="966"/>
                  </a:lnTo>
                  <a:lnTo>
                    <a:pt x="2910" y="801"/>
                  </a:lnTo>
                  <a:lnTo>
                    <a:pt x="2896" y="759"/>
                  </a:lnTo>
                  <a:lnTo>
                    <a:pt x="2869" y="732"/>
                  </a:lnTo>
                  <a:lnTo>
                    <a:pt x="2827" y="718"/>
                  </a:lnTo>
                  <a:lnTo>
                    <a:pt x="2786" y="732"/>
                  </a:lnTo>
                  <a:lnTo>
                    <a:pt x="2690" y="787"/>
                  </a:lnTo>
                  <a:lnTo>
                    <a:pt x="2607" y="856"/>
                  </a:lnTo>
                  <a:lnTo>
                    <a:pt x="2441" y="1035"/>
                  </a:lnTo>
                  <a:lnTo>
                    <a:pt x="2276" y="1228"/>
                  </a:lnTo>
                  <a:lnTo>
                    <a:pt x="2124" y="1394"/>
                  </a:lnTo>
                  <a:lnTo>
                    <a:pt x="1972" y="1283"/>
                  </a:lnTo>
                  <a:lnTo>
                    <a:pt x="1821" y="1201"/>
                  </a:lnTo>
                  <a:lnTo>
                    <a:pt x="1655" y="1132"/>
                  </a:lnTo>
                  <a:lnTo>
                    <a:pt x="1490" y="1077"/>
                  </a:lnTo>
                  <a:lnTo>
                    <a:pt x="1255" y="1008"/>
                  </a:lnTo>
                  <a:lnTo>
                    <a:pt x="993" y="939"/>
                  </a:lnTo>
                  <a:lnTo>
                    <a:pt x="773" y="884"/>
                  </a:lnTo>
                  <a:lnTo>
                    <a:pt x="704" y="856"/>
                  </a:lnTo>
                  <a:lnTo>
                    <a:pt x="676" y="828"/>
                  </a:lnTo>
                  <a:lnTo>
                    <a:pt x="648" y="690"/>
                  </a:lnTo>
                  <a:lnTo>
                    <a:pt x="593" y="553"/>
                  </a:lnTo>
                  <a:lnTo>
                    <a:pt x="566" y="428"/>
                  </a:lnTo>
                  <a:lnTo>
                    <a:pt x="511" y="277"/>
                  </a:lnTo>
                  <a:lnTo>
                    <a:pt x="469" y="139"/>
                  </a:lnTo>
                  <a:lnTo>
                    <a:pt x="442" y="70"/>
                  </a:lnTo>
                  <a:lnTo>
                    <a:pt x="414" y="28"/>
                  </a:lnTo>
                  <a:lnTo>
                    <a:pt x="37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3709325" y="3253300"/>
              <a:ext cx="4150" cy="7950"/>
            </a:xfrm>
            <a:custGeom>
              <a:rect b="b" l="l" r="r" t="t"/>
              <a:pathLst>
                <a:path extrusionOk="0" h="318" w="166">
                  <a:moveTo>
                    <a:pt x="110" y="0"/>
                  </a:moveTo>
                  <a:lnTo>
                    <a:pt x="97" y="14"/>
                  </a:lnTo>
                  <a:lnTo>
                    <a:pt x="41" y="138"/>
                  </a:lnTo>
                  <a:lnTo>
                    <a:pt x="14" y="207"/>
                  </a:lnTo>
                  <a:lnTo>
                    <a:pt x="0" y="276"/>
                  </a:lnTo>
                  <a:lnTo>
                    <a:pt x="14" y="303"/>
                  </a:lnTo>
                  <a:lnTo>
                    <a:pt x="41" y="317"/>
                  </a:lnTo>
                  <a:lnTo>
                    <a:pt x="69" y="317"/>
                  </a:lnTo>
                  <a:lnTo>
                    <a:pt x="83" y="290"/>
                  </a:lnTo>
                  <a:lnTo>
                    <a:pt x="138" y="179"/>
                  </a:lnTo>
                  <a:lnTo>
                    <a:pt x="166" y="41"/>
                  </a:lnTo>
                  <a:lnTo>
                    <a:pt x="166" y="14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681375" y="3244325"/>
              <a:ext cx="4875" cy="8650"/>
            </a:xfrm>
            <a:custGeom>
              <a:rect b="b" l="l" r="r" t="t"/>
              <a:pathLst>
                <a:path extrusionOk="0" h="346" w="195">
                  <a:moveTo>
                    <a:pt x="166" y="0"/>
                  </a:moveTo>
                  <a:lnTo>
                    <a:pt x="153" y="14"/>
                  </a:lnTo>
                  <a:lnTo>
                    <a:pt x="139" y="14"/>
                  </a:lnTo>
                  <a:lnTo>
                    <a:pt x="111" y="28"/>
                  </a:lnTo>
                  <a:lnTo>
                    <a:pt x="84" y="56"/>
                  </a:lnTo>
                  <a:lnTo>
                    <a:pt x="70" y="97"/>
                  </a:lnTo>
                  <a:lnTo>
                    <a:pt x="56" y="138"/>
                  </a:lnTo>
                  <a:lnTo>
                    <a:pt x="15" y="221"/>
                  </a:lnTo>
                  <a:lnTo>
                    <a:pt x="1" y="263"/>
                  </a:lnTo>
                  <a:lnTo>
                    <a:pt x="1" y="304"/>
                  </a:lnTo>
                  <a:lnTo>
                    <a:pt x="29" y="331"/>
                  </a:lnTo>
                  <a:lnTo>
                    <a:pt x="56" y="345"/>
                  </a:lnTo>
                  <a:lnTo>
                    <a:pt x="97" y="331"/>
                  </a:lnTo>
                  <a:lnTo>
                    <a:pt x="125" y="290"/>
                  </a:lnTo>
                  <a:lnTo>
                    <a:pt x="153" y="249"/>
                  </a:lnTo>
                  <a:lnTo>
                    <a:pt x="166" y="207"/>
                  </a:lnTo>
                  <a:lnTo>
                    <a:pt x="194" y="138"/>
                  </a:lnTo>
                  <a:lnTo>
                    <a:pt x="194" y="97"/>
                  </a:lnTo>
                  <a:lnTo>
                    <a:pt x="194" y="56"/>
                  </a:lnTo>
                  <a:lnTo>
                    <a:pt x="194" y="42"/>
                  </a:lnTo>
                  <a:lnTo>
                    <a:pt x="194" y="28"/>
                  </a:lnTo>
                  <a:lnTo>
                    <a:pt x="180" y="14"/>
                  </a:lnTo>
                  <a:lnTo>
                    <a:pt x="1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" name="Google Shape;55;p2"/>
          <p:cNvGrpSpPr/>
          <p:nvPr/>
        </p:nvGrpSpPr>
        <p:grpSpPr>
          <a:xfrm>
            <a:off x="2682746" y="3794086"/>
            <a:ext cx="755168" cy="861696"/>
            <a:chOff x="5675225" y="2364450"/>
            <a:chExt cx="190675" cy="217600"/>
          </a:xfrm>
        </p:grpSpPr>
        <p:sp>
          <p:nvSpPr>
            <p:cNvPr id="56" name="Google Shape;56;p2"/>
            <p:cNvSpPr/>
            <p:nvPr/>
          </p:nvSpPr>
          <p:spPr>
            <a:xfrm>
              <a:off x="5675225" y="2364450"/>
              <a:ext cx="190675" cy="217600"/>
            </a:xfrm>
            <a:custGeom>
              <a:rect b="b" l="l" r="r" t="t"/>
              <a:pathLst>
                <a:path extrusionOk="0" h="8704" w="7627">
                  <a:moveTo>
                    <a:pt x="5103" y="5848"/>
                  </a:moveTo>
                  <a:lnTo>
                    <a:pt x="5158" y="5862"/>
                  </a:lnTo>
                  <a:lnTo>
                    <a:pt x="5200" y="5890"/>
                  </a:lnTo>
                  <a:lnTo>
                    <a:pt x="5241" y="5917"/>
                  </a:lnTo>
                  <a:lnTo>
                    <a:pt x="5282" y="5959"/>
                  </a:lnTo>
                  <a:lnTo>
                    <a:pt x="5310" y="6000"/>
                  </a:lnTo>
                  <a:lnTo>
                    <a:pt x="5324" y="6055"/>
                  </a:lnTo>
                  <a:lnTo>
                    <a:pt x="5338" y="6110"/>
                  </a:lnTo>
                  <a:lnTo>
                    <a:pt x="5338" y="6179"/>
                  </a:lnTo>
                  <a:lnTo>
                    <a:pt x="5324" y="6221"/>
                  </a:lnTo>
                  <a:lnTo>
                    <a:pt x="5296" y="6276"/>
                  </a:lnTo>
                  <a:lnTo>
                    <a:pt x="5255" y="6317"/>
                  </a:lnTo>
                  <a:lnTo>
                    <a:pt x="5227" y="6359"/>
                  </a:lnTo>
                  <a:lnTo>
                    <a:pt x="5172" y="6386"/>
                  </a:lnTo>
                  <a:lnTo>
                    <a:pt x="5117" y="6400"/>
                  </a:lnTo>
                  <a:lnTo>
                    <a:pt x="5062" y="6414"/>
                  </a:lnTo>
                  <a:lnTo>
                    <a:pt x="5007" y="6400"/>
                  </a:lnTo>
                  <a:lnTo>
                    <a:pt x="4951" y="6386"/>
                  </a:lnTo>
                  <a:lnTo>
                    <a:pt x="4896" y="6372"/>
                  </a:lnTo>
                  <a:lnTo>
                    <a:pt x="4855" y="6331"/>
                  </a:lnTo>
                  <a:lnTo>
                    <a:pt x="4827" y="6290"/>
                  </a:lnTo>
                  <a:lnTo>
                    <a:pt x="4800" y="6248"/>
                  </a:lnTo>
                  <a:lnTo>
                    <a:pt x="4772" y="6193"/>
                  </a:lnTo>
                  <a:lnTo>
                    <a:pt x="4772" y="6138"/>
                  </a:lnTo>
                  <a:lnTo>
                    <a:pt x="4772" y="6083"/>
                  </a:lnTo>
                  <a:lnTo>
                    <a:pt x="4786" y="6028"/>
                  </a:lnTo>
                  <a:lnTo>
                    <a:pt x="4814" y="5972"/>
                  </a:lnTo>
                  <a:lnTo>
                    <a:pt x="4841" y="5931"/>
                  </a:lnTo>
                  <a:lnTo>
                    <a:pt x="4882" y="5890"/>
                  </a:lnTo>
                  <a:lnTo>
                    <a:pt x="4938" y="5862"/>
                  </a:lnTo>
                  <a:lnTo>
                    <a:pt x="4993" y="5848"/>
                  </a:lnTo>
                  <a:close/>
                  <a:moveTo>
                    <a:pt x="2676" y="5917"/>
                  </a:moveTo>
                  <a:lnTo>
                    <a:pt x="2731" y="5931"/>
                  </a:lnTo>
                  <a:lnTo>
                    <a:pt x="2786" y="5945"/>
                  </a:lnTo>
                  <a:lnTo>
                    <a:pt x="2841" y="5972"/>
                  </a:lnTo>
                  <a:lnTo>
                    <a:pt x="2883" y="6000"/>
                  </a:lnTo>
                  <a:lnTo>
                    <a:pt x="2910" y="6041"/>
                  </a:lnTo>
                  <a:lnTo>
                    <a:pt x="2938" y="6083"/>
                  </a:lnTo>
                  <a:lnTo>
                    <a:pt x="2966" y="6138"/>
                  </a:lnTo>
                  <a:lnTo>
                    <a:pt x="2966" y="6193"/>
                  </a:lnTo>
                  <a:lnTo>
                    <a:pt x="2966" y="6262"/>
                  </a:lnTo>
                  <a:lnTo>
                    <a:pt x="2952" y="6303"/>
                  </a:lnTo>
                  <a:lnTo>
                    <a:pt x="2924" y="6359"/>
                  </a:lnTo>
                  <a:lnTo>
                    <a:pt x="2897" y="6400"/>
                  </a:lnTo>
                  <a:lnTo>
                    <a:pt x="2855" y="6441"/>
                  </a:lnTo>
                  <a:lnTo>
                    <a:pt x="2800" y="6469"/>
                  </a:lnTo>
                  <a:lnTo>
                    <a:pt x="2745" y="6483"/>
                  </a:lnTo>
                  <a:lnTo>
                    <a:pt x="2690" y="6496"/>
                  </a:lnTo>
                  <a:lnTo>
                    <a:pt x="2635" y="6483"/>
                  </a:lnTo>
                  <a:lnTo>
                    <a:pt x="2579" y="6469"/>
                  </a:lnTo>
                  <a:lnTo>
                    <a:pt x="2538" y="6455"/>
                  </a:lnTo>
                  <a:lnTo>
                    <a:pt x="2497" y="6414"/>
                  </a:lnTo>
                  <a:lnTo>
                    <a:pt x="2455" y="6372"/>
                  </a:lnTo>
                  <a:lnTo>
                    <a:pt x="2428" y="6331"/>
                  </a:lnTo>
                  <a:lnTo>
                    <a:pt x="2414" y="6276"/>
                  </a:lnTo>
                  <a:lnTo>
                    <a:pt x="2400" y="6221"/>
                  </a:lnTo>
                  <a:lnTo>
                    <a:pt x="2400" y="6165"/>
                  </a:lnTo>
                  <a:lnTo>
                    <a:pt x="2414" y="6110"/>
                  </a:lnTo>
                  <a:lnTo>
                    <a:pt x="2441" y="6055"/>
                  </a:lnTo>
                  <a:lnTo>
                    <a:pt x="2483" y="6014"/>
                  </a:lnTo>
                  <a:lnTo>
                    <a:pt x="2524" y="5972"/>
                  </a:lnTo>
                  <a:lnTo>
                    <a:pt x="2566" y="5945"/>
                  </a:lnTo>
                  <a:lnTo>
                    <a:pt x="2621" y="5931"/>
                  </a:lnTo>
                  <a:lnTo>
                    <a:pt x="2676" y="5917"/>
                  </a:lnTo>
                  <a:close/>
                  <a:moveTo>
                    <a:pt x="4386" y="6207"/>
                  </a:moveTo>
                  <a:lnTo>
                    <a:pt x="4469" y="6221"/>
                  </a:lnTo>
                  <a:lnTo>
                    <a:pt x="4551" y="6234"/>
                  </a:lnTo>
                  <a:lnTo>
                    <a:pt x="4634" y="6276"/>
                  </a:lnTo>
                  <a:lnTo>
                    <a:pt x="4703" y="6331"/>
                  </a:lnTo>
                  <a:lnTo>
                    <a:pt x="4758" y="6400"/>
                  </a:lnTo>
                  <a:lnTo>
                    <a:pt x="4800" y="6469"/>
                  </a:lnTo>
                  <a:lnTo>
                    <a:pt x="4827" y="6552"/>
                  </a:lnTo>
                  <a:lnTo>
                    <a:pt x="4841" y="6634"/>
                  </a:lnTo>
                  <a:lnTo>
                    <a:pt x="4841" y="6731"/>
                  </a:lnTo>
                  <a:lnTo>
                    <a:pt x="4814" y="6814"/>
                  </a:lnTo>
                  <a:lnTo>
                    <a:pt x="4772" y="6896"/>
                  </a:lnTo>
                  <a:lnTo>
                    <a:pt x="4717" y="6952"/>
                  </a:lnTo>
                  <a:lnTo>
                    <a:pt x="4662" y="7021"/>
                  </a:lnTo>
                  <a:lnTo>
                    <a:pt x="4579" y="7062"/>
                  </a:lnTo>
                  <a:lnTo>
                    <a:pt x="4510" y="7089"/>
                  </a:lnTo>
                  <a:lnTo>
                    <a:pt x="4414" y="7103"/>
                  </a:lnTo>
                  <a:lnTo>
                    <a:pt x="4331" y="7089"/>
                  </a:lnTo>
                  <a:lnTo>
                    <a:pt x="4234" y="7076"/>
                  </a:lnTo>
                  <a:lnTo>
                    <a:pt x="4165" y="7034"/>
                  </a:lnTo>
                  <a:lnTo>
                    <a:pt x="4096" y="6979"/>
                  </a:lnTo>
                  <a:lnTo>
                    <a:pt x="4041" y="6910"/>
                  </a:lnTo>
                  <a:lnTo>
                    <a:pt x="4000" y="6841"/>
                  </a:lnTo>
                  <a:lnTo>
                    <a:pt x="3972" y="6758"/>
                  </a:lnTo>
                  <a:lnTo>
                    <a:pt x="3958" y="6676"/>
                  </a:lnTo>
                  <a:lnTo>
                    <a:pt x="3958" y="6579"/>
                  </a:lnTo>
                  <a:lnTo>
                    <a:pt x="3986" y="6496"/>
                  </a:lnTo>
                  <a:lnTo>
                    <a:pt x="4027" y="6414"/>
                  </a:lnTo>
                  <a:lnTo>
                    <a:pt x="4069" y="6345"/>
                  </a:lnTo>
                  <a:lnTo>
                    <a:pt x="4138" y="6290"/>
                  </a:lnTo>
                  <a:lnTo>
                    <a:pt x="4207" y="6248"/>
                  </a:lnTo>
                  <a:lnTo>
                    <a:pt x="4289" y="6221"/>
                  </a:lnTo>
                  <a:lnTo>
                    <a:pt x="4386" y="6207"/>
                  </a:lnTo>
                  <a:close/>
                  <a:moveTo>
                    <a:pt x="3448" y="6248"/>
                  </a:moveTo>
                  <a:lnTo>
                    <a:pt x="3531" y="6276"/>
                  </a:lnTo>
                  <a:lnTo>
                    <a:pt x="3614" y="6317"/>
                  </a:lnTo>
                  <a:lnTo>
                    <a:pt x="3683" y="6359"/>
                  </a:lnTo>
                  <a:lnTo>
                    <a:pt x="3738" y="6428"/>
                  </a:lnTo>
                  <a:lnTo>
                    <a:pt x="3779" y="6496"/>
                  </a:lnTo>
                  <a:lnTo>
                    <a:pt x="3807" y="6579"/>
                  </a:lnTo>
                  <a:lnTo>
                    <a:pt x="3821" y="6676"/>
                  </a:lnTo>
                  <a:lnTo>
                    <a:pt x="3807" y="6758"/>
                  </a:lnTo>
                  <a:lnTo>
                    <a:pt x="3793" y="6855"/>
                  </a:lnTo>
                  <a:lnTo>
                    <a:pt x="3752" y="6924"/>
                  </a:lnTo>
                  <a:lnTo>
                    <a:pt x="3696" y="6993"/>
                  </a:lnTo>
                  <a:lnTo>
                    <a:pt x="3641" y="7048"/>
                  </a:lnTo>
                  <a:lnTo>
                    <a:pt x="3559" y="7089"/>
                  </a:lnTo>
                  <a:lnTo>
                    <a:pt x="3476" y="7117"/>
                  </a:lnTo>
                  <a:lnTo>
                    <a:pt x="3393" y="7131"/>
                  </a:lnTo>
                  <a:lnTo>
                    <a:pt x="3296" y="7131"/>
                  </a:lnTo>
                  <a:lnTo>
                    <a:pt x="3214" y="7103"/>
                  </a:lnTo>
                  <a:lnTo>
                    <a:pt x="3145" y="7062"/>
                  </a:lnTo>
                  <a:lnTo>
                    <a:pt x="3076" y="7021"/>
                  </a:lnTo>
                  <a:lnTo>
                    <a:pt x="3021" y="6952"/>
                  </a:lnTo>
                  <a:lnTo>
                    <a:pt x="2966" y="6883"/>
                  </a:lnTo>
                  <a:lnTo>
                    <a:pt x="2938" y="6800"/>
                  </a:lnTo>
                  <a:lnTo>
                    <a:pt x="2924" y="6703"/>
                  </a:lnTo>
                  <a:lnTo>
                    <a:pt x="2938" y="6621"/>
                  </a:lnTo>
                  <a:lnTo>
                    <a:pt x="2966" y="6538"/>
                  </a:lnTo>
                  <a:lnTo>
                    <a:pt x="2993" y="6455"/>
                  </a:lnTo>
                  <a:lnTo>
                    <a:pt x="3048" y="6386"/>
                  </a:lnTo>
                  <a:lnTo>
                    <a:pt x="3117" y="6331"/>
                  </a:lnTo>
                  <a:lnTo>
                    <a:pt x="3186" y="6290"/>
                  </a:lnTo>
                  <a:lnTo>
                    <a:pt x="3269" y="6262"/>
                  </a:lnTo>
                  <a:lnTo>
                    <a:pt x="3365" y="6248"/>
                  </a:lnTo>
                  <a:close/>
                  <a:moveTo>
                    <a:pt x="3834" y="1"/>
                  </a:moveTo>
                  <a:lnTo>
                    <a:pt x="3834" y="15"/>
                  </a:lnTo>
                  <a:lnTo>
                    <a:pt x="3807" y="332"/>
                  </a:lnTo>
                  <a:lnTo>
                    <a:pt x="3779" y="663"/>
                  </a:lnTo>
                  <a:lnTo>
                    <a:pt x="3779" y="980"/>
                  </a:lnTo>
                  <a:lnTo>
                    <a:pt x="3779" y="1311"/>
                  </a:lnTo>
                  <a:lnTo>
                    <a:pt x="3807" y="1959"/>
                  </a:lnTo>
                  <a:lnTo>
                    <a:pt x="3821" y="2607"/>
                  </a:lnTo>
                  <a:lnTo>
                    <a:pt x="3807" y="3904"/>
                  </a:lnTo>
                  <a:lnTo>
                    <a:pt x="3793" y="4193"/>
                  </a:lnTo>
                  <a:lnTo>
                    <a:pt x="3765" y="4111"/>
                  </a:lnTo>
                  <a:lnTo>
                    <a:pt x="3738" y="4014"/>
                  </a:lnTo>
                  <a:lnTo>
                    <a:pt x="3724" y="4000"/>
                  </a:lnTo>
                  <a:lnTo>
                    <a:pt x="3696" y="4000"/>
                  </a:lnTo>
                  <a:lnTo>
                    <a:pt x="3683" y="4014"/>
                  </a:lnTo>
                  <a:lnTo>
                    <a:pt x="3683" y="4111"/>
                  </a:lnTo>
                  <a:lnTo>
                    <a:pt x="3683" y="4207"/>
                  </a:lnTo>
                  <a:lnTo>
                    <a:pt x="3614" y="4221"/>
                  </a:lnTo>
                  <a:lnTo>
                    <a:pt x="3572" y="4138"/>
                  </a:lnTo>
                  <a:lnTo>
                    <a:pt x="3545" y="4055"/>
                  </a:lnTo>
                  <a:lnTo>
                    <a:pt x="3517" y="4042"/>
                  </a:lnTo>
                  <a:lnTo>
                    <a:pt x="3503" y="4055"/>
                  </a:lnTo>
                  <a:lnTo>
                    <a:pt x="3503" y="4097"/>
                  </a:lnTo>
                  <a:lnTo>
                    <a:pt x="3503" y="4152"/>
                  </a:lnTo>
                  <a:lnTo>
                    <a:pt x="3517" y="4249"/>
                  </a:lnTo>
                  <a:lnTo>
                    <a:pt x="3393" y="4276"/>
                  </a:lnTo>
                  <a:lnTo>
                    <a:pt x="3352" y="4152"/>
                  </a:lnTo>
                  <a:lnTo>
                    <a:pt x="3338" y="4138"/>
                  </a:lnTo>
                  <a:lnTo>
                    <a:pt x="3324" y="4152"/>
                  </a:lnTo>
                  <a:lnTo>
                    <a:pt x="3352" y="4290"/>
                  </a:lnTo>
                  <a:lnTo>
                    <a:pt x="3255" y="4317"/>
                  </a:lnTo>
                  <a:lnTo>
                    <a:pt x="3241" y="4317"/>
                  </a:lnTo>
                  <a:lnTo>
                    <a:pt x="3200" y="4221"/>
                  </a:lnTo>
                  <a:lnTo>
                    <a:pt x="3159" y="4124"/>
                  </a:lnTo>
                  <a:lnTo>
                    <a:pt x="3145" y="4111"/>
                  </a:lnTo>
                  <a:lnTo>
                    <a:pt x="3131" y="4111"/>
                  </a:lnTo>
                  <a:lnTo>
                    <a:pt x="3117" y="4124"/>
                  </a:lnTo>
                  <a:lnTo>
                    <a:pt x="3103" y="4138"/>
                  </a:lnTo>
                  <a:lnTo>
                    <a:pt x="3145" y="4345"/>
                  </a:lnTo>
                  <a:lnTo>
                    <a:pt x="3159" y="4359"/>
                  </a:lnTo>
                  <a:lnTo>
                    <a:pt x="3117" y="4373"/>
                  </a:lnTo>
                  <a:lnTo>
                    <a:pt x="3117" y="4359"/>
                  </a:lnTo>
                  <a:lnTo>
                    <a:pt x="3048" y="4235"/>
                  </a:lnTo>
                  <a:lnTo>
                    <a:pt x="3007" y="4111"/>
                  </a:lnTo>
                  <a:lnTo>
                    <a:pt x="2993" y="4097"/>
                  </a:lnTo>
                  <a:lnTo>
                    <a:pt x="2979" y="4097"/>
                  </a:lnTo>
                  <a:lnTo>
                    <a:pt x="2979" y="4111"/>
                  </a:lnTo>
                  <a:lnTo>
                    <a:pt x="2966" y="4111"/>
                  </a:lnTo>
                  <a:lnTo>
                    <a:pt x="2979" y="4235"/>
                  </a:lnTo>
                  <a:lnTo>
                    <a:pt x="3007" y="4331"/>
                  </a:lnTo>
                  <a:lnTo>
                    <a:pt x="3034" y="4400"/>
                  </a:lnTo>
                  <a:lnTo>
                    <a:pt x="2938" y="4455"/>
                  </a:lnTo>
                  <a:lnTo>
                    <a:pt x="2814" y="4276"/>
                  </a:lnTo>
                  <a:lnTo>
                    <a:pt x="2800" y="4262"/>
                  </a:lnTo>
                  <a:lnTo>
                    <a:pt x="2786" y="4276"/>
                  </a:lnTo>
                  <a:lnTo>
                    <a:pt x="2772" y="4331"/>
                  </a:lnTo>
                  <a:lnTo>
                    <a:pt x="2786" y="4386"/>
                  </a:lnTo>
                  <a:lnTo>
                    <a:pt x="2828" y="4469"/>
                  </a:lnTo>
                  <a:lnTo>
                    <a:pt x="2841" y="4497"/>
                  </a:lnTo>
                  <a:lnTo>
                    <a:pt x="2772" y="4524"/>
                  </a:lnTo>
                  <a:lnTo>
                    <a:pt x="2731" y="4469"/>
                  </a:lnTo>
                  <a:lnTo>
                    <a:pt x="2676" y="4400"/>
                  </a:lnTo>
                  <a:lnTo>
                    <a:pt x="2662" y="4386"/>
                  </a:lnTo>
                  <a:lnTo>
                    <a:pt x="2635" y="4386"/>
                  </a:lnTo>
                  <a:lnTo>
                    <a:pt x="2621" y="4400"/>
                  </a:lnTo>
                  <a:lnTo>
                    <a:pt x="2607" y="4428"/>
                  </a:lnTo>
                  <a:lnTo>
                    <a:pt x="2607" y="4442"/>
                  </a:lnTo>
                  <a:lnTo>
                    <a:pt x="2635" y="4511"/>
                  </a:lnTo>
                  <a:lnTo>
                    <a:pt x="2676" y="4580"/>
                  </a:lnTo>
                  <a:lnTo>
                    <a:pt x="2455" y="4428"/>
                  </a:lnTo>
                  <a:lnTo>
                    <a:pt x="2235" y="4290"/>
                  </a:lnTo>
                  <a:lnTo>
                    <a:pt x="1848" y="4055"/>
                  </a:lnTo>
                  <a:lnTo>
                    <a:pt x="1711" y="3973"/>
                  </a:lnTo>
                  <a:lnTo>
                    <a:pt x="1573" y="3904"/>
                  </a:lnTo>
                  <a:lnTo>
                    <a:pt x="1435" y="3849"/>
                  </a:lnTo>
                  <a:lnTo>
                    <a:pt x="1366" y="3835"/>
                  </a:lnTo>
                  <a:lnTo>
                    <a:pt x="1283" y="3821"/>
                  </a:lnTo>
                  <a:lnTo>
                    <a:pt x="1200" y="3835"/>
                  </a:lnTo>
                  <a:lnTo>
                    <a:pt x="1118" y="3862"/>
                  </a:lnTo>
                  <a:lnTo>
                    <a:pt x="1049" y="3904"/>
                  </a:lnTo>
                  <a:lnTo>
                    <a:pt x="966" y="3945"/>
                  </a:lnTo>
                  <a:lnTo>
                    <a:pt x="897" y="4000"/>
                  </a:lnTo>
                  <a:lnTo>
                    <a:pt x="828" y="4069"/>
                  </a:lnTo>
                  <a:lnTo>
                    <a:pt x="773" y="4138"/>
                  </a:lnTo>
                  <a:lnTo>
                    <a:pt x="731" y="4193"/>
                  </a:lnTo>
                  <a:lnTo>
                    <a:pt x="731" y="4221"/>
                  </a:lnTo>
                  <a:lnTo>
                    <a:pt x="745" y="4235"/>
                  </a:lnTo>
                  <a:lnTo>
                    <a:pt x="759" y="4249"/>
                  </a:lnTo>
                  <a:lnTo>
                    <a:pt x="773" y="4249"/>
                  </a:lnTo>
                  <a:lnTo>
                    <a:pt x="842" y="4221"/>
                  </a:lnTo>
                  <a:lnTo>
                    <a:pt x="911" y="4180"/>
                  </a:lnTo>
                  <a:lnTo>
                    <a:pt x="1062" y="4097"/>
                  </a:lnTo>
                  <a:lnTo>
                    <a:pt x="1145" y="4055"/>
                  </a:lnTo>
                  <a:lnTo>
                    <a:pt x="1228" y="4028"/>
                  </a:lnTo>
                  <a:lnTo>
                    <a:pt x="1297" y="4014"/>
                  </a:lnTo>
                  <a:lnTo>
                    <a:pt x="1380" y="4014"/>
                  </a:lnTo>
                  <a:lnTo>
                    <a:pt x="1449" y="4042"/>
                  </a:lnTo>
                  <a:lnTo>
                    <a:pt x="1517" y="4069"/>
                  </a:lnTo>
                  <a:lnTo>
                    <a:pt x="1655" y="4152"/>
                  </a:lnTo>
                  <a:lnTo>
                    <a:pt x="1917" y="4331"/>
                  </a:lnTo>
                  <a:lnTo>
                    <a:pt x="2193" y="4524"/>
                  </a:lnTo>
                  <a:lnTo>
                    <a:pt x="2455" y="4717"/>
                  </a:lnTo>
                  <a:lnTo>
                    <a:pt x="2386" y="4773"/>
                  </a:lnTo>
                  <a:lnTo>
                    <a:pt x="2331" y="4745"/>
                  </a:lnTo>
                  <a:lnTo>
                    <a:pt x="2290" y="4717"/>
                  </a:lnTo>
                  <a:lnTo>
                    <a:pt x="2235" y="4704"/>
                  </a:lnTo>
                  <a:lnTo>
                    <a:pt x="2207" y="4704"/>
                  </a:lnTo>
                  <a:lnTo>
                    <a:pt x="2179" y="4717"/>
                  </a:lnTo>
                  <a:lnTo>
                    <a:pt x="2152" y="4731"/>
                  </a:lnTo>
                  <a:lnTo>
                    <a:pt x="2138" y="4745"/>
                  </a:lnTo>
                  <a:lnTo>
                    <a:pt x="2152" y="4759"/>
                  </a:lnTo>
                  <a:lnTo>
                    <a:pt x="2179" y="4759"/>
                  </a:lnTo>
                  <a:lnTo>
                    <a:pt x="2221" y="4773"/>
                  </a:lnTo>
                  <a:lnTo>
                    <a:pt x="2276" y="4800"/>
                  </a:lnTo>
                  <a:lnTo>
                    <a:pt x="2317" y="4828"/>
                  </a:lnTo>
                  <a:lnTo>
                    <a:pt x="2304" y="4842"/>
                  </a:lnTo>
                  <a:lnTo>
                    <a:pt x="2221" y="4814"/>
                  </a:lnTo>
                  <a:lnTo>
                    <a:pt x="2110" y="4786"/>
                  </a:lnTo>
                  <a:lnTo>
                    <a:pt x="2000" y="4773"/>
                  </a:lnTo>
                  <a:lnTo>
                    <a:pt x="1986" y="4773"/>
                  </a:lnTo>
                  <a:lnTo>
                    <a:pt x="1973" y="4800"/>
                  </a:lnTo>
                  <a:lnTo>
                    <a:pt x="1973" y="4814"/>
                  </a:lnTo>
                  <a:lnTo>
                    <a:pt x="1986" y="4828"/>
                  </a:lnTo>
                  <a:lnTo>
                    <a:pt x="2166" y="4924"/>
                  </a:lnTo>
                  <a:lnTo>
                    <a:pt x="2179" y="4938"/>
                  </a:lnTo>
                  <a:lnTo>
                    <a:pt x="2138" y="4966"/>
                  </a:lnTo>
                  <a:lnTo>
                    <a:pt x="2069" y="4952"/>
                  </a:lnTo>
                  <a:lnTo>
                    <a:pt x="1986" y="4924"/>
                  </a:lnTo>
                  <a:lnTo>
                    <a:pt x="1945" y="4910"/>
                  </a:lnTo>
                  <a:lnTo>
                    <a:pt x="1876" y="4910"/>
                  </a:lnTo>
                  <a:lnTo>
                    <a:pt x="1862" y="4924"/>
                  </a:lnTo>
                  <a:lnTo>
                    <a:pt x="1848" y="4938"/>
                  </a:lnTo>
                  <a:lnTo>
                    <a:pt x="1848" y="4966"/>
                  </a:lnTo>
                  <a:lnTo>
                    <a:pt x="1876" y="5007"/>
                  </a:lnTo>
                  <a:lnTo>
                    <a:pt x="1931" y="5048"/>
                  </a:lnTo>
                  <a:lnTo>
                    <a:pt x="1821" y="5048"/>
                  </a:lnTo>
                  <a:lnTo>
                    <a:pt x="1766" y="5062"/>
                  </a:lnTo>
                  <a:lnTo>
                    <a:pt x="1711" y="5076"/>
                  </a:lnTo>
                  <a:lnTo>
                    <a:pt x="1711" y="5090"/>
                  </a:lnTo>
                  <a:lnTo>
                    <a:pt x="1711" y="5104"/>
                  </a:lnTo>
                  <a:lnTo>
                    <a:pt x="1711" y="5117"/>
                  </a:lnTo>
                  <a:lnTo>
                    <a:pt x="1724" y="5117"/>
                  </a:lnTo>
                  <a:lnTo>
                    <a:pt x="1779" y="5131"/>
                  </a:lnTo>
                  <a:lnTo>
                    <a:pt x="1821" y="5145"/>
                  </a:lnTo>
                  <a:lnTo>
                    <a:pt x="1917" y="5186"/>
                  </a:lnTo>
                  <a:lnTo>
                    <a:pt x="1876" y="5241"/>
                  </a:lnTo>
                  <a:lnTo>
                    <a:pt x="1821" y="5228"/>
                  </a:lnTo>
                  <a:lnTo>
                    <a:pt x="1766" y="5214"/>
                  </a:lnTo>
                  <a:lnTo>
                    <a:pt x="1724" y="5214"/>
                  </a:lnTo>
                  <a:lnTo>
                    <a:pt x="1669" y="5241"/>
                  </a:lnTo>
                  <a:lnTo>
                    <a:pt x="1655" y="5241"/>
                  </a:lnTo>
                  <a:lnTo>
                    <a:pt x="1655" y="5269"/>
                  </a:lnTo>
                  <a:lnTo>
                    <a:pt x="1655" y="5283"/>
                  </a:lnTo>
                  <a:lnTo>
                    <a:pt x="1669" y="5297"/>
                  </a:lnTo>
                  <a:lnTo>
                    <a:pt x="1697" y="5310"/>
                  </a:lnTo>
                  <a:lnTo>
                    <a:pt x="1517" y="5269"/>
                  </a:lnTo>
                  <a:lnTo>
                    <a:pt x="1338" y="5255"/>
                  </a:lnTo>
                  <a:lnTo>
                    <a:pt x="1159" y="5228"/>
                  </a:lnTo>
                  <a:lnTo>
                    <a:pt x="800" y="5200"/>
                  </a:lnTo>
                  <a:lnTo>
                    <a:pt x="635" y="5186"/>
                  </a:lnTo>
                  <a:lnTo>
                    <a:pt x="483" y="5200"/>
                  </a:lnTo>
                  <a:lnTo>
                    <a:pt x="400" y="5214"/>
                  </a:lnTo>
                  <a:lnTo>
                    <a:pt x="331" y="5241"/>
                  </a:lnTo>
                  <a:lnTo>
                    <a:pt x="262" y="5269"/>
                  </a:lnTo>
                  <a:lnTo>
                    <a:pt x="194" y="5324"/>
                  </a:lnTo>
                  <a:lnTo>
                    <a:pt x="180" y="5366"/>
                  </a:lnTo>
                  <a:lnTo>
                    <a:pt x="180" y="5407"/>
                  </a:lnTo>
                  <a:lnTo>
                    <a:pt x="125" y="5572"/>
                  </a:lnTo>
                  <a:lnTo>
                    <a:pt x="69" y="5752"/>
                  </a:lnTo>
                  <a:lnTo>
                    <a:pt x="28" y="5945"/>
                  </a:lnTo>
                  <a:lnTo>
                    <a:pt x="0" y="6138"/>
                  </a:lnTo>
                  <a:lnTo>
                    <a:pt x="0" y="6331"/>
                  </a:lnTo>
                  <a:lnTo>
                    <a:pt x="28" y="6510"/>
                  </a:lnTo>
                  <a:lnTo>
                    <a:pt x="56" y="6607"/>
                  </a:lnTo>
                  <a:lnTo>
                    <a:pt x="83" y="6690"/>
                  </a:lnTo>
                  <a:lnTo>
                    <a:pt x="125" y="6772"/>
                  </a:lnTo>
                  <a:lnTo>
                    <a:pt x="180" y="6841"/>
                  </a:lnTo>
                  <a:lnTo>
                    <a:pt x="194" y="6855"/>
                  </a:lnTo>
                  <a:lnTo>
                    <a:pt x="207" y="6855"/>
                  </a:lnTo>
                  <a:lnTo>
                    <a:pt x="207" y="6841"/>
                  </a:lnTo>
                  <a:lnTo>
                    <a:pt x="207" y="6827"/>
                  </a:lnTo>
                  <a:lnTo>
                    <a:pt x="166" y="6469"/>
                  </a:lnTo>
                  <a:lnTo>
                    <a:pt x="166" y="6290"/>
                  </a:lnTo>
                  <a:lnTo>
                    <a:pt x="166" y="6124"/>
                  </a:lnTo>
                  <a:lnTo>
                    <a:pt x="180" y="5959"/>
                  </a:lnTo>
                  <a:lnTo>
                    <a:pt x="207" y="5779"/>
                  </a:lnTo>
                  <a:lnTo>
                    <a:pt x="262" y="5614"/>
                  </a:lnTo>
                  <a:lnTo>
                    <a:pt x="345" y="5448"/>
                  </a:lnTo>
                  <a:lnTo>
                    <a:pt x="345" y="5421"/>
                  </a:lnTo>
                  <a:lnTo>
                    <a:pt x="469" y="5407"/>
                  </a:lnTo>
                  <a:lnTo>
                    <a:pt x="580" y="5407"/>
                  </a:lnTo>
                  <a:lnTo>
                    <a:pt x="814" y="5421"/>
                  </a:lnTo>
                  <a:lnTo>
                    <a:pt x="1049" y="5448"/>
                  </a:lnTo>
                  <a:lnTo>
                    <a:pt x="1283" y="5462"/>
                  </a:lnTo>
                  <a:lnTo>
                    <a:pt x="1449" y="5490"/>
                  </a:lnTo>
                  <a:lnTo>
                    <a:pt x="1586" y="5517"/>
                  </a:lnTo>
                  <a:lnTo>
                    <a:pt x="1545" y="5531"/>
                  </a:lnTo>
                  <a:lnTo>
                    <a:pt x="1504" y="5545"/>
                  </a:lnTo>
                  <a:lnTo>
                    <a:pt x="1462" y="5572"/>
                  </a:lnTo>
                  <a:lnTo>
                    <a:pt x="1407" y="5669"/>
                  </a:lnTo>
                  <a:lnTo>
                    <a:pt x="1393" y="5683"/>
                  </a:lnTo>
                  <a:lnTo>
                    <a:pt x="1462" y="5683"/>
                  </a:lnTo>
                  <a:lnTo>
                    <a:pt x="1504" y="5697"/>
                  </a:lnTo>
                  <a:lnTo>
                    <a:pt x="1559" y="5683"/>
                  </a:lnTo>
                  <a:lnTo>
                    <a:pt x="1614" y="5669"/>
                  </a:lnTo>
                  <a:lnTo>
                    <a:pt x="1614" y="5669"/>
                  </a:lnTo>
                  <a:lnTo>
                    <a:pt x="1600" y="5724"/>
                  </a:lnTo>
                  <a:lnTo>
                    <a:pt x="1545" y="5738"/>
                  </a:lnTo>
                  <a:lnTo>
                    <a:pt x="1435" y="5793"/>
                  </a:lnTo>
                  <a:lnTo>
                    <a:pt x="1324" y="5862"/>
                  </a:lnTo>
                  <a:lnTo>
                    <a:pt x="1324" y="5876"/>
                  </a:lnTo>
                  <a:lnTo>
                    <a:pt x="1324" y="5890"/>
                  </a:lnTo>
                  <a:lnTo>
                    <a:pt x="1338" y="5890"/>
                  </a:lnTo>
                  <a:lnTo>
                    <a:pt x="1559" y="5821"/>
                  </a:lnTo>
                  <a:lnTo>
                    <a:pt x="1559" y="5821"/>
                  </a:lnTo>
                  <a:lnTo>
                    <a:pt x="1545" y="5876"/>
                  </a:lnTo>
                  <a:lnTo>
                    <a:pt x="1476" y="5903"/>
                  </a:lnTo>
                  <a:lnTo>
                    <a:pt x="1407" y="5931"/>
                  </a:lnTo>
                  <a:lnTo>
                    <a:pt x="1338" y="5972"/>
                  </a:lnTo>
                  <a:lnTo>
                    <a:pt x="1283" y="6028"/>
                  </a:lnTo>
                  <a:lnTo>
                    <a:pt x="1269" y="6041"/>
                  </a:lnTo>
                  <a:lnTo>
                    <a:pt x="1269" y="6055"/>
                  </a:lnTo>
                  <a:lnTo>
                    <a:pt x="1283" y="6069"/>
                  </a:lnTo>
                  <a:lnTo>
                    <a:pt x="1297" y="6069"/>
                  </a:lnTo>
                  <a:lnTo>
                    <a:pt x="1504" y="6055"/>
                  </a:lnTo>
                  <a:lnTo>
                    <a:pt x="1504" y="6124"/>
                  </a:lnTo>
                  <a:lnTo>
                    <a:pt x="1269" y="6234"/>
                  </a:lnTo>
                  <a:lnTo>
                    <a:pt x="1269" y="6248"/>
                  </a:lnTo>
                  <a:lnTo>
                    <a:pt x="1269" y="6262"/>
                  </a:lnTo>
                  <a:lnTo>
                    <a:pt x="1283" y="6262"/>
                  </a:lnTo>
                  <a:lnTo>
                    <a:pt x="1462" y="6248"/>
                  </a:lnTo>
                  <a:lnTo>
                    <a:pt x="1366" y="6331"/>
                  </a:lnTo>
                  <a:lnTo>
                    <a:pt x="1283" y="6414"/>
                  </a:lnTo>
                  <a:lnTo>
                    <a:pt x="1283" y="6441"/>
                  </a:lnTo>
                  <a:lnTo>
                    <a:pt x="1297" y="6455"/>
                  </a:lnTo>
                  <a:lnTo>
                    <a:pt x="1407" y="6441"/>
                  </a:lnTo>
                  <a:lnTo>
                    <a:pt x="1504" y="6400"/>
                  </a:lnTo>
                  <a:lnTo>
                    <a:pt x="1504" y="6414"/>
                  </a:lnTo>
                  <a:lnTo>
                    <a:pt x="1490" y="6428"/>
                  </a:lnTo>
                  <a:lnTo>
                    <a:pt x="1297" y="6538"/>
                  </a:lnTo>
                  <a:lnTo>
                    <a:pt x="1283" y="6552"/>
                  </a:lnTo>
                  <a:lnTo>
                    <a:pt x="1283" y="6565"/>
                  </a:lnTo>
                  <a:lnTo>
                    <a:pt x="1297" y="6579"/>
                  </a:lnTo>
                  <a:lnTo>
                    <a:pt x="1311" y="6579"/>
                  </a:lnTo>
                  <a:lnTo>
                    <a:pt x="1407" y="6552"/>
                  </a:lnTo>
                  <a:lnTo>
                    <a:pt x="1228" y="6634"/>
                  </a:lnTo>
                  <a:lnTo>
                    <a:pt x="1062" y="6745"/>
                  </a:lnTo>
                  <a:lnTo>
                    <a:pt x="883" y="6855"/>
                  </a:lnTo>
                  <a:lnTo>
                    <a:pt x="718" y="6965"/>
                  </a:lnTo>
                  <a:lnTo>
                    <a:pt x="414" y="7214"/>
                  </a:lnTo>
                  <a:lnTo>
                    <a:pt x="111" y="7448"/>
                  </a:lnTo>
                  <a:lnTo>
                    <a:pt x="97" y="7476"/>
                  </a:lnTo>
                  <a:lnTo>
                    <a:pt x="97" y="7517"/>
                  </a:lnTo>
                  <a:lnTo>
                    <a:pt x="166" y="7765"/>
                  </a:lnTo>
                  <a:lnTo>
                    <a:pt x="207" y="7903"/>
                  </a:lnTo>
                  <a:lnTo>
                    <a:pt x="276" y="8041"/>
                  </a:lnTo>
                  <a:lnTo>
                    <a:pt x="345" y="8165"/>
                  </a:lnTo>
                  <a:lnTo>
                    <a:pt x="428" y="8262"/>
                  </a:lnTo>
                  <a:lnTo>
                    <a:pt x="483" y="8303"/>
                  </a:lnTo>
                  <a:lnTo>
                    <a:pt x="538" y="8331"/>
                  </a:lnTo>
                  <a:lnTo>
                    <a:pt x="593" y="8358"/>
                  </a:lnTo>
                  <a:lnTo>
                    <a:pt x="662" y="8372"/>
                  </a:lnTo>
                  <a:lnTo>
                    <a:pt x="676" y="8358"/>
                  </a:lnTo>
                  <a:lnTo>
                    <a:pt x="690" y="8344"/>
                  </a:lnTo>
                  <a:lnTo>
                    <a:pt x="690" y="8331"/>
                  </a:lnTo>
                  <a:lnTo>
                    <a:pt x="690" y="8317"/>
                  </a:lnTo>
                  <a:lnTo>
                    <a:pt x="552" y="8193"/>
                  </a:lnTo>
                  <a:lnTo>
                    <a:pt x="456" y="8041"/>
                  </a:lnTo>
                  <a:lnTo>
                    <a:pt x="373" y="7889"/>
                  </a:lnTo>
                  <a:lnTo>
                    <a:pt x="304" y="7710"/>
                  </a:lnTo>
                  <a:lnTo>
                    <a:pt x="276" y="7614"/>
                  </a:lnTo>
                  <a:lnTo>
                    <a:pt x="276" y="7586"/>
                  </a:lnTo>
                  <a:lnTo>
                    <a:pt x="276" y="7558"/>
                  </a:lnTo>
                  <a:lnTo>
                    <a:pt x="318" y="7503"/>
                  </a:lnTo>
                  <a:lnTo>
                    <a:pt x="387" y="7434"/>
                  </a:lnTo>
                  <a:lnTo>
                    <a:pt x="745" y="7172"/>
                  </a:lnTo>
                  <a:lnTo>
                    <a:pt x="1049" y="6965"/>
                  </a:lnTo>
                  <a:lnTo>
                    <a:pt x="1200" y="6869"/>
                  </a:lnTo>
                  <a:lnTo>
                    <a:pt x="1366" y="6772"/>
                  </a:lnTo>
                  <a:lnTo>
                    <a:pt x="1462" y="6731"/>
                  </a:lnTo>
                  <a:lnTo>
                    <a:pt x="1462" y="6731"/>
                  </a:lnTo>
                  <a:lnTo>
                    <a:pt x="1421" y="6800"/>
                  </a:lnTo>
                  <a:lnTo>
                    <a:pt x="1393" y="6883"/>
                  </a:lnTo>
                  <a:lnTo>
                    <a:pt x="1407" y="6896"/>
                  </a:lnTo>
                  <a:lnTo>
                    <a:pt x="1421" y="6910"/>
                  </a:lnTo>
                  <a:lnTo>
                    <a:pt x="1476" y="6910"/>
                  </a:lnTo>
                  <a:lnTo>
                    <a:pt x="1517" y="6896"/>
                  </a:lnTo>
                  <a:lnTo>
                    <a:pt x="1600" y="6827"/>
                  </a:lnTo>
                  <a:lnTo>
                    <a:pt x="1614" y="6814"/>
                  </a:lnTo>
                  <a:lnTo>
                    <a:pt x="1628" y="6827"/>
                  </a:lnTo>
                  <a:lnTo>
                    <a:pt x="1545" y="6910"/>
                  </a:lnTo>
                  <a:lnTo>
                    <a:pt x="1490" y="6965"/>
                  </a:lnTo>
                  <a:lnTo>
                    <a:pt x="1476" y="6979"/>
                  </a:lnTo>
                  <a:lnTo>
                    <a:pt x="1462" y="7021"/>
                  </a:lnTo>
                  <a:lnTo>
                    <a:pt x="1462" y="7034"/>
                  </a:lnTo>
                  <a:lnTo>
                    <a:pt x="1476" y="7048"/>
                  </a:lnTo>
                  <a:lnTo>
                    <a:pt x="1504" y="7062"/>
                  </a:lnTo>
                  <a:lnTo>
                    <a:pt x="1531" y="7062"/>
                  </a:lnTo>
                  <a:lnTo>
                    <a:pt x="1586" y="7034"/>
                  </a:lnTo>
                  <a:lnTo>
                    <a:pt x="1636" y="7015"/>
                  </a:lnTo>
                  <a:lnTo>
                    <a:pt x="1628" y="7021"/>
                  </a:lnTo>
                  <a:lnTo>
                    <a:pt x="1586" y="7076"/>
                  </a:lnTo>
                  <a:lnTo>
                    <a:pt x="1545" y="7131"/>
                  </a:lnTo>
                  <a:lnTo>
                    <a:pt x="1531" y="7186"/>
                  </a:lnTo>
                  <a:lnTo>
                    <a:pt x="1531" y="7200"/>
                  </a:lnTo>
                  <a:lnTo>
                    <a:pt x="1545" y="7214"/>
                  </a:lnTo>
                  <a:lnTo>
                    <a:pt x="1655" y="7158"/>
                  </a:lnTo>
                  <a:lnTo>
                    <a:pt x="1766" y="7089"/>
                  </a:lnTo>
                  <a:lnTo>
                    <a:pt x="1779" y="7076"/>
                  </a:lnTo>
                  <a:lnTo>
                    <a:pt x="1793" y="7089"/>
                  </a:lnTo>
                  <a:lnTo>
                    <a:pt x="1738" y="7131"/>
                  </a:lnTo>
                  <a:lnTo>
                    <a:pt x="1697" y="7158"/>
                  </a:lnTo>
                  <a:lnTo>
                    <a:pt x="1628" y="7241"/>
                  </a:lnTo>
                  <a:lnTo>
                    <a:pt x="1586" y="7283"/>
                  </a:lnTo>
                  <a:lnTo>
                    <a:pt x="1573" y="7338"/>
                  </a:lnTo>
                  <a:lnTo>
                    <a:pt x="1573" y="7352"/>
                  </a:lnTo>
                  <a:lnTo>
                    <a:pt x="1628" y="7338"/>
                  </a:lnTo>
                  <a:lnTo>
                    <a:pt x="1669" y="7324"/>
                  </a:lnTo>
                  <a:lnTo>
                    <a:pt x="1752" y="7269"/>
                  </a:lnTo>
                  <a:lnTo>
                    <a:pt x="1821" y="7227"/>
                  </a:lnTo>
                  <a:lnTo>
                    <a:pt x="1876" y="7186"/>
                  </a:lnTo>
                  <a:lnTo>
                    <a:pt x="1862" y="7214"/>
                  </a:lnTo>
                  <a:lnTo>
                    <a:pt x="1779" y="7310"/>
                  </a:lnTo>
                  <a:lnTo>
                    <a:pt x="1779" y="7324"/>
                  </a:lnTo>
                  <a:lnTo>
                    <a:pt x="1779" y="7338"/>
                  </a:lnTo>
                  <a:lnTo>
                    <a:pt x="1793" y="7352"/>
                  </a:lnTo>
                  <a:lnTo>
                    <a:pt x="1821" y="7352"/>
                  </a:lnTo>
                  <a:lnTo>
                    <a:pt x="1904" y="7269"/>
                  </a:lnTo>
                  <a:lnTo>
                    <a:pt x="1931" y="7241"/>
                  </a:lnTo>
                  <a:lnTo>
                    <a:pt x="1945" y="7255"/>
                  </a:lnTo>
                  <a:lnTo>
                    <a:pt x="1766" y="7476"/>
                  </a:lnTo>
                  <a:lnTo>
                    <a:pt x="1600" y="7710"/>
                  </a:lnTo>
                  <a:lnTo>
                    <a:pt x="1517" y="7848"/>
                  </a:lnTo>
                  <a:lnTo>
                    <a:pt x="1462" y="7986"/>
                  </a:lnTo>
                  <a:lnTo>
                    <a:pt x="1435" y="8124"/>
                  </a:lnTo>
                  <a:lnTo>
                    <a:pt x="1449" y="8248"/>
                  </a:lnTo>
                  <a:lnTo>
                    <a:pt x="1476" y="8358"/>
                  </a:lnTo>
                  <a:lnTo>
                    <a:pt x="1545" y="8482"/>
                  </a:lnTo>
                  <a:lnTo>
                    <a:pt x="1642" y="8593"/>
                  </a:lnTo>
                  <a:lnTo>
                    <a:pt x="1766" y="8703"/>
                  </a:lnTo>
                  <a:lnTo>
                    <a:pt x="1779" y="8703"/>
                  </a:lnTo>
                  <a:lnTo>
                    <a:pt x="1779" y="8689"/>
                  </a:lnTo>
                  <a:lnTo>
                    <a:pt x="1793" y="8675"/>
                  </a:lnTo>
                  <a:lnTo>
                    <a:pt x="1655" y="8400"/>
                  </a:lnTo>
                  <a:lnTo>
                    <a:pt x="1614" y="8331"/>
                  </a:lnTo>
                  <a:lnTo>
                    <a:pt x="1600" y="8262"/>
                  </a:lnTo>
                  <a:lnTo>
                    <a:pt x="1586" y="8179"/>
                  </a:lnTo>
                  <a:lnTo>
                    <a:pt x="1600" y="8110"/>
                  </a:lnTo>
                  <a:lnTo>
                    <a:pt x="1614" y="8027"/>
                  </a:lnTo>
                  <a:lnTo>
                    <a:pt x="1655" y="7958"/>
                  </a:lnTo>
                  <a:lnTo>
                    <a:pt x="1738" y="7793"/>
                  </a:lnTo>
                  <a:lnTo>
                    <a:pt x="1848" y="7655"/>
                  </a:lnTo>
                  <a:lnTo>
                    <a:pt x="1945" y="7517"/>
                  </a:lnTo>
                  <a:lnTo>
                    <a:pt x="2083" y="7365"/>
                  </a:lnTo>
                  <a:lnTo>
                    <a:pt x="2083" y="7393"/>
                  </a:lnTo>
                  <a:lnTo>
                    <a:pt x="2042" y="7517"/>
                  </a:lnTo>
                  <a:lnTo>
                    <a:pt x="2042" y="7586"/>
                  </a:lnTo>
                  <a:lnTo>
                    <a:pt x="2055" y="7641"/>
                  </a:lnTo>
                  <a:lnTo>
                    <a:pt x="2069" y="7655"/>
                  </a:lnTo>
                  <a:lnTo>
                    <a:pt x="2097" y="7655"/>
                  </a:lnTo>
                  <a:lnTo>
                    <a:pt x="2124" y="7600"/>
                  </a:lnTo>
                  <a:lnTo>
                    <a:pt x="2152" y="7558"/>
                  </a:lnTo>
                  <a:lnTo>
                    <a:pt x="2179" y="7448"/>
                  </a:lnTo>
                  <a:lnTo>
                    <a:pt x="2179" y="7434"/>
                  </a:lnTo>
                  <a:lnTo>
                    <a:pt x="2262" y="7476"/>
                  </a:lnTo>
                  <a:lnTo>
                    <a:pt x="2262" y="7503"/>
                  </a:lnTo>
                  <a:lnTo>
                    <a:pt x="2235" y="7614"/>
                  </a:lnTo>
                  <a:lnTo>
                    <a:pt x="2235" y="7682"/>
                  </a:lnTo>
                  <a:lnTo>
                    <a:pt x="2235" y="7738"/>
                  </a:lnTo>
                  <a:lnTo>
                    <a:pt x="2262" y="7751"/>
                  </a:lnTo>
                  <a:lnTo>
                    <a:pt x="2276" y="7751"/>
                  </a:lnTo>
                  <a:lnTo>
                    <a:pt x="2317" y="7696"/>
                  </a:lnTo>
                  <a:lnTo>
                    <a:pt x="2345" y="7655"/>
                  </a:lnTo>
                  <a:lnTo>
                    <a:pt x="2372" y="7545"/>
                  </a:lnTo>
                  <a:lnTo>
                    <a:pt x="2372" y="7531"/>
                  </a:lnTo>
                  <a:lnTo>
                    <a:pt x="2524" y="7586"/>
                  </a:lnTo>
                  <a:lnTo>
                    <a:pt x="2483" y="7710"/>
                  </a:lnTo>
                  <a:lnTo>
                    <a:pt x="2455" y="7834"/>
                  </a:lnTo>
                  <a:lnTo>
                    <a:pt x="2469" y="7848"/>
                  </a:lnTo>
                  <a:lnTo>
                    <a:pt x="2510" y="7793"/>
                  </a:lnTo>
                  <a:lnTo>
                    <a:pt x="2538" y="7738"/>
                  </a:lnTo>
                  <a:lnTo>
                    <a:pt x="2579" y="7614"/>
                  </a:lnTo>
                  <a:lnTo>
                    <a:pt x="2635" y="7627"/>
                  </a:lnTo>
                  <a:lnTo>
                    <a:pt x="2621" y="7765"/>
                  </a:lnTo>
                  <a:lnTo>
                    <a:pt x="2635" y="7876"/>
                  </a:lnTo>
                  <a:lnTo>
                    <a:pt x="2648" y="7889"/>
                  </a:lnTo>
                  <a:lnTo>
                    <a:pt x="2662" y="7889"/>
                  </a:lnTo>
                  <a:lnTo>
                    <a:pt x="2690" y="7834"/>
                  </a:lnTo>
                  <a:lnTo>
                    <a:pt x="2717" y="7779"/>
                  </a:lnTo>
                  <a:lnTo>
                    <a:pt x="2745" y="7655"/>
                  </a:lnTo>
                  <a:lnTo>
                    <a:pt x="2855" y="7682"/>
                  </a:lnTo>
                  <a:lnTo>
                    <a:pt x="2828" y="7779"/>
                  </a:lnTo>
                  <a:lnTo>
                    <a:pt x="2800" y="7903"/>
                  </a:lnTo>
                  <a:lnTo>
                    <a:pt x="2786" y="7958"/>
                  </a:lnTo>
                  <a:lnTo>
                    <a:pt x="2800" y="8027"/>
                  </a:lnTo>
                  <a:lnTo>
                    <a:pt x="2855" y="7972"/>
                  </a:lnTo>
                  <a:lnTo>
                    <a:pt x="2897" y="7889"/>
                  </a:lnTo>
                  <a:lnTo>
                    <a:pt x="2924" y="7793"/>
                  </a:lnTo>
                  <a:lnTo>
                    <a:pt x="2938" y="7710"/>
                  </a:lnTo>
                  <a:lnTo>
                    <a:pt x="3048" y="7724"/>
                  </a:lnTo>
                  <a:lnTo>
                    <a:pt x="3048" y="7738"/>
                  </a:lnTo>
                  <a:lnTo>
                    <a:pt x="3034" y="7807"/>
                  </a:lnTo>
                  <a:lnTo>
                    <a:pt x="3034" y="7862"/>
                  </a:lnTo>
                  <a:lnTo>
                    <a:pt x="3034" y="7917"/>
                  </a:lnTo>
                  <a:lnTo>
                    <a:pt x="3048" y="7972"/>
                  </a:lnTo>
                  <a:lnTo>
                    <a:pt x="3076" y="8000"/>
                  </a:lnTo>
                  <a:lnTo>
                    <a:pt x="3090" y="8000"/>
                  </a:lnTo>
                  <a:lnTo>
                    <a:pt x="3103" y="7986"/>
                  </a:lnTo>
                  <a:lnTo>
                    <a:pt x="3159" y="7834"/>
                  </a:lnTo>
                  <a:lnTo>
                    <a:pt x="3186" y="7903"/>
                  </a:lnTo>
                  <a:lnTo>
                    <a:pt x="3186" y="7931"/>
                  </a:lnTo>
                  <a:lnTo>
                    <a:pt x="3200" y="7958"/>
                  </a:lnTo>
                  <a:lnTo>
                    <a:pt x="3324" y="8207"/>
                  </a:lnTo>
                  <a:lnTo>
                    <a:pt x="3393" y="8317"/>
                  </a:lnTo>
                  <a:lnTo>
                    <a:pt x="3490" y="8427"/>
                  </a:lnTo>
                  <a:lnTo>
                    <a:pt x="3503" y="8455"/>
                  </a:lnTo>
                  <a:lnTo>
                    <a:pt x="3586" y="8455"/>
                  </a:lnTo>
                  <a:lnTo>
                    <a:pt x="3641" y="8427"/>
                  </a:lnTo>
                  <a:lnTo>
                    <a:pt x="3655" y="8413"/>
                  </a:lnTo>
                  <a:lnTo>
                    <a:pt x="3655" y="8386"/>
                  </a:lnTo>
                  <a:lnTo>
                    <a:pt x="3683" y="8179"/>
                  </a:lnTo>
                  <a:lnTo>
                    <a:pt x="3669" y="7958"/>
                  </a:lnTo>
                  <a:lnTo>
                    <a:pt x="3683" y="7931"/>
                  </a:lnTo>
                  <a:lnTo>
                    <a:pt x="3683" y="7848"/>
                  </a:lnTo>
                  <a:lnTo>
                    <a:pt x="3683" y="7765"/>
                  </a:lnTo>
                  <a:lnTo>
                    <a:pt x="3710" y="7765"/>
                  </a:lnTo>
                  <a:lnTo>
                    <a:pt x="3710" y="7834"/>
                  </a:lnTo>
                  <a:lnTo>
                    <a:pt x="3752" y="7958"/>
                  </a:lnTo>
                  <a:lnTo>
                    <a:pt x="3765" y="7958"/>
                  </a:lnTo>
                  <a:lnTo>
                    <a:pt x="3807" y="7903"/>
                  </a:lnTo>
                  <a:lnTo>
                    <a:pt x="3821" y="7862"/>
                  </a:lnTo>
                  <a:lnTo>
                    <a:pt x="3834" y="7807"/>
                  </a:lnTo>
                  <a:lnTo>
                    <a:pt x="3834" y="7751"/>
                  </a:lnTo>
                  <a:lnTo>
                    <a:pt x="3903" y="7751"/>
                  </a:lnTo>
                  <a:lnTo>
                    <a:pt x="3931" y="7834"/>
                  </a:lnTo>
                  <a:lnTo>
                    <a:pt x="3958" y="7876"/>
                  </a:lnTo>
                  <a:lnTo>
                    <a:pt x="3986" y="7917"/>
                  </a:lnTo>
                  <a:lnTo>
                    <a:pt x="4014" y="7931"/>
                  </a:lnTo>
                  <a:lnTo>
                    <a:pt x="4027" y="7903"/>
                  </a:lnTo>
                  <a:lnTo>
                    <a:pt x="4041" y="7862"/>
                  </a:lnTo>
                  <a:lnTo>
                    <a:pt x="4055" y="7820"/>
                  </a:lnTo>
                  <a:lnTo>
                    <a:pt x="4041" y="7738"/>
                  </a:lnTo>
                  <a:lnTo>
                    <a:pt x="4138" y="7724"/>
                  </a:lnTo>
                  <a:lnTo>
                    <a:pt x="4165" y="7862"/>
                  </a:lnTo>
                  <a:lnTo>
                    <a:pt x="4165" y="7876"/>
                  </a:lnTo>
                  <a:lnTo>
                    <a:pt x="4179" y="7889"/>
                  </a:lnTo>
                  <a:lnTo>
                    <a:pt x="4207" y="7876"/>
                  </a:lnTo>
                  <a:lnTo>
                    <a:pt x="4234" y="7848"/>
                  </a:lnTo>
                  <a:lnTo>
                    <a:pt x="4234" y="8069"/>
                  </a:lnTo>
                  <a:lnTo>
                    <a:pt x="4234" y="8303"/>
                  </a:lnTo>
                  <a:lnTo>
                    <a:pt x="4234" y="8331"/>
                  </a:lnTo>
                  <a:lnTo>
                    <a:pt x="4248" y="8358"/>
                  </a:lnTo>
                  <a:lnTo>
                    <a:pt x="4303" y="8400"/>
                  </a:lnTo>
                  <a:lnTo>
                    <a:pt x="4386" y="8400"/>
                  </a:lnTo>
                  <a:lnTo>
                    <a:pt x="4414" y="8372"/>
                  </a:lnTo>
                  <a:lnTo>
                    <a:pt x="4496" y="8262"/>
                  </a:lnTo>
                  <a:lnTo>
                    <a:pt x="4565" y="8138"/>
                  </a:lnTo>
                  <a:lnTo>
                    <a:pt x="4634" y="8013"/>
                  </a:lnTo>
                  <a:lnTo>
                    <a:pt x="4703" y="7876"/>
                  </a:lnTo>
                  <a:lnTo>
                    <a:pt x="4717" y="7862"/>
                  </a:lnTo>
                  <a:lnTo>
                    <a:pt x="4717" y="7834"/>
                  </a:lnTo>
                  <a:lnTo>
                    <a:pt x="4772" y="7710"/>
                  </a:lnTo>
                  <a:lnTo>
                    <a:pt x="4786" y="7724"/>
                  </a:lnTo>
                  <a:lnTo>
                    <a:pt x="4814" y="7751"/>
                  </a:lnTo>
                  <a:lnTo>
                    <a:pt x="4869" y="7751"/>
                  </a:lnTo>
                  <a:lnTo>
                    <a:pt x="4869" y="7724"/>
                  </a:lnTo>
                  <a:lnTo>
                    <a:pt x="4869" y="7669"/>
                  </a:lnTo>
                  <a:lnTo>
                    <a:pt x="4855" y="7572"/>
                  </a:lnTo>
                  <a:lnTo>
                    <a:pt x="4855" y="7545"/>
                  </a:lnTo>
                  <a:lnTo>
                    <a:pt x="4882" y="7531"/>
                  </a:lnTo>
                  <a:lnTo>
                    <a:pt x="4924" y="7600"/>
                  </a:lnTo>
                  <a:lnTo>
                    <a:pt x="4951" y="7641"/>
                  </a:lnTo>
                  <a:lnTo>
                    <a:pt x="4993" y="7682"/>
                  </a:lnTo>
                  <a:lnTo>
                    <a:pt x="5034" y="7710"/>
                  </a:lnTo>
                  <a:lnTo>
                    <a:pt x="5089" y="7710"/>
                  </a:lnTo>
                  <a:lnTo>
                    <a:pt x="5103" y="7696"/>
                  </a:lnTo>
                  <a:lnTo>
                    <a:pt x="5117" y="7669"/>
                  </a:lnTo>
                  <a:lnTo>
                    <a:pt x="5103" y="7614"/>
                  </a:lnTo>
                  <a:lnTo>
                    <a:pt x="5076" y="7558"/>
                  </a:lnTo>
                  <a:lnTo>
                    <a:pt x="5034" y="7462"/>
                  </a:lnTo>
                  <a:lnTo>
                    <a:pt x="5144" y="7420"/>
                  </a:lnTo>
                  <a:lnTo>
                    <a:pt x="5213" y="7545"/>
                  </a:lnTo>
                  <a:lnTo>
                    <a:pt x="5255" y="7600"/>
                  </a:lnTo>
                  <a:lnTo>
                    <a:pt x="5310" y="7655"/>
                  </a:lnTo>
                  <a:lnTo>
                    <a:pt x="5324" y="7655"/>
                  </a:lnTo>
                  <a:lnTo>
                    <a:pt x="5338" y="7641"/>
                  </a:lnTo>
                  <a:lnTo>
                    <a:pt x="5351" y="7572"/>
                  </a:lnTo>
                  <a:lnTo>
                    <a:pt x="5338" y="7489"/>
                  </a:lnTo>
                  <a:lnTo>
                    <a:pt x="5310" y="7420"/>
                  </a:lnTo>
                  <a:lnTo>
                    <a:pt x="5282" y="7352"/>
                  </a:lnTo>
                  <a:lnTo>
                    <a:pt x="5296" y="7338"/>
                  </a:lnTo>
                  <a:lnTo>
                    <a:pt x="5338" y="7420"/>
                  </a:lnTo>
                  <a:lnTo>
                    <a:pt x="5365" y="7462"/>
                  </a:lnTo>
                  <a:lnTo>
                    <a:pt x="5407" y="7489"/>
                  </a:lnTo>
                  <a:lnTo>
                    <a:pt x="5448" y="7489"/>
                  </a:lnTo>
                  <a:lnTo>
                    <a:pt x="5462" y="7476"/>
                  </a:lnTo>
                  <a:lnTo>
                    <a:pt x="5475" y="7462"/>
                  </a:lnTo>
                  <a:lnTo>
                    <a:pt x="5475" y="7407"/>
                  </a:lnTo>
                  <a:lnTo>
                    <a:pt x="5475" y="7365"/>
                  </a:lnTo>
                  <a:lnTo>
                    <a:pt x="5434" y="7255"/>
                  </a:lnTo>
                  <a:lnTo>
                    <a:pt x="5475" y="7324"/>
                  </a:lnTo>
                  <a:lnTo>
                    <a:pt x="5489" y="7352"/>
                  </a:lnTo>
                  <a:lnTo>
                    <a:pt x="5531" y="7365"/>
                  </a:lnTo>
                  <a:lnTo>
                    <a:pt x="5572" y="7365"/>
                  </a:lnTo>
                  <a:lnTo>
                    <a:pt x="5586" y="7352"/>
                  </a:lnTo>
                  <a:lnTo>
                    <a:pt x="5600" y="7324"/>
                  </a:lnTo>
                  <a:lnTo>
                    <a:pt x="5586" y="7255"/>
                  </a:lnTo>
                  <a:lnTo>
                    <a:pt x="5558" y="7186"/>
                  </a:lnTo>
                  <a:lnTo>
                    <a:pt x="5600" y="7145"/>
                  </a:lnTo>
                  <a:lnTo>
                    <a:pt x="5669" y="7255"/>
                  </a:lnTo>
                  <a:lnTo>
                    <a:pt x="5696" y="7269"/>
                  </a:lnTo>
                  <a:lnTo>
                    <a:pt x="5696" y="7255"/>
                  </a:lnTo>
                  <a:lnTo>
                    <a:pt x="5710" y="7241"/>
                  </a:lnTo>
                  <a:lnTo>
                    <a:pt x="5696" y="7172"/>
                  </a:lnTo>
                  <a:lnTo>
                    <a:pt x="5848" y="7310"/>
                  </a:lnTo>
                  <a:lnTo>
                    <a:pt x="5972" y="7462"/>
                  </a:lnTo>
                  <a:lnTo>
                    <a:pt x="6041" y="7558"/>
                  </a:lnTo>
                  <a:lnTo>
                    <a:pt x="6096" y="7641"/>
                  </a:lnTo>
                  <a:lnTo>
                    <a:pt x="6137" y="7751"/>
                  </a:lnTo>
                  <a:lnTo>
                    <a:pt x="6179" y="7862"/>
                  </a:lnTo>
                  <a:lnTo>
                    <a:pt x="6193" y="7876"/>
                  </a:lnTo>
                  <a:lnTo>
                    <a:pt x="6220" y="7889"/>
                  </a:lnTo>
                  <a:lnTo>
                    <a:pt x="6179" y="7931"/>
                  </a:lnTo>
                  <a:lnTo>
                    <a:pt x="6096" y="8013"/>
                  </a:lnTo>
                  <a:lnTo>
                    <a:pt x="6000" y="8138"/>
                  </a:lnTo>
                  <a:lnTo>
                    <a:pt x="5903" y="8248"/>
                  </a:lnTo>
                  <a:lnTo>
                    <a:pt x="5710" y="8469"/>
                  </a:lnTo>
                  <a:lnTo>
                    <a:pt x="5710" y="8482"/>
                  </a:lnTo>
                  <a:lnTo>
                    <a:pt x="5710" y="8496"/>
                  </a:lnTo>
                  <a:lnTo>
                    <a:pt x="5724" y="8510"/>
                  </a:lnTo>
                  <a:lnTo>
                    <a:pt x="5738" y="8510"/>
                  </a:lnTo>
                  <a:lnTo>
                    <a:pt x="5820" y="8441"/>
                  </a:lnTo>
                  <a:lnTo>
                    <a:pt x="5903" y="8372"/>
                  </a:lnTo>
                  <a:lnTo>
                    <a:pt x="6055" y="8207"/>
                  </a:lnTo>
                  <a:lnTo>
                    <a:pt x="6179" y="8041"/>
                  </a:lnTo>
                  <a:lnTo>
                    <a:pt x="6303" y="7862"/>
                  </a:lnTo>
                  <a:lnTo>
                    <a:pt x="6317" y="7848"/>
                  </a:lnTo>
                  <a:lnTo>
                    <a:pt x="6303" y="7820"/>
                  </a:lnTo>
                  <a:lnTo>
                    <a:pt x="6289" y="7807"/>
                  </a:lnTo>
                  <a:lnTo>
                    <a:pt x="6275" y="7807"/>
                  </a:lnTo>
                  <a:lnTo>
                    <a:pt x="6275" y="7793"/>
                  </a:lnTo>
                  <a:lnTo>
                    <a:pt x="6275" y="7779"/>
                  </a:lnTo>
                  <a:lnTo>
                    <a:pt x="6262" y="7738"/>
                  </a:lnTo>
                  <a:lnTo>
                    <a:pt x="6193" y="7572"/>
                  </a:lnTo>
                  <a:lnTo>
                    <a:pt x="6096" y="7407"/>
                  </a:lnTo>
                  <a:lnTo>
                    <a:pt x="6041" y="7310"/>
                  </a:lnTo>
                  <a:lnTo>
                    <a:pt x="5917" y="7158"/>
                  </a:lnTo>
                  <a:lnTo>
                    <a:pt x="5765" y="7007"/>
                  </a:lnTo>
                  <a:lnTo>
                    <a:pt x="5779" y="6993"/>
                  </a:lnTo>
                  <a:lnTo>
                    <a:pt x="5848" y="7062"/>
                  </a:lnTo>
                  <a:lnTo>
                    <a:pt x="5889" y="7089"/>
                  </a:lnTo>
                  <a:lnTo>
                    <a:pt x="5931" y="7103"/>
                  </a:lnTo>
                  <a:lnTo>
                    <a:pt x="5972" y="7103"/>
                  </a:lnTo>
                  <a:lnTo>
                    <a:pt x="6000" y="7089"/>
                  </a:lnTo>
                  <a:lnTo>
                    <a:pt x="6000" y="7062"/>
                  </a:lnTo>
                  <a:lnTo>
                    <a:pt x="6000" y="7021"/>
                  </a:lnTo>
                  <a:lnTo>
                    <a:pt x="5944" y="6952"/>
                  </a:lnTo>
                  <a:lnTo>
                    <a:pt x="5889" y="6883"/>
                  </a:lnTo>
                  <a:lnTo>
                    <a:pt x="5917" y="6869"/>
                  </a:lnTo>
                  <a:lnTo>
                    <a:pt x="5972" y="6910"/>
                  </a:lnTo>
                  <a:lnTo>
                    <a:pt x="6000" y="6924"/>
                  </a:lnTo>
                  <a:lnTo>
                    <a:pt x="6027" y="6938"/>
                  </a:lnTo>
                  <a:lnTo>
                    <a:pt x="6068" y="6924"/>
                  </a:lnTo>
                  <a:lnTo>
                    <a:pt x="6110" y="6924"/>
                  </a:lnTo>
                  <a:lnTo>
                    <a:pt x="6110" y="6896"/>
                  </a:lnTo>
                  <a:lnTo>
                    <a:pt x="6082" y="6855"/>
                  </a:lnTo>
                  <a:lnTo>
                    <a:pt x="6055" y="6800"/>
                  </a:lnTo>
                  <a:lnTo>
                    <a:pt x="6013" y="6731"/>
                  </a:lnTo>
                  <a:lnTo>
                    <a:pt x="6124" y="6758"/>
                  </a:lnTo>
                  <a:lnTo>
                    <a:pt x="6289" y="6827"/>
                  </a:lnTo>
                  <a:lnTo>
                    <a:pt x="6441" y="6896"/>
                  </a:lnTo>
                  <a:lnTo>
                    <a:pt x="6744" y="7062"/>
                  </a:lnTo>
                  <a:lnTo>
                    <a:pt x="6855" y="7131"/>
                  </a:lnTo>
                  <a:lnTo>
                    <a:pt x="6951" y="7186"/>
                  </a:lnTo>
                  <a:lnTo>
                    <a:pt x="7034" y="7255"/>
                  </a:lnTo>
                  <a:lnTo>
                    <a:pt x="7103" y="7338"/>
                  </a:lnTo>
                  <a:lnTo>
                    <a:pt x="7144" y="7420"/>
                  </a:lnTo>
                  <a:lnTo>
                    <a:pt x="7158" y="7517"/>
                  </a:lnTo>
                  <a:lnTo>
                    <a:pt x="7144" y="7627"/>
                  </a:lnTo>
                  <a:lnTo>
                    <a:pt x="7103" y="7751"/>
                  </a:lnTo>
                  <a:lnTo>
                    <a:pt x="7034" y="7889"/>
                  </a:lnTo>
                  <a:lnTo>
                    <a:pt x="6951" y="8027"/>
                  </a:lnTo>
                  <a:lnTo>
                    <a:pt x="6868" y="8165"/>
                  </a:lnTo>
                  <a:lnTo>
                    <a:pt x="6813" y="8303"/>
                  </a:lnTo>
                  <a:lnTo>
                    <a:pt x="6813" y="8331"/>
                  </a:lnTo>
                  <a:lnTo>
                    <a:pt x="6827" y="8344"/>
                  </a:lnTo>
                  <a:lnTo>
                    <a:pt x="6841" y="8344"/>
                  </a:lnTo>
                  <a:lnTo>
                    <a:pt x="6855" y="8331"/>
                  </a:lnTo>
                  <a:lnTo>
                    <a:pt x="6965" y="8220"/>
                  </a:lnTo>
                  <a:lnTo>
                    <a:pt x="7075" y="8096"/>
                  </a:lnTo>
                  <a:lnTo>
                    <a:pt x="7172" y="7945"/>
                  </a:lnTo>
                  <a:lnTo>
                    <a:pt x="7255" y="7807"/>
                  </a:lnTo>
                  <a:lnTo>
                    <a:pt x="7282" y="7724"/>
                  </a:lnTo>
                  <a:lnTo>
                    <a:pt x="7310" y="7641"/>
                  </a:lnTo>
                  <a:lnTo>
                    <a:pt x="7323" y="7572"/>
                  </a:lnTo>
                  <a:lnTo>
                    <a:pt x="7323" y="7489"/>
                  </a:lnTo>
                  <a:lnTo>
                    <a:pt x="7310" y="7420"/>
                  </a:lnTo>
                  <a:lnTo>
                    <a:pt x="7296" y="7352"/>
                  </a:lnTo>
                  <a:lnTo>
                    <a:pt x="7255" y="7269"/>
                  </a:lnTo>
                  <a:lnTo>
                    <a:pt x="7199" y="7200"/>
                  </a:lnTo>
                  <a:lnTo>
                    <a:pt x="7103" y="7103"/>
                  </a:lnTo>
                  <a:lnTo>
                    <a:pt x="6992" y="7021"/>
                  </a:lnTo>
                  <a:lnTo>
                    <a:pt x="6882" y="6938"/>
                  </a:lnTo>
                  <a:lnTo>
                    <a:pt x="6758" y="6855"/>
                  </a:lnTo>
                  <a:lnTo>
                    <a:pt x="6468" y="6717"/>
                  </a:lnTo>
                  <a:lnTo>
                    <a:pt x="6179" y="6607"/>
                  </a:lnTo>
                  <a:lnTo>
                    <a:pt x="6289" y="6579"/>
                  </a:lnTo>
                  <a:lnTo>
                    <a:pt x="6303" y="6565"/>
                  </a:lnTo>
                  <a:lnTo>
                    <a:pt x="6289" y="6538"/>
                  </a:lnTo>
                  <a:lnTo>
                    <a:pt x="6220" y="6510"/>
                  </a:lnTo>
                  <a:lnTo>
                    <a:pt x="6137" y="6483"/>
                  </a:lnTo>
                  <a:lnTo>
                    <a:pt x="6151" y="6441"/>
                  </a:lnTo>
                  <a:lnTo>
                    <a:pt x="6317" y="6455"/>
                  </a:lnTo>
                  <a:lnTo>
                    <a:pt x="6331" y="6441"/>
                  </a:lnTo>
                  <a:lnTo>
                    <a:pt x="6331" y="6414"/>
                  </a:lnTo>
                  <a:lnTo>
                    <a:pt x="6262" y="6372"/>
                  </a:lnTo>
                  <a:lnTo>
                    <a:pt x="6179" y="6331"/>
                  </a:lnTo>
                  <a:lnTo>
                    <a:pt x="6193" y="6248"/>
                  </a:lnTo>
                  <a:lnTo>
                    <a:pt x="6317" y="6262"/>
                  </a:lnTo>
                  <a:lnTo>
                    <a:pt x="6344" y="6248"/>
                  </a:lnTo>
                  <a:lnTo>
                    <a:pt x="6344" y="6234"/>
                  </a:lnTo>
                  <a:lnTo>
                    <a:pt x="6344" y="6221"/>
                  </a:lnTo>
                  <a:lnTo>
                    <a:pt x="6331" y="6207"/>
                  </a:lnTo>
                  <a:lnTo>
                    <a:pt x="6193" y="6152"/>
                  </a:lnTo>
                  <a:lnTo>
                    <a:pt x="6206" y="6083"/>
                  </a:lnTo>
                  <a:lnTo>
                    <a:pt x="6289" y="6069"/>
                  </a:lnTo>
                  <a:lnTo>
                    <a:pt x="6303" y="6055"/>
                  </a:lnTo>
                  <a:lnTo>
                    <a:pt x="6303" y="6041"/>
                  </a:lnTo>
                  <a:lnTo>
                    <a:pt x="6303" y="6028"/>
                  </a:lnTo>
                  <a:lnTo>
                    <a:pt x="6275" y="6028"/>
                  </a:lnTo>
                  <a:lnTo>
                    <a:pt x="6193" y="6014"/>
                  </a:lnTo>
                  <a:lnTo>
                    <a:pt x="6179" y="5917"/>
                  </a:lnTo>
                  <a:lnTo>
                    <a:pt x="6303" y="5890"/>
                  </a:lnTo>
                  <a:lnTo>
                    <a:pt x="6427" y="5834"/>
                  </a:lnTo>
                  <a:lnTo>
                    <a:pt x="6441" y="5807"/>
                  </a:lnTo>
                  <a:lnTo>
                    <a:pt x="6441" y="5793"/>
                  </a:lnTo>
                  <a:lnTo>
                    <a:pt x="6427" y="5779"/>
                  </a:lnTo>
                  <a:lnTo>
                    <a:pt x="6399" y="5766"/>
                  </a:lnTo>
                  <a:lnTo>
                    <a:pt x="6289" y="5779"/>
                  </a:lnTo>
                  <a:lnTo>
                    <a:pt x="6165" y="5779"/>
                  </a:lnTo>
                  <a:lnTo>
                    <a:pt x="6234" y="5752"/>
                  </a:lnTo>
                  <a:lnTo>
                    <a:pt x="6317" y="5697"/>
                  </a:lnTo>
                  <a:lnTo>
                    <a:pt x="6317" y="5683"/>
                  </a:lnTo>
                  <a:lnTo>
                    <a:pt x="6303" y="5683"/>
                  </a:lnTo>
                  <a:lnTo>
                    <a:pt x="6262" y="5669"/>
                  </a:lnTo>
                  <a:lnTo>
                    <a:pt x="6220" y="5655"/>
                  </a:lnTo>
                  <a:lnTo>
                    <a:pt x="6124" y="5669"/>
                  </a:lnTo>
                  <a:lnTo>
                    <a:pt x="6096" y="5600"/>
                  </a:lnTo>
                  <a:lnTo>
                    <a:pt x="6165" y="5572"/>
                  </a:lnTo>
                  <a:lnTo>
                    <a:pt x="6317" y="5517"/>
                  </a:lnTo>
                  <a:lnTo>
                    <a:pt x="6468" y="5476"/>
                  </a:lnTo>
                  <a:lnTo>
                    <a:pt x="6758" y="5421"/>
                  </a:lnTo>
                  <a:lnTo>
                    <a:pt x="7061" y="5379"/>
                  </a:lnTo>
                  <a:lnTo>
                    <a:pt x="7365" y="5324"/>
                  </a:lnTo>
                  <a:lnTo>
                    <a:pt x="7392" y="5407"/>
                  </a:lnTo>
                  <a:lnTo>
                    <a:pt x="7434" y="5490"/>
                  </a:lnTo>
                  <a:lnTo>
                    <a:pt x="7461" y="5600"/>
                  </a:lnTo>
                  <a:lnTo>
                    <a:pt x="7475" y="5710"/>
                  </a:lnTo>
                  <a:lnTo>
                    <a:pt x="7489" y="5945"/>
                  </a:lnTo>
                  <a:lnTo>
                    <a:pt x="7461" y="6152"/>
                  </a:lnTo>
                  <a:lnTo>
                    <a:pt x="7434" y="6359"/>
                  </a:lnTo>
                  <a:lnTo>
                    <a:pt x="7392" y="6552"/>
                  </a:lnTo>
                  <a:lnTo>
                    <a:pt x="7365" y="6758"/>
                  </a:lnTo>
                  <a:lnTo>
                    <a:pt x="7379" y="6786"/>
                  </a:lnTo>
                  <a:lnTo>
                    <a:pt x="7392" y="6800"/>
                  </a:lnTo>
                  <a:lnTo>
                    <a:pt x="7420" y="6800"/>
                  </a:lnTo>
                  <a:lnTo>
                    <a:pt x="7434" y="6772"/>
                  </a:lnTo>
                  <a:lnTo>
                    <a:pt x="7503" y="6676"/>
                  </a:lnTo>
                  <a:lnTo>
                    <a:pt x="7544" y="6579"/>
                  </a:lnTo>
                  <a:lnTo>
                    <a:pt x="7572" y="6455"/>
                  </a:lnTo>
                  <a:lnTo>
                    <a:pt x="7599" y="6345"/>
                  </a:lnTo>
                  <a:lnTo>
                    <a:pt x="7627" y="6097"/>
                  </a:lnTo>
                  <a:lnTo>
                    <a:pt x="7627" y="5862"/>
                  </a:lnTo>
                  <a:lnTo>
                    <a:pt x="7627" y="5710"/>
                  </a:lnTo>
                  <a:lnTo>
                    <a:pt x="7599" y="5531"/>
                  </a:lnTo>
                  <a:lnTo>
                    <a:pt x="7586" y="5435"/>
                  </a:lnTo>
                  <a:lnTo>
                    <a:pt x="7544" y="5352"/>
                  </a:lnTo>
                  <a:lnTo>
                    <a:pt x="7503" y="5283"/>
                  </a:lnTo>
                  <a:lnTo>
                    <a:pt x="7448" y="5241"/>
                  </a:lnTo>
                  <a:lnTo>
                    <a:pt x="7434" y="5214"/>
                  </a:lnTo>
                  <a:lnTo>
                    <a:pt x="7392" y="5186"/>
                  </a:lnTo>
                  <a:lnTo>
                    <a:pt x="7241" y="5173"/>
                  </a:lnTo>
                  <a:lnTo>
                    <a:pt x="7075" y="5159"/>
                  </a:lnTo>
                  <a:lnTo>
                    <a:pt x="6910" y="5173"/>
                  </a:lnTo>
                  <a:lnTo>
                    <a:pt x="6730" y="5186"/>
                  </a:lnTo>
                  <a:lnTo>
                    <a:pt x="6537" y="5214"/>
                  </a:lnTo>
                  <a:lnTo>
                    <a:pt x="6358" y="5255"/>
                  </a:lnTo>
                  <a:lnTo>
                    <a:pt x="6179" y="5310"/>
                  </a:lnTo>
                  <a:lnTo>
                    <a:pt x="6000" y="5379"/>
                  </a:lnTo>
                  <a:lnTo>
                    <a:pt x="5972" y="5310"/>
                  </a:lnTo>
                  <a:lnTo>
                    <a:pt x="6124" y="5186"/>
                  </a:lnTo>
                  <a:lnTo>
                    <a:pt x="6124" y="5173"/>
                  </a:lnTo>
                  <a:lnTo>
                    <a:pt x="6110" y="5159"/>
                  </a:lnTo>
                  <a:lnTo>
                    <a:pt x="6013" y="5200"/>
                  </a:lnTo>
                  <a:lnTo>
                    <a:pt x="5917" y="5241"/>
                  </a:lnTo>
                  <a:lnTo>
                    <a:pt x="5889" y="5200"/>
                  </a:lnTo>
                  <a:lnTo>
                    <a:pt x="5958" y="5145"/>
                  </a:lnTo>
                  <a:lnTo>
                    <a:pt x="6013" y="5090"/>
                  </a:lnTo>
                  <a:lnTo>
                    <a:pt x="6055" y="5048"/>
                  </a:lnTo>
                  <a:lnTo>
                    <a:pt x="6068" y="5021"/>
                  </a:lnTo>
                  <a:lnTo>
                    <a:pt x="6055" y="5007"/>
                  </a:lnTo>
                  <a:lnTo>
                    <a:pt x="6027" y="5007"/>
                  </a:lnTo>
                  <a:lnTo>
                    <a:pt x="5972" y="5021"/>
                  </a:lnTo>
                  <a:lnTo>
                    <a:pt x="5903" y="5048"/>
                  </a:lnTo>
                  <a:lnTo>
                    <a:pt x="5806" y="5090"/>
                  </a:lnTo>
                  <a:lnTo>
                    <a:pt x="5793" y="5062"/>
                  </a:lnTo>
                  <a:lnTo>
                    <a:pt x="5875" y="4993"/>
                  </a:lnTo>
                  <a:lnTo>
                    <a:pt x="5889" y="4966"/>
                  </a:lnTo>
                  <a:lnTo>
                    <a:pt x="5875" y="4952"/>
                  </a:lnTo>
                  <a:lnTo>
                    <a:pt x="5862" y="4938"/>
                  </a:lnTo>
                  <a:lnTo>
                    <a:pt x="5848" y="4952"/>
                  </a:lnTo>
                  <a:lnTo>
                    <a:pt x="5738" y="4993"/>
                  </a:lnTo>
                  <a:lnTo>
                    <a:pt x="5724" y="4979"/>
                  </a:lnTo>
                  <a:lnTo>
                    <a:pt x="5738" y="4966"/>
                  </a:lnTo>
                  <a:lnTo>
                    <a:pt x="5834" y="4883"/>
                  </a:lnTo>
                  <a:lnTo>
                    <a:pt x="5931" y="4759"/>
                  </a:lnTo>
                  <a:lnTo>
                    <a:pt x="5931" y="4731"/>
                  </a:lnTo>
                  <a:lnTo>
                    <a:pt x="5903" y="4731"/>
                  </a:lnTo>
                  <a:lnTo>
                    <a:pt x="5779" y="4786"/>
                  </a:lnTo>
                  <a:lnTo>
                    <a:pt x="5669" y="4869"/>
                  </a:lnTo>
                  <a:lnTo>
                    <a:pt x="5641" y="4883"/>
                  </a:lnTo>
                  <a:lnTo>
                    <a:pt x="5613" y="4855"/>
                  </a:lnTo>
                  <a:lnTo>
                    <a:pt x="5710" y="4745"/>
                  </a:lnTo>
                  <a:lnTo>
                    <a:pt x="5710" y="4717"/>
                  </a:lnTo>
                  <a:lnTo>
                    <a:pt x="5710" y="4704"/>
                  </a:lnTo>
                  <a:lnTo>
                    <a:pt x="5641" y="4704"/>
                  </a:lnTo>
                  <a:lnTo>
                    <a:pt x="5600" y="4717"/>
                  </a:lnTo>
                  <a:lnTo>
                    <a:pt x="5517" y="4759"/>
                  </a:lnTo>
                  <a:lnTo>
                    <a:pt x="5503" y="4745"/>
                  </a:lnTo>
                  <a:lnTo>
                    <a:pt x="5793" y="4455"/>
                  </a:lnTo>
                  <a:lnTo>
                    <a:pt x="5931" y="4331"/>
                  </a:lnTo>
                  <a:lnTo>
                    <a:pt x="6068" y="4207"/>
                  </a:lnTo>
                  <a:lnTo>
                    <a:pt x="6220" y="4097"/>
                  </a:lnTo>
                  <a:lnTo>
                    <a:pt x="6386" y="4000"/>
                  </a:lnTo>
                  <a:lnTo>
                    <a:pt x="6496" y="3959"/>
                  </a:lnTo>
                  <a:lnTo>
                    <a:pt x="6606" y="3945"/>
                  </a:lnTo>
                  <a:lnTo>
                    <a:pt x="6717" y="3959"/>
                  </a:lnTo>
                  <a:lnTo>
                    <a:pt x="6827" y="3987"/>
                  </a:lnTo>
                  <a:lnTo>
                    <a:pt x="7048" y="4069"/>
                  </a:lnTo>
                  <a:lnTo>
                    <a:pt x="7255" y="4152"/>
                  </a:lnTo>
                  <a:lnTo>
                    <a:pt x="7268" y="4152"/>
                  </a:lnTo>
                  <a:lnTo>
                    <a:pt x="7268" y="4138"/>
                  </a:lnTo>
                  <a:lnTo>
                    <a:pt x="7255" y="4055"/>
                  </a:lnTo>
                  <a:lnTo>
                    <a:pt x="7213" y="3987"/>
                  </a:lnTo>
                  <a:lnTo>
                    <a:pt x="7144" y="3931"/>
                  </a:lnTo>
                  <a:lnTo>
                    <a:pt x="7061" y="3876"/>
                  </a:lnTo>
                  <a:lnTo>
                    <a:pt x="6979" y="3835"/>
                  </a:lnTo>
                  <a:lnTo>
                    <a:pt x="6896" y="3807"/>
                  </a:lnTo>
                  <a:lnTo>
                    <a:pt x="6717" y="3780"/>
                  </a:lnTo>
                  <a:lnTo>
                    <a:pt x="6606" y="3766"/>
                  </a:lnTo>
                  <a:lnTo>
                    <a:pt x="6496" y="3780"/>
                  </a:lnTo>
                  <a:lnTo>
                    <a:pt x="6399" y="3793"/>
                  </a:lnTo>
                  <a:lnTo>
                    <a:pt x="6303" y="3835"/>
                  </a:lnTo>
                  <a:lnTo>
                    <a:pt x="6206" y="3876"/>
                  </a:lnTo>
                  <a:lnTo>
                    <a:pt x="6110" y="3931"/>
                  </a:lnTo>
                  <a:lnTo>
                    <a:pt x="5931" y="4055"/>
                  </a:lnTo>
                  <a:lnTo>
                    <a:pt x="5779" y="4180"/>
                  </a:lnTo>
                  <a:lnTo>
                    <a:pt x="5627" y="4304"/>
                  </a:lnTo>
                  <a:lnTo>
                    <a:pt x="5365" y="4566"/>
                  </a:lnTo>
                  <a:lnTo>
                    <a:pt x="5420" y="4428"/>
                  </a:lnTo>
                  <a:lnTo>
                    <a:pt x="5420" y="4400"/>
                  </a:lnTo>
                  <a:lnTo>
                    <a:pt x="5407" y="4386"/>
                  </a:lnTo>
                  <a:lnTo>
                    <a:pt x="5365" y="4386"/>
                  </a:lnTo>
                  <a:lnTo>
                    <a:pt x="5296" y="4455"/>
                  </a:lnTo>
                  <a:lnTo>
                    <a:pt x="5227" y="4538"/>
                  </a:lnTo>
                  <a:lnTo>
                    <a:pt x="5200" y="4511"/>
                  </a:lnTo>
                  <a:lnTo>
                    <a:pt x="5310" y="4373"/>
                  </a:lnTo>
                  <a:lnTo>
                    <a:pt x="5310" y="4359"/>
                  </a:lnTo>
                  <a:lnTo>
                    <a:pt x="5296" y="4345"/>
                  </a:lnTo>
                  <a:lnTo>
                    <a:pt x="5296" y="4331"/>
                  </a:lnTo>
                  <a:lnTo>
                    <a:pt x="5269" y="4331"/>
                  </a:lnTo>
                  <a:lnTo>
                    <a:pt x="5172" y="4386"/>
                  </a:lnTo>
                  <a:lnTo>
                    <a:pt x="5076" y="4442"/>
                  </a:lnTo>
                  <a:lnTo>
                    <a:pt x="5048" y="4428"/>
                  </a:lnTo>
                  <a:lnTo>
                    <a:pt x="5144" y="4304"/>
                  </a:lnTo>
                  <a:lnTo>
                    <a:pt x="5144" y="4276"/>
                  </a:lnTo>
                  <a:lnTo>
                    <a:pt x="5131" y="4262"/>
                  </a:lnTo>
                  <a:lnTo>
                    <a:pt x="5117" y="4249"/>
                  </a:lnTo>
                  <a:lnTo>
                    <a:pt x="5103" y="4262"/>
                  </a:lnTo>
                  <a:lnTo>
                    <a:pt x="4938" y="4373"/>
                  </a:lnTo>
                  <a:lnTo>
                    <a:pt x="4910" y="4359"/>
                  </a:lnTo>
                  <a:lnTo>
                    <a:pt x="4993" y="4221"/>
                  </a:lnTo>
                  <a:lnTo>
                    <a:pt x="4993" y="4207"/>
                  </a:lnTo>
                  <a:lnTo>
                    <a:pt x="4979" y="4193"/>
                  </a:lnTo>
                  <a:lnTo>
                    <a:pt x="4951" y="4193"/>
                  </a:lnTo>
                  <a:lnTo>
                    <a:pt x="4814" y="4317"/>
                  </a:lnTo>
                  <a:lnTo>
                    <a:pt x="4745" y="4290"/>
                  </a:lnTo>
                  <a:lnTo>
                    <a:pt x="4800" y="4180"/>
                  </a:lnTo>
                  <a:lnTo>
                    <a:pt x="4800" y="4166"/>
                  </a:lnTo>
                  <a:lnTo>
                    <a:pt x="4800" y="4152"/>
                  </a:lnTo>
                  <a:lnTo>
                    <a:pt x="4772" y="4152"/>
                  </a:lnTo>
                  <a:lnTo>
                    <a:pt x="4758" y="4166"/>
                  </a:lnTo>
                  <a:lnTo>
                    <a:pt x="4676" y="4262"/>
                  </a:lnTo>
                  <a:lnTo>
                    <a:pt x="4524" y="4235"/>
                  </a:lnTo>
                  <a:lnTo>
                    <a:pt x="4593" y="4028"/>
                  </a:lnTo>
                  <a:lnTo>
                    <a:pt x="4593" y="4014"/>
                  </a:lnTo>
                  <a:lnTo>
                    <a:pt x="4593" y="4000"/>
                  </a:lnTo>
                  <a:lnTo>
                    <a:pt x="4579" y="4000"/>
                  </a:lnTo>
                  <a:lnTo>
                    <a:pt x="4565" y="4014"/>
                  </a:lnTo>
                  <a:lnTo>
                    <a:pt x="4483" y="4111"/>
                  </a:lnTo>
                  <a:lnTo>
                    <a:pt x="4414" y="4221"/>
                  </a:lnTo>
                  <a:lnTo>
                    <a:pt x="4386" y="4221"/>
                  </a:lnTo>
                  <a:lnTo>
                    <a:pt x="4455" y="4097"/>
                  </a:lnTo>
                  <a:lnTo>
                    <a:pt x="4510" y="3973"/>
                  </a:lnTo>
                  <a:lnTo>
                    <a:pt x="4510" y="3959"/>
                  </a:lnTo>
                  <a:lnTo>
                    <a:pt x="4496" y="3959"/>
                  </a:lnTo>
                  <a:lnTo>
                    <a:pt x="4469" y="3945"/>
                  </a:lnTo>
                  <a:lnTo>
                    <a:pt x="4400" y="4000"/>
                  </a:lnTo>
                  <a:lnTo>
                    <a:pt x="4345" y="4069"/>
                  </a:lnTo>
                  <a:lnTo>
                    <a:pt x="4289" y="4138"/>
                  </a:lnTo>
                  <a:lnTo>
                    <a:pt x="4248" y="4207"/>
                  </a:lnTo>
                  <a:lnTo>
                    <a:pt x="4207" y="4207"/>
                  </a:lnTo>
                  <a:lnTo>
                    <a:pt x="4234" y="3973"/>
                  </a:lnTo>
                  <a:lnTo>
                    <a:pt x="4234" y="3959"/>
                  </a:lnTo>
                  <a:lnTo>
                    <a:pt x="4220" y="3973"/>
                  </a:lnTo>
                  <a:lnTo>
                    <a:pt x="4124" y="4193"/>
                  </a:lnTo>
                  <a:lnTo>
                    <a:pt x="4083" y="4193"/>
                  </a:lnTo>
                  <a:lnTo>
                    <a:pt x="4083" y="4124"/>
                  </a:lnTo>
                  <a:lnTo>
                    <a:pt x="4083" y="4042"/>
                  </a:lnTo>
                  <a:lnTo>
                    <a:pt x="4083" y="4028"/>
                  </a:lnTo>
                  <a:lnTo>
                    <a:pt x="4069" y="4014"/>
                  </a:lnTo>
                  <a:lnTo>
                    <a:pt x="4055" y="4028"/>
                  </a:lnTo>
                  <a:lnTo>
                    <a:pt x="4041" y="4028"/>
                  </a:lnTo>
                  <a:lnTo>
                    <a:pt x="4000" y="4111"/>
                  </a:lnTo>
                  <a:lnTo>
                    <a:pt x="3972" y="4193"/>
                  </a:lnTo>
                  <a:lnTo>
                    <a:pt x="3903" y="4193"/>
                  </a:lnTo>
                  <a:lnTo>
                    <a:pt x="3903" y="4042"/>
                  </a:lnTo>
                  <a:lnTo>
                    <a:pt x="3917" y="2745"/>
                  </a:lnTo>
                  <a:lnTo>
                    <a:pt x="3917" y="2070"/>
                  </a:lnTo>
                  <a:lnTo>
                    <a:pt x="3931" y="1380"/>
                  </a:lnTo>
                  <a:lnTo>
                    <a:pt x="3931" y="1035"/>
                  </a:lnTo>
                  <a:lnTo>
                    <a:pt x="3917" y="690"/>
                  </a:lnTo>
                  <a:lnTo>
                    <a:pt x="3903" y="359"/>
                  </a:lnTo>
                  <a:lnTo>
                    <a:pt x="3862" y="15"/>
                  </a:lnTo>
                  <a:lnTo>
                    <a:pt x="386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5751425" y="2523050"/>
              <a:ext cx="9325" cy="9675"/>
            </a:xfrm>
            <a:custGeom>
              <a:rect b="b" l="l" r="r" t="t"/>
              <a:pathLst>
                <a:path extrusionOk="0" h="387" w="373">
                  <a:moveTo>
                    <a:pt x="290" y="1"/>
                  </a:moveTo>
                  <a:lnTo>
                    <a:pt x="221" y="15"/>
                  </a:lnTo>
                  <a:lnTo>
                    <a:pt x="180" y="28"/>
                  </a:lnTo>
                  <a:lnTo>
                    <a:pt x="124" y="70"/>
                  </a:lnTo>
                  <a:lnTo>
                    <a:pt x="83" y="111"/>
                  </a:lnTo>
                  <a:lnTo>
                    <a:pt x="42" y="152"/>
                  </a:lnTo>
                  <a:lnTo>
                    <a:pt x="14" y="208"/>
                  </a:lnTo>
                  <a:lnTo>
                    <a:pt x="0" y="277"/>
                  </a:lnTo>
                  <a:lnTo>
                    <a:pt x="0" y="332"/>
                  </a:lnTo>
                  <a:lnTo>
                    <a:pt x="28" y="373"/>
                  </a:lnTo>
                  <a:lnTo>
                    <a:pt x="69" y="387"/>
                  </a:lnTo>
                  <a:lnTo>
                    <a:pt x="111" y="387"/>
                  </a:lnTo>
                  <a:lnTo>
                    <a:pt x="138" y="359"/>
                  </a:lnTo>
                  <a:lnTo>
                    <a:pt x="166" y="290"/>
                  </a:lnTo>
                  <a:lnTo>
                    <a:pt x="180" y="263"/>
                  </a:lnTo>
                  <a:lnTo>
                    <a:pt x="207" y="235"/>
                  </a:lnTo>
                  <a:lnTo>
                    <a:pt x="262" y="194"/>
                  </a:lnTo>
                  <a:lnTo>
                    <a:pt x="331" y="166"/>
                  </a:lnTo>
                  <a:lnTo>
                    <a:pt x="345" y="139"/>
                  </a:lnTo>
                  <a:lnTo>
                    <a:pt x="359" y="125"/>
                  </a:lnTo>
                  <a:lnTo>
                    <a:pt x="373" y="97"/>
                  </a:lnTo>
                  <a:lnTo>
                    <a:pt x="359" y="70"/>
                  </a:lnTo>
                  <a:lnTo>
                    <a:pt x="331" y="28"/>
                  </a:lnTo>
                  <a:lnTo>
                    <a:pt x="304" y="15"/>
                  </a:lnTo>
                  <a:lnTo>
                    <a:pt x="2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5776250" y="2523050"/>
              <a:ext cx="7250" cy="9350"/>
            </a:xfrm>
            <a:custGeom>
              <a:rect b="b" l="l" r="r" t="t"/>
              <a:pathLst>
                <a:path extrusionOk="0" h="374" w="290">
                  <a:moveTo>
                    <a:pt x="207" y="1"/>
                  </a:moveTo>
                  <a:lnTo>
                    <a:pt x="193" y="15"/>
                  </a:lnTo>
                  <a:lnTo>
                    <a:pt x="111" y="70"/>
                  </a:lnTo>
                  <a:lnTo>
                    <a:pt x="55" y="139"/>
                  </a:lnTo>
                  <a:lnTo>
                    <a:pt x="14" y="221"/>
                  </a:lnTo>
                  <a:lnTo>
                    <a:pt x="0" y="318"/>
                  </a:lnTo>
                  <a:lnTo>
                    <a:pt x="14" y="332"/>
                  </a:lnTo>
                  <a:lnTo>
                    <a:pt x="28" y="359"/>
                  </a:lnTo>
                  <a:lnTo>
                    <a:pt x="69" y="373"/>
                  </a:lnTo>
                  <a:lnTo>
                    <a:pt x="97" y="359"/>
                  </a:lnTo>
                  <a:lnTo>
                    <a:pt x="111" y="332"/>
                  </a:lnTo>
                  <a:lnTo>
                    <a:pt x="124" y="318"/>
                  </a:lnTo>
                  <a:lnTo>
                    <a:pt x="138" y="249"/>
                  </a:lnTo>
                  <a:lnTo>
                    <a:pt x="179" y="194"/>
                  </a:lnTo>
                  <a:lnTo>
                    <a:pt x="276" y="111"/>
                  </a:lnTo>
                  <a:lnTo>
                    <a:pt x="290" y="97"/>
                  </a:lnTo>
                  <a:lnTo>
                    <a:pt x="290" y="70"/>
                  </a:lnTo>
                  <a:lnTo>
                    <a:pt x="290" y="56"/>
                  </a:lnTo>
                  <a:lnTo>
                    <a:pt x="276" y="28"/>
                  </a:lnTo>
                  <a:lnTo>
                    <a:pt x="23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5737275" y="2515125"/>
              <a:ext cx="3475" cy="3825"/>
            </a:xfrm>
            <a:custGeom>
              <a:rect b="b" l="l" r="r" t="t"/>
              <a:pathLst>
                <a:path extrusionOk="0" h="153" w="139">
                  <a:moveTo>
                    <a:pt x="70" y="1"/>
                  </a:moveTo>
                  <a:lnTo>
                    <a:pt x="42" y="14"/>
                  </a:lnTo>
                  <a:lnTo>
                    <a:pt x="15" y="42"/>
                  </a:lnTo>
                  <a:lnTo>
                    <a:pt x="1" y="83"/>
                  </a:lnTo>
                  <a:lnTo>
                    <a:pt x="1" y="111"/>
                  </a:lnTo>
                  <a:lnTo>
                    <a:pt x="15" y="138"/>
                  </a:lnTo>
                  <a:lnTo>
                    <a:pt x="42" y="152"/>
                  </a:lnTo>
                  <a:lnTo>
                    <a:pt x="70" y="152"/>
                  </a:lnTo>
                  <a:lnTo>
                    <a:pt x="97" y="138"/>
                  </a:lnTo>
                  <a:lnTo>
                    <a:pt x="125" y="111"/>
                  </a:lnTo>
                  <a:lnTo>
                    <a:pt x="139" y="97"/>
                  </a:lnTo>
                  <a:lnTo>
                    <a:pt x="139" y="70"/>
                  </a:lnTo>
                  <a:lnTo>
                    <a:pt x="125" y="28"/>
                  </a:lnTo>
                  <a:lnTo>
                    <a:pt x="84" y="14"/>
                  </a:lnTo>
                  <a:lnTo>
                    <a:pt x="7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5796250" y="2513400"/>
              <a:ext cx="3800" cy="3825"/>
            </a:xfrm>
            <a:custGeom>
              <a:rect b="b" l="l" r="r" t="t"/>
              <a:pathLst>
                <a:path extrusionOk="0" h="153" w="152">
                  <a:moveTo>
                    <a:pt x="97" y="1"/>
                  </a:moveTo>
                  <a:lnTo>
                    <a:pt x="69" y="14"/>
                  </a:lnTo>
                  <a:lnTo>
                    <a:pt x="41" y="28"/>
                  </a:lnTo>
                  <a:lnTo>
                    <a:pt x="14" y="56"/>
                  </a:lnTo>
                  <a:lnTo>
                    <a:pt x="0" y="70"/>
                  </a:lnTo>
                  <a:lnTo>
                    <a:pt x="0" y="97"/>
                  </a:lnTo>
                  <a:lnTo>
                    <a:pt x="0" y="125"/>
                  </a:lnTo>
                  <a:lnTo>
                    <a:pt x="28" y="152"/>
                  </a:lnTo>
                  <a:lnTo>
                    <a:pt x="55" y="152"/>
                  </a:lnTo>
                  <a:lnTo>
                    <a:pt x="83" y="139"/>
                  </a:lnTo>
                  <a:lnTo>
                    <a:pt x="124" y="111"/>
                  </a:lnTo>
                  <a:lnTo>
                    <a:pt x="138" y="97"/>
                  </a:lnTo>
                  <a:lnTo>
                    <a:pt x="152" y="70"/>
                  </a:lnTo>
                  <a:lnTo>
                    <a:pt x="138" y="56"/>
                  </a:lnTo>
                  <a:lnTo>
                    <a:pt x="138" y="28"/>
                  </a:lnTo>
                  <a:lnTo>
                    <a:pt x="110" y="14"/>
                  </a:lnTo>
                  <a:lnTo>
                    <a:pt x="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1" name="Google Shape;61;p2"/>
          <p:cNvSpPr/>
          <p:nvPr/>
        </p:nvSpPr>
        <p:spPr>
          <a:xfrm>
            <a:off x="1254575" y="1314900"/>
            <a:ext cx="6634800" cy="2513700"/>
          </a:xfrm>
          <a:prstGeom prst="frame">
            <a:avLst>
              <a:gd fmla="val 1812" name="adj1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2" name="Google Shape;62;p2"/>
          <p:cNvGrpSpPr/>
          <p:nvPr/>
        </p:nvGrpSpPr>
        <p:grpSpPr>
          <a:xfrm rot="-941926">
            <a:off x="7517092" y="3595913"/>
            <a:ext cx="554706" cy="701618"/>
            <a:chOff x="331200" y="2441000"/>
            <a:chExt cx="144500" cy="182750"/>
          </a:xfrm>
        </p:grpSpPr>
        <p:sp>
          <p:nvSpPr>
            <p:cNvPr id="63" name="Google Shape;63;p2"/>
            <p:cNvSpPr/>
            <p:nvPr/>
          </p:nvSpPr>
          <p:spPr>
            <a:xfrm>
              <a:off x="369125" y="2573750"/>
              <a:ext cx="86225" cy="50000"/>
            </a:xfrm>
            <a:custGeom>
              <a:rect b="b" l="l" r="r" t="t"/>
              <a:pathLst>
                <a:path extrusionOk="0" h="2000" w="3449">
                  <a:moveTo>
                    <a:pt x="3269" y="0"/>
                  </a:moveTo>
                  <a:lnTo>
                    <a:pt x="3214" y="55"/>
                  </a:lnTo>
                  <a:lnTo>
                    <a:pt x="3159" y="110"/>
                  </a:lnTo>
                  <a:lnTo>
                    <a:pt x="3062" y="248"/>
                  </a:lnTo>
                  <a:lnTo>
                    <a:pt x="2993" y="386"/>
                  </a:lnTo>
                  <a:lnTo>
                    <a:pt x="2910" y="524"/>
                  </a:lnTo>
                  <a:lnTo>
                    <a:pt x="2800" y="648"/>
                  </a:lnTo>
                  <a:lnTo>
                    <a:pt x="2814" y="676"/>
                  </a:lnTo>
                  <a:lnTo>
                    <a:pt x="2842" y="800"/>
                  </a:lnTo>
                  <a:lnTo>
                    <a:pt x="2842" y="869"/>
                  </a:lnTo>
                  <a:lnTo>
                    <a:pt x="2842" y="938"/>
                  </a:lnTo>
                  <a:lnTo>
                    <a:pt x="2828" y="1007"/>
                  </a:lnTo>
                  <a:lnTo>
                    <a:pt x="2800" y="1062"/>
                  </a:lnTo>
                  <a:lnTo>
                    <a:pt x="2759" y="1103"/>
                  </a:lnTo>
                  <a:lnTo>
                    <a:pt x="2704" y="1145"/>
                  </a:lnTo>
                  <a:lnTo>
                    <a:pt x="2662" y="1145"/>
                  </a:lnTo>
                  <a:lnTo>
                    <a:pt x="2635" y="1131"/>
                  </a:lnTo>
                  <a:lnTo>
                    <a:pt x="2607" y="1103"/>
                  </a:lnTo>
                  <a:lnTo>
                    <a:pt x="2621" y="1062"/>
                  </a:lnTo>
                  <a:lnTo>
                    <a:pt x="2676" y="938"/>
                  </a:lnTo>
                  <a:lnTo>
                    <a:pt x="2690" y="869"/>
                  </a:lnTo>
                  <a:lnTo>
                    <a:pt x="2676" y="786"/>
                  </a:lnTo>
                  <a:lnTo>
                    <a:pt x="2676" y="759"/>
                  </a:lnTo>
                  <a:lnTo>
                    <a:pt x="2538" y="841"/>
                  </a:lnTo>
                  <a:lnTo>
                    <a:pt x="2414" y="924"/>
                  </a:lnTo>
                  <a:lnTo>
                    <a:pt x="2442" y="1076"/>
                  </a:lnTo>
                  <a:lnTo>
                    <a:pt x="2455" y="1214"/>
                  </a:lnTo>
                  <a:lnTo>
                    <a:pt x="2455" y="1255"/>
                  </a:lnTo>
                  <a:lnTo>
                    <a:pt x="2428" y="1296"/>
                  </a:lnTo>
                  <a:lnTo>
                    <a:pt x="2400" y="1310"/>
                  </a:lnTo>
                  <a:lnTo>
                    <a:pt x="2359" y="1310"/>
                  </a:lnTo>
                  <a:lnTo>
                    <a:pt x="2331" y="1296"/>
                  </a:lnTo>
                  <a:lnTo>
                    <a:pt x="2304" y="1283"/>
                  </a:lnTo>
                  <a:lnTo>
                    <a:pt x="2290" y="1255"/>
                  </a:lnTo>
                  <a:lnTo>
                    <a:pt x="2290" y="1227"/>
                  </a:lnTo>
                  <a:lnTo>
                    <a:pt x="2304" y="1200"/>
                  </a:lnTo>
                  <a:lnTo>
                    <a:pt x="2262" y="993"/>
                  </a:lnTo>
                  <a:lnTo>
                    <a:pt x="2042" y="1062"/>
                  </a:lnTo>
                  <a:lnTo>
                    <a:pt x="1904" y="1103"/>
                  </a:lnTo>
                  <a:lnTo>
                    <a:pt x="1945" y="1214"/>
                  </a:lnTo>
                  <a:lnTo>
                    <a:pt x="1973" y="1338"/>
                  </a:lnTo>
                  <a:lnTo>
                    <a:pt x="1986" y="1462"/>
                  </a:lnTo>
                  <a:lnTo>
                    <a:pt x="1973" y="1517"/>
                  </a:lnTo>
                  <a:lnTo>
                    <a:pt x="1959" y="1572"/>
                  </a:lnTo>
                  <a:lnTo>
                    <a:pt x="1945" y="1586"/>
                  </a:lnTo>
                  <a:lnTo>
                    <a:pt x="1918" y="1600"/>
                  </a:lnTo>
                  <a:lnTo>
                    <a:pt x="1890" y="1600"/>
                  </a:lnTo>
                  <a:lnTo>
                    <a:pt x="1862" y="1572"/>
                  </a:lnTo>
                  <a:lnTo>
                    <a:pt x="1821" y="1476"/>
                  </a:lnTo>
                  <a:lnTo>
                    <a:pt x="1793" y="1365"/>
                  </a:lnTo>
                  <a:lnTo>
                    <a:pt x="1752" y="1145"/>
                  </a:lnTo>
                  <a:lnTo>
                    <a:pt x="1449" y="1186"/>
                  </a:lnTo>
                  <a:lnTo>
                    <a:pt x="1490" y="1283"/>
                  </a:lnTo>
                  <a:lnTo>
                    <a:pt x="1545" y="1379"/>
                  </a:lnTo>
                  <a:lnTo>
                    <a:pt x="1559" y="1434"/>
                  </a:lnTo>
                  <a:lnTo>
                    <a:pt x="1545" y="1476"/>
                  </a:lnTo>
                  <a:lnTo>
                    <a:pt x="1518" y="1503"/>
                  </a:lnTo>
                  <a:lnTo>
                    <a:pt x="1462" y="1503"/>
                  </a:lnTo>
                  <a:lnTo>
                    <a:pt x="1421" y="1489"/>
                  </a:lnTo>
                  <a:lnTo>
                    <a:pt x="1393" y="1462"/>
                  </a:lnTo>
                  <a:lnTo>
                    <a:pt x="1338" y="1393"/>
                  </a:lnTo>
                  <a:lnTo>
                    <a:pt x="1297" y="1296"/>
                  </a:lnTo>
                  <a:lnTo>
                    <a:pt x="1269" y="1200"/>
                  </a:lnTo>
                  <a:lnTo>
                    <a:pt x="994" y="1200"/>
                  </a:lnTo>
                  <a:lnTo>
                    <a:pt x="1090" y="1379"/>
                  </a:lnTo>
                  <a:lnTo>
                    <a:pt x="1131" y="1462"/>
                  </a:lnTo>
                  <a:lnTo>
                    <a:pt x="1173" y="1558"/>
                  </a:lnTo>
                  <a:lnTo>
                    <a:pt x="1173" y="1586"/>
                  </a:lnTo>
                  <a:lnTo>
                    <a:pt x="1145" y="1614"/>
                  </a:lnTo>
                  <a:lnTo>
                    <a:pt x="1118" y="1641"/>
                  </a:lnTo>
                  <a:lnTo>
                    <a:pt x="1076" y="1627"/>
                  </a:lnTo>
                  <a:lnTo>
                    <a:pt x="1021" y="1600"/>
                  </a:lnTo>
                  <a:lnTo>
                    <a:pt x="980" y="1558"/>
                  </a:lnTo>
                  <a:lnTo>
                    <a:pt x="938" y="1503"/>
                  </a:lnTo>
                  <a:lnTo>
                    <a:pt x="897" y="1434"/>
                  </a:lnTo>
                  <a:lnTo>
                    <a:pt x="842" y="1296"/>
                  </a:lnTo>
                  <a:lnTo>
                    <a:pt x="800" y="1172"/>
                  </a:lnTo>
                  <a:lnTo>
                    <a:pt x="704" y="1145"/>
                  </a:lnTo>
                  <a:lnTo>
                    <a:pt x="621" y="1117"/>
                  </a:lnTo>
                  <a:lnTo>
                    <a:pt x="525" y="1062"/>
                  </a:lnTo>
                  <a:lnTo>
                    <a:pt x="456" y="993"/>
                  </a:lnTo>
                  <a:lnTo>
                    <a:pt x="387" y="910"/>
                  </a:lnTo>
                  <a:lnTo>
                    <a:pt x="304" y="814"/>
                  </a:lnTo>
                  <a:lnTo>
                    <a:pt x="263" y="759"/>
                  </a:lnTo>
                  <a:lnTo>
                    <a:pt x="207" y="731"/>
                  </a:lnTo>
                  <a:lnTo>
                    <a:pt x="152" y="717"/>
                  </a:lnTo>
                  <a:lnTo>
                    <a:pt x="111" y="717"/>
                  </a:lnTo>
                  <a:lnTo>
                    <a:pt x="1" y="745"/>
                  </a:lnTo>
                  <a:lnTo>
                    <a:pt x="70" y="1158"/>
                  </a:lnTo>
                  <a:lnTo>
                    <a:pt x="111" y="1352"/>
                  </a:lnTo>
                  <a:lnTo>
                    <a:pt x="152" y="1448"/>
                  </a:lnTo>
                  <a:lnTo>
                    <a:pt x="194" y="1545"/>
                  </a:lnTo>
                  <a:lnTo>
                    <a:pt x="249" y="1655"/>
                  </a:lnTo>
                  <a:lnTo>
                    <a:pt x="332" y="1738"/>
                  </a:lnTo>
                  <a:lnTo>
                    <a:pt x="414" y="1807"/>
                  </a:lnTo>
                  <a:lnTo>
                    <a:pt x="497" y="1876"/>
                  </a:lnTo>
                  <a:lnTo>
                    <a:pt x="607" y="1917"/>
                  </a:lnTo>
                  <a:lnTo>
                    <a:pt x="718" y="1945"/>
                  </a:lnTo>
                  <a:lnTo>
                    <a:pt x="828" y="1972"/>
                  </a:lnTo>
                  <a:lnTo>
                    <a:pt x="938" y="1986"/>
                  </a:lnTo>
                  <a:lnTo>
                    <a:pt x="1187" y="2000"/>
                  </a:lnTo>
                  <a:lnTo>
                    <a:pt x="1435" y="1972"/>
                  </a:lnTo>
                  <a:lnTo>
                    <a:pt x="1656" y="1945"/>
                  </a:lnTo>
                  <a:lnTo>
                    <a:pt x="1862" y="1903"/>
                  </a:lnTo>
                  <a:lnTo>
                    <a:pt x="2111" y="1848"/>
                  </a:lnTo>
                  <a:lnTo>
                    <a:pt x="2359" y="1779"/>
                  </a:lnTo>
                  <a:lnTo>
                    <a:pt x="2593" y="1696"/>
                  </a:lnTo>
                  <a:lnTo>
                    <a:pt x="2828" y="1586"/>
                  </a:lnTo>
                  <a:lnTo>
                    <a:pt x="2938" y="1517"/>
                  </a:lnTo>
                  <a:lnTo>
                    <a:pt x="3035" y="1448"/>
                  </a:lnTo>
                  <a:lnTo>
                    <a:pt x="3131" y="1365"/>
                  </a:lnTo>
                  <a:lnTo>
                    <a:pt x="3214" y="1283"/>
                  </a:lnTo>
                  <a:lnTo>
                    <a:pt x="3283" y="1186"/>
                  </a:lnTo>
                  <a:lnTo>
                    <a:pt x="3352" y="1076"/>
                  </a:lnTo>
                  <a:lnTo>
                    <a:pt x="3393" y="952"/>
                  </a:lnTo>
                  <a:lnTo>
                    <a:pt x="3435" y="827"/>
                  </a:lnTo>
                  <a:lnTo>
                    <a:pt x="3448" y="731"/>
                  </a:lnTo>
                  <a:lnTo>
                    <a:pt x="3448" y="634"/>
                  </a:lnTo>
                  <a:lnTo>
                    <a:pt x="3435" y="524"/>
                  </a:lnTo>
                  <a:lnTo>
                    <a:pt x="3407" y="414"/>
                  </a:lnTo>
                  <a:lnTo>
                    <a:pt x="3338" y="207"/>
                  </a:lnTo>
                  <a:lnTo>
                    <a:pt x="3269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331200" y="2441000"/>
              <a:ext cx="144500" cy="150350"/>
            </a:xfrm>
            <a:custGeom>
              <a:rect b="b" l="l" r="r" t="t"/>
              <a:pathLst>
                <a:path extrusionOk="0" h="6014" w="5780">
                  <a:moveTo>
                    <a:pt x="3876" y="2635"/>
                  </a:moveTo>
                  <a:lnTo>
                    <a:pt x="3959" y="2648"/>
                  </a:lnTo>
                  <a:lnTo>
                    <a:pt x="4055" y="2676"/>
                  </a:lnTo>
                  <a:lnTo>
                    <a:pt x="4138" y="2717"/>
                  </a:lnTo>
                  <a:lnTo>
                    <a:pt x="4221" y="2772"/>
                  </a:lnTo>
                  <a:lnTo>
                    <a:pt x="4303" y="2828"/>
                  </a:lnTo>
                  <a:lnTo>
                    <a:pt x="4372" y="2910"/>
                  </a:lnTo>
                  <a:lnTo>
                    <a:pt x="4455" y="3021"/>
                  </a:lnTo>
                  <a:lnTo>
                    <a:pt x="4510" y="3145"/>
                  </a:lnTo>
                  <a:lnTo>
                    <a:pt x="4565" y="3283"/>
                  </a:lnTo>
                  <a:lnTo>
                    <a:pt x="4607" y="3434"/>
                  </a:lnTo>
                  <a:lnTo>
                    <a:pt x="4621" y="3572"/>
                  </a:lnTo>
                  <a:lnTo>
                    <a:pt x="4607" y="3724"/>
                  </a:lnTo>
                  <a:lnTo>
                    <a:pt x="4579" y="3848"/>
                  </a:lnTo>
                  <a:lnTo>
                    <a:pt x="4552" y="3917"/>
                  </a:lnTo>
                  <a:lnTo>
                    <a:pt x="4510" y="3986"/>
                  </a:lnTo>
                  <a:lnTo>
                    <a:pt x="4455" y="4041"/>
                  </a:lnTo>
                  <a:lnTo>
                    <a:pt x="4400" y="4096"/>
                  </a:lnTo>
                  <a:lnTo>
                    <a:pt x="4345" y="4138"/>
                  </a:lnTo>
                  <a:lnTo>
                    <a:pt x="4290" y="4165"/>
                  </a:lnTo>
                  <a:lnTo>
                    <a:pt x="4221" y="4179"/>
                  </a:lnTo>
                  <a:lnTo>
                    <a:pt x="4083" y="4179"/>
                  </a:lnTo>
                  <a:lnTo>
                    <a:pt x="4014" y="4165"/>
                  </a:lnTo>
                  <a:lnTo>
                    <a:pt x="3862" y="4124"/>
                  </a:lnTo>
                  <a:lnTo>
                    <a:pt x="3738" y="4055"/>
                  </a:lnTo>
                  <a:lnTo>
                    <a:pt x="3614" y="3959"/>
                  </a:lnTo>
                  <a:lnTo>
                    <a:pt x="3503" y="3876"/>
                  </a:lnTo>
                  <a:lnTo>
                    <a:pt x="3379" y="3738"/>
                  </a:lnTo>
                  <a:lnTo>
                    <a:pt x="3310" y="3655"/>
                  </a:lnTo>
                  <a:lnTo>
                    <a:pt x="3255" y="3572"/>
                  </a:lnTo>
                  <a:lnTo>
                    <a:pt x="3200" y="3462"/>
                  </a:lnTo>
                  <a:lnTo>
                    <a:pt x="3173" y="3352"/>
                  </a:lnTo>
                  <a:lnTo>
                    <a:pt x="3173" y="3228"/>
                  </a:lnTo>
                  <a:lnTo>
                    <a:pt x="3186" y="3076"/>
                  </a:lnTo>
                  <a:lnTo>
                    <a:pt x="3214" y="2993"/>
                  </a:lnTo>
                  <a:lnTo>
                    <a:pt x="3255" y="2910"/>
                  </a:lnTo>
                  <a:lnTo>
                    <a:pt x="3310" y="2841"/>
                  </a:lnTo>
                  <a:lnTo>
                    <a:pt x="3366" y="2786"/>
                  </a:lnTo>
                  <a:lnTo>
                    <a:pt x="3435" y="2731"/>
                  </a:lnTo>
                  <a:lnTo>
                    <a:pt x="3517" y="2690"/>
                  </a:lnTo>
                  <a:lnTo>
                    <a:pt x="3600" y="2662"/>
                  </a:lnTo>
                  <a:lnTo>
                    <a:pt x="3683" y="2648"/>
                  </a:lnTo>
                  <a:lnTo>
                    <a:pt x="3779" y="2635"/>
                  </a:lnTo>
                  <a:close/>
                  <a:moveTo>
                    <a:pt x="2111" y="2745"/>
                  </a:moveTo>
                  <a:lnTo>
                    <a:pt x="2193" y="2772"/>
                  </a:lnTo>
                  <a:lnTo>
                    <a:pt x="2276" y="2786"/>
                  </a:lnTo>
                  <a:lnTo>
                    <a:pt x="2345" y="2828"/>
                  </a:lnTo>
                  <a:lnTo>
                    <a:pt x="2414" y="2855"/>
                  </a:lnTo>
                  <a:lnTo>
                    <a:pt x="2483" y="2910"/>
                  </a:lnTo>
                  <a:lnTo>
                    <a:pt x="2524" y="2966"/>
                  </a:lnTo>
                  <a:lnTo>
                    <a:pt x="2579" y="3021"/>
                  </a:lnTo>
                  <a:lnTo>
                    <a:pt x="2607" y="3090"/>
                  </a:lnTo>
                  <a:lnTo>
                    <a:pt x="2635" y="3159"/>
                  </a:lnTo>
                  <a:lnTo>
                    <a:pt x="2662" y="3228"/>
                  </a:lnTo>
                  <a:lnTo>
                    <a:pt x="2662" y="3310"/>
                  </a:lnTo>
                  <a:lnTo>
                    <a:pt x="2662" y="3393"/>
                  </a:lnTo>
                  <a:lnTo>
                    <a:pt x="2662" y="3476"/>
                  </a:lnTo>
                  <a:lnTo>
                    <a:pt x="2635" y="3559"/>
                  </a:lnTo>
                  <a:lnTo>
                    <a:pt x="2579" y="3710"/>
                  </a:lnTo>
                  <a:lnTo>
                    <a:pt x="2511" y="3848"/>
                  </a:lnTo>
                  <a:lnTo>
                    <a:pt x="2428" y="3972"/>
                  </a:lnTo>
                  <a:lnTo>
                    <a:pt x="2317" y="4083"/>
                  </a:lnTo>
                  <a:lnTo>
                    <a:pt x="2193" y="4179"/>
                  </a:lnTo>
                  <a:lnTo>
                    <a:pt x="2055" y="4262"/>
                  </a:lnTo>
                  <a:lnTo>
                    <a:pt x="1918" y="4317"/>
                  </a:lnTo>
                  <a:lnTo>
                    <a:pt x="1766" y="4358"/>
                  </a:lnTo>
                  <a:lnTo>
                    <a:pt x="1614" y="4358"/>
                  </a:lnTo>
                  <a:lnTo>
                    <a:pt x="1490" y="4345"/>
                  </a:lnTo>
                  <a:lnTo>
                    <a:pt x="1380" y="4303"/>
                  </a:lnTo>
                  <a:lnTo>
                    <a:pt x="1283" y="4234"/>
                  </a:lnTo>
                  <a:lnTo>
                    <a:pt x="1214" y="4138"/>
                  </a:lnTo>
                  <a:lnTo>
                    <a:pt x="1159" y="4027"/>
                  </a:lnTo>
                  <a:lnTo>
                    <a:pt x="1131" y="3890"/>
                  </a:lnTo>
                  <a:lnTo>
                    <a:pt x="1131" y="3738"/>
                  </a:lnTo>
                  <a:lnTo>
                    <a:pt x="1131" y="3586"/>
                  </a:lnTo>
                  <a:lnTo>
                    <a:pt x="1173" y="3434"/>
                  </a:lnTo>
                  <a:lnTo>
                    <a:pt x="1228" y="3269"/>
                  </a:lnTo>
                  <a:lnTo>
                    <a:pt x="1311" y="3117"/>
                  </a:lnTo>
                  <a:lnTo>
                    <a:pt x="1352" y="3048"/>
                  </a:lnTo>
                  <a:lnTo>
                    <a:pt x="1421" y="2979"/>
                  </a:lnTo>
                  <a:lnTo>
                    <a:pt x="1476" y="2924"/>
                  </a:lnTo>
                  <a:lnTo>
                    <a:pt x="1545" y="2869"/>
                  </a:lnTo>
                  <a:lnTo>
                    <a:pt x="1628" y="2814"/>
                  </a:lnTo>
                  <a:lnTo>
                    <a:pt x="1711" y="2786"/>
                  </a:lnTo>
                  <a:lnTo>
                    <a:pt x="1807" y="2759"/>
                  </a:lnTo>
                  <a:lnTo>
                    <a:pt x="1904" y="2745"/>
                  </a:lnTo>
                  <a:close/>
                  <a:moveTo>
                    <a:pt x="3035" y="4152"/>
                  </a:moveTo>
                  <a:lnTo>
                    <a:pt x="3076" y="4165"/>
                  </a:lnTo>
                  <a:lnTo>
                    <a:pt x="3145" y="4207"/>
                  </a:lnTo>
                  <a:lnTo>
                    <a:pt x="3214" y="4290"/>
                  </a:lnTo>
                  <a:lnTo>
                    <a:pt x="3269" y="4372"/>
                  </a:lnTo>
                  <a:lnTo>
                    <a:pt x="3324" y="4455"/>
                  </a:lnTo>
                  <a:lnTo>
                    <a:pt x="3407" y="4607"/>
                  </a:lnTo>
                  <a:lnTo>
                    <a:pt x="3421" y="4689"/>
                  </a:lnTo>
                  <a:lnTo>
                    <a:pt x="3435" y="4786"/>
                  </a:lnTo>
                  <a:lnTo>
                    <a:pt x="3407" y="4869"/>
                  </a:lnTo>
                  <a:lnTo>
                    <a:pt x="3393" y="4910"/>
                  </a:lnTo>
                  <a:lnTo>
                    <a:pt x="3366" y="4938"/>
                  </a:lnTo>
                  <a:lnTo>
                    <a:pt x="3338" y="4965"/>
                  </a:lnTo>
                  <a:lnTo>
                    <a:pt x="3297" y="4965"/>
                  </a:lnTo>
                  <a:lnTo>
                    <a:pt x="3241" y="4951"/>
                  </a:lnTo>
                  <a:lnTo>
                    <a:pt x="3173" y="4938"/>
                  </a:lnTo>
                  <a:lnTo>
                    <a:pt x="3104" y="4938"/>
                  </a:lnTo>
                  <a:lnTo>
                    <a:pt x="3035" y="4965"/>
                  </a:lnTo>
                  <a:lnTo>
                    <a:pt x="2966" y="4993"/>
                  </a:lnTo>
                  <a:lnTo>
                    <a:pt x="2924" y="4993"/>
                  </a:lnTo>
                  <a:lnTo>
                    <a:pt x="2883" y="4979"/>
                  </a:lnTo>
                  <a:lnTo>
                    <a:pt x="2855" y="4951"/>
                  </a:lnTo>
                  <a:lnTo>
                    <a:pt x="2828" y="4910"/>
                  </a:lnTo>
                  <a:lnTo>
                    <a:pt x="2800" y="4827"/>
                  </a:lnTo>
                  <a:lnTo>
                    <a:pt x="2800" y="4745"/>
                  </a:lnTo>
                  <a:lnTo>
                    <a:pt x="2828" y="4579"/>
                  </a:lnTo>
                  <a:lnTo>
                    <a:pt x="2869" y="4400"/>
                  </a:lnTo>
                  <a:lnTo>
                    <a:pt x="2910" y="4290"/>
                  </a:lnTo>
                  <a:lnTo>
                    <a:pt x="2966" y="4207"/>
                  </a:lnTo>
                  <a:lnTo>
                    <a:pt x="2979" y="4179"/>
                  </a:lnTo>
                  <a:lnTo>
                    <a:pt x="3007" y="4165"/>
                  </a:lnTo>
                  <a:lnTo>
                    <a:pt x="3035" y="4152"/>
                  </a:lnTo>
                  <a:close/>
                  <a:moveTo>
                    <a:pt x="2828" y="1"/>
                  </a:moveTo>
                  <a:lnTo>
                    <a:pt x="2607" y="14"/>
                  </a:lnTo>
                  <a:lnTo>
                    <a:pt x="2414" y="42"/>
                  </a:lnTo>
                  <a:lnTo>
                    <a:pt x="2207" y="97"/>
                  </a:lnTo>
                  <a:lnTo>
                    <a:pt x="2028" y="166"/>
                  </a:lnTo>
                  <a:lnTo>
                    <a:pt x="1904" y="180"/>
                  </a:lnTo>
                  <a:lnTo>
                    <a:pt x="1793" y="194"/>
                  </a:lnTo>
                  <a:lnTo>
                    <a:pt x="1697" y="221"/>
                  </a:lnTo>
                  <a:lnTo>
                    <a:pt x="1587" y="249"/>
                  </a:lnTo>
                  <a:lnTo>
                    <a:pt x="1490" y="290"/>
                  </a:lnTo>
                  <a:lnTo>
                    <a:pt x="1393" y="345"/>
                  </a:lnTo>
                  <a:lnTo>
                    <a:pt x="1200" y="469"/>
                  </a:lnTo>
                  <a:lnTo>
                    <a:pt x="1021" y="621"/>
                  </a:lnTo>
                  <a:lnTo>
                    <a:pt x="869" y="800"/>
                  </a:lnTo>
                  <a:lnTo>
                    <a:pt x="718" y="993"/>
                  </a:lnTo>
                  <a:lnTo>
                    <a:pt x="580" y="1200"/>
                  </a:lnTo>
                  <a:lnTo>
                    <a:pt x="456" y="1421"/>
                  </a:lnTo>
                  <a:lnTo>
                    <a:pt x="359" y="1655"/>
                  </a:lnTo>
                  <a:lnTo>
                    <a:pt x="263" y="1890"/>
                  </a:lnTo>
                  <a:lnTo>
                    <a:pt x="180" y="2124"/>
                  </a:lnTo>
                  <a:lnTo>
                    <a:pt x="111" y="2359"/>
                  </a:lnTo>
                  <a:lnTo>
                    <a:pt x="56" y="2579"/>
                  </a:lnTo>
                  <a:lnTo>
                    <a:pt x="28" y="2786"/>
                  </a:lnTo>
                  <a:lnTo>
                    <a:pt x="1" y="2993"/>
                  </a:lnTo>
                  <a:lnTo>
                    <a:pt x="1" y="3117"/>
                  </a:lnTo>
                  <a:lnTo>
                    <a:pt x="1" y="3241"/>
                  </a:lnTo>
                  <a:lnTo>
                    <a:pt x="14" y="3352"/>
                  </a:lnTo>
                  <a:lnTo>
                    <a:pt x="28" y="3462"/>
                  </a:lnTo>
                  <a:lnTo>
                    <a:pt x="56" y="3572"/>
                  </a:lnTo>
                  <a:lnTo>
                    <a:pt x="97" y="3669"/>
                  </a:lnTo>
                  <a:lnTo>
                    <a:pt x="138" y="3765"/>
                  </a:lnTo>
                  <a:lnTo>
                    <a:pt x="194" y="3848"/>
                  </a:lnTo>
                  <a:lnTo>
                    <a:pt x="318" y="4027"/>
                  </a:lnTo>
                  <a:lnTo>
                    <a:pt x="456" y="4179"/>
                  </a:lnTo>
                  <a:lnTo>
                    <a:pt x="635" y="4331"/>
                  </a:lnTo>
                  <a:lnTo>
                    <a:pt x="814" y="4483"/>
                  </a:lnTo>
                  <a:lnTo>
                    <a:pt x="938" y="4579"/>
                  </a:lnTo>
                  <a:lnTo>
                    <a:pt x="1049" y="4676"/>
                  </a:lnTo>
                  <a:lnTo>
                    <a:pt x="1145" y="4786"/>
                  </a:lnTo>
                  <a:lnTo>
                    <a:pt x="1228" y="4896"/>
                  </a:lnTo>
                  <a:lnTo>
                    <a:pt x="1297" y="5020"/>
                  </a:lnTo>
                  <a:lnTo>
                    <a:pt x="1366" y="5158"/>
                  </a:lnTo>
                  <a:lnTo>
                    <a:pt x="1407" y="5296"/>
                  </a:lnTo>
                  <a:lnTo>
                    <a:pt x="1435" y="5448"/>
                  </a:lnTo>
                  <a:lnTo>
                    <a:pt x="1435" y="5476"/>
                  </a:lnTo>
                  <a:lnTo>
                    <a:pt x="1518" y="5448"/>
                  </a:lnTo>
                  <a:lnTo>
                    <a:pt x="1669" y="5448"/>
                  </a:lnTo>
                  <a:lnTo>
                    <a:pt x="1738" y="5476"/>
                  </a:lnTo>
                  <a:lnTo>
                    <a:pt x="1807" y="5517"/>
                  </a:lnTo>
                  <a:lnTo>
                    <a:pt x="1862" y="5572"/>
                  </a:lnTo>
                  <a:lnTo>
                    <a:pt x="1986" y="5724"/>
                  </a:lnTo>
                  <a:lnTo>
                    <a:pt x="2083" y="5820"/>
                  </a:lnTo>
                  <a:lnTo>
                    <a:pt x="2180" y="5889"/>
                  </a:lnTo>
                  <a:lnTo>
                    <a:pt x="2180" y="5793"/>
                  </a:lnTo>
                  <a:lnTo>
                    <a:pt x="2180" y="5696"/>
                  </a:lnTo>
                  <a:lnTo>
                    <a:pt x="2193" y="5586"/>
                  </a:lnTo>
                  <a:lnTo>
                    <a:pt x="2221" y="5489"/>
                  </a:lnTo>
                  <a:lnTo>
                    <a:pt x="2235" y="5462"/>
                  </a:lnTo>
                  <a:lnTo>
                    <a:pt x="2262" y="5462"/>
                  </a:lnTo>
                  <a:lnTo>
                    <a:pt x="2290" y="5476"/>
                  </a:lnTo>
                  <a:lnTo>
                    <a:pt x="2290" y="5503"/>
                  </a:lnTo>
                  <a:lnTo>
                    <a:pt x="2317" y="5738"/>
                  </a:lnTo>
                  <a:lnTo>
                    <a:pt x="2345" y="5972"/>
                  </a:lnTo>
                  <a:lnTo>
                    <a:pt x="2497" y="6000"/>
                  </a:lnTo>
                  <a:lnTo>
                    <a:pt x="2648" y="6013"/>
                  </a:lnTo>
                  <a:lnTo>
                    <a:pt x="2621" y="5889"/>
                  </a:lnTo>
                  <a:lnTo>
                    <a:pt x="2607" y="5738"/>
                  </a:lnTo>
                  <a:lnTo>
                    <a:pt x="2607" y="5669"/>
                  </a:lnTo>
                  <a:lnTo>
                    <a:pt x="2621" y="5600"/>
                  </a:lnTo>
                  <a:lnTo>
                    <a:pt x="2648" y="5531"/>
                  </a:lnTo>
                  <a:lnTo>
                    <a:pt x="2676" y="5476"/>
                  </a:lnTo>
                  <a:lnTo>
                    <a:pt x="2704" y="5476"/>
                  </a:lnTo>
                  <a:lnTo>
                    <a:pt x="2731" y="5489"/>
                  </a:lnTo>
                  <a:lnTo>
                    <a:pt x="2773" y="5600"/>
                  </a:lnTo>
                  <a:lnTo>
                    <a:pt x="2786" y="5724"/>
                  </a:lnTo>
                  <a:lnTo>
                    <a:pt x="2800" y="5848"/>
                  </a:lnTo>
                  <a:lnTo>
                    <a:pt x="2814" y="5958"/>
                  </a:lnTo>
                  <a:lnTo>
                    <a:pt x="2814" y="6013"/>
                  </a:lnTo>
                  <a:lnTo>
                    <a:pt x="2979" y="6013"/>
                  </a:lnTo>
                  <a:lnTo>
                    <a:pt x="3131" y="5986"/>
                  </a:lnTo>
                  <a:lnTo>
                    <a:pt x="3090" y="5807"/>
                  </a:lnTo>
                  <a:lnTo>
                    <a:pt x="3076" y="5710"/>
                  </a:lnTo>
                  <a:lnTo>
                    <a:pt x="3076" y="5613"/>
                  </a:lnTo>
                  <a:lnTo>
                    <a:pt x="3076" y="5600"/>
                  </a:lnTo>
                  <a:lnTo>
                    <a:pt x="3090" y="5586"/>
                  </a:lnTo>
                  <a:lnTo>
                    <a:pt x="3104" y="5586"/>
                  </a:lnTo>
                  <a:lnTo>
                    <a:pt x="3117" y="5600"/>
                  </a:lnTo>
                  <a:lnTo>
                    <a:pt x="3186" y="5669"/>
                  </a:lnTo>
                  <a:lnTo>
                    <a:pt x="3228" y="5765"/>
                  </a:lnTo>
                  <a:lnTo>
                    <a:pt x="3255" y="5862"/>
                  </a:lnTo>
                  <a:lnTo>
                    <a:pt x="3283" y="5958"/>
                  </a:lnTo>
                  <a:lnTo>
                    <a:pt x="3338" y="5958"/>
                  </a:lnTo>
                  <a:lnTo>
                    <a:pt x="3490" y="5917"/>
                  </a:lnTo>
                  <a:lnTo>
                    <a:pt x="3655" y="5875"/>
                  </a:lnTo>
                  <a:lnTo>
                    <a:pt x="3655" y="5834"/>
                  </a:lnTo>
                  <a:lnTo>
                    <a:pt x="3641" y="5738"/>
                  </a:lnTo>
                  <a:lnTo>
                    <a:pt x="3628" y="5641"/>
                  </a:lnTo>
                  <a:lnTo>
                    <a:pt x="3628" y="5544"/>
                  </a:lnTo>
                  <a:lnTo>
                    <a:pt x="3655" y="5448"/>
                  </a:lnTo>
                  <a:lnTo>
                    <a:pt x="3669" y="5434"/>
                  </a:lnTo>
                  <a:lnTo>
                    <a:pt x="3697" y="5434"/>
                  </a:lnTo>
                  <a:lnTo>
                    <a:pt x="3710" y="5448"/>
                  </a:lnTo>
                  <a:lnTo>
                    <a:pt x="3752" y="5544"/>
                  </a:lnTo>
                  <a:lnTo>
                    <a:pt x="3766" y="5641"/>
                  </a:lnTo>
                  <a:lnTo>
                    <a:pt x="3807" y="5820"/>
                  </a:lnTo>
                  <a:lnTo>
                    <a:pt x="3945" y="5765"/>
                  </a:lnTo>
                  <a:lnTo>
                    <a:pt x="4069" y="5682"/>
                  </a:lnTo>
                  <a:lnTo>
                    <a:pt x="4055" y="5600"/>
                  </a:lnTo>
                  <a:lnTo>
                    <a:pt x="4028" y="5517"/>
                  </a:lnTo>
                  <a:lnTo>
                    <a:pt x="4014" y="5420"/>
                  </a:lnTo>
                  <a:lnTo>
                    <a:pt x="4014" y="5365"/>
                  </a:lnTo>
                  <a:lnTo>
                    <a:pt x="4028" y="5324"/>
                  </a:lnTo>
                  <a:lnTo>
                    <a:pt x="4041" y="5282"/>
                  </a:lnTo>
                  <a:lnTo>
                    <a:pt x="4069" y="5269"/>
                  </a:lnTo>
                  <a:lnTo>
                    <a:pt x="4083" y="5269"/>
                  </a:lnTo>
                  <a:lnTo>
                    <a:pt x="4124" y="5310"/>
                  </a:lnTo>
                  <a:lnTo>
                    <a:pt x="4138" y="5379"/>
                  </a:lnTo>
                  <a:lnTo>
                    <a:pt x="4179" y="5503"/>
                  </a:lnTo>
                  <a:lnTo>
                    <a:pt x="4193" y="5558"/>
                  </a:lnTo>
                  <a:lnTo>
                    <a:pt x="4317" y="5379"/>
                  </a:lnTo>
                  <a:lnTo>
                    <a:pt x="4455" y="5200"/>
                  </a:lnTo>
                  <a:lnTo>
                    <a:pt x="4579" y="5076"/>
                  </a:lnTo>
                  <a:lnTo>
                    <a:pt x="4648" y="5020"/>
                  </a:lnTo>
                  <a:lnTo>
                    <a:pt x="4731" y="4979"/>
                  </a:lnTo>
                  <a:lnTo>
                    <a:pt x="4717" y="4883"/>
                  </a:lnTo>
                  <a:lnTo>
                    <a:pt x="4717" y="4814"/>
                  </a:lnTo>
                  <a:lnTo>
                    <a:pt x="4717" y="4758"/>
                  </a:lnTo>
                  <a:lnTo>
                    <a:pt x="4745" y="4689"/>
                  </a:lnTo>
                  <a:lnTo>
                    <a:pt x="4758" y="4634"/>
                  </a:lnTo>
                  <a:lnTo>
                    <a:pt x="4827" y="4538"/>
                  </a:lnTo>
                  <a:lnTo>
                    <a:pt x="4910" y="4441"/>
                  </a:lnTo>
                  <a:lnTo>
                    <a:pt x="5145" y="4124"/>
                  </a:lnTo>
                  <a:lnTo>
                    <a:pt x="5365" y="3807"/>
                  </a:lnTo>
                  <a:lnTo>
                    <a:pt x="5517" y="3545"/>
                  </a:lnTo>
                  <a:lnTo>
                    <a:pt x="5586" y="3407"/>
                  </a:lnTo>
                  <a:lnTo>
                    <a:pt x="5641" y="3269"/>
                  </a:lnTo>
                  <a:lnTo>
                    <a:pt x="5682" y="3131"/>
                  </a:lnTo>
                  <a:lnTo>
                    <a:pt x="5724" y="2979"/>
                  </a:lnTo>
                  <a:lnTo>
                    <a:pt x="5751" y="2841"/>
                  </a:lnTo>
                  <a:lnTo>
                    <a:pt x="5779" y="2704"/>
                  </a:lnTo>
                  <a:lnTo>
                    <a:pt x="5779" y="2552"/>
                  </a:lnTo>
                  <a:lnTo>
                    <a:pt x="5779" y="2414"/>
                  </a:lnTo>
                  <a:lnTo>
                    <a:pt x="5765" y="2262"/>
                  </a:lnTo>
                  <a:lnTo>
                    <a:pt x="5751" y="2124"/>
                  </a:lnTo>
                  <a:lnTo>
                    <a:pt x="5724" y="1973"/>
                  </a:lnTo>
                  <a:lnTo>
                    <a:pt x="5669" y="1835"/>
                  </a:lnTo>
                  <a:lnTo>
                    <a:pt x="5614" y="1683"/>
                  </a:lnTo>
                  <a:lnTo>
                    <a:pt x="5558" y="1545"/>
                  </a:lnTo>
                  <a:lnTo>
                    <a:pt x="5476" y="1407"/>
                  </a:lnTo>
                  <a:lnTo>
                    <a:pt x="5393" y="1269"/>
                  </a:lnTo>
                  <a:lnTo>
                    <a:pt x="5310" y="1145"/>
                  </a:lnTo>
                  <a:lnTo>
                    <a:pt x="5200" y="1021"/>
                  </a:lnTo>
                  <a:lnTo>
                    <a:pt x="5103" y="911"/>
                  </a:lnTo>
                  <a:lnTo>
                    <a:pt x="4993" y="800"/>
                  </a:lnTo>
                  <a:lnTo>
                    <a:pt x="4869" y="690"/>
                  </a:lnTo>
                  <a:lnTo>
                    <a:pt x="4745" y="594"/>
                  </a:lnTo>
                  <a:lnTo>
                    <a:pt x="4621" y="511"/>
                  </a:lnTo>
                  <a:lnTo>
                    <a:pt x="4496" y="414"/>
                  </a:lnTo>
                  <a:lnTo>
                    <a:pt x="4359" y="345"/>
                  </a:lnTo>
                  <a:lnTo>
                    <a:pt x="4221" y="276"/>
                  </a:lnTo>
                  <a:lnTo>
                    <a:pt x="4069" y="207"/>
                  </a:lnTo>
                  <a:lnTo>
                    <a:pt x="3931" y="166"/>
                  </a:lnTo>
                  <a:lnTo>
                    <a:pt x="3779" y="111"/>
                  </a:lnTo>
                  <a:lnTo>
                    <a:pt x="3628" y="83"/>
                  </a:lnTo>
                  <a:lnTo>
                    <a:pt x="3435" y="42"/>
                  </a:lnTo>
                  <a:lnTo>
                    <a:pt x="3241" y="14"/>
                  </a:lnTo>
                  <a:lnTo>
                    <a:pt x="3035" y="1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-941926">
            <a:off x="7525335" y="3632103"/>
            <a:ext cx="554706" cy="701618"/>
            <a:chOff x="331200" y="2441000"/>
            <a:chExt cx="144500" cy="182750"/>
          </a:xfrm>
        </p:grpSpPr>
        <p:sp>
          <p:nvSpPr>
            <p:cNvPr id="66" name="Google Shape;66;p2"/>
            <p:cNvSpPr/>
            <p:nvPr/>
          </p:nvSpPr>
          <p:spPr>
            <a:xfrm>
              <a:off x="369125" y="2573750"/>
              <a:ext cx="86225" cy="50000"/>
            </a:xfrm>
            <a:custGeom>
              <a:rect b="b" l="l" r="r" t="t"/>
              <a:pathLst>
                <a:path extrusionOk="0" h="2000" w="3449">
                  <a:moveTo>
                    <a:pt x="3269" y="0"/>
                  </a:moveTo>
                  <a:lnTo>
                    <a:pt x="3214" y="55"/>
                  </a:lnTo>
                  <a:lnTo>
                    <a:pt x="3159" y="110"/>
                  </a:lnTo>
                  <a:lnTo>
                    <a:pt x="3062" y="248"/>
                  </a:lnTo>
                  <a:lnTo>
                    <a:pt x="2993" y="386"/>
                  </a:lnTo>
                  <a:lnTo>
                    <a:pt x="2910" y="524"/>
                  </a:lnTo>
                  <a:lnTo>
                    <a:pt x="2800" y="648"/>
                  </a:lnTo>
                  <a:lnTo>
                    <a:pt x="2814" y="676"/>
                  </a:lnTo>
                  <a:lnTo>
                    <a:pt x="2842" y="800"/>
                  </a:lnTo>
                  <a:lnTo>
                    <a:pt x="2842" y="869"/>
                  </a:lnTo>
                  <a:lnTo>
                    <a:pt x="2842" y="938"/>
                  </a:lnTo>
                  <a:lnTo>
                    <a:pt x="2828" y="1007"/>
                  </a:lnTo>
                  <a:lnTo>
                    <a:pt x="2800" y="1062"/>
                  </a:lnTo>
                  <a:lnTo>
                    <a:pt x="2759" y="1103"/>
                  </a:lnTo>
                  <a:lnTo>
                    <a:pt x="2704" y="1145"/>
                  </a:lnTo>
                  <a:lnTo>
                    <a:pt x="2662" y="1145"/>
                  </a:lnTo>
                  <a:lnTo>
                    <a:pt x="2635" y="1131"/>
                  </a:lnTo>
                  <a:lnTo>
                    <a:pt x="2607" y="1103"/>
                  </a:lnTo>
                  <a:lnTo>
                    <a:pt x="2621" y="1062"/>
                  </a:lnTo>
                  <a:lnTo>
                    <a:pt x="2676" y="938"/>
                  </a:lnTo>
                  <a:lnTo>
                    <a:pt x="2690" y="869"/>
                  </a:lnTo>
                  <a:lnTo>
                    <a:pt x="2676" y="786"/>
                  </a:lnTo>
                  <a:lnTo>
                    <a:pt x="2676" y="759"/>
                  </a:lnTo>
                  <a:lnTo>
                    <a:pt x="2538" y="841"/>
                  </a:lnTo>
                  <a:lnTo>
                    <a:pt x="2414" y="924"/>
                  </a:lnTo>
                  <a:lnTo>
                    <a:pt x="2442" y="1076"/>
                  </a:lnTo>
                  <a:lnTo>
                    <a:pt x="2455" y="1214"/>
                  </a:lnTo>
                  <a:lnTo>
                    <a:pt x="2455" y="1255"/>
                  </a:lnTo>
                  <a:lnTo>
                    <a:pt x="2428" y="1296"/>
                  </a:lnTo>
                  <a:lnTo>
                    <a:pt x="2400" y="1310"/>
                  </a:lnTo>
                  <a:lnTo>
                    <a:pt x="2359" y="1310"/>
                  </a:lnTo>
                  <a:lnTo>
                    <a:pt x="2331" y="1296"/>
                  </a:lnTo>
                  <a:lnTo>
                    <a:pt x="2304" y="1283"/>
                  </a:lnTo>
                  <a:lnTo>
                    <a:pt x="2290" y="1255"/>
                  </a:lnTo>
                  <a:lnTo>
                    <a:pt x="2290" y="1227"/>
                  </a:lnTo>
                  <a:lnTo>
                    <a:pt x="2304" y="1200"/>
                  </a:lnTo>
                  <a:lnTo>
                    <a:pt x="2262" y="993"/>
                  </a:lnTo>
                  <a:lnTo>
                    <a:pt x="2042" y="1062"/>
                  </a:lnTo>
                  <a:lnTo>
                    <a:pt x="1904" y="1103"/>
                  </a:lnTo>
                  <a:lnTo>
                    <a:pt x="1945" y="1214"/>
                  </a:lnTo>
                  <a:lnTo>
                    <a:pt x="1973" y="1338"/>
                  </a:lnTo>
                  <a:lnTo>
                    <a:pt x="1986" y="1462"/>
                  </a:lnTo>
                  <a:lnTo>
                    <a:pt x="1973" y="1517"/>
                  </a:lnTo>
                  <a:lnTo>
                    <a:pt x="1959" y="1572"/>
                  </a:lnTo>
                  <a:lnTo>
                    <a:pt x="1945" y="1586"/>
                  </a:lnTo>
                  <a:lnTo>
                    <a:pt x="1918" y="1600"/>
                  </a:lnTo>
                  <a:lnTo>
                    <a:pt x="1890" y="1600"/>
                  </a:lnTo>
                  <a:lnTo>
                    <a:pt x="1862" y="1572"/>
                  </a:lnTo>
                  <a:lnTo>
                    <a:pt x="1821" y="1476"/>
                  </a:lnTo>
                  <a:lnTo>
                    <a:pt x="1793" y="1365"/>
                  </a:lnTo>
                  <a:lnTo>
                    <a:pt x="1752" y="1145"/>
                  </a:lnTo>
                  <a:lnTo>
                    <a:pt x="1449" y="1186"/>
                  </a:lnTo>
                  <a:lnTo>
                    <a:pt x="1490" y="1283"/>
                  </a:lnTo>
                  <a:lnTo>
                    <a:pt x="1545" y="1379"/>
                  </a:lnTo>
                  <a:lnTo>
                    <a:pt x="1559" y="1434"/>
                  </a:lnTo>
                  <a:lnTo>
                    <a:pt x="1545" y="1476"/>
                  </a:lnTo>
                  <a:lnTo>
                    <a:pt x="1518" y="1503"/>
                  </a:lnTo>
                  <a:lnTo>
                    <a:pt x="1462" y="1503"/>
                  </a:lnTo>
                  <a:lnTo>
                    <a:pt x="1421" y="1489"/>
                  </a:lnTo>
                  <a:lnTo>
                    <a:pt x="1393" y="1462"/>
                  </a:lnTo>
                  <a:lnTo>
                    <a:pt x="1338" y="1393"/>
                  </a:lnTo>
                  <a:lnTo>
                    <a:pt x="1297" y="1296"/>
                  </a:lnTo>
                  <a:lnTo>
                    <a:pt x="1269" y="1200"/>
                  </a:lnTo>
                  <a:lnTo>
                    <a:pt x="994" y="1200"/>
                  </a:lnTo>
                  <a:lnTo>
                    <a:pt x="1090" y="1379"/>
                  </a:lnTo>
                  <a:lnTo>
                    <a:pt x="1131" y="1462"/>
                  </a:lnTo>
                  <a:lnTo>
                    <a:pt x="1173" y="1558"/>
                  </a:lnTo>
                  <a:lnTo>
                    <a:pt x="1173" y="1586"/>
                  </a:lnTo>
                  <a:lnTo>
                    <a:pt x="1145" y="1614"/>
                  </a:lnTo>
                  <a:lnTo>
                    <a:pt x="1118" y="1641"/>
                  </a:lnTo>
                  <a:lnTo>
                    <a:pt x="1076" y="1627"/>
                  </a:lnTo>
                  <a:lnTo>
                    <a:pt x="1021" y="1600"/>
                  </a:lnTo>
                  <a:lnTo>
                    <a:pt x="980" y="1558"/>
                  </a:lnTo>
                  <a:lnTo>
                    <a:pt x="938" y="1503"/>
                  </a:lnTo>
                  <a:lnTo>
                    <a:pt x="897" y="1434"/>
                  </a:lnTo>
                  <a:lnTo>
                    <a:pt x="842" y="1296"/>
                  </a:lnTo>
                  <a:lnTo>
                    <a:pt x="800" y="1172"/>
                  </a:lnTo>
                  <a:lnTo>
                    <a:pt x="704" y="1145"/>
                  </a:lnTo>
                  <a:lnTo>
                    <a:pt x="621" y="1117"/>
                  </a:lnTo>
                  <a:lnTo>
                    <a:pt x="525" y="1062"/>
                  </a:lnTo>
                  <a:lnTo>
                    <a:pt x="456" y="993"/>
                  </a:lnTo>
                  <a:lnTo>
                    <a:pt x="387" y="910"/>
                  </a:lnTo>
                  <a:lnTo>
                    <a:pt x="304" y="814"/>
                  </a:lnTo>
                  <a:lnTo>
                    <a:pt x="263" y="759"/>
                  </a:lnTo>
                  <a:lnTo>
                    <a:pt x="207" y="731"/>
                  </a:lnTo>
                  <a:lnTo>
                    <a:pt x="152" y="717"/>
                  </a:lnTo>
                  <a:lnTo>
                    <a:pt x="111" y="717"/>
                  </a:lnTo>
                  <a:lnTo>
                    <a:pt x="1" y="745"/>
                  </a:lnTo>
                  <a:lnTo>
                    <a:pt x="70" y="1158"/>
                  </a:lnTo>
                  <a:lnTo>
                    <a:pt x="111" y="1352"/>
                  </a:lnTo>
                  <a:lnTo>
                    <a:pt x="152" y="1448"/>
                  </a:lnTo>
                  <a:lnTo>
                    <a:pt x="194" y="1545"/>
                  </a:lnTo>
                  <a:lnTo>
                    <a:pt x="249" y="1655"/>
                  </a:lnTo>
                  <a:lnTo>
                    <a:pt x="332" y="1738"/>
                  </a:lnTo>
                  <a:lnTo>
                    <a:pt x="414" y="1807"/>
                  </a:lnTo>
                  <a:lnTo>
                    <a:pt x="497" y="1876"/>
                  </a:lnTo>
                  <a:lnTo>
                    <a:pt x="607" y="1917"/>
                  </a:lnTo>
                  <a:lnTo>
                    <a:pt x="718" y="1945"/>
                  </a:lnTo>
                  <a:lnTo>
                    <a:pt x="828" y="1972"/>
                  </a:lnTo>
                  <a:lnTo>
                    <a:pt x="938" y="1986"/>
                  </a:lnTo>
                  <a:lnTo>
                    <a:pt x="1187" y="2000"/>
                  </a:lnTo>
                  <a:lnTo>
                    <a:pt x="1435" y="1972"/>
                  </a:lnTo>
                  <a:lnTo>
                    <a:pt x="1656" y="1945"/>
                  </a:lnTo>
                  <a:lnTo>
                    <a:pt x="1862" y="1903"/>
                  </a:lnTo>
                  <a:lnTo>
                    <a:pt x="2111" y="1848"/>
                  </a:lnTo>
                  <a:lnTo>
                    <a:pt x="2359" y="1779"/>
                  </a:lnTo>
                  <a:lnTo>
                    <a:pt x="2593" y="1696"/>
                  </a:lnTo>
                  <a:lnTo>
                    <a:pt x="2828" y="1586"/>
                  </a:lnTo>
                  <a:lnTo>
                    <a:pt x="2938" y="1517"/>
                  </a:lnTo>
                  <a:lnTo>
                    <a:pt x="3035" y="1448"/>
                  </a:lnTo>
                  <a:lnTo>
                    <a:pt x="3131" y="1365"/>
                  </a:lnTo>
                  <a:lnTo>
                    <a:pt x="3214" y="1283"/>
                  </a:lnTo>
                  <a:lnTo>
                    <a:pt x="3283" y="1186"/>
                  </a:lnTo>
                  <a:lnTo>
                    <a:pt x="3352" y="1076"/>
                  </a:lnTo>
                  <a:lnTo>
                    <a:pt x="3393" y="952"/>
                  </a:lnTo>
                  <a:lnTo>
                    <a:pt x="3435" y="827"/>
                  </a:lnTo>
                  <a:lnTo>
                    <a:pt x="3448" y="731"/>
                  </a:lnTo>
                  <a:lnTo>
                    <a:pt x="3448" y="634"/>
                  </a:lnTo>
                  <a:lnTo>
                    <a:pt x="3435" y="524"/>
                  </a:lnTo>
                  <a:lnTo>
                    <a:pt x="3407" y="414"/>
                  </a:lnTo>
                  <a:lnTo>
                    <a:pt x="3338" y="207"/>
                  </a:lnTo>
                  <a:lnTo>
                    <a:pt x="32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331200" y="2441000"/>
              <a:ext cx="144500" cy="150350"/>
            </a:xfrm>
            <a:custGeom>
              <a:rect b="b" l="l" r="r" t="t"/>
              <a:pathLst>
                <a:path extrusionOk="0" h="6014" w="5780">
                  <a:moveTo>
                    <a:pt x="3876" y="2635"/>
                  </a:moveTo>
                  <a:lnTo>
                    <a:pt x="3959" y="2648"/>
                  </a:lnTo>
                  <a:lnTo>
                    <a:pt x="4055" y="2676"/>
                  </a:lnTo>
                  <a:lnTo>
                    <a:pt x="4138" y="2717"/>
                  </a:lnTo>
                  <a:lnTo>
                    <a:pt x="4221" y="2772"/>
                  </a:lnTo>
                  <a:lnTo>
                    <a:pt x="4303" y="2828"/>
                  </a:lnTo>
                  <a:lnTo>
                    <a:pt x="4372" y="2910"/>
                  </a:lnTo>
                  <a:lnTo>
                    <a:pt x="4455" y="3021"/>
                  </a:lnTo>
                  <a:lnTo>
                    <a:pt x="4510" y="3145"/>
                  </a:lnTo>
                  <a:lnTo>
                    <a:pt x="4565" y="3283"/>
                  </a:lnTo>
                  <a:lnTo>
                    <a:pt x="4607" y="3434"/>
                  </a:lnTo>
                  <a:lnTo>
                    <a:pt x="4621" y="3572"/>
                  </a:lnTo>
                  <a:lnTo>
                    <a:pt x="4607" y="3724"/>
                  </a:lnTo>
                  <a:lnTo>
                    <a:pt x="4579" y="3848"/>
                  </a:lnTo>
                  <a:lnTo>
                    <a:pt x="4552" y="3917"/>
                  </a:lnTo>
                  <a:lnTo>
                    <a:pt x="4510" y="3986"/>
                  </a:lnTo>
                  <a:lnTo>
                    <a:pt x="4455" y="4041"/>
                  </a:lnTo>
                  <a:lnTo>
                    <a:pt x="4400" y="4096"/>
                  </a:lnTo>
                  <a:lnTo>
                    <a:pt x="4345" y="4138"/>
                  </a:lnTo>
                  <a:lnTo>
                    <a:pt x="4290" y="4165"/>
                  </a:lnTo>
                  <a:lnTo>
                    <a:pt x="4221" y="4179"/>
                  </a:lnTo>
                  <a:lnTo>
                    <a:pt x="4083" y="4179"/>
                  </a:lnTo>
                  <a:lnTo>
                    <a:pt x="4014" y="4165"/>
                  </a:lnTo>
                  <a:lnTo>
                    <a:pt x="3862" y="4124"/>
                  </a:lnTo>
                  <a:lnTo>
                    <a:pt x="3738" y="4055"/>
                  </a:lnTo>
                  <a:lnTo>
                    <a:pt x="3614" y="3959"/>
                  </a:lnTo>
                  <a:lnTo>
                    <a:pt x="3503" y="3876"/>
                  </a:lnTo>
                  <a:lnTo>
                    <a:pt x="3379" y="3738"/>
                  </a:lnTo>
                  <a:lnTo>
                    <a:pt x="3310" y="3655"/>
                  </a:lnTo>
                  <a:lnTo>
                    <a:pt x="3255" y="3572"/>
                  </a:lnTo>
                  <a:lnTo>
                    <a:pt x="3200" y="3462"/>
                  </a:lnTo>
                  <a:lnTo>
                    <a:pt x="3173" y="3352"/>
                  </a:lnTo>
                  <a:lnTo>
                    <a:pt x="3173" y="3228"/>
                  </a:lnTo>
                  <a:lnTo>
                    <a:pt x="3186" y="3076"/>
                  </a:lnTo>
                  <a:lnTo>
                    <a:pt x="3214" y="2993"/>
                  </a:lnTo>
                  <a:lnTo>
                    <a:pt x="3255" y="2910"/>
                  </a:lnTo>
                  <a:lnTo>
                    <a:pt x="3310" y="2841"/>
                  </a:lnTo>
                  <a:lnTo>
                    <a:pt x="3366" y="2786"/>
                  </a:lnTo>
                  <a:lnTo>
                    <a:pt x="3435" y="2731"/>
                  </a:lnTo>
                  <a:lnTo>
                    <a:pt x="3517" y="2690"/>
                  </a:lnTo>
                  <a:lnTo>
                    <a:pt x="3600" y="2662"/>
                  </a:lnTo>
                  <a:lnTo>
                    <a:pt x="3683" y="2648"/>
                  </a:lnTo>
                  <a:lnTo>
                    <a:pt x="3779" y="2635"/>
                  </a:lnTo>
                  <a:close/>
                  <a:moveTo>
                    <a:pt x="2111" y="2745"/>
                  </a:moveTo>
                  <a:lnTo>
                    <a:pt x="2193" y="2772"/>
                  </a:lnTo>
                  <a:lnTo>
                    <a:pt x="2276" y="2786"/>
                  </a:lnTo>
                  <a:lnTo>
                    <a:pt x="2345" y="2828"/>
                  </a:lnTo>
                  <a:lnTo>
                    <a:pt x="2414" y="2855"/>
                  </a:lnTo>
                  <a:lnTo>
                    <a:pt x="2483" y="2910"/>
                  </a:lnTo>
                  <a:lnTo>
                    <a:pt x="2524" y="2966"/>
                  </a:lnTo>
                  <a:lnTo>
                    <a:pt x="2579" y="3021"/>
                  </a:lnTo>
                  <a:lnTo>
                    <a:pt x="2607" y="3090"/>
                  </a:lnTo>
                  <a:lnTo>
                    <a:pt x="2635" y="3159"/>
                  </a:lnTo>
                  <a:lnTo>
                    <a:pt x="2662" y="3228"/>
                  </a:lnTo>
                  <a:lnTo>
                    <a:pt x="2662" y="3310"/>
                  </a:lnTo>
                  <a:lnTo>
                    <a:pt x="2662" y="3393"/>
                  </a:lnTo>
                  <a:lnTo>
                    <a:pt x="2662" y="3476"/>
                  </a:lnTo>
                  <a:lnTo>
                    <a:pt x="2635" y="3559"/>
                  </a:lnTo>
                  <a:lnTo>
                    <a:pt x="2579" y="3710"/>
                  </a:lnTo>
                  <a:lnTo>
                    <a:pt x="2511" y="3848"/>
                  </a:lnTo>
                  <a:lnTo>
                    <a:pt x="2428" y="3972"/>
                  </a:lnTo>
                  <a:lnTo>
                    <a:pt x="2317" y="4083"/>
                  </a:lnTo>
                  <a:lnTo>
                    <a:pt x="2193" y="4179"/>
                  </a:lnTo>
                  <a:lnTo>
                    <a:pt x="2055" y="4262"/>
                  </a:lnTo>
                  <a:lnTo>
                    <a:pt x="1918" y="4317"/>
                  </a:lnTo>
                  <a:lnTo>
                    <a:pt x="1766" y="4358"/>
                  </a:lnTo>
                  <a:lnTo>
                    <a:pt x="1614" y="4358"/>
                  </a:lnTo>
                  <a:lnTo>
                    <a:pt x="1490" y="4345"/>
                  </a:lnTo>
                  <a:lnTo>
                    <a:pt x="1380" y="4303"/>
                  </a:lnTo>
                  <a:lnTo>
                    <a:pt x="1283" y="4234"/>
                  </a:lnTo>
                  <a:lnTo>
                    <a:pt x="1214" y="4138"/>
                  </a:lnTo>
                  <a:lnTo>
                    <a:pt x="1159" y="4027"/>
                  </a:lnTo>
                  <a:lnTo>
                    <a:pt x="1131" y="3890"/>
                  </a:lnTo>
                  <a:lnTo>
                    <a:pt x="1131" y="3738"/>
                  </a:lnTo>
                  <a:lnTo>
                    <a:pt x="1131" y="3586"/>
                  </a:lnTo>
                  <a:lnTo>
                    <a:pt x="1173" y="3434"/>
                  </a:lnTo>
                  <a:lnTo>
                    <a:pt x="1228" y="3269"/>
                  </a:lnTo>
                  <a:lnTo>
                    <a:pt x="1311" y="3117"/>
                  </a:lnTo>
                  <a:lnTo>
                    <a:pt x="1352" y="3048"/>
                  </a:lnTo>
                  <a:lnTo>
                    <a:pt x="1421" y="2979"/>
                  </a:lnTo>
                  <a:lnTo>
                    <a:pt x="1476" y="2924"/>
                  </a:lnTo>
                  <a:lnTo>
                    <a:pt x="1545" y="2869"/>
                  </a:lnTo>
                  <a:lnTo>
                    <a:pt x="1628" y="2814"/>
                  </a:lnTo>
                  <a:lnTo>
                    <a:pt x="1711" y="2786"/>
                  </a:lnTo>
                  <a:lnTo>
                    <a:pt x="1807" y="2759"/>
                  </a:lnTo>
                  <a:lnTo>
                    <a:pt x="1904" y="2745"/>
                  </a:lnTo>
                  <a:close/>
                  <a:moveTo>
                    <a:pt x="3035" y="4152"/>
                  </a:moveTo>
                  <a:lnTo>
                    <a:pt x="3076" y="4165"/>
                  </a:lnTo>
                  <a:lnTo>
                    <a:pt x="3145" y="4207"/>
                  </a:lnTo>
                  <a:lnTo>
                    <a:pt x="3214" y="4290"/>
                  </a:lnTo>
                  <a:lnTo>
                    <a:pt x="3269" y="4372"/>
                  </a:lnTo>
                  <a:lnTo>
                    <a:pt x="3324" y="4455"/>
                  </a:lnTo>
                  <a:lnTo>
                    <a:pt x="3407" y="4607"/>
                  </a:lnTo>
                  <a:lnTo>
                    <a:pt x="3421" y="4689"/>
                  </a:lnTo>
                  <a:lnTo>
                    <a:pt x="3435" y="4786"/>
                  </a:lnTo>
                  <a:lnTo>
                    <a:pt x="3407" y="4869"/>
                  </a:lnTo>
                  <a:lnTo>
                    <a:pt x="3393" y="4910"/>
                  </a:lnTo>
                  <a:lnTo>
                    <a:pt x="3366" y="4938"/>
                  </a:lnTo>
                  <a:lnTo>
                    <a:pt x="3338" y="4965"/>
                  </a:lnTo>
                  <a:lnTo>
                    <a:pt x="3297" y="4965"/>
                  </a:lnTo>
                  <a:lnTo>
                    <a:pt x="3241" y="4951"/>
                  </a:lnTo>
                  <a:lnTo>
                    <a:pt x="3173" y="4938"/>
                  </a:lnTo>
                  <a:lnTo>
                    <a:pt x="3104" y="4938"/>
                  </a:lnTo>
                  <a:lnTo>
                    <a:pt x="3035" y="4965"/>
                  </a:lnTo>
                  <a:lnTo>
                    <a:pt x="2966" y="4993"/>
                  </a:lnTo>
                  <a:lnTo>
                    <a:pt x="2924" y="4993"/>
                  </a:lnTo>
                  <a:lnTo>
                    <a:pt x="2883" y="4979"/>
                  </a:lnTo>
                  <a:lnTo>
                    <a:pt x="2855" y="4951"/>
                  </a:lnTo>
                  <a:lnTo>
                    <a:pt x="2828" y="4910"/>
                  </a:lnTo>
                  <a:lnTo>
                    <a:pt x="2800" y="4827"/>
                  </a:lnTo>
                  <a:lnTo>
                    <a:pt x="2800" y="4745"/>
                  </a:lnTo>
                  <a:lnTo>
                    <a:pt x="2828" y="4579"/>
                  </a:lnTo>
                  <a:lnTo>
                    <a:pt x="2869" y="4400"/>
                  </a:lnTo>
                  <a:lnTo>
                    <a:pt x="2910" y="4290"/>
                  </a:lnTo>
                  <a:lnTo>
                    <a:pt x="2966" y="4207"/>
                  </a:lnTo>
                  <a:lnTo>
                    <a:pt x="2979" y="4179"/>
                  </a:lnTo>
                  <a:lnTo>
                    <a:pt x="3007" y="4165"/>
                  </a:lnTo>
                  <a:lnTo>
                    <a:pt x="3035" y="4152"/>
                  </a:lnTo>
                  <a:close/>
                  <a:moveTo>
                    <a:pt x="2828" y="1"/>
                  </a:moveTo>
                  <a:lnTo>
                    <a:pt x="2607" y="14"/>
                  </a:lnTo>
                  <a:lnTo>
                    <a:pt x="2414" y="42"/>
                  </a:lnTo>
                  <a:lnTo>
                    <a:pt x="2207" y="97"/>
                  </a:lnTo>
                  <a:lnTo>
                    <a:pt x="2028" y="166"/>
                  </a:lnTo>
                  <a:lnTo>
                    <a:pt x="1904" y="180"/>
                  </a:lnTo>
                  <a:lnTo>
                    <a:pt x="1793" y="194"/>
                  </a:lnTo>
                  <a:lnTo>
                    <a:pt x="1697" y="221"/>
                  </a:lnTo>
                  <a:lnTo>
                    <a:pt x="1587" y="249"/>
                  </a:lnTo>
                  <a:lnTo>
                    <a:pt x="1490" y="290"/>
                  </a:lnTo>
                  <a:lnTo>
                    <a:pt x="1393" y="345"/>
                  </a:lnTo>
                  <a:lnTo>
                    <a:pt x="1200" y="469"/>
                  </a:lnTo>
                  <a:lnTo>
                    <a:pt x="1021" y="621"/>
                  </a:lnTo>
                  <a:lnTo>
                    <a:pt x="869" y="800"/>
                  </a:lnTo>
                  <a:lnTo>
                    <a:pt x="718" y="993"/>
                  </a:lnTo>
                  <a:lnTo>
                    <a:pt x="580" y="1200"/>
                  </a:lnTo>
                  <a:lnTo>
                    <a:pt x="456" y="1421"/>
                  </a:lnTo>
                  <a:lnTo>
                    <a:pt x="359" y="1655"/>
                  </a:lnTo>
                  <a:lnTo>
                    <a:pt x="263" y="1890"/>
                  </a:lnTo>
                  <a:lnTo>
                    <a:pt x="180" y="2124"/>
                  </a:lnTo>
                  <a:lnTo>
                    <a:pt x="111" y="2359"/>
                  </a:lnTo>
                  <a:lnTo>
                    <a:pt x="56" y="2579"/>
                  </a:lnTo>
                  <a:lnTo>
                    <a:pt x="28" y="2786"/>
                  </a:lnTo>
                  <a:lnTo>
                    <a:pt x="1" y="2993"/>
                  </a:lnTo>
                  <a:lnTo>
                    <a:pt x="1" y="3117"/>
                  </a:lnTo>
                  <a:lnTo>
                    <a:pt x="1" y="3241"/>
                  </a:lnTo>
                  <a:lnTo>
                    <a:pt x="14" y="3352"/>
                  </a:lnTo>
                  <a:lnTo>
                    <a:pt x="28" y="3462"/>
                  </a:lnTo>
                  <a:lnTo>
                    <a:pt x="56" y="3572"/>
                  </a:lnTo>
                  <a:lnTo>
                    <a:pt x="97" y="3669"/>
                  </a:lnTo>
                  <a:lnTo>
                    <a:pt x="138" y="3765"/>
                  </a:lnTo>
                  <a:lnTo>
                    <a:pt x="194" y="3848"/>
                  </a:lnTo>
                  <a:lnTo>
                    <a:pt x="318" y="4027"/>
                  </a:lnTo>
                  <a:lnTo>
                    <a:pt x="456" y="4179"/>
                  </a:lnTo>
                  <a:lnTo>
                    <a:pt x="635" y="4331"/>
                  </a:lnTo>
                  <a:lnTo>
                    <a:pt x="814" y="4483"/>
                  </a:lnTo>
                  <a:lnTo>
                    <a:pt x="938" y="4579"/>
                  </a:lnTo>
                  <a:lnTo>
                    <a:pt x="1049" y="4676"/>
                  </a:lnTo>
                  <a:lnTo>
                    <a:pt x="1145" y="4786"/>
                  </a:lnTo>
                  <a:lnTo>
                    <a:pt x="1228" y="4896"/>
                  </a:lnTo>
                  <a:lnTo>
                    <a:pt x="1297" y="5020"/>
                  </a:lnTo>
                  <a:lnTo>
                    <a:pt x="1366" y="5158"/>
                  </a:lnTo>
                  <a:lnTo>
                    <a:pt x="1407" y="5296"/>
                  </a:lnTo>
                  <a:lnTo>
                    <a:pt x="1435" y="5448"/>
                  </a:lnTo>
                  <a:lnTo>
                    <a:pt x="1435" y="5476"/>
                  </a:lnTo>
                  <a:lnTo>
                    <a:pt x="1518" y="5448"/>
                  </a:lnTo>
                  <a:lnTo>
                    <a:pt x="1669" y="5448"/>
                  </a:lnTo>
                  <a:lnTo>
                    <a:pt x="1738" y="5476"/>
                  </a:lnTo>
                  <a:lnTo>
                    <a:pt x="1807" y="5517"/>
                  </a:lnTo>
                  <a:lnTo>
                    <a:pt x="1862" y="5572"/>
                  </a:lnTo>
                  <a:lnTo>
                    <a:pt x="1986" y="5724"/>
                  </a:lnTo>
                  <a:lnTo>
                    <a:pt x="2083" y="5820"/>
                  </a:lnTo>
                  <a:lnTo>
                    <a:pt x="2180" y="5889"/>
                  </a:lnTo>
                  <a:lnTo>
                    <a:pt x="2180" y="5793"/>
                  </a:lnTo>
                  <a:lnTo>
                    <a:pt x="2180" y="5696"/>
                  </a:lnTo>
                  <a:lnTo>
                    <a:pt x="2193" y="5586"/>
                  </a:lnTo>
                  <a:lnTo>
                    <a:pt x="2221" y="5489"/>
                  </a:lnTo>
                  <a:lnTo>
                    <a:pt x="2235" y="5462"/>
                  </a:lnTo>
                  <a:lnTo>
                    <a:pt x="2262" y="5462"/>
                  </a:lnTo>
                  <a:lnTo>
                    <a:pt x="2290" y="5476"/>
                  </a:lnTo>
                  <a:lnTo>
                    <a:pt x="2290" y="5503"/>
                  </a:lnTo>
                  <a:lnTo>
                    <a:pt x="2317" y="5738"/>
                  </a:lnTo>
                  <a:lnTo>
                    <a:pt x="2345" y="5972"/>
                  </a:lnTo>
                  <a:lnTo>
                    <a:pt x="2497" y="6000"/>
                  </a:lnTo>
                  <a:lnTo>
                    <a:pt x="2648" y="6013"/>
                  </a:lnTo>
                  <a:lnTo>
                    <a:pt x="2621" y="5889"/>
                  </a:lnTo>
                  <a:lnTo>
                    <a:pt x="2607" y="5738"/>
                  </a:lnTo>
                  <a:lnTo>
                    <a:pt x="2607" y="5669"/>
                  </a:lnTo>
                  <a:lnTo>
                    <a:pt x="2621" y="5600"/>
                  </a:lnTo>
                  <a:lnTo>
                    <a:pt x="2648" y="5531"/>
                  </a:lnTo>
                  <a:lnTo>
                    <a:pt x="2676" y="5476"/>
                  </a:lnTo>
                  <a:lnTo>
                    <a:pt x="2704" y="5476"/>
                  </a:lnTo>
                  <a:lnTo>
                    <a:pt x="2731" y="5489"/>
                  </a:lnTo>
                  <a:lnTo>
                    <a:pt x="2773" y="5600"/>
                  </a:lnTo>
                  <a:lnTo>
                    <a:pt x="2786" y="5724"/>
                  </a:lnTo>
                  <a:lnTo>
                    <a:pt x="2800" y="5848"/>
                  </a:lnTo>
                  <a:lnTo>
                    <a:pt x="2814" y="5958"/>
                  </a:lnTo>
                  <a:lnTo>
                    <a:pt x="2814" y="6013"/>
                  </a:lnTo>
                  <a:lnTo>
                    <a:pt x="2979" y="6013"/>
                  </a:lnTo>
                  <a:lnTo>
                    <a:pt x="3131" y="5986"/>
                  </a:lnTo>
                  <a:lnTo>
                    <a:pt x="3090" y="5807"/>
                  </a:lnTo>
                  <a:lnTo>
                    <a:pt x="3076" y="5710"/>
                  </a:lnTo>
                  <a:lnTo>
                    <a:pt x="3076" y="5613"/>
                  </a:lnTo>
                  <a:lnTo>
                    <a:pt x="3076" y="5600"/>
                  </a:lnTo>
                  <a:lnTo>
                    <a:pt x="3090" y="5586"/>
                  </a:lnTo>
                  <a:lnTo>
                    <a:pt x="3104" y="5586"/>
                  </a:lnTo>
                  <a:lnTo>
                    <a:pt x="3117" y="5600"/>
                  </a:lnTo>
                  <a:lnTo>
                    <a:pt x="3186" y="5669"/>
                  </a:lnTo>
                  <a:lnTo>
                    <a:pt x="3228" y="5765"/>
                  </a:lnTo>
                  <a:lnTo>
                    <a:pt x="3255" y="5862"/>
                  </a:lnTo>
                  <a:lnTo>
                    <a:pt x="3283" y="5958"/>
                  </a:lnTo>
                  <a:lnTo>
                    <a:pt x="3338" y="5958"/>
                  </a:lnTo>
                  <a:lnTo>
                    <a:pt x="3490" y="5917"/>
                  </a:lnTo>
                  <a:lnTo>
                    <a:pt x="3655" y="5875"/>
                  </a:lnTo>
                  <a:lnTo>
                    <a:pt x="3655" y="5834"/>
                  </a:lnTo>
                  <a:lnTo>
                    <a:pt x="3641" y="5738"/>
                  </a:lnTo>
                  <a:lnTo>
                    <a:pt x="3628" y="5641"/>
                  </a:lnTo>
                  <a:lnTo>
                    <a:pt x="3628" y="5544"/>
                  </a:lnTo>
                  <a:lnTo>
                    <a:pt x="3655" y="5448"/>
                  </a:lnTo>
                  <a:lnTo>
                    <a:pt x="3669" y="5434"/>
                  </a:lnTo>
                  <a:lnTo>
                    <a:pt x="3697" y="5434"/>
                  </a:lnTo>
                  <a:lnTo>
                    <a:pt x="3710" y="5448"/>
                  </a:lnTo>
                  <a:lnTo>
                    <a:pt x="3752" y="5544"/>
                  </a:lnTo>
                  <a:lnTo>
                    <a:pt x="3766" y="5641"/>
                  </a:lnTo>
                  <a:lnTo>
                    <a:pt x="3807" y="5820"/>
                  </a:lnTo>
                  <a:lnTo>
                    <a:pt x="3945" y="5765"/>
                  </a:lnTo>
                  <a:lnTo>
                    <a:pt x="4069" y="5682"/>
                  </a:lnTo>
                  <a:lnTo>
                    <a:pt x="4055" y="5600"/>
                  </a:lnTo>
                  <a:lnTo>
                    <a:pt x="4028" y="5517"/>
                  </a:lnTo>
                  <a:lnTo>
                    <a:pt x="4014" y="5420"/>
                  </a:lnTo>
                  <a:lnTo>
                    <a:pt x="4014" y="5365"/>
                  </a:lnTo>
                  <a:lnTo>
                    <a:pt x="4028" y="5324"/>
                  </a:lnTo>
                  <a:lnTo>
                    <a:pt x="4041" y="5282"/>
                  </a:lnTo>
                  <a:lnTo>
                    <a:pt x="4069" y="5269"/>
                  </a:lnTo>
                  <a:lnTo>
                    <a:pt x="4083" y="5269"/>
                  </a:lnTo>
                  <a:lnTo>
                    <a:pt x="4124" y="5310"/>
                  </a:lnTo>
                  <a:lnTo>
                    <a:pt x="4138" y="5379"/>
                  </a:lnTo>
                  <a:lnTo>
                    <a:pt x="4179" y="5503"/>
                  </a:lnTo>
                  <a:lnTo>
                    <a:pt x="4193" y="5558"/>
                  </a:lnTo>
                  <a:lnTo>
                    <a:pt x="4317" y="5379"/>
                  </a:lnTo>
                  <a:lnTo>
                    <a:pt x="4455" y="5200"/>
                  </a:lnTo>
                  <a:lnTo>
                    <a:pt x="4579" y="5076"/>
                  </a:lnTo>
                  <a:lnTo>
                    <a:pt x="4648" y="5020"/>
                  </a:lnTo>
                  <a:lnTo>
                    <a:pt x="4731" y="4979"/>
                  </a:lnTo>
                  <a:lnTo>
                    <a:pt x="4717" y="4883"/>
                  </a:lnTo>
                  <a:lnTo>
                    <a:pt x="4717" y="4814"/>
                  </a:lnTo>
                  <a:lnTo>
                    <a:pt x="4717" y="4758"/>
                  </a:lnTo>
                  <a:lnTo>
                    <a:pt x="4745" y="4689"/>
                  </a:lnTo>
                  <a:lnTo>
                    <a:pt x="4758" y="4634"/>
                  </a:lnTo>
                  <a:lnTo>
                    <a:pt x="4827" y="4538"/>
                  </a:lnTo>
                  <a:lnTo>
                    <a:pt x="4910" y="4441"/>
                  </a:lnTo>
                  <a:lnTo>
                    <a:pt x="5145" y="4124"/>
                  </a:lnTo>
                  <a:lnTo>
                    <a:pt x="5365" y="3807"/>
                  </a:lnTo>
                  <a:lnTo>
                    <a:pt x="5517" y="3545"/>
                  </a:lnTo>
                  <a:lnTo>
                    <a:pt x="5586" y="3407"/>
                  </a:lnTo>
                  <a:lnTo>
                    <a:pt x="5641" y="3269"/>
                  </a:lnTo>
                  <a:lnTo>
                    <a:pt x="5682" y="3131"/>
                  </a:lnTo>
                  <a:lnTo>
                    <a:pt x="5724" y="2979"/>
                  </a:lnTo>
                  <a:lnTo>
                    <a:pt x="5751" y="2841"/>
                  </a:lnTo>
                  <a:lnTo>
                    <a:pt x="5779" y="2704"/>
                  </a:lnTo>
                  <a:lnTo>
                    <a:pt x="5779" y="2552"/>
                  </a:lnTo>
                  <a:lnTo>
                    <a:pt x="5779" y="2414"/>
                  </a:lnTo>
                  <a:lnTo>
                    <a:pt x="5765" y="2262"/>
                  </a:lnTo>
                  <a:lnTo>
                    <a:pt x="5751" y="2124"/>
                  </a:lnTo>
                  <a:lnTo>
                    <a:pt x="5724" y="1973"/>
                  </a:lnTo>
                  <a:lnTo>
                    <a:pt x="5669" y="1835"/>
                  </a:lnTo>
                  <a:lnTo>
                    <a:pt x="5614" y="1683"/>
                  </a:lnTo>
                  <a:lnTo>
                    <a:pt x="5558" y="1545"/>
                  </a:lnTo>
                  <a:lnTo>
                    <a:pt x="5476" y="1407"/>
                  </a:lnTo>
                  <a:lnTo>
                    <a:pt x="5393" y="1269"/>
                  </a:lnTo>
                  <a:lnTo>
                    <a:pt x="5310" y="1145"/>
                  </a:lnTo>
                  <a:lnTo>
                    <a:pt x="5200" y="1021"/>
                  </a:lnTo>
                  <a:lnTo>
                    <a:pt x="5103" y="911"/>
                  </a:lnTo>
                  <a:lnTo>
                    <a:pt x="4993" y="800"/>
                  </a:lnTo>
                  <a:lnTo>
                    <a:pt x="4869" y="690"/>
                  </a:lnTo>
                  <a:lnTo>
                    <a:pt x="4745" y="594"/>
                  </a:lnTo>
                  <a:lnTo>
                    <a:pt x="4621" y="511"/>
                  </a:lnTo>
                  <a:lnTo>
                    <a:pt x="4496" y="414"/>
                  </a:lnTo>
                  <a:lnTo>
                    <a:pt x="4359" y="345"/>
                  </a:lnTo>
                  <a:lnTo>
                    <a:pt x="4221" y="276"/>
                  </a:lnTo>
                  <a:lnTo>
                    <a:pt x="4069" y="207"/>
                  </a:lnTo>
                  <a:lnTo>
                    <a:pt x="3931" y="166"/>
                  </a:lnTo>
                  <a:lnTo>
                    <a:pt x="3779" y="111"/>
                  </a:lnTo>
                  <a:lnTo>
                    <a:pt x="3628" y="83"/>
                  </a:lnTo>
                  <a:lnTo>
                    <a:pt x="3435" y="42"/>
                  </a:lnTo>
                  <a:lnTo>
                    <a:pt x="3241" y="14"/>
                  </a:lnTo>
                  <a:lnTo>
                    <a:pt x="303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8" name="Google Shape;68;p2"/>
          <p:cNvGrpSpPr/>
          <p:nvPr/>
        </p:nvGrpSpPr>
        <p:grpSpPr>
          <a:xfrm>
            <a:off x="1294889" y="3052608"/>
            <a:ext cx="821675" cy="775444"/>
            <a:chOff x="5333200" y="3132625"/>
            <a:chExt cx="177925" cy="167925"/>
          </a:xfrm>
        </p:grpSpPr>
        <p:sp>
          <p:nvSpPr>
            <p:cNvPr id="69" name="Google Shape;69;p2"/>
            <p:cNvSpPr/>
            <p:nvPr/>
          </p:nvSpPr>
          <p:spPr>
            <a:xfrm>
              <a:off x="5418375" y="3132625"/>
              <a:ext cx="30350" cy="42075"/>
            </a:xfrm>
            <a:custGeom>
              <a:rect b="b" l="l" r="r" t="t"/>
              <a:pathLst>
                <a:path extrusionOk="0" h="1683" w="1214">
                  <a:moveTo>
                    <a:pt x="414" y="0"/>
                  </a:moveTo>
                  <a:lnTo>
                    <a:pt x="386" y="14"/>
                  </a:lnTo>
                  <a:lnTo>
                    <a:pt x="345" y="42"/>
                  </a:lnTo>
                  <a:lnTo>
                    <a:pt x="317" y="83"/>
                  </a:lnTo>
                  <a:lnTo>
                    <a:pt x="317" y="138"/>
                  </a:lnTo>
                  <a:lnTo>
                    <a:pt x="359" y="345"/>
                  </a:lnTo>
                  <a:lnTo>
                    <a:pt x="372" y="469"/>
                  </a:lnTo>
                  <a:lnTo>
                    <a:pt x="372" y="579"/>
                  </a:lnTo>
                  <a:lnTo>
                    <a:pt x="359" y="690"/>
                  </a:lnTo>
                  <a:lnTo>
                    <a:pt x="331" y="786"/>
                  </a:lnTo>
                  <a:lnTo>
                    <a:pt x="290" y="883"/>
                  </a:lnTo>
                  <a:lnTo>
                    <a:pt x="221" y="966"/>
                  </a:lnTo>
                  <a:lnTo>
                    <a:pt x="97" y="924"/>
                  </a:lnTo>
                  <a:lnTo>
                    <a:pt x="83" y="1048"/>
                  </a:lnTo>
                  <a:lnTo>
                    <a:pt x="55" y="1172"/>
                  </a:lnTo>
                  <a:lnTo>
                    <a:pt x="0" y="1297"/>
                  </a:lnTo>
                  <a:lnTo>
                    <a:pt x="97" y="1324"/>
                  </a:lnTo>
                  <a:lnTo>
                    <a:pt x="179" y="1366"/>
                  </a:lnTo>
                  <a:lnTo>
                    <a:pt x="235" y="1434"/>
                  </a:lnTo>
                  <a:lnTo>
                    <a:pt x="262" y="1476"/>
                  </a:lnTo>
                  <a:lnTo>
                    <a:pt x="276" y="1517"/>
                  </a:lnTo>
                  <a:lnTo>
                    <a:pt x="372" y="1490"/>
                  </a:lnTo>
                  <a:lnTo>
                    <a:pt x="469" y="1476"/>
                  </a:lnTo>
                  <a:lnTo>
                    <a:pt x="552" y="1476"/>
                  </a:lnTo>
                  <a:lnTo>
                    <a:pt x="635" y="1490"/>
                  </a:lnTo>
                  <a:lnTo>
                    <a:pt x="717" y="1517"/>
                  </a:lnTo>
                  <a:lnTo>
                    <a:pt x="800" y="1559"/>
                  </a:lnTo>
                  <a:lnTo>
                    <a:pt x="855" y="1614"/>
                  </a:lnTo>
                  <a:lnTo>
                    <a:pt x="910" y="1683"/>
                  </a:lnTo>
                  <a:lnTo>
                    <a:pt x="993" y="1586"/>
                  </a:lnTo>
                  <a:lnTo>
                    <a:pt x="1034" y="1545"/>
                  </a:lnTo>
                  <a:lnTo>
                    <a:pt x="1076" y="1517"/>
                  </a:lnTo>
                  <a:lnTo>
                    <a:pt x="1159" y="1490"/>
                  </a:lnTo>
                  <a:lnTo>
                    <a:pt x="1214" y="1490"/>
                  </a:lnTo>
                  <a:lnTo>
                    <a:pt x="1131" y="1407"/>
                  </a:lnTo>
                  <a:lnTo>
                    <a:pt x="1090" y="1338"/>
                  </a:lnTo>
                  <a:lnTo>
                    <a:pt x="1048" y="1283"/>
                  </a:lnTo>
                  <a:lnTo>
                    <a:pt x="1034" y="1214"/>
                  </a:lnTo>
                  <a:lnTo>
                    <a:pt x="1021" y="1159"/>
                  </a:lnTo>
                  <a:lnTo>
                    <a:pt x="1007" y="1159"/>
                  </a:lnTo>
                  <a:lnTo>
                    <a:pt x="938" y="938"/>
                  </a:lnTo>
                  <a:lnTo>
                    <a:pt x="910" y="828"/>
                  </a:lnTo>
                  <a:lnTo>
                    <a:pt x="883" y="717"/>
                  </a:lnTo>
                  <a:lnTo>
                    <a:pt x="883" y="607"/>
                  </a:lnTo>
                  <a:lnTo>
                    <a:pt x="883" y="497"/>
                  </a:lnTo>
                  <a:lnTo>
                    <a:pt x="910" y="400"/>
                  </a:lnTo>
                  <a:lnTo>
                    <a:pt x="979" y="304"/>
                  </a:lnTo>
                  <a:lnTo>
                    <a:pt x="993" y="276"/>
                  </a:lnTo>
                  <a:lnTo>
                    <a:pt x="1007" y="248"/>
                  </a:lnTo>
                  <a:lnTo>
                    <a:pt x="993" y="193"/>
                  </a:lnTo>
                  <a:lnTo>
                    <a:pt x="966" y="152"/>
                  </a:lnTo>
                  <a:lnTo>
                    <a:pt x="910" y="124"/>
                  </a:lnTo>
                  <a:lnTo>
                    <a:pt x="786" y="111"/>
                  </a:lnTo>
                  <a:lnTo>
                    <a:pt x="676" y="83"/>
                  </a:lnTo>
                  <a:lnTo>
                    <a:pt x="441" y="14"/>
                  </a:lnTo>
                  <a:lnTo>
                    <a:pt x="414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5466625" y="3212600"/>
              <a:ext cx="23125" cy="81400"/>
            </a:xfrm>
            <a:custGeom>
              <a:rect b="b" l="l" r="r" t="t"/>
              <a:pathLst>
                <a:path extrusionOk="0" h="3256" w="925">
                  <a:moveTo>
                    <a:pt x="718" y="1"/>
                  </a:moveTo>
                  <a:lnTo>
                    <a:pt x="111" y="1035"/>
                  </a:lnTo>
                  <a:lnTo>
                    <a:pt x="1" y="994"/>
                  </a:lnTo>
                  <a:lnTo>
                    <a:pt x="1" y="994"/>
                  </a:lnTo>
                  <a:lnTo>
                    <a:pt x="70" y="1656"/>
                  </a:lnTo>
                  <a:lnTo>
                    <a:pt x="304" y="1545"/>
                  </a:lnTo>
                  <a:lnTo>
                    <a:pt x="428" y="1490"/>
                  </a:lnTo>
                  <a:lnTo>
                    <a:pt x="539" y="1407"/>
                  </a:lnTo>
                  <a:lnTo>
                    <a:pt x="635" y="1325"/>
                  </a:lnTo>
                  <a:lnTo>
                    <a:pt x="732" y="1242"/>
                  </a:lnTo>
                  <a:lnTo>
                    <a:pt x="828" y="1145"/>
                  </a:lnTo>
                  <a:lnTo>
                    <a:pt x="911" y="1035"/>
                  </a:lnTo>
                  <a:lnTo>
                    <a:pt x="870" y="1187"/>
                  </a:lnTo>
                  <a:lnTo>
                    <a:pt x="815" y="1352"/>
                  </a:lnTo>
                  <a:lnTo>
                    <a:pt x="746" y="1545"/>
                  </a:lnTo>
                  <a:lnTo>
                    <a:pt x="635" y="1766"/>
                  </a:lnTo>
                  <a:lnTo>
                    <a:pt x="566" y="1876"/>
                  </a:lnTo>
                  <a:lnTo>
                    <a:pt x="497" y="1987"/>
                  </a:lnTo>
                  <a:lnTo>
                    <a:pt x="415" y="2083"/>
                  </a:lnTo>
                  <a:lnTo>
                    <a:pt x="318" y="2180"/>
                  </a:lnTo>
                  <a:lnTo>
                    <a:pt x="222" y="2276"/>
                  </a:lnTo>
                  <a:lnTo>
                    <a:pt x="97" y="2359"/>
                  </a:lnTo>
                  <a:lnTo>
                    <a:pt x="97" y="2580"/>
                  </a:lnTo>
                  <a:lnTo>
                    <a:pt x="84" y="2814"/>
                  </a:lnTo>
                  <a:lnTo>
                    <a:pt x="70" y="3035"/>
                  </a:lnTo>
                  <a:lnTo>
                    <a:pt x="28" y="3255"/>
                  </a:lnTo>
                  <a:lnTo>
                    <a:pt x="222" y="3186"/>
                  </a:lnTo>
                  <a:lnTo>
                    <a:pt x="387" y="3104"/>
                  </a:lnTo>
                  <a:lnTo>
                    <a:pt x="553" y="3007"/>
                  </a:lnTo>
                  <a:lnTo>
                    <a:pt x="718" y="2897"/>
                  </a:lnTo>
                  <a:lnTo>
                    <a:pt x="787" y="2552"/>
                  </a:lnTo>
                  <a:lnTo>
                    <a:pt x="856" y="2207"/>
                  </a:lnTo>
                  <a:lnTo>
                    <a:pt x="897" y="1876"/>
                  </a:lnTo>
                  <a:lnTo>
                    <a:pt x="925" y="1545"/>
                  </a:lnTo>
                  <a:lnTo>
                    <a:pt x="925" y="1201"/>
                  </a:lnTo>
                  <a:lnTo>
                    <a:pt x="897" y="856"/>
                  </a:lnTo>
                  <a:lnTo>
                    <a:pt x="842" y="511"/>
                  </a:lnTo>
                  <a:lnTo>
                    <a:pt x="759" y="166"/>
                  </a:lnTo>
                  <a:lnTo>
                    <a:pt x="718" y="1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5447675" y="3161225"/>
              <a:ext cx="63450" cy="121750"/>
            </a:xfrm>
            <a:custGeom>
              <a:rect b="b" l="l" r="r" t="t"/>
              <a:pathLst>
                <a:path extrusionOk="0" h="4870" w="2538">
                  <a:moveTo>
                    <a:pt x="0" y="1"/>
                  </a:moveTo>
                  <a:lnTo>
                    <a:pt x="14" y="84"/>
                  </a:lnTo>
                  <a:lnTo>
                    <a:pt x="56" y="153"/>
                  </a:lnTo>
                  <a:lnTo>
                    <a:pt x="111" y="222"/>
                  </a:lnTo>
                  <a:lnTo>
                    <a:pt x="180" y="263"/>
                  </a:lnTo>
                  <a:lnTo>
                    <a:pt x="318" y="359"/>
                  </a:lnTo>
                  <a:lnTo>
                    <a:pt x="455" y="456"/>
                  </a:lnTo>
                  <a:lnTo>
                    <a:pt x="469" y="470"/>
                  </a:lnTo>
                  <a:lnTo>
                    <a:pt x="483" y="456"/>
                  </a:lnTo>
                  <a:lnTo>
                    <a:pt x="593" y="511"/>
                  </a:lnTo>
                  <a:lnTo>
                    <a:pt x="690" y="580"/>
                  </a:lnTo>
                  <a:lnTo>
                    <a:pt x="786" y="649"/>
                  </a:lnTo>
                  <a:lnTo>
                    <a:pt x="883" y="732"/>
                  </a:lnTo>
                  <a:lnTo>
                    <a:pt x="966" y="828"/>
                  </a:lnTo>
                  <a:lnTo>
                    <a:pt x="1048" y="939"/>
                  </a:lnTo>
                  <a:lnTo>
                    <a:pt x="1186" y="1159"/>
                  </a:lnTo>
                  <a:lnTo>
                    <a:pt x="1324" y="1408"/>
                  </a:lnTo>
                  <a:lnTo>
                    <a:pt x="1421" y="1656"/>
                  </a:lnTo>
                  <a:lnTo>
                    <a:pt x="1517" y="1890"/>
                  </a:lnTo>
                  <a:lnTo>
                    <a:pt x="1586" y="2125"/>
                  </a:lnTo>
                  <a:lnTo>
                    <a:pt x="1683" y="2442"/>
                  </a:lnTo>
                  <a:lnTo>
                    <a:pt x="1752" y="2787"/>
                  </a:lnTo>
                  <a:lnTo>
                    <a:pt x="1793" y="3145"/>
                  </a:lnTo>
                  <a:lnTo>
                    <a:pt x="1807" y="3490"/>
                  </a:lnTo>
                  <a:lnTo>
                    <a:pt x="1793" y="3849"/>
                  </a:lnTo>
                  <a:lnTo>
                    <a:pt x="1752" y="4207"/>
                  </a:lnTo>
                  <a:lnTo>
                    <a:pt x="1724" y="4373"/>
                  </a:lnTo>
                  <a:lnTo>
                    <a:pt x="1683" y="4538"/>
                  </a:lnTo>
                  <a:lnTo>
                    <a:pt x="1641" y="4704"/>
                  </a:lnTo>
                  <a:lnTo>
                    <a:pt x="1586" y="4869"/>
                  </a:lnTo>
                  <a:lnTo>
                    <a:pt x="1697" y="4773"/>
                  </a:lnTo>
                  <a:lnTo>
                    <a:pt x="1807" y="4662"/>
                  </a:lnTo>
                  <a:lnTo>
                    <a:pt x="1917" y="4552"/>
                  </a:lnTo>
                  <a:lnTo>
                    <a:pt x="2014" y="4442"/>
                  </a:lnTo>
                  <a:lnTo>
                    <a:pt x="2110" y="4317"/>
                  </a:lnTo>
                  <a:lnTo>
                    <a:pt x="2193" y="4180"/>
                  </a:lnTo>
                  <a:lnTo>
                    <a:pt x="2262" y="4055"/>
                  </a:lnTo>
                  <a:lnTo>
                    <a:pt x="2331" y="3917"/>
                  </a:lnTo>
                  <a:lnTo>
                    <a:pt x="2386" y="3766"/>
                  </a:lnTo>
                  <a:lnTo>
                    <a:pt x="2441" y="3614"/>
                  </a:lnTo>
                  <a:lnTo>
                    <a:pt x="2483" y="3462"/>
                  </a:lnTo>
                  <a:lnTo>
                    <a:pt x="2510" y="3311"/>
                  </a:lnTo>
                  <a:lnTo>
                    <a:pt x="2524" y="3145"/>
                  </a:lnTo>
                  <a:lnTo>
                    <a:pt x="2538" y="2980"/>
                  </a:lnTo>
                  <a:lnTo>
                    <a:pt x="2538" y="2800"/>
                  </a:lnTo>
                  <a:lnTo>
                    <a:pt x="2524" y="2635"/>
                  </a:lnTo>
                  <a:lnTo>
                    <a:pt x="2497" y="2400"/>
                  </a:lnTo>
                  <a:lnTo>
                    <a:pt x="2441" y="2152"/>
                  </a:lnTo>
                  <a:lnTo>
                    <a:pt x="2372" y="1918"/>
                  </a:lnTo>
                  <a:lnTo>
                    <a:pt x="2276" y="1683"/>
                  </a:lnTo>
                  <a:lnTo>
                    <a:pt x="2166" y="1463"/>
                  </a:lnTo>
                  <a:lnTo>
                    <a:pt x="2028" y="1242"/>
                  </a:lnTo>
                  <a:lnTo>
                    <a:pt x="1890" y="1035"/>
                  </a:lnTo>
                  <a:lnTo>
                    <a:pt x="1724" y="828"/>
                  </a:lnTo>
                  <a:lnTo>
                    <a:pt x="1545" y="649"/>
                  </a:lnTo>
                  <a:lnTo>
                    <a:pt x="1366" y="484"/>
                  </a:lnTo>
                  <a:lnTo>
                    <a:pt x="1159" y="346"/>
                  </a:lnTo>
                  <a:lnTo>
                    <a:pt x="952" y="222"/>
                  </a:lnTo>
                  <a:lnTo>
                    <a:pt x="718" y="125"/>
                  </a:lnTo>
                  <a:lnTo>
                    <a:pt x="483" y="56"/>
                  </a:lnTo>
                  <a:lnTo>
                    <a:pt x="249" y="1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5448350" y="3173300"/>
              <a:ext cx="35550" cy="47250"/>
            </a:xfrm>
            <a:custGeom>
              <a:rect b="b" l="l" r="r" t="t"/>
              <a:pathLst>
                <a:path extrusionOk="0" h="1890" w="1422">
                  <a:moveTo>
                    <a:pt x="442" y="1"/>
                  </a:moveTo>
                  <a:lnTo>
                    <a:pt x="442" y="28"/>
                  </a:lnTo>
                  <a:lnTo>
                    <a:pt x="442" y="42"/>
                  </a:lnTo>
                  <a:lnTo>
                    <a:pt x="415" y="69"/>
                  </a:lnTo>
                  <a:lnTo>
                    <a:pt x="304" y="69"/>
                  </a:lnTo>
                  <a:lnTo>
                    <a:pt x="222" y="42"/>
                  </a:lnTo>
                  <a:lnTo>
                    <a:pt x="153" y="28"/>
                  </a:lnTo>
                  <a:lnTo>
                    <a:pt x="97" y="28"/>
                  </a:lnTo>
                  <a:lnTo>
                    <a:pt x="42" y="42"/>
                  </a:lnTo>
                  <a:lnTo>
                    <a:pt x="1" y="56"/>
                  </a:lnTo>
                  <a:lnTo>
                    <a:pt x="70" y="166"/>
                  </a:lnTo>
                  <a:lnTo>
                    <a:pt x="139" y="276"/>
                  </a:lnTo>
                  <a:lnTo>
                    <a:pt x="208" y="400"/>
                  </a:lnTo>
                  <a:lnTo>
                    <a:pt x="249" y="525"/>
                  </a:lnTo>
                  <a:lnTo>
                    <a:pt x="346" y="787"/>
                  </a:lnTo>
                  <a:lnTo>
                    <a:pt x="428" y="1035"/>
                  </a:lnTo>
                  <a:lnTo>
                    <a:pt x="539" y="1462"/>
                  </a:lnTo>
                  <a:lnTo>
                    <a:pt x="622" y="1890"/>
                  </a:lnTo>
                  <a:lnTo>
                    <a:pt x="1008" y="1683"/>
                  </a:lnTo>
                  <a:lnTo>
                    <a:pt x="1215" y="1600"/>
                  </a:lnTo>
                  <a:lnTo>
                    <a:pt x="1421" y="1504"/>
                  </a:lnTo>
                  <a:lnTo>
                    <a:pt x="1339" y="1297"/>
                  </a:lnTo>
                  <a:lnTo>
                    <a:pt x="1256" y="1090"/>
                  </a:lnTo>
                  <a:lnTo>
                    <a:pt x="1146" y="883"/>
                  </a:lnTo>
                  <a:lnTo>
                    <a:pt x="1035" y="690"/>
                  </a:lnTo>
                  <a:lnTo>
                    <a:pt x="911" y="497"/>
                  </a:lnTo>
                  <a:lnTo>
                    <a:pt x="773" y="318"/>
                  </a:lnTo>
                  <a:lnTo>
                    <a:pt x="608" y="152"/>
                  </a:lnTo>
                  <a:lnTo>
                    <a:pt x="442" y="1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5419400" y="3175025"/>
              <a:ext cx="45875" cy="97250"/>
            </a:xfrm>
            <a:custGeom>
              <a:rect b="b" l="l" r="r" t="t"/>
              <a:pathLst>
                <a:path extrusionOk="0" h="3890" w="1835">
                  <a:moveTo>
                    <a:pt x="718" y="2607"/>
                  </a:moveTo>
                  <a:lnTo>
                    <a:pt x="925" y="3048"/>
                  </a:lnTo>
                  <a:lnTo>
                    <a:pt x="456" y="3048"/>
                  </a:lnTo>
                  <a:lnTo>
                    <a:pt x="718" y="2607"/>
                  </a:lnTo>
                  <a:close/>
                  <a:moveTo>
                    <a:pt x="552" y="0"/>
                  </a:moveTo>
                  <a:lnTo>
                    <a:pt x="304" y="1049"/>
                  </a:lnTo>
                  <a:lnTo>
                    <a:pt x="194" y="1573"/>
                  </a:lnTo>
                  <a:lnTo>
                    <a:pt x="97" y="2111"/>
                  </a:lnTo>
                  <a:lnTo>
                    <a:pt x="290" y="2235"/>
                  </a:lnTo>
                  <a:lnTo>
                    <a:pt x="456" y="2386"/>
                  </a:lnTo>
                  <a:lnTo>
                    <a:pt x="56" y="2469"/>
                  </a:lnTo>
                  <a:lnTo>
                    <a:pt x="28" y="2786"/>
                  </a:lnTo>
                  <a:lnTo>
                    <a:pt x="1" y="3117"/>
                  </a:lnTo>
                  <a:lnTo>
                    <a:pt x="1" y="3503"/>
                  </a:lnTo>
                  <a:lnTo>
                    <a:pt x="1" y="3890"/>
                  </a:lnTo>
                  <a:lnTo>
                    <a:pt x="97" y="3890"/>
                  </a:lnTo>
                  <a:lnTo>
                    <a:pt x="180" y="3876"/>
                  </a:lnTo>
                  <a:lnTo>
                    <a:pt x="263" y="3862"/>
                  </a:lnTo>
                  <a:lnTo>
                    <a:pt x="331" y="3834"/>
                  </a:lnTo>
                  <a:lnTo>
                    <a:pt x="331" y="3407"/>
                  </a:lnTo>
                  <a:lnTo>
                    <a:pt x="469" y="3421"/>
                  </a:lnTo>
                  <a:lnTo>
                    <a:pt x="814" y="3407"/>
                  </a:lnTo>
                  <a:lnTo>
                    <a:pt x="1049" y="3379"/>
                  </a:lnTo>
                  <a:lnTo>
                    <a:pt x="1297" y="3352"/>
                  </a:lnTo>
                  <a:lnTo>
                    <a:pt x="1573" y="3283"/>
                  </a:lnTo>
                  <a:lnTo>
                    <a:pt x="1835" y="3214"/>
                  </a:lnTo>
                  <a:lnTo>
                    <a:pt x="1793" y="2704"/>
                  </a:lnTo>
                  <a:lnTo>
                    <a:pt x="1766" y="2469"/>
                  </a:lnTo>
                  <a:lnTo>
                    <a:pt x="1104" y="2248"/>
                  </a:lnTo>
                  <a:lnTo>
                    <a:pt x="1269" y="2138"/>
                  </a:lnTo>
                  <a:lnTo>
                    <a:pt x="1449" y="2014"/>
                  </a:lnTo>
                  <a:lnTo>
                    <a:pt x="1697" y="1862"/>
                  </a:lnTo>
                  <a:lnTo>
                    <a:pt x="1642" y="1517"/>
                  </a:lnTo>
                  <a:lnTo>
                    <a:pt x="1573" y="1159"/>
                  </a:lnTo>
                  <a:lnTo>
                    <a:pt x="1476" y="869"/>
                  </a:lnTo>
                  <a:lnTo>
                    <a:pt x="1380" y="566"/>
                  </a:lnTo>
                  <a:lnTo>
                    <a:pt x="1255" y="290"/>
                  </a:lnTo>
                  <a:lnTo>
                    <a:pt x="1118" y="0"/>
                  </a:lnTo>
                  <a:lnTo>
                    <a:pt x="1062" y="56"/>
                  </a:lnTo>
                  <a:lnTo>
                    <a:pt x="1021" y="111"/>
                  </a:lnTo>
                  <a:lnTo>
                    <a:pt x="980" y="180"/>
                  </a:lnTo>
                  <a:lnTo>
                    <a:pt x="952" y="263"/>
                  </a:lnTo>
                  <a:lnTo>
                    <a:pt x="952" y="290"/>
                  </a:lnTo>
                  <a:lnTo>
                    <a:pt x="925" y="318"/>
                  </a:lnTo>
                  <a:lnTo>
                    <a:pt x="897" y="331"/>
                  </a:lnTo>
                  <a:lnTo>
                    <a:pt x="842" y="331"/>
                  </a:lnTo>
                  <a:lnTo>
                    <a:pt x="814" y="318"/>
                  </a:lnTo>
                  <a:lnTo>
                    <a:pt x="787" y="290"/>
                  </a:lnTo>
                  <a:lnTo>
                    <a:pt x="787" y="263"/>
                  </a:lnTo>
                  <a:lnTo>
                    <a:pt x="745" y="152"/>
                  </a:lnTo>
                  <a:lnTo>
                    <a:pt x="704" y="69"/>
                  </a:lnTo>
                  <a:lnTo>
                    <a:pt x="635" y="28"/>
                  </a:lnTo>
                  <a:lnTo>
                    <a:pt x="552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5419750" y="3262950"/>
              <a:ext cx="46225" cy="37600"/>
            </a:xfrm>
            <a:custGeom>
              <a:rect b="b" l="l" r="r" t="t"/>
              <a:pathLst>
                <a:path extrusionOk="0" h="1504" w="1849">
                  <a:moveTo>
                    <a:pt x="1766" y="0"/>
                  </a:moveTo>
                  <a:lnTo>
                    <a:pt x="979" y="235"/>
                  </a:lnTo>
                  <a:lnTo>
                    <a:pt x="979" y="621"/>
                  </a:lnTo>
                  <a:lnTo>
                    <a:pt x="897" y="648"/>
                  </a:lnTo>
                  <a:lnTo>
                    <a:pt x="690" y="676"/>
                  </a:lnTo>
                  <a:lnTo>
                    <a:pt x="538" y="690"/>
                  </a:lnTo>
                  <a:lnTo>
                    <a:pt x="373" y="690"/>
                  </a:lnTo>
                  <a:lnTo>
                    <a:pt x="193" y="676"/>
                  </a:lnTo>
                  <a:lnTo>
                    <a:pt x="0" y="648"/>
                  </a:lnTo>
                  <a:lnTo>
                    <a:pt x="42" y="1159"/>
                  </a:lnTo>
                  <a:lnTo>
                    <a:pt x="55" y="1490"/>
                  </a:lnTo>
                  <a:lnTo>
                    <a:pt x="455" y="1503"/>
                  </a:lnTo>
                  <a:lnTo>
                    <a:pt x="842" y="1476"/>
                  </a:lnTo>
                  <a:lnTo>
                    <a:pt x="1035" y="1462"/>
                  </a:lnTo>
                  <a:lnTo>
                    <a:pt x="1228" y="1421"/>
                  </a:lnTo>
                  <a:lnTo>
                    <a:pt x="1421" y="1393"/>
                  </a:lnTo>
                  <a:lnTo>
                    <a:pt x="1614" y="1338"/>
                  </a:lnTo>
                  <a:lnTo>
                    <a:pt x="1779" y="1297"/>
                  </a:lnTo>
                  <a:lnTo>
                    <a:pt x="1807" y="1076"/>
                  </a:lnTo>
                  <a:lnTo>
                    <a:pt x="1821" y="855"/>
                  </a:lnTo>
                  <a:lnTo>
                    <a:pt x="1848" y="414"/>
                  </a:lnTo>
                  <a:lnTo>
                    <a:pt x="1848" y="414"/>
                  </a:lnTo>
                  <a:lnTo>
                    <a:pt x="1779" y="441"/>
                  </a:lnTo>
                  <a:lnTo>
                    <a:pt x="1766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5385275" y="3170550"/>
              <a:ext cx="46550" cy="101725"/>
            </a:xfrm>
            <a:custGeom>
              <a:rect b="b" l="l" r="r" t="t"/>
              <a:pathLst>
                <a:path extrusionOk="0" h="4069" w="1862">
                  <a:moveTo>
                    <a:pt x="1186" y="0"/>
                  </a:moveTo>
                  <a:lnTo>
                    <a:pt x="1035" y="207"/>
                  </a:lnTo>
                  <a:lnTo>
                    <a:pt x="869" y="414"/>
                  </a:lnTo>
                  <a:lnTo>
                    <a:pt x="717" y="621"/>
                  </a:lnTo>
                  <a:lnTo>
                    <a:pt x="648" y="731"/>
                  </a:lnTo>
                  <a:lnTo>
                    <a:pt x="579" y="841"/>
                  </a:lnTo>
                  <a:lnTo>
                    <a:pt x="428" y="1159"/>
                  </a:lnTo>
                  <a:lnTo>
                    <a:pt x="304" y="1476"/>
                  </a:lnTo>
                  <a:lnTo>
                    <a:pt x="193" y="1793"/>
                  </a:lnTo>
                  <a:lnTo>
                    <a:pt x="97" y="2124"/>
                  </a:lnTo>
                  <a:lnTo>
                    <a:pt x="0" y="2524"/>
                  </a:lnTo>
                  <a:lnTo>
                    <a:pt x="28" y="2607"/>
                  </a:lnTo>
                  <a:lnTo>
                    <a:pt x="69" y="2703"/>
                  </a:lnTo>
                  <a:lnTo>
                    <a:pt x="138" y="2827"/>
                  </a:lnTo>
                  <a:lnTo>
                    <a:pt x="221" y="2965"/>
                  </a:lnTo>
                  <a:lnTo>
                    <a:pt x="345" y="3103"/>
                  </a:lnTo>
                  <a:lnTo>
                    <a:pt x="510" y="3241"/>
                  </a:lnTo>
                  <a:lnTo>
                    <a:pt x="593" y="3296"/>
                  </a:lnTo>
                  <a:lnTo>
                    <a:pt x="704" y="3351"/>
                  </a:lnTo>
                  <a:lnTo>
                    <a:pt x="814" y="3407"/>
                  </a:lnTo>
                  <a:lnTo>
                    <a:pt x="938" y="3448"/>
                  </a:lnTo>
                  <a:lnTo>
                    <a:pt x="938" y="4013"/>
                  </a:lnTo>
                  <a:lnTo>
                    <a:pt x="1048" y="4041"/>
                  </a:lnTo>
                  <a:lnTo>
                    <a:pt x="1172" y="4055"/>
                  </a:lnTo>
                  <a:lnTo>
                    <a:pt x="1310" y="4069"/>
                  </a:lnTo>
                  <a:lnTo>
                    <a:pt x="1297" y="3751"/>
                  </a:lnTo>
                  <a:lnTo>
                    <a:pt x="1297" y="3434"/>
                  </a:lnTo>
                  <a:lnTo>
                    <a:pt x="1310" y="3048"/>
                  </a:lnTo>
                  <a:lnTo>
                    <a:pt x="1338" y="2662"/>
                  </a:lnTo>
                  <a:lnTo>
                    <a:pt x="1338" y="2662"/>
                  </a:lnTo>
                  <a:lnTo>
                    <a:pt x="814" y="2786"/>
                  </a:lnTo>
                  <a:lnTo>
                    <a:pt x="248" y="1779"/>
                  </a:lnTo>
                  <a:lnTo>
                    <a:pt x="248" y="1779"/>
                  </a:lnTo>
                  <a:lnTo>
                    <a:pt x="345" y="1807"/>
                  </a:lnTo>
                  <a:lnTo>
                    <a:pt x="621" y="1890"/>
                  </a:lnTo>
                  <a:lnTo>
                    <a:pt x="786" y="1959"/>
                  </a:lnTo>
                  <a:lnTo>
                    <a:pt x="979" y="2041"/>
                  </a:lnTo>
                  <a:lnTo>
                    <a:pt x="1186" y="2124"/>
                  </a:lnTo>
                  <a:lnTo>
                    <a:pt x="1393" y="2234"/>
                  </a:lnTo>
                  <a:lnTo>
                    <a:pt x="1476" y="1710"/>
                  </a:lnTo>
                  <a:lnTo>
                    <a:pt x="1572" y="1200"/>
                  </a:lnTo>
                  <a:lnTo>
                    <a:pt x="1710" y="676"/>
                  </a:lnTo>
                  <a:lnTo>
                    <a:pt x="1862" y="166"/>
                  </a:lnTo>
                  <a:lnTo>
                    <a:pt x="1793" y="179"/>
                  </a:lnTo>
                  <a:lnTo>
                    <a:pt x="1710" y="207"/>
                  </a:lnTo>
                  <a:lnTo>
                    <a:pt x="1628" y="235"/>
                  </a:lnTo>
                  <a:lnTo>
                    <a:pt x="1559" y="290"/>
                  </a:lnTo>
                  <a:lnTo>
                    <a:pt x="1531" y="304"/>
                  </a:lnTo>
                  <a:lnTo>
                    <a:pt x="1490" y="304"/>
                  </a:lnTo>
                  <a:lnTo>
                    <a:pt x="1434" y="290"/>
                  </a:lnTo>
                  <a:lnTo>
                    <a:pt x="1393" y="248"/>
                  </a:lnTo>
                  <a:lnTo>
                    <a:pt x="1379" y="221"/>
                  </a:lnTo>
                  <a:lnTo>
                    <a:pt x="1379" y="193"/>
                  </a:lnTo>
                  <a:lnTo>
                    <a:pt x="1379" y="138"/>
                  </a:lnTo>
                  <a:lnTo>
                    <a:pt x="1366" y="97"/>
                  </a:lnTo>
                  <a:lnTo>
                    <a:pt x="1352" y="69"/>
                  </a:lnTo>
                  <a:lnTo>
                    <a:pt x="1324" y="42"/>
                  </a:lnTo>
                  <a:lnTo>
                    <a:pt x="1269" y="1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5333200" y="3151925"/>
              <a:ext cx="81400" cy="135875"/>
            </a:xfrm>
            <a:custGeom>
              <a:rect b="b" l="l" r="r" t="t"/>
              <a:pathLst>
                <a:path extrusionOk="0" h="5435" w="3256">
                  <a:moveTo>
                    <a:pt x="2566" y="0"/>
                  </a:moveTo>
                  <a:lnTo>
                    <a:pt x="2345" y="14"/>
                  </a:lnTo>
                  <a:lnTo>
                    <a:pt x="2194" y="42"/>
                  </a:lnTo>
                  <a:lnTo>
                    <a:pt x="2028" y="83"/>
                  </a:lnTo>
                  <a:lnTo>
                    <a:pt x="1876" y="138"/>
                  </a:lnTo>
                  <a:lnTo>
                    <a:pt x="1738" y="194"/>
                  </a:lnTo>
                  <a:lnTo>
                    <a:pt x="1587" y="263"/>
                  </a:lnTo>
                  <a:lnTo>
                    <a:pt x="1449" y="345"/>
                  </a:lnTo>
                  <a:lnTo>
                    <a:pt x="1311" y="428"/>
                  </a:lnTo>
                  <a:lnTo>
                    <a:pt x="1187" y="525"/>
                  </a:lnTo>
                  <a:lnTo>
                    <a:pt x="1063" y="635"/>
                  </a:lnTo>
                  <a:lnTo>
                    <a:pt x="939" y="745"/>
                  </a:lnTo>
                  <a:lnTo>
                    <a:pt x="828" y="856"/>
                  </a:lnTo>
                  <a:lnTo>
                    <a:pt x="732" y="980"/>
                  </a:lnTo>
                  <a:lnTo>
                    <a:pt x="539" y="1242"/>
                  </a:lnTo>
                  <a:lnTo>
                    <a:pt x="359" y="1518"/>
                  </a:lnTo>
                  <a:lnTo>
                    <a:pt x="249" y="1766"/>
                  </a:lnTo>
                  <a:lnTo>
                    <a:pt x="152" y="2028"/>
                  </a:lnTo>
                  <a:lnTo>
                    <a:pt x="70" y="2290"/>
                  </a:lnTo>
                  <a:lnTo>
                    <a:pt x="28" y="2552"/>
                  </a:lnTo>
                  <a:lnTo>
                    <a:pt x="1" y="2814"/>
                  </a:lnTo>
                  <a:lnTo>
                    <a:pt x="15" y="3076"/>
                  </a:lnTo>
                  <a:lnTo>
                    <a:pt x="42" y="3338"/>
                  </a:lnTo>
                  <a:lnTo>
                    <a:pt x="83" y="3600"/>
                  </a:lnTo>
                  <a:lnTo>
                    <a:pt x="125" y="3283"/>
                  </a:lnTo>
                  <a:lnTo>
                    <a:pt x="166" y="2979"/>
                  </a:lnTo>
                  <a:lnTo>
                    <a:pt x="235" y="2676"/>
                  </a:lnTo>
                  <a:lnTo>
                    <a:pt x="332" y="2373"/>
                  </a:lnTo>
                  <a:lnTo>
                    <a:pt x="414" y="2166"/>
                  </a:lnTo>
                  <a:lnTo>
                    <a:pt x="497" y="1986"/>
                  </a:lnTo>
                  <a:lnTo>
                    <a:pt x="608" y="1793"/>
                  </a:lnTo>
                  <a:lnTo>
                    <a:pt x="732" y="1614"/>
                  </a:lnTo>
                  <a:lnTo>
                    <a:pt x="856" y="1449"/>
                  </a:lnTo>
                  <a:lnTo>
                    <a:pt x="1007" y="1297"/>
                  </a:lnTo>
                  <a:lnTo>
                    <a:pt x="1159" y="1159"/>
                  </a:lnTo>
                  <a:lnTo>
                    <a:pt x="1325" y="1021"/>
                  </a:lnTo>
                  <a:lnTo>
                    <a:pt x="1532" y="869"/>
                  </a:lnTo>
                  <a:lnTo>
                    <a:pt x="1738" y="731"/>
                  </a:lnTo>
                  <a:lnTo>
                    <a:pt x="1973" y="594"/>
                  </a:lnTo>
                  <a:lnTo>
                    <a:pt x="2207" y="469"/>
                  </a:lnTo>
                  <a:lnTo>
                    <a:pt x="2442" y="373"/>
                  </a:lnTo>
                  <a:lnTo>
                    <a:pt x="2566" y="331"/>
                  </a:lnTo>
                  <a:lnTo>
                    <a:pt x="2690" y="304"/>
                  </a:lnTo>
                  <a:lnTo>
                    <a:pt x="2814" y="276"/>
                  </a:lnTo>
                  <a:lnTo>
                    <a:pt x="3062" y="276"/>
                  </a:lnTo>
                  <a:lnTo>
                    <a:pt x="3186" y="290"/>
                  </a:lnTo>
                  <a:lnTo>
                    <a:pt x="3214" y="304"/>
                  </a:lnTo>
                  <a:lnTo>
                    <a:pt x="3214" y="318"/>
                  </a:lnTo>
                  <a:lnTo>
                    <a:pt x="3200" y="345"/>
                  </a:lnTo>
                  <a:lnTo>
                    <a:pt x="3186" y="345"/>
                  </a:lnTo>
                  <a:lnTo>
                    <a:pt x="2938" y="373"/>
                  </a:lnTo>
                  <a:lnTo>
                    <a:pt x="2704" y="414"/>
                  </a:lnTo>
                  <a:lnTo>
                    <a:pt x="2469" y="483"/>
                  </a:lnTo>
                  <a:lnTo>
                    <a:pt x="2235" y="566"/>
                  </a:lnTo>
                  <a:lnTo>
                    <a:pt x="2014" y="676"/>
                  </a:lnTo>
                  <a:lnTo>
                    <a:pt x="1807" y="787"/>
                  </a:lnTo>
                  <a:lnTo>
                    <a:pt x="1601" y="924"/>
                  </a:lnTo>
                  <a:lnTo>
                    <a:pt x="1407" y="1076"/>
                  </a:lnTo>
                  <a:lnTo>
                    <a:pt x="1228" y="1242"/>
                  </a:lnTo>
                  <a:lnTo>
                    <a:pt x="1049" y="1421"/>
                  </a:lnTo>
                  <a:lnTo>
                    <a:pt x="897" y="1614"/>
                  </a:lnTo>
                  <a:lnTo>
                    <a:pt x="759" y="1807"/>
                  </a:lnTo>
                  <a:lnTo>
                    <a:pt x="621" y="2014"/>
                  </a:lnTo>
                  <a:lnTo>
                    <a:pt x="511" y="2235"/>
                  </a:lnTo>
                  <a:lnTo>
                    <a:pt x="428" y="2455"/>
                  </a:lnTo>
                  <a:lnTo>
                    <a:pt x="346" y="2690"/>
                  </a:lnTo>
                  <a:lnTo>
                    <a:pt x="277" y="2979"/>
                  </a:lnTo>
                  <a:lnTo>
                    <a:pt x="221" y="3269"/>
                  </a:lnTo>
                  <a:lnTo>
                    <a:pt x="194" y="3572"/>
                  </a:lnTo>
                  <a:lnTo>
                    <a:pt x="166" y="3876"/>
                  </a:lnTo>
                  <a:lnTo>
                    <a:pt x="263" y="4083"/>
                  </a:lnTo>
                  <a:lnTo>
                    <a:pt x="373" y="4289"/>
                  </a:lnTo>
                  <a:lnTo>
                    <a:pt x="497" y="4483"/>
                  </a:lnTo>
                  <a:lnTo>
                    <a:pt x="635" y="4662"/>
                  </a:lnTo>
                  <a:lnTo>
                    <a:pt x="787" y="4841"/>
                  </a:lnTo>
                  <a:lnTo>
                    <a:pt x="966" y="5007"/>
                  </a:lnTo>
                  <a:lnTo>
                    <a:pt x="1159" y="5158"/>
                  </a:lnTo>
                  <a:lnTo>
                    <a:pt x="1380" y="5282"/>
                  </a:lnTo>
                  <a:lnTo>
                    <a:pt x="1656" y="5434"/>
                  </a:lnTo>
                  <a:lnTo>
                    <a:pt x="1669" y="5089"/>
                  </a:lnTo>
                  <a:lnTo>
                    <a:pt x="1711" y="4745"/>
                  </a:lnTo>
                  <a:lnTo>
                    <a:pt x="1766" y="4414"/>
                  </a:lnTo>
                  <a:lnTo>
                    <a:pt x="1835" y="4069"/>
                  </a:lnTo>
                  <a:lnTo>
                    <a:pt x="1973" y="3407"/>
                  </a:lnTo>
                  <a:lnTo>
                    <a:pt x="2125" y="2759"/>
                  </a:lnTo>
                  <a:lnTo>
                    <a:pt x="2221" y="2441"/>
                  </a:lnTo>
                  <a:lnTo>
                    <a:pt x="2318" y="2138"/>
                  </a:lnTo>
                  <a:lnTo>
                    <a:pt x="2442" y="1835"/>
                  </a:lnTo>
                  <a:lnTo>
                    <a:pt x="2580" y="1545"/>
                  </a:lnTo>
                  <a:lnTo>
                    <a:pt x="2690" y="1338"/>
                  </a:lnTo>
                  <a:lnTo>
                    <a:pt x="2814" y="1131"/>
                  </a:lnTo>
                  <a:lnTo>
                    <a:pt x="2897" y="1021"/>
                  </a:lnTo>
                  <a:lnTo>
                    <a:pt x="2966" y="924"/>
                  </a:lnTo>
                  <a:lnTo>
                    <a:pt x="3062" y="828"/>
                  </a:lnTo>
                  <a:lnTo>
                    <a:pt x="3145" y="759"/>
                  </a:lnTo>
                  <a:lnTo>
                    <a:pt x="3062" y="759"/>
                  </a:lnTo>
                  <a:lnTo>
                    <a:pt x="3021" y="745"/>
                  </a:lnTo>
                  <a:lnTo>
                    <a:pt x="2980" y="731"/>
                  </a:lnTo>
                  <a:lnTo>
                    <a:pt x="2938" y="704"/>
                  </a:lnTo>
                  <a:lnTo>
                    <a:pt x="2924" y="662"/>
                  </a:lnTo>
                  <a:lnTo>
                    <a:pt x="2911" y="635"/>
                  </a:lnTo>
                  <a:lnTo>
                    <a:pt x="2924" y="594"/>
                  </a:lnTo>
                  <a:lnTo>
                    <a:pt x="2938" y="552"/>
                  </a:lnTo>
                  <a:lnTo>
                    <a:pt x="2966" y="525"/>
                  </a:lnTo>
                  <a:lnTo>
                    <a:pt x="2993" y="511"/>
                  </a:lnTo>
                  <a:lnTo>
                    <a:pt x="3035" y="497"/>
                  </a:lnTo>
                  <a:lnTo>
                    <a:pt x="3131" y="511"/>
                  </a:lnTo>
                  <a:lnTo>
                    <a:pt x="3173" y="442"/>
                  </a:lnTo>
                  <a:lnTo>
                    <a:pt x="3200" y="373"/>
                  </a:lnTo>
                  <a:lnTo>
                    <a:pt x="3242" y="263"/>
                  </a:lnTo>
                  <a:lnTo>
                    <a:pt x="3255" y="180"/>
                  </a:lnTo>
                  <a:lnTo>
                    <a:pt x="3255" y="83"/>
                  </a:lnTo>
                  <a:lnTo>
                    <a:pt x="3021" y="42"/>
                  </a:lnTo>
                  <a:lnTo>
                    <a:pt x="2800" y="14"/>
                  </a:lnTo>
                  <a:lnTo>
                    <a:pt x="2566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5377325" y="3234325"/>
              <a:ext cx="41750" cy="65525"/>
            </a:xfrm>
            <a:custGeom>
              <a:rect b="b" l="l" r="r" t="t"/>
              <a:pathLst>
                <a:path extrusionOk="0" h="2621" w="1670">
                  <a:moveTo>
                    <a:pt x="304" y="1"/>
                  </a:moveTo>
                  <a:lnTo>
                    <a:pt x="194" y="594"/>
                  </a:lnTo>
                  <a:lnTo>
                    <a:pt x="84" y="1187"/>
                  </a:lnTo>
                  <a:lnTo>
                    <a:pt x="56" y="1435"/>
                  </a:lnTo>
                  <a:lnTo>
                    <a:pt x="29" y="1683"/>
                  </a:lnTo>
                  <a:lnTo>
                    <a:pt x="1" y="2180"/>
                  </a:lnTo>
                  <a:lnTo>
                    <a:pt x="194" y="2276"/>
                  </a:lnTo>
                  <a:lnTo>
                    <a:pt x="401" y="2345"/>
                  </a:lnTo>
                  <a:lnTo>
                    <a:pt x="594" y="2414"/>
                  </a:lnTo>
                  <a:lnTo>
                    <a:pt x="815" y="2469"/>
                  </a:lnTo>
                  <a:lnTo>
                    <a:pt x="1022" y="2524"/>
                  </a:lnTo>
                  <a:lnTo>
                    <a:pt x="1228" y="2566"/>
                  </a:lnTo>
                  <a:lnTo>
                    <a:pt x="1449" y="2593"/>
                  </a:lnTo>
                  <a:lnTo>
                    <a:pt x="1670" y="2621"/>
                  </a:lnTo>
                  <a:lnTo>
                    <a:pt x="1670" y="2524"/>
                  </a:lnTo>
                  <a:lnTo>
                    <a:pt x="1656" y="2152"/>
                  </a:lnTo>
                  <a:lnTo>
                    <a:pt x="1642" y="1780"/>
                  </a:lnTo>
                  <a:lnTo>
                    <a:pt x="1421" y="1724"/>
                  </a:lnTo>
                  <a:lnTo>
                    <a:pt x="1311" y="1669"/>
                  </a:lnTo>
                  <a:lnTo>
                    <a:pt x="1201" y="1614"/>
                  </a:lnTo>
                  <a:lnTo>
                    <a:pt x="1104" y="1559"/>
                  </a:lnTo>
                  <a:lnTo>
                    <a:pt x="994" y="1476"/>
                  </a:lnTo>
                  <a:lnTo>
                    <a:pt x="897" y="1393"/>
                  </a:lnTo>
                  <a:lnTo>
                    <a:pt x="801" y="1297"/>
                  </a:lnTo>
                  <a:lnTo>
                    <a:pt x="718" y="1187"/>
                  </a:lnTo>
                  <a:lnTo>
                    <a:pt x="635" y="1062"/>
                  </a:lnTo>
                  <a:lnTo>
                    <a:pt x="553" y="925"/>
                  </a:lnTo>
                  <a:lnTo>
                    <a:pt x="484" y="773"/>
                  </a:lnTo>
                  <a:lnTo>
                    <a:pt x="429" y="607"/>
                  </a:lnTo>
                  <a:lnTo>
                    <a:pt x="373" y="414"/>
                  </a:lnTo>
                  <a:lnTo>
                    <a:pt x="346" y="221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8" name="Google Shape;78;p2"/>
          <p:cNvGrpSpPr/>
          <p:nvPr/>
        </p:nvGrpSpPr>
        <p:grpSpPr>
          <a:xfrm>
            <a:off x="1279005" y="3018629"/>
            <a:ext cx="821675" cy="775444"/>
            <a:chOff x="5333200" y="3132625"/>
            <a:chExt cx="177925" cy="167925"/>
          </a:xfrm>
        </p:grpSpPr>
        <p:sp>
          <p:nvSpPr>
            <p:cNvPr id="79" name="Google Shape;79;p2"/>
            <p:cNvSpPr/>
            <p:nvPr/>
          </p:nvSpPr>
          <p:spPr>
            <a:xfrm>
              <a:off x="5418375" y="3132625"/>
              <a:ext cx="30350" cy="42075"/>
            </a:xfrm>
            <a:custGeom>
              <a:rect b="b" l="l" r="r" t="t"/>
              <a:pathLst>
                <a:path extrusionOk="0" h="1683" w="1214">
                  <a:moveTo>
                    <a:pt x="414" y="0"/>
                  </a:moveTo>
                  <a:lnTo>
                    <a:pt x="386" y="14"/>
                  </a:lnTo>
                  <a:lnTo>
                    <a:pt x="345" y="42"/>
                  </a:lnTo>
                  <a:lnTo>
                    <a:pt x="317" y="83"/>
                  </a:lnTo>
                  <a:lnTo>
                    <a:pt x="317" y="138"/>
                  </a:lnTo>
                  <a:lnTo>
                    <a:pt x="359" y="345"/>
                  </a:lnTo>
                  <a:lnTo>
                    <a:pt x="372" y="469"/>
                  </a:lnTo>
                  <a:lnTo>
                    <a:pt x="372" y="579"/>
                  </a:lnTo>
                  <a:lnTo>
                    <a:pt x="359" y="690"/>
                  </a:lnTo>
                  <a:lnTo>
                    <a:pt x="331" y="786"/>
                  </a:lnTo>
                  <a:lnTo>
                    <a:pt x="290" y="883"/>
                  </a:lnTo>
                  <a:lnTo>
                    <a:pt x="221" y="966"/>
                  </a:lnTo>
                  <a:lnTo>
                    <a:pt x="97" y="924"/>
                  </a:lnTo>
                  <a:lnTo>
                    <a:pt x="83" y="1048"/>
                  </a:lnTo>
                  <a:lnTo>
                    <a:pt x="55" y="1172"/>
                  </a:lnTo>
                  <a:lnTo>
                    <a:pt x="0" y="1297"/>
                  </a:lnTo>
                  <a:lnTo>
                    <a:pt x="97" y="1324"/>
                  </a:lnTo>
                  <a:lnTo>
                    <a:pt x="179" y="1366"/>
                  </a:lnTo>
                  <a:lnTo>
                    <a:pt x="235" y="1434"/>
                  </a:lnTo>
                  <a:lnTo>
                    <a:pt x="262" y="1476"/>
                  </a:lnTo>
                  <a:lnTo>
                    <a:pt x="276" y="1517"/>
                  </a:lnTo>
                  <a:lnTo>
                    <a:pt x="372" y="1490"/>
                  </a:lnTo>
                  <a:lnTo>
                    <a:pt x="469" y="1476"/>
                  </a:lnTo>
                  <a:lnTo>
                    <a:pt x="552" y="1476"/>
                  </a:lnTo>
                  <a:lnTo>
                    <a:pt x="635" y="1490"/>
                  </a:lnTo>
                  <a:lnTo>
                    <a:pt x="717" y="1517"/>
                  </a:lnTo>
                  <a:lnTo>
                    <a:pt x="800" y="1559"/>
                  </a:lnTo>
                  <a:lnTo>
                    <a:pt x="855" y="1614"/>
                  </a:lnTo>
                  <a:lnTo>
                    <a:pt x="910" y="1683"/>
                  </a:lnTo>
                  <a:lnTo>
                    <a:pt x="993" y="1586"/>
                  </a:lnTo>
                  <a:lnTo>
                    <a:pt x="1034" y="1545"/>
                  </a:lnTo>
                  <a:lnTo>
                    <a:pt x="1076" y="1517"/>
                  </a:lnTo>
                  <a:lnTo>
                    <a:pt x="1159" y="1490"/>
                  </a:lnTo>
                  <a:lnTo>
                    <a:pt x="1214" y="1490"/>
                  </a:lnTo>
                  <a:lnTo>
                    <a:pt x="1131" y="1407"/>
                  </a:lnTo>
                  <a:lnTo>
                    <a:pt x="1090" y="1338"/>
                  </a:lnTo>
                  <a:lnTo>
                    <a:pt x="1048" y="1283"/>
                  </a:lnTo>
                  <a:lnTo>
                    <a:pt x="1034" y="1214"/>
                  </a:lnTo>
                  <a:lnTo>
                    <a:pt x="1021" y="1159"/>
                  </a:lnTo>
                  <a:lnTo>
                    <a:pt x="1007" y="1159"/>
                  </a:lnTo>
                  <a:lnTo>
                    <a:pt x="938" y="938"/>
                  </a:lnTo>
                  <a:lnTo>
                    <a:pt x="910" y="828"/>
                  </a:lnTo>
                  <a:lnTo>
                    <a:pt x="883" y="717"/>
                  </a:lnTo>
                  <a:lnTo>
                    <a:pt x="883" y="607"/>
                  </a:lnTo>
                  <a:lnTo>
                    <a:pt x="883" y="497"/>
                  </a:lnTo>
                  <a:lnTo>
                    <a:pt x="910" y="400"/>
                  </a:lnTo>
                  <a:lnTo>
                    <a:pt x="979" y="304"/>
                  </a:lnTo>
                  <a:lnTo>
                    <a:pt x="993" y="276"/>
                  </a:lnTo>
                  <a:lnTo>
                    <a:pt x="1007" y="248"/>
                  </a:lnTo>
                  <a:lnTo>
                    <a:pt x="993" y="193"/>
                  </a:lnTo>
                  <a:lnTo>
                    <a:pt x="966" y="152"/>
                  </a:lnTo>
                  <a:lnTo>
                    <a:pt x="910" y="124"/>
                  </a:lnTo>
                  <a:lnTo>
                    <a:pt x="786" y="111"/>
                  </a:lnTo>
                  <a:lnTo>
                    <a:pt x="676" y="83"/>
                  </a:lnTo>
                  <a:lnTo>
                    <a:pt x="441" y="14"/>
                  </a:lnTo>
                  <a:lnTo>
                    <a:pt x="4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5466625" y="3212600"/>
              <a:ext cx="23125" cy="81400"/>
            </a:xfrm>
            <a:custGeom>
              <a:rect b="b" l="l" r="r" t="t"/>
              <a:pathLst>
                <a:path extrusionOk="0" h="3256" w="925">
                  <a:moveTo>
                    <a:pt x="718" y="1"/>
                  </a:moveTo>
                  <a:lnTo>
                    <a:pt x="111" y="1035"/>
                  </a:lnTo>
                  <a:lnTo>
                    <a:pt x="1" y="994"/>
                  </a:lnTo>
                  <a:lnTo>
                    <a:pt x="1" y="994"/>
                  </a:lnTo>
                  <a:lnTo>
                    <a:pt x="70" y="1656"/>
                  </a:lnTo>
                  <a:lnTo>
                    <a:pt x="304" y="1545"/>
                  </a:lnTo>
                  <a:lnTo>
                    <a:pt x="428" y="1490"/>
                  </a:lnTo>
                  <a:lnTo>
                    <a:pt x="539" y="1407"/>
                  </a:lnTo>
                  <a:lnTo>
                    <a:pt x="635" y="1325"/>
                  </a:lnTo>
                  <a:lnTo>
                    <a:pt x="732" y="1242"/>
                  </a:lnTo>
                  <a:lnTo>
                    <a:pt x="828" y="1145"/>
                  </a:lnTo>
                  <a:lnTo>
                    <a:pt x="911" y="1035"/>
                  </a:lnTo>
                  <a:lnTo>
                    <a:pt x="870" y="1187"/>
                  </a:lnTo>
                  <a:lnTo>
                    <a:pt x="815" y="1352"/>
                  </a:lnTo>
                  <a:lnTo>
                    <a:pt x="746" y="1545"/>
                  </a:lnTo>
                  <a:lnTo>
                    <a:pt x="635" y="1766"/>
                  </a:lnTo>
                  <a:lnTo>
                    <a:pt x="566" y="1876"/>
                  </a:lnTo>
                  <a:lnTo>
                    <a:pt x="497" y="1987"/>
                  </a:lnTo>
                  <a:lnTo>
                    <a:pt x="415" y="2083"/>
                  </a:lnTo>
                  <a:lnTo>
                    <a:pt x="318" y="2180"/>
                  </a:lnTo>
                  <a:lnTo>
                    <a:pt x="222" y="2276"/>
                  </a:lnTo>
                  <a:lnTo>
                    <a:pt x="97" y="2359"/>
                  </a:lnTo>
                  <a:lnTo>
                    <a:pt x="97" y="2580"/>
                  </a:lnTo>
                  <a:lnTo>
                    <a:pt x="84" y="2814"/>
                  </a:lnTo>
                  <a:lnTo>
                    <a:pt x="70" y="3035"/>
                  </a:lnTo>
                  <a:lnTo>
                    <a:pt x="28" y="3255"/>
                  </a:lnTo>
                  <a:lnTo>
                    <a:pt x="222" y="3186"/>
                  </a:lnTo>
                  <a:lnTo>
                    <a:pt x="387" y="3104"/>
                  </a:lnTo>
                  <a:lnTo>
                    <a:pt x="553" y="3007"/>
                  </a:lnTo>
                  <a:lnTo>
                    <a:pt x="718" y="2897"/>
                  </a:lnTo>
                  <a:lnTo>
                    <a:pt x="787" y="2552"/>
                  </a:lnTo>
                  <a:lnTo>
                    <a:pt x="856" y="2207"/>
                  </a:lnTo>
                  <a:lnTo>
                    <a:pt x="897" y="1876"/>
                  </a:lnTo>
                  <a:lnTo>
                    <a:pt x="925" y="1545"/>
                  </a:lnTo>
                  <a:lnTo>
                    <a:pt x="925" y="1201"/>
                  </a:lnTo>
                  <a:lnTo>
                    <a:pt x="897" y="856"/>
                  </a:lnTo>
                  <a:lnTo>
                    <a:pt x="842" y="511"/>
                  </a:lnTo>
                  <a:lnTo>
                    <a:pt x="759" y="166"/>
                  </a:lnTo>
                  <a:lnTo>
                    <a:pt x="7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5447675" y="3161225"/>
              <a:ext cx="63450" cy="121750"/>
            </a:xfrm>
            <a:custGeom>
              <a:rect b="b" l="l" r="r" t="t"/>
              <a:pathLst>
                <a:path extrusionOk="0" h="4870" w="2538">
                  <a:moveTo>
                    <a:pt x="0" y="1"/>
                  </a:moveTo>
                  <a:lnTo>
                    <a:pt x="14" y="84"/>
                  </a:lnTo>
                  <a:lnTo>
                    <a:pt x="56" y="153"/>
                  </a:lnTo>
                  <a:lnTo>
                    <a:pt x="111" y="222"/>
                  </a:lnTo>
                  <a:lnTo>
                    <a:pt x="180" y="263"/>
                  </a:lnTo>
                  <a:lnTo>
                    <a:pt x="318" y="359"/>
                  </a:lnTo>
                  <a:lnTo>
                    <a:pt x="455" y="456"/>
                  </a:lnTo>
                  <a:lnTo>
                    <a:pt x="469" y="470"/>
                  </a:lnTo>
                  <a:lnTo>
                    <a:pt x="483" y="456"/>
                  </a:lnTo>
                  <a:lnTo>
                    <a:pt x="593" y="511"/>
                  </a:lnTo>
                  <a:lnTo>
                    <a:pt x="690" y="580"/>
                  </a:lnTo>
                  <a:lnTo>
                    <a:pt x="786" y="649"/>
                  </a:lnTo>
                  <a:lnTo>
                    <a:pt x="883" y="732"/>
                  </a:lnTo>
                  <a:lnTo>
                    <a:pt x="966" y="828"/>
                  </a:lnTo>
                  <a:lnTo>
                    <a:pt x="1048" y="939"/>
                  </a:lnTo>
                  <a:lnTo>
                    <a:pt x="1186" y="1159"/>
                  </a:lnTo>
                  <a:lnTo>
                    <a:pt x="1324" y="1408"/>
                  </a:lnTo>
                  <a:lnTo>
                    <a:pt x="1421" y="1656"/>
                  </a:lnTo>
                  <a:lnTo>
                    <a:pt x="1517" y="1890"/>
                  </a:lnTo>
                  <a:lnTo>
                    <a:pt x="1586" y="2125"/>
                  </a:lnTo>
                  <a:lnTo>
                    <a:pt x="1683" y="2442"/>
                  </a:lnTo>
                  <a:lnTo>
                    <a:pt x="1752" y="2787"/>
                  </a:lnTo>
                  <a:lnTo>
                    <a:pt x="1793" y="3145"/>
                  </a:lnTo>
                  <a:lnTo>
                    <a:pt x="1807" y="3490"/>
                  </a:lnTo>
                  <a:lnTo>
                    <a:pt x="1793" y="3849"/>
                  </a:lnTo>
                  <a:lnTo>
                    <a:pt x="1752" y="4207"/>
                  </a:lnTo>
                  <a:lnTo>
                    <a:pt x="1724" y="4373"/>
                  </a:lnTo>
                  <a:lnTo>
                    <a:pt x="1683" y="4538"/>
                  </a:lnTo>
                  <a:lnTo>
                    <a:pt x="1641" y="4704"/>
                  </a:lnTo>
                  <a:lnTo>
                    <a:pt x="1586" y="4869"/>
                  </a:lnTo>
                  <a:lnTo>
                    <a:pt x="1697" y="4773"/>
                  </a:lnTo>
                  <a:lnTo>
                    <a:pt x="1807" y="4662"/>
                  </a:lnTo>
                  <a:lnTo>
                    <a:pt x="1917" y="4552"/>
                  </a:lnTo>
                  <a:lnTo>
                    <a:pt x="2014" y="4442"/>
                  </a:lnTo>
                  <a:lnTo>
                    <a:pt x="2110" y="4317"/>
                  </a:lnTo>
                  <a:lnTo>
                    <a:pt x="2193" y="4180"/>
                  </a:lnTo>
                  <a:lnTo>
                    <a:pt x="2262" y="4055"/>
                  </a:lnTo>
                  <a:lnTo>
                    <a:pt x="2331" y="3917"/>
                  </a:lnTo>
                  <a:lnTo>
                    <a:pt x="2386" y="3766"/>
                  </a:lnTo>
                  <a:lnTo>
                    <a:pt x="2441" y="3614"/>
                  </a:lnTo>
                  <a:lnTo>
                    <a:pt x="2483" y="3462"/>
                  </a:lnTo>
                  <a:lnTo>
                    <a:pt x="2510" y="3311"/>
                  </a:lnTo>
                  <a:lnTo>
                    <a:pt x="2524" y="3145"/>
                  </a:lnTo>
                  <a:lnTo>
                    <a:pt x="2538" y="2980"/>
                  </a:lnTo>
                  <a:lnTo>
                    <a:pt x="2538" y="2800"/>
                  </a:lnTo>
                  <a:lnTo>
                    <a:pt x="2524" y="2635"/>
                  </a:lnTo>
                  <a:lnTo>
                    <a:pt x="2497" y="2400"/>
                  </a:lnTo>
                  <a:lnTo>
                    <a:pt x="2441" y="2152"/>
                  </a:lnTo>
                  <a:lnTo>
                    <a:pt x="2372" y="1918"/>
                  </a:lnTo>
                  <a:lnTo>
                    <a:pt x="2276" y="1683"/>
                  </a:lnTo>
                  <a:lnTo>
                    <a:pt x="2166" y="1463"/>
                  </a:lnTo>
                  <a:lnTo>
                    <a:pt x="2028" y="1242"/>
                  </a:lnTo>
                  <a:lnTo>
                    <a:pt x="1890" y="1035"/>
                  </a:lnTo>
                  <a:lnTo>
                    <a:pt x="1724" y="828"/>
                  </a:lnTo>
                  <a:lnTo>
                    <a:pt x="1545" y="649"/>
                  </a:lnTo>
                  <a:lnTo>
                    <a:pt x="1366" y="484"/>
                  </a:lnTo>
                  <a:lnTo>
                    <a:pt x="1159" y="346"/>
                  </a:lnTo>
                  <a:lnTo>
                    <a:pt x="952" y="222"/>
                  </a:lnTo>
                  <a:lnTo>
                    <a:pt x="718" y="125"/>
                  </a:lnTo>
                  <a:lnTo>
                    <a:pt x="483" y="56"/>
                  </a:lnTo>
                  <a:lnTo>
                    <a:pt x="249" y="1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5448350" y="3173300"/>
              <a:ext cx="35550" cy="47250"/>
            </a:xfrm>
            <a:custGeom>
              <a:rect b="b" l="l" r="r" t="t"/>
              <a:pathLst>
                <a:path extrusionOk="0" h="1890" w="1422">
                  <a:moveTo>
                    <a:pt x="442" y="1"/>
                  </a:moveTo>
                  <a:lnTo>
                    <a:pt x="442" y="28"/>
                  </a:lnTo>
                  <a:lnTo>
                    <a:pt x="442" y="42"/>
                  </a:lnTo>
                  <a:lnTo>
                    <a:pt x="415" y="69"/>
                  </a:lnTo>
                  <a:lnTo>
                    <a:pt x="304" y="69"/>
                  </a:lnTo>
                  <a:lnTo>
                    <a:pt x="222" y="42"/>
                  </a:lnTo>
                  <a:lnTo>
                    <a:pt x="153" y="28"/>
                  </a:lnTo>
                  <a:lnTo>
                    <a:pt x="97" y="28"/>
                  </a:lnTo>
                  <a:lnTo>
                    <a:pt x="42" y="42"/>
                  </a:lnTo>
                  <a:lnTo>
                    <a:pt x="1" y="56"/>
                  </a:lnTo>
                  <a:lnTo>
                    <a:pt x="70" y="166"/>
                  </a:lnTo>
                  <a:lnTo>
                    <a:pt x="139" y="276"/>
                  </a:lnTo>
                  <a:lnTo>
                    <a:pt x="208" y="400"/>
                  </a:lnTo>
                  <a:lnTo>
                    <a:pt x="249" y="525"/>
                  </a:lnTo>
                  <a:lnTo>
                    <a:pt x="346" y="787"/>
                  </a:lnTo>
                  <a:lnTo>
                    <a:pt x="428" y="1035"/>
                  </a:lnTo>
                  <a:lnTo>
                    <a:pt x="539" y="1462"/>
                  </a:lnTo>
                  <a:lnTo>
                    <a:pt x="622" y="1890"/>
                  </a:lnTo>
                  <a:lnTo>
                    <a:pt x="1008" y="1683"/>
                  </a:lnTo>
                  <a:lnTo>
                    <a:pt x="1215" y="1600"/>
                  </a:lnTo>
                  <a:lnTo>
                    <a:pt x="1421" y="1504"/>
                  </a:lnTo>
                  <a:lnTo>
                    <a:pt x="1339" y="1297"/>
                  </a:lnTo>
                  <a:lnTo>
                    <a:pt x="1256" y="1090"/>
                  </a:lnTo>
                  <a:lnTo>
                    <a:pt x="1146" y="883"/>
                  </a:lnTo>
                  <a:lnTo>
                    <a:pt x="1035" y="690"/>
                  </a:lnTo>
                  <a:lnTo>
                    <a:pt x="911" y="497"/>
                  </a:lnTo>
                  <a:lnTo>
                    <a:pt x="773" y="318"/>
                  </a:lnTo>
                  <a:lnTo>
                    <a:pt x="608" y="152"/>
                  </a:lnTo>
                  <a:lnTo>
                    <a:pt x="4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5419400" y="3175025"/>
              <a:ext cx="45875" cy="97250"/>
            </a:xfrm>
            <a:custGeom>
              <a:rect b="b" l="l" r="r" t="t"/>
              <a:pathLst>
                <a:path extrusionOk="0" h="3890" w="1835">
                  <a:moveTo>
                    <a:pt x="718" y="2607"/>
                  </a:moveTo>
                  <a:lnTo>
                    <a:pt x="925" y="3048"/>
                  </a:lnTo>
                  <a:lnTo>
                    <a:pt x="456" y="3048"/>
                  </a:lnTo>
                  <a:lnTo>
                    <a:pt x="718" y="2607"/>
                  </a:lnTo>
                  <a:close/>
                  <a:moveTo>
                    <a:pt x="552" y="0"/>
                  </a:moveTo>
                  <a:lnTo>
                    <a:pt x="304" y="1049"/>
                  </a:lnTo>
                  <a:lnTo>
                    <a:pt x="194" y="1573"/>
                  </a:lnTo>
                  <a:lnTo>
                    <a:pt x="97" y="2111"/>
                  </a:lnTo>
                  <a:lnTo>
                    <a:pt x="290" y="2235"/>
                  </a:lnTo>
                  <a:lnTo>
                    <a:pt x="456" y="2386"/>
                  </a:lnTo>
                  <a:lnTo>
                    <a:pt x="56" y="2469"/>
                  </a:lnTo>
                  <a:lnTo>
                    <a:pt x="28" y="2786"/>
                  </a:lnTo>
                  <a:lnTo>
                    <a:pt x="1" y="3117"/>
                  </a:lnTo>
                  <a:lnTo>
                    <a:pt x="1" y="3503"/>
                  </a:lnTo>
                  <a:lnTo>
                    <a:pt x="1" y="3890"/>
                  </a:lnTo>
                  <a:lnTo>
                    <a:pt x="97" y="3890"/>
                  </a:lnTo>
                  <a:lnTo>
                    <a:pt x="180" y="3876"/>
                  </a:lnTo>
                  <a:lnTo>
                    <a:pt x="263" y="3862"/>
                  </a:lnTo>
                  <a:lnTo>
                    <a:pt x="331" y="3834"/>
                  </a:lnTo>
                  <a:lnTo>
                    <a:pt x="331" y="3407"/>
                  </a:lnTo>
                  <a:lnTo>
                    <a:pt x="469" y="3421"/>
                  </a:lnTo>
                  <a:lnTo>
                    <a:pt x="814" y="3407"/>
                  </a:lnTo>
                  <a:lnTo>
                    <a:pt x="1049" y="3379"/>
                  </a:lnTo>
                  <a:lnTo>
                    <a:pt x="1297" y="3352"/>
                  </a:lnTo>
                  <a:lnTo>
                    <a:pt x="1573" y="3283"/>
                  </a:lnTo>
                  <a:lnTo>
                    <a:pt x="1835" y="3214"/>
                  </a:lnTo>
                  <a:lnTo>
                    <a:pt x="1793" y="2704"/>
                  </a:lnTo>
                  <a:lnTo>
                    <a:pt x="1766" y="2469"/>
                  </a:lnTo>
                  <a:lnTo>
                    <a:pt x="1104" y="2248"/>
                  </a:lnTo>
                  <a:lnTo>
                    <a:pt x="1269" y="2138"/>
                  </a:lnTo>
                  <a:lnTo>
                    <a:pt x="1449" y="2014"/>
                  </a:lnTo>
                  <a:lnTo>
                    <a:pt x="1697" y="1862"/>
                  </a:lnTo>
                  <a:lnTo>
                    <a:pt x="1642" y="1517"/>
                  </a:lnTo>
                  <a:lnTo>
                    <a:pt x="1573" y="1159"/>
                  </a:lnTo>
                  <a:lnTo>
                    <a:pt x="1476" y="869"/>
                  </a:lnTo>
                  <a:lnTo>
                    <a:pt x="1380" y="566"/>
                  </a:lnTo>
                  <a:lnTo>
                    <a:pt x="1255" y="290"/>
                  </a:lnTo>
                  <a:lnTo>
                    <a:pt x="1118" y="0"/>
                  </a:lnTo>
                  <a:lnTo>
                    <a:pt x="1062" y="56"/>
                  </a:lnTo>
                  <a:lnTo>
                    <a:pt x="1021" y="111"/>
                  </a:lnTo>
                  <a:lnTo>
                    <a:pt x="980" y="180"/>
                  </a:lnTo>
                  <a:lnTo>
                    <a:pt x="952" y="263"/>
                  </a:lnTo>
                  <a:lnTo>
                    <a:pt x="952" y="290"/>
                  </a:lnTo>
                  <a:lnTo>
                    <a:pt x="925" y="318"/>
                  </a:lnTo>
                  <a:lnTo>
                    <a:pt x="897" y="331"/>
                  </a:lnTo>
                  <a:lnTo>
                    <a:pt x="842" y="331"/>
                  </a:lnTo>
                  <a:lnTo>
                    <a:pt x="814" y="318"/>
                  </a:lnTo>
                  <a:lnTo>
                    <a:pt x="787" y="290"/>
                  </a:lnTo>
                  <a:lnTo>
                    <a:pt x="787" y="263"/>
                  </a:lnTo>
                  <a:lnTo>
                    <a:pt x="745" y="152"/>
                  </a:lnTo>
                  <a:lnTo>
                    <a:pt x="704" y="69"/>
                  </a:lnTo>
                  <a:lnTo>
                    <a:pt x="635" y="28"/>
                  </a:lnTo>
                  <a:lnTo>
                    <a:pt x="5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5419750" y="3262950"/>
              <a:ext cx="46225" cy="37600"/>
            </a:xfrm>
            <a:custGeom>
              <a:rect b="b" l="l" r="r" t="t"/>
              <a:pathLst>
                <a:path extrusionOk="0" h="1504" w="1849">
                  <a:moveTo>
                    <a:pt x="1766" y="0"/>
                  </a:moveTo>
                  <a:lnTo>
                    <a:pt x="979" y="235"/>
                  </a:lnTo>
                  <a:lnTo>
                    <a:pt x="979" y="621"/>
                  </a:lnTo>
                  <a:lnTo>
                    <a:pt x="897" y="648"/>
                  </a:lnTo>
                  <a:lnTo>
                    <a:pt x="690" y="676"/>
                  </a:lnTo>
                  <a:lnTo>
                    <a:pt x="538" y="690"/>
                  </a:lnTo>
                  <a:lnTo>
                    <a:pt x="373" y="690"/>
                  </a:lnTo>
                  <a:lnTo>
                    <a:pt x="193" y="676"/>
                  </a:lnTo>
                  <a:lnTo>
                    <a:pt x="0" y="648"/>
                  </a:lnTo>
                  <a:lnTo>
                    <a:pt x="42" y="1159"/>
                  </a:lnTo>
                  <a:lnTo>
                    <a:pt x="55" y="1490"/>
                  </a:lnTo>
                  <a:lnTo>
                    <a:pt x="455" y="1503"/>
                  </a:lnTo>
                  <a:lnTo>
                    <a:pt x="842" y="1476"/>
                  </a:lnTo>
                  <a:lnTo>
                    <a:pt x="1035" y="1462"/>
                  </a:lnTo>
                  <a:lnTo>
                    <a:pt x="1228" y="1421"/>
                  </a:lnTo>
                  <a:lnTo>
                    <a:pt x="1421" y="1393"/>
                  </a:lnTo>
                  <a:lnTo>
                    <a:pt x="1614" y="1338"/>
                  </a:lnTo>
                  <a:lnTo>
                    <a:pt x="1779" y="1297"/>
                  </a:lnTo>
                  <a:lnTo>
                    <a:pt x="1807" y="1076"/>
                  </a:lnTo>
                  <a:lnTo>
                    <a:pt x="1821" y="855"/>
                  </a:lnTo>
                  <a:lnTo>
                    <a:pt x="1848" y="414"/>
                  </a:lnTo>
                  <a:lnTo>
                    <a:pt x="1848" y="414"/>
                  </a:lnTo>
                  <a:lnTo>
                    <a:pt x="1779" y="441"/>
                  </a:lnTo>
                  <a:lnTo>
                    <a:pt x="17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5385275" y="3170550"/>
              <a:ext cx="46550" cy="101725"/>
            </a:xfrm>
            <a:custGeom>
              <a:rect b="b" l="l" r="r" t="t"/>
              <a:pathLst>
                <a:path extrusionOk="0" h="4069" w="1862">
                  <a:moveTo>
                    <a:pt x="1186" y="0"/>
                  </a:moveTo>
                  <a:lnTo>
                    <a:pt x="1035" y="207"/>
                  </a:lnTo>
                  <a:lnTo>
                    <a:pt x="869" y="414"/>
                  </a:lnTo>
                  <a:lnTo>
                    <a:pt x="717" y="621"/>
                  </a:lnTo>
                  <a:lnTo>
                    <a:pt x="648" y="731"/>
                  </a:lnTo>
                  <a:lnTo>
                    <a:pt x="579" y="841"/>
                  </a:lnTo>
                  <a:lnTo>
                    <a:pt x="428" y="1159"/>
                  </a:lnTo>
                  <a:lnTo>
                    <a:pt x="304" y="1476"/>
                  </a:lnTo>
                  <a:lnTo>
                    <a:pt x="193" y="1793"/>
                  </a:lnTo>
                  <a:lnTo>
                    <a:pt x="97" y="2124"/>
                  </a:lnTo>
                  <a:lnTo>
                    <a:pt x="0" y="2524"/>
                  </a:lnTo>
                  <a:lnTo>
                    <a:pt x="28" y="2607"/>
                  </a:lnTo>
                  <a:lnTo>
                    <a:pt x="69" y="2703"/>
                  </a:lnTo>
                  <a:lnTo>
                    <a:pt x="138" y="2827"/>
                  </a:lnTo>
                  <a:lnTo>
                    <a:pt x="221" y="2965"/>
                  </a:lnTo>
                  <a:lnTo>
                    <a:pt x="345" y="3103"/>
                  </a:lnTo>
                  <a:lnTo>
                    <a:pt x="510" y="3241"/>
                  </a:lnTo>
                  <a:lnTo>
                    <a:pt x="593" y="3296"/>
                  </a:lnTo>
                  <a:lnTo>
                    <a:pt x="704" y="3351"/>
                  </a:lnTo>
                  <a:lnTo>
                    <a:pt x="814" y="3407"/>
                  </a:lnTo>
                  <a:lnTo>
                    <a:pt x="938" y="3448"/>
                  </a:lnTo>
                  <a:lnTo>
                    <a:pt x="938" y="4013"/>
                  </a:lnTo>
                  <a:lnTo>
                    <a:pt x="1048" y="4041"/>
                  </a:lnTo>
                  <a:lnTo>
                    <a:pt x="1172" y="4055"/>
                  </a:lnTo>
                  <a:lnTo>
                    <a:pt x="1310" y="4069"/>
                  </a:lnTo>
                  <a:lnTo>
                    <a:pt x="1297" y="3751"/>
                  </a:lnTo>
                  <a:lnTo>
                    <a:pt x="1297" y="3434"/>
                  </a:lnTo>
                  <a:lnTo>
                    <a:pt x="1310" y="3048"/>
                  </a:lnTo>
                  <a:lnTo>
                    <a:pt x="1338" y="2662"/>
                  </a:lnTo>
                  <a:lnTo>
                    <a:pt x="1338" y="2662"/>
                  </a:lnTo>
                  <a:lnTo>
                    <a:pt x="814" y="2786"/>
                  </a:lnTo>
                  <a:lnTo>
                    <a:pt x="248" y="1779"/>
                  </a:lnTo>
                  <a:lnTo>
                    <a:pt x="248" y="1779"/>
                  </a:lnTo>
                  <a:lnTo>
                    <a:pt x="345" y="1807"/>
                  </a:lnTo>
                  <a:lnTo>
                    <a:pt x="621" y="1890"/>
                  </a:lnTo>
                  <a:lnTo>
                    <a:pt x="786" y="1959"/>
                  </a:lnTo>
                  <a:lnTo>
                    <a:pt x="979" y="2041"/>
                  </a:lnTo>
                  <a:lnTo>
                    <a:pt x="1186" y="2124"/>
                  </a:lnTo>
                  <a:lnTo>
                    <a:pt x="1393" y="2234"/>
                  </a:lnTo>
                  <a:lnTo>
                    <a:pt x="1476" y="1710"/>
                  </a:lnTo>
                  <a:lnTo>
                    <a:pt x="1572" y="1200"/>
                  </a:lnTo>
                  <a:lnTo>
                    <a:pt x="1710" y="676"/>
                  </a:lnTo>
                  <a:lnTo>
                    <a:pt x="1862" y="166"/>
                  </a:lnTo>
                  <a:lnTo>
                    <a:pt x="1793" y="179"/>
                  </a:lnTo>
                  <a:lnTo>
                    <a:pt x="1710" y="207"/>
                  </a:lnTo>
                  <a:lnTo>
                    <a:pt x="1628" y="235"/>
                  </a:lnTo>
                  <a:lnTo>
                    <a:pt x="1559" y="290"/>
                  </a:lnTo>
                  <a:lnTo>
                    <a:pt x="1531" y="304"/>
                  </a:lnTo>
                  <a:lnTo>
                    <a:pt x="1490" y="304"/>
                  </a:lnTo>
                  <a:lnTo>
                    <a:pt x="1434" y="290"/>
                  </a:lnTo>
                  <a:lnTo>
                    <a:pt x="1393" y="248"/>
                  </a:lnTo>
                  <a:lnTo>
                    <a:pt x="1379" y="221"/>
                  </a:lnTo>
                  <a:lnTo>
                    <a:pt x="1379" y="193"/>
                  </a:lnTo>
                  <a:lnTo>
                    <a:pt x="1379" y="138"/>
                  </a:lnTo>
                  <a:lnTo>
                    <a:pt x="1366" y="97"/>
                  </a:lnTo>
                  <a:lnTo>
                    <a:pt x="1352" y="69"/>
                  </a:lnTo>
                  <a:lnTo>
                    <a:pt x="1324" y="42"/>
                  </a:lnTo>
                  <a:lnTo>
                    <a:pt x="1269" y="1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5333200" y="3151925"/>
              <a:ext cx="81400" cy="135875"/>
            </a:xfrm>
            <a:custGeom>
              <a:rect b="b" l="l" r="r" t="t"/>
              <a:pathLst>
                <a:path extrusionOk="0" h="5435" w="3256">
                  <a:moveTo>
                    <a:pt x="2566" y="0"/>
                  </a:moveTo>
                  <a:lnTo>
                    <a:pt x="2345" y="14"/>
                  </a:lnTo>
                  <a:lnTo>
                    <a:pt x="2194" y="42"/>
                  </a:lnTo>
                  <a:lnTo>
                    <a:pt x="2028" y="83"/>
                  </a:lnTo>
                  <a:lnTo>
                    <a:pt x="1876" y="138"/>
                  </a:lnTo>
                  <a:lnTo>
                    <a:pt x="1738" y="194"/>
                  </a:lnTo>
                  <a:lnTo>
                    <a:pt x="1587" y="263"/>
                  </a:lnTo>
                  <a:lnTo>
                    <a:pt x="1449" y="345"/>
                  </a:lnTo>
                  <a:lnTo>
                    <a:pt x="1311" y="428"/>
                  </a:lnTo>
                  <a:lnTo>
                    <a:pt x="1187" y="525"/>
                  </a:lnTo>
                  <a:lnTo>
                    <a:pt x="1063" y="635"/>
                  </a:lnTo>
                  <a:lnTo>
                    <a:pt x="939" y="745"/>
                  </a:lnTo>
                  <a:lnTo>
                    <a:pt x="828" y="856"/>
                  </a:lnTo>
                  <a:lnTo>
                    <a:pt x="732" y="980"/>
                  </a:lnTo>
                  <a:lnTo>
                    <a:pt x="539" y="1242"/>
                  </a:lnTo>
                  <a:lnTo>
                    <a:pt x="359" y="1518"/>
                  </a:lnTo>
                  <a:lnTo>
                    <a:pt x="249" y="1766"/>
                  </a:lnTo>
                  <a:lnTo>
                    <a:pt x="152" y="2028"/>
                  </a:lnTo>
                  <a:lnTo>
                    <a:pt x="70" y="2290"/>
                  </a:lnTo>
                  <a:lnTo>
                    <a:pt x="28" y="2552"/>
                  </a:lnTo>
                  <a:lnTo>
                    <a:pt x="1" y="2814"/>
                  </a:lnTo>
                  <a:lnTo>
                    <a:pt x="15" y="3076"/>
                  </a:lnTo>
                  <a:lnTo>
                    <a:pt x="42" y="3338"/>
                  </a:lnTo>
                  <a:lnTo>
                    <a:pt x="83" y="3600"/>
                  </a:lnTo>
                  <a:lnTo>
                    <a:pt x="125" y="3283"/>
                  </a:lnTo>
                  <a:lnTo>
                    <a:pt x="166" y="2979"/>
                  </a:lnTo>
                  <a:lnTo>
                    <a:pt x="235" y="2676"/>
                  </a:lnTo>
                  <a:lnTo>
                    <a:pt x="332" y="2373"/>
                  </a:lnTo>
                  <a:lnTo>
                    <a:pt x="414" y="2166"/>
                  </a:lnTo>
                  <a:lnTo>
                    <a:pt x="497" y="1986"/>
                  </a:lnTo>
                  <a:lnTo>
                    <a:pt x="608" y="1793"/>
                  </a:lnTo>
                  <a:lnTo>
                    <a:pt x="732" y="1614"/>
                  </a:lnTo>
                  <a:lnTo>
                    <a:pt x="856" y="1449"/>
                  </a:lnTo>
                  <a:lnTo>
                    <a:pt x="1007" y="1297"/>
                  </a:lnTo>
                  <a:lnTo>
                    <a:pt x="1159" y="1159"/>
                  </a:lnTo>
                  <a:lnTo>
                    <a:pt x="1325" y="1021"/>
                  </a:lnTo>
                  <a:lnTo>
                    <a:pt x="1532" y="869"/>
                  </a:lnTo>
                  <a:lnTo>
                    <a:pt x="1738" y="731"/>
                  </a:lnTo>
                  <a:lnTo>
                    <a:pt x="1973" y="594"/>
                  </a:lnTo>
                  <a:lnTo>
                    <a:pt x="2207" y="469"/>
                  </a:lnTo>
                  <a:lnTo>
                    <a:pt x="2442" y="373"/>
                  </a:lnTo>
                  <a:lnTo>
                    <a:pt x="2566" y="331"/>
                  </a:lnTo>
                  <a:lnTo>
                    <a:pt x="2690" y="304"/>
                  </a:lnTo>
                  <a:lnTo>
                    <a:pt x="2814" y="276"/>
                  </a:lnTo>
                  <a:lnTo>
                    <a:pt x="3062" y="276"/>
                  </a:lnTo>
                  <a:lnTo>
                    <a:pt x="3186" y="290"/>
                  </a:lnTo>
                  <a:lnTo>
                    <a:pt x="3214" y="304"/>
                  </a:lnTo>
                  <a:lnTo>
                    <a:pt x="3214" y="318"/>
                  </a:lnTo>
                  <a:lnTo>
                    <a:pt x="3200" y="345"/>
                  </a:lnTo>
                  <a:lnTo>
                    <a:pt x="3186" y="345"/>
                  </a:lnTo>
                  <a:lnTo>
                    <a:pt x="2938" y="373"/>
                  </a:lnTo>
                  <a:lnTo>
                    <a:pt x="2704" y="414"/>
                  </a:lnTo>
                  <a:lnTo>
                    <a:pt x="2469" y="483"/>
                  </a:lnTo>
                  <a:lnTo>
                    <a:pt x="2235" y="566"/>
                  </a:lnTo>
                  <a:lnTo>
                    <a:pt x="2014" y="676"/>
                  </a:lnTo>
                  <a:lnTo>
                    <a:pt x="1807" y="787"/>
                  </a:lnTo>
                  <a:lnTo>
                    <a:pt x="1601" y="924"/>
                  </a:lnTo>
                  <a:lnTo>
                    <a:pt x="1407" y="1076"/>
                  </a:lnTo>
                  <a:lnTo>
                    <a:pt x="1228" y="1242"/>
                  </a:lnTo>
                  <a:lnTo>
                    <a:pt x="1049" y="1421"/>
                  </a:lnTo>
                  <a:lnTo>
                    <a:pt x="897" y="1614"/>
                  </a:lnTo>
                  <a:lnTo>
                    <a:pt x="759" y="1807"/>
                  </a:lnTo>
                  <a:lnTo>
                    <a:pt x="621" y="2014"/>
                  </a:lnTo>
                  <a:lnTo>
                    <a:pt x="511" y="2235"/>
                  </a:lnTo>
                  <a:lnTo>
                    <a:pt x="428" y="2455"/>
                  </a:lnTo>
                  <a:lnTo>
                    <a:pt x="346" y="2690"/>
                  </a:lnTo>
                  <a:lnTo>
                    <a:pt x="277" y="2979"/>
                  </a:lnTo>
                  <a:lnTo>
                    <a:pt x="221" y="3269"/>
                  </a:lnTo>
                  <a:lnTo>
                    <a:pt x="194" y="3572"/>
                  </a:lnTo>
                  <a:lnTo>
                    <a:pt x="166" y="3876"/>
                  </a:lnTo>
                  <a:lnTo>
                    <a:pt x="263" y="4083"/>
                  </a:lnTo>
                  <a:lnTo>
                    <a:pt x="373" y="4289"/>
                  </a:lnTo>
                  <a:lnTo>
                    <a:pt x="497" y="4483"/>
                  </a:lnTo>
                  <a:lnTo>
                    <a:pt x="635" y="4662"/>
                  </a:lnTo>
                  <a:lnTo>
                    <a:pt x="787" y="4841"/>
                  </a:lnTo>
                  <a:lnTo>
                    <a:pt x="966" y="5007"/>
                  </a:lnTo>
                  <a:lnTo>
                    <a:pt x="1159" y="5158"/>
                  </a:lnTo>
                  <a:lnTo>
                    <a:pt x="1380" y="5282"/>
                  </a:lnTo>
                  <a:lnTo>
                    <a:pt x="1656" y="5434"/>
                  </a:lnTo>
                  <a:lnTo>
                    <a:pt x="1669" y="5089"/>
                  </a:lnTo>
                  <a:lnTo>
                    <a:pt x="1711" y="4745"/>
                  </a:lnTo>
                  <a:lnTo>
                    <a:pt x="1766" y="4414"/>
                  </a:lnTo>
                  <a:lnTo>
                    <a:pt x="1835" y="4069"/>
                  </a:lnTo>
                  <a:lnTo>
                    <a:pt x="1973" y="3407"/>
                  </a:lnTo>
                  <a:lnTo>
                    <a:pt x="2125" y="2759"/>
                  </a:lnTo>
                  <a:lnTo>
                    <a:pt x="2221" y="2441"/>
                  </a:lnTo>
                  <a:lnTo>
                    <a:pt x="2318" y="2138"/>
                  </a:lnTo>
                  <a:lnTo>
                    <a:pt x="2442" y="1835"/>
                  </a:lnTo>
                  <a:lnTo>
                    <a:pt x="2580" y="1545"/>
                  </a:lnTo>
                  <a:lnTo>
                    <a:pt x="2690" y="1338"/>
                  </a:lnTo>
                  <a:lnTo>
                    <a:pt x="2814" y="1131"/>
                  </a:lnTo>
                  <a:lnTo>
                    <a:pt x="2897" y="1021"/>
                  </a:lnTo>
                  <a:lnTo>
                    <a:pt x="2966" y="924"/>
                  </a:lnTo>
                  <a:lnTo>
                    <a:pt x="3062" y="828"/>
                  </a:lnTo>
                  <a:lnTo>
                    <a:pt x="3145" y="759"/>
                  </a:lnTo>
                  <a:lnTo>
                    <a:pt x="3062" y="759"/>
                  </a:lnTo>
                  <a:lnTo>
                    <a:pt x="3021" y="745"/>
                  </a:lnTo>
                  <a:lnTo>
                    <a:pt x="2980" y="731"/>
                  </a:lnTo>
                  <a:lnTo>
                    <a:pt x="2938" y="704"/>
                  </a:lnTo>
                  <a:lnTo>
                    <a:pt x="2924" y="662"/>
                  </a:lnTo>
                  <a:lnTo>
                    <a:pt x="2911" y="635"/>
                  </a:lnTo>
                  <a:lnTo>
                    <a:pt x="2924" y="594"/>
                  </a:lnTo>
                  <a:lnTo>
                    <a:pt x="2938" y="552"/>
                  </a:lnTo>
                  <a:lnTo>
                    <a:pt x="2966" y="525"/>
                  </a:lnTo>
                  <a:lnTo>
                    <a:pt x="2993" y="511"/>
                  </a:lnTo>
                  <a:lnTo>
                    <a:pt x="3035" y="497"/>
                  </a:lnTo>
                  <a:lnTo>
                    <a:pt x="3131" y="511"/>
                  </a:lnTo>
                  <a:lnTo>
                    <a:pt x="3173" y="442"/>
                  </a:lnTo>
                  <a:lnTo>
                    <a:pt x="3200" y="373"/>
                  </a:lnTo>
                  <a:lnTo>
                    <a:pt x="3242" y="263"/>
                  </a:lnTo>
                  <a:lnTo>
                    <a:pt x="3255" y="180"/>
                  </a:lnTo>
                  <a:lnTo>
                    <a:pt x="3255" y="83"/>
                  </a:lnTo>
                  <a:lnTo>
                    <a:pt x="3021" y="42"/>
                  </a:lnTo>
                  <a:lnTo>
                    <a:pt x="2800" y="14"/>
                  </a:lnTo>
                  <a:lnTo>
                    <a:pt x="25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5377325" y="3234325"/>
              <a:ext cx="41750" cy="65525"/>
            </a:xfrm>
            <a:custGeom>
              <a:rect b="b" l="l" r="r" t="t"/>
              <a:pathLst>
                <a:path extrusionOk="0" h="2621" w="1670">
                  <a:moveTo>
                    <a:pt x="304" y="1"/>
                  </a:moveTo>
                  <a:lnTo>
                    <a:pt x="194" y="594"/>
                  </a:lnTo>
                  <a:lnTo>
                    <a:pt x="84" y="1187"/>
                  </a:lnTo>
                  <a:lnTo>
                    <a:pt x="56" y="1435"/>
                  </a:lnTo>
                  <a:lnTo>
                    <a:pt x="29" y="1683"/>
                  </a:lnTo>
                  <a:lnTo>
                    <a:pt x="1" y="2180"/>
                  </a:lnTo>
                  <a:lnTo>
                    <a:pt x="194" y="2276"/>
                  </a:lnTo>
                  <a:lnTo>
                    <a:pt x="401" y="2345"/>
                  </a:lnTo>
                  <a:lnTo>
                    <a:pt x="594" y="2414"/>
                  </a:lnTo>
                  <a:lnTo>
                    <a:pt x="815" y="2469"/>
                  </a:lnTo>
                  <a:lnTo>
                    <a:pt x="1022" y="2524"/>
                  </a:lnTo>
                  <a:lnTo>
                    <a:pt x="1228" y="2566"/>
                  </a:lnTo>
                  <a:lnTo>
                    <a:pt x="1449" y="2593"/>
                  </a:lnTo>
                  <a:lnTo>
                    <a:pt x="1670" y="2621"/>
                  </a:lnTo>
                  <a:lnTo>
                    <a:pt x="1670" y="2524"/>
                  </a:lnTo>
                  <a:lnTo>
                    <a:pt x="1656" y="2152"/>
                  </a:lnTo>
                  <a:lnTo>
                    <a:pt x="1642" y="1780"/>
                  </a:lnTo>
                  <a:lnTo>
                    <a:pt x="1421" y="1724"/>
                  </a:lnTo>
                  <a:lnTo>
                    <a:pt x="1311" y="1669"/>
                  </a:lnTo>
                  <a:lnTo>
                    <a:pt x="1201" y="1614"/>
                  </a:lnTo>
                  <a:lnTo>
                    <a:pt x="1104" y="1559"/>
                  </a:lnTo>
                  <a:lnTo>
                    <a:pt x="994" y="1476"/>
                  </a:lnTo>
                  <a:lnTo>
                    <a:pt x="897" y="1393"/>
                  </a:lnTo>
                  <a:lnTo>
                    <a:pt x="801" y="1297"/>
                  </a:lnTo>
                  <a:lnTo>
                    <a:pt x="718" y="1187"/>
                  </a:lnTo>
                  <a:lnTo>
                    <a:pt x="635" y="1062"/>
                  </a:lnTo>
                  <a:lnTo>
                    <a:pt x="553" y="925"/>
                  </a:lnTo>
                  <a:lnTo>
                    <a:pt x="484" y="773"/>
                  </a:lnTo>
                  <a:lnTo>
                    <a:pt x="429" y="607"/>
                  </a:lnTo>
                  <a:lnTo>
                    <a:pt x="373" y="414"/>
                  </a:lnTo>
                  <a:lnTo>
                    <a:pt x="346" y="221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- vampire black">
  <p:cSld name="BLANK_1">
    <p:bg>
      <p:bgPr>
        <a:solidFill>
          <a:srgbClr val="272C3B"/>
        </a:solidFill>
      </p:bgPr>
    </p:bg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7" name="Google Shape;467;p11"/>
          <p:cNvGrpSpPr/>
          <p:nvPr/>
        </p:nvGrpSpPr>
        <p:grpSpPr>
          <a:xfrm>
            <a:off x="15" y="19"/>
            <a:ext cx="9143948" cy="5143382"/>
            <a:chOff x="15" y="19"/>
            <a:chExt cx="9143948" cy="5143382"/>
          </a:xfrm>
        </p:grpSpPr>
        <p:sp>
          <p:nvSpPr>
            <p:cNvPr id="468" name="Google Shape;468;p11"/>
            <p:cNvSpPr/>
            <p:nvPr/>
          </p:nvSpPr>
          <p:spPr>
            <a:xfrm>
              <a:off x="15" y="935768"/>
              <a:ext cx="9143948" cy="728812"/>
            </a:xfrm>
            <a:custGeom>
              <a:rect b="b" l="l" r="r" t="t"/>
              <a:pathLst>
                <a:path extrusionOk="0" h="5628" w="70611">
                  <a:moveTo>
                    <a:pt x="6413" y="0"/>
                  </a:moveTo>
                  <a:lnTo>
                    <a:pt x="2552" y="1655"/>
                  </a:lnTo>
                  <a:lnTo>
                    <a:pt x="0" y="566"/>
                  </a:lnTo>
                  <a:lnTo>
                    <a:pt x="0" y="4510"/>
                  </a:lnTo>
                  <a:lnTo>
                    <a:pt x="2552" y="5627"/>
                  </a:lnTo>
                  <a:lnTo>
                    <a:pt x="6413" y="3972"/>
                  </a:lnTo>
                  <a:lnTo>
                    <a:pt x="10261" y="5627"/>
                  </a:lnTo>
                  <a:lnTo>
                    <a:pt x="14109" y="3972"/>
                  </a:lnTo>
                  <a:lnTo>
                    <a:pt x="17970" y="5627"/>
                  </a:lnTo>
                  <a:lnTo>
                    <a:pt x="21818" y="3972"/>
                  </a:lnTo>
                  <a:lnTo>
                    <a:pt x="25679" y="5627"/>
                  </a:lnTo>
                  <a:lnTo>
                    <a:pt x="29527" y="3972"/>
                  </a:lnTo>
                  <a:lnTo>
                    <a:pt x="33375" y="5627"/>
                  </a:lnTo>
                  <a:lnTo>
                    <a:pt x="37236" y="3972"/>
                  </a:lnTo>
                  <a:lnTo>
                    <a:pt x="41084" y="5627"/>
                  </a:lnTo>
                  <a:lnTo>
                    <a:pt x="44931" y="3972"/>
                  </a:lnTo>
                  <a:lnTo>
                    <a:pt x="48793" y="5627"/>
                  </a:lnTo>
                  <a:lnTo>
                    <a:pt x="52641" y="3972"/>
                  </a:lnTo>
                  <a:lnTo>
                    <a:pt x="56488" y="5627"/>
                  </a:lnTo>
                  <a:lnTo>
                    <a:pt x="60350" y="3972"/>
                  </a:lnTo>
                  <a:lnTo>
                    <a:pt x="64198" y="5627"/>
                  </a:lnTo>
                  <a:lnTo>
                    <a:pt x="68059" y="3972"/>
                  </a:lnTo>
                  <a:lnTo>
                    <a:pt x="70610" y="5062"/>
                  </a:lnTo>
                  <a:lnTo>
                    <a:pt x="70610" y="1104"/>
                  </a:lnTo>
                  <a:lnTo>
                    <a:pt x="68059" y="0"/>
                  </a:lnTo>
                  <a:lnTo>
                    <a:pt x="64198" y="1655"/>
                  </a:lnTo>
                  <a:lnTo>
                    <a:pt x="60350" y="0"/>
                  </a:lnTo>
                  <a:lnTo>
                    <a:pt x="56502" y="1655"/>
                  </a:lnTo>
                  <a:lnTo>
                    <a:pt x="52641" y="0"/>
                  </a:lnTo>
                  <a:lnTo>
                    <a:pt x="48793" y="1655"/>
                  </a:lnTo>
                  <a:lnTo>
                    <a:pt x="44931" y="0"/>
                  </a:lnTo>
                  <a:lnTo>
                    <a:pt x="41084" y="1655"/>
                  </a:lnTo>
                  <a:lnTo>
                    <a:pt x="37236" y="0"/>
                  </a:lnTo>
                  <a:lnTo>
                    <a:pt x="33375" y="1655"/>
                  </a:lnTo>
                  <a:lnTo>
                    <a:pt x="29527" y="0"/>
                  </a:lnTo>
                  <a:lnTo>
                    <a:pt x="25679" y="1655"/>
                  </a:lnTo>
                  <a:lnTo>
                    <a:pt x="21818" y="0"/>
                  </a:lnTo>
                  <a:lnTo>
                    <a:pt x="17970" y="1655"/>
                  </a:lnTo>
                  <a:lnTo>
                    <a:pt x="14122" y="0"/>
                  </a:lnTo>
                  <a:lnTo>
                    <a:pt x="10261" y="1655"/>
                  </a:lnTo>
                  <a:lnTo>
                    <a:pt x="6413" y="0"/>
                  </a:lnTo>
                  <a:close/>
                </a:path>
              </a:pathLst>
            </a:custGeom>
            <a:solidFill>
              <a:srgbClr val="3F455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" name="Google Shape;469;p11"/>
            <p:cNvSpPr/>
            <p:nvPr/>
          </p:nvSpPr>
          <p:spPr>
            <a:xfrm>
              <a:off x="15" y="1964496"/>
              <a:ext cx="9143948" cy="728682"/>
            </a:xfrm>
            <a:custGeom>
              <a:rect b="b" l="l" r="r" t="t"/>
              <a:pathLst>
                <a:path extrusionOk="0" h="5627" w="70611">
                  <a:moveTo>
                    <a:pt x="6413" y="0"/>
                  </a:moveTo>
                  <a:lnTo>
                    <a:pt x="2552" y="1655"/>
                  </a:lnTo>
                  <a:lnTo>
                    <a:pt x="0" y="566"/>
                  </a:lnTo>
                  <a:lnTo>
                    <a:pt x="0" y="4510"/>
                  </a:lnTo>
                  <a:lnTo>
                    <a:pt x="2552" y="5627"/>
                  </a:lnTo>
                  <a:lnTo>
                    <a:pt x="6413" y="3972"/>
                  </a:lnTo>
                  <a:lnTo>
                    <a:pt x="10261" y="5627"/>
                  </a:lnTo>
                  <a:lnTo>
                    <a:pt x="14109" y="3972"/>
                  </a:lnTo>
                  <a:lnTo>
                    <a:pt x="17970" y="5627"/>
                  </a:lnTo>
                  <a:lnTo>
                    <a:pt x="21818" y="3972"/>
                  </a:lnTo>
                  <a:lnTo>
                    <a:pt x="25679" y="5627"/>
                  </a:lnTo>
                  <a:lnTo>
                    <a:pt x="29527" y="3972"/>
                  </a:lnTo>
                  <a:lnTo>
                    <a:pt x="33375" y="5627"/>
                  </a:lnTo>
                  <a:lnTo>
                    <a:pt x="37236" y="3972"/>
                  </a:lnTo>
                  <a:lnTo>
                    <a:pt x="41084" y="5627"/>
                  </a:lnTo>
                  <a:lnTo>
                    <a:pt x="44931" y="3972"/>
                  </a:lnTo>
                  <a:lnTo>
                    <a:pt x="48793" y="5627"/>
                  </a:lnTo>
                  <a:lnTo>
                    <a:pt x="52641" y="3972"/>
                  </a:lnTo>
                  <a:lnTo>
                    <a:pt x="56488" y="5627"/>
                  </a:lnTo>
                  <a:lnTo>
                    <a:pt x="60350" y="3972"/>
                  </a:lnTo>
                  <a:lnTo>
                    <a:pt x="64198" y="5627"/>
                  </a:lnTo>
                  <a:lnTo>
                    <a:pt x="68059" y="3972"/>
                  </a:lnTo>
                  <a:lnTo>
                    <a:pt x="70610" y="5061"/>
                  </a:lnTo>
                  <a:lnTo>
                    <a:pt x="70610" y="1103"/>
                  </a:lnTo>
                  <a:lnTo>
                    <a:pt x="68059" y="0"/>
                  </a:lnTo>
                  <a:lnTo>
                    <a:pt x="64198" y="1655"/>
                  </a:lnTo>
                  <a:lnTo>
                    <a:pt x="60350" y="0"/>
                  </a:lnTo>
                  <a:lnTo>
                    <a:pt x="56502" y="1655"/>
                  </a:lnTo>
                  <a:lnTo>
                    <a:pt x="52641" y="0"/>
                  </a:lnTo>
                  <a:lnTo>
                    <a:pt x="48793" y="1655"/>
                  </a:lnTo>
                  <a:lnTo>
                    <a:pt x="44931" y="0"/>
                  </a:lnTo>
                  <a:lnTo>
                    <a:pt x="41084" y="1655"/>
                  </a:lnTo>
                  <a:lnTo>
                    <a:pt x="37236" y="0"/>
                  </a:lnTo>
                  <a:lnTo>
                    <a:pt x="33375" y="1655"/>
                  </a:lnTo>
                  <a:lnTo>
                    <a:pt x="29527" y="0"/>
                  </a:lnTo>
                  <a:lnTo>
                    <a:pt x="25679" y="1655"/>
                  </a:lnTo>
                  <a:lnTo>
                    <a:pt x="21818" y="0"/>
                  </a:lnTo>
                  <a:lnTo>
                    <a:pt x="17970" y="1655"/>
                  </a:lnTo>
                  <a:lnTo>
                    <a:pt x="14122" y="0"/>
                  </a:lnTo>
                  <a:lnTo>
                    <a:pt x="10261" y="1655"/>
                  </a:lnTo>
                  <a:lnTo>
                    <a:pt x="6413" y="0"/>
                  </a:lnTo>
                  <a:close/>
                </a:path>
              </a:pathLst>
            </a:custGeom>
            <a:solidFill>
              <a:srgbClr val="3F455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" name="Google Shape;470;p11"/>
            <p:cNvSpPr/>
            <p:nvPr/>
          </p:nvSpPr>
          <p:spPr>
            <a:xfrm>
              <a:off x="15" y="19"/>
              <a:ext cx="9143948" cy="635833"/>
            </a:xfrm>
            <a:custGeom>
              <a:rect b="b" l="l" r="r" t="t"/>
              <a:pathLst>
                <a:path extrusionOk="0" h="4910" w="70611">
                  <a:moveTo>
                    <a:pt x="0" y="0"/>
                  </a:moveTo>
                  <a:lnTo>
                    <a:pt x="0" y="3793"/>
                  </a:lnTo>
                  <a:lnTo>
                    <a:pt x="2552" y="4910"/>
                  </a:lnTo>
                  <a:lnTo>
                    <a:pt x="6413" y="3255"/>
                  </a:lnTo>
                  <a:lnTo>
                    <a:pt x="10261" y="4910"/>
                  </a:lnTo>
                  <a:lnTo>
                    <a:pt x="14109" y="3255"/>
                  </a:lnTo>
                  <a:lnTo>
                    <a:pt x="17970" y="4910"/>
                  </a:lnTo>
                  <a:lnTo>
                    <a:pt x="21818" y="3255"/>
                  </a:lnTo>
                  <a:lnTo>
                    <a:pt x="25679" y="4910"/>
                  </a:lnTo>
                  <a:lnTo>
                    <a:pt x="29527" y="3255"/>
                  </a:lnTo>
                  <a:lnTo>
                    <a:pt x="33375" y="4910"/>
                  </a:lnTo>
                  <a:lnTo>
                    <a:pt x="37236" y="3255"/>
                  </a:lnTo>
                  <a:lnTo>
                    <a:pt x="41084" y="4910"/>
                  </a:lnTo>
                  <a:lnTo>
                    <a:pt x="44931" y="3255"/>
                  </a:lnTo>
                  <a:lnTo>
                    <a:pt x="48793" y="4910"/>
                  </a:lnTo>
                  <a:lnTo>
                    <a:pt x="52641" y="3255"/>
                  </a:lnTo>
                  <a:lnTo>
                    <a:pt x="56488" y="4910"/>
                  </a:lnTo>
                  <a:lnTo>
                    <a:pt x="60350" y="3255"/>
                  </a:lnTo>
                  <a:lnTo>
                    <a:pt x="64198" y="4910"/>
                  </a:lnTo>
                  <a:lnTo>
                    <a:pt x="68059" y="3255"/>
                  </a:lnTo>
                  <a:lnTo>
                    <a:pt x="70610" y="4344"/>
                  </a:lnTo>
                  <a:lnTo>
                    <a:pt x="70610" y="400"/>
                  </a:lnTo>
                  <a:lnTo>
                    <a:pt x="69700" y="0"/>
                  </a:lnTo>
                  <a:lnTo>
                    <a:pt x="66390" y="0"/>
                  </a:lnTo>
                  <a:lnTo>
                    <a:pt x="64198" y="938"/>
                  </a:lnTo>
                  <a:lnTo>
                    <a:pt x="62019" y="0"/>
                  </a:lnTo>
                  <a:lnTo>
                    <a:pt x="58681" y="0"/>
                  </a:lnTo>
                  <a:lnTo>
                    <a:pt x="56502" y="938"/>
                  </a:lnTo>
                  <a:lnTo>
                    <a:pt x="54309" y="0"/>
                  </a:lnTo>
                  <a:lnTo>
                    <a:pt x="50972" y="0"/>
                  </a:lnTo>
                  <a:lnTo>
                    <a:pt x="48793" y="938"/>
                  </a:lnTo>
                  <a:lnTo>
                    <a:pt x="46614" y="0"/>
                  </a:lnTo>
                  <a:lnTo>
                    <a:pt x="43263" y="0"/>
                  </a:lnTo>
                  <a:lnTo>
                    <a:pt x="41084" y="938"/>
                  </a:lnTo>
                  <a:lnTo>
                    <a:pt x="38905" y="0"/>
                  </a:lnTo>
                  <a:lnTo>
                    <a:pt x="35567" y="0"/>
                  </a:lnTo>
                  <a:lnTo>
                    <a:pt x="33375" y="938"/>
                  </a:lnTo>
                  <a:lnTo>
                    <a:pt x="31196" y="0"/>
                  </a:lnTo>
                  <a:lnTo>
                    <a:pt x="27858" y="0"/>
                  </a:lnTo>
                  <a:lnTo>
                    <a:pt x="25679" y="938"/>
                  </a:lnTo>
                  <a:lnTo>
                    <a:pt x="23486" y="0"/>
                  </a:lnTo>
                  <a:lnTo>
                    <a:pt x="20149" y="0"/>
                  </a:lnTo>
                  <a:lnTo>
                    <a:pt x="17970" y="938"/>
                  </a:lnTo>
                  <a:lnTo>
                    <a:pt x="15791" y="0"/>
                  </a:lnTo>
                  <a:lnTo>
                    <a:pt x="12440" y="0"/>
                  </a:lnTo>
                  <a:lnTo>
                    <a:pt x="10261" y="938"/>
                  </a:lnTo>
                  <a:lnTo>
                    <a:pt x="8082" y="0"/>
                  </a:lnTo>
                  <a:lnTo>
                    <a:pt x="4744" y="0"/>
                  </a:lnTo>
                  <a:lnTo>
                    <a:pt x="2552" y="938"/>
                  </a:lnTo>
                  <a:lnTo>
                    <a:pt x="345" y="0"/>
                  </a:lnTo>
                  <a:close/>
                </a:path>
              </a:pathLst>
            </a:custGeom>
            <a:solidFill>
              <a:srgbClr val="3F455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" name="Google Shape;471;p11"/>
            <p:cNvSpPr/>
            <p:nvPr/>
          </p:nvSpPr>
          <p:spPr>
            <a:xfrm>
              <a:off x="15" y="4021823"/>
              <a:ext cx="9143948" cy="728682"/>
            </a:xfrm>
            <a:custGeom>
              <a:rect b="b" l="l" r="r" t="t"/>
              <a:pathLst>
                <a:path extrusionOk="0" h="5627" w="70611">
                  <a:moveTo>
                    <a:pt x="6413" y="0"/>
                  </a:moveTo>
                  <a:lnTo>
                    <a:pt x="2552" y="1655"/>
                  </a:lnTo>
                  <a:lnTo>
                    <a:pt x="0" y="566"/>
                  </a:lnTo>
                  <a:lnTo>
                    <a:pt x="0" y="4510"/>
                  </a:lnTo>
                  <a:lnTo>
                    <a:pt x="2552" y="5627"/>
                  </a:lnTo>
                  <a:lnTo>
                    <a:pt x="6413" y="3972"/>
                  </a:lnTo>
                  <a:lnTo>
                    <a:pt x="10261" y="5627"/>
                  </a:lnTo>
                  <a:lnTo>
                    <a:pt x="14109" y="3972"/>
                  </a:lnTo>
                  <a:lnTo>
                    <a:pt x="17970" y="5627"/>
                  </a:lnTo>
                  <a:lnTo>
                    <a:pt x="21818" y="3972"/>
                  </a:lnTo>
                  <a:lnTo>
                    <a:pt x="25679" y="5627"/>
                  </a:lnTo>
                  <a:lnTo>
                    <a:pt x="29527" y="3972"/>
                  </a:lnTo>
                  <a:lnTo>
                    <a:pt x="33375" y="5627"/>
                  </a:lnTo>
                  <a:lnTo>
                    <a:pt x="37236" y="3972"/>
                  </a:lnTo>
                  <a:lnTo>
                    <a:pt x="41084" y="5627"/>
                  </a:lnTo>
                  <a:lnTo>
                    <a:pt x="44931" y="3972"/>
                  </a:lnTo>
                  <a:lnTo>
                    <a:pt x="48793" y="5627"/>
                  </a:lnTo>
                  <a:lnTo>
                    <a:pt x="52641" y="3972"/>
                  </a:lnTo>
                  <a:lnTo>
                    <a:pt x="56488" y="5627"/>
                  </a:lnTo>
                  <a:lnTo>
                    <a:pt x="60350" y="3972"/>
                  </a:lnTo>
                  <a:lnTo>
                    <a:pt x="64198" y="5627"/>
                  </a:lnTo>
                  <a:lnTo>
                    <a:pt x="68059" y="3972"/>
                  </a:lnTo>
                  <a:lnTo>
                    <a:pt x="70610" y="5062"/>
                  </a:lnTo>
                  <a:lnTo>
                    <a:pt x="70610" y="1104"/>
                  </a:lnTo>
                  <a:lnTo>
                    <a:pt x="68059" y="0"/>
                  </a:lnTo>
                  <a:lnTo>
                    <a:pt x="64198" y="1655"/>
                  </a:lnTo>
                  <a:lnTo>
                    <a:pt x="60350" y="0"/>
                  </a:lnTo>
                  <a:lnTo>
                    <a:pt x="56502" y="1655"/>
                  </a:lnTo>
                  <a:lnTo>
                    <a:pt x="52641" y="0"/>
                  </a:lnTo>
                  <a:lnTo>
                    <a:pt x="48793" y="1655"/>
                  </a:lnTo>
                  <a:lnTo>
                    <a:pt x="44931" y="0"/>
                  </a:lnTo>
                  <a:lnTo>
                    <a:pt x="41084" y="1655"/>
                  </a:lnTo>
                  <a:lnTo>
                    <a:pt x="37236" y="0"/>
                  </a:lnTo>
                  <a:lnTo>
                    <a:pt x="33375" y="1655"/>
                  </a:lnTo>
                  <a:lnTo>
                    <a:pt x="29527" y="0"/>
                  </a:lnTo>
                  <a:lnTo>
                    <a:pt x="25679" y="1655"/>
                  </a:lnTo>
                  <a:lnTo>
                    <a:pt x="21818" y="0"/>
                  </a:lnTo>
                  <a:lnTo>
                    <a:pt x="17970" y="1655"/>
                  </a:lnTo>
                  <a:lnTo>
                    <a:pt x="14122" y="0"/>
                  </a:lnTo>
                  <a:lnTo>
                    <a:pt x="10261" y="1655"/>
                  </a:lnTo>
                  <a:lnTo>
                    <a:pt x="6413" y="0"/>
                  </a:lnTo>
                  <a:close/>
                </a:path>
              </a:pathLst>
            </a:custGeom>
            <a:solidFill>
              <a:srgbClr val="3F455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" name="Google Shape;472;p11"/>
            <p:cNvSpPr/>
            <p:nvPr/>
          </p:nvSpPr>
          <p:spPr>
            <a:xfrm>
              <a:off x="15" y="2993095"/>
              <a:ext cx="9143948" cy="728812"/>
            </a:xfrm>
            <a:custGeom>
              <a:rect b="b" l="l" r="r" t="t"/>
              <a:pathLst>
                <a:path extrusionOk="0" h="5628" w="70611">
                  <a:moveTo>
                    <a:pt x="6413" y="1"/>
                  </a:moveTo>
                  <a:lnTo>
                    <a:pt x="2552" y="1656"/>
                  </a:lnTo>
                  <a:lnTo>
                    <a:pt x="0" y="566"/>
                  </a:lnTo>
                  <a:lnTo>
                    <a:pt x="0" y="4510"/>
                  </a:lnTo>
                  <a:lnTo>
                    <a:pt x="2552" y="5627"/>
                  </a:lnTo>
                  <a:lnTo>
                    <a:pt x="6413" y="3972"/>
                  </a:lnTo>
                  <a:lnTo>
                    <a:pt x="10261" y="5627"/>
                  </a:lnTo>
                  <a:lnTo>
                    <a:pt x="14109" y="3972"/>
                  </a:lnTo>
                  <a:lnTo>
                    <a:pt x="17970" y="5627"/>
                  </a:lnTo>
                  <a:lnTo>
                    <a:pt x="21818" y="3972"/>
                  </a:lnTo>
                  <a:lnTo>
                    <a:pt x="25679" y="5627"/>
                  </a:lnTo>
                  <a:lnTo>
                    <a:pt x="29527" y="3972"/>
                  </a:lnTo>
                  <a:lnTo>
                    <a:pt x="33375" y="5627"/>
                  </a:lnTo>
                  <a:lnTo>
                    <a:pt x="37236" y="3972"/>
                  </a:lnTo>
                  <a:lnTo>
                    <a:pt x="41084" y="5627"/>
                  </a:lnTo>
                  <a:lnTo>
                    <a:pt x="44931" y="3972"/>
                  </a:lnTo>
                  <a:lnTo>
                    <a:pt x="48793" y="5627"/>
                  </a:lnTo>
                  <a:lnTo>
                    <a:pt x="52641" y="3972"/>
                  </a:lnTo>
                  <a:lnTo>
                    <a:pt x="56488" y="5627"/>
                  </a:lnTo>
                  <a:lnTo>
                    <a:pt x="60350" y="3972"/>
                  </a:lnTo>
                  <a:lnTo>
                    <a:pt x="64198" y="5627"/>
                  </a:lnTo>
                  <a:lnTo>
                    <a:pt x="68059" y="3972"/>
                  </a:lnTo>
                  <a:lnTo>
                    <a:pt x="70610" y="5062"/>
                  </a:lnTo>
                  <a:lnTo>
                    <a:pt x="70610" y="1104"/>
                  </a:lnTo>
                  <a:lnTo>
                    <a:pt x="68059" y="1"/>
                  </a:lnTo>
                  <a:lnTo>
                    <a:pt x="64198" y="1656"/>
                  </a:lnTo>
                  <a:lnTo>
                    <a:pt x="60350" y="1"/>
                  </a:lnTo>
                  <a:lnTo>
                    <a:pt x="56502" y="1656"/>
                  </a:lnTo>
                  <a:lnTo>
                    <a:pt x="52641" y="1"/>
                  </a:lnTo>
                  <a:lnTo>
                    <a:pt x="48793" y="1656"/>
                  </a:lnTo>
                  <a:lnTo>
                    <a:pt x="44931" y="1"/>
                  </a:lnTo>
                  <a:lnTo>
                    <a:pt x="41084" y="1656"/>
                  </a:lnTo>
                  <a:lnTo>
                    <a:pt x="37236" y="1"/>
                  </a:lnTo>
                  <a:lnTo>
                    <a:pt x="33375" y="1656"/>
                  </a:lnTo>
                  <a:lnTo>
                    <a:pt x="29527" y="1"/>
                  </a:lnTo>
                  <a:lnTo>
                    <a:pt x="25679" y="1656"/>
                  </a:lnTo>
                  <a:lnTo>
                    <a:pt x="21818" y="1"/>
                  </a:lnTo>
                  <a:lnTo>
                    <a:pt x="17970" y="1656"/>
                  </a:lnTo>
                  <a:lnTo>
                    <a:pt x="14122" y="1"/>
                  </a:lnTo>
                  <a:lnTo>
                    <a:pt x="10261" y="1656"/>
                  </a:lnTo>
                  <a:lnTo>
                    <a:pt x="6413" y="1"/>
                  </a:lnTo>
                  <a:close/>
                </a:path>
              </a:pathLst>
            </a:custGeom>
            <a:solidFill>
              <a:srgbClr val="3F455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" name="Google Shape;473;p11"/>
            <p:cNvSpPr/>
            <p:nvPr/>
          </p:nvSpPr>
          <p:spPr>
            <a:xfrm>
              <a:off x="3607556" y="5050422"/>
              <a:ext cx="432263" cy="92979"/>
            </a:xfrm>
            <a:custGeom>
              <a:rect b="b" l="l" r="r" t="t"/>
              <a:pathLst>
                <a:path extrusionOk="0" h="718" w="3338">
                  <a:moveTo>
                    <a:pt x="1669" y="1"/>
                  </a:moveTo>
                  <a:lnTo>
                    <a:pt x="0" y="718"/>
                  </a:lnTo>
                  <a:lnTo>
                    <a:pt x="3338" y="718"/>
                  </a:lnTo>
                  <a:lnTo>
                    <a:pt x="1669" y="1"/>
                  </a:lnTo>
                  <a:close/>
                </a:path>
              </a:pathLst>
            </a:custGeom>
            <a:solidFill>
              <a:srgbClr val="3F455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" name="Google Shape;474;p11"/>
            <p:cNvSpPr/>
            <p:nvPr/>
          </p:nvSpPr>
          <p:spPr>
            <a:xfrm>
              <a:off x="4604039" y="5050422"/>
              <a:ext cx="434076" cy="92979"/>
            </a:xfrm>
            <a:custGeom>
              <a:rect b="b" l="l" r="r" t="t"/>
              <a:pathLst>
                <a:path extrusionOk="0" h="718" w="3352">
                  <a:moveTo>
                    <a:pt x="1683" y="1"/>
                  </a:moveTo>
                  <a:lnTo>
                    <a:pt x="1" y="718"/>
                  </a:lnTo>
                  <a:lnTo>
                    <a:pt x="3352" y="718"/>
                  </a:lnTo>
                  <a:lnTo>
                    <a:pt x="1683" y="1"/>
                  </a:lnTo>
                  <a:close/>
                </a:path>
              </a:pathLst>
            </a:custGeom>
            <a:solidFill>
              <a:srgbClr val="3F455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" name="Google Shape;475;p11"/>
            <p:cNvSpPr/>
            <p:nvPr/>
          </p:nvSpPr>
          <p:spPr>
            <a:xfrm>
              <a:off x="5588756" y="5050422"/>
              <a:ext cx="432263" cy="92979"/>
            </a:xfrm>
            <a:custGeom>
              <a:rect b="b" l="l" r="r" t="t"/>
              <a:pathLst>
                <a:path extrusionOk="0" h="718" w="3338">
                  <a:moveTo>
                    <a:pt x="1669" y="1"/>
                  </a:moveTo>
                  <a:lnTo>
                    <a:pt x="0" y="718"/>
                  </a:lnTo>
                  <a:lnTo>
                    <a:pt x="3338" y="718"/>
                  </a:lnTo>
                  <a:lnTo>
                    <a:pt x="1669" y="1"/>
                  </a:lnTo>
                  <a:close/>
                </a:path>
              </a:pathLst>
            </a:custGeom>
            <a:solidFill>
              <a:srgbClr val="3F455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" name="Google Shape;476;p11"/>
            <p:cNvSpPr/>
            <p:nvPr/>
          </p:nvSpPr>
          <p:spPr>
            <a:xfrm>
              <a:off x="6585239" y="5050422"/>
              <a:ext cx="434076" cy="92979"/>
            </a:xfrm>
            <a:custGeom>
              <a:rect b="b" l="l" r="r" t="t"/>
              <a:pathLst>
                <a:path extrusionOk="0" h="718" w="3352">
                  <a:moveTo>
                    <a:pt x="1683" y="1"/>
                  </a:moveTo>
                  <a:lnTo>
                    <a:pt x="1" y="718"/>
                  </a:lnTo>
                  <a:lnTo>
                    <a:pt x="3352" y="718"/>
                  </a:lnTo>
                  <a:lnTo>
                    <a:pt x="1683" y="1"/>
                  </a:lnTo>
                  <a:close/>
                </a:path>
              </a:pathLst>
            </a:custGeom>
            <a:solidFill>
              <a:srgbClr val="3F455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7" name="Google Shape;477;p11"/>
            <p:cNvSpPr/>
            <p:nvPr/>
          </p:nvSpPr>
          <p:spPr>
            <a:xfrm>
              <a:off x="7569956" y="5050422"/>
              <a:ext cx="432263" cy="92979"/>
            </a:xfrm>
            <a:custGeom>
              <a:rect b="b" l="l" r="r" t="t"/>
              <a:pathLst>
                <a:path extrusionOk="0" h="718" w="3338">
                  <a:moveTo>
                    <a:pt x="1669" y="1"/>
                  </a:moveTo>
                  <a:lnTo>
                    <a:pt x="0" y="718"/>
                  </a:lnTo>
                  <a:lnTo>
                    <a:pt x="3338" y="718"/>
                  </a:lnTo>
                  <a:lnTo>
                    <a:pt x="1669" y="1"/>
                  </a:lnTo>
                  <a:close/>
                </a:path>
              </a:pathLst>
            </a:custGeom>
            <a:solidFill>
              <a:srgbClr val="3F455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8" name="Google Shape;478;p11"/>
            <p:cNvSpPr/>
            <p:nvPr/>
          </p:nvSpPr>
          <p:spPr>
            <a:xfrm>
              <a:off x="8566439" y="5050422"/>
              <a:ext cx="434076" cy="92979"/>
            </a:xfrm>
            <a:custGeom>
              <a:rect b="b" l="l" r="r" t="t"/>
              <a:pathLst>
                <a:path extrusionOk="0" h="718" w="3352">
                  <a:moveTo>
                    <a:pt x="1683" y="1"/>
                  </a:moveTo>
                  <a:lnTo>
                    <a:pt x="1" y="718"/>
                  </a:lnTo>
                  <a:lnTo>
                    <a:pt x="3352" y="718"/>
                  </a:lnTo>
                  <a:lnTo>
                    <a:pt x="1683" y="1"/>
                  </a:lnTo>
                  <a:close/>
                </a:path>
              </a:pathLst>
            </a:custGeom>
            <a:solidFill>
              <a:srgbClr val="3F455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" name="Google Shape;479;p11"/>
            <p:cNvSpPr/>
            <p:nvPr/>
          </p:nvSpPr>
          <p:spPr>
            <a:xfrm>
              <a:off x="1626356" y="5050422"/>
              <a:ext cx="432263" cy="92979"/>
            </a:xfrm>
            <a:custGeom>
              <a:rect b="b" l="l" r="r" t="t"/>
              <a:pathLst>
                <a:path extrusionOk="0" h="718" w="3338">
                  <a:moveTo>
                    <a:pt x="1669" y="1"/>
                  </a:moveTo>
                  <a:lnTo>
                    <a:pt x="0" y="718"/>
                  </a:lnTo>
                  <a:lnTo>
                    <a:pt x="3338" y="718"/>
                  </a:lnTo>
                  <a:lnTo>
                    <a:pt x="1669" y="1"/>
                  </a:lnTo>
                  <a:close/>
                </a:path>
              </a:pathLst>
            </a:custGeom>
            <a:solidFill>
              <a:srgbClr val="3F455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" name="Google Shape;480;p11"/>
            <p:cNvSpPr/>
            <p:nvPr/>
          </p:nvSpPr>
          <p:spPr>
            <a:xfrm>
              <a:off x="2622839" y="5050422"/>
              <a:ext cx="434076" cy="92979"/>
            </a:xfrm>
            <a:custGeom>
              <a:rect b="b" l="l" r="r" t="t"/>
              <a:pathLst>
                <a:path extrusionOk="0" h="718" w="3352">
                  <a:moveTo>
                    <a:pt x="1683" y="1"/>
                  </a:moveTo>
                  <a:lnTo>
                    <a:pt x="1" y="718"/>
                  </a:lnTo>
                  <a:lnTo>
                    <a:pt x="3352" y="718"/>
                  </a:lnTo>
                  <a:lnTo>
                    <a:pt x="1683" y="1"/>
                  </a:lnTo>
                  <a:close/>
                </a:path>
              </a:pathLst>
            </a:custGeom>
            <a:solidFill>
              <a:srgbClr val="3F455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1" name="Google Shape;481;p11"/>
            <p:cNvSpPr/>
            <p:nvPr/>
          </p:nvSpPr>
          <p:spPr>
            <a:xfrm>
              <a:off x="565439" y="5050422"/>
              <a:ext cx="434076" cy="92979"/>
            </a:xfrm>
            <a:custGeom>
              <a:rect b="b" l="l" r="r" t="t"/>
              <a:pathLst>
                <a:path extrusionOk="0" h="718" w="3352">
                  <a:moveTo>
                    <a:pt x="1683" y="1"/>
                  </a:moveTo>
                  <a:lnTo>
                    <a:pt x="1" y="718"/>
                  </a:lnTo>
                  <a:lnTo>
                    <a:pt x="3352" y="718"/>
                  </a:lnTo>
                  <a:lnTo>
                    <a:pt x="1683" y="1"/>
                  </a:lnTo>
                  <a:close/>
                </a:path>
              </a:pathLst>
            </a:custGeom>
            <a:solidFill>
              <a:srgbClr val="3F455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2" name="Google Shape;482;p11"/>
          <p:cNvGrpSpPr/>
          <p:nvPr/>
        </p:nvGrpSpPr>
        <p:grpSpPr>
          <a:xfrm>
            <a:off x="157932" y="4314822"/>
            <a:ext cx="918362" cy="880648"/>
            <a:chOff x="3539675" y="3134350"/>
            <a:chExt cx="202425" cy="194125"/>
          </a:xfrm>
        </p:grpSpPr>
        <p:sp>
          <p:nvSpPr>
            <p:cNvPr id="483" name="Google Shape;483;p11"/>
            <p:cNvSpPr/>
            <p:nvPr/>
          </p:nvSpPr>
          <p:spPr>
            <a:xfrm>
              <a:off x="3670350" y="3277425"/>
              <a:ext cx="22100" cy="51050"/>
            </a:xfrm>
            <a:custGeom>
              <a:rect b="b" l="l" r="r" t="t"/>
              <a:pathLst>
                <a:path extrusionOk="0" h="2042" w="884">
                  <a:moveTo>
                    <a:pt x="221" y="0"/>
                  </a:moveTo>
                  <a:lnTo>
                    <a:pt x="194" y="14"/>
                  </a:lnTo>
                  <a:lnTo>
                    <a:pt x="194" y="28"/>
                  </a:lnTo>
                  <a:lnTo>
                    <a:pt x="180" y="42"/>
                  </a:lnTo>
                  <a:lnTo>
                    <a:pt x="166" y="42"/>
                  </a:lnTo>
                  <a:lnTo>
                    <a:pt x="111" y="111"/>
                  </a:lnTo>
                  <a:lnTo>
                    <a:pt x="70" y="207"/>
                  </a:lnTo>
                  <a:lnTo>
                    <a:pt x="42" y="304"/>
                  </a:lnTo>
                  <a:lnTo>
                    <a:pt x="14" y="414"/>
                  </a:lnTo>
                  <a:lnTo>
                    <a:pt x="1" y="649"/>
                  </a:lnTo>
                  <a:lnTo>
                    <a:pt x="1" y="828"/>
                  </a:lnTo>
                  <a:lnTo>
                    <a:pt x="28" y="966"/>
                  </a:lnTo>
                  <a:lnTo>
                    <a:pt x="70" y="1104"/>
                  </a:lnTo>
                  <a:lnTo>
                    <a:pt x="125" y="1242"/>
                  </a:lnTo>
                  <a:lnTo>
                    <a:pt x="180" y="1366"/>
                  </a:lnTo>
                  <a:lnTo>
                    <a:pt x="318" y="1628"/>
                  </a:lnTo>
                  <a:lnTo>
                    <a:pt x="470" y="1862"/>
                  </a:lnTo>
                  <a:lnTo>
                    <a:pt x="483" y="1890"/>
                  </a:lnTo>
                  <a:lnTo>
                    <a:pt x="511" y="1904"/>
                  </a:lnTo>
                  <a:lnTo>
                    <a:pt x="552" y="1917"/>
                  </a:lnTo>
                  <a:lnTo>
                    <a:pt x="594" y="2041"/>
                  </a:lnTo>
                  <a:lnTo>
                    <a:pt x="621" y="1959"/>
                  </a:lnTo>
                  <a:lnTo>
                    <a:pt x="621" y="1876"/>
                  </a:lnTo>
                  <a:lnTo>
                    <a:pt x="649" y="1848"/>
                  </a:lnTo>
                  <a:lnTo>
                    <a:pt x="663" y="1876"/>
                  </a:lnTo>
                  <a:lnTo>
                    <a:pt x="704" y="1945"/>
                  </a:lnTo>
                  <a:lnTo>
                    <a:pt x="745" y="2000"/>
                  </a:lnTo>
                  <a:lnTo>
                    <a:pt x="745" y="2014"/>
                  </a:lnTo>
                  <a:lnTo>
                    <a:pt x="759" y="2000"/>
                  </a:lnTo>
                  <a:lnTo>
                    <a:pt x="773" y="1959"/>
                  </a:lnTo>
                  <a:lnTo>
                    <a:pt x="773" y="1917"/>
                  </a:lnTo>
                  <a:lnTo>
                    <a:pt x="759" y="1890"/>
                  </a:lnTo>
                  <a:lnTo>
                    <a:pt x="745" y="1848"/>
                  </a:lnTo>
                  <a:lnTo>
                    <a:pt x="732" y="1821"/>
                  </a:lnTo>
                  <a:lnTo>
                    <a:pt x="828" y="1890"/>
                  </a:lnTo>
                  <a:lnTo>
                    <a:pt x="842" y="1904"/>
                  </a:lnTo>
                  <a:lnTo>
                    <a:pt x="869" y="1904"/>
                  </a:lnTo>
                  <a:lnTo>
                    <a:pt x="883" y="1890"/>
                  </a:lnTo>
                  <a:lnTo>
                    <a:pt x="883" y="1862"/>
                  </a:lnTo>
                  <a:lnTo>
                    <a:pt x="856" y="1821"/>
                  </a:lnTo>
                  <a:lnTo>
                    <a:pt x="842" y="1793"/>
                  </a:lnTo>
                  <a:lnTo>
                    <a:pt x="773" y="1724"/>
                  </a:lnTo>
                  <a:lnTo>
                    <a:pt x="704" y="1697"/>
                  </a:lnTo>
                  <a:lnTo>
                    <a:pt x="676" y="1683"/>
                  </a:lnTo>
                  <a:lnTo>
                    <a:pt x="635" y="1683"/>
                  </a:lnTo>
                  <a:lnTo>
                    <a:pt x="580" y="1586"/>
                  </a:lnTo>
                  <a:lnTo>
                    <a:pt x="525" y="1490"/>
                  </a:lnTo>
                  <a:lnTo>
                    <a:pt x="483" y="1380"/>
                  </a:lnTo>
                  <a:lnTo>
                    <a:pt x="456" y="1269"/>
                  </a:lnTo>
                  <a:lnTo>
                    <a:pt x="401" y="1035"/>
                  </a:lnTo>
                  <a:lnTo>
                    <a:pt x="373" y="814"/>
                  </a:lnTo>
                  <a:lnTo>
                    <a:pt x="359" y="414"/>
                  </a:lnTo>
                  <a:lnTo>
                    <a:pt x="345" y="221"/>
                  </a:lnTo>
                  <a:lnTo>
                    <a:pt x="318" y="125"/>
                  </a:lnTo>
                  <a:lnTo>
                    <a:pt x="290" y="28"/>
                  </a:lnTo>
                  <a:lnTo>
                    <a:pt x="276" y="14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4" name="Google Shape;484;p11"/>
            <p:cNvSpPr/>
            <p:nvPr/>
          </p:nvSpPr>
          <p:spPr>
            <a:xfrm>
              <a:off x="3588650" y="3241900"/>
              <a:ext cx="35175" cy="82100"/>
            </a:xfrm>
            <a:custGeom>
              <a:rect b="b" l="l" r="r" t="t"/>
              <a:pathLst>
                <a:path extrusionOk="0" h="3284" w="1407">
                  <a:moveTo>
                    <a:pt x="345" y="1"/>
                  </a:moveTo>
                  <a:lnTo>
                    <a:pt x="290" y="42"/>
                  </a:lnTo>
                  <a:lnTo>
                    <a:pt x="221" y="97"/>
                  </a:lnTo>
                  <a:lnTo>
                    <a:pt x="152" y="166"/>
                  </a:lnTo>
                  <a:lnTo>
                    <a:pt x="83" y="249"/>
                  </a:lnTo>
                  <a:lnTo>
                    <a:pt x="42" y="332"/>
                  </a:lnTo>
                  <a:lnTo>
                    <a:pt x="0" y="415"/>
                  </a:lnTo>
                  <a:lnTo>
                    <a:pt x="0" y="484"/>
                  </a:lnTo>
                  <a:lnTo>
                    <a:pt x="0" y="525"/>
                  </a:lnTo>
                  <a:lnTo>
                    <a:pt x="14" y="566"/>
                  </a:lnTo>
                  <a:lnTo>
                    <a:pt x="28" y="677"/>
                  </a:lnTo>
                  <a:lnTo>
                    <a:pt x="55" y="801"/>
                  </a:lnTo>
                  <a:lnTo>
                    <a:pt x="83" y="925"/>
                  </a:lnTo>
                  <a:lnTo>
                    <a:pt x="138" y="1049"/>
                  </a:lnTo>
                  <a:lnTo>
                    <a:pt x="235" y="1283"/>
                  </a:lnTo>
                  <a:lnTo>
                    <a:pt x="317" y="1449"/>
                  </a:lnTo>
                  <a:lnTo>
                    <a:pt x="524" y="1821"/>
                  </a:lnTo>
                  <a:lnTo>
                    <a:pt x="731" y="2194"/>
                  </a:lnTo>
                  <a:lnTo>
                    <a:pt x="828" y="2387"/>
                  </a:lnTo>
                  <a:lnTo>
                    <a:pt x="910" y="2580"/>
                  </a:lnTo>
                  <a:lnTo>
                    <a:pt x="966" y="2787"/>
                  </a:lnTo>
                  <a:lnTo>
                    <a:pt x="1007" y="2994"/>
                  </a:lnTo>
                  <a:lnTo>
                    <a:pt x="1021" y="3021"/>
                  </a:lnTo>
                  <a:lnTo>
                    <a:pt x="1034" y="3049"/>
                  </a:lnTo>
                  <a:lnTo>
                    <a:pt x="1062" y="3063"/>
                  </a:lnTo>
                  <a:lnTo>
                    <a:pt x="1090" y="3076"/>
                  </a:lnTo>
                  <a:lnTo>
                    <a:pt x="1062" y="3173"/>
                  </a:lnTo>
                  <a:lnTo>
                    <a:pt x="1062" y="3228"/>
                  </a:lnTo>
                  <a:lnTo>
                    <a:pt x="1076" y="3269"/>
                  </a:lnTo>
                  <a:lnTo>
                    <a:pt x="1090" y="3269"/>
                  </a:lnTo>
                  <a:lnTo>
                    <a:pt x="1131" y="3242"/>
                  </a:lnTo>
                  <a:lnTo>
                    <a:pt x="1159" y="3214"/>
                  </a:lnTo>
                  <a:lnTo>
                    <a:pt x="1186" y="3118"/>
                  </a:lnTo>
                  <a:lnTo>
                    <a:pt x="1200" y="3159"/>
                  </a:lnTo>
                  <a:lnTo>
                    <a:pt x="1214" y="3214"/>
                  </a:lnTo>
                  <a:lnTo>
                    <a:pt x="1214" y="3242"/>
                  </a:lnTo>
                  <a:lnTo>
                    <a:pt x="1228" y="3283"/>
                  </a:lnTo>
                  <a:lnTo>
                    <a:pt x="1283" y="3283"/>
                  </a:lnTo>
                  <a:lnTo>
                    <a:pt x="1297" y="3269"/>
                  </a:lnTo>
                  <a:lnTo>
                    <a:pt x="1310" y="3214"/>
                  </a:lnTo>
                  <a:lnTo>
                    <a:pt x="1310" y="3159"/>
                  </a:lnTo>
                  <a:lnTo>
                    <a:pt x="1297" y="3104"/>
                  </a:lnTo>
                  <a:lnTo>
                    <a:pt x="1338" y="3173"/>
                  </a:lnTo>
                  <a:lnTo>
                    <a:pt x="1379" y="3228"/>
                  </a:lnTo>
                  <a:lnTo>
                    <a:pt x="1393" y="3228"/>
                  </a:lnTo>
                  <a:lnTo>
                    <a:pt x="1407" y="3187"/>
                  </a:lnTo>
                  <a:lnTo>
                    <a:pt x="1393" y="3145"/>
                  </a:lnTo>
                  <a:lnTo>
                    <a:pt x="1352" y="3076"/>
                  </a:lnTo>
                  <a:lnTo>
                    <a:pt x="1310" y="3035"/>
                  </a:lnTo>
                  <a:lnTo>
                    <a:pt x="1269" y="2994"/>
                  </a:lnTo>
                  <a:lnTo>
                    <a:pt x="1269" y="2980"/>
                  </a:lnTo>
                  <a:lnTo>
                    <a:pt x="1255" y="2801"/>
                  </a:lnTo>
                  <a:lnTo>
                    <a:pt x="1228" y="2621"/>
                  </a:lnTo>
                  <a:lnTo>
                    <a:pt x="1172" y="2456"/>
                  </a:lnTo>
                  <a:lnTo>
                    <a:pt x="1117" y="2290"/>
                  </a:lnTo>
                  <a:lnTo>
                    <a:pt x="993" y="1959"/>
                  </a:lnTo>
                  <a:lnTo>
                    <a:pt x="841" y="1628"/>
                  </a:lnTo>
                  <a:lnTo>
                    <a:pt x="621" y="1173"/>
                  </a:lnTo>
                  <a:lnTo>
                    <a:pt x="497" y="815"/>
                  </a:lnTo>
                  <a:lnTo>
                    <a:pt x="483" y="773"/>
                  </a:lnTo>
                  <a:lnTo>
                    <a:pt x="469" y="677"/>
                  </a:lnTo>
                  <a:lnTo>
                    <a:pt x="469" y="594"/>
                  </a:lnTo>
                  <a:lnTo>
                    <a:pt x="483" y="401"/>
                  </a:lnTo>
                  <a:lnTo>
                    <a:pt x="483" y="222"/>
                  </a:lnTo>
                  <a:lnTo>
                    <a:pt x="469" y="125"/>
                  </a:lnTo>
                  <a:lnTo>
                    <a:pt x="455" y="42"/>
                  </a:lnTo>
                  <a:lnTo>
                    <a:pt x="441" y="15"/>
                  </a:lnTo>
                  <a:lnTo>
                    <a:pt x="414" y="15"/>
                  </a:lnTo>
                  <a:lnTo>
                    <a:pt x="386" y="1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5" name="Google Shape;485;p11"/>
            <p:cNvSpPr/>
            <p:nvPr/>
          </p:nvSpPr>
          <p:spPr>
            <a:xfrm>
              <a:off x="3713100" y="3272950"/>
              <a:ext cx="5900" cy="12075"/>
            </a:xfrm>
            <a:custGeom>
              <a:rect b="b" l="l" r="r" t="t"/>
              <a:pathLst>
                <a:path extrusionOk="0" h="483" w="236">
                  <a:moveTo>
                    <a:pt x="15" y="0"/>
                  </a:moveTo>
                  <a:lnTo>
                    <a:pt x="1" y="14"/>
                  </a:lnTo>
                  <a:lnTo>
                    <a:pt x="1" y="69"/>
                  </a:lnTo>
                  <a:lnTo>
                    <a:pt x="15" y="124"/>
                  </a:lnTo>
                  <a:lnTo>
                    <a:pt x="70" y="235"/>
                  </a:lnTo>
                  <a:lnTo>
                    <a:pt x="111" y="359"/>
                  </a:lnTo>
                  <a:lnTo>
                    <a:pt x="139" y="428"/>
                  </a:lnTo>
                  <a:lnTo>
                    <a:pt x="166" y="469"/>
                  </a:lnTo>
                  <a:lnTo>
                    <a:pt x="194" y="483"/>
                  </a:lnTo>
                  <a:lnTo>
                    <a:pt x="208" y="469"/>
                  </a:lnTo>
                  <a:lnTo>
                    <a:pt x="221" y="441"/>
                  </a:lnTo>
                  <a:lnTo>
                    <a:pt x="235" y="414"/>
                  </a:lnTo>
                  <a:lnTo>
                    <a:pt x="221" y="345"/>
                  </a:lnTo>
                  <a:lnTo>
                    <a:pt x="208" y="290"/>
                  </a:lnTo>
                  <a:lnTo>
                    <a:pt x="180" y="235"/>
                  </a:lnTo>
                  <a:lnTo>
                    <a:pt x="125" y="97"/>
                  </a:lnTo>
                  <a:lnTo>
                    <a:pt x="70" y="41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6" name="Google Shape;486;p11"/>
            <p:cNvSpPr/>
            <p:nvPr/>
          </p:nvSpPr>
          <p:spPr>
            <a:xfrm>
              <a:off x="3539675" y="3134350"/>
              <a:ext cx="134500" cy="193100"/>
            </a:xfrm>
            <a:custGeom>
              <a:rect b="b" l="l" r="r" t="t"/>
              <a:pathLst>
                <a:path extrusionOk="0" h="7724" w="5380">
                  <a:moveTo>
                    <a:pt x="704" y="0"/>
                  </a:moveTo>
                  <a:lnTo>
                    <a:pt x="663" y="14"/>
                  </a:lnTo>
                  <a:lnTo>
                    <a:pt x="649" y="42"/>
                  </a:lnTo>
                  <a:lnTo>
                    <a:pt x="621" y="69"/>
                  </a:lnTo>
                  <a:lnTo>
                    <a:pt x="621" y="110"/>
                  </a:lnTo>
                  <a:lnTo>
                    <a:pt x="621" y="138"/>
                  </a:lnTo>
                  <a:lnTo>
                    <a:pt x="649" y="179"/>
                  </a:lnTo>
                  <a:lnTo>
                    <a:pt x="663" y="207"/>
                  </a:lnTo>
                  <a:lnTo>
                    <a:pt x="677" y="221"/>
                  </a:lnTo>
                  <a:lnTo>
                    <a:pt x="718" y="248"/>
                  </a:lnTo>
                  <a:lnTo>
                    <a:pt x="746" y="276"/>
                  </a:lnTo>
                  <a:lnTo>
                    <a:pt x="746" y="317"/>
                  </a:lnTo>
                  <a:lnTo>
                    <a:pt x="759" y="345"/>
                  </a:lnTo>
                  <a:lnTo>
                    <a:pt x="787" y="373"/>
                  </a:lnTo>
                  <a:lnTo>
                    <a:pt x="815" y="373"/>
                  </a:lnTo>
                  <a:lnTo>
                    <a:pt x="828" y="386"/>
                  </a:lnTo>
                  <a:lnTo>
                    <a:pt x="842" y="455"/>
                  </a:lnTo>
                  <a:lnTo>
                    <a:pt x="842" y="469"/>
                  </a:lnTo>
                  <a:lnTo>
                    <a:pt x="842" y="483"/>
                  </a:lnTo>
                  <a:lnTo>
                    <a:pt x="856" y="510"/>
                  </a:lnTo>
                  <a:lnTo>
                    <a:pt x="856" y="538"/>
                  </a:lnTo>
                  <a:lnTo>
                    <a:pt x="856" y="566"/>
                  </a:lnTo>
                  <a:lnTo>
                    <a:pt x="856" y="579"/>
                  </a:lnTo>
                  <a:lnTo>
                    <a:pt x="856" y="607"/>
                  </a:lnTo>
                  <a:lnTo>
                    <a:pt x="801" y="648"/>
                  </a:lnTo>
                  <a:lnTo>
                    <a:pt x="773" y="662"/>
                  </a:lnTo>
                  <a:lnTo>
                    <a:pt x="746" y="690"/>
                  </a:lnTo>
                  <a:lnTo>
                    <a:pt x="746" y="717"/>
                  </a:lnTo>
                  <a:lnTo>
                    <a:pt x="746" y="745"/>
                  </a:lnTo>
                  <a:lnTo>
                    <a:pt x="677" y="745"/>
                  </a:lnTo>
                  <a:lnTo>
                    <a:pt x="663" y="786"/>
                  </a:lnTo>
                  <a:lnTo>
                    <a:pt x="649" y="828"/>
                  </a:lnTo>
                  <a:lnTo>
                    <a:pt x="677" y="869"/>
                  </a:lnTo>
                  <a:lnTo>
                    <a:pt x="704" y="897"/>
                  </a:lnTo>
                  <a:lnTo>
                    <a:pt x="690" y="924"/>
                  </a:lnTo>
                  <a:lnTo>
                    <a:pt x="690" y="952"/>
                  </a:lnTo>
                  <a:lnTo>
                    <a:pt x="704" y="966"/>
                  </a:lnTo>
                  <a:lnTo>
                    <a:pt x="677" y="1007"/>
                  </a:lnTo>
                  <a:lnTo>
                    <a:pt x="677" y="1034"/>
                  </a:lnTo>
                  <a:lnTo>
                    <a:pt x="690" y="1062"/>
                  </a:lnTo>
                  <a:lnTo>
                    <a:pt x="704" y="1090"/>
                  </a:lnTo>
                  <a:lnTo>
                    <a:pt x="649" y="1090"/>
                  </a:lnTo>
                  <a:lnTo>
                    <a:pt x="608" y="1117"/>
                  </a:lnTo>
                  <a:lnTo>
                    <a:pt x="594" y="1145"/>
                  </a:lnTo>
                  <a:lnTo>
                    <a:pt x="594" y="1172"/>
                  </a:lnTo>
                  <a:lnTo>
                    <a:pt x="608" y="1186"/>
                  </a:lnTo>
                  <a:lnTo>
                    <a:pt x="608" y="1200"/>
                  </a:lnTo>
                  <a:lnTo>
                    <a:pt x="621" y="1228"/>
                  </a:lnTo>
                  <a:lnTo>
                    <a:pt x="649" y="1255"/>
                  </a:lnTo>
                  <a:lnTo>
                    <a:pt x="649" y="1269"/>
                  </a:lnTo>
                  <a:lnTo>
                    <a:pt x="552" y="1241"/>
                  </a:lnTo>
                  <a:lnTo>
                    <a:pt x="497" y="1255"/>
                  </a:lnTo>
                  <a:lnTo>
                    <a:pt x="470" y="1283"/>
                  </a:lnTo>
                  <a:lnTo>
                    <a:pt x="456" y="1338"/>
                  </a:lnTo>
                  <a:lnTo>
                    <a:pt x="456" y="1352"/>
                  </a:lnTo>
                  <a:lnTo>
                    <a:pt x="470" y="1379"/>
                  </a:lnTo>
                  <a:lnTo>
                    <a:pt x="428" y="1393"/>
                  </a:lnTo>
                  <a:lnTo>
                    <a:pt x="387" y="1421"/>
                  </a:lnTo>
                  <a:lnTo>
                    <a:pt x="373" y="1448"/>
                  </a:lnTo>
                  <a:lnTo>
                    <a:pt x="373" y="1476"/>
                  </a:lnTo>
                  <a:lnTo>
                    <a:pt x="387" y="1503"/>
                  </a:lnTo>
                  <a:lnTo>
                    <a:pt x="359" y="1517"/>
                  </a:lnTo>
                  <a:lnTo>
                    <a:pt x="332" y="1545"/>
                  </a:lnTo>
                  <a:lnTo>
                    <a:pt x="318" y="1586"/>
                  </a:lnTo>
                  <a:lnTo>
                    <a:pt x="318" y="1627"/>
                  </a:lnTo>
                  <a:lnTo>
                    <a:pt x="263" y="1627"/>
                  </a:lnTo>
                  <a:lnTo>
                    <a:pt x="235" y="1641"/>
                  </a:lnTo>
                  <a:lnTo>
                    <a:pt x="208" y="1669"/>
                  </a:lnTo>
                  <a:lnTo>
                    <a:pt x="208" y="1710"/>
                  </a:lnTo>
                  <a:lnTo>
                    <a:pt x="208" y="1724"/>
                  </a:lnTo>
                  <a:lnTo>
                    <a:pt x="208" y="1779"/>
                  </a:lnTo>
                  <a:lnTo>
                    <a:pt x="166" y="1779"/>
                  </a:lnTo>
                  <a:lnTo>
                    <a:pt x="125" y="1807"/>
                  </a:lnTo>
                  <a:lnTo>
                    <a:pt x="97" y="1862"/>
                  </a:lnTo>
                  <a:lnTo>
                    <a:pt x="111" y="1876"/>
                  </a:lnTo>
                  <a:lnTo>
                    <a:pt x="111" y="1903"/>
                  </a:lnTo>
                  <a:lnTo>
                    <a:pt x="153" y="1958"/>
                  </a:lnTo>
                  <a:lnTo>
                    <a:pt x="139" y="1972"/>
                  </a:lnTo>
                  <a:lnTo>
                    <a:pt x="111" y="1958"/>
                  </a:lnTo>
                  <a:lnTo>
                    <a:pt x="70" y="1972"/>
                  </a:lnTo>
                  <a:lnTo>
                    <a:pt x="56" y="2000"/>
                  </a:lnTo>
                  <a:lnTo>
                    <a:pt x="42" y="2041"/>
                  </a:lnTo>
                  <a:lnTo>
                    <a:pt x="56" y="2083"/>
                  </a:lnTo>
                  <a:lnTo>
                    <a:pt x="28" y="2096"/>
                  </a:lnTo>
                  <a:lnTo>
                    <a:pt x="15" y="2138"/>
                  </a:lnTo>
                  <a:lnTo>
                    <a:pt x="28" y="2179"/>
                  </a:lnTo>
                  <a:lnTo>
                    <a:pt x="56" y="2207"/>
                  </a:lnTo>
                  <a:lnTo>
                    <a:pt x="28" y="2234"/>
                  </a:lnTo>
                  <a:lnTo>
                    <a:pt x="1" y="2248"/>
                  </a:lnTo>
                  <a:lnTo>
                    <a:pt x="1" y="2289"/>
                  </a:lnTo>
                  <a:lnTo>
                    <a:pt x="15" y="2317"/>
                  </a:lnTo>
                  <a:lnTo>
                    <a:pt x="97" y="2414"/>
                  </a:lnTo>
                  <a:lnTo>
                    <a:pt x="84" y="2441"/>
                  </a:lnTo>
                  <a:lnTo>
                    <a:pt x="56" y="2469"/>
                  </a:lnTo>
                  <a:lnTo>
                    <a:pt x="42" y="2510"/>
                  </a:lnTo>
                  <a:lnTo>
                    <a:pt x="42" y="2538"/>
                  </a:lnTo>
                  <a:lnTo>
                    <a:pt x="70" y="2565"/>
                  </a:lnTo>
                  <a:lnTo>
                    <a:pt x="111" y="2579"/>
                  </a:lnTo>
                  <a:lnTo>
                    <a:pt x="97" y="2620"/>
                  </a:lnTo>
                  <a:lnTo>
                    <a:pt x="97" y="2648"/>
                  </a:lnTo>
                  <a:lnTo>
                    <a:pt x="84" y="2689"/>
                  </a:lnTo>
                  <a:lnTo>
                    <a:pt x="84" y="2731"/>
                  </a:lnTo>
                  <a:lnTo>
                    <a:pt x="111" y="2758"/>
                  </a:lnTo>
                  <a:lnTo>
                    <a:pt x="153" y="2772"/>
                  </a:lnTo>
                  <a:lnTo>
                    <a:pt x="166" y="2772"/>
                  </a:lnTo>
                  <a:lnTo>
                    <a:pt x="180" y="2827"/>
                  </a:lnTo>
                  <a:lnTo>
                    <a:pt x="166" y="2827"/>
                  </a:lnTo>
                  <a:lnTo>
                    <a:pt x="139" y="2855"/>
                  </a:lnTo>
                  <a:lnTo>
                    <a:pt x="139" y="2882"/>
                  </a:lnTo>
                  <a:lnTo>
                    <a:pt x="139" y="2910"/>
                  </a:lnTo>
                  <a:lnTo>
                    <a:pt x="166" y="2938"/>
                  </a:lnTo>
                  <a:lnTo>
                    <a:pt x="153" y="2979"/>
                  </a:lnTo>
                  <a:lnTo>
                    <a:pt x="166" y="3007"/>
                  </a:lnTo>
                  <a:lnTo>
                    <a:pt x="180" y="3034"/>
                  </a:lnTo>
                  <a:lnTo>
                    <a:pt x="208" y="3062"/>
                  </a:lnTo>
                  <a:lnTo>
                    <a:pt x="180" y="3117"/>
                  </a:lnTo>
                  <a:lnTo>
                    <a:pt x="180" y="3158"/>
                  </a:lnTo>
                  <a:lnTo>
                    <a:pt x="194" y="3186"/>
                  </a:lnTo>
                  <a:lnTo>
                    <a:pt x="222" y="3213"/>
                  </a:lnTo>
                  <a:lnTo>
                    <a:pt x="263" y="3213"/>
                  </a:lnTo>
                  <a:lnTo>
                    <a:pt x="304" y="3186"/>
                  </a:lnTo>
                  <a:lnTo>
                    <a:pt x="304" y="3186"/>
                  </a:lnTo>
                  <a:lnTo>
                    <a:pt x="277" y="3227"/>
                  </a:lnTo>
                  <a:lnTo>
                    <a:pt x="263" y="3241"/>
                  </a:lnTo>
                  <a:lnTo>
                    <a:pt x="249" y="3269"/>
                  </a:lnTo>
                  <a:lnTo>
                    <a:pt x="249" y="3324"/>
                  </a:lnTo>
                  <a:lnTo>
                    <a:pt x="290" y="3365"/>
                  </a:lnTo>
                  <a:lnTo>
                    <a:pt x="332" y="3379"/>
                  </a:lnTo>
                  <a:lnTo>
                    <a:pt x="332" y="3420"/>
                  </a:lnTo>
                  <a:lnTo>
                    <a:pt x="304" y="3448"/>
                  </a:lnTo>
                  <a:lnTo>
                    <a:pt x="304" y="3475"/>
                  </a:lnTo>
                  <a:lnTo>
                    <a:pt x="304" y="3517"/>
                  </a:lnTo>
                  <a:lnTo>
                    <a:pt x="318" y="3544"/>
                  </a:lnTo>
                  <a:lnTo>
                    <a:pt x="346" y="3572"/>
                  </a:lnTo>
                  <a:lnTo>
                    <a:pt x="387" y="3586"/>
                  </a:lnTo>
                  <a:lnTo>
                    <a:pt x="387" y="3641"/>
                  </a:lnTo>
                  <a:lnTo>
                    <a:pt x="415" y="3682"/>
                  </a:lnTo>
                  <a:lnTo>
                    <a:pt x="456" y="3696"/>
                  </a:lnTo>
                  <a:lnTo>
                    <a:pt x="497" y="3710"/>
                  </a:lnTo>
                  <a:lnTo>
                    <a:pt x="484" y="3765"/>
                  </a:lnTo>
                  <a:lnTo>
                    <a:pt x="484" y="3793"/>
                  </a:lnTo>
                  <a:lnTo>
                    <a:pt x="484" y="3820"/>
                  </a:lnTo>
                  <a:lnTo>
                    <a:pt x="511" y="3848"/>
                  </a:lnTo>
                  <a:lnTo>
                    <a:pt x="552" y="3875"/>
                  </a:lnTo>
                  <a:lnTo>
                    <a:pt x="608" y="3875"/>
                  </a:lnTo>
                  <a:lnTo>
                    <a:pt x="608" y="3903"/>
                  </a:lnTo>
                  <a:lnTo>
                    <a:pt x="621" y="3931"/>
                  </a:lnTo>
                  <a:lnTo>
                    <a:pt x="649" y="3944"/>
                  </a:lnTo>
                  <a:lnTo>
                    <a:pt x="677" y="3958"/>
                  </a:lnTo>
                  <a:lnTo>
                    <a:pt x="759" y="3958"/>
                  </a:lnTo>
                  <a:lnTo>
                    <a:pt x="773" y="3931"/>
                  </a:lnTo>
                  <a:lnTo>
                    <a:pt x="787" y="3986"/>
                  </a:lnTo>
                  <a:lnTo>
                    <a:pt x="787" y="4013"/>
                  </a:lnTo>
                  <a:lnTo>
                    <a:pt x="815" y="4027"/>
                  </a:lnTo>
                  <a:lnTo>
                    <a:pt x="828" y="4248"/>
                  </a:lnTo>
                  <a:lnTo>
                    <a:pt x="870" y="4455"/>
                  </a:lnTo>
                  <a:lnTo>
                    <a:pt x="925" y="4675"/>
                  </a:lnTo>
                  <a:lnTo>
                    <a:pt x="1008" y="4882"/>
                  </a:lnTo>
                  <a:lnTo>
                    <a:pt x="1090" y="5103"/>
                  </a:lnTo>
                  <a:lnTo>
                    <a:pt x="1187" y="5310"/>
                  </a:lnTo>
                  <a:lnTo>
                    <a:pt x="1408" y="5737"/>
                  </a:lnTo>
                  <a:lnTo>
                    <a:pt x="1642" y="6151"/>
                  </a:lnTo>
                  <a:lnTo>
                    <a:pt x="1863" y="6565"/>
                  </a:lnTo>
                  <a:lnTo>
                    <a:pt x="1959" y="6758"/>
                  </a:lnTo>
                  <a:lnTo>
                    <a:pt x="2056" y="6965"/>
                  </a:lnTo>
                  <a:lnTo>
                    <a:pt x="2138" y="7158"/>
                  </a:lnTo>
                  <a:lnTo>
                    <a:pt x="2194" y="7365"/>
                  </a:lnTo>
                  <a:lnTo>
                    <a:pt x="2221" y="7392"/>
                  </a:lnTo>
                  <a:lnTo>
                    <a:pt x="2249" y="7420"/>
                  </a:lnTo>
                  <a:lnTo>
                    <a:pt x="2276" y="7433"/>
                  </a:lnTo>
                  <a:lnTo>
                    <a:pt x="2318" y="7433"/>
                  </a:lnTo>
                  <a:lnTo>
                    <a:pt x="2345" y="7475"/>
                  </a:lnTo>
                  <a:lnTo>
                    <a:pt x="2373" y="7530"/>
                  </a:lnTo>
                  <a:lnTo>
                    <a:pt x="2387" y="7599"/>
                  </a:lnTo>
                  <a:lnTo>
                    <a:pt x="2400" y="7640"/>
                  </a:lnTo>
                  <a:lnTo>
                    <a:pt x="2428" y="7654"/>
                  </a:lnTo>
                  <a:lnTo>
                    <a:pt x="2442" y="7654"/>
                  </a:lnTo>
                  <a:lnTo>
                    <a:pt x="2456" y="7640"/>
                  </a:lnTo>
                  <a:lnTo>
                    <a:pt x="2469" y="7627"/>
                  </a:lnTo>
                  <a:lnTo>
                    <a:pt x="2469" y="7571"/>
                  </a:lnTo>
                  <a:lnTo>
                    <a:pt x="2456" y="7516"/>
                  </a:lnTo>
                  <a:lnTo>
                    <a:pt x="2442" y="7461"/>
                  </a:lnTo>
                  <a:lnTo>
                    <a:pt x="2442" y="7447"/>
                  </a:lnTo>
                  <a:lnTo>
                    <a:pt x="2456" y="7461"/>
                  </a:lnTo>
                  <a:lnTo>
                    <a:pt x="2511" y="7558"/>
                  </a:lnTo>
                  <a:lnTo>
                    <a:pt x="2566" y="7640"/>
                  </a:lnTo>
                  <a:lnTo>
                    <a:pt x="2580" y="7654"/>
                  </a:lnTo>
                  <a:lnTo>
                    <a:pt x="2594" y="7640"/>
                  </a:lnTo>
                  <a:lnTo>
                    <a:pt x="2580" y="7585"/>
                  </a:lnTo>
                  <a:lnTo>
                    <a:pt x="2566" y="7530"/>
                  </a:lnTo>
                  <a:lnTo>
                    <a:pt x="2511" y="7420"/>
                  </a:lnTo>
                  <a:lnTo>
                    <a:pt x="2525" y="7433"/>
                  </a:lnTo>
                  <a:lnTo>
                    <a:pt x="2566" y="7447"/>
                  </a:lnTo>
                  <a:lnTo>
                    <a:pt x="2607" y="7475"/>
                  </a:lnTo>
                  <a:lnTo>
                    <a:pt x="2621" y="7502"/>
                  </a:lnTo>
                  <a:lnTo>
                    <a:pt x="2649" y="7544"/>
                  </a:lnTo>
                  <a:lnTo>
                    <a:pt x="2663" y="7558"/>
                  </a:lnTo>
                  <a:lnTo>
                    <a:pt x="2676" y="7558"/>
                  </a:lnTo>
                  <a:lnTo>
                    <a:pt x="2690" y="7544"/>
                  </a:lnTo>
                  <a:lnTo>
                    <a:pt x="2704" y="7530"/>
                  </a:lnTo>
                  <a:lnTo>
                    <a:pt x="2704" y="7489"/>
                  </a:lnTo>
                  <a:lnTo>
                    <a:pt x="2704" y="7461"/>
                  </a:lnTo>
                  <a:lnTo>
                    <a:pt x="2663" y="7392"/>
                  </a:lnTo>
                  <a:lnTo>
                    <a:pt x="2594" y="7351"/>
                  </a:lnTo>
                  <a:lnTo>
                    <a:pt x="2525" y="7323"/>
                  </a:lnTo>
                  <a:lnTo>
                    <a:pt x="2387" y="6937"/>
                  </a:lnTo>
                  <a:lnTo>
                    <a:pt x="2235" y="6565"/>
                  </a:lnTo>
                  <a:lnTo>
                    <a:pt x="2083" y="6192"/>
                  </a:lnTo>
                  <a:lnTo>
                    <a:pt x="1959" y="5806"/>
                  </a:lnTo>
                  <a:lnTo>
                    <a:pt x="1876" y="5503"/>
                  </a:lnTo>
                  <a:lnTo>
                    <a:pt x="1821" y="5117"/>
                  </a:lnTo>
                  <a:lnTo>
                    <a:pt x="1807" y="4924"/>
                  </a:lnTo>
                  <a:lnTo>
                    <a:pt x="1807" y="4758"/>
                  </a:lnTo>
                  <a:lnTo>
                    <a:pt x="1807" y="4620"/>
                  </a:lnTo>
                  <a:lnTo>
                    <a:pt x="1821" y="4565"/>
                  </a:lnTo>
                  <a:lnTo>
                    <a:pt x="1849" y="4524"/>
                  </a:lnTo>
                  <a:lnTo>
                    <a:pt x="1932" y="4413"/>
                  </a:lnTo>
                  <a:lnTo>
                    <a:pt x="2042" y="4317"/>
                  </a:lnTo>
                  <a:lnTo>
                    <a:pt x="2152" y="4234"/>
                  </a:lnTo>
                  <a:lnTo>
                    <a:pt x="2276" y="4165"/>
                  </a:lnTo>
                  <a:lnTo>
                    <a:pt x="2400" y="4096"/>
                  </a:lnTo>
                  <a:lnTo>
                    <a:pt x="2538" y="4055"/>
                  </a:lnTo>
                  <a:lnTo>
                    <a:pt x="2676" y="4013"/>
                  </a:lnTo>
                  <a:lnTo>
                    <a:pt x="2814" y="4000"/>
                  </a:lnTo>
                  <a:lnTo>
                    <a:pt x="3035" y="4000"/>
                  </a:lnTo>
                  <a:lnTo>
                    <a:pt x="3228" y="4027"/>
                  </a:lnTo>
                  <a:lnTo>
                    <a:pt x="3421" y="4082"/>
                  </a:lnTo>
                  <a:lnTo>
                    <a:pt x="3587" y="4179"/>
                  </a:lnTo>
                  <a:lnTo>
                    <a:pt x="3738" y="4275"/>
                  </a:lnTo>
                  <a:lnTo>
                    <a:pt x="3890" y="4413"/>
                  </a:lnTo>
                  <a:lnTo>
                    <a:pt x="4028" y="4551"/>
                  </a:lnTo>
                  <a:lnTo>
                    <a:pt x="4180" y="4717"/>
                  </a:lnTo>
                  <a:lnTo>
                    <a:pt x="4400" y="4992"/>
                  </a:lnTo>
                  <a:lnTo>
                    <a:pt x="4524" y="5144"/>
                  </a:lnTo>
                  <a:lnTo>
                    <a:pt x="4676" y="5282"/>
                  </a:lnTo>
                  <a:lnTo>
                    <a:pt x="4676" y="5392"/>
                  </a:lnTo>
                  <a:lnTo>
                    <a:pt x="4676" y="5489"/>
                  </a:lnTo>
                  <a:lnTo>
                    <a:pt x="4690" y="5710"/>
                  </a:lnTo>
                  <a:lnTo>
                    <a:pt x="4690" y="5985"/>
                  </a:lnTo>
                  <a:lnTo>
                    <a:pt x="4717" y="6247"/>
                  </a:lnTo>
                  <a:lnTo>
                    <a:pt x="4786" y="6730"/>
                  </a:lnTo>
                  <a:lnTo>
                    <a:pt x="4828" y="6965"/>
                  </a:lnTo>
                  <a:lnTo>
                    <a:pt x="4883" y="7185"/>
                  </a:lnTo>
                  <a:lnTo>
                    <a:pt x="4924" y="7392"/>
                  </a:lnTo>
                  <a:lnTo>
                    <a:pt x="4938" y="7420"/>
                  </a:lnTo>
                  <a:lnTo>
                    <a:pt x="4952" y="7447"/>
                  </a:lnTo>
                  <a:lnTo>
                    <a:pt x="4966" y="7461"/>
                  </a:lnTo>
                  <a:lnTo>
                    <a:pt x="4993" y="7475"/>
                  </a:lnTo>
                  <a:lnTo>
                    <a:pt x="5035" y="7475"/>
                  </a:lnTo>
                  <a:lnTo>
                    <a:pt x="5021" y="7544"/>
                  </a:lnTo>
                  <a:lnTo>
                    <a:pt x="4993" y="7627"/>
                  </a:lnTo>
                  <a:lnTo>
                    <a:pt x="4993" y="7682"/>
                  </a:lnTo>
                  <a:lnTo>
                    <a:pt x="5007" y="7723"/>
                  </a:lnTo>
                  <a:lnTo>
                    <a:pt x="5021" y="7723"/>
                  </a:lnTo>
                  <a:lnTo>
                    <a:pt x="5062" y="7696"/>
                  </a:lnTo>
                  <a:lnTo>
                    <a:pt x="5104" y="7640"/>
                  </a:lnTo>
                  <a:lnTo>
                    <a:pt x="5145" y="7530"/>
                  </a:lnTo>
                  <a:lnTo>
                    <a:pt x="5159" y="7613"/>
                  </a:lnTo>
                  <a:lnTo>
                    <a:pt x="5200" y="7696"/>
                  </a:lnTo>
                  <a:lnTo>
                    <a:pt x="5200" y="7709"/>
                  </a:lnTo>
                  <a:lnTo>
                    <a:pt x="5214" y="7696"/>
                  </a:lnTo>
                  <a:lnTo>
                    <a:pt x="5228" y="7654"/>
                  </a:lnTo>
                  <a:lnTo>
                    <a:pt x="5241" y="7599"/>
                  </a:lnTo>
                  <a:lnTo>
                    <a:pt x="5228" y="7502"/>
                  </a:lnTo>
                  <a:lnTo>
                    <a:pt x="5283" y="7585"/>
                  </a:lnTo>
                  <a:lnTo>
                    <a:pt x="5366" y="7654"/>
                  </a:lnTo>
                  <a:lnTo>
                    <a:pt x="5379" y="7599"/>
                  </a:lnTo>
                  <a:lnTo>
                    <a:pt x="5366" y="7558"/>
                  </a:lnTo>
                  <a:lnTo>
                    <a:pt x="5338" y="7516"/>
                  </a:lnTo>
                  <a:lnTo>
                    <a:pt x="5310" y="7461"/>
                  </a:lnTo>
                  <a:lnTo>
                    <a:pt x="5228" y="7351"/>
                  </a:lnTo>
                  <a:lnTo>
                    <a:pt x="5214" y="7351"/>
                  </a:lnTo>
                  <a:lnTo>
                    <a:pt x="5090" y="6868"/>
                  </a:lnTo>
                  <a:lnTo>
                    <a:pt x="5048" y="6634"/>
                  </a:lnTo>
                  <a:lnTo>
                    <a:pt x="5021" y="6509"/>
                  </a:lnTo>
                  <a:lnTo>
                    <a:pt x="5021" y="6385"/>
                  </a:lnTo>
                  <a:lnTo>
                    <a:pt x="5048" y="6137"/>
                  </a:lnTo>
                  <a:lnTo>
                    <a:pt x="5104" y="5903"/>
                  </a:lnTo>
                  <a:lnTo>
                    <a:pt x="5172" y="5682"/>
                  </a:lnTo>
                  <a:lnTo>
                    <a:pt x="5200" y="5572"/>
                  </a:lnTo>
                  <a:lnTo>
                    <a:pt x="5214" y="5461"/>
                  </a:lnTo>
                  <a:lnTo>
                    <a:pt x="5200" y="5337"/>
                  </a:lnTo>
                  <a:lnTo>
                    <a:pt x="5186" y="5213"/>
                  </a:lnTo>
                  <a:lnTo>
                    <a:pt x="5090" y="4924"/>
                  </a:lnTo>
                  <a:lnTo>
                    <a:pt x="5076" y="4924"/>
                  </a:lnTo>
                  <a:lnTo>
                    <a:pt x="4952" y="4896"/>
                  </a:lnTo>
                  <a:lnTo>
                    <a:pt x="4883" y="4896"/>
                  </a:lnTo>
                  <a:lnTo>
                    <a:pt x="4800" y="4910"/>
                  </a:lnTo>
                  <a:lnTo>
                    <a:pt x="4759" y="4924"/>
                  </a:lnTo>
                  <a:lnTo>
                    <a:pt x="4717" y="4937"/>
                  </a:lnTo>
                  <a:lnTo>
                    <a:pt x="4704" y="4937"/>
                  </a:lnTo>
                  <a:lnTo>
                    <a:pt x="4676" y="4910"/>
                  </a:lnTo>
                  <a:lnTo>
                    <a:pt x="4662" y="4896"/>
                  </a:lnTo>
                  <a:lnTo>
                    <a:pt x="4662" y="4882"/>
                  </a:lnTo>
                  <a:lnTo>
                    <a:pt x="4676" y="4855"/>
                  </a:lnTo>
                  <a:lnTo>
                    <a:pt x="4704" y="4827"/>
                  </a:lnTo>
                  <a:lnTo>
                    <a:pt x="4773" y="4799"/>
                  </a:lnTo>
                  <a:lnTo>
                    <a:pt x="4841" y="4786"/>
                  </a:lnTo>
                  <a:lnTo>
                    <a:pt x="4910" y="4786"/>
                  </a:lnTo>
                  <a:lnTo>
                    <a:pt x="4979" y="4799"/>
                  </a:lnTo>
                  <a:lnTo>
                    <a:pt x="5035" y="4813"/>
                  </a:lnTo>
                  <a:lnTo>
                    <a:pt x="5035" y="4813"/>
                  </a:lnTo>
                  <a:lnTo>
                    <a:pt x="5021" y="4758"/>
                  </a:lnTo>
                  <a:lnTo>
                    <a:pt x="4910" y="4703"/>
                  </a:lnTo>
                  <a:lnTo>
                    <a:pt x="4828" y="4689"/>
                  </a:lnTo>
                  <a:lnTo>
                    <a:pt x="4731" y="4675"/>
                  </a:lnTo>
                  <a:lnTo>
                    <a:pt x="4621" y="4689"/>
                  </a:lnTo>
                  <a:lnTo>
                    <a:pt x="4511" y="4703"/>
                  </a:lnTo>
                  <a:lnTo>
                    <a:pt x="4469" y="4717"/>
                  </a:lnTo>
                  <a:lnTo>
                    <a:pt x="4428" y="4703"/>
                  </a:lnTo>
                  <a:lnTo>
                    <a:pt x="4414" y="4675"/>
                  </a:lnTo>
                  <a:lnTo>
                    <a:pt x="4414" y="4662"/>
                  </a:lnTo>
                  <a:lnTo>
                    <a:pt x="4483" y="4620"/>
                  </a:lnTo>
                  <a:lnTo>
                    <a:pt x="4566" y="4579"/>
                  </a:lnTo>
                  <a:lnTo>
                    <a:pt x="4635" y="4551"/>
                  </a:lnTo>
                  <a:lnTo>
                    <a:pt x="4717" y="4537"/>
                  </a:lnTo>
                  <a:lnTo>
                    <a:pt x="4855" y="4537"/>
                  </a:lnTo>
                  <a:lnTo>
                    <a:pt x="4979" y="4551"/>
                  </a:lnTo>
                  <a:lnTo>
                    <a:pt x="4979" y="4551"/>
                  </a:lnTo>
                  <a:lnTo>
                    <a:pt x="4952" y="4413"/>
                  </a:lnTo>
                  <a:lnTo>
                    <a:pt x="4966" y="4275"/>
                  </a:lnTo>
                  <a:lnTo>
                    <a:pt x="5007" y="4013"/>
                  </a:lnTo>
                  <a:lnTo>
                    <a:pt x="5048" y="3820"/>
                  </a:lnTo>
                  <a:lnTo>
                    <a:pt x="5076" y="3696"/>
                  </a:lnTo>
                  <a:lnTo>
                    <a:pt x="5076" y="3627"/>
                  </a:lnTo>
                  <a:lnTo>
                    <a:pt x="5062" y="3586"/>
                  </a:lnTo>
                  <a:lnTo>
                    <a:pt x="5090" y="3448"/>
                  </a:lnTo>
                  <a:lnTo>
                    <a:pt x="5062" y="3269"/>
                  </a:lnTo>
                  <a:lnTo>
                    <a:pt x="5048" y="3144"/>
                  </a:lnTo>
                  <a:lnTo>
                    <a:pt x="5021" y="3034"/>
                  </a:lnTo>
                  <a:lnTo>
                    <a:pt x="4979" y="2910"/>
                  </a:lnTo>
                  <a:lnTo>
                    <a:pt x="4938" y="2800"/>
                  </a:lnTo>
                  <a:lnTo>
                    <a:pt x="4828" y="2551"/>
                  </a:lnTo>
                  <a:lnTo>
                    <a:pt x="4759" y="2427"/>
                  </a:lnTo>
                  <a:lnTo>
                    <a:pt x="4717" y="2372"/>
                  </a:lnTo>
                  <a:lnTo>
                    <a:pt x="4676" y="2331"/>
                  </a:lnTo>
                  <a:lnTo>
                    <a:pt x="4648" y="2317"/>
                  </a:lnTo>
                  <a:lnTo>
                    <a:pt x="4635" y="2331"/>
                  </a:lnTo>
                  <a:lnTo>
                    <a:pt x="4621" y="2345"/>
                  </a:lnTo>
                  <a:lnTo>
                    <a:pt x="4621" y="2358"/>
                  </a:lnTo>
                  <a:lnTo>
                    <a:pt x="4662" y="2483"/>
                  </a:lnTo>
                  <a:lnTo>
                    <a:pt x="4717" y="2607"/>
                  </a:lnTo>
                  <a:lnTo>
                    <a:pt x="4841" y="2841"/>
                  </a:lnTo>
                  <a:lnTo>
                    <a:pt x="4745" y="2731"/>
                  </a:lnTo>
                  <a:lnTo>
                    <a:pt x="4635" y="2634"/>
                  </a:lnTo>
                  <a:lnTo>
                    <a:pt x="4566" y="2496"/>
                  </a:lnTo>
                  <a:lnTo>
                    <a:pt x="4497" y="2372"/>
                  </a:lnTo>
                  <a:lnTo>
                    <a:pt x="4455" y="2317"/>
                  </a:lnTo>
                  <a:lnTo>
                    <a:pt x="4428" y="2303"/>
                  </a:lnTo>
                  <a:lnTo>
                    <a:pt x="4414" y="2303"/>
                  </a:lnTo>
                  <a:lnTo>
                    <a:pt x="4400" y="2331"/>
                  </a:lnTo>
                  <a:lnTo>
                    <a:pt x="4400" y="2372"/>
                  </a:lnTo>
                  <a:lnTo>
                    <a:pt x="4442" y="2483"/>
                  </a:lnTo>
                  <a:lnTo>
                    <a:pt x="4373" y="2441"/>
                  </a:lnTo>
                  <a:lnTo>
                    <a:pt x="4331" y="2372"/>
                  </a:lnTo>
                  <a:lnTo>
                    <a:pt x="4304" y="2289"/>
                  </a:lnTo>
                  <a:lnTo>
                    <a:pt x="4248" y="2234"/>
                  </a:lnTo>
                  <a:lnTo>
                    <a:pt x="4193" y="2179"/>
                  </a:lnTo>
                  <a:lnTo>
                    <a:pt x="4152" y="2179"/>
                  </a:lnTo>
                  <a:lnTo>
                    <a:pt x="4138" y="2193"/>
                  </a:lnTo>
                  <a:lnTo>
                    <a:pt x="4138" y="2221"/>
                  </a:lnTo>
                  <a:lnTo>
                    <a:pt x="4166" y="2331"/>
                  </a:lnTo>
                  <a:lnTo>
                    <a:pt x="4097" y="2234"/>
                  </a:lnTo>
                  <a:lnTo>
                    <a:pt x="4000" y="2152"/>
                  </a:lnTo>
                  <a:lnTo>
                    <a:pt x="3904" y="2083"/>
                  </a:lnTo>
                  <a:lnTo>
                    <a:pt x="3849" y="2055"/>
                  </a:lnTo>
                  <a:lnTo>
                    <a:pt x="3793" y="2041"/>
                  </a:lnTo>
                  <a:lnTo>
                    <a:pt x="3780" y="2041"/>
                  </a:lnTo>
                  <a:lnTo>
                    <a:pt x="3766" y="2055"/>
                  </a:lnTo>
                  <a:lnTo>
                    <a:pt x="3766" y="2069"/>
                  </a:lnTo>
                  <a:lnTo>
                    <a:pt x="3766" y="2096"/>
                  </a:lnTo>
                  <a:lnTo>
                    <a:pt x="3835" y="2165"/>
                  </a:lnTo>
                  <a:lnTo>
                    <a:pt x="3917" y="2234"/>
                  </a:lnTo>
                  <a:lnTo>
                    <a:pt x="3738" y="2179"/>
                  </a:lnTo>
                  <a:lnTo>
                    <a:pt x="3642" y="2083"/>
                  </a:lnTo>
                  <a:lnTo>
                    <a:pt x="3573" y="2027"/>
                  </a:lnTo>
                  <a:lnTo>
                    <a:pt x="3518" y="1986"/>
                  </a:lnTo>
                  <a:lnTo>
                    <a:pt x="3504" y="1986"/>
                  </a:lnTo>
                  <a:lnTo>
                    <a:pt x="3490" y="2000"/>
                  </a:lnTo>
                  <a:lnTo>
                    <a:pt x="3476" y="2014"/>
                  </a:lnTo>
                  <a:lnTo>
                    <a:pt x="3490" y="2027"/>
                  </a:lnTo>
                  <a:lnTo>
                    <a:pt x="3545" y="2138"/>
                  </a:lnTo>
                  <a:lnTo>
                    <a:pt x="3545" y="2138"/>
                  </a:lnTo>
                  <a:lnTo>
                    <a:pt x="3421" y="2110"/>
                  </a:lnTo>
                  <a:lnTo>
                    <a:pt x="3338" y="2014"/>
                  </a:lnTo>
                  <a:lnTo>
                    <a:pt x="3283" y="1958"/>
                  </a:lnTo>
                  <a:lnTo>
                    <a:pt x="3228" y="1917"/>
                  </a:lnTo>
                  <a:lnTo>
                    <a:pt x="3214" y="1931"/>
                  </a:lnTo>
                  <a:lnTo>
                    <a:pt x="3200" y="1945"/>
                  </a:lnTo>
                  <a:lnTo>
                    <a:pt x="3242" y="2027"/>
                  </a:lnTo>
                  <a:lnTo>
                    <a:pt x="3242" y="2027"/>
                  </a:lnTo>
                  <a:lnTo>
                    <a:pt x="3173" y="1972"/>
                  </a:lnTo>
                  <a:lnTo>
                    <a:pt x="3118" y="1917"/>
                  </a:lnTo>
                  <a:lnTo>
                    <a:pt x="3049" y="1890"/>
                  </a:lnTo>
                  <a:lnTo>
                    <a:pt x="2966" y="1862"/>
                  </a:lnTo>
                  <a:lnTo>
                    <a:pt x="2966" y="1876"/>
                  </a:lnTo>
                  <a:lnTo>
                    <a:pt x="2952" y="1890"/>
                  </a:lnTo>
                  <a:lnTo>
                    <a:pt x="2993" y="1986"/>
                  </a:lnTo>
                  <a:lnTo>
                    <a:pt x="3049" y="2083"/>
                  </a:lnTo>
                  <a:lnTo>
                    <a:pt x="3021" y="2083"/>
                  </a:lnTo>
                  <a:lnTo>
                    <a:pt x="2911" y="1931"/>
                  </a:lnTo>
                  <a:lnTo>
                    <a:pt x="2773" y="1821"/>
                  </a:lnTo>
                  <a:lnTo>
                    <a:pt x="2759" y="1807"/>
                  </a:lnTo>
                  <a:lnTo>
                    <a:pt x="2745" y="1821"/>
                  </a:lnTo>
                  <a:lnTo>
                    <a:pt x="2731" y="1834"/>
                  </a:lnTo>
                  <a:lnTo>
                    <a:pt x="2731" y="1848"/>
                  </a:lnTo>
                  <a:lnTo>
                    <a:pt x="2773" y="1972"/>
                  </a:lnTo>
                  <a:lnTo>
                    <a:pt x="2814" y="2083"/>
                  </a:lnTo>
                  <a:lnTo>
                    <a:pt x="2773" y="2083"/>
                  </a:lnTo>
                  <a:lnTo>
                    <a:pt x="2704" y="1986"/>
                  </a:lnTo>
                  <a:lnTo>
                    <a:pt x="2663" y="1945"/>
                  </a:lnTo>
                  <a:lnTo>
                    <a:pt x="2607" y="1903"/>
                  </a:lnTo>
                  <a:lnTo>
                    <a:pt x="2566" y="1903"/>
                  </a:lnTo>
                  <a:lnTo>
                    <a:pt x="2552" y="1931"/>
                  </a:lnTo>
                  <a:lnTo>
                    <a:pt x="2552" y="1945"/>
                  </a:lnTo>
                  <a:lnTo>
                    <a:pt x="2607" y="2110"/>
                  </a:lnTo>
                  <a:lnTo>
                    <a:pt x="2497" y="2124"/>
                  </a:lnTo>
                  <a:lnTo>
                    <a:pt x="2483" y="2027"/>
                  </a:lnTo>
                  <a:lnTo>
                    <a:pt x="2469" y="2000"/>
                  </a:lnTo>
                  <a:lnTo>
                    <a:pt x="2442" y="1986"/>
                  </a:lnTo>
                  <a:lnTo>
                    <a:pt x="2400" y="1986"/>
                  </a:lnTo>
                  <a:lnTo>
                    <a:pt x="2387" y="2000"/>
                  </a:lnTo>
                  <a:lnTo>
                    <a:pt x="2387" y="2014"/>
                  </a:lnTo>
                  <a:lnTo>
                    <a:pt x="2373" y="2152"/>
                  </a:lnTo>
                  <a:lnTo>
                    <a:pt x="2332" y="2165"/>
                  </a:lnTo>
                  <a:lnTo>
                    <a:pt x="2345" y="1972"/>
                  </a:lnTo>
                  <a:lnTo>
                    <a:pt x="2332" y="1931"/>
                  </a:lnTo>
                  <a:lnTo>
                    <a:pt x="2304" y="1917"/>
                  </a:lnTo>
                  <a:lnTo>
                    <a:pt x="2263" y="1917"/>
                  </a:lnTo>
                  <a:lnTo>
                    <a:pt x="2249" y="1931"/>
                  </a:lnTo>
                  <a:lnTo>
                    <a:pt x="2235" y="1945"/>
                  </a:lnTo>
                  <a:lnTo>
                    <a:pt x="2166" y="2083"/>
                  </a:lnTo>
                  <a:lnTo>
                    <a:pt x="2125" y="2221"/>
                  </a:lnTo>
                  <a:lnTo>
                    <a:pt x="2125" y="2165"/>
                  </a:lnTo>
                  <a:lnTo>
                    <a:pt x="2111" y="2110"/>
                  </a:lnTo>
                  <a:lnTo>
                    <a:pt x="2097" y="2069"/>
                  </a:lnTo>
                  <a:lnTo>
                    <a:pt x="2125" y="2055"/>
                  </a:lnTo>
                  <a:lnTo>
                    <a:pt x="2125" y="2041"/>
                  </a:lnTo>
                  <a:lnTo>
                    <a:pt x="2125" y="2014"/>
                  </a:lnTo>
                  <a:lnTo>
                    <a:pt x="2111" y="2000"/>
                  </a:lnTo>
                  <a:lnTo>
                    <a:pt x="2097" y="1986"/>
                  </a:lnTo>
                  <a:lnTo>
                    <a:pt x="2056" y="1986"/>
                  </a:lnTo>
                  <a:lnTo>
                    <a:pt x="2028" y="2014"/>
                  </a:lnTo>
                  <a:lnTo>
                    <a:pt x="1945" y="2165"/>
                  </a:lnTo>
                  <a:lnTo>
                    <a:pt x="1876" y="2331"/>
                  </a:lnTo>
                  <a:lnTo>
                    <a:pt x="1752" y="2386"/>
                  </a:lnTo>
                  <a:lnTo>
                    <a:pt x="1766" y="2345"/>
                  </a:lnTo>
                  <a:lnTo>
                    <a:pt x="1821" y="2248"/>
                  </a:lnTo>
                  <a:lnTo>
                    <a:pt x="1835" y="2193"/>
                  </a:lnTo>
                  <a:lnTo>
                    <a:pt x="1821" y="2138"/>
                  </a:lnTo>
                  <a:lnTo>
                    <a:pt x="1794" y="2124"/>
                  </a:lnTo>
                  <a:lnTo>
                    <a:pt x="1752" y="2124"/>
                  </a:lnTo>
                  <a:lnTo>
                    <a:pt x="1739" y="2138"/>
                  </a:lnTo>
                  <a:lnTo>
                    <a:pt x="1656" y="2221"/>
                  </a:lnTo>
                  <a:lnTo>
                    <a:pt x="1601" y="2317"/>
                  </a:lnTo>
                  <a:lnTo>
                    <a:pt x="1573" y="2414"/>
                  </a:lnTo>
                  <a:lnTo>
                    <a:pt x="1532" y="2524"/>
                  </a:lnTo>
                  <a:lnTo>
                    <a:pt x="1463" y="2579"/>
                  </a:lnTo>
                  <a:lnTo>
                    <a:pt x="1463" y="2579"/>
                  </a:lnTo>
                  <a:lnTo>
                    <a:pt x="1490" y="2469"/>
                  </a:lnTo>
                  <a:lnTo>
                    <a:pt x="1490" y="2414"/>
                  </a:lnTo>
                  <a:lnTo>
                    <a:pt x="1490" y="2358"/>
                  </a:lnTo>
                  <a:lnTo>
                    <a:pt x="1490" y="2345"/>
                  </a:lnTo>
                  <a:lnTo>
                    <a:pt x="1476" y="2345"/>
                  </a:lnTo>
                  <a:lnTo>
                    <a:pt x="1435" y="2372"/>
                  </a:lnTo>
                  <a:lnTo>
                    <a:pt x="1408" y="2414"/>
                  </a:lnTo>
                  <a:lnTo>
                    <a:pt x="1352" y="2510"/>
                  </a:lnTo>
                  <a:lnTo>
                    <a:pt x="1325" y="2620"/>
                  </a:lnTo>
                  <a:lnTo>
                    <a:pt x="1297" y="2717"/>
                  </a:lnTo>
                  <a:lnTo>
                    <a:pt x="1270" y="2758"/>
                  </a:lnTo>
                  <a:lnTo>
                    <a:pt x="1256" y="2662"/>
                  </a:lnTo>
                  <a:lnTo>
                    <a:pt x="1228" y="2565"/>
                  </a:lnTo>
                  <a:lnTo>
                    <a:pt x="1214" y="2551"/>
                  </a:lnTo>
                  <a:lnTo>
                    <a:pt x="1201" y="2551"/>
                  </a:lnTo>
                  <a:lnTo>
                    <a:pt x="1159" y="2634"/>
                  </a:lnTo>
                  <a:lnTo>
                    <a:pt x="1118" y="2717"/>
                  </a:lnTo>
                  <a:lnTo>
                    <a:pt x="1090" y="2814"/>
                  </a:lnTo>
                  <a:lnTo>
                    <a:pt x="1063" y="2910"/>
                  </a:lnTo>
                  <a:lnTo>
                    <a:pt x="1035" y="2800"/>
                  </a:lnTo>
                  <a:lnTo>
                    <a:pt x="1021" y="2786"/>
                  </a:lnTo>
                  <a:lnTo>
                    <a:pt x="1008" y="2786"/>
                  </a:lnTo>
                  <a:lnTo>
                    <a:pt x="994" y="2800"/>
                  </a:lnTo>
                  <a:lnTo>
                    <a:pt x="980" y="2814"/>
                  </a:lnTo>
                  <a:lnTo>
                    <a:pt x="966" y="3020"/>
                  </a:lnTo>
                  <a:lnTo>
                    <a:pt x="952" y="3241"/>
                  </a:lnTo>
                  <a:lnTo>
                    <a:pt x="897" y="3089"/>
                  </a:lnTo>
                  <a:lnTo>
                    <a:pt x="883" y="3089"/>
                  </a:lnTo>
                  <a:lnTo>
                    <a:pt x="842" y="3158"/>
                  </a:lnTo>
                  <a:lnTo>
                    <a:pt x="815" y="3227"/>
                  </a:lnTo>
                  <a:lnTo>
                    <a:pt x="801" y="3296"/>
                  </a:lnTo>
                  <a:lnTo>
                    <a:pt x="801" y="3379"/>
                  </a:lnTo>
                  <a:lnTo>
                    <a:pt x="773" y="3351"/>
                  </a:lnTo>
                  <a:lnTo>
                    <a:pt x="773" y="3338"/>
                  </a:lnTo>
                  <a:lnTo>
                    <a:pt x="773" y="3296"/>
                  </a:lnTo>
                  <a:lnTo>
                    <a:pt x="759" y="3269"/>
                  </a:lnTo>
                  <a:lnTo>
                    <a:pt x="773" y="3213"/>
                  </a:lnTo>
                  <a:lnTo>
                    <a:pt x="773" y="3172"/>
                  </a:lnTo>
                  <a:lnTo>
                    <a:pt x="746" y="3158"/>
                  </a:lnTo>
                  <a:lnTo>
                    <a:pt x="718" y="3144"/>
                  </a:lnTo>
                  <a:lnTo>
                    <a:pt x="677" y="3144"/>
                  </a:lnTo>
                  <a:lnTo>
                    <a:pt x="704" y="3103"/>
                  </a:lnTo>
                  <a:lnTo>
                    <a:pt x="704" y="3076"/>
                  </a:lnTo>
                  <a:lnTo>
                    <a:pt x="690" y="3034"/>
                  </a:lnTo>
                  <a:lnTo>
                    <a:pt x="663" y="3020"/>
                  </a:lnTo>
                  <a:lnTo>
                    <a:pt x="635" y="3007"/>
                  </a:lnTo>
                  <a:lnTo>
                    <a:pt x="649" y="2910"/>
                  </a:lnTo>
                  <a:lnTo>
                    <a:pt x="663" y="2896"/>
                  </a:lnTo>
                  <a:lnTo>
                    <a:pt x="677" y="2882"/>
                  </a:lnTo>
                  <a:lnTo>
                    <a:pt x="677" y="2827"/>
                  </a:lnTo>
                  <a:lnTo>
                    <a:pt x="649" y="2800"/>
                  </a:lnTo>
                  <a:lnTo>
                    <a:pt x="621" y="2786"/>
                  </a:lnTo>
                  <a:lnTo>
                    <a:pt x="594" y="2786"/>
                  </a:lnTo>
                  <a:lnTo>
                    <a:pt x="594" y="2772"/>
                  </a:lnTo>
                  <a:lnTo>
                    <a:pt x="621" y="2731"/>
                  </a:lnTo>
                  <a:lnTo>
                    <a:pt x="621" y="2689"/>
                  </a:lnTo>
                  <a:lnTo>
                    <a:pt x="594" y="2662"/>
                  </a:lnTo>
                  <a:lnTo>
                    <a:pt x="552" y="2648"/>
                  </a:lnTo>
                  <a:lnTo>
                    <a:pt x="497" y="2648"/>
                  </a:lnTo>
                  <a:lnTo>
                    <a:pt x="484" y="2620"/>
                  </a:lnTo>
                  <a:lnTo>
                    <a:pt x="497" y="2620"/>
                  </a:lnTo>
                  <a:lnTo>
                    <a:pt x="525" y="2607"/>
                  </a:lnTo>
                  <a:lnTo>
                    <a:pt x="539" y="2579"/>
                  </a:lnTo>
                  <a:lnTo>
                    <a:pt x="566" y="2538"/>
                  </a:lnTo>
                  <a:lnTo>
                    <a:pt x="552" y="2483"/>
                  </a:lnTo>
                  <a:lnTo>
                    <a:pt x="539" y="2469"/>
                  </a:lnTo>
                  <a:lnTo>
                    <a:pt x="511" y="2441"/>
                  </a:lnTo>
                  <a:lnTo>
                    <a:pt x="525" y="2427"/>
                  </a:lnTo>
                  <a:lnTo>
                    <a:pt x="635" y="2427"/>
                  </a:lnTo>
                  <a:lnTo>
                    <a:pt x="663" y="2400"/>
                  </a:lnTo>
                  <a:lnTo>
                    <a:pt x="677" y="2386"/>
                  </a:lnTo>
                  <a:lnTo>
                    <a:pt x="690" y="2358"/>
                  </a:lnTo>
                  <a:lnTo>
                    <a:pt x="690" y="2303"/>
                  </a:lnTo>
                  <a:lnTo>
                    <a:pt x="677" y="2276"/>
                  </a:lnTo>
                  <a:lnTo>
                    <a:pt x="649" y="2262"/>
                  </a:lnTo>
                  <a:lnTo>
                    <a:pt x="539" y="2179"/>
                  </a:lnTo>
                  <a:lnTo>
                    <a:pt x="539" y="2165"/>
                  </a:lnTo>
                  <a:lnTo>
                    <a:pt x="566" y="2179"/>
                  </a:lnTo>
                  <a:lnTo>
                    <a:pt x="594" y="2193"/>
                  </a:lnTo>
                  <a:lnTo>
                    <a:pt x="621" y="2193"/>
                  </a:lnTo>
                  <a:lnTo>
                    <a:pt x="663" y="2165"/>
                  </a:lnTo>
                  <a:lnTo>
                    <a:pt x="690" y="2152"/>
                  </a:lnTo>
                  <a:lnTo>
                    <a:pt x="690" y="2124"/>
                  </a:lnTo>
                  <a:lnTo>
                    <a:pt x="690" y="2096"/>
                  </a:lnTo>
                  <a:lnTo>
                    <a:pt x="677" y="2069"/>
                  </a:lnTo>
                  <a:lnTo>
                    <a:pt x="635" y="1986"/>
                  </a:lnTo>
                  <a:lnTo>
                    <a:pt x="635" y="1972"/>
                  </a:lnTo>
                  <a:lnTo>
                    <a:pt x="704" y="2000"/>
                  </a:lnTo>
                  <a:lnTo>
                    <a:pt x="759" y="2000"/>
                  </a:lnTo>
                  <a:lnTo>
                    <a:pt x="773" y="1986"/>
                  </a:lnTo>
                  <a:lnTo>
                    <a:pt x="787" y="1958"/>
                  </a:lnTo>
                  <a:lnTo>
                    <a:pt x="801" y="1903"/>
                  </a:lnTo>
                  <a:lnTo>
                    <a:pt x="801" y="1876"/>
                  </a:lnTo>
                  <a:lnTo>
                    <a:pt x="787" y="1862"/>
                  </a:lnTo>
                  <a:lnTo>
                    <a:pt x="746" y="1821"/>
                  </a:lnTo>
                  <a:lnTo>
                    <a:pt x="759" y="1793"/>
                  </a:lnTo>
                  <a:lnTo>
                    <a:pt x="759" y="1765"/>
                  </a:lnTo>
                  <a:lnTo>
                    <a:pt x="759" y="1738"/>
                  </a:lnTo>
                  <a:lnTo>
                    <a:pt x="746" y="1710"/>
                  </a:lnTo>
                  <a:lnTo>
                    <a:pt x="718" y="1683"/>
                  </a:lnTo>
                  <a:lnTo>
                    <a:pt x="815" y="1710"/>
                  </a:lnTo>
                  <a:lnTo>
                    <a:pt x="870" y="1710"/>
                  </a:lnTo>
                  <a:lnTo>
                    <a:pt x="911" y="1669"/>
                  </a:lnTo>
                  <a:lnTo>
                    <a:pt x="925" y="1627"/>
                  </a:lnTo>
                  <a:lnTo>
                    <a:pt x="911" y="1600"/>
                  </a:lnTo>
                  <a:lnTo>
                    <a:pt x="897" y="1572"/>
                  </a:lnTo>
                  <a:lnTo>
                    <a:pt x="828" y="1503"/>
                  </a:lnTo>
                  <a:lnTo>
                    <a:pt x="828" y="1503"/>
                  </a:lnTo>
                  <a:lnTo>
                    <a:pt x="897" y="1517"/>
                  </a:lnTo>
                  <a:lnTo>
                    <a:pt x="939" y="1517"/>
                  </a:lnTo>
                  <a:lnTo>
                    <a:pt x="980" y="1490"/>
                  </a:lnTo>
                  <a:lnTo>
                    <a:pt x="994" y="1434"/>
                  </a:lnTo>
                  <a:lnTo>
                    <a:pt x="980" y="1407"/>
                  </a:lnTo>
                  <a:lnTo>
                    <a:pt x="966" y="1393"/>
                  </a:lnTo>
                  <a:lnTo>
                    <a:pt x="1008" y="1365"/>
                  </a:lnTo>
                  <a:lnTo>
                    <a:pt x="1021" y="1338"/>
                  </a:lnTo>
                  <a:lnTo>
                    <a:pt x="1035" y="1297"/>
                  </a:lnTo>
                  <a:lnTo>
                    <a:pt x="1021" y="1269"/>
                  </a:lnTo>
                  <a:lnTo>
                    <a:pt x="980" y="1214"/>
                  </a:lnTo>
                  <a:lnTo>
                    <a:pt x="1021" y="1200"/>
                  </a:lnTo>
                  <a:lnTo>
                    <a:pt x="1049" y="1172"/>
                  </a:lnTo>
                  <a:lnTo>
                    <a:pt x="1063" y="1145"/>
                  </a:lnTo>
                  <a:lnTo>
                    <a:pt x="1063" y="1103"/>
                  </a:lnTo>
                  <a:lnTo>
                    <a:pt x="994" y="993"/>
                  </a:lnTo>
                  <a:lnTo>
                    <a:pt x="1008" y="966"/>
                  </a:lnTo>
                  <a:lnTo>
                    <a:pt x="1035" y="979"/>
                  </a:lnTo>
                  <a:lnTo>
                    <a:pt x="1063" y="993"/>
                  </a:lnTo>
                  <a:lnTo>
                    <a:pt x="1077" y="993"/>
                  </a:lnTo>
                  <a:lnTo>
                    <a:pt x="1118" y="966"/>
                  </a:lnTo>
                  <a:lnTo>
                    <a:pt x="1132" y="924"/>
                  </a:lnTo>
                  <a:lnTo>
                    <a:pt x="1132" y="897"/>
                  </a:lnTo>
                  <a:lnTo>
                    <a:pt x="1118" y="883"/>
                  </a:lnTo>
                  <a:lnTo>
                    <a:pt x="1049" y="800"/>
                  </a:lnTo>
                  <a:lnTo>
                    <a:pt x="1049" y="786"/>
                  </a:lnTo>
                  <a:lnTo>
                    <a:pt x="1090" y="786"/>
                  </a:lnTo>
                  <a:lnTo>
                    <a:pt x="1118" y="759"/>
                  </a:lnTo>
                  <a:lnTo>
                    <a:pt x="1118" y="731"/>
                  </a:lnTo>
                  <a:lnTo>
                    <a:pt x="1104" y="690"/>
                  </a:lnTo>
                  <a:lnTo>
                    <a:pt x="1077" y="662"/>
                  </a:lnTo>
                  <a:lnTo>
                    <a:pt x="1132" y="579"/>
                  </a:lnTo>
                  <a:lnTo>
                    <a:pt x="1146" y="552"/>
                  </a:lnTo>
                  <a:lnTo>
                    <a:pt x="1132" y="510"/>
                  </a:lnTo>
                  <a:lnTo>
                    <a:pt x="1118" y="483"/>
                  </a:lnTo>
                  <a:lnTo>
                    <a:pt x="1077" y="469"/>
                  </a:lnTo>
                  <a:lnTo>
                    <a:pt x="1077" y="441"/>
                  </a:lnTo>
                  <a:lnTo>
                    <a:pt x="1063" y="414"/>
                  </a:lnTo>
                  <a:lnTo>
                    <a:pt x="1049" y="400"/>
                  </a:lnTo>
                  <a:lnTo>
                    <a:pt x="1063" y="359"/>
                  </a:lnTo>
                  <a:lnTo>
                    <a:pt x="1063" y="331"/>
                  </a:lnTo>
                  <a:lnTo>
                    <a:pt x="1049" y="290"/>
                  </a:lnTo>
                  <a:lnTo>
                    <a:pt x="1035" y="276"/>
                  </a:lnTo>
                  <a:lnTo>
                    <a:pt x="1008" y="262"/>
                  </a:lnTo>
                  <a:lnTo>
                    <a:pt x="994" y="235"/>
                  </a:lnTo>
                  <a:lnTo>
                    <a:pt x="980" y="193"/>
                  </a:lnTo>
                  <a:lnTo>
                    <a:pt x="952" y="152"/>
                  </a:lnTo>
                  <a:lnTo>
                    <a:pt x="952" y="124"/>
                  </a:lnTo>
                  <a:lnTo>
                    <a:pt x="939" y="97"/>
                  </a:lnTo>
                  <a:lnTo>
                    <a:pt x="925" y="83"/>
                  </a:lnTo>
                  <a:lnTo>
                    <a:pt x="897" y="69"/>
                  </a:lnTo>
                  <a:lnTo>
                    <a:pt x="842" y="55"/>
                  </a:lnTo>
                  <a:lnTo>
                    <a:pt x="828" y="42"/>
                  </a:lnTo>
                  <a:lnTo>
                    <a:pt x="801" y="28"/>
                  </a:lnTo>
                  <a:lnTo>
                    <a:pt x="773" y="14"/>
                  </a:lnTo>
                  <a:lnTo>
                    <a:pt x="732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</a:t>
              </a:r>
              <a:endParaRPr/>
            </a:p>
          </p:txBody>
        </p:sp>
        <p:sp>
          <p:nvSpPr>
            <p:cNvPr id="487" name="Google Shape;487;p11"/>
            <p:cNvSpPr/>
            <p:nvPr/>
          </p:nvSpPr>
          <p:spPr>
            <a:xfrm>
              <a:off x="3669325" y="3197425"/>
              <a:ext cx="72775" cy="86225"/>
            </a:xfrm>
            <a:custGeom>
              <a:rect b="b" l="l" r="r" t="t"/>
              <a:pathLst>
                <a:path extrusionOk="0" h="3449" w="2911">
                  <a:moveTo>
                    <a:pt x="317" y="1642"/>
                  </a:moveTo>
                  <a:lnTo>
                    <a:pt x="442" y="1683"/>
                  </a:lnTo>
                  <a:lnTo>
                    <a:pt x="566" y="1725"/>
                  </a:lnTo>
                  <a:lnTo>
                    <a:pt x="648" y="1780"/>
                  </a:lnTo>
                  <a:lnTo>
                    <a:pt x="731" y="1835"/>
                  </a:lnTo>
                  <a:lnTo>
                    <a:pt x="786" y="1890"/>
                  </a:lnTo>
                  <a:lnTo>
                    <a:pt x="828" y="1959"/>
                  </a:lnTo>
                  <a:lnTo>
                    <a:pt x="855" y="2028"/>
                  </a:lnTo>
                  <a:lnTo>
                    <a:pt x="869" y="2083"/>
                  </a:lnTo>
                  <a:lnTo>
                    <a:pt x="883" y="2207"/>
                  </a:lnTo>
                  <a:lnTo>
                    <a:pt x="883" y="2318"/>
                  </a:lnTo>
                  <a:lnTo>
                    <a:pt x="855" y="2414"/>
                  </a:lnTo>
                  <a:lnTo>
                    <a:pt x="704" y="2387"/>
                  </a:lnTo>
                  <a:lnTo>
                    <a:pt x="593" y="2359"/>
                  </a:lnTo>
                  <a:lnTo>
                    <a:pt x="497" y="2304"/>
                  </a:lnTo>
                  <a:lnTo>
                    <a:pt x="414" y="2263"/>
                  </a:lnTo>
                  <a:lnTo>
                    <a:pt x="359" y="2194"/>
                  </a:lnTo>
                  <a:lnTo>
                    <a:pt x="317" y="2139"/>
                  </a:lnTo>
                  <a:lnTo>
                    <a:pt x="290" y="2070"/>
                  </a:lnTo>
                  <a:lnTo>
                    <a:pt x="262" y="2001"/>
                  </a:lnTo>
                  <a:lnTo>
                    <a:pt x="262" y="1932"/>
                  </a:lnTo>
                  <a:lnTo>
                    <a:pt x="262" y="1863"/>
                  </a:lnTo>
                  <a:lnTo>
                    <a:pt x="276" y="1752"/>
                  </a:lnTo>
                  <a:lnTo>
                    <a:pt x="317" y="1642"/>
                  </a:lnTo>
                  <a:close/>
                  <a:moveTo>
                    <a:pt x="1890" y="2125"/>
                  </a:moveTo>
                  <a:lnTo>
                    <a:pt x="2000" y="2166"/>
                  </a:lnTo>
                  <a:lnTo>
                    <a:pt x="2138" y="2207"/>
                  </a:lnTo>
                  <a:lnTo>
                    <a:pt x="2097" y="2318"/>
                  </a:lnTo>
                  <a:lnTo>
                    <a:pt x="2041" y="2414"/>
                  </a:lnTo>
                  <a:lnTo>
                    <a:pt x="2014" y="2469"/>
                  </a:lnTo>
                  <a:lnTo>
                    <a:pt x="1959" y="2525"/>
                  </a:lnTo>
                  <a:lnTo>
                    <a:pt x="1917" y="2566"/>
                  </a:lnTo>
                  <a:lnTo>
                    <a:pt x="1848" y="2607"/>
                  </a:lnTo>
                  <a:lnTo>
                    <a:pt x="1779" y="2635"/>
                  </a:lnTo>
                  <a:lnTo>
                    <a:pt x="1697" y="2649"/>
                  </a:lnTo>
                  <a:lnTo>
                    <a:pt x="1600" y="2649"/>
                  </a:lnTo>
                  <a:lnTo>
                    <a:pt x="1503" y="2635"/>
                  </a:lnTo>
                  <a:lnTo>
                    <a:pt x="1379" y="2594"/>
                  </a:lnTo>
                  <a:lnTo>
                    <a:pt x="1255" y="2525"/>
                  </a:lnTo>
                  <a:lnTo>
                    <a:pt x="1283" y="2428"/>
                  </a:lnTo>
                  <a:lnTo>
                    <a:pt x="1338" y="2332"/>
                  </a:lnTo>
                  <a:lnTo>
                    <a:pt x="1421" y="2249"/>
                  </a:lnTo>
                  <a:lnTo>
                    <a:pt x="1476" y="2207"/>
                  </a:lnTo>
                  <a:lnTo>
                    <a:pt x="1531" y="2166"/>
                  </a:lnTo>
                  <a:lnTo>
                    <a:pt x="1600" y="2139"/>
                  </a:lnTo>
                  <a:lnTo>
                    <a:pt x="1683" y="2125"/>
                  </a:lnTo>
                  <a:close/>
                  <a:moveTo>
                    <a:pt x="331" y="1"/>
                  </a:moveTo>
                  <a:lnTo>
                    <a:pt x="304" y="28"/>
                  </a:lnTo>
                  <a:lnTo>
                    <a:pt x="276" y="56"/>
                  </a:lnTo>
                  <a:lnTo>
                    <a:pt x="221" y="291"/>
                  </a:lnTo>
                  <a:lnTo>
                    <a:pt x="166" y="594"/>
                  </a:lnTo>
                  <a:lnTo>
                    <a:pt x="97" y="994"/>
                  </a:lnTo>
                  <a:lnTo>
                    <a:pt x="69" y="1228"/>
                  </a:lnTo>
                  <a:lnTo>
                    <a:pt x="28" y="1463"/>
                  </a:lnTo>
                  <a:lnTo>
                    <a:pt x="0" y="1697"/>
                  </a:lnTo>
                  <a:lnTo>
                    <a:pt x="0" y="1821"/>
                  </a:lnTo>
                  <a:lnTo>
                    <a:pt x="0" y="1932"/>
                  </a:lnTo>
                  <a:lnTo>
                    <a:pt x="28" y="2083"/>
                  </a:lnTo>
                  <a:lnTo>
                    <a:pt x="69" y="2221"/>
                  </a:lnTo>
                  <a:lnTo>
                    <a:pt x="111" y="2359"/>
                  </a:lnTo>
                  <a:lnTo>
                    <a:pt x="166" y="2497"/>
                  </a:lnTo>
                  <a:lnTo>
                    <a:pt x="235" y="2635"/>
                  </a:lnTo>
                  <a:lnTo>
                    <a:pt x="304" y="2759"/>
                  </a:lnTo>
                  <a:lnTo>
                    <a:pt x="386" y="2883"/>
                  </a:lnTo>
                  <a:lnTo>
                    <a:pt x="469" y="2980"/>
                  </a:lnTo>
                  <a:lnTo>
                    <a:pt x="579" y="3062"/>
                  </a:lnTo>
                  <a:lnTo>
                    <a:pt x="690" y="3131"/>
                  </a:lnTo>
                  <a:lnTo>
                    <a:pt x="828" y="3159"/>
                  </a:lnTo>
                  <a:lnTo>
                    <a:pt x="979" y="3173"/>
                  </a:lnTo>
                  <a:lnTo>
                    <a:pt x="1214" y="3159"/>
                  </a:lnTo>
                  <a:lnTo>
                    <a:pt x="1448" y="3118"/>
                  </a:lnTo>
                  <a:lnTo>
                    <a:pt x="1669" y="3049"/>
                  </a:lnTo>
                  <a:lnTo>
                    <a:pt x="1779" y="3007"/>
                  </a:lnTo>
                  <a:lnTo>
                    <a:pt x="1876" y="2952"/>
                  </a:lnTo>
                  <a:lnTo>
                    <a:pt x="1903" y="2966"/>
                  </a:lnTo>
                  <a:lnTo>
                    <a:pt x="2014" y="3035"/>
                  </a:lnTo>
                  <a:lnTo>
                    <a:pt x="2110" y="3104"/>
                  </a:lnTo>
                  <a:lnTo>
                    <a:pt x="2179" y="3187"/>
                  </a:lnTo>
                  <a:lnTo>
                    <a:pt x="2248" y="3269"/>
                  </a:lnTo>
                  <a:lnTo>
                    <a:pt x="2317" y="3352"/>
                  </a:lnTo>
                  <a:lnTo>
                    <a:pt x="2386" y="3435"/>
                  </a:lnTo>
                  <a:lnTo>
                    <a:pt x="2414" y="3449"/>
                  </a:lnTo>
                  <a:lnTo>
                    <a:pt x="2427" y="3449"/>
                  </a:lnTo>
                  <a:lnTo>
                    <a:pt x="2441" y="3435"/>
                  </a:lnTo>
                  <a:lnTo>
                    <a:pt x="2441" y="3421"/>
                  </a:lnTo>
                  <a:lnTo>
                    <a:pt x="2441" y="3352"/>
                  </a:lnTo>
                  <a:lnTo>
                    <a:pt x="2427" y="3297"/>
                  </a:lnTo>
                  <a:lnTo>
                    <a:pt x="2386" y="3228"/>
                  </a:lnTo>
                  <a:lnTo>
                    <a:pt x="2359" y="3173"/>
                  </a:lnTo>
                  <a:lnTo>
                    <a:pt x="2262" y="3076"/>
                  </a:lnTo>
                  <a:lnTo>
                    <a:pt x="2165" y="2994"/>
                  </a:lnTo>
                  <a:lnTo>
                    <a:pt x="2097" y="2925"/>
                  </a:lnTo>
                  <a:lnTo>
                    <a:pt x="2014" y="2869"/>
                  </a:lnTo>
                  <a:lnTo>
                    <a:pt x="2138" y="2759"/>
                  </a:lnTo>
                  <a:lnTo>
                    <a:pt x="2234" y="2649"/>
                  </a:lnTo>
                  <a:lnTo>
                    <a:pt x="2317" y="2538"/>
                  </a:lnTo>
                  <a:lnTo>
                    <a:pt x="2400" y="2401"/>
                  </a:lnTo>
                  <a:lnTo>
                    <a:pt x="2579" y="2028"/>
                  </a:lnTo>
                  <a:lnTo>
                    <a:pt x="2717" y="1683"/>
                  </a:lnTo>
                  <a:lnTo>
                    <a:pt x="2800" y="1490"/>
                  </a:lnTo>
                  <a:lnTo>
                    <a:pt x="2869" y="1146"/>
                  </a:lnTo>
                  <a:lnTo>
                    <a:pt x="2896" y="966"/>
                  </a:lnTo>
                  <a:lnTo>
                    <a:pt x="2910" y="801"/>
                  </a:lnTo>
                  <a:lnTo>
                    <a:pt x="2896" y="759"/>
                  </a:lnTo>
                  <a:lnTo>
                    <a:pt x="2869" y="732"/>
                  </a:lnTo>
                  <a:lnTo>
                    <a:pt x="2827" y="718"/>
                  </a:lnTo>
                  <a:lnTo>
                    <a:pt x="2786" y="732"/>
                  </a:lnTo>
                  <a:lnTo>
                    <a:pt x="2690" y="787"/>
                  </a:lnTo>
                  <a:lnTo>
                    <a:pt x="2607" y="856"/>
                  </a:lnTo>
                  <a:lnTo>
                    <a:pt x="2441" y="1035"/>
                  </a:lnTo>
                  <a:lnTo>
                    <a:pt x="2276" y="1228"/>
                  </a:lnTo>
                  <a:lnTo>
                    <a:pt x="2124" y="1394"/>
                  </a:lnTo>
                  <a:lnTo>
                    <a:pt x="1972" y="1283"/>
                  </a:lnTo>
                  <a:lnTo>
                    <a:pt x="1821" y="1201"/>
                  </a:lnTo>
                  <a:lnTo>
                    <a:pt x="1655" y="1132"/>
                  </a:lnTo>
                  <a:lnTo>
                    <a:pt x="1490" y="1077"/>
                  </a:lnTo>
                  <a:lnTo>
                    <a:pt x="1255" y="1008"/>
                  </a:lnTo>
                  <a:lnTo>
                    <a:pt x="993" y="939"/>
                  </a:lnTo>
                  <a:lnTo>
                    <a:pt x="773" y="884"/>
                  </a:lnTo>
                  <a:lnTo>
                    <a:pt x="704" y="856"/>
                  </a:lnTo>
                  <a:lnTo>
                    <a:pt x="676" y="828"/>
                  </a:lnTo>
                  <a:lnTo>
                    <a:pt x="648" y="690"/>
                  </a:lnTo>
                  <a:lnTo>
                    <a:pt x="593" y="553"/>
                  </a:lnTo>
                  <a:lnTo>
                    <a:pt x="566" y="428"/>
                  </a:lnTo>
                  <a:lnTo>
                    <a:pt x="511" y="277"/>
                  </a:lnTo>
                  <a:lnTo>
                    <a:pt x="469" y="139"/>
                  </a:lnTo>
                  <a:lnTo>
                    <a:pt x="442" y="70"/>
                  </a:lnTo>
                  <a:lnTo>
                    <a:pt x="414" y="28"/>
                  </a:lnTo>
                  <a:lnTo>
                    <a:pt x="373" y="1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8" name="Google Shape;488;p11"/>
            <p:cNvSpPr/>
            <p:nvPr/>
          </p:nvSpPr>
          <p:spPr>
            <a:xfrm>
              <a:off x="3709325" y="3253300"/>
              <a:ext cx="4150" cy="7950"/>
            </a:xfrm>
            <a:custGeom>
              <a:rect b="b" l="l" r="r" t="t"/>
              <a:pathLst>
                <a:path extrusionOk="0" h="318" w="166">
                  <a:moveTo>
                    <a:pt x="110" y="0"/>
                  </a:moveTo>
                  <a:lnTo>
                    <a:pt x="97" y="14"/>
                  </a:lnTo>
                  <a:lnTo>
                    <a:pt x="41" y="138"/>
                  </a:lnTo>
                  <a:lnTo>
                    <a:pt x="14" y="207"/>
                  </a:lnTo>
                  <a:lnTo>
                    <a:pt x="0" y="276"/>
                  </a:lnTo>
                  <a:lnTo>
                    <a:pt x="14" y="303"/>
                  </a:lnTo>
                  <a:lnTo>
                    <a:pt x="41" y="317"/>
                  </a:lnTo>
                  <a:lnTo>
                    <a:pt x="69" y="317"/>
                  </a:lnTo>
                  <a:lnTo>
                    <a:pt x="83" y="290"/>
                  </a:lnTo>
                  <a:lnTo>
                    <a:pt x="138" y="179"/>
                  </a:lnTo>
                  <a:lnTo>
                    <a:pt x="166" y="41"/>
                  </a:lnTo>
                  <a:lnTo>
                    <a:pt x="166" y="14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9" name="Google Shape;489;p11"/>
            <p:cNvSpPr/>
            <p:nvPr/>
          </p:nvSpPr>
          <p:spPr>
            <a:xfrm>
              <a:off x="3681375" y="3244325"/>
              <a:ext cx="4875" cy="8650"/>
            </a:xfrm>
            <a:custGeom>
              <a:rect b="b" l="l" r="r" t="t"/>
              <a:pathLst>
                <a:path extrusionOk="0" h="346" w="195">
                  <a:moveTo>
                    <a:pt x="166" y="0"/>
                  </a:moveTo>
                  <a:lnTo>
                    <a:pt x="153" y="14"/>
                  </a:lnTo>
                  <a:lnTo>
                    <a:pt x="139" y="14"/>
                  </a:lnTo>
                  <a:lnTo>
                    <a:pt x="111" y="28"/>
                  </a:lnTo>
                  <a:lnTo>
                    <a:pt x="84" y="56"/>
                  </a:lnTo>
                  <a:lnTo>
                    <a:pt x="70" y="97"/>
                  </a:lnTo>
                  <a:lnTo>
                    <a:pt x="56" y="138"/>
                  </a:lnTo>
                  <a:lnTo>
                    <a:pt x="15" y="221"/>
                  </a:lnTo>
                  <a:lnTo>
                    <a:pt x="1" y="263"/>
                  </a:lnTo>
                  <a:lnTo>
                    <a:pt x="1" y="304"/>
                  </a:lnTo>
                  <a:lnTo>
                    <a:pt x="29" y="331"/>
                  </a:lnTo>
                  <a:lnTo>
                    <a:pt x="56" y="345"/>
                  </a:lnTo>
                  <a:lnTo>
                    <a:pt x="97" y="331"/>
                  </a:lnTo>
                  <a:lnTo>
                    <a:pt x="125" y="290"/>
                  </a:lnTo>
                  <a:lnTo>
                    <a:pt x="153" y="249"/>
                  </a:lnTo>
                  <a:lnTo>
                    <a:pt x="166" y="207"/>
                  </a:lnTo>
                  <a:lnTo>
                    <a:pt x="194" y="138"/>
                  </a:lnTo>
                  <a:lnTo>
                    <a:pt x="194" y="97"/>
                  </a:lnTo>
                  <a:lnTo>
                    <a:pt x="194" y="56"/>
                  </a:lnTo>
                  <a:lnTo>
                    <a:pt x="194" y="42"/>
                  </a:lnTo>
                  <a:lnTo>
                    <a:pt x="194" y="28"/>
                  </a:lnTo>
                  <a:lnTo>
                    <a:pt x="180" y="14"/>
                  </a:lnTo>
                  <a:lnTo>
                    <a:pt x="166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90" name="Google Shape;490;p11"/>
          <p:cNvGrpSpPr/>
          <p:nvPr/>
        </p:nvGrpSpPr>
        <p:grpSpPr>
          <a:xfrm>
            <a:off x="142049" y="4274812"/>
            <a:ext cx="918362" cy="880648"/>
            <a:chOff x="3539675" y="3134350"/>
            <a:chExt cx="202425" cy="194125"/>
          </a:xfrm>
        </p:grpSpPr>
        <p:sp>
          <p:nvSpPr>
            <p:cNvPr id="491" name="Google Shape;491;p11"/>
            <p:cNvSpPr/>
            <p:nvPr/>
          </p:nvSpPr>
          <p:spPr>
            <a:xfrm>
              <a:off x="3670350" y="3277425"/>
              <a:ext cx="22100" cy="51050"/>
            </a:xfrm>
            <a:custGeom>
              <a:rect b="b" l="l" r="r" t="t"/>
              <a:pathLst>
                <a:path extrusionOk="0" h="2042" w="884">
                  <a:moveTo>
                    <a:pt x="221" y="0"/>
                  </a:moveTo>
                  <a:lnTo>
                    <a:pt x="194" y="14"/>
                  </a:lnTo>
                  <a:lnTo>
                    <a:pt x="194" y="28"/>
                  </a:lnTo>
                  <a:lnTo>
                    <a:pt x="180" y="42"/>
                  </a:lnTo>
                  <a:lnTo>
                    <a:pt x="166" y="42"/>
                  </a:lnTo>
                  <a:lnTo>
                    <a:pt x="111" y="111"/>
                  </a:lnTo>
                  <a:lnTo>
                    <a:pt x="70" y="207"/>
                  </a:lnTo>
                  <a:lnTo>
                    <a:pt x="42" y="304"/>
                  </a:lnTo>
                  <a:lnTo>
                    <a:pt x="14" y="414"/>
                  </a:lnTo>
                  <a:lnTo>
                    <a:pt x="1" y="649"/>
                  </a:lnTo>
                  <a:lnTo>
                    <a:pt x="1" y="828"/>
                  </a:lnTo>
                  <a:lnTo>
                    <a:pt x="28" y="966"/>
                  </a:lnTo>
                  <a:lnTo>
                    <a:pt x="70" y="1104"/>
                  </a:lnTo>
                  <a:lnTo>
                    <a:pt x="125" y="1242"/>
                  </a:lnTo>
                  <a:lnTo>
                    <a:pt x="180" y="1366"/>
                  </a:lnTo>
                  <a:lnTo>
                    <a:pt x="318" y="1628"/>
                  </a:lnTo>
                  <a:lnTo>
                    <a:pt x="470" y="1862"/>
                  </a:lnTo>
                  <a:lnTo>
                    <a:pt x="483" y="1890"/>
                  </a:lnTo>
                  <a:lnTo>
                    <a:pt x="511" y="1904"/>
                  </a:lnTo>
                  <a:lnTo>
                    <a:pt x="552" y="1917"/>
                  </a:lnTo>
                  <a:lnTo>
                    <a:pt x="594" y="2041"/>
                  </a:lnTo>
                  <a:lnTo>
                    <a:pt x="621" y="1959"/>
                  </a:lnTo>
                  <a:lnTo>
                    <a:pt x="621" y="1876"/>
                  </a:lnTo>
                  <a:lnTo>
                    <a:pt x="649" y="1848"/>
                  </a:lnTo>
                  <a:lnTo>
                    <a:pt x="663" y="1876"/>
                  </a:lnTo>
                  <a:lnTo>
                    <a:pt x="704" y="1945"/>
                  </a:lnTo>
                  <a:lnTo>
                    <a:pt x="745" y="2000"/>
                  </a:lnTo>
                  <a:lnTo>
                    <a:pt x="745" y="2014"/>
                  </a:lnTo>
                  <a:lnTo>
                    <a:pt x="759" y="2000"/>
                  </a:lnTo>
                  <a:lnTo>
                    <a:pt x="773" y="1959"/>
                  </a:lnTo>
                  <a:lnTo>
                    <a:pt x="773" y="1917"/>
                  </a:lnTo>
                  <a:lnTo>
                    <a:pt x="759" y="1890"/>
                  </a:lnTo>
                  <a:lnTo>
                    <a:pt x="745" y="1848"/>
                  </a:lnTo>
                  <a:lnTo>
                    <a:pt x="732" y="1821"/>
                  </a:lnTo>
                  <a:lnTo>
                    <a:pt x="828" y="1890"/>
                  </a:lnTo>
                  <a:lnTo>
                    <a:pt x="842" y="1904"/>
                  </a:lnTo>
                  <a:lnTo>
                    <a:pt x="869" y="1904"/>
                  </a:lnTo>
                  <a:lnTo>
                    <a:pt x="883" y="1890"/>
                  </a:lnTo>
                  <a:lnTo>
                    <a:pt x="883" y="1862"/>
                  </a:lnTo>
                  <a:lnTo>
                    <a:pt x="856" y="1821"/>
                  </a:lnTo>
                  <a:lnTo>
                    <a:pt x="842" y="1793"/>
                  </a:lnTo>
                  <a:lnTo>
                    <a:pt x="773" y="1724"/>
                  </a:lnTo>
                  <a:lnTo>
                    <a:pt x="704" y="1697"/>
                  </a:lnTo>
                  <a:lnTo>
                    <a:pt x="676" y="1683"/>
                  </a:lnTo>
                  <a:lnTo>
                    <a:pt x="635" y="1683"/>
                  </a:lnTo>
                  <a:lnTo>
                    <a:pt x="580" y="1586"/>
                  </a:lnTo>
                  <a:lnTo>
                    <a:pt x="525" y="1490"/>
                  </a:lnTo>
                  <a:lnTo>
                    <a:pt x="483" y="1380"/>
                  </a:lnTo>
                  <a:lnTo>
                    <a:pt x="456" y="1269"/>
                  </a:lnTo>
                  <a:lnTo>
                    <a:pt x="401" y="1035"/>
                  </a:lnTo>
                  <a:lnTo>
                    <a:pt x="373" y="814"/>
                  </a:lnTo>
                  <a:lnTo>
                    <a:pt x="359" y="414"/>
                  </a:lnTo>
                  <a:lnTo>
                    <a:pt x="345" y="221"/>
                  </a:lnTo>
                  <a:lnTo>
                    <a:pt x="318" y="125"/>
                  </a:lnTo>
                  <a:lnTo>
                    <a:pt x="290" y="28"/>
                  </a:lnTo>
                  <a:lnTo>
                    <a:pt x="276" y="14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2" name="Google Shape;492;p11"/>
            <p:cNvSpPr/>
            <p:nvPr/>
          </p:nvSpPr>
          <p:spPr>
            <a:xfrm>
              <a:off x="3588650" y="3241900"/>
              <a:ext cx="35175" cy="82100"/>
            </a:xfrm>
            <a:custGeom>
              <a:rect b="b" l="l" r="r" t="t"/>
              <a:pathLst>
                <a:path extrusionOk="0" h="3284" w="1407">
                  <a:moveTo>
                    <a:pt x="345" y="1"/>
                  </a:moveTo>
                  <a:lnTo>
                    <a:pt x="290" y="42"/>
                  </a:lnTo>
                  <a:lnTo>
                    <a:pt x="221" y="97"/>
                  </a:lnTo>
                  <a:lnTo>
                    <a:pt x="152" y="166"/>
                  </a:lnTo>
                  <a:lnTo>
                    <a:pt x="83" y="249"/>
                  </a:lnTo>
                  <a:lnTo>
                    <a:pt x="42" y="332"/>
                  </a:lnTo>
                  <a:lnTo>
                    <a:pt x="0" y="415"/>
                  </a:lnTo>
                  <a:lnTo>
                    <a:pt x="0" y="484"/>
                  </a:lnTo>
                  <a:lnTo>
                    <a:pt x="0" y="525"/>
                  </a:lnTo>
                  <a:lnTo>
                    <a:pt x="14" y="566"/>
                  </a:lnTo>
                  <a:lnTo>
                    <a:pt x="28" y="677"/>
                  </a:lnTo>
                  <a:lnTo>
                    <a:pt x="55" y="801"/>
                  </a:lnTo>
                  <a:lnTo>
                    <a:pt x="83" y="925"/>
                  </a:lnTo>
                  <a:lnTo>
                    <a:pt x="138" y="1049"/>
                  </a:lnTo>
                  <a:lnTo>
                    <a:pt x="235" y="1283"/>
                  </a:lnTo>
                  <a:lnTo>
                    <a:pt x="317" y="1449"/>
                  </a:lnTo>
                  <a:lnTo>
                    <a:pt x="524" y="1821"/>
                  </a:lnTo>
                  <a:lnTo>
                    <a:pt x="731" y="2194"/>
                  </a:lnTo>
                  <a:lnTo>
                    <a:pt x="828" y="2387"/>
                  </a:lnTo>
                  <a:lnTo>
                    <a:pt x="910" y="2580"/>
                  </a:lnTo>
                  <a:lnTo>
                    <a:pt x="966" y="2787"/>
                  </a:lnTo>
                  <a:lnTo>
                    <a:pt x="1007" y="2994"/>
                  </a:lnTo>
                  <a:lnTo>
                    <a:pt x="1021" y="3021"/>
                  </a:lnTo>
                  <a:lnTo>
                    <a:pt x="1034" y="3049"/>
                  </a:lnTo>
                  <a:lnTo>
                    <a:pt x="1062" y="3063"/>
                  </a:lnTo>
                  <a:lnTo>
                    <a:pt x="1090" y="3076"/>
                  </a:lnTo>
                  <a:lnTo>
                    <a:pt x="1062" y="3173"/>
                  </a:lnTo>
                  <a:lnTo>
                    <a:pt x="1062" y="3228"/>
                  </a:lnTo>
                  <a:lnTo>
                    <a:pt x="1076" y="3269"/>
                  </a:lnTo>
                  <a:lnTo>
                    <a:pt x="1090" y="3269"/>
                  </a:lnTo>
                  <a:lnTo>
                    <a:pt x="1131" y="3242"/>
                  </a:lnTo>
                  <a:lnTo>
                    <a:pt x="1159" y="3214"/>
                  </a:lnTo>
                  <a:lnTo>
                    <a:pt x="1186" y="3118"/>
                  </a:lnTo>
                  <a:lnTo>
                    <a:pt x="1200" y="3159"/>
                  </a:lnTo>
                  <a:lnTo>
                    <a:pt x="1214" y="3214"/>
                  </a:lnTo>
                  <a:lnTo>
                    <a:pt x="1214" y="3242"/>
                  </a:lnTo>
                  <a:lnTo>
                    <a:pt x="1228" y="3283"/>
                  </a:lnTo>
                  <a:lnTo>
                    <a:pt x="1283" y="3283"/>
                  </a:lnTo>
                  <a:lnTo>
                    <a:pt x="1297" y="3269"/>
                  </a:lnTo>
                  <a:lnTo>
                    <a:pt x="1310" y="3214"/>
                  </a:lnTo>
                  <a:lnTo>
                    <a:pt x="1310" y="3159"/>
                  </a:lnTo>
                  <a:lnTo>
                    <a:pt x="1297" y="3104"/>
                  </a:lnTo>
                  <a:lnTo>
                    <a:pt x="1338" y="3173"/>
                  </a:lnTo>
                  <a:lnTo>
                    <a:pt x="1379" y="3228"/>
                  </a:lnTo>
                  <a:lnTo>
                    <a:pt x="1393" y="3228"/>
                  </a:lnTo>
                  <a:lnTo>
                    <a:pt x="1407" y="3187"/>
                  </a:lnTo>
                  <a:lnTo>
                    <a:pt x="1393" y="3145"/>
                  </a:lnTo>
                  <a:lnTo>
                    <a:pt x="1352" y="3076"/>
                  </a:lnTo>
                  <a:lnTo>
                    <a:pt x="1310" y="3035"/>
                  </a:lnTo>
                  <a:lnTo>
                    <a:pt x="1269" y="2994"/>
                  </a:lnTo>
                  <a:lnTo>
                    <a:pt x="1269" y="2980"/>
                  </a:lnTo>
                  <a:lnTo>
                    <a:pt x="1255" y="2801"/>
                  </a:lnTo>
                  <a:lnTo>
                    <a:pt x="1228" y="2621"/>
                  </a:lnTo>
                  <a:lnTo>
                    <a:pt x="1172" y="2456"/>
                  </a:lnTo>
                  <a:lnTo>
                    <a:pt x="1117" y="2290"/>
                  </a:lnTo>
                  <a:lnTo>
                    <a:pt x="993" y="1959"/>
                  </a:lnTo>
                  <a:lnTo>
                    <a:pt x="841" y="1628"/>
                  </a:lnTo>
                  <a:lnTo>
                    <a:pt x="621" y="1173"/>
                  </a:lnTo>
                  <a:lnTo>
                    <a:pt x="497" y="815"/>
                  </a:lnTo>
                  <a:lnTo>
                    <a:pt x="483" y="773"/>
                  </a:lnTo>
                  <a:lnTo>
                    <a:pt x="469" y="677"/>
                  </a:lnTo>
                  <a:lnTo>
                    <a:pt x="469" y="594"/>
                  </a:lnTo>
                  <a:lnTo>
                    <a:pt x="483" y="401"/>
                  </a:lnTo>
                  <a:lnTo>
                    <a:pt x="483" y="222"/>
                  </a:lnTo>
                  <a:lnTo>
                    <a:pt x="469" y="125"/>
                  </a:lnTo>
                  <a:lnTo>
                    <a:pt x="455" y="42"/>
                  </a:lnTo>
                  <a:lnTo>
                    <a:pt x="441" y="15"/>
                  </a:lnTo>
                  <a:lnTo>
                    <a:pt x="414" y="15"/>
                  </a:lnTo>
                  <a:lnTo>
                    <a:pt x="38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3" name="Google Shape;493;p11"/>
            <p:cNvSpPr/>
            <p:nvPr/>
          </p:nvSpPr>
          <p:spPr>
            <a:xfrm>
              <a:off x="3713100" y="3272950"/>
              <a:ext cx="5900" cy="12075"/>
            </a:xfrm>
            <a:custGeom>
              <a:rect b="b" l="l" r="r" t="t"/>
              <a:pathLst>
                <a:path extrusionOk="0" h="483" w="236">
                  <a:moveTo>
                    <a:pt x="15" y="0"/>
                  </a:moveTo>
                  <a:lnTo>
                    <a:pt x="1" y="14"/>
                  </a:lnTo>
                  <a:lnTo>
                    <a:pt x="1" y="69"/>
                  </a:lnTo>
                  <a:lnTo>
                    <a:pt x="15" y="124"/>
                  </a:lnTo>
                  <a:lnTo>
                    <a:pt x="70" y="235"/>
                  </a:lnTo>
                  <a:lnTo>
                    <a:pt x="111" y="359"/>
                  </a:lnTo>
                  <a:lnTo>
                    <a:pt x="139" y="428"/>
                  </a:lnTo>
                  <a:lnTo>
                    <a:pt x="166" y="469"/>
                  </a:lnTo>
                  <a:lnTo>
                    <a:pt x="194" y="483"/>
                  </a:lnTo>
                  <a:lnTo>
                    <a:pt x="208" y="469"/>
                  </a:lnTo>
                  <a:lnTo>
                    <a:pt x="221" y="441"/>
                  </a:lnTo>
                  <a:lnTo>
                    <a:pt x="235" y="414"/>
                  </a:lnTo>
                  <a:lnTo>
                    <a:pt x="221" y="345"/>
                  </a:lnTo>
                  <a:lnTo>
                    <a:pt x="208" y="290"/>
                  </a:lnTo>
                  <a:lnTo>
                    <a:pt x="180" y="235"/>
                  </a:lnTo>
                  <a:lnTo>
                    <a:pt x="125" y="97"/>
                  </a:lnTo>
                  <a:lnTo>
                    <a:pt x="70" y="41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4" name="Google Shape;494;p11"/>
            <p:cNvSpPr/>
            <p:nvPr/>
          </p:nvSpPr>
          <p:spPr>
            <a:xfrm>
              <a:off x="3539675" y="3134350"/>
              <a:ext cx="134500" cy="193100"/>
            </a:xfrm>
            <a:custGeom>
              <a:rect b="b" l="l" r="r" t="t"/>
              <a:pathLst>
                <a:path extrusionOk="0" h="7724" w="5380">
                  <a:moveTo>
                    <a:pt x="704" y="0"/>
                  </a:moveTo>
                  <a:lnTo>
                    <a:pt x="663" y="14"/>
                  </a:lnTo>
                  <a:lnTo>
                    <a:pt x="649" y="42"/>
                  </a:lnTo>
                  <a:lnTo>
                    <a:pt x="621" y="69"/>
                  </a:lnTo>
                  <a:lnTo>
                    <a:pt x="621" y="110"/>
                  </a:lnTo>
                  <a:lnTo>
                    <a:pt x="621" y="138"/>
                  </a:lnTo>
                  <a:lnTo>
                    <a:pt x="649" y="179"/>
                  </a:lnTo>
                  <a:lnTo>
                    <a:pt x="663" y="207"/>
                  </a:lnTo>
                  <a:lnTo>
                    <a:pt x="677" y="221"/>
                  </a:lnTo>
                  <a:lnTo>
                    <a:pt x="718" y="248"/>
                  </a:lnTo>
                  <a:lnTo>
                    <a:pt x="746" y="276"/>
                  </a:lnTo>
                  <a:lnTo>
                    <a:pt x="746" y="317"/>
                  </a:lnTo>
                  <a:lnTo>
                    <a:pt x="759" y="345"/>
                  </a:lnTo>
                  <a:lnTo>
                    <a:pt x="787" y="373"/>
                  </a:lnTo>
                  <a:lnTo>
                    <a:pt x="815" y="373"/>
                  </a:lnTo>
                  <a:lnTo>
                    <a:pt x="828" y="386"/>
                  </a:lnTo>
                  <a:lnTo>
                    <a:pt x="842" y="455"/>
                  </a:lnTo>
                  <a:lnTo>
                    <a:pt x="842" y="469"/>
                  </a:lnTo>
                  <a:lnTo>
                    <a:pt x="842" y="483"/>
                  </a:lnTo>
                  <a:lnTo>
                    <a:pt x="856" y="510"/>
                  </a:lnTo>
                  <a:lnTo>
                    <a:pt x="856" y="538"/>
                  </a:lnTo>
                  <a:lnTo>
                    <a:pt x="856" y="566"/>
                  </a:lnTo>
                  <a:lnTo>
                    <a:pt x="856" y="579"/>
                  </a:lnTo>
                  <a:lnTo>
                    <a:pt x="856" y="607"/>
                  </a:lnTo>
                  <a:lnTo>
                    <a:pt x="801" y="648"/>
                  </a:lnTo>
                  <a:lnTo>
                    <a:pt x="773" y="662"/>
                  </a:lnTo>
                  <a:lnTo>
                    <a:pt x="746" y="690"/>
                  </a:lnTo>
                  <a:lnTo>
                    <a:pt x="746" y="717"/>
                  </a:lnTo>
                  <a:lnTo>
                    <a:pt x="746" y="745"/>
                  </a:lnTo>
                  <a:lnTo>
                    <a:pt x="677" y="745"/>
                  </a:lnTo>
                  <a:lnTo>
                    <a:pt x="663" y="786"/>
                  </a:lnTo>
                  <a:lnTo>
                    <a:pt x="649" y="828"/>
                  </a:lnTo>
                  <a:lnTo>
                    <a:pt x="677" y="869"/>
                  </a:lnTo>
                  <a:lnTo>
                    <a:pt x="704" y="897"/>
                  </a:lnTo>
                  <a:lnTo>
                    <a:pt x="690" y="924"/>
                  </a:lnTo>
                  <a:lnTo>
                    <a:pt x="690" y="952"/>
                  </a:lnTo>
                  <a:lnTo>
                    <a:pt x="704" y="966"/>
                  </a:lnTo>
                  <a:lnTo>
                    <a:pt x="677" y="1007"/>
                  </a:lnTo>
                  <a:lnTo>
                    <a:pt x="677" y="1034"/>
                  </a:lnTo>
                  <a:lnTo>
                    <a:pt x="690" y="1062"/>
                  </a:lnTo>
                  <a:lnTo>
                    <a:pt x="704" y="1090"/>
                  </a:lnTo>
                  <a:lnTo>
                    <a:pt x="649" y="1090"/>
                  </a:lnTo>
                  <a:lnTo>
                    <a:pt x="608" y="1117"/>
                  </a:lnTo>
                  <a:lnTo>
                    <a:pt x="594" y="1145"/>
                  </a:lnTo>
                  <a:lnTo>
                    <a:pt x="594" y="1172"/>
                  </a:lnTo>
                  <a:lnTo>
                    <a:pt x="608" y="1186"/>
                  </a:lnTo>
                  <a:lnTo>
                    <a:pt x="608" y="1200"/>
                  </a:lnTo>
                  <a:lnTo>
                    <a:pt x="621" y="1228"/>
                  </a:lnTo>
                  <a:lnTo>
                    <a:pt x="649" y="1255"/>
                  </a:lnTo>
                  <a:lnTo>
                    <a:pt x="649" y="1269"/>
                  </a:lnTo>
                  <a:lnTo>
                    <a:pt x="552" y="1241"/>
                  </a:lnTo>
                  <a:lnTo>
                    <a:pt x="497" y="1255"/>
                  </a:lnTo>
                  <a:lnTo>
                    <a:pt x="470" y="1283"/>
                  </a:lnTo>
                  <a:lnTo>
                    <a:pt x="456" y="1338"/>
                  </a:lnTo>
                  <a:lnTo>
                    <a:pt x="456" y="1352"/>
                  </a:lnTo>
                  <a:lnTo>
                    <a:pt x="470" y="1379"/>
                  </a:lnTo>
                  <a:lnTo>
                    <a:pt x="428" y="1393"/>
                  </a:lnTo>
                  <a:lnTo>
                    <a:pt x="387" y="1421"/>
                  </a:lnTo>
                  <a:lnTo>
                    <a:pt x="373" y="1448"/>
                  </a:lnTo>
                  <a:lnTo>
                    <a:pt x="373" y="1476"/>
                  </a:lnTo>
                  <a:lnTo>
                    <a:pt x="387" y="1503"/>
                  </a:lnTo>
                  <a:lnTo>
                    <a:pt x="359" y="1517"/>
                  </a:lnTo>
                  <a:lnTo>
                    <a:pt x="332" y="1545"/>
                  </a:lnTo>
                  <a:lnTo>
                    <a:pt x="318" y="1586"/>
                  </a:lnTo>
                  <a:lnTo>
                    <a:pt x="318" y="1627"/>
                  </a:lnTo>
                  <a:lnTo>
                    <a:pt x="263" y="1627"/>
                  </a:lnTo>
                  <a:lnTo>
                    <a:pt x="235" y="1641"/>
                  </a:lnTo>
                  <a:lnTo>
                    <a:pt x="208" y="1669"/>
                  </a:lnTo>
                  <a:lnTo>
                    <a:pt x="208" y="1710"/>
                  </a:lnTo>
                  <a:lnTo>
                    <a:pt x="208" y="1724"/>
                  </a:lnTo>
                  <a:lnTo>
                    <a:pt x="208" y="1779"/>
                  </a:lnTo>
                  <a:lnTo>
                    <a:pt x="166" y="1779"/>
                  </a:lnTo>
                  <a:lnTo>
                    <a:pt x="125" y="1807"/>
                  </a:lnTo>
                  <a:lnTo>
                    <a:pt x="97" y="1862"/>
                  </a:lnTo>
                  <a:lnTo>
                    <a:pt x="111" y="1876"/>
                  </a:lnTo>
                  <a:lnTo>
                    <a:pt x="111" y="1903"/>
                  </a:lnTo>
                  <a:lnTo>
                    <a:pt x="153" y="1958"/>
                  </a:lnTo>
                  <a:lnTo>
                    <a:pt x="139" y="1972"/>
                  </a:lnTo>
                  <a:lnTo>
                    <a:pt x="111" y="1958"/>
                  </a:lnTo>
                  <a:lnTo>
                    <a:pt x="70" y="1972"/>
                  </a:lnTo>
                  <a:lnTo>
                    <a:pt x="56" y="2000"/>
                  </a:lnTo>
                  <a:lnTo>
                    <a:pt x="42" y="2041"/>
                  </a:lnTo>
                  <a:lnTo>
                    <a:pt x="56" y="2083"/>
                  </a:lnTo>
                  <a:lnTo>
                    <a:pt x="28" y="2096"/>
                  </a:lnTo>
                  <a:lnTo>
                    <a:pt x="15" y="2138"/>
                  </a:lnTo>
                  <a:lnTo>
                    <a:pt x="28" y="2179"/>
                  </a:lnTo>
                  <a:lnTo>
                    <a:pt x="56" y="2207"/>
                  </a:lnTo>
                  <a:lnTo>
                    <a:pt x="28" y="2234"/>
                  </a:lnTo>
                  <a:lnTo>
                    <a:pt x="1" y="2248"/>
                  </a:lnTo>
                  <a:lnTo>
                    <a:pt x="1" y="2289"/>
                  </a:lnTo>
                  <a:lnTo>
                    <a:pt x="15" y="2317"/>
                  </a:lnTo>
                  <a:lnTo>
                    <a:pt x="97" y="2414"/>
                  </a:lnTo>
                  <a:lnTo>
                    <a:pt x="84" y="2441"/>
                  </a:lnTo>
                  <a:lnTo>
                    <a:pt x="56" y="2469"/>
                  </a:lnTo>
                  <a:lnTo>
                    <a:pt x="42" y="2510"/>
                  </a:lnTo>
                  <a:lnTo>
                    <a:pt x="42" y="2538"/>
                  </a:lnTo>
                  <a:lnTo>
                    <a:pt x="70" y="2565"/>
                  </a:lnTo>
                  <a:lnTo>
                    <a:pt x="111" y="2579"/>
                  </a:lnTo>
                  <a:lnTo>
                    <a:pt x="97" y="2620"/>
                  </a:lnTo>
                  <a:lnTo>
                    <a:pt x="97" y="2648"/>
                  </a:lnTo>
                  <a:lnTo>
                    <a:pt x="84" y="2689"/>
                  </a:lnTo>
                  <a:lnTo>
                    <a:pt x="84" y="2731"/>
                  </a:lnTo>
                  <a:lnTo>
                    <a:pt x="111" y="2758"/>
                  </a:lnTo>
                  <a:lnTo>
                    <a:pt x="153" y="2772"/>
                  </a:lnTo>
                  <a:lnTo>
                    <a:pt x="166" y="2772"/>
                  </a:lnTo>
                  <a:lnTo>
                    <a:pt x="180" y="2827"/>
                  </a:lnTo>
                  <a:lnTo>
                    <a:pt x="166" y="2827"/>
                  </a:lnTo>
                  <a:lnTo>
                    <a:pt x="139" y="2855"/>
                  </a:lnTo>
                  <a:lnTo>
                    <a:pt x="139" y="2882"/>
                  </a:lnTo>
                  <a:lnTo>
                    <a:pt x="139" y="2910"/>
                  </a:lnTo>
                  <a:lnTo>
                    <a:pt x="166" y="2938"/>
                  </a:lnTo>
                  <a:lnTo>
                    <a:pt x="153" y="2979"/>
                  </a:lnTo>
                  <a:lnTo>
                    <a:pt x="166" y="3007"/>
                  </a:lnTo>
                  <a:lnTo>
                    <a:pt x="180" y="3034"/>
                  </a:lnTo>
                  <a:lnTo>
                    <a:pt x="208" y="3062"/>
                  </a:lnTo>
                  <a:lnTo>
                    <a:pt x="180" y="3117"/>
                  </a:lnTo>
                  <a:lnTo>
                    <a:pt x="180" y="3158"/>
                  </a:lnTo>
                  <a:lnTo>
                    <a:pt x="194" y="3186"/>
                  </a:lnTo>
                  <a:lnTo>
                    <a:pt x="222" y="3213"/>
                  </a:lnTo>
                  <a:lnTo>
                    <a:pt x="263" y="3213"/>
                  </a:lnTo>
                  <a:lnTo>
                    <a:pt x="304" y="3186"/>
                  </a:lnTo>
                  <a:lnTo>
                    <a:pt x="304" y="3186"/>
                  </a:lnTo>
                  <a:lnTo>
                    <a:pt x="277" y="3227"/>
                  </a:lnTo>
                  <a:lnTo>
                    <a:pt x="263" y="3241"/>
                  </a:lnTo>
                  <a:lnTo>
                    <a:pt x="249" y="3269"/>
                  </a:lnTo>
                  <a:lnTo>
                    <a:pt x="249" y="3324"/>
                  </a:lnTo>
                  <a:lnTo>
                    <a:pt x="290" y="3365"/>
                  </a:lnTo>
                  <a:lnTo>
                    <a:pt x="332" y="3379"/>
                  </a:lnTo>
                  <a:lnTo>
                    <a:pt x="332" y="3420"/>
                  </a:lnTo>
                  <a:lnTo>
                    <a:pt x="304" y="3448"/>
                  </a:lnTo>
                  <a:lnTo>
                    <a:pt x="304" y="3475"/>
                  </a:lnTo>
                  <a:lnTo>
                    <a:pt x="304" y="3517"/>
                  </a:lnTo>
                  <a:lnTo>
                    <a:pt x="318" y="3544"/>
                  </a:lnTo>
                  <a:lnTo>
                    <a:pt x="346" y="3572"/>
                  </a:lnTo>
                  <a:lnTo>
                    <a:pt x="387" y="3586"/>
                  </a:lnTo>
                  <a:lnTo>
                    <a:pt x="387" y="3641"/>
                  </a:lnTo>
                  <a:lnTo>
                    <a:pt x="415" y="3682"/>
                  </a:lnTo>
                  <a:lnTo>
                    <a:pt x="456" y="3696"/>
                  </a:lnTo>
                  <a:lnTo>
                    <a:pt x="497" y="3710"/>
                  </a:lnTo>
                  <a:lnTo>
                    <a:pt x="484" y="3765"/>
                  </a:lnTo>
                  <a:lnTo>
                    <a:pt x="484" y="3793"/>
                  </a:lnTo>
                  <a:lnTo>
                    <a:pt x="484" y="3820"/>
                  </a:lnTo>
                  <a:lnTo>
                    <a:pt x="511" y="3848"/>
                  </a:lnTo>
                  <a:lnTo>
                    <a:pt x="552" y="3875"/>
                  </a:lnTo>
                  <a:lnTo>
                    <a:pt x="608" y="3875"/>
                  </a:lnTo>
                  <a:lnTo>
                    <a:pt x="608" y="3903"/>
                  </a:lnTo>
                  <a:lnTo>
                    <a:pt x="621" y="3931"/>
                  </a:lnTo>
                  <a:lnTo>
                    <a:pt x="649" y="3944"/>
                  </a:lnTo>
                  <a:lnTo>
                    <a:pt x="677" y="3958"/>
                  </a:lnTo>
                  <a:lnTo>
                    <a:pt x="759" y="3958"/>
                  </a:lnTo>
                  <a:lnTo>
                    <a:pt x="773" y="3931"/>
                  </a:lnTo>
                  <a:lnTo>
                    <a:pt x="787" y="3986"/>
                  </a:lnTo>
                  <a:lnTo>
                    <a:pt x="787" y="4013"/>
                  </a:lnTo>
                  <a:lnTo>
                    <a:pt x="815" y="4027"/>
                  </a:lnTo>
                  <a:lnTo>
                    <a:pt x="828" y="4248"/>
                  </a:lnTo>
                  <a:lnTo>
                    <a:pt x="870" y="4455"/>
                  </a:lnTo>
                  <a:lnTo>
                    <a:pt x="925" y="4675"/>
                  </a:lnTo>
                  <a:lnTo>
                    <a:pt x="1008" y="4882"/>
                  </a:lnTo>
                  <a:lnTo>
                    <a:pt x="1090" y="5103"/>
                  </a:lnTo>
                  <a:lnTo>
                    <a:pt x="1187" y="5310"/>
                  </a:lnTo>
                  <a:lnTo>
                    <a:pt x="1408" y="5737"/>
                  </a:lnTo>
                  <a:lnTo>
                    <a:pt x="1642" y="6151"/>
                  </a:lnTo>
                  <a:lnTo>
                    <a:pt x="1863" y="6565"/>
                  </a:lnTo>
                  <a:lnTo>
                    <a:pt x="1959" y="6758"/>
                  </a:lnTo>
                  <a:lnTo>
                    <a:pt x="2056" y="6965"/>
                  </a:lnTo>
                  <a:lnTo>
                    <a:pt x="2138" y="7158"/>
                  </a:lnTo>
                  <a:lnTo>
                    <a:pt x="2194" y="7365"/>
                  </a:lnTo>
                  <a:lnTo>
                    <a:pt x="2221" y="7392"/>
                  </a:lnTo>
                  <a:lnTo>
                    <a:pt x="2249" y="7420"/>
                  </a:lnTo>
                  <a:lnTo>
                    <a:pt x="2276" y="7433"/>
                  </a:lnTo>
                  <a:lnTo>
                    <a:pt x="2318" y="7433"/>
                  </a:lnTo>
                  <a:lnTo>
                    <a:pt x="2345" y="7475"/>
                  </a:lnTo>
                  <a:lnTo>
                    <a:pt x="2373" y="7530"/>
                  </a:lnTo>
                  <a:lnTo>
                    <a:pt x="2387" y="7599"/>
                  </a:lnTo>
                  <a:lnTo>
                    <a:pt x="2400" y="7640"/>
                  </a:lnTo>
                  <a:lnTo>
                    <a:pt x="2428" y="7654"/>
                  </a:lnTo>
                  <a:lnTo>
                    <a:pt x="2442" y="7654"/>
                  </a:lnTo>
                  <a:lnTo>
                    <a:pt x="2456" y="7640"/>
                  </a:lnTo>
                  <a:lnTo>
                    <a:pt x="2469" y="7627"/>
                  </a:lnTo>
                  <a:lnTo>
                    <a:pt x="2469" y="7571"/>
                  </a:lnTo>
                  <a:lnTo>
                    <a:pt x="2456" y="7516"/>
                  </a:lnTo>
                  <a:lnTo>
                    <a:pt x="2442" y="7461"/>
                  </a:lnTo>
                  <a:lnTo>
                    <a:pt x="2442" y="7447"/>
                  </a:lnTo>
                  <a:lnTo>
                    <a:pt x="2456" y="7461"/>
                  </a:lnTo>
                  <a:lnTo>
                    <a:pt x="2511" y="7558"/>
                  </a:lnTo>
                  <a:lnTo>
                    <a:pt x="2566" y="7640"/>
                  </a:lnTo>
                  <a:lnTo>
                    <a:pt x="2580" y="7654"/>
                  </a:lnTo>
                  <a:lnTo>
                    <a:pt x="2594" y="7640"/>
                  </a:lnTo>
                  <a:lnTo>
                    <a:pt x="2580" y="7585"/>
                  </a:lnTo>
                  <a:lnTo>
                    <a:pt x="2566" y="7530"/>
                  </a:lnTo>
                  <a:lnTo>
                    <a:pt x="2511" y="7420"/>
                  </a:lnTo>
                  <a:lnTo>
                    <a:pt x="2525" y="7433"/>
                  </a:lnTo>
                  <a:lnTo>
                    <a:pt x="2566" y="7447"/>
                  </a:lnTo>
                  <a:lnTo>
                    <a:pt x="2607" y="7475"/>
                  </a:lnTo>
                  <a:lnTo>
                    <a:pt x="2621" y="7502"/>
                  </a:lnTo>
                  <a:lnTo>
                    <a:pt x="2649" y="7544"/>
                  </a:lnTo>
                  <a:lnTo>
                    <a:pt x="2663" y="7558"/>
                  </a:lnTo>
                  <a:lnTo>
                    <a:pt x="2676" y="7558"/>
                  </a:lnTo>
                  <a:lnTo>
                    <a:pt x="2690" y="7544"/>
                  </a:lnTo>
                  <a:lnTo>
                    <a:pt x="2704" y="7530"/>
                  </a:lnTo>
                  <a:lnTo>
                    <a:pt x="2704" y="7489"/>
                  </a:lnTo>
                  <a:lnTo>
                    <a:pt x="2704" y="7461"/>
                  </a:lnTo>
                  <a:lnTo>
                    <a:pt x="2663" y="7392"/>
                  </a:lnTo>
                  <a:lnTo>
                    <a:pt x="2594" y="7351"/>
                  </a:lnTo>
                  <a:lnTo>
                    <a:pt x="2525" y="7323"/>
                  </a:lnTo>
                  <a:lnTo>
                    <a:pt x="2387" y="6937"/>
                  </a:lnTo>
                  <a:lnTo>
                    <a:pt x="2235" y="6565"/>
                  </a:lnTo>
                  <a:lnTo>
                    <a:pt x="2083" y="6192"/>
                  </a:lnTo>
                  <a:lnTo>
                    <a:pt x="1959" y="5806"/>
                  </a:lnTo>
                  <a:lnTo>
                    <a:pt x="1876" y="5503"/>
                  </a:lnTo>
                  <a:lnTo>
                    <a:pt x="1821" y="5117"/>
                  </a:lnTo>
                  <a:lnTo>
                    <a:pt x="1807" y="4924"/>
                  </a:lnTo>
                  <a:lnTo>
                    <a:pt x="1807" y="4758"/>
                  </a:lnTo>
                  <a:lnTo>
                    <a:pt x="1807" y="4620"/>
                  </a:lnTo>
                  <a:lnTo>
                    <a:pt x="1821" y="4565"/>
                  </a:lnTo>
                  <a:lnTo>
                    <a:pt x="1849" y="4524"/>
                  </a:lnTo>
                  <a:lnTo>
                    <a:pt x="1932" y="4413"/>
                  </a:lnTo>
                  <a:lnTo>
                    <a:pt x="2042" y="4317"/>
                  </a:lnTo>
                  <a:lnTo>
                    <a:pt x="2152" y="4234"/>
                  </a:lnTo>
                  <a:lnTo>
                    <a:pt x="2276" y="4165"/>
                  </a:lnTo>
                  <a:lnTo>
                    <a:pt x="2400" y="4096"/>
                  </a:lnTo>
                  <a:lnTo>
                    <a:pt x="2538" y="4055"/>
                  </a:lnTo>
                  <a:lnTo>
                    <a:pt x="2676" y="4013"/>
                  </a:lnTo>
                  <a:lnTo>
                    <a:pt x="2814" y="4000"/>
                  </a:lnTo>
                  <a:lnTo>
                    <a:pt x="3035" y="4000"/>
                  </a:lnTo>
                  <a:lnTo>
                    <a:pt x="3228" y="4027"/>
                  </a:lnTo>
                  <a:lnTo>
                    <a:pt x="3421" y="4082"/>
                  </a:lnTo>
                  <a:lnTo>
                    <a:pt x="3587" y="4179"/>
                  </a:lnTo>
                  <a:lnTo>
                    <a:pt x="3738" y="4275"/>
                  </a:lnTo>
                  <a:lnTo>
                    <a:pt x="3890" y="4413"/>
                  </a:lnTo>
                  <a:lnTo>
                    <a:pt x="4028" y="4551"/>
                  </a:lnTo>
                  <a:lnTo>
                    <a:pt x="4180" y="4717"/>
                  </a:lnTo>
                  <a:lnTo>
                    <a:pt x="4400" y="4992"/>
                  </a:lnTo>
                  <a:lnTo>
                    <a:pt x="4524" y="5144"/>
                  </a:lnTo>
                  <a:lnTo>
                    <a:pt x="4676" y="5282"/>
                  </a:lnTo>
                  <a:lnTo>
                    <a:pt x="4676" y="5392"/>
                  </a:lnTo>
                  <a:lnTo>
                    <a:pt x="4676" y="5489"/>
                  </a:lnTo>
                  <a:lnTo>
                    <a:pt x="4690" y="5710"/>
                  </a:lnTo>
                  <a:lnTo>
                    <a:pt x="4690" y="5985"/>
                  </a:lnTo>
                  <a:lnTo>
                    <a:pt x="4717" y="6247"/>
                  </a:lnTo>
                  <a:lnTo>
                    <a:pt x="4786" y="6730"/>
                  </a:lnTo>
                  <a:lnTo>
                    <a:pt x="4828" y="6965"/>
                  </a:lnTo>
                  <a:lnTo>
                    <a:pt x="4883" y="7185"/>
                  </a:lnTo>
                  <a:lnTo>
                    <a:pt x="4924" y="7392"/>
                  </a:lnTo>
                  <a:lnTo>
                    <a:pt x="4938" y="7420"/>
                  </a:lnTo>
                  <a:lnTo>
                    <a:pt x="4952" y="7447"/>
                  </a:lnTo>
                  <a:lnTo>
                    <a:pt x="4966" y="7461"/>
                  </a:lnTo>
                  <a:lnTo>
                    <a:pt x="4993" y="7475"/>
                  </a:lnTo>
                  <a:lnTo>
                    <a:pt x="5035" y="7475"/>
                  </a:lnTo>
                  <a:lnTo>
                    <a:pt x="5021" y="7544"/>
                  </a:lnTo>
                  <a:lnTo>
                    <a:pt x="4993" y="7627"/>
                  </a:lnTo>
                  <a:lnTo>
                    <a:pt x="4993" y="7682"/>
                  </a:lnTo>
                  <a:lnTo>
                    <a:pt x="5007" y="7723"/>
                  </a:lnTo>
                  <a:lnTo>
                    <a:pt x="5021" y="7723"/>
                  </a:lnTo>
                  <a:lnTo>
                    <a:pt x="5062" y="7696"/>
                  </a:lnTo>
                  <a:lnTo>
                    <a:pt x="5104" y="7640"/>
                  </a:lnTo>
                  <a:lnTo>
                    <a:pt x="5145" y="7530"/>
                  </a:lnTo>
                  <a:lnTo>
                    <a:pt x="5159" y="7613"/>
                  </a:lnTo>
                  <a:lnTo>
                    <a:pt x="5200" y="7696"/>
                  </a:lnTo>
                  <a:lnTo>
                    <a:pt x="5200" y="7709"/>
                  </a:lnTo>
                  <a:lnTo>
                    <a:pt x="5214" y="7696"/>
                  </a:lnTo>
                  <a:lnTo>
                    <a:pt x="5228" y="7654"/>
                  </a:lnTo>
                  <a:lnTo>
                    <a:pt x="5241" y="7599"/>
                  </a:lnTo>
                  <a:lnTo>
                    <a:pt x="5228" y="7502"/>
                  </a:lnTo>
                  <a:lnTo>
                    <a:pt x="5283" y="7585"/>
                  </a:lnTo>
                  <a:lnTo>
                    <a:pt x="5366" y="7654"/>
                  </a:lnTo>
                  <a:lnTo>
                    <a:pt x="5379" y="7599"/>
                  </a:lnTo>
                  <a:lnTo>
                    <a:pt x="5366" y="7558"/>
                  </a:lnTo>
                  <a:lnTo>
                    <a:pt x="5338" y="7516"/>
                  </a:lnTo>
                  <a:lnTo>
                    <a:pt x="5310" y="7461"/>
                  </a:lnTo>
                  <a:lnTo>
                    <a:pt x="5228" y="7351"/>
                  </a:lnTo>
                  <a:lnTo>
                    <a:pt x="5214" y="7351"/>
                  </a:lnTo>
                  <a:lnTo>
                    <a:pt x="5090" y="6868"/>
                  </a:lnTo>
                  <a:lnTo>
                    <a:pt x="5048" y="6634"/>
                  </a:lnTo>
                  <a:lnTo>
                    <a:pt x="5021" y="6509"/>
                  </a:lnTo>
                  <a:lnTo>
                    <a:pt x="5021" y="6385"/>
                  </a:lnTo>
                  <a:lnTo>
                    <a:pt x="5048" y="6137"/>
                  </a:lnTo>
                  <a:lnTo>
                    <a:pt x="5104" y="5903"/>
                  </a:lnTo>
                  <a:lnTo>
                    <a:pt x="5172" y="5682"/>
                  </a:lnTo>
                  <a:lnTo>
                    <a:pt x="5200" y="5572"/>
                  </a:lnTo>
                  <a:lnTo>
                    <a:pt x="5214" y="5461"/>
                  </a:lnTo>
                  <a:lnTo>
                    <a:pt x="5200" y="5337"/>
                  </a:lnTo>
                  <a:lnTo>
                    <a:pt x="5186" y="5213"/>
                  </a:lnTo>
                  <a:lnTo>
                    <a:pt x="5090" y="4924"/>
                  </a:lnTo>
                  <a:lnTo>
                    <a:pt x="5076" y="4924"/>
                  </a:lnTo>
                  <a:lnTo>
                    <a:pt x="4952" y="4896"/>
                  </a:lnTo>
                  <a:lnTo>
                    <a:pt x="4883" y="4896"/>
                  </a:lnTo>
                  <a:lnTo>
                    <a:pt x="4800" y="4910"/>
                  </a:lnTo>
                  <a:lnTo>
                    <a:pt x="4759" y="4924"/>
                  </a:lnTo>
                  <a:lnTo>
                    <a:pt x="4717" y="4937"/>
                  </a:lnTo>
                  <a:lnTo>
                    <a:pt x="4704" y="4937"/>
                  </a:lnTo>
                  <a:lnTo>
                    <a:pt x="4676" y="4910"/>
                  </a:lnTo>
                  <a:lnTo>
                    <a:pt x="4662" y="4896"/>
                  </a:lnTo>
                  <a:lnTo>
                    <a:pt x="4662" y="4882"/>
                  </a:lnTo>
                  <a:lnTo>
                    <a:pt x="4676" y="4855"/>
                  </a:lnTo>
                  <a:lnTo>
                    <a:pt x="4704" y="4827"/>
                  </a:lnTo>
                  <a:lnTo>
                    <a:pt x="4773" y="4799"/>
                  </a:lnTo>
                  <a:lnTo>
                    <a:pt x="4841" y="4786"/>
                  </a:lnTo>
                  <a:lnTo>
                    <a:pt x="4910" y="4786"/>
                  </a:lnTo>
                  <a:lnTo>
                    <a:pt x="4979" y="4799"/>
                  </a:lnTo>
                  <a:lnTo>
                    <a:pt x="5035" y="4813"/>
                  </a:lnTo>
                  <a:lnTo>
                    <a:pt x="5035" y="4813"/>
                  </a:lnTo>
                  <a:lnTo>
                    <a:pt x="5021" y="4758"/>
                  </a:lnTo>
                  <a:lnTo>
                    <a:pt x="4910" y="4703"/>
                  </a:lnTo>
                  <a:lnTo>
                    <a:pt x="4828" y="4689"/>
                  </a:lnTo>
                  <a:lnTo>
                    <a:pt x="4731" y="4675"/>
                  </a:lnTo>
                  <a:lnTo>
                    <a:pt x="4621" y="4689"/>
                  </a:lnTo>
                  <a:lnTo>
                    <a:pt x="4511" y="4703"/>
                  </a:lnTo>
                  <a:lnTo>
                    <a:pt x="4469" y="4717"/>
                  </a:lnTo>
                  <a:lnTo>
                    <a:pt x="4428" y="4703"/>
                  </a:lnTo>
                  <a:lnTo>
                    <a:pt x="4414" y="4675"/>
                  </a:lnTo>
                  <a:lnTo>
                    <a:pt x="4414" y="4662"/>
                  </a:lnTo>
                  <a:lnTo>
                    <a:pt x="4483" y="4620"/>
                  </a:lnTo>
                  <a:lnTo>
                    <a:pt x="4566" y="4579"/>
                  </a:lnTo>
                  <a:lnTo>
                    <a:pt x="4635" y="4551"/>
                  </a:lnTo>
                  <a:lnTo>
                    <a:pt x="4717" y="4537"/>
                  </a:lnTo>
                  <a:lnTo>
                    <a:pt x="4855" y="4537"/>
                  </a:lnTo>
                  <a:lnTo>
                    <a:pt x="4979" y="4551"/>
                  </a:lnTo>
                  <a:lnTo>
                    <a:pt x="4979" y="4551"/>
                  </a:lnTo>
                  <a:lnTo>
                    <a:pt x="4952" y="4413"/>
                  </a:lnTo>
                  <a:lnTo>
                    <a:pt x="4966" y="4275"/>
                  </a:lnTo>
                  <a:lnTo>
                    <a:pt x="5007" y="4013"/>
                  </a:lnTo>
                  <a:lnTo>
                    <a:pt x="5048" y="3820"/>
                  </a:lnTo>
                  <a:lnTo>
                    <a:pt x="5076" y="3696"/>
                  </a:lnTo>
                  <a:lnTo>
                    <a:pt x="5076" y="3627"/>
                  </a:lnTo>
                  <a:lnTo>
                    <a:pt x="5062" y="3586"/>
                  </a:lnTo>
                  <a:lnTo>
                    <a:pt x="5090" y="3448"/>
                  </a:lnTo>
                  <a:lnTo>
                    <a:pt x="5062" y="3269"/>
                  </a:lnTo>
                  <a:lnTo>
                    <a:pt x="5048" y="3144"/>
                  </a:lnTo>
                  <a:lnTo>
                    <a:pt x="5021" y="3034"/>
                  </a:lnTo>
                  <a:lnTo>
                    <a:pt x="4979" y="2910"/>
                  </a:lnTo>
                  <a:lnTo>
                    <a:pt x="4938" y="2800"/>
                  </a:lnTo>
                  <a:lnTo>
                    <a:pt x="4828" y="2551"/>
                  </a:lnTo>
                  <a:lnTo>
                    <a:pt x="4759" y="2427"/>
                  </a:lnTo>
                  <a:lnTo>
                    <a:pt x="4717" y="2372"/>
                  </a:lnTo>
                  <a:lnTo>
                    <a:pt x="4676" y="2331"/>
                  </a:lnTo>
                  <a:lnTo>
                    <a:pt x="4648" y="2317"/>
                  </a:lnTo>
                  <a:lnTo>
                    <a:pt x="4635" y="2331"/>
                  </a:lnTo>
                  <a:lnTo>
                    <a:pt x="4621" y="2345"/>
                  </a:lnTo>
                  <a:lnTo>
                    <a:pt x="4621" y="2358"/>
                  </a:lnTo>
                  <a:lnTo>
                    <a:pt x="4662" y="2483"/>
                  </a:lnTo>
                  <a:lnTo>
                    <a:pt x="4717" y="2607"/>
                  </a:lnTo>
                  <a:lnTo>
                    <a:pt x="4841" y="2841"/>
                  </a:lnTo>
                  <a:lnTo>
                    <a:pt x="4745" y="2731"/>
                  </a:lnTo>
                  <a:lnTo>
                    <a:pt x="4635" y="2634"/>
                  </a:lnTo>
                  <a:lnTo>
                    <a:pt x="4566" y="2496"/>
                  </a:lnTo>
                  <a:lnTo>
                    <a:pt x="4497" y="2372"/>
                  </a:lnTo>
                  <a:lnTo>
                    <a:pt x="4455" y="2317"/>
                  </a:lnTo>
                  <a:lnTo>
                    <a:pt x="4428" y="2303"/>
                  </a:lnTo>
                  <a:lnTo>
                    <a:pt x="4414" y="2303"/>
                  </a:lnTo>
                  <a:lnTo>
                    <a:pt x="4400" y="2331"/>
                  </a:lnTo>
                  <a:lnTo>
                    <a:pt x="4400" y="2372"/>
                  </a:lnTo>
                  <a:lnTo>
                    <a:pt x="4442" y="2483"/>
                  </a:lnTo>
                  <a:lnTo>
                    <a:pt x="4373" y="2441"/>
                  </a:lnTo>
                  <a:lnTo>
                    <a:pt x="4331" y="2372"/>
                  </a:lnTo>
                  <a:lnTo>
                    <a:pt x="4304" y="2289"/>
                  </a:lnTo>
                  <a:lnTo>
                    <a:pt x="4248" y="2234"/>
                  </a:lnTo>
                  <a:lnTo>
                    <a:pt x="4193" y="2179"/>
                  </a:lnTo>
                  <a:lnTo>
                    <a:pt x="4152" y="2179"/>
                  </a:lnTo>
                  <a:lnTo>
                    <a:pt x="4138" y="2193"/>
                  </a:lnTo>
                  <a:lnTo>
                    <a:pt x="4138" y="2221"/>
                  </a:lnTo>
                  <a:lnTo>
                    <a:pt x="4166" y="2331"/>
                  </a:lnTo>
                  <a:lnTo>
                    <a:pt x="4097" y="2234"/>
                  </a:lnTo>
                  <a:lnTo>
                    <a:pt x="4000" y="2152"/>
                  </a:lnTo>
                  <a:lnTo>
                    <a:pt x="3904" y="2083"/>
                  </a:lnTo>
                  <a:lnTo>
                    <a:pt x="3849" y="2055"/>
                  </a:lnTo>
                  <a:lnTo>
                    <a:pt x="3793" y="2041"/>
                  </a:lnTo>
                  <a:lnTo>
                    <a:pt x="3780" y="2041"/>
                  </a:lnTo>
                  <a:lnTo>
                    <a:pt x="3766" y="2055"/>
                  </a:lnTo>
                  <a:lnTo>
                    <a:pt x="3766" y="2069"/>
                  </a:lnTo>
                  <a:lnTo>
                    <a:pt x="3766" y="2096"/>
                  </a:lnTo>
                  <a:lnTo>
                    <a:pt x="3835" y="2165"/>
                  </a:lnTo>
                  <a:lnTo>
                    <a:pt x="3917" y="2234"/>
                  </a:lnTo>
                  <a:lnTo>
                    <a:pt x="3738" y="2179"/>
                  </a:lnTo>
                  <a:lnTo>
                    <a:pt x="3642" y="2083"/>
                  </a:lnTo>
                  <a:lnTo>
                    <a:pt x="3573" y="2027"/>
                  </a:lnTo>
                  <a:lnTo>
                    <a:pt x="3518" y="1986"/>
                  </a:lnTo>
                  <a:lnTo>
                    <a:pt x="3504" y="1986"/>
                  </a:lnTo>
                  <a:lnTo>
                    <a:pt x="3490" y="2000"/>
                  </a:lnTo>
                  <a:lnTo>
                    <a:pt x="3476" y="2014"/>
                  </a:lnTo>
                  <a:lnTo>
                    <a:pt x="3490" y="2027"/>
                  </a:lnTo>
                  <a:lnTo>
                    <a:pt x="3545" y="2138"/>
                  </a:lnTo>
                  <a:lnTo>
                    <a:pt x="3545" y="2138"/>
                  </a:lnTo>
                  <a:lnTo>
                    <a:pt x="3421" y="2110"/>
                  </a:lnTo>
                  <a:lnTo>
                    <a:pt x="3338" y="2014"/>
                  </a:lnTo>
                  <a:lnTo>
                    <a:pt x="3283" y="1958"/>
                  </a:lnTo>
                  <a:lnTo>
                    <a:pt x="3228" y="1917"/>
                  </a:lnTo>
                  <a:lnTo>
                    <a:pt x="3214" y="1931"/>
                  </a:lnTo>
                  <a:lnTo>
                    <a:pt x="3200" y="1945"/>
                  </a:lnTo>
                  <a:lnTo>
                    <a:pt x="3242" y="2027"/>
                  </a:lnTo>
                  <a:lnTo>
                    <a:pt x="3242" y="2027"/>
                  </a:lnTo>
                  <a:lnTo>
                    <a:pt x="3173" y="1972"/>
                  </a:lnTo>
                  <a:lnTo>
                    <a:pt x="3118" y="1917"/>
                  </a:lnTo>
                  <a:lnTo>
                    <a:pt x="3049" y="1890"/>
                  </a:lnTo>
                  <a:lnTo>
                    <a:pt x="2966" y="1862"/>
                  </a:lnTo>
                  <a:lnTo>
                    <a:pt x="2966" y="1876"/>
                  </a:lnTo>
                  <a:lnTo>
                    <a:pt x="2952" y="1890"/>
                  </a:lnTo>
                  <a:lnTo>
                    <a:pt x="2993" y="1986"/>
                  </a:lnTo>
                  <a:lnTo>
                    <a:pt x="3049" y="2083"/>
                  </a:lnTo>
                  <a:lnTo>
                    <a:pt x="3021" y="2083"/>
                  </a:lnTo>
                  <a:lnTo>
                    <a:pt x="2911" y="1931"/>
                  </a:lnTo>
                  <a:lnTo>
                    <a:pt x="2773" y="1821"/>
                  </a:lnTo>
                  <a:lnTo>
                    <a:pt x="2759" y="1807"/>
                  </a:lnTo>
                  <a:lnTo>
                    <a:pt x="2745" y="1821"/>
                  </a:lnTo>
                  <a:lnTo>
                    <a:pt x="2731" y="1834"/>
                  </a:lnTo>
                  <a:lnTo>
                    <a:pt x="2731" y="1848"/>
                  </a:lnTo>
                  <a:lnTo>
                    <a:pt x="2773" y="1972"/>
                  </a:lnTo>
                  <a:lnTo>
                    <a:pt x="2814" y="2083"/>
                  </a:lnTo>
                  <a:lnTo>
                    <a:pt x="2773" y="2083"/>
                  </a:lnTo>
                  <a:lnTo>
                    <a:pt x="2704" y="1986"/>
                  </a:lnTo>
                  <a:lnTo>
                    <a:pt x="2663" y="1945"/>
                  </a:lnTo>
                  <a:lnTo>
                    <a:pt x="2607" y="1903"/>
                  </a:lnTo>
                  <a:lnTo>
                    <a:pt x="2566" y="1903"/>
                  </a:lnTo>
                  <a:lnTo>
                    <a:pt x="2552" y="1931"/>
                  </a:lnTo>
                  <a:lnTo>
                    <a:pt x="2552" y="1945"/>
                  </a:lnTo>
                  <a:lnTo>
                    <a:pt x="2607" y="2110"/>
                  </a:lnTo>
                  <a:lnTo>
                    <a:pt x="2497" y="2124"/>
                  </a:lnTo>
                  <a:lnTo>
                    <a:pt x="2483" y="2027"/>
                  </a:lnTo>
                  <a:lnTo>
                    <a:pt x="2469" y="2000"/>
                  </a:lnTo>
                  <a:lnTo>
                    <a:pt x="2442" y="1986"/>
                  </a:lnTo>
                  <a:lnTo>
                    <a:pt x="2400" y="1986"/>
                  </a:lnTo>
                  <a:lnTo>
                    <a:pt x="2387" y="2000"/>
                  </a:lnTo>
                  <a:lnTo>
                    <a:pt x="2387" y="2014"/>
                  </a:lnTo>
                  <a:lnTo>
                    <a:pt x="2373" y="2152"/>
                  </a:lnTo>
                  <a:lnTo>
                    <a:pt x="2332" y="2165"/>
                  </a:lnTo>
                  <a:lnTo>
                    <a:pt x="2345" y="1972"/>
                  </a:lnTo>
                  <a:lnTo>
                    <a:pt x="2332" y="1931"/>
                  </a:lnTo>
                  <a:lnTo>
                    <a:pt x="2304" y="1917"/>
                  </a:lnTo>
                  <a:lnTo>
                    <a:pt x="2263" y="1917"/>
                  </a:lnTo>
                  <a:lnTo>
                    <a:pt x="2249" y="1931"/>
                  </a:lnTo>
                  <a:lnTo>
                    <a:pt x="2235" y="1945"/>
                  </a:lnTo>
                  <a:lnTo>
                    <a:pt x="2166" y="2083"/>
                  </a:lnTo>
                  <a:lnTo>
                    <a:pt x="2125" y="2221"/>
                  </a:lnTo>
                  <a:lnTo>
                    <a:pt x="2125" y="2165"/>
                  </a:lnTo>
                  <a:lnTo>
                    <a:pt x="2111" y="2110"/>
                  </a:lnTo>
                  <a:lnTo>
                    <a:pt x="2097" y="2069"/>
                  </a:lnTo>
                  <a:lnTo>
                    <a:pt x="2125" y="2055"/>
                  </a:lnTo>
                  <a:lnTo>
                    <a:pt x="2125" y="2041"/>
                  </a:lnTo>
                  <a:lnTo>
                    <a:pt x="2125" y="2014"/>
                  </a:lnTo>
                  <a:lnTo>
                    <a:pt x="2111" y="2000"/>
                  </a:lnTo>
                  <a:lnTo>
                    <a:pt x="2097" y="1986"/>
                  </a:lnTo>
                  <a:lnTo>
                    <a:pt x="2056" y="1986"/>
                  </a:lnTo>
                  <a:lnTo>
                    <a:pt x="2028" y="2014"/>
                  </a:lnTo>
                  <a:lnTo>
                    <a:pt x="1945" y="2165"/>
                  </a:lnTo>
                  <a:lnTo>
                    <a:pt x="1876" y="2331"/>
                  </a:lnTo>
                  <a:lnTo>
                    <a:pt x="1752" y="2386"/>
                  </a:lnTo>
                  <a:lnTo>
                    <a:pt x="1766" y="2345"/>
                  </a:lnTo>
                  <a:lnTo>
                    <a:pt x="1821" y="2248"/>
                  </a:lnTo>
                  <a:lnTo>
                    <a:pt x="1835" y="2193"/>
                  </a:lnTo>
                  <a:lnTo>
                    <a:pt x="1821" y="2138"/>
                  </a:lnTo>
                  <a:lnTo>
                    <a:pt x="1794" y="2124"/>
                  </a:lnTo>
                  <a:lnTo>
                    <a:pt x="1752" y="2124"/>
                  </a:lnTo>
                  <a:lnTo>
                    <a:pt x="1739" y="2138"/>
                  </a:lnTo>
                  <a:lnTo>
                    <a:pt x="1656" y="2221"/>
                  </a:lnTo>
                  <a:lnTo>
                    <a:pt x="1601" y="2317"/>
                  </a:lnTo>
                  <a:lnTo>
                    <a:pt x="1573" y="2414"/>
                  </a:lnTo>
                  <a:lnTo>
                    <a:pt x="1532" y="2524"/>
                  </a:lnTo>
                  <a:lnTo>
                    <a:pt x="1463" y="2579"/>
                  </a:lnTo>
                  <a:lnTo>
                    <a:pt x="1463" y="2579"/>
                  </a:lnTo>
                  <a:lnTo>
                    <a:pt x="1490" y="2469"/>
                  </a:lnTo>
                  <a:lnTo>
                    <a:pt x="1490" y="2414"/>
                  </a:lnTo>
                  <a:lnTo>
                    <a:pt x="1490" y="2358"/>
                  </a:lnTo>
                  <a:lnTo>
                    <a:pt x="1490" y="2345"/>
                  </a:lnTo>
                  <a:lnTo>
                    <a:pt x="1476" y="2345"/>
                  </a:lnTo>
                  <a:lnTo>
                    <a:pt x="1435" y="2372"/>
                  </a:lnTo>
                  <a:lnTo>
                    <a:pt x="1408" y="2414"/>
                  </a:lnTo>
                  <a:lnTo>
                    <a:pt x="1352" y="2510"/>
                  </a:lnTo>
                  <a:lnTo>
                    <a:pt x="1325" y="2620"/>
                  </a:lnTo>
                  <a:lnTo>
                    <a:pt x="1297" y="2717"/>
                  </a:lnTo>
                  <a:lnTo>
                    <a:pt x="1270" y="2758"/>
                  </a:lnTo>
                  <a:lnTo>
                    <a:pt x="1256" y="2662"/>
                  </a:lnTo>
                  <a:lnTo>
                    <a:pt x="1228" y="2565"/>
                  </a:lnTo>
                  <a:lnTo>
                    <a:pt x="1214" y="2551"/>
                  </a:lnTo>
                  <a:lnTo>
                    <a:pt x="1201" y="2551"/>
                  </a:lnTo>
                  <a:lnTo>
                    <a:pt x="1159" y="2634"/>
                  </a:lnTo>
                  <a:lnTo>
                    <a:pt x="1118" y="2717"/>
                  </a:lnTo>
                  <a:lnTo>
                    <a:pt x="1090" y="2814"/>
                  </a:lnTo>
                  <a:lnTo>
                    <a:pt x="1063" y="2910"/>
                  </a:lnTo>
                  <a:lnTo>
                    <a:pt x="1035" y="2800"/>
                  </a:lnTo>
                  <a:lnTo>
                    <a:pt x="1021" y="2786"/>
                  </a:lnTo>
                  <a:lnTo>
                    <a:pt x="1008" y="2786"/>
                  </a:lnTo>
                  <a:lnTo>
                    <a:pt x="994" y="2800"/>
                  </a:lnTo>
                  <a:lnTo>
                    <a:pt x="980" y="2814"/>
                  </a:lnTo>
                  <a:lnTo>
                    <a:pt x="966" y="3020"/>
                  </a:lnTo>
                  <a:lnTo>
                    <a:pt x="952" y="3241"/>
                  </a:lnTo>
                  <a:lnTo>
                    <a:pt x="897" y="3089"/>
                  </a:lnTo>
                  <a:lnTo>
                    <a:pt x="883" y="3089"/>
                  </a:lnTo>
                  <a:lnTo>
                    <a:pt x="842" y="3158"/>
                  </a:lnTo>
                  <a:lnTo>
                    <a:pt x="815" y="3227"/>
                  </a:lnTo>
                  <a:lnTo>
                    <a:pt x="801" y="3296"/>
                  </a:lnTo>
                  <a:lnTo>
                    <a:pt x="801" y="3379"/>
                  </a:lnTo>
                  <a:lnTo>
                    <a:pt x="773" y="3351"/>
                  </a:lnTo>
                  <a:lnTo>
                    <a:pt x="773" y="3338"/>
                  </a:lnTo>
                  <a:lnTo>
                    <a:pt x="773" y="3296"/>
                  </a:lnTo>
                  <a:lnTo>
                    <a:pt x="759" y="3269"/>
                  </a:lnTo>
                  <a:lnTo>
                    <a:pt x="773" y="3213"/>
                  </a:lnTo>
                  <a:lnTo>
                    <a:pt x="773" y="3172"/>
                  </a:lnTo>
                  <a:lnTo>
                    <a:pt x="746" y="3158"/>
                  </a:lnTo>
                  <a:lnTo>
                    <a:pt x="718" y="3144"/>
                  </a:lnTo>
                  <a:lnTo>
                    <a:pt x="677" y="3144"/>
                  </a:lnTo>
                  <a:lnTo>
                    <a:pt x="704" y="3103"/>
                  </a:lnTo>
                  <a:lnTo>
                    <a:pt x="704" y="3076"/>
                  </a:lnTo>
                  <a:lnTo>
                    <a:pt x="690" y="3034"/>
                  </a:lnTo>
                  <a:lnTo>
                    <a:pt x="663" y="3020"/>
                  </a:lnTo>
                  <a:lnTo>
                    <a:pt x="635" y="3007"/>
                  </a:lnTo>
                  <a:lnTo>
                    <a:pt x="649" y="2910"/>
                  </a:lnTo>
                  <a:lnTo>
                    <a:pt x="663" y="2896"/>
                  </a:lnTo>
                  <a:lnTo>
                    <a:pt x="677" y="2882"/>
                  </a:lnTo>
                  <a:lnTo>
                    <a:pt x="677" y="2827"/>
                  </a:lnTo>
                  <a:lnTo>
                    <a:pt x="649" y="2800"/>
                  </a:lnTo>
                  <a:lnTo>
                    <a:pt x="621" y="2786"/>
                  </a:lnTo>
                  <a:lnTo>
                    <a:pt x="594" y="2786"/>
                  </a:lnTo>
                  <a:lnTo>
                    <a:pt x="594" y="2772"/>
                  </a:lnTo>
                  <a:lnTo>
                    <a:pt x="621" y="2731"/>
                  </a:lnTo>
                  <a:lnTo>
                    <a:pt x="621" y="2689"/>
                  </a:lnTo>
                  <a:lnTo>
                    <a:pt x="594" y="2662"/>
                  </a:lnTo>
                  <a:lnTo>
                    <a:pt x="552" y="2648"/>
                  </a:lnTo>
                  <a:lnTo>
                    <a:pt x="497" y="2648"/>
                  </a:lnTo>
                  <a:lnTo>
                    <a:pt x="484" y="2620"/>
                  </a:lnTo>
                  <a:lnTo>
                    <a:pt x="497" y="2620"/>
                  </a:lnTo>
                  <a:lnTo>
                    <a:pt x="525" y="2607"/>
                  </a:lnTo>
                  <a:lnTo>
                    <a:pt x="539" y="2579"/>
                  </a:lnTo>
                  <a:lnTo>
                    <a:pt x="566" y="2538"/>
                  </a:lnTo>
                  <a:lnTo>
                    <a:pt x="552" y="2483"/>
                  </a:lnTo>
                  <a:lnTo>
                    <a:pt x="539" y="2469"/>
                  </a:lnTo>
                  <a:lnTo>
                    <a:pt x="511" y="2441"/>
                  </a:lnTo>
                  <a:lnTo>
                    <a:pt x="525" y="2427"/>
                  </a:lnTo>
                  <a:lnTo>
                    <a:pt x="635" y="2427"/>
                  </a:lnTo>
                  <a:lnTo>
                    <a:pt x="663" y="2400"/>
                  </a:lnTo>
                  <a:lnTo>
                    <a:pt x="677" y="2386"/>
                  </a:lnTo>
                  <a:lnTo>
                    <a:pt x="690" y="2358"/>
                  </a:lnTo>
                  <a:lnTo>
                    <a:pt x="690" y="2303"/>
                  </a:lnTo>
                  <a:lnTo>
                    <a:pt x="677" y="2276"/>
                  </a:lnTo>
                  <a:lnTo>
                    <a:pt x="649" y="2262"/>
                  </a:lnTo>
                  <a:lnTo>
                    <a:pt x="539" y="2179"/>
                  </a:lnTo>
                  <a:lnTo>
                    <a:pt x="539" y="2165"/>
                  </a:lnTo>
                  <a:lnTo>
                    <a:pt x="566" y="2179"/>
                  </a:lnTo>
                  <a:lnTo>
                    <a:pt x="594" y="2193"/>
                  </a:lnTo>
                  <a:lnTo>
                    <a:pt x="621" y="2193"/>
                  </a:lnTo>
                  <a:lnTo>
                    <a:pt x="663" y="2165"/>
                  </a:lnTo>
                  <a:lnTo>
                    <a:pt x="690" y="2152"/>
                  </a:lnTo>
                  <a:lnTo>
                    <a:pt x="690" y="2124"/>
                  </a:lnTo>
                  <a:lnTo>
                    <a:pt x="690" y="2096"/>
                  </a:lnTo>
                  <a:lnTo>
                    <a:pt x="677" y="2069"/>
                  </a:lnTo>
                  <a:lnTo>
                    <a:pt x="635" y="1986"/>
                  </a:lnTo>
                  <a:lnTo>
                    <a:pt x="635" y="1972"/>
                  </a:lnTo>
                  <a:lnTo>
                    <a:pt x="704" y="2000"/>
                  </a:lnTo>
                  <a:lnTo>
                    <a:pt x="759" y="2000"/>
                  </a:lnTo>
                  <a:lnTo>
                    <a:pt x="773" y="1986"/>
                  </a:lnTo>
                  <a:lnTo>
                    <a:pt x="787" y="1958"/>
                  </a:lnTo>
                  <a:lnTo>
                    <a:pt x="801" y="1903"/>
                  </a:lnTo>
                  <a:lnTo>
                    <a:pt x="801" y="1876"/>
                  </a:lnTo>
                  <a:lnTo>
                    <a:pt x="787" y="1862"/>
                  </a:lnTo>
                  <a:lnTo>
                    <a:pt x="746" y="1821"/>
                  </a:lnTo>
                  <a:lnTo>
                    <a:pt x="759" y="1793"/>
                  </a:lnTo>
                  <a:lnTo>
                    <a:pt x="759" y="1765"/>
                  </a:lnTo>
                  <a:lnTo>
                    <a:pt x="759" y="1738"/>
                  </a:lnTo>
                  <a:lnTo>
                    <a:pt x="746" y="1710"/>
                  </a:lnTo>
                  <a:lnTo>
                    <a:pt x="718" y="1683"/>
                  </a:lnTo>
                  <a:lnTo>
                    <a:pt x="815" y="1710"/>
                  </a:lnTo>
                  <a:lnTo>
                    <a:pt x="870" y="1710"/>
                  </a:lnTo>
                  <a:lnTo>
                    <a:pt x="911" y="1669"/>
                  </a:lnTo>
                  <a:lnTo>
                    <a:pt x="925" y="1627"/>
                  </a:lnTo>
                  <a:lnTo>
                    <a:pt x="911" y="1600"/>
                  </a:lnTo>
                  <a:lnTo>
                    <a:pt x="897" y="1572"/>
                  </a:lnTo>
                  <a:lnTo>
                    <a:pt x="828" y="1503"/>
                  </a:lnTo>
                  <a:lnTo>
                    <a:pt x="828" y="1503"/>
                  </a:lnTo>
                  <a:lnTo>
                    <a:pt x="897" y="1517"/>
                  </a:lnTo>
                  <a:lnTo>
                    <a:pt x="939" y="1517"/>
                  </a:lnTo>
                  <a:lnTo>
                    <a:pt x="980" y="1490"/>
                  </a:lnTo>
                  <a:lnTo>
                    <a:pt x="994" y="1434"/>
                  </a:lnTo>
                  <a:lnTo>
                    <a:pt x="980" y="1407"/>
                  </a:lnTo>
                  <a:lnTo>
                    <a:pt x="966" y="1393"/>
                  </a:lnTo>
                  <a:lnTo>
                    <a:pt x="1008" y="1365"/>
                  </a:lnTo>
                  <a:lnTo>
                    <a:pt x="1021" y="1338"/>
                  </a:lnTo>
                  <a:lnTo>
                    <a:pt x="1035" y="1297"/>
                  </a:lnTo>
                  <a:lnTo>
                    <a:pt x="1021" y="1269"/>
                  </a:lnTo>
                  <a:lnTo>
                    <a:pt x="980" y="1214"/>
                  </a:lnTo>
                  <a:lnTo>
                    <a:pt x="1021" y="1200"/>
                  </a:lnTo>
                  <a:lnTo>
                    <a:pt x="1049" y="1172"/>
                  </a:lnTo>
                  <a:lnTo>
                    <a:pt x="1063" y="1145"/>
                  </a:lnTo>
                  <a:lnTo>
                    <a:pt x="1063" y="1103"/>
                  </a:lnTo>
                  <a:lnTo>
                    <a:pt x="994" y="993"/>
                  </a:lnTo>
                  <a:lnTo>
                    <a:pt x="1008" y="966"/>
                  </a:lnTo>
                  <a:lnTo>
                    <a:pt x="1035" y="979"/>
                  </a:lnTo>
                  <a:lnTo>
                    <a:pt x="1063" y="993"/>
                  </a:lnTo>
                  <a:lnTo>
                    <a:pt x="1077" y="993"/>
                  </a:lnTo>
                  <a:lnTo>
                    <a:pt x="1118" y="966"/>
                  </a:lnTo>
                  <a:lnTo>
                    <a:pt x="1132" y="924"/>
                  </a:lnTo>
                  <a:lnTo>
                    <a:pt x="1132" y="897"/>
                  </a:lnTo>
                  <a:lnTo>
                    <a:pt x="1118" y="883"/>
                  </a:lnTo>
                  <a:lnTo>
                    <a:pt x="1049" y="800"/>
                  </a:lnTo>
                  <a:lnTo>
                    <a:pt x="1049" y="786"/>
                  </a:lnTo>
                  <a:lnTo>
                    <a:pt x="1090" y="786"/>
                  </a:lnTo>
                  <a:lnTo>
                    <a:pt x="1118" y="759"/>
                  </a:lnTo>
                  <a:lnTo>
                    <a:pt x="1118" y="731"/>
                  </a:lnTo>
                  <a:lnTo>
                    <a:pt x="1104" y="690"/>
                  </a:lnTo>
                  <a:lnTo>
                    <a:pt x="1077" y="662"/>
                  </a:lnTo>
                  <a:lnTo>
                    <a:pt x="1132" y="579"/>
                  </a:lnTo>
                  <a:lnTo>
                    <a:pt x="1146" y="552"/>
                  </a:lnTo>
                  <a:lnTo>
                    <a:pt x="1132" y="510"/>
                  </a:lnTo>
                  <a:lnTo>
                    <a:pt x="1118" y="483"/>
                  </a:lnTo>
                  <a:lnTo>
                    <a:pt x="1077" y="469"/>
                  </a:lnTo>
                  <a:lnTo>
                    <a:pt x="1077" y="441"/>
                  </a:lnTo>
                  <a:lnTo>
                    <a:pt x="1063" y="414"/>
                  </a:lnTo>
                  <a:lnTo>
                    <a:pt x="1049" y="400"/>
                  </a:lnTo>
                  <a:lnTo>
                    <a:pt x="1063" y="359"/>
                  </a:lnTo>
                  <a:lnTo>
                    <a:pt x="1063" y="331"/>
                  </a:lnTo>
                  <a:lnTo>
                    <a:pt x="1049" y="290"/>
                  </a:lnTo>
                  <a:lnTo>
                    <a:pt x="1035" y="276"/>
                  </a:lnTo>
                  <a:lnTo>
                    <a:pt x="1008" y="262"/>
                  </a:lnTo>
                  <a:lnTo>
                    <a:pt x="994" y="235"/>
                  </a:lnTo>
                  <a:lnTo>
                    <a:pt x="980" y="193"/>
                  </a:lnTo>
                  <a:lnTo>
                    <a:pt x="952" y="152"/>
                  </a:lnTo>
                  <a:lnTo>
                    <a:pt x="952" y="124"/>
                  </a:lnTo>
                  <a:lnTo>
                    <a:pt x="939" y="97"/>
                  </a:lnTo>
                  <a:lnTo>
                    <a:pt x="925" y="83"/>
                  </a:lnTo>
                  <a:lnTo>
                    <a:pt x="897" y="69"/>
                  </a:lnTo>
                  <a:lnTo>
                    <a:pt x="842" y="55"/>
                  </a:lnTo>
                  <a:lnTo>
                    <a:pt x="828" y="42"/>
                  </a:lnTo>
                  <a:lnTo>
                    <a:pt x="801" y="28"/>
                  </a:lnTo>
                  <a:lnTo>
                    <a:pt x="773" y="14"/>
                  </a:lnTo>
                  <a:lnTo>
                    <a:pt x="73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</a:t>
              </a:r>
              <a:endParaRPr/>
            </a:p>
          </p:txBody>
        </p:sp>
        <p:sp>
          <p:nvSpPr>
            <p:cNvPr id="495" name="Google Shape;495;p11"/>
            <p:cNvSpPr/>
            <p:nvPr/>
          </p:nvSpPr>
          <p:spPr>
            <a:xfrm>
              <a:off x="3669325" y="3197425"/>
              <a:ext cx="72775" cy="86225"/>
            </a:xfrm>
            <a:custGeom>
              <a:rect b="b" l="l" r="r" t="t"/>
              <a:pathLst>
                <a:path extrusionOk="0" h="3449" w="2911">
                  <a:moveTo>
                    <a:pt x="317" y="1642"/>
                  </a:moveTo>
                  <a:lnTo>
                    <a:pt x="442" y="1683"/>
                  </a:lnTo>
                  <a:lnTo>
                    <a:pt x="566" y="1725"/>
                  </a:lnTo>
                  <a:lnTo>
                    <a:pt x="648" y="1780"/>
                  </a:lnTo>
                  <a:lnTo>
                    <a:pt x="731" y="1835"/>
                  </a:lnTo>
                  <a:lnTo>
                    <a:pt x="786" y="1890"/>
                  </a:lnTo>
                  <a:lnTo>
                    <a:pt x="828" y="1959"/>
                  </a:lnTo>
                  <a:lnTo>
                    <a:pt x="855" y="2028"/>
                  </a:lnTo>
                  <a:lnTo>
                    <a:pt x="869" y="2083"/>
                  </a:lnTo>
                  <a:lnTo>
                    <a:pt x="883" y="2207"/>
                  </a:lnTo>
                  <a:lnTo>
                    <a:pt x="883" y="2318"/>
                  </a:lnTo>
                  <a:lnTo>
                    <a:pt x="855" y="2414"/>
                  </a:lnTo>
                  <a:lnTo>
                    <a:pt x="704" y="2387"/>
                  </a:lnTo>
                  <a:lnTo>
                    <a:pt x="593" y="2359"/>
                  </a:lnTo>
                  <a:lnTo>
                    <a:pt x="497" y="2304"/>
                  </a:lnTo>
                  <a:lnTo>
                    <a:pt x="414" y="2263"/>
                  </a:lnTo>
                  <a:lnTo>
                    <a:pt x="359" y="2194"/>
                  </a:lnTo>
                  <a:lnTo>
                    <a:pt x="317" y="2139"/>
                  </a:lnTo>
                  <a:lnTo>
                    <a:pt x="290" y="2070"/>
                  </a:lnTo>
                  <a:lnTo>
                    <a:pt x="262" y="2001"/>
                  </a:lnTo>
                  <a:lnTo>
                    <a:pt x="262" y="1932"/>
                  </a:lnTo>
                  <a:lnTo>
                    <a:pt x="262" y="1863"/>
                  </a:lnTo>
                  <a:lnTo>
                    <a:pt x="276" y="1752"/>
                  </a:lnTo>
                  <a:lnTo>
                    <a:pt x="317" y="1642"/>
                  </a:lnTo>
                  <a:close/>
                  <a:moveTo>
                    <a:pt x="1890" y="2125"/>
                  </a:moveTo>
                  <a:lnTo>
                    <a:pt x="2000" y="2166"/>
                  </a:lnTo>
                  <a:lnTo>
                    <a:pt x="2138" y="2207"/>
                  </a:lnTo>
                  <a:lnTo>
                    <a:pt x="2097" y="2318"/>
                  </a:lnTo>
                  <a:lnTo>
                    <a:pt x="2041" y="2414"/>
                  </a:lnTo>
                  <a:lnTo>
                    <a:pt x="2014" y="2469"/>
                  </a:lnTo>
                  <a:lnTo>
                    <a:pt x="1959" y="2525"/>
                  </a:lnTo>
                  <a:lnTo>
                    <a:pt x="1917" y="2566"/>
                  </a:lnTo>
                  <a:lnTo>
                    <a:pt x="1848" y="2607"/>
                  </a:lnTo>
                  <a:lnTo>
                    <a:pt x="1779" y="2635"/>
                  </a:lnTo>
                  <a:lnTo>
                    <a:pt x="1697" y="2649"/>
                  </a:lnTo>
                  <a:lnTo>
                    <a:pt x="1600" y="2649"/>
                  </a:lnTo>
                  <a:lnTo>
                    <a:pt x="1503" y="2635"/>
                  </a:lnTo>
                  <a:lnTo>
                    <a:pt x="1379" y="2594"/>
                  </a:lnTo>
                  <a:lnTo>
                    <a:pt x="1255" y="2525"/>
                  </a:lnTo>
                  <a:lnTo>
                    <a:pt x="1283" y="2428"/>
                  </a:lnTo>
                  <a:lnTo>
                    <a:pt x="1338" y="2332"/>
                  </a:lnTo>
                  <a:lnTo>
                    <a:pt x="1421" y="2249"/>
                  </a:lnTo>
                  <a:lnTo>
                    <a:pt x="1476" y="2207"/>
                  </a:lnTo>
                  <a:lnTo>
                    <a:pt x="1531" y="2166"/>
                  </a:lnTo>
                  <a:lnTo>
                    <a:pt x="1600" y="2139"/>
                  </a:lnTo>
                  <a:lnTo>
                    <a:pt x="1683" y="2125"/>
                  </a:lnTo>
                  <a:close/>
                  <a:moveTo>
                    <a:pt x="331" y="1"/>
                  </a:moveTo>
                  <a:lnTo>
                    <a:pt x="304" y="28"/>
                  </a:lnTo>
                  <a:lnTo>
                    <a:pt x="276" y="56"/>
                  </a:lnTo>
                  <a:lnTo>
                    <a:pt x="221" y="291"/>
                  </a:lnTo>
                  <a:lnTo>
                    <a:pt x="166" y="594"/>
                  </a:lnTo>
                  <a:lnTo>
                    <a:pt x="97" y="994"/>
                  </a:lnTo>
                  <a:lnTo>
                    <a:pt x="69" y="1228"/>
                  </a:lnTo>
                  <a:lnTo>
                    <a:pt x="28" y="1463"/>
                  </a:lnTo>
                  <a:lnTo>
                    <a:pt x="0" y="1697"/>
                  </a:lnTo>
                  <a:lnTo>
                    <a:pt x="0" y="1821"/>
                  </a:lnTo>
                  <a:lnTo>
                    <a:pt x="0" y="1932"/>
                  </a:lnTo>
                  <a:lnTo>
                    <a:pt x="28" y="2083"/>
                  </a:lnTo>
                  <a:lnTo>
                    <a:pt x="69" y="2221"/>
                  </a:lnTo>
                  <a:lnTo>
                    <a:pt x="111" y="2359"/>
                  </a:lnTo>
                  <a:lnTo>
                    <a:pt x="166" y="2497"/>
                  </a:lnTo>
                  <a:lnTo>
                    <a:pt x="235" y="2635"/>
                  </a:lnTo>
                  <a:lnTo>
                    <a:pt x="304" y="2759"/>
                  </a:lnTo>
                  <a:lnTo>
                    <a:pt x="386" y="2883"/>
                  </a:lnTo>
                  <a:lnTo>
                    <a:pt x="469" y="2980"/>
                  </a:lnTo>
                  <a:lnTo>
                    <a:pt x="579" y="3062"/>
                  </a:lnTo>
                  <a:lnTo>
                    <a:pt x="690" y="3131"/>
                  </a:lnTo>
                  <a:lnTo>
                    <a:pt x="828" y="3159"/>
                  </a:lnTo>
                  <a:lnTo>
                    <a:pt x="979" y="3173"/>
                  </a:lnTo>
                  <a:lnTo>
                    <a:pt x="1214" y="3159"/>
                  </a:lnTo>
                  <a:lnTo>
                    <a:pt x="1448" y="3118"/>
                  </a:lnTo>
                  <a:lnTo>
                    <a:pt x="1669" y="3049"/>
                  </a:lnTo>
                  <a:lnTo>
                    <a:pt x="1779" y="3007"/>
                  </a:lnTo>
                  <a:lnTo>
                    <a:pt x="1876" y="2952"/>
                  </a:lnTo>
                  <a:lnTo>
                    <a:pt x="1903" y="2966"/>
                  </a:lnTo>
                  <a:lnTo>
                    <a:pt x="2014" y="3035"/>
                  </a:lnTo>
                  <a:lnTo>
                    <a:pt x="2110" y="3104"/>
                  </a:lnTo>
                  <a:lnTo>
                    <a:pt x="2179" y="3187"/>
                  </a:lnTo>
                  <a:lnTo>
                    <a:pt x="2248" y="3269"/>
                  </a:lnTo>
                  <a:lnTo>
                    <a:pt x="2317" y="3352"/>
                  </a:lnTo>
                  <a:lnTo>
                    <a:pt x="2386" y="3435"/>
                  </a:lnTo>
                  <a:lnTo>
                    <a:pt x="2414" y="3449"/>
                  </a:lnTo>
                  <a:lnTo>
                    <a:pt x="2427" y="3449"/>
                  </a:lnTo>
                  <a:lnTo>
                    <a:pt x="2441" y="3435"/>
                  </a:lnTo>
                  <a:lnTo>
                    <a:pt x="2441" y="3421"/>
                  </a:lnTo>
                  <a:lnTo>
                    <a:pt x="2441" y="3352"/>
                  </a:lnTo>
                  <a:lnTo>
                    <a:pt x="2427" y="3297"/>
                  </a:lnTo>
                  <a:lnTo>
                    <a:pt x="2386" y="3228"/>
                  </a:lnTo>
                  <a:lnTo>
                    <a:pt x="2359" y="3173"/>
                  </a:lnTo>
                  <a:lnTo>
                    <a:pt x="2262" y="3076"/>
                  </a:lnTo>
                  <a:lnTo>
                    <a:pt x="2165" y="2994"/>
                  </a:lnTo>
                  <a:lnTo>
                    <a:pt x="2097" y="2925"/>
                  </a:lnTo>
                  <a:lnTo>
                    <a:pt x="2014" y="2869"/>
                  </a:lnTo>
                  <a:lnTo>
                    <a:pt x="2138" y="2759"/>
                  </a:lnTo>
                  <a:lnTo>
                    <a:pt x="2234" y="2649"/>
                  </a:lnTo>
                  <a:lnTo>
                    <a:pt x="2317" y="2538"/>
                  </a:lnTo>
                  <a:lnTo>
                    <a:pt x="2400" y="2401"/>
                  </a:lnTo>
                  <a:lnTo>
                    <a:pt x="2579" y="2028"/>
                  </a:lnTo>
                  <a:lnTo>
                    <a:pt x="2717" y="1683"/>
                  </a:lnTo>
                  <a:lnTo>
                    <a:pt x="2800" y="1490"/>
                  </a:lnTo>
                  <a:lnTo>
                    <a:pt x="2869" y="1146"/>
                  </a:lnTo>
                  <a:lnTo>
                    <a:pt x="2896" y="966"/>
                  </a:lnTo>
                  <a:lnTo>
                    <a:pt x="2910" y="801"/>
                  </a:lnTo>
                  <a:lnTo>
                    <a:pt x="2896" y="759"/>
                  </a:lnTo>
                  <a:lnTo>
                    <a:pt x="2869" y="732"/>
                  </a:lnTo>
                  <a:lnTo>
                    <a:pt x="2827" y="718"/>
                  </a:lnTo>
                  <a:lnTo>
                    <a:pt x="2786" y="732"/>
                  </a:lnTo>
                  <a:lnTo>
                    <a:pt x="2690" y="787"/>
                  </a:lnTo>
                  <a:lnTo>
                    <a:pt x="2607" y="856"/>
                  </a:lnTo>
                  <a:lnTo>
                    <a:pt x="2441" y="1035"/>
                  </a:lnTo>
                  <a:lnTo>
                    <a:pt x="2276" y="1228"/>
                  </a:lnTo>
                  <a:lnTo>
                    <a:pt x="2124" y="1394"/>
                  </a:lnTo>
                  <a:lnTo>
                    <a:pt x="1972" y="1283"/>
                  </a:lnTo>
                  <a:lnTo>
                    <a:pt x="1821" y="1201"/>
                  </a:lnTo>
                  <a:lnTo>
                    <a:pt x="1655" y="1132"/>
                  </a:lnTo>
                  <a:lnTo>
                    <a:pt x="1490" y="1077"/>
                  </a:lnTo>
                  <a:lnTo>
                    <a:pt x="1255" y="1008"/>
                  </a:lnTo>
                  <a:lnTo>
                    <a:pt x="993" y="939"/>
                  </a:lnTo>
                  <a:lnTo>
                    <a:pt x="773" y="884"/>
                  </a:lnTo>
                  <a:lnTo>
                    <a:pt x="704" y="856"/>
                  </a:lnTo>
                  <a:lnTo>
                    <a:pt x="676" y="828"/>
                  </a:lnTo>
                  <a:lnTo>
                    <a:pt x="648" y="690"/>
                  </a:lnTo>
                  <a:lnTo>
                    <a:pt x="593" y="553"/>
                  </a:lnTo>
                  <a:lnTo>
                    <a:pt x="566" y="428"/>
                  </a:lnTo>
                  <a:lnTo>
                    <a:pt x="511" y="277"/>
                  </a:lnTo>
                  <a:lnTo>
                    <a:pt x="469" y="139"/>
                  </a:lnTo>
                  <a:lnTo>
                    <a:pt x="442" y="70"/>
                  </a:lnTo>
                  <a:lnTo>
                    <a:pt x="414" y="28"/>
                  </a:lnTo>
                  <a:lnTo>
                    <a:pt x="37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6" name="Google Shape;496;p11"/>
            <p:cNvSpPr/>
            <p:nvPr/>
          </p:nvSpPr>
          <p:spPr>
            <a:xfrm>
              <a:off x="3709325" y="3253300"/>
              <a:ext cx="4150" cy="7950"/>
            </a:xfrm>
            <a:custGeom>
              <a:rect b="b" l="l" r="r" t="t"/>
              <a:pathLst>
                <a:path extrusionOk="0" h="318" w="166">
                  <a:moveTo>
                    <a:pt x="110" y="0"/>
                  </a:moveTo>
                  <a:lnTo>
                    <a:pt x="97" y="14"/>
                  </a:lnTo>
                  <a:lnTo>
                    <a:pt x="41" y="138"/>
                  </a:lnTo>
                  <a:lnTo>
                    <a:pt x="14" y="207"/>
                  </a:lnTo>
                  <a:lnTo>
                    <a:pt x="0" y="276"/>
                  </a:lnTo>
                  <a:lnTo>
                    <a:pt x="14" y="303"/>
                  </a:lnTo>
                  <a:lnTo>
                    <a:pt x="41" y="317"/>
                  </a:lnTo>
                  <a:lnTo>
                    <a:pt x="69" y="317"/>
                  </a:lnTo>
                  <a:lnTo>
                    <a:pt x="83" y="290"/>
                  </a:lnTo>
                  <a:lnTo>
                    <a:pt x="138" y="179"/>
                  </a:lnTo>
                  <a:lnTo>
                    <a:pt x="166" y="41"/>
                  </a:lnTo>
                  <a:lnTo>
                    <a:pt x="166" y="14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7" name="Google Shape;497;p11"/>
            <p:cNvSpPr/>
            <p:nvPr/>
          </p:nvSpPr>
          <p:spPr>
            <a:xfrm>
              <a:off x="3681375" y="3244325"/>
              <a:ext cx="4875" cy="8650"/>
            </a:xfrm>
            <a:custGeom>
              <a:rect b="b" l="l" r="r" t="t"/>
              <a:pathLst>
                <a:path extrusionOk="0" h="346" w="195">
                  <a:moveTo>
                    <a:pt x="166" y="0"/>
                  </a:moveTo>
                  <a:lnTo>
                    <a:pt x="153" y="14"/>
                  </a:lnTo>
                  <a:lnTo>
                    <a:pt x="139" y="14"/>
                  </a:lnTo>
                  <a:lnTo>
                    <a:pt x="111" y="28"/>
                  </a:lnTo>
                  <a:lnTo>
                    <a:pt x="84" y="56"/>
                  </a:lnTo>
                  <a:lnTo>
                    <a:pt x="70" y="97"/>
                  </a:lnTo>
                  <a:lnTo>
                    <a:pt x="56" y="138"/>
                  </a:lnTo>
                  <a:lnTo>
                    <a:pt x="15" y="221"/>
                  </a:lnTo>
                  <a:lnTo>
                    <a:pt x="1" y="263"/>
                  </a:lnTo>
                  <a:lnTo>
                    <a:pt x="1" y="304"/>
                  </a:lnTo>
                  <a:lnTo>
                    <a:pt x="29" y="331"/>
                  </a:lnTo>
                  <a:lnTo>
                    <a:pt x="56" y="345"/>
                  </a:lnTo>
                  <a:lnTo>
                    <a:pt x="97" y="331"/>
                  </a:lnTo>
                  <a:lnTo>
                    <a:pt x="125" y="290"/>
                  </a:lnTo>
                  <a:lnTo>
                    <a:pt x="153" y="249"/>
                  </a:lnTo>
                  <a:lnTo>
                    <a:pt x="166" y="207"/>
                  </a:lnTo>
                  <a:lnTo>
                    <a:pt x="194" y="138"/>
                  </a:lnTo>
                  <a:lnTo>
                    <a:pt x="194" y="97"/>
                  </a:lnTo>
                  <a:lnTo>
                    <a:pt x="194" y="56"/>
                  </a:lnTo>
                  <a:lnTo>
                    <a:pt x="194" y="42"/>
                  </a:lnTo>
                  <a:lnTo>
                    <a:pt x="194" y="28"/>
                  </a:lnTo>
                  <a:lnTo>
                    <a:pt x="180" y="14"/>
                  </a:lnTo>
                  <a:lnTo>
                    <a:pt x="1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98" name="Google Shape;498;p11"/>
          <p:cNvGrpSpPr/>
          <p:nvPr/>
        </p:nvGrpSpPr>
        <p:grpSpPr>
          <a:xfrm rot="-665517">
            <a:off x="7948140" y="273061"/>
            <a:ext cx="945115" cy="1082557"/>
            <a:chOff x="2114725" y="2426875"/>
            <a:chExt cx="236875" cy="271350"/>
          </a:xfrm>
        </p:grpSpPr>
        <p:sp>
          <p:nvSpPr>
            <p:cNvPr id="499" name="Google Shape;499;p11"/>
            <p:cNvSpPr/>
            <p:nvPr/>
          </p:nvSpPr>
          <p:spPr>
            <a:xfrm>
              <a:off x="2114725" y="2482375"/>
              <a:ext cx="188625" cy="125875"/>
            </a:xfrm>
            <a:custGeom>
              <a:rect b="b" l="l" r="r" t="t"/>
              <a:pathLst>
                <a:path extrusionOk="0" h="5035" w="7545">
                  <a:moveTo>
                    <a:pt x="3200" y="1352"/>
                  </a:moveTo>
                  <a:lnTo>
                    <a:pt x="3269" y="1366"/>
                  </a:lnTo>
                  <a:lnTo>
                    <a:pt x="3324" y="1393"/>
                  </a:lnTo>
                  <a:lnTo>
                    <a:pt x="3407" y="1448"/>
                  </a:lnTo>
                  <a:lnTo>
                    <a:pt x="3462" y="1517"/>
                  </a:lnTo>
                  <a:lnTo>
                    <a:pt x="3503" y="1586"/>
                  </a:lnTo>
                  <a:lnTo>
                    <a:pt x="3517" y="1655"/>
                  </a:lnTo>
                  <a:lnTo>
                    <a:pt x="3531" y="1724"/>
                  </a:lnTo>
                  <a:lnTo>
                    <a:pt x="3448" y="1724"/>
                  </a:lnTo>
                  <a:lnTo>
                    <a:pt x="3379" y="1711"/>
                  </a:lnTo>
                  <a:lnTo>
                    <a:pt x="3310" y="1697"/>
                  </a:lnTo>
                  <a:lnTo>
                    <a:pt x="3255" y="1669"/>
                  </a:lnTo>
                  <a:lnTo>
                    <a:pt x="3172" y="1614"/>
                  </a:lnTo>
                  <a:lnTo>
                    <a:pt x="3104" y="1545"/>
                  </a:lnTo>
                  <a:lnTo>
                    <a:pt x="3076" y="1476"/>
                  </a:lnTo>
                  <a:lnTo>
                    <a:pt x="3062" y="1407"/>
                  </a:lnTo>
                  <a:lnTo>
                    <a:pt x="3048" y="1352"/>
                  </a:lnTo>
                  <a:close/>
                  <a:moveTo>
                    <a:pt x="4565" y="1352"/>
                  </a:moveTo>
                  <a:lnTo>
                    <a:pt x="4552" y="1407"/>
                  </a:lnTo>
                  <a:lnTo>
                    <a:pt x="4538" y="1476"/>
                  </a:lnTo>
                  <a:lnTo>
                    <a:pt x="4496" y="1545"/>
                  </a:lnTo>
                  <a:lnTo>
                    <a:pt x="4441" y="1614"/>
                  </a:lnTo>
                  <a:lnTo>
                    <a:pt x="4359" y="1669"/>
                  </a:lnTo>
                  <a:lnTo>
                    <a:pt x="4303" y="1697"/>
                  </a:lnTo>
                  <a:lnTo>
                    <a:pt x="4234" y="1711"/>
                  </a:lnTo>
                  <a:lnTo>
                    <a:pt x="4165" y="1724"/>
                  </a:lnTo>
                  <a:lnTo>
                    <a:pt x="4083" y="1724"/>
                  </a:lnTo>
                  <a:lnTo>
                    <a:pt x="4096" y="1655"/>
                  </a:lnTo>
                  <a:lnTo>
                    <a:pt x="4110" y="1586"/>
                  </a:lnTo>
                  <a:lnTo>
                    <a:pt x="4152" y="1517"/>
                  </a:lnTo>
                  <a:lnTo>
                    <a:pt x="4207" y="1448"/>
                  </a:lnTo>
                  <a:lnTo>
                    <a:pt x="4290" y="1393"/>
                  </a:lnTo>
                  <a:lnTo>
                    <a:pt x="4345" y="1366"/>
                  </a:lnTo>
                  <a:lnTo>
                    <a:pt x="4414" y="1352"/>
                  </a:lnTo>
                  <a:close/>
                  <a:moveTo>
                    <a:pt x="2745" y="0"/>
                  </a:moveTo>
                  <a:lnTo>
                    <a:pt x="2717" y="14"/>
                  </a:lnTo>
                  <a:lnTo>
                    <a:pt x="2690" y="42"/>
                  </a:lnTo>
                  <a:lnTo>
                    <a:pt x="2676" y="69"/>
                  </a:lnTo>
                  <a:lnTo>
                    <a:pt x="2662" y="111"/>
                  </a:lnTo>
                  <a:lnTo>
                    <a:pt x="2676" y="276"/>
                  </a:lnTo>
                  <a:lnTo>
                    <a:pt x="2662" y="456"/>
                  </a:lnTo>
                  <a:lnTo>
                    <a:pt x="2648" y="855"/>
                  </a:lnTo>
                  <a:lnTo>
                    <a:pt x="2635" y="1062"/>
                  </a:lnTo>
                  <a:lnTo>
                    <a:pt x="2648" y="1242"/>
                  </a:lnTo>
                  <a:lnTo>
                    <a:pt x="2662" y="1407"/>
                  </a:lnTo>
                  <a:lnTo>
                    <a:pt x="2704" y="1559"/>
                  </a:lnTo>
                  <a:lnTo>
                    <a:pt x="2786" y="1738"/>
                  </a:lnTo>
                  <a:lnTo>
                    <a:pt x="2897" y="1917"/>
                  </a:lnTo>
                  <a:lnTo>
                    <a:pt x="3048" y="2069"/>
                  </a:lnTo>
                  <a:lnTo>
                    <a:pt x="3131" y="2138"/>
                  </a:lnTo>
                  <a:lnTo>
                    <a:pt x="3214" y="2207"/>
                  </a:lnTo>
                  <a:lnTo>
                    <a:pt x="3048" y="2262"/>
                  </a:lnTo>
                  <a:lnTo>
                    <a:pt x="2883" y="2290"/>
                  </a:lnTo>
                  <a:lnTo>
                    <a:pt x="2704" y="2304"/>
                  </a:lnTo>
                  <a:lnTo>
                    <a:pt x="2524" y="2290"/>
                  </a:lnTo>
                  <a:lnTo>
                    <a:pt x="2345" y="2262"/>
                  </a:lnTo>
                  <a:lnTo>
                    <a:pt x="2180" y="2207"/>
                  </a:lnTo>
                  <a:lnTo>
                    <a:pt x="2014" y="2152"/>
                  </a:lnTo>
                  <a:lnTo>
                    <a:pt x="1876" y="2097"/>
                  </a:lnTo>
                  <a:lnTo>
                    <a:pt x="1780" y="2028"/>
                  </a:lnTo>
                  <a:lnTo>
                    <a:pt x="1683" y="1931"/>
                  </a:lnTo>
                  <a:lnTo>
                    <a:pt x="1614" y="1821"/>
                  </a:lnTo>
                  <a:lnTo>
                    <a:pt x="1545" y="1683"/>
                  </a:lnTo>
                  <a:lnTo>
                    <a:pt x="1504" y="1545"/>
                  </a:lnTo>
                  <a:lnTo>
                    <a:pt x="1449" y="1393"/>
                  </a:lnTo>
                  <a:lnTo>
                    <a:pt x="1393" y="1090"/>
                  </a:lnTo>
                  <a:lnTo>
                    <a:pt x="1352" y="800"/>
                  </a:lnTo>
                  <a:lnTo>
                    <a:pt x="1324" y="566"/>
                  </a:lnTo>
                  <a:lnTo>
                    <a:pt x="1297" y="428"/>
                  </a:lnTo>
                  <a:lnTo>
                    <a:pt x="1283" y="387"/>
                  </a:lnTo>
                  <a:lnTo>
                    <a:pt x="1269" y="387"/>
                  </a:lnTo>
                  <a:lnTo>
                    <a:pt x="993" y="718"/>
                  </a:lnTo>
                  <a:lnTo>
                    <a:pt x="718" y="1062"/>
                  </a:lnTo>
                  <a:lnTo>
                    <a:pt x="594" y="1242"/>
                  </a:lnTo>
                  <a:lnTo>
                    <a:pt x="469" y="1421"/>
                  </a:lnTo>
                  <a:lnTo>
                    <a:pt x="373" y="1614"/>
                  </a:lnTo>
                  <a:lnTo>
                    <a:pt x="276" y="1807"/>
                  </a:lnTo>
                  <a:lnTo>
                    <a:pt x="180" y="2083"/>
                  </a:lnTo>
                  <a:lnTo>
                    <a:pt x="111" y="2359"/>
                  </a:lnTo>
                  <a:lnTo>
                    <a:pt x="56" y="2648"/>
                  </a:lnTo>
                  <a:lnTo>
                    <a:pt x="28" y="2924"/>
                  </a:lnTo>
                  <a:lnTo>
                    <a:pt x="1" y="3214"/>
                  </a:lnTo>
                  <a:lnTo>
                    <a:pt x="1" y="3490"/>
                  </a:lnTo>
                  <a:lnTo>
                    <a:pt x="14" y="3779"/>
                  </a:lnTo>
                  <a:lnTo>
                    <a:pt x="28" y="4069"/>
                  </a:lnTo>
                  <a:lnTo>
                    <a:pt x="28" y="4083"/>
                  </a:lnTo>
                  <a:lnTo>
                    <a:pt x="56" y="4069"/>
                  </a:lnTo>
                  <a:lnTo>
                    <a:pt x="97" y="4027"/>
                  </a:lnTo>
                  <a:lnTo>
                    <a:pt x="304" y="3821"/>
                  </a:lnTo>
                  <a:lnTo>
                    <a:pt x="428" y="3710"/>
                  </a:lnTo>
                  <a:lnTo>
                    <a:pt x="580" y="3600"/>
                  </a:lnTo>
                  <a:lnTo>
                    <a:pt x="649" y="3558"/>
                  </a:lnTo>
                  <a:lnTo>
                    <a:pt x="731" y="3531"/>
                  </a:lnTo>
                  <a:lnTo>
                    <a:pt x="814" y="3503"/>
                  </a:lnTo>
                  <a:lnTo>
                    <a:pt x="897" y="3490"/>
                  </a:lnTo>
                  <a:lnTo>
                    <a:pt x="911" y="3572"/>
                  </a:lnTo>
                  <a:lnTo>
                    <a:pt x="938" y="3655"/>
                  </a:lnTo>
                  <a:lnTo>
                    <a:pt x="993" y="3821"/>
                  </a:lnTo>
                  <a:lnTo>
                    <a:pt x="1076" y="3986"/>
                  </a:lnTo>
                  <a:lnTo>
                    <a:pt x="1187" y="4124"/>
                  </a:lnTo>
                  <a:lnTo>
                    <a:pt x="1311" y="4262"/>
                  </a:lnTo>
                  <a:lnTo>
                    <a:pt x="1449" y="4400"/>
                  </a:lnTo>
                  <a:lnTo>
                    <a:pt x="1711" y="4620"/>
                  </a:lnTo>
                  <a:lnTo>
                    <a:pt x="1724" y="4620"/>
                  </a:lnTo>
                  <a:lnTo>
                    <a:pt x="1738" y="4607"/>
                  </a:lnTo>
                  <a:lnTo>
                    <a:pt x="1766" y="4538"/>
                  </a:lnTo>
                  <a:lnTo>
                    <a:pt x="1821" y="4276"/>
                  </a:lnTo>
                  <a:lnTo>
                    <a:pt x="1862" y="4110"/>
                  </a:lnTo>
                  <a:lnTo>
                    <a:pt x="1917" y="3958"/>
                  </a:lnTo>
                  <a:lnTo>
                    <a:pt x="1959" y="3876"/>
                  </a:lnTo>
                  <a:lnTo>
                    <a:pt x="2000" y="3807"/>
                  </a:lnTo>
                  <a:lnTo>
                    <a:pt x="2055" y="3738"/>
                  </a:lnTo>
                  <a:lnTo>
                    <a:pt x="2111" y="3683"/>
                  </a:lnTo>
                  <a:lnTo>
                    <a:pt x="2166" y="3807"/>
                  </a:lnTo>
                  <a:lnTo>
                    <a:pt x="2235" y="3945"/>
                  </a:lnTo>
                  <a:lnTo>
                    <a:pt x="2317" y="4055"/>
                  </a:lnTo>
                  <a:lnTo>
                    <a:pt x="2400" y="4165"/>
                  </a:lnTo>
                  <a:lnTo>
                    <a:pt x="2497" y="4276"/>
                  </a:lnTo>
                  <a:lnTo>
                    <a:pt x="2607" y="4372"/>
                  </a:lnTo>
                  <a:lnTo>
                    <a:pt x="2704" y="4469"/>
                  </a:lnTo>
                  <a:lnTo>
                    <a:pt x="2814" y="4538"/>
                  </a:lnTo>
                  <a:lnTo>
                    <a:pt x="2828" y="4551"/>
                  </a:lnTo>
                  <a:lnTo>
                    <a:pt x="2841" y="4538"/>
                  </a:lnTo>
                  <a:lnTo>
                    <a:pt x="2869" y="4496"/>
                  </a:lnTo>
                  <a:lnTo>
                    <a:pt x="2952" y="4358"/>
                  </a:lnTo>
                  <a:lnTo>
                    <a:pt x="2993" y="4276"/>
                  </a:lnTo>
                  <a:lnTo>
                    <a:pt x="3062" y="4193"/>
                  </a:lnTo>
                  <a:lnTo>
                    <a:pt x="3131" y="4124"/>
                  </a:lnTo>
                  <a:lnTo>
                    <a:pt x="3172" y="4096"/>
                  </a:lnTo>
                  <a:lnTo>
                    <a:pt x="3214" y="4083"/>
                  </a:lnTo>
                  <a:lnTo>
                    <a:pt x="3228" y="4331"/>
                  </a:lnTo>
                  <a:lnTo>
                    <a:pt x="3255" y="4455"/>
                  </a:lnTo>
                  <a:lnTo>
                    <a:pt x="3283" y="4565"/>
                  </a:lnTo>
                  <a:lnTo>
                    <a:pt x="3255" y="4648"/>
                  </a:lnTo>
                  <a:lnTo>
                    <a:pt x="3241" y="4731"/>
                  </a:lnTo>
                  <a:lnTo>
                    <a:pt x="3241" y="4813"/>
                  </a:lnTo>
                  <a:lnTo>
                    <a:pt x="3269" y="4896"/>
                  </a:lnTo>
                  <a:lnTo>
                    <a:pt x="3297" y="4924"/>
                  </a:lnTo>
                  <a:lnTo>
                    <a:pt x="3338" y="4924"/>
                  </a:lnTo>
                  <a:lnTo>
                    <a:pt x="3393" y="4869"/>
                  </a:lnTo>
                  <a:lnTo>
                    <a:pt x="3435" y="4800"/>
                  </a:lnTo>
                  <a:lnTo>
                    <a:pt x="3503" y="4855"/>
                  </a:lnTo>
                  <a:lnTo>
                    <a:pt x="3600" y="4882"/>
                  </a:lnTo>
                  <a:lnTo>
                    <a:pt x="3724" y="4910"/>
                  </a:lnTo>
                  <a:lnTo>
                    <a:pt x="3862" y="4910"/>
                  </a:lnTo>
                  <a:lnTo>
                    <a:pt x="3972" y="4896"/>
                  </a:lnTo>
                  <a:lnTo>
                    <a:pt x="4096" y="4841"/>
                  </a:lnTo>
                  <a:lnTo>
                    <a:pt x="4152" y="4910"/>
                  </a:lnTo>
                  <a:lnTo>
                    <a:pt x="4262" y="5020"/>
                  </a:lnTo>
                  <a:lnTo>
                    <a:pt x="4290" y="5034"/>
                  </a:lnTo>
                  <a:lnTo>
                    <a:pt x="4317" y="5034"/>
                  </a:lnTo>
                  <a:lnTo>
                    <a:pt x="4345" y="5007"/>
                  </a:lnTo>
                  <a:lnTo>
                    <a:pt x="4359" y="4979"/>
                  </a:lnTo>
                  <a:lnTo>
                    <a:pt x="4359" y="4800"/>
                  </a:lnTo>
                  <a:lnTo>
                    <a:pt x="4359" y="4717"/>
                  </a:lnTo>
                  <a:lnTo>
                    <a:pt x="4331" y="4620"/>
                  </a:lnTo>
                  <a:lnTo>
                    <a:pt x="4359" y="4579"/>
                  </a:lnTo>
                  <a:lnTo>
                    <a:pt x="4386" y="4524"/>
                  </a:lnTo>
                  <a:lnTo>
                    <a:pt x="4414" y="4372"/>
                  </a:lnTo>
                  <a:lnTo>
                    <a:pt x="4469" y="4096"/>
                  </a:lnTo>
                  <a:lnTo>
                    <a:pt x="4510" y="4110"/>
                  </a:lnTo>
                  <a:lnTo>
                    <a:pt x="4552" y="4138"/>
                  </a:lnTo>
                  <a:lnTo>
                    <a:pt x="4593" y="4207"/>
                  </a:lnTo>
                  <a:lnTo>
                    <a:pt x="4634" y="4276"/>
                  </a:lnTo>
                  <a:lnTo>
                    <a:pt x="4662" y="4358"/>
                  </a:lnTo>
                  <a:lnTo>
                    <a:pt x="4689" y="4496"/>
                  </a:lnTo>
                  <a:lnTo>
                    <a:pt x="4703" y="4538"/>
                  </a:lnTo>
                  <a:lnTo>
                    <a:pt x="4717" y="4551"/>
                  </a:lnTo>
                  <a:lnTo>
                    <a:pt x="4731" y="4538"/>
                  </a:lnTo>
                  <a:lnTo>
                    <a:pt x="4841" y="4469"/>
                  </a:lnTo>
                  <a:lnTo>
                    <a:pt x="4952" y="4372"/>
                  </a:lnTo>
                  <a:lnTo>
                    <a:pt x="5048" y="4276"/>
                  </a:lnTo>
                  <a:lnTo>
                    <a:pt x="5145" y="4165"/>
                  </a:lnTo>
                  <a:lnTo>
                    <a:pt x="5227" y="4055"/>
                  </a:lnTo>
                  <a:lnTo>
                    <a:pt x="5310" y="3945"/>
                  </a:lnTo>
                  <a:lnTo>
                    <a:pt x="5379" y="3807"/>
                  </a:lnTo>
                  <a:lnTo>
                    <a:pt x="5434" y="3683"/>
                  </a:lnTo>
                  <a:lnTo>
                    <a:pt x="5489" y="3724"/>
                  </a:lnTo>
                  <a:lnTo>
                    <a:pt x="5558" y="3779"/>
                  </a:lnTo>
                  <a:lnTo>
                    <a:pt x="5600" y="3834"/>
                  </a:lnTo>
                  <a:lnTo>
                    <a:pt x="5641" y="3903"/>
                  </a:lnTo>
                  <a:lnTo>
                    <a:pt x="5696" y="4069"/>
                  </a:lnTo>
                  <a:lnTo>
                    <a:pt x="5738" y="4234"/>
                  </a:lnTo>
                  <a:lnTo>
                    <a:pt x="5793" y="4524"/>
                  </a:lnTo>
                  <a:lnTo>
                    <a:pt x="5807" y="4607"/>
                  </a:lnTo>
                  <a:lnTo>
                    <a:pt x="5820" y="4620"/>
                  </a:lnTo>
                  <a:lnTo>
                    <a:pt x="5834" y="4620"/>
                  </a:lnTo>
                  <a:lnTo>
                    <a:pt x="6096" y="4400"/>
                  </a:lnTo>
                  <a:lnTo>
                    <a:pt x="6234" y="4262"/>
                  </a:lnTo>
                  <a:lnTo>
                    <a:pt x="6358" y="4124"/>
                  </a:lnTo>
                  <a:lnTo>
                    <a:pt x="6469" y="3986"/>
                  </a:lnTo>
                  <a:lnTo>
                    <a:pt x="6551" y="3821"/>
                  </a:lnTo>
                  <a:lnTo>
                    <a:pt x="6620" y="3655"/>
                  </a:lnTo>
                  <a:lnTo>
                    <a:pt x="6634" y="3572"/>
                  </a:lnTo>
                  <a:lnTo>
                    <a:pt x="6648" y="3490"/>
                  </a:lnTo>
                  <a:lnTo>
                    <a:pt x="6731" y="3503"/>
                  </a:lnTo>
                  <a:lnTo>
                    <a:pt x="6800" y="3531"/>
                  </a:lnTo>
                  <a:lnTo>
                    <a:pt x="6882" y="3572"/>
                  </a:lnTo>
                  <a:lnTo>
                    <a:pt x="6965" y="3614"/>
                  </a:lnTo>
                  <a:lnTo>
                    <a:pt x="7103" y="3710"/>
                  </a:lnTo>
                  <a:lnTo>
                    <a:pt x="7241" y="3834"/>
                  </a:lnTo>
                  <a:lnTo>
                    <a:pt x="7434" y="4027"/>
                  </a:lnTo>
                  <a:lnTo>
                    <a:pt x="7503" y="4069"/>
                  </a:lnTo>
                  <a:lnTo>
                    <a:pt x="7517" y="4083"/>
                  </a:lnTo>
                  <a:lnTo>
                    <a:pt x="7517" y="4069"/>
                  </a:lnTo>
                  <a:lnTo>
                    <a:pt x="7544" y="3779"/>
                  </a:lnTo>
                  <a:lnTo>
                    <a:pt x="7544" y="3490"/>
                  </a:lnTo>
                  <a:lnTo>
                    <a:pt x="7544" y="3214"/>
                  </a:lnTo>
                  <a:lnTo>
                    <a:pt x="7530" y="2924"/>
                  </a:lnTo>
                  <a:lnTo>
                    <a:pt x="7489" y="2648"/>
                  </a:lnTo>
                  <a:lnTo>
                    <a:pt x="7434" y="2359"/>
                  </a:lnTo>
                  <a:lnTo>
                    <a:pt x="7365" y="2083"/>
                  </a:lnTo>
                  <a:lnTo>
                    <a:pt x="7268" y="1807"/>
                  </a:lnTo>
                  <a:lnTo>
                    <a:pt x="7172" y="1614"/>
                  </a:lnTo>
                  <a:lnTo>
                    <a:pt x="7075" y="1421"/>
                  </a:lnTo>
                  <a:lnTo>
                    <a:pt x="6951" y="1242"/>
                  </a:lnTo>
                  <a:lnTo>
                    <a:pt x="6827" y="1062"/>
                  </a:lnTo>
                  <a:lnTo>
                    <a:pt x="6551" y="718"/>
                  </a:lnTo>
                  <a:lnTo>
                    <a:pt x="6275" y="387"/>
                  </a:lnTo>
                  <a:lnTo>
                    <a:pt x="6262" y="387"/>
                  </a:lnTo>
                  <a:lnTo>
                    <a:pt x="6248" y="428"/>
                  </a:lnTo>
                  <a:lnTo>
                    <a:pt x="6220" y="566"/>
                  </a:lnTo>
                  <a:lnTo>
                    <a:pt x="6193" y="800"/>
                  </a:lnTo>
                  <a:lnTo>
                    <a:pt x="6151" y="1090"/>
                  </a:lnTo>
                  <a:lnTo>
                    <a:pt x="6096" y="1393"/>
                  </a:lnTo>
                  <a:lnTo>
                    <a:pt x="6055" y="1545"/>
                  </a:lnTo>
                  <a:lnTo>
                    <a:pt x="6000" y="1683"/>
                  </a:lnTo>
                  <a:lnTo>
                    <a:pt x="5931" y="1821"/>
                  </a:lnTo>
                  <a:lnTo>
                    <a:pt x="5862" y="1931"/>
                  </a:lnTo>
                  <a:lnTo>
                    <a:pt x="5779" y="2028"/>
                  </a:lnTo>
                  <a:lnTo>
                    <a:pt x="5669" y="2097"/>
                  </a:lnTo>
                  <a:lnTo>
                    <a:pt x="5531" y="2152"/>
                  </a:lnTo>
                  <a:lnTo>
                    <a:pt x="5365" y="2207"/>
                  </a:lnTo>
                  <a:lnTo>
                    <a:pt x="5200" y="2262"/>
                  </a:lnTo>
                  <a:lnTo>
                    <a:pt x="5020" y="2290"/>
                  </a:lnTo>
                  <a:lnTo>
                    <a:pt x="4841" y="2304"/>
                  </a:lnTo>
                  <a:lnTo>
                    <a:pt x="4662" y="2290"/>
                  </a:lnTo>
                  <a:lnTo>
                    <a:pt x="4496" y="2262"/>
                  </a:lnTo>
                  <a:lnTo>
                    <a:pt x="4331" y="2207"/>
                  </a:lnTo>
                  <a:lnTo>
                    <a:pt x="4372" y="2179"/>
                  </a:lnTo>
                  <a:lnTo>
                    <a:pt x="4496" y="2124"/>
                  </a:lnTo>
                  <a:lnTo>
                    <a:pt x="4593" y="2041"/>
                  </a:lnTo>
                  <a:lnTo>
                    <a:pt x="4689" y="1945"/>
                  </a:lnTo>
                  <a:lnTo>
                    <a:pt x="4758" y="1821"/>
                  </a:lnTo>
                  <a:lnTo>
                    <a:pt x="4814" y="1697"/>
                  </a:lnTo>
                  <a:lnTo>
                    <a:pt x="4855" y="1545"/>
                  </a:lnTo>
                  <a:lnTo>
                    <a:pt x="4896" y="1393"/>
                  </a:lnTo>
                  <a:lnTo>
                    <a:pt x="4910" y="1228"/>
                  </a:lnTo>
                  <a:lnTo>
                    <a:pt x="4938" y="911"/>
                  </a:lnTo>
                  <a:lnTo>
                    <a:pt x="4924" y="607"/>
                  </a:lnTo>
                  <a:lnTo>
                    <a:pt x="4924" y="345"/>
                  </a:lnTo>
                  <a:lnTo>
                    <a:pt x="4924" y="166"/>
                  </a:lnTo>
                  <a:lnTo>
                    <a:pt x="4924" y="111"/>
                  </a:lnTo>
                  <a:lnTo>
                    <a:pt x="4896" y="83"/>
                  </a:lnTo>
                  <a:lnTo>
                    <a:pt x="4869" y="56"/>
                  </a:lnTo>
                  <a:lnTo>
                    <a:pt x="4800" y="56"/>
                  </a:lnTo>
                  <a:lnTo>
                    <a:pt x="4758" y="69"/>
                  </a:lnTo>
                  <a:lnTo>
                    <a:pt x="4717" y="97"/>
                  </a:lnTo>
                  <a:lnTo>
                    <a:pt x="4676" y="125"/>
                  </a:lnTo>
                  <a:lnTo>
                    <a:pt x="4579" y="262"/>
                  </a:lnTo>
                  <a:lnTo>
                    <a:pt x="4496" y="400"/>
                  </a:lnTo>
                  <a:lnTo>
                    <a:pt x="4345" y="704"/>
                  </a:lnTo>
                  <a:lnTo>
                    <a:pt x="4248" y="690"/>
                  </a:lnTo>
                  <a:lnTo>
                    <a:pt x="4000" y="635"/>
                  </a:lnTo>
                  <a:lnTo>
                    <a:pt x="3724" y="607"/>
                  </a:lnTo>
                  <a:lnTo>
                    <a:pt x="3462" y="607"/>
                  </a:lnTo>
                  <a:lnTo>
                    <a:pt x="3324" y="621"/>
                  </a:lnTo>
                  <a:lnTo>
                    <a:pt x="3200" y="635"/>
                  </a:lnTo>
                  <a:lnTo>
                    <a:pt x="3131" y="428"/>
                  </a:lnTo>
                  <a:lnTo>
                    <a:pt x="3062" y="304"/>
                  </a:lnTo>
                  <a:lnTo>
                    <a:pt x="2993" y="193"/>
                  </a:lnTo>
                  <a:lnTo>
                    <a:pt x="2869" y="56"/>
                  </a:lnTo>
                  <a:lnTo>
                    <a:pt x="2841" y="28"/>
                  </a:lnTo>
                  <a:lnTo>
                    <a:pt x="2814" y="14"/>
                  </a:lnTo>
                  <a:lnTo>
                    <a:pt x="2773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0" name="Google Shape;500;p11"/>
            <p:cNvSpPr/>
            <p:nvPr/>
          </p:nvSpPr>
          <p:spPr>
            <a:xfrm>
              <a:off x="2299175" y="2426875"/>
              <a:ext cx="52425" cy="45175"/>
            </a:xfrm>
            <a:custGeom>
              <a:rect b="b" l="l" r="r" t="t"/>
              <a:pathLst>
                <a:path extrusionOk="0" h="1807" w="2097">
                  <a:moveTo>
                    <a:pt x="1242" y="0"/>
                  </a:moveTo>
                  <a:lnTo>
                    <a:pt x="1256" y="41"/>
                  </a:lnTo>
                  <a:lnTo>
                    <a:pt x="1325" y="179"/>
                  </a:lnTo>
                  <a:lnTo>
                    <a:pt x="1352" y="262"/>
                  </a:lnTo>
                  <a:lnTo>
                    <a:pt x="1366" y="345"/>
                  </a:lnTo>
                  <a:lnTo>
                    <a:pt x="1366" y="428"/>
                  </a:lnTo>
                  <a:lnTo>
                    <a:pt x="1352" y="497"/>
                  </a:lnTo>
                  <a:lnTo>
                    <a:pt x="1297" y="566"/>
                  </a:lnTo>
                  <a:lnTo>
                    <a:pt x="1228" y="634"/>
                  </a:lnTo>
                  <a:lnTo>
                    <a:pt x="1132" y="690"/>
                  </a:lnTo>
                  <a:lnTo>
                    <a:pt x="1049" y="717"/>
                  </a:lnTo>
                  <a:lnTo>
                    <a:pt x="1076" y="676"/>
                  </a:lnTo>
                  <a:lnTo>
                    <a:pt x="1090" y="648"/>
                  </a:lnTo>
                  <a:lnTo>
                    <a:pt x="1090" y="566"/>
                  </a:lnTo>
                  <a:lnTo>
                    <a:pt x="1076" y="483"/>
                  </a:lnTo>
                  <a:lnTo>
                    <a:pt x="1035" y="400"/>
                  </a:lnTo>
                  <a:lnTo>
                    <a:pt x="952" y="248"/>
                  </a:lnTo>
                  <a:lnTo>
                    <a:pt x="883" y="138"/>
                  </a:lnTo>
                  <a:lnTo>
                    <a:pt x="870" y="124"/>
                  </a:lnTo>
                  <a:lnTo>
                    <a:pt x="842" y="124"/>
                  </a:lnTo>
                  <a:lnTo>
                    <a:pt x="828" y="138"/>
                  </a:lnTo>
                  <a:lnTo>
                    <a:pt x="814" y="166"/>
                  </a:lnTo>
                  <a:lnTo>
                    <a:pt x="814" y="262"/>
                  </a:lnTo>
                  <a:lnTo>
                    <a:pt x="828" y="359"/>
                  </a:lnTo>
                  <a:lnTo>
                    <a:pt x="801" y="372"/>
                  </a:lnTo>
                  <a:lnTo>
                    <a:pt x="663" y="428"/>
                  </a:lnTo>
                  <a:lnTo>
                    <a:pt x="594" y="469"/>
                  </a:lnTo>
                  <a:lnTo>
                    <a:pt x="539" y="510"/>
                  </a:lnTo>
                  <a:lnTo>
                    <a:pt x="456" y="441"/>
                  </a:lnTo>
                  <a:lnTo>
                    <a:pt x="373" y="414"/>
                  </a:lnTo>
                  <a:lnTo>
                    <a:pt x="346" y="414"/>
                  </a:lnTo>
                  <a:lnTo>
                    <a:pt x="332" y="428"/>
                  </a:lnTo>
                  <a:lnTo>
                    <a:pt x="318" y="441"/>
                  </a:lnTo>
                  <a:lnTo>
                    <a:pt x="332" y="455"/>
                  </a:lnTo>
                  <a:lnTo>
                    <a:pt x="387" y="552"/>
                  </a:lnTo>
                  <a:lnTo>
                    <a:pt x="442" y="648"/>
                  </a:lnTo>
                  <a:lnTo>
                    <a:pt x="497" y="745"/>
                  </a:lnTo>
                  <a:lnTo>
                    <a:pt x="552" y="800"/>
                  </a:lnTo>
                  <a:lnTo>
                    <a:pt x="594" y="841"/>
                  </a:lnTo>
                  <a:lnTo>
                    <a:pt x="649" y="869"/>
                  </a:lnTo>
                  <a:lnTo>
                    <a:pt x="718" y="883"/>
                  </a:lnTo>
                  <a:lnTo>
                    <a:pt x="773" y="883"/>
                  </a:lnTo>
                  <a:lnTo>
                    <a:pt x="704" y="952"/>
                  </a:lnTo>
                  <a:lnTo>
                    <a:pt x="621" y="1007"/>
                  </a:lnTo>
                  <a:lnTo>
                    <a:pt x="525" y="1048"/>
                  </a:lnTo>
                  <a:lnTo>
                    <a:pt x="428" y="1062"/>
                  </a:lnTo>
                  <a:lnTo>
                    <a:pt x="359" y="1048"/>
                  </a:lnTo>
                  <a:lnTo>
                    <a:pt x="290" y="1007"/>
                  </a:lnTo>
                  <a:lnTo>
                    <a:pt x="221" y="952"/>
                  </a:lnTo>
                  <a:lnTo>
                    <a:pt x="166" y="883"/>
                  </a:lnTo>
                  <a:lnTo>
                    <a:pt x="70" y="772"/>
                  </a:lnTo>
                  <a:lnTo>
                    <a:pt x="42" y="745"/>
                  </a:lnTo>
                  <a:lnTo>
                    <a:pt x="28" y="731"/>
                  </a:lnTo>
                  <a:lnTo>
                    <a:pt x="1" y="979"/>
                  </a:lnTo>
                  <a:lnTo>
                    <a:pt x="1" y="1103"/>
                  </a:lnTo>
                  <a:lnTo>
                    <a:pt x="1" y="1227"/>
                  </a:lnTo>
                  <a:lnTo>
                    <a:pt x="42" y="1379"/>
                  </a:lnTo>
                  <a:lnTo>
                    <a:pt x="111" y="1531"/>
                  </a:lnTo>
                  <a:lnTo>
                    <a:pt x="180" y="1683"/>
                  </a:lnTo>
                  <a:lnTo>
                    <a:pt x="277" y="1807"/>
                  </a:lnTo>
                  <a:lnTo>
                    <a:pt x="290" y="1807"/>
                  </a:lnTo>
                  <a:lnTo>
                    <a:pt x="290" y="1793"/>
                  </a:lnTo>
                  <a:lnTo>
                    <a:pt x="304" y="1710"/>
                  </a:lnTo>
                  <a:lnTo>
                    <a:pt x="346" y="1614"/>
                  </a:lnTo>
                  <a:lnTo>
                    <a:pt x="373" y="1572"/>
                  </a:lnTo>
                  <a:lnTo>
                    <a:pt x="401" y="1545"/>
                  </a:lnTo>
                  <a:lnTo>
                    <a:pt x="442" y="1572"/>
                  </a:lnTo>
                  <a:lnTo>
                    <a:pt x="470" y="1614"/>
                  </a:lnTo>
                  <a:lnTo>
                    <a:pt x="566" y="1655"/>
                  </a:lnTo>
                  <a:lnTo>
                    <a:pt x="677" y="1683"/>
                  </a:lnTo>
                  <a:lnTo>
                    <a:pt x="773" y="1696"/>
                  </a:lnTo>
                  <a:lnTo>
                    <a:pt x="773" y="1683"/>
                  </a:lnTo>
                  <a:lnTo>
                    <a:pt x="773" y="1669"/>
                  </a:lnTo>
                  <a:lnTo>
                    <a:pt x="745" y="1600"/>
                  </a:lnTo>
                  <a:lnTo>
                    <a:pt x="718" y="1503"/>
                  </a:lnTo>
                  <a:lnTo>
                    <a:pt x="718" y="1448"/>
                  </a:lnTo>
                  <a:lnTo>
                    <a:pt x="732" y="1407"/>
                  </a:lnTo>
                  <a:lnTo>
                    <a:pt x="801" y="1448"/>
                  </a:lnTo>
                  <a:lnTo>
                    <a:pt x="870" y="1490"/>
                  </a:lnTo>
                  <a:lnTo>
                    <a:pt x="952" y="1503"/>
                  </a:lnTo>
                  <a:lnTo>
                    <a:pt x="1021" y="1517"/>
                  </a:lnTo>
                  <a:lnTo>
                    <a:pt x="1035" y="1503"/>
                  </a:lnTo>
                  <a:lnTo>
                    <a:pt x="1035" y="1490"/>
                  </a:lnTo>
                  <a:lnTo>
                    <a:pt x="1035" y="1448"/>
                  </a:lnTo>
                  <a:lnTo>
                    <a:pt x="1035" y="1393"/>
                  </a:lnTo>
                  <a:lnTo>
                    <a:pt x="1035" y="1365"/>
                  </a:lnTo>
                  <a:lnTo>
                    <a:pt x="1049" y="1338"/>
                  </a:lnTo>
                  <a:lnTo>
                    <a:pt x="1104" y="1393"/>
                  </a:lnTo>
                  <a:lnTo>
                    <a:pt x="1201" y="1462"/>
                  </a:lnTo>
                  <a:lnTo>
                    <a:pt x="1297" y="1531"/>
                  </a:lnTo>
                  <a:lnTo>
                    <a:pt x="1338" y="1545"/>
                  </a:lnTo>
                  <a:lnTo>
                    <a:pt x="1366" y="1545"/>
                  </a:lnTo>
                  <a:lnTo>
                    <a:pt x="1380" y="1517"/>
                  </a:lnTo>
                  <a:lnTo>
                    <a:pt x="1380" y="1476"/>
                  </a:lnTo>
                  <a:lnTo>
                    <a:pt x="1380" y="1352"/>
                  </a:lnTo>
                  <a:lnTo>
                    <a:pt x="1352" y="1159"/>
                  </a:lnTo>
                  <a:lnTo>
                    <a:pt x="1407" y="1159"/>
                  </a:lnTo>
                  <a:lnTo>
                    <a:pt x="1449" y="1200"/>
                  </a:lnTo>
                  <a:lnTo>
                    <a:pt x="1476" y="1227"/>
                  </a:lnTo>
                  <a:lnTo>
                    <a:pt x="1490" y="1227"/>
                  </a:lnTo>
                  <a:lnTo>
                    <a:pt x="1518" y="1159"/>
                  </a:lnTo>
                  <a:lnTo>
                    <a:pt x="1532" y="1076"/>
                  </a:lnTo>
                  <a:lnTo>
                    <a:pt x="1532" y="993"/>
                  </a:lnTo>
                  <a:lnTo>
                    <a:pt x="1532" y="910"/>
                  </a:lnTo>
                  <a:lnTo>
                    <a:pt x="1573" y="924"/>
                  </a:lnTo>
                  <a:lnTo>
                    <a:pt x="1614" y="938"/>
                  </a:lnTo>
                  <a:lnTo>
                    <a:pt x="1683" y="1007"/>
                  </a:lnTo>
                  <a:lnTo>
                    <a:pt x="1738" y="1062"/>
                  </a:lnTo>
                  <a:lnTo>
                    <a:pt x="1752" y="1076"/>
                  </a:lnTo>
                  <a:lnTo>
                    <a:pt x="1766" y="1076"/>
                  </a:lnTo>
                  <a:lnTo>
                    <a:pt x="1794" y="993"/>
                  </a:lnTo>
                  <a:lnTo>
                    <a:pt x="1821" y="883"/>
                  </a:lnTo>
                  <a:lnTo>
                    <a:pt x="1821" y="786"/>
                  </a:lnTo>
                  <a:lnTo>
                    <a:pt x="1807" y="731"/>
                  </a:lnTo>
                  <a:lnTo>
                    <a:pt x="1794" y="690"/>
                  </a:lnTo>
                  <a:lnTo>
                    <a:pt x="1835" y="676"/>
                  </a:lnTo>
                  <a:lnTo>
                    <a:pt x="1890" y="676"/>
                  </a:lnTo>
                  <a:lnTo>
                    <a:pt x="1987" y="690"/>
                  </a:lnTo>
                  <a:lnTo>
                    <a:pt x="2069" y="703"/>
                  </a:lnTo>
                  <a:lnTo>
                    <a:pt x="2097" y="703"/>
                  </a:lnTo>
                  <a:lnTo>
                    <a:pt x="2014" y="552"/>
                  </a:lnTo>
                  <a:lnTo>
                    <a:pt x="1918" y="428"/>
                  </a:lnTo>
                  <a:lnTo>
                    <a:pt x="1821" y="303"/>
                  </a:lnTo>
                  <a:lnTo>
                    <a:pt x="1697" y="193"/>
                  </a:lnTo>
                  <a:lnTo>
                    <a:pt x="1587" y="124"/>
                  </a:lnTo>
                  <a:lnTo>
                    <a:pt x="1476" y="69"/>
                  </a:lnTo>
                  <a:lnTo>
                    <a:pt x="1242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1" name="Google Shape;501;p11"/>
            <p:cNvSpPr/>
            <p:nvPr/>
          </p:nvSpPr>
          <p:spPr>
            <a:xfrm>
              <a:off x="2141625" y="2652700"/>
              <a:ext cx="57250" cy="45525"/>
            </a:xfrm>
            <a:custGeom>
              <a:rect b="b" l="l" r="r" t="t"/>
              <a:pathLst>
                <a:path extrusionOk="0" h="1821" w="2290">
                  <a:moveTo>
                    <a:pt x="814" y="0"/>
                  </a:moveTo>
                  <a:lnTo>
                    <a:pt x="579" y="124"/>
                  </a:lnTo>
                  <a:lnTo>
                    <a:pt x="455" y="193"/>
                  </a:lnTo>
                  <a:lnTo>
                    <a:pt x="359" y="276"/>
                  </a:lnTo>
                  <a:lnTo>
                    <a:pt x="235" y="400"/>
                  </a:lnTo>
                  <a:lnTo>
                    <a:pt x="138" y="552"/>
                  </a:lnTo>
                  <a:lnTo>
                    <a:pt x="69" y="704"/>
                  </a:lnTo>
                  <a:lnTo>
                    <a:pt x="0" y="855"/>
                  </a:lnTo>
                  <a:lnTo>
                    <a:pt x="0" y="869"/>
                  </a:lnTo>
                  <a:lnTo>
                    <a:pt x="28" y="855"/>
                  </a:lnTo>
                  <a:lnTo>
                    <a:pt x="97" y="828"/>
                  </a:lnTo>
                  <a:lnTo>
                    <a:pt x="207" y="800"/>
                  </a:lnTo>
                  <a:lnTo>
                    <a:pt x="262" y="800"/>
                  </a:lnTo>
                  <a:lnTo>
                    <a:pt x="317" y="814"/>
                  </a:lnTo>
                  <a:lnTo>
                    <a:pt x="304" y="869"/>
                  </a:lnTo>
                  <a:lnTo>
                    <a:pt x="290" y="924"/>
                  </a:lnTo>
                  <a:lnTo>
                    <a:pt x="317" y="1021"/>
                  </a:lnTo>
                  <a:lnTo>
                    <a:pt x="345" y="1131"/>
                  </a:lnTo>
                  <a:lnTo>
                    <a:pt x="386" y="1228"/>
                  </a:lnTo>
                  <a:lnTo>
                    <a:pt x="400" y="1228"/>
                  </a:lnTo>
                  <a:lnTo>
                    <a:pt x="414" y="1214"/>
                  </a:lnTo>
                  <a:lnTo>
                    <a:pt x="469" y="1145"/>
                  </a:lnTo>
                  <a:lnTo>
                    <a:pt x="538" y="1076"/>
                  </a:lnTo>
                  <a:lnTo>
                    <a:pt x="579" y="1048"/>
                  </a:lnTo>
                  <a:lnTo>
                    <a:pt x="621" y="1021"/>
                  </a:lnTo>
                  <a:lnTo>
                    <a:pt x="621" y="1103"/>
                  </a:lnTo>
                  <a:lnTo>
                    <a:pt x="635" y="1200"/>
                  </a:lnTo>
                  <a:lnTo>
                    <a:pt x="662" y="1283"/>
                  </a:lnTo>
                  <a:lnTo>
                    <a:pt x="704" y="1352"/>
                  </a:lnTo>
                  <a:lnTo>
                    <a:pt x="731" y="1352"/>
                  </a:lnTo>
                  <a:lnTo>
                    <a:pt x="773" y="1310"/>
                  </a:lnTo>
                  <a:lnTo>
                    <a:pt x="814" y="1283"/>
                  </a:lnTo>
                  <a:lnTo>
                    <a:pt x="841" y="1269"/>
                  </a:lnTo>
                  <a:lnTo>
                    <a:pt x="869" y="1269"/>
                  </a:lnTo>
                  <a:lnTo>
                    <a:pt x="855" y="1352"/>
                  </a:lnTo>
                  <a:lnTo>
                    <a:pt x="855" y="1490"/>
                  </a:lnTo>
                  <a:lnTo>
                    <a:pt x="855" y="1614"/>
                  </a:lnTo>
                  <a:lnTo>
                    <a:pt x="869" y="1655"/>
                  </a:lnTo>
                  <a:lnTo>
                    <a:pt x="883" y="1669"/>
                  </a:lnTo>
                  <a:lnTo>
                    <a:pt x="910" y="1669"/>
                  </a:lnTo>
                  <a:lnTo>
                    <a:pt x="952" y="1655"/>
                  </a:lnTo>
                  <a:lnTo>
                    <a:pt x="1062" y="1572"/>
                  </a:lnTo>
                  <a:lnTo>
                    <a:pt x="1214" y="1434"/>
                  </a:lnTo>
                  <a:lnTo>
                    <a:pt x="1241" y="1462"/>
                  </a:lnTo>
                  <a:lnTo>
                    <a:pt x="1241" y="1490"/>
                  </a:lnTo>
                  <a:lnTo>
                    <a:pt x="1241" y="1531"/>
                  </a:lnTo>
                  <a:lnTo>
                    <a:pt x="1228" y="1572"/>
                  </a:lnTo>
                  <a:lnTo>
                    <a:pt x="1228" y="1586"/>
                  </a:lnTo>
                  <a:lnTo>
                    <a:pt x="1228" y="1600"/>
                  </a:lnTo>
                  <a:lnTo>
                    <a:pt x="1310" y="1572"/>
                  </a:lnTo>
                  <a:lnTo>
                    <a:pt x="1393" y="1545"/>
                  </a:lnTo>
                  <a:lnTo>
                    <a:pt x="1476" y="1503"/>
                  </a:lnTo>
                  <a:lnTo>
                    <a:pt x="1545" y="1448"/>
                  </a:lnTo>
                  <a:lnTo>
                    <a:pt x="1559" y="1490"/>
                  </a:lnTo>
                  <a:lnTo>
                    <a:pt x="1572" y="1531"/>
                  </a:lnTo>
                  <a:lnTo>
                    <a:pt x="1559" y="1641"/>
                  </a:lnTo>
                  <a:lnTo>
                    <a:pt x="1531" y="1724"/>
                  </a:lnTo>
                  <a:lnTo>
                    <a:pt x="1531" y="1752"/>
                  </a:lnTo>
                  <a:lnTo>
                    <a:pt x="1628" y="1724"/>
                  </a:lnTo>
                  <a:lnTo>
                    <a:pt x="1738" y="1683"/>
                  </a:lnTo>
                  <a:lnTo>
                    <a:pt x="1834" y="1628"/>
                  </a:lnTo>
                  <a:lnTo>
                    <a:pt x="1862" y="1600"/>
                  </a:lnTo>
                  <a:lnTo>
                    <a:pt x="1903" y="1545"/>
                  </a:lnTo>
                  <a:lnTo>
                    <a:pt x="1931" y="1586"/>
                  </a:lnTo>
                  <a:lnTo>
                    <a:pt x="1972" y="1628"/>
                  </a:lnTo>
                  <a:lnTo>
                    <a:pt x="2014" y="1724"/>
                  </a:lnTo>
                  <a:lnTo>
                    <a:pt x="2055" y="1793"/>
                  </a:lnTo>
                  <a:lnTo>
                    <a:pt x="2055" y="1821"/>
                  </a:lnTo>
                  <a:lnTo>
                    <a:pt x="2069" y="1821"/>
                  </a:lnTo>
                  <a:lnTo>
                    <a:pt x="2152" y="1669"/>
                  </a:lnTo>
                  <a:lnTo>
                    <a:pt x="2207" y="1503"/>
                  </a:lnTo>
                  <a:lnTo>
                    <a:pt x="2262" y="1338"/>
                  </a:lnTo>
                  <a:lnTo>
                    <a:pt x="2290" y="1172"/>
                  </a:lnTo>
                  <a:lnTo>
                    <a:pt x="2276" y="1034"/>
                  </a:lnTo>
                  <a:lnTo>
                    <a:pt x="2262" y="910"/>
                  </a:lnTo>
                  <a:lnTo>
                    <a:pt x="2193" y="648"/>
                  </a:lnTo>
                  <a:lnTo>
                    <a:pt x="2179" y="648"/>
                  </a:lnTo>
                  <a:lnTo>
                    <a:pt x="2152" y="690"/>
                  </a:lnTo>
                  <a:lnTo>
                    <a:pt x="2069" y="828"/>
                  </a:lnTo>
                  <a:lnTo>
                    <a:pt x="2014" y="897"/>
                  </a:lnTo>
                  <a:lnTo>
                    <a:pt x="1945" y="966"/>
                  </a:lnTo>
                  <a:lnTo>
                    <a:pt x="1876" y="1021"/>
                  </a:lnTo>
                  <a:lnTo>
                    <a:pt x="1848" y="1034"/>
                  </a:lnTo>
                  <a:lnTo>
                    <a:pt x="1710" y="1034"/>
                  </a:lnTo>
                  <a:lnTo>
                    <a:pt x="1600" y="1007"/>
                  </a:lnTo>
                  <a:lnTo>
                    <a:pt x="1503" y="966"/>
                  </a:lnTo>
                  <a:lnTo>
                    <a:pt x="1462" y="938"/>
                  </a:lnTo>
                  <a:lnTo>
                    <a:pt x="1421" y="897"/>
                  </a:lnTo>
                  <a:lnTo>
                    <a:pt x="1517" y="897"/>
                  </a:lnTo>
                  <a:lnTo>
                    <a:pt x="1586" y="855"/>
                  </a:lnTo>
                  <a:lnTo>
                    <a:pt x="1655" y="786"/>
                  </a:lnTo>
                  <a:lnTo>
                    <a:pt x="1710" y="704"/>
                  </a:lnTo>
                  <a:lnTo>
                    <a:pt x="1793" y="538"/>
                  </a:lnTo>
                  <a:lnTo>
                    <a:pt x="1848" y="414"/>
                  </a:lnTo>
                  <a:lnTo>
                    <a:pt x="1848" y="386"/>
                  </a:lnTo>
                  <a:lnTo>
                    <a:pt x="1834" y="373"/>
                  </a:lnTo>
                  <a:lnTo>
                    <a:pt x="1821" y="359"/>
                  </a:lnTo>
                  <a:lnTo>
                    <a:pt x="1779" y="373"/>
                  </a:lnTo>
                  <a:lnTo>
                    <a:pt x="1697" y="428"/>
                  </a:lnTo>
                  <a:lnTo>
                    <a:pt x="1614" y="483"/>
                  </a:lnTo>
                  <a:lnTo>
                    <a:pt x="1600" y="469"/>
                  </a:lnTo>
                  <a:lnTo>
                    <a:pt x="1462" y="386"/>
                  </a:lnTo>
                  <a:lnTo>
                    <a:pt x="1393" y="345"/>
                  </a:lnTo>
                  <a:lnTo>
                    <a:pt x="1310" y="317"/>
                  </a:lnTo>
                  <a:lnTo>
                    <a:pt x="1324" y="207"/>
                  </a:lnTo>
                  <a:lnTo>
                    <a:pt x="1297" y="124"/>
                  </a:lnTo>
                  <a:lnTo>
                    <a:pt x="1283" y="97"/>
                  </a:lnTo>
                  <a:lnTo>
                    <a:pt x="1269" y="83"/>
                  </a:lnTo>
                  <a:lnTo>
                    <a:pt x="1241" y="97"/>
                  </a:lnTo>
                  <a:lnTo>
                    <a:pt x="1228" y="110"/>
                  </a:lnTo>
                  <a:lnTo>
                    <a:pt x="1186" y="207"/>
                  </a:lnTo>
                  <a:lnTo>
                    <a:pt x="1131" y="317"/>
                  </a:lnTo>
                  <a:lnTo>
                    <a:pt x="1076" y="414"/>
                  </a:lnTo>
                  <a:lnTo>
                    <a:pt x="1062" y="510"/>
                  </a:lnTo>
                  <a:lnTo>
                    <a:pt x="1062" y="579"/>
                  </a:lnTo>
                  <a:lnTo>
                    <a:pt x="1062" y="635"/>
                  </a:lnTo>
                  <a:lnTo>
                    <a:pt x="1090" y="704"/>
                  </a:lnTo>
                  <a:lnTo>
                    <a:pt x="1117" y="759"/>
                  </a:lnTo>
                  <a:lnTo>
                    <a:pt x="1062" y="745"/>
                  </a:lnTo>
                  <a:lnTo>
                    <a:pt x="1007" y="731"/>
                  </a:lnTo>
                  <a:lnTo>
                    <a:pt x="910" y="690"/>
                  </a:lnTo>
                  <a:lnTo>
                    <a:pt x="828" y="621"/>
                  </a:lnTo>
                  <a:lnTo>
                    <a:pt x="759" y="552"/>
                  </a:lnTo>
                  <a:lnTo>
                    <a:pt x="745" y="524"/>
                  </a:lnTo>
                  <a:lnTo>
                    <a:pt x="731" y="483"/>
                  </a:lnTo>
                  <a:lnTo>
                    <a:pt x="717" y="400"/>
                  </a:lnTo>
                  <a:lnTo>
                    <a:pt x="731" y="304"/>
                  </a:lnTo>
                  <a:lnTo>
                    <a:pt x="759" y="221"/>
                  </a:lnTo>
                  <a:lnTo>
                    <a:pt x="800" y="69"/>
                  </a:lnTo>
                  <a:lnTo>
                    <a:pt x="814" y="14"/>
                  </a:lnTo>
                  <a:lnTo>
                    <a:pt x="814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2" name="Google Shape;502;p11"/>
          <p:cNvGrpSpPr/>
          <p:nvPr/>
        </p:nvGrpSpPr>
        <p:grpSpPr>
          <a:xfrm rot="-665517">
            <a:off x="7928659" y="242768"/>
            <a:ext cx="945115" cy="1082557"/>
            <a:chOff x="2114725" y="2426875"/>
            <a:chExt cx="236875" cy="271350"/>
          </a:xfrm>
        </p:grpSpPr>
        <p:sp>
          <p:nvSpPr>
            <p:cNvPr id="503" name="Google Shape;503;p11"/>
            <p:cNvSpPr/>
            <p:nvPr/>
          </p:nvSpPr>
          <p:spPr>
            <a:xfrm>
              <a:off x="2114725" y="2482375"/>
              <a:ext cx="188625" cy="125875"/>
            </a:xfrm>
            <a:custGeom>
              <a:rect b="b" l="l" r="r" t="t"/>
              <a:pathLst>
                <a:path extrusionOk="0" h="5035" w="7545">
                  <a:moveTo>
                    <a:pt x="3200" y="1352"/>
                  </a:moveTo>
                  <a:lnTo>
                    <a:pt x="3269" y="1366"/>
                  </a:lnTo>
                  <a:lnTo>
                    <a:pt x="3324" y="1393"/>
                  </a:lnTo>
                  <a:lnTo>
                    <a:pt x="3407" y="1448"/>
                  </a:lnTo>
                  <a:lnTo>
                    <a:pt x="3462" y="1517"/>
                  </a:lnTo>
                  <a:lnTo>
                    <a:pt x="3503" y="1586"/>
                  </a:lnTo>
                  <a:lnTo>
                    <a:pt x="3517" y="1655"/>
                  </a:lnTo>
                  <a:lnTo>
                    <a:pt x="3531" y="1724"/>
                  </a:lnTo>
                  <a:lnTo>
                    <a:pt x="3448" y="1724"/>
                  </a:lnTo>
                  <a:lnTo>
                    <a:pt x="3379" y="1711"/>
                  </a:lnTo>
                  <a:lnTo>
                    <a:pt x="3310" y="1697"/>
                  </a:lnTo>
                  <a:lnTo>
                    <a:pt x="3255" y="1669"/>
                  </a:lnTo>
                  <a:lnTo>
                    <a:pt x="3172" y="1614"/>
                  </a:lnTo>
                  <a:lnTo>
                    <a:pt x="3104" y="1545"/>
                  </a:lnTo>
                  <a:lnTo>
                    <a:pt x="3076" y="1476"/>
                  </a:lnTo>
                  <a:lnTo>
                    <a:pt x="3062" y="1407"/>
                  </a:lnTo>
                  <a:lnTo>
                    <a:pt x="3048" y="1352"/>
                  </a:lnTo>
                  <a:close/>
                  <a:moveTo>
                    <a:pt x="4565" y="1352"/>
                  </a:moveTo>
                  <a:lnTo>
                    <a:pt x="4552" y="1407"/>
                  </a:lnTo>
                  <a:lnTo>
                    <a:pt x="4538" y="1476"/>
                  </a:lnTo>
                  <a:lnTo>
                    <a:pt x="4496" y="1545"/>
                  </a:lnTo>
                  <a:lnTo>
                    <a:pt x="4441" y="1614"/>
                  </a:lnTo>
                  <a:lnTo>
                    <a:pt x="4359" y="1669"/>
                  </a:lnTo>
                  <a:lnTo>
                    <a:pt x="4303" y="1697"/>
                  </a:lnTo>
                  <a:lnTo>
                    <a:pt x="4234" y="1711"/>
                  </a:lnTo>
                  <a:lnTo>
                    <a:pt x="4165" y="1724"/>
                  </a:lnTo>
                  <a:lnTo>
                    <a:pt x="4083" y="1724"/>
                  </a:lnTo>
                  <a:lnTo>
                    <a:pt x="4096" y="1655"/>
                  </a:lnTo>
                  <a:lnTo>
                    <a:pt x="4110" y="1586"/>
                  </a:lnTo>
                  <a:lnTo>
                    <a:pt x="4152" y="1517"/>
                  </a:lnTo>
                  <a:lnTo>
                    <a:pt x="4207" y="1448"/>
                  </a:lnTo>
                  <a:lnTo>
                    <a:pt x="4290" y="1393"/>
                  </a:lnTo>
                  <a:lnTo>
                    <a:pt x="4345" y="1366"/>
                  </a:lnTo>
                  <a:lnTo>
                    <a:pt x="4414" y="1352"/>
                  </a:lnTo>
                  <a:close/>
                  <a:moveTo>
                    <a:pt x="2745" y="0"/>
                  </a:moveTo>
                  <a:lnTo>
                    <a:pt x="2717" y="14"/>
                  </a:lnTo>
                  <a:lnTo>
                    <a:pt x="2690" y="42"/>
                  </a:lnTo>
                  <a:lnTo>
                    <a:pt x="2676" y="69"/>
                  </a:lnTo>
                  <a:lnTo>
                    <a:pt x="2662" y="111"/>
                  </a:lnTo>
                  <a:lnTo>
                    <a:pt x="2676" y="276"/>
                  </a:lnTo>
                  <a:lnTo>
                    <a:pt x="2662" y="456"/>
                  </a:lnTo>
                  <a:lnTo>
                    <a:pt x="2648" y="855"/>
                  </a:lnTo>
                  <a:lnTo>
                    <a:pt x="2635" y="1062"/>
                  </a:lnTo>
                  <a:lnTo>
                    <a:pt x="2648" y="1242"/>
                  </a:lnTo>
                  <a:lnTo>
                    <a:pt x="2662" y="1407"/>
                  </a:lnTo>
                  <a:lnTo>
                    <a:pt x="2704" y="1559"/>
                  </a:lnTo>
                  <a:lnTo>
                    <a:pt x="2786" y="1738"/>
                  </a:lnTo>
                  <a:lnTo>
                    <a:pt x="2897" y="1917"/>
                  </a:lnTo>
                  <a:lnTo>
                    <a:pt x="3048" y="2069"/>
                  </a:lnTo>
                  <a:lnTo>
                    <a:pt x="3131" y="2138"/>
                  </a:lnTo>
                  <a:lnTo>
                    <a:pt x="3214" y="2207"/>
                  </a:lnTo>
                  <a:lnTo>
                    <a:pt x="3048" y="2262"/>
                  </a:lnTo>
                  <a:lnTo>
                    <a:pt x="2883" y="2290"/>
                  </a:lnTo>
                  <a:lnTo>
                    <a:pt x="2704" y="2304"/>
                  </a:lnTo>
                  <a:lnTo>
                    <a:pt x="2524" y="2290"/>
                  </a:lnTo>
                  <a:lnTo>
                    <a:pt x="2345" y="2262"/>
                  </a:lnTo>
                  <a:lnTo>
                    <a:pt x="2180" y="2207"/>
                  </a:lnTo>
                  <a:lnTo>
                    <a:pt x="2014" y="2152"/>
                  </a:lnTo>
                  <a:lnTo>
                    <a:pt x="1876" y="2097"/>
                  </a:lnTo>
                  <a:lnTo>
                    <a:pt x="1780" y="2028"/>
                  </a:lnTo>
                  <a:lnTo>
                    <a:pt x="1683" y="1931"/>
                  </a:lnTo>
                  <a:lnTo>
                    <a:pt x="1614" y="1821"/>
                  </a:lnTo>
                  <a:lnTo>
                    <a:pt x="1545" y="1683"/>
                  </a:lnTo>
                  <a:lnTo>
                    <a:pt x="1504" y="1545"/>
                  </a:lnTo>
                  <a:lnTo>
                    <a:pt x="1449" y="1393"/>
                  </a:lnTo>
                  <a:lnTo>
                    <a:pt x="1393" y="1090"/>
                  </a:lnTo>
                  <a:lnTo>
                    <a:pt x="1352" y="800"/>
                  </a:lnTo>
                  <a:lnTo>
                    <a:pt x="1324" y="566"/>
                  </a:lnTo>
                  <a:lnTo>
                    <a:pt x="1297" y="428"/>
                  </a:lnTo>
                  <a:lnTo>
                    <a:pt x="1283" y="387"/>
                  </a:lnTo>
                  <a:lnTo>
                    <a:pt x="1269" y="387"/>
                  </a:lnTo>
                  <a:lnTo>
                    <a:pt x="993" y="718"/>
                  </a:lnTo>
                  <a:lnTo>
                    <a:pt x="718" y="1062"/>
                  </a:lnTo>
                  <a:lnTo>
                    <a:pt x="594" y="1242"/>
                  </a:lnTo>
                  <a:lnTo>
                    <a:pt x="469" y="1421"/>
                  </a:lnTo>
                  <a:lnTo>
                    <a:pt x="373" y="1614"/>
                  </a:lnTo>
                  <a:lnTo>
                    <a:pt x="276" y="1807"/>
                  </a:lnTo>
                  <a:lnTo>
                    <a:pt x="180" y="2083"/>
                  </a:lnTo>
                  <a:lnTo>
                    <a:pt x="111" y="2359"/>
                  </a:lnTo>
                  <a:lnTo>
                    <a:pt x="56" y="2648"/>
                  </a:lnTo>
                  <a:lnTo>
                    <a:pt x="28" y="2924"/>
                  </a:lnTo>
                  <a:lnTo>
                    <a:pt x="1" y="3214"/>
                  </a:lnTo>
                  <a:lnTo>
                    <a:pt x="1" y="3490"/>
                  </a:lnTo>
                  <a:lnTo>
                    <a:pt x="14" y="3779"/>
                  </a:lnTo>
                  <a:lnTo>
                    <a:pt x="28" y="4069"/>
                  </a:lnTo>
                  <a:lnTo>
                    <a:pt x="28" y="4083"/>
                  </a:lnTo>
                  <a:lnTo>
                    <a:pt x="56" y="4069"/>
                  </a:lnTo>
                  <a:lnTo>
                    <a:pt x="97" y="4027"/>
                  </a:lnTo>
                  <a:lnTo>
                    <a:pt x="304" y="3821"/>
                  </a:lnTo>
                  <a:lnTo>
                    <a:pt x="428" y="3710"/>
                  </a:lnTo>
                  <a:lnTo>
                    <a:pt x="580" y="3600"/>
                  </a:lnTo>
                  <a:lnTo>
                    <a:pt x="649" y="3558"/>
                  </a:lnTo>
                  <a:lnTo>
                    <a:pt x="731" y="3531"/>
                  </a:lnTo>
                  <a:lnTo>
                    <a:pt x="814" y="3503"/>
                  </a:lnTo>
                  <a:lnTo>
                    <a:pt x="897" y="3490"/>
                  </a:lnTo>
                  <a:lnTo>
                    <a:pt x="911" y="3572"/>
                  </a:lnTo>
                  <a:lnTo>
                    <a:pt x="938" y="3655"/>
                  </a:lnTo>
                  <a:lnTo>
                    <a:pt x="993" y="3821"/>
                  </a:lnTo>
                  <a:lnTo>
                    <a:pt x="1076" y="3986"/>
                  </a:lnTo>
                  <a:lnTo>
                    <a:pt x="1187" y="4124"/>
                  </a:lnTo>
                  <a:lnTo>
                    <a:pt x="1311" y="4262"/>
                  </a:lnTo>
                  <a:lnTo>
                    <a:pt x="1449" y="4400"/>
                  </a:lnTo>
                  <a:lnTo>
                    <a:pt x="1711" y="4620"/>
                  </a:lnTo>
                  <a:lnTo>
                    <a:pt x="1724" y="4620"/>
                  </a:lnTo>
                  <a:lnTo>
                    <a:pt x="1738" y="4607"/>
                  </a:lnTo>
                  <a:lnTo>
                    <a:pt x="1766" y="4538"/>
                  </a:lnTo>
                  <a:lnTo>
                    <a:pt x="1821" y="4276"/>
                  </a:lnTo>
                  <a:lnTo>
                    <a:pt x="1862" y="4110"/>
                  </a:lnTo>
                  <a:lnTo>
                    <a:pt x="1917" y="3958"/>
                  </a:lnTo>
                  <a:lnTo>
                    <a:pt x="1959" y="3876"/>
                  </a:lnTo>
                  <a:lnTo>
                    <a:pt x="2000" y="3807"/>
                  </a:lnTo>
                  <a:lnTo>
                    <a:pt x="2055" y="3738"/>
                  </a:lnTo>
                  <a:lnTo>
                    <a:pt x="2111" y="3683"/>
                  </a:lnTo>
                  <a:lnTo>
                    <a:pt x="2166" y="3807"/>
                  </a:lnTo>
                  <a:lnTo>
                    <a:pt x="2235" y="3945"/>
                  </a:lnTo>
                  <a:lnTo>
                    <a:pt x="2317" y="4055"/>
                  </a:lnTo>
                  <a:lnTo>
                    <a:pt x="2400" y="4165"/>
                  </a:lnTo>
                  <a:lnTo>
                    <a:pt x="2497" y="4276"/>
                  </a:lnTo>
                  <a:lnTo>
                    <a:pt x="2607" y="4372"/>
                  </a:lnTo>
                  <a:lnTo>
                    <a:pt x="2704" y="4469"/>
                  </a:lnTo>
                  <a:lnTo>
                    <a:pt x="2814" y="4538"/>
                  </a:lnTo>
                  <a:lnTo>
                    <a:pt x="2828" y="4551"/>
                  </a:lnTo>
                  <a:lnTo>
                    <a:pt x="2841" y="4538"/>
                  </a:lnTo>
                  <a:lnTo>
                    <a:pt x="2869" y="4496"/>
                  </a:lnTo>
                  <a:lnTo>
                    <a:pt x="2952" y="4358"/>
                  </a:lnTo>
                  <a:lnTo>
                    <a:pt x="2993" y="4276"/>
                  </a:lnTo>
                  <a:lnTo>
                    <a:pt x="3062" y="4193"/>
                  </a:lnTo>
                  <a:lnTo>
                    <a:pt x="3131" y="4124"/>
                  </a:lnTo>
                  <a:lnTo>
                    <a:pt x="3172" y="4096"/>
                  </a:lnTo>
                  <a:lnTo>
                    <a:pt x="3214" y="4083"/>
                  </a:lnTo>
                  <a:lnTo>
                    <a:pt x="3228" y="4331"/>
                  </a:lnTo>
                  <a:lnTo>
                    <a:pt x="3255" y="4455"/>
                  </a:lnTo>
                  <a:lnTo>
                    <a:pt x="3283" y="4565"/>
                  </a:lnTo>
                  <a:lnTo>
                    <a:pt x="3255" y="4648"/>
                  </a:lnTo>
                  <a:lnTo>
                    <a:pt x="3241" y="4731"/>
                  </a:lnTo>
                  <a:lnTo>
                    <a:pt x="3241" y="4813"/>
                  </a:lnTo>
                  <a:lnTo>
                    <a:pt x="3269" y="4896"/>
                  </a:lnTo>
                  <a:lnTo>
                    <a:pt x="3297" y="4924"/>
                  </a:lnTo>
                  <a:lnTo>
                    <a:pt x="3338" y="4924"/>
                  </a:lnTo>
                  <a:lnTo>
                    <a:pt x="3393" y="4869"/>
                  </a:lnTo>
                  <a:lnTo>
                    <a:pt x="3435" y="4800"/>
                  </a:lnTo>
                  <a:lnTo>
                    <a:pt x="3503" y="4855"/>
                  </a:lnTo>
                  <a:lnTo>
                    <a:pt x="3600" y="4882"/>
                  </a:lnTo>
                  <a:lnTo>
                    <a:pt x="3724" y="4910"/>
                  </a:lnTo>
                  <a:lnTo>
                    <a:pt x="3862" y="4910"/>
                  </a:lnTo>
                  <a:lnTo>
                    <a:pt x="3972" y="4896"/>
                  </a:lnTo>
                  <a:lnTo>
                    <a:pt x="4096" y="4841"/>
                  </a:lnTo>
                  <a:lnTo>
                    <a:pt x="4152" y="4910"/>
                  </a:lnTo>
                  <a:lnTo>
                    <a:pt x="4262" y="5020"/>
                  </a:lnTo>
                  <a:lnTo>
                    <a:pt x="4290" y="5034"/>
                  </a:lnTo>
                  <a:lnTo>
                    <a:pt x="4317" y="5034"/>
                  </a:lnTo>
                  <a:lnTo>
                    <a:pt x="4345" y="5007"/>
                  </a:lnTo>
                  <a:lnTo>
                    <a:pt x="4359" y="4979"/>
                  </a:lnTo>
                  <a:lnTo>
                    <a:pt x="4359" y="4800"/>
                  </a:lnTo>
                  <a:lnTo>
                    <a:pt x="4359" y="4717"/>
                  </a:lnTo>
                  <a:lnTo>
                    <a:pt x="4331" y="4620"/>
                  </a:lnTo>
                  <a:lnTo>
                    <a:pt x="4359" y="4579"/>
                  </a:lnTo>
                  <a:lnTo>
                    <a:pt x="4386" y="4524"/>
                  </a:lnTo>
                  <a:lnTo>
                    <a:pt x="4414" y="4372"/>
                  </a:lnTo>
                  <a:lnTo>
                    <a:pt x="4469" y="4096"/>
                  </a:lnTo>
                  <a:lnTo>
                    <a:pt x="4510" y="4110"/>
                  </a:lnTo>
                  <a:lnTo>
                    <a:pt x="4552" y="4138"/>
                  </a:lnTo>
                  <a:lnTo>
                    <a:pt x="4593" y="4207"/>
                  </a:lnTo>
                  <a:lnTo>
                    <a:pt x="4634" y="4276"/>
                  </a:lnTo>
                  <a:lnTo>
                    <a:pt x="4662" y="4358"/>
                  </a:lnTo>
                  <a:lnTo>
                    <a:pt x="4689" y="4496"/>
                  </a:lnTo>
                  <a:lnTo>
                    <a:pt x="4703" y="4538"/>
                  </a:lnTo>
                  <a:lnTo>
                    <a:pt x="4717" y="4551"/>
                  </a:lnTo>
                  <a:lnTo>
                    <a:pt x="4731" y="4538"/>
                  </a:lnTo>
                  <a:lnTo>
                    <a:pt x="4841" y="4469"/>
                  </a:lnTo>
                  <a:lnTo>
                    <a:pt x="4952" y="4372"/>
                  </a:lnTo>
                  <a:lnTo>
                    <a:pt x="5048" y="4276"/>
                  </a:lnTo>
                  <a:lnTo>
                    <a:pt x="5145" y="4165"/>
                  </a:lnTo>
                  <a:lnTo>
                    <a:pt x="5227" y="4055"/>
                  </a:lnTo>
                  <a:lnTo>
                    <a:pt x="5310" y="3945"/>
                  </a:lnTo>
                  <a:lnTo>
                    <a:pt x="5379" y="3807"/>
                  </a:lnTo>
                  <a:lnTo>
                    <a:pt x="5434" y="3683"/>
                  </a:lnTo>
                  <a:lnTo>
                    <a:pt x="5489" y="3724"/>
                  </a:lnTo>
                  <a:lnTo>
                    <a:pt x="5558" y="3779"/>
                  </a:lnTo>
                  <a:lnTo>
                    <a:pt x="5600" y="3834"/>
                  </a:lnTo>
                  <a:lnTo>
                    <a:pt x="5641" y="3903"/>
                  </a:lnTo>
                  <a:lnTo>
                    <a:pt x="5696" y="4069"/>
                  </a:lnTo>
                  <a:lnTo>
                    <a:pt x="5738" y="4234"/>
                  </a:lnTo>
                  <a:lnTo>
                    <a:pt x="5793" y="4524"/>
                  </a:lnTo>
                  <a:lnTo>
                    <a:pt x="5807" y="4607"/>
                  </a:lnTo>
                  <a:lnTo>
                    <a:pt x="5820" y="4620"/>
                  </a:lnTo>
                  <a:lnTo>
                    <a:pt x="5834" y="4620"/>
                  </a:lnTo>
                  <a:lnTo>
                    <a:pt x="6096" y="4400"/>
                  </a:lnTo>
                  <a:lnTo>
                    <a:pt x="6234" y="4262"/>
                  </a:lnTo>
                  <a:lnTo>
                    <a:pt x="6358" y="4124"/>
                  </a:lnTo>
                  <a:lnTo>
                    <a:pt x="6469" y="3986"/>
                  </a:lnTo>
                  <a:lnTo>
                    <a:pt x="6551" y="3821"/>
                  </a:lnTo>
                  <a:lnTo>
                    <a:pt x="6620" y="3655"/>
                  </a:lnTo>
                  <a:lnTo>
                    <a:pt x="6634" y="3572"/>
                  </a:lnTo>
                  <a:lnTo>
                    <a:pt x="6648" y="3490"/>
                  </a:lnTo>
                  <a:lnTo>
                    <a:pt x="6731" y="3503"/>
                  </a:lnTo>
                  <a:lnTo>
                    <a:pt x="6800" y="3531"/>
                  </a:lnTo>
                  <a:lnTo>
                    <a:pt x="6882" y="3572"/>
                  </a:lnTo>
                  <a:lnTo>
                    <a:pt x="6965" y="3614"/>
                  </a:lnTo>
                  <a:lnTo>
                    <a:pt x="7103" y="3710"/>
                  </a:lnTo>
                  <a:lnTo>
                    <a:pt x="7241" y="3834"/>
                  </a:lnTo>
                  <a:lnTo>
                    <a:pt x="7434" y="4027"/>
                  </a:lnTo>
                  <a:lnTo>
                    <a:pt x="7503" y="4069"/>
                  </a:lnTo>
                  <a:lnTo>
                    <a:pt x="7517" y="4083"/>
                  </a:lnTo>
                  <a:lnTo>
                    <a:pt x="7517" y="4069"/>
                  </a:lnTo>
                  <a:lnTo>
                    <a:pt x="7544" y="3779"/>
                  </a:lnTo>
                  <a:lnTo>
                    <a:pt x="7544" y="3490"/>
                  </a:lnTo>
                  <a:lnTo>
                    <a:pt x="7544" y="3214"/>
                  </a:lnTo>
                  <a:lnTo>
                    <a:pt x="7530" y="2924"/>
                  </a:lnTo>
                  <a:lnTo>
                    <a:pt x="7489" y="2648"/>
                  </a:lnTo>
                  <a:lnTo>
                    <a:pt x="7434" y="2359"/>
                  </a:lnTo>
                  <a:lnTo>
                    <a:pt x="7365" y="2083"/>
                  </a:lnTo>
                  <a:lnTo>
                    <a:pt x="7268" y="1807"/>
                  </a:lnTo>
                  <a:lnTo>
                    <a:pt x="7172" y="1614"/>
                  </a:lnTo>
                  <a:lnTo>
                    <a:pt x="7075" y="1421"/>
                  </a:lnTo>
                  <a:lnTo>
                    <a:pt x="6951" y="1242"/>
                  </a:lnTo>
                  <a:lnTo>
                    <a:pt x="6827" y="1062"/>
                  </a:lnTo>
                  <a:lnTo>
                    <a:pt x="6551" y="718"/>
                  </a:lnTo>
                  <a:lnTo>
                    <a:pt x="6275" y="387"/>
                  </a:lnTo>
                  <a:lnTo>
                    <a:pt x="6262" y="387"/>
                  </a:lnTo>
                  <a:lnTo>
                    <a:pt x="6248" y="428"/>
                  </a:lnTo>
                  <a:lnTo>
                    <a:pt x="6220" y="566"/>
                  </a:lnTo>
                  <a:lnTo>
                    <a:pt x="6193" y="800"/>
                  </a:lnTo>
                  <a:lnTo>
                    <a:pt x="6151" y="1090"/>
                  </a:lnTo>
                  <a:lnTo>
                    <a:pt x="6096" y="1393"/>
                  </a:lnTo>
                  <a:lnTo>
                    <a:pt x="6055" y="1545"/>
                  </a:lnTo>
                  <a:lnTo>
                    <a:pt x="6000" y="1683"/>
                  </a:lnTo>
                  <a:lnTo>
                    <a:pt x="5931" y="1821"/>
                  </a:lnTo>
                  <a:lnTo>
                    <a:pt x="5862" y="1931"/>
                  </a:lnTo>
                  <a:lnTo>
                    <a:pt x="5779" y="2028"/>
                  </a:lnTo>
                  <a:lnTo>
                    <a:pt x="5669" y="2097"/>
                  </a:lnTo>
                  <a:lnTo>
                    <a:pt x="5531" y="2152"/>
                  </a:lnTo>
                  <a:lnTo>
                    <a:pt x="5365" y="2207"/>
                  </a:lnTo>
                  <a:lnTo>
                    <a:pt x="5200" y="2262"/>
                  </a:lnTo>
                  <a:lnTo>
                    <a:pt x="5020" y="2290"/>
                  </a:lnTo>
                  <a:lnTo>
                    <a:pt x="4841" y="2304"/>
                  </a:lnTo>
                  <a:lnTo>
                    <a:pt x="4662" y="2290"/>
                  </a:lnTo>
                  <a:lnTo>
                    <a:pt x="4496" y="2262"/>
                  </a:lnTo>
                  <a:lnTo>
                    <a:pt x="4331" y="2207"/>
                  </a:lnTo>
                  <a:lnTo>
                    <a:pt x="4372" y="2179"/>
                  </a:lnTo>
                  <a:lnTo>
                    <a:pt x="4496" y="2124"/>
                  </a:lnTo>
                  <a:lnTo>
                    <a:pt x="4593" y="2041"/>
                  </a:lnTo>
                  <a:lnTo>
                    <a:pt x="4689" y="1945"/>
                  </a:lnTo>
                  <a:lnTo>
                    <a:pt x="4758" y="1821"/>
                  </a:lnTo>
                  <a:lnTo>
                    <a:pt x="4814" y="1697"/>
                  </a:lnTo>
                  <a:lnTo>
                    <a:pt x="4855" y="1545"/>
                  </a:lnTo>
                  <a:lnTo>
                    <a:pt x="4896" y="1393"/>
                  </a:lnTo>
                  <a:lnTo>
                    <a:pt x="4910" y="1228"/>
                  </a:lnTo>
                  <a:lnTo>
                    <a:pt x="4938" y="911"/>
                  </a:lnTo>
                  <a:lnTo>
                    <a:pt x="4924" y="607"/>
                  </a:lnTo>
                  <a:lnTo>
                    <a:pt x="4924" y="345"/>
                  </a:lnTo>
                  <a:lnTo>
                    <a:pt x="4924" y="166"/>
                  </a:lnTo>
                  <a:lnTo>
                    <a:pt x="4924" y="111"/>
                  </a:lnTo>
                  <a:lnTo>
                    <a:pt x="4896" y="83"/>
                  </a:lnTo>
                  <a:lnTo>
                    <a:pt x="4869" y="56"/>
                  </a:lnTo>
                  <a:lnTo>
                    <a:pt x="4800" y="56"/>
                  </a:lnTo>
                  <a:lnTo>
                    <a:pt x="4758" y="69"/>
                  </a:lnTo>
                  <a:lnTo>
                    <a:pt x="4717" y="97"/>
                  </a:lnTo>
                  <a:lnTo>
                    <a:pt x="4676" y="125"/>
                  </a:lnTo>
                  <a:lnTo>
                    <a:pt x="4579" y="262"/>
                  </a:lnTo>
                  <a:lnTo>
                    <a:pt x="4496" y="400"/>
                  </a:lnTo>
                  <a:lnTo>
                    <a:pt x="4345" y="704"/>
                  </a:lnTo>
                  <a:lnTo>
                    <a:pt x="4248" y="690"/>
                  </a:lnTo>
                  <a:lnTo>
                    <a:pt x="4000" y="635"/>
                  </a:lnTo>
                  <a:lnTo>
                    <a:pt x="3724" y="607"/>
                  </a:lnTo>
                  <a:lnTo>
                    <a:pt x="3462" y="607"/>
                  </a:lnTo>
                  <a:lnTo>
                    <a:pt x="3324" y="621"/>
                  </a:lnTo>
                  <a:lnTo>
                    <a:pt x="3200" y="635"/>
                  </a:lnTo>
                  <a:lnTo>
                    <a:pt x="3131" y="428"/>
                  </a:lnTo>
                  <a:lnTo>
                    <a:pt x="3062" y="304"/>
                  </a:lnTo>
                  <a:lnTo>
                    <a:pt x="2993" y="193"/>
                  </a:lnTo>
                  <a:lnTo>
                    <a:pt x="2869" y="56"/>
                  </a:lnTo>
                  <a:lnTo>
                    <a:pt x="2841" y="28"/>
                  </a:lnTo>
                  <a:lnTo>
                    <a:pt x="2814" y="14"/>
                  </a:lnTo>
                  <a:lnTo>
                    <a:pt x="277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4" name="Google Shape;504;p11"/>
            <p:cNvSpPr/>
            <p:nvPr/>
          </p:nvSpPr>
          <p:spPr>
            <a:xfrm>
              <a:off x="2299175" y="2426875"/>
              <a:ext cx="52425" cy="45175"/>
            </a:xfrm>
            <a:custGeom>
              <a:rect b="b" l="l" r="r" t="t"/>
              <a:pathLst>
                <a:path extrusionOk="0" h="1807" w="2097">
                  <a:moveTo>
                    <a:pt x="1242" y="0"/>
                  </a:moveTo>
                  <a:lnTo>
                    <a:pt x="1256" y="41"/>
                  </a:lnTo>
                  <a:lnTo>
                    <a:pt x="1325" y="179"/>
                  </a:lnTo>
                  <a:lnTo>
                    <a:pt x="1352" y="262"/>
                  </a:lnTo>
                  <a:lnTo>
                    <a:pt x="1366" y="345"/>
                  </a:lnTo>
                  <a:lnTo>
                    <a:pt x="1366" y="428"/>
                  </a:lnTo>
                  <a:lnTo>
                    <a:pt x="1352" y="497"/>
                  </a:lnTo>
                  <a:lnTo>
                    <a:pt x="1297" y="566"/>
                  </a:lnTo>
                  <a:lnTo>
                    <a:pt x="1228" y="634"/>
                  </a:lnTo>
                  <a:lnTo>
                    <a:pt x="1132" y="690"/>
                  </a:lnTo>
                  <a:lnTo>
                    <a:pt x="1049" y="717"/>
                  </a:lnTo>
                  <a:lnTo>
                    <a:pt x="1076" y="676"/>
                  </a:lnTo>
                  <a:lnTo>
                    <a:pt x="1090" y="648"/>
                  </a:lnTo>
                  <a:lnTo>
                    <a:pt x="1090" y="566"/>
                  </a:lnTo>
                  <a:lnTo>
                    <a:pt x="1076" y="483"/>
                  </a:lnTo>
                  <a:lnTo>
                    <a:pt x="1035" y="400"/>
                  </a:lnTo>
                  <a:lnTo>
                    <a:pt x="952" y="248"/>
                  </a:lnTo>
                  <a:lnTo>
                    <a:pt x="883" y="138"/>
                  </a:lnTo>
                  <a:lnTo>
                    <a:pt x="870" y="124"/>
                  </a:lnTo>
                  <a:lnTo>
                    <a:pt x="842" y="124"/>
                  </a:lnTo>
                  <a:lnTo>
                    <a:pt x="828" y="138"/>
                  </a:lnTo>
                  <a:lnTo>
                    <a:pt x="814" y="166"/>
                  </a:lnTo>
                  <a:lnTo>
                    <a:pt x="814" y="262"/>
                  </a:lnTo>
                  <a:lnTo>
                    <a:pt x="828" y="359"/>
                  </a:lnTo>
                  <a:lnTo>
                    <a:pt x="801" y="372"/>
                  </a:lnTo>
                  <a:lnTo>
                    <a:pt x="663" y="428"/>
                  </a:lnTo>
                  <a:lnTo>
                    <a:pt x="594" y="469"/>
                  </a:lnTo>
                  <a:lnTo>
                    <a:pt x="539" y="510"/>
                  </a:lnTo>
                  <a:lnTo>
                    <a:pt x="456" y="441"/>
                  </a:lnTo>
                  <a:lnTo>
                    <a:pt x="373" y="414"/>
                  </a:lnTo>
                  <a:lnTo>
                    <a:pt x="346" y="414"/>
                  </a:lnTo>
                  <a:lnTo>
                    <a:pt x="332" y="428"/>
                  </a:lnTo>
                  <a:lnTo>
                    <a:pt x="318" y="441"/>
                  </a:lnTo>
                  <a:lnTo>
                    <a:pt x="332" y="455"/>
                  </a:lnTo>
                  <a:lnTo>
                    <a:pt x="387" y="552"/>
                  </a:lnTo>
                  <a:lnTo>
                    <a:pt x="442" y="648"/>
                  </a:lnTo>
                  <a:lnTo>
                    <a:pt x="497" y="745"/>
                  </a:lnTo>
                  <a:lnTo>
                    <a:pt x="552" y="800"/>
                  </a:lnTo>
                  <a:lnTo>
                    <a:pt x="594" y="841"/>
                  </a:lnTo>
                  <a:lnTo>
                    <a:pt x="649" y="869"/>
                  </a:lnTo>
                  <a:lnTo>
                    <a:pt x="718" y="883"/>
                  </a:lnTo>
                  <a:lnTo>
                    <a:pt x="773" y="883"/>
                  </a:lnTo>
                  <a:lnTo>
                    <a:pt x="704" y="952"/>
                  </a:lnTo>
                  <a:lnTo>
                    <a:pt x="621" y="1007"/>
                  </a:lnTo>
                  <a:lnTo>
                    <a:pt x="525" y="1048"/>
                  </a:lnTo>
                  <a:lnTo>
                    <a:pt x="428" y="1062"/>
                  </a:lnTo>
                  <a:lnTo>
                    <a:pt x="359" y="1048"/>
                  </a:lnTo>
                  <a:lnTo>
                    <a:pt x="290" y="1007"/>
                  </a:lnTo>
                  <a:lnTo>
                    <a:pt x="221" y="952"/>
                  </a:lnTo>
                  <a:lnTo>
                    <a:pt x="166" y="883"/>
                  </a:lnTo>
                  <a:lnTo>
                    <a:pt x="70" y="772"/>
                  </a:lnTo>
                  <a:lnTo>
                    <a:pt x="42" y="745"/>
                  </a:lnTo>
                  <a:lnTo>
                    <a:pt x="28" y="731"/>
                  </a:lnTo>
                  <a:lnTo>
                    <a:pt x="1" y="979"/>
                  </a:lnTo>
                  <a:lnTo>
                    <a:pt x="1" y="1103"/>
                  </a:lnTo>
                  <a:lnTo>
                    <a:pt x="1" y="1227"/>
                  </a:lnTo>
                  <a:lnTo>
                    <a:pt x="42" y="1379"/>
                  </a:lnTo>
                  <a:lnTo>
                    <a:pt x="111" y="1531"/>
                  </a:lnTo>
                  <a:lnTo>
                    <a:pt x="180" y="1683"/>
                  </a:lnTo>
                  <a:lnTo>
                    <a:pt x="277" y="1807"/>
                  </a:lnTo>
                  <a:lnTo>
                    <a:pt x="290" y="1807"/>
                  </a:lnTo>
                  <a:lnTo>
                    <a:pt x="290" y="1793"/>
                  </a:lnTo>
                  <a:lnTo>
                    <a:pt x="304" y="1710"/>
                  </a:lnTo>
                  <a:lnTo>
                    <a:pt x="346" y="1614"/>
                  </a:lnTo>
                  <a:lnTo>
                    <a:pt x="373" y="1572"/>
                  </a:lnTo>
                  <a:lnTo>
                    <a:pt x="401" y="1545"/>
                  </a:lnTo>
                  <a:lnTo>
                    <a:pt x="442" y="1572"/>
                  </a:lnTo>
                  <a:lnTo>
                    <a:pt x="470" y="1614"/>
                  </a:lnTo>
                  <a:lnTo>
                    <a:pt x="566" y="1655"/>
                  </a:lnTo>
                  <a:lnTo>
                    <a:pt x="677" y="1683"/>
                  </a:lnTo>
                  <a:lnTo>
                    <a:pt x="773" y="1696"/>
                  </a:lnTo>
                  <a:lnTo>
                    <a:pt x="773" y="1683"/>
                  </a:lnTo>
                  <a:lnTo>
                    <a:pt x="773" y="1669"/>
                  </a:lnTo>
                  <a:lnTo>
                    <a:pt x="745" y="1600"/>
                  </a:lnTo>
                  <a:lnTo>
                    <a:pt x="718" y="1503"/>
                  </a:lnTo>
                  <a:lnTo>
                    <a:pt x="718" y="1448"/>
                  </a:lnTo>
                  <a:lnTo>
                    <a:pt x="732" y="1407"/>
                  </a:lnTo>
                  <a:lnTo>
                    <a:pt x="801" y="1448"/>
                  </a:lnTo>
                  <a:lnTo>
                    <a:pt x="870" y="1490"/>
                  </a:lnTo>
                  <a:lnTo>
                    <a:pt x="952" y="1503"/>
                  </a:lnTo>
                  <a:lnTo>
                    <a:pt x="1021" y="1517"/>
                  </a:lnTo>
                  <a:lnTo>
                    <a:pt x="1035" y="1503"/>
                  </a:lnTo>
                  <a:lnTo>
                    <a:pt x="1035" y="1490"/>
                  </a:lnTo>
                  <a:lnTo>
                    <a:pt x="1035" y="1448"/>
                  </a:lnTo>
                  <a:lnTo>
                    <a:pt x="1035" y="1393"/>
                  </a:lnTo>
                  <a:lnTo>
                    <a:pt x="1035" y="1365"/>
                  </a:lnTo>
                  <a:lnTo>
                    <a:pt x="1049" y="1338"/>
                  </a:lnTo>
                  <a:lnTo>
                    <a:pt x="1104" y="1393"/>
                  </a:lnTo>
                  <a:lnTo>
                    <a:pt x="1201" y="1462"/>
                  </a:lnTo>
                  <a:lnTo>
                    <a:pt x="1297" y="1531"/>
                  </a:lnTo>
                  <a:lnTo>
                    <a:pt x="1338" y="1545"/>
                  </a:lnTo>
                  <a:lnTo>
                    <a:pt x="1366" y="1545"/>
                  </a:lnTo>
                  <a:lnTo>
                    <a:pt x="1380" y="1517"/>
                  </a:lnTo>
                  <a:lnTo>
                    <a:pt x="1380" y="1476"/>
                  </a:lnTo>
                  <a:lnTo>
                    <a:pt x="1380" y="1352"/>
                  </a:lnTo>
                  <a:lnTo>
                    <a:pt x="1352" y="1159"/>
                  </a:lnTo>
                  <a:lnTo>
                    <a:pt x="1407" y="1159"/>
                  </a:lnTo>
                  <a:lnTo>
                    <a:pt x="1449" y="1200"/>
                  </a:lnTo>
                  <a:lnTo>
                    <a:pt x="1476" y="1227"/>
                  </a:lnTo>
                  <a:lnTo>
                    <a:pt x="1490" y="1227"/>
                  </a:lnTo>
                  <a:lnTo>
                    <a:pt x="1518" y="1159"/>
                  </a:lnTo>
                  <a:lnTo>
                    <a:pt x="1532" y="1076"/>
                  </a:lnTo>
                  <a:lnTo>
                    <a:pt x="1532" y="993"/>
                  </a:lnTo>
                  <a:lnTo>
                    <a:pt x="1532" y="910"/>
                  </a:lnTo>
                  <a:lnTo>
                    <a:pt x="1573" y="924"/>
                  </a:lnTo>
                  <a:lnTo>
                    <a:pt x="1614" y="938"/>
                  </a:lnTo>
                  <a:lnTo>
                    <a:pt x="1683" y="1007"/>
                  </a:lnTo>
                  <a:lnTo>
                    <a:pt x="1738" y="1062"/>
                  </a:lnTo>
                  <a:lnTo>
                    <a:pt x="1752" y="1076"/>
                  </a:lnTo>
                  <a:lnTo>
                    <a:pt x="1766" y="1076"/>
                  </a:lnTo>
                  <a:lnTo>
                    <a:pt x="1794" y="993"/>
                  </a:lnTo>
                  <a:lnTo>
                    <a:pt x="1821" y="883"/>
                  </a:lnTo>
                  <a:lnTo>
                    <a:pt x="1821" y="786"/>
                  </a:lnTo>
                  <a:lnTo>
                    <a:pt x="1807" y="731"/>
                  </a:lnTo>
                  <a:lnTo>
                    <a:pt x="1794" y="690"/>
                  </a:lnTo>
                  <a:lnTo>
                    <a:pt x="1835" y="676"/>
                  </a:lnTo>
                  <a:lnTo>
                    <a:pt x="1890" y="676"/>
                  </a:lnTo>
                  <a:lnTo>
                    <a:pt x="1987" y="690"/>
                  </a:lnTo>
                  <a:lnTo>
                    <a:pt x="2069" y="703"/>
                  </a:lnTo>
                  <a:lnTo>
                    <a:pt x="2097" y="703"/>
                  </a:lnTo>
                  <a:lnTo>
                    <a:pt x="2014" y="552"/>
                  </a:lnTo>
                  <a:lnTo>
                    <a:pt x="1918" y="428"/>
                  </a:lnTo>
                  <a:lnTo>
                    <a:pt x="1821" y="303"/>
                  </a:lnTo>
                  <a:lnTo>
                    <a:pt x="1697" y="193"/>
                  </a:lnTo>
                  <a:lnTo>
                    <a:pt x="1587" y="124"/>
                  </a:lnTo>
                  <a:lnTo>
                    <a:pt x="1476" y="69"/>
                  </a:lnTo>
                  <a:lnTo>
                    <a:pt x="12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5" name="Google Shape;505;p11"/>
            <p:cNvSpPr/>
            <p:nvPr/>
          </p:nvSpPr>
          <p:spPr>
            <a:xfrm>
              <a:off x="2141625" y="2652700"/>
              <a:ext cx="57250" cy="45525"/>
            </a:xfrm>
            <a:custGeom>
              <a:rect b="b" l="l" r="r" t="t"/>
              <a:pathLst>
                <a:path extrusionOk="0" h="1821" w="2290">
                  <a:moveTo>
                    <a:pt x="814" y="0"/>
                  </a:moveTo>
                  <a:lnTo>
                    <a:pt x="579" y="124"/>
                  </a:lnTo>
                  <a:lnTo>
                    <a:pt x="455" y="193"/>
                  </a:lnTo>
                  <a:lnTo>
                    <a:pt x="359" y="276"/>
                  </a:lnTo>
                  <a:lnTo>
                    <a:pt x="235" y="400"/>
                  </a:lnTo>
                  <a:lnTo>
                    <a:pt x="138" y="552"/>
                  </a:lnTo>
                  <a:lnTo>
                    <a:pt x="69" y="704"/>
                  </a:lnTo>
                  <a:lnTo>
                    <a:pt x="0" y="855"/>
                  </a:lnTo>
                  <a:lnTo>
                    <a:pt x="0" y="869"/>
                  </a:lnTo>
                  <a:lnTo>
                    <a:pt x="28" y="855"/>
                  </a:lnTo>
                  <a:lnTo>
                    <a:pt x="97" y="828"/>
                  </a:lnTo>
                  <a:lnTo>
                    <a:pt x="207" y="800"/>
                  </a:lnTo>
                  <a:lnTo>
                    <a:pt x="262" y="800"/>
                  </a:lnTo>
                  <a:lnTo>
                    <a:pt x="317" y="814"/>
                  </a:lnTo>
                  <a:lnTo>
                    <a:pt x="304" y="869"/>
                  </a:lnTo>
                  <a:lnTo>
                    <a:pt x="290" y="924"/>
                  </a:lnTo>
                  <a:lnTo>
                    <a:pt x="317" y="1021"/>
                  </a:lnTo>
                  <a:lnTo>
                    <a:pt x="345" y="1131"/>
                  </a:lnTo>
                  <a:lnTo>
                    <a:pt x="386" y="1228"/>
                  </a:lnTo>
                  <a:lnTo>
                    <a:pt x="400" y="1228"/>
                  </a:lnTo>
                  <a:lnTo>
                    <a:pt x="414" y="1214"/>
                  </a:lnTo>
                  <a:lnTo>
                    <a:pt x="469" y="1145"/>
                  </a:lnTo>
                  <a:lnTo>
                    <a:pt x="538" y="1076"/>
                  </a:lnTo>
                  <a:lnTo>
                    <a:pt x="579" y="1048"/>
                  </a:lnTo>
                  <a:lnTo>
                    <a:pt x="621" y="1021"/>
                  </a:lnTo>
                  <a:lnTo>
                    <a:pt x="621" y="1103"/>
                  </a:lnTo>
                  <a:lnTo>
                    <a:pt x="635" y="1200"/>
                  </a:lnTo>
                  <a:lnTo>
                    <a:pt x="662" y="1283"/>
                  </a:lnTo>
                  <a:lnTo>
                    <a:pt x="704" y="1352"/>
                  </a:lnTo>
                  <a:lnTo>
                    <a:pt x="731" y="1352"/>
                  </a:lnTo>
                  <a:lnTo>
                    <a:pt x="773" y="1310"/>
                  </a:lnTo>
                  <a:lnTo>
                    <a:pt x="814" y="1283"/>
                  </a:lnTo>
                  <a:lnTo>
                    <a:pt x="841" y="1269"/>
                  </a:lnTo>
                  <a:lnTo>
                    <a:pt x="869" y="1269"/>
                  </a:lnTo>
                  <a:lnTo>
                    <a:pt x="855" y="1352"/>
                  </a:lnTo>
                  <a:lnTo>
                    <a:pt x="855" y="1490"/>
                  </a:lnTo>
                  <a:lnTo>
                    <a:pt x="855" y="1614"/>
                  </a:lnTo>
                  <a:lnTo>
                    <a:pt x="869" y="1655"/>
                  </a:lnTo>
                  <a:lnTo>
                    <a:pt x="883" y="1669"/>
                  </a:lnTo>
                  <a:lnTo>
                    <a:pt x="910" y="1669"/>
                  </a:lnTo>
                  <a:lnTo>
                    <a:pt x="952" y="1655"/>
                  </a:lnTo>
                  <a:lnTo>
                    <a:pt x="1062" y="1572"/>
                  </a:lnTo>
                  <a:lnTo>
                    <a:pt x="1214" y="1434"/>
                  </a:lnTo>
                  <a:lnTo>
                    <a:pt x="1241" y="1462"/>
                  </a:lnTo>
                  <a:lnTo>
                    <a:pt x="1241" y="1490"/>
                  </a:lnTo>
                  <a:lnTo>
                    <a:pt x="1241" y="1531"/>
                  </a:lnTo>
                  <a:lnTo>
                    <a:pt x="1228" y="1572"/>
                  </a:lnTo>
                  <a:lnTo>
                    <a:pt x="1228" y="1586"/>
                  </a:lnTo>
                  <a:lnTo>
                    <a:pt x="1228" y="1600"/>
                  </a:lnTo>
                  <a:lnTo>
                    <a:pt x="1310" y="1572"/>
                  </a:lnTo>
                  <a:lnTo>
                    <a:pt x="1393" y="1545"/>
                  </a:lnTo>
                  <a:lnTo>
                    <a:pt x="1476" y="1503"/>
                  </a:lnTo>
                  <a:lnTo>
                    <a:pt x="1545" y="1448"/>
                  </a:lnTo>
                  <a:lnTo>
                    <a:pt x="1559" y="1490"/>
                  </a:lnTo>
                  <a:lnTo>
                    <a:pt x="1572" y="1531"/>
                  </a:lnTo>
                  <a:lnTo>
                    <a:pt x="1559" y="1641"/>
                  </a:lnTo>
                  <a:lnTo>
                    <a:pt x="1531" y="1724"/>
                  </a:lnTo>
                  <a:lnTo>
                    <a:pt x="1531" y="1752"/>
                  </a:lnTo>
                  <a:lnTo>
                    <a:pt x="1628" y="1724"/>
                  </a:lnTo>
                  <a:lnTo>
                    <a:pt x="1738" y="1683"/>
                  </a:lnTo>
                  <a:lnTo>
                    <a:pt x="1834" y="1628"/>
                  </a:lnTo>
                  <a:lnTo>
                    <a:pt x="1862" y="1600"/>
                  </a:lnTo>
                  <a:lnTo>
                    <a:pt x="1903" y="1545"/>
                  </a:lnTo>
                  <a:lnTo>
                    <a:pt x="1931" y="1586"/>
                  </a:lnTo>
                  <a:lnTo>
                    <a:pt x="1972" y="1628"/>
                  </a:lnTo>
                  <a:lnTo>
                    <a:pt x="2014" y="1724"/>
                  </a:lnTo>
                  <a:lnTo>
                    <a:pt x="2055" y="1793"/>
                  </a:lnTo>
                  <a:lnTo>
                    <a:pt x="2055" y="1821"/>
                  </a:lnTo>
                  <a:lnTo>
                    <a:pt x="2069" y="1821"/>
                  </a:lnTo>
                  <a:lnTo>
                    <a:pt x="2152" y="1669"/>
                  </a:lnTo>
                  <a:lnTo>
                    <a:pt x="2207" y="1503"/>
                  </a:lnTo>
                  <a:lnTo>
                    <a:pt x="2262" y="1338"/>
                  </a:lnTo>
                  <a:lnTo>
                    <a:pt x="2290" y="1172"/>
                  </a:lnTo>
                  <a:lnTo>
                    <a:pt x="2276" y="1034"/>
                  </a:lnTo>
                  <a:lnTo>
                    <a:pt x="2262" y="910"/>
                  </a:lnTo>
                  <a:lnTo>
                    <a:pt x="2193" y="648"/>
                  </a:lnTo>
                  <a:lnTo>
                    <a:pt x="2179" y="648"/>
                  </a:lnTo>
                  <a:lnTo>
                    <a:pt x="2152" y="690"/>
                  </a:lnTo>
                  <a:lnTo>
                    <a:pt x="2069" y="828"/>
                  </a:lnTo>
                  <a:lnTo>
                    <a:pt x="2014" y="897"/>
                  </a:lnTo>
                  <a:lnTo>
                    <a:pt x="1945" y="966"/>
                  </a:lnTo>
                  <a:lnTo>
                    <a:pt x="1876" y="1021"/>
                  </a:lnTo>
                  <a:lnTo>
                    <a:pt x="1848" y="1034"/>
                  </a:lnTo>
                  <a:lnTo>
                    <a:pt x="1710" y="1034"/>
                  </a:lnTo>
                  <a:lnTo>
                    <a:pt x="1600" y="1007"/>
                  </a:lnTo>
                  <a:lnTo>
                    <a:pt x="1503" y="966"/>
                  </a:lnTo>
                  <a:lnTo>
                    <a:pt x="1462" y="938"/>
                  </a:lnTo>
                  <a:lnTo>
                    <a:pt x="1421" y="897"/>
                  </a:lnTo>
                  <a:lnTo>
                    <a:pt x="1517" y="897"/>
                  </a:lnTo>
                  <a:lnTo>
                    <a:pt x="1586" y="855"/>
                  </a:lnTo>
                  <a:lnTo>
                    <a:pt x="1655" y="786"/>
                  </a:lnTo>
                  <a:lnTo>
                    <a:pt x="1710" y="704"/>
                  </a:lnTo>
                  <a:lnTo>
                    <a:pt x="1793" y="538"/>
                  </a:lnTo>
                  <a:lnTo>
                    <a:pt x="1848" y="414"/>
                  </a:lnTo>
                  <a:lnTo>
                    <a:pt x="1848" y="386"/>
                  </a:lnTo>
                  <a:lnTo>
                    <a:pt x="1834" y="373"/>
                  </a:lnTo>
                  <a:lnTo>
                    <a:pt x="1821" y="359"/>
                  </a:lnTo>
                  <a:lnTo>
                    <a:pt x="1779" y="373"/>
                  </a:lnTo>
                  <a:lnTo>
                    <a:pt x="1697" y="428"/>
                  </a:lnTo>
                  <a:lnTo>
                    <a:pt x="1614" y="483"/>
                  </a:lnTo>
                  <a:lnTo>
                    <a:pt x="1600" y="469"/>
                  </a:lnTo>
                  <a:lnTo>
                    <a:pt x="1462" y="386"/>
                  </a:lnTo>
                  <a:lnTo>
                    <a:pt x="1393" y="345"/>
                  </a:lnTo>
                  <a:lnTo>
                    <a:pt x="1310" y="317"/>
                  </a:lnTo>
                  <a:lnTo>
                    <a:pt x="1324" y="207"/>
                  </a:lnTo>
                  <a:lnTo>
                    <a:pt x="1297" y="124"/>
                  </a:lnTo>
                  <a:lnTo>
                    <a:pt x="1283" y="97"/>
                  </a:lnTo>
                  <a:lnTo>
                    <a:pt x="1269" y="83"/>
                  </a:lnTo>
                  <a:lnTo>
                    <a:pt x="1241" y="97"/>
                  </a:lnTo>
                  <a:lnTo>
                    <a:pt x="1228" y="110"/>
                  </a:lnTo>
                  <a:lnTo>
                    <a:pt x="1186" y="207"/>
                  </a:lnTo>
                  <a:lnTo>
                    <a:pt x="1131" y="317"/>
                  </a:lnTo>
                  <a:lnTo>
                    <a:pt x="1076" y="414"/>
                  </a:lnTo>
                  <a:lnTo>
                    <a:pt x="1062" y="510"/>
                  </a:lnTo>
                  <a:lnTo>
                    <a:pt x="1062" y="579"/>
                  </a:lnTo>
                  <a:lnTo>
                    <a:pt x="1062" y="635"/>
                  </a:lnTo>
                  <a:lnTo>
                    <a:pt x="1090" y="704"/>
                  </a:lnTo>
                  <a:lnTo>
                    <a:pt x="1117" y="759"/>
                  </a:lnTo>
                  <a:lnTo>
                    <a:pt x="1062" y="745"/>
                  </a:lnTo>
                  <a:lnTo>
                    <a:pt x="1007" y="731"/>
                  </a:lnTo>
                  <a:lnTo>
                    <a:pt x="910" y="690"/>
                  </a:lnTo>
                  <a:lnTo>
                    <a:pt x="828" y="621"/>
                  </a:lnTo>
                  <a:lnTo>
                    <a:pt x="759" y="552"/>
                  </a:lnTo>
                  <a:lnTo>
                    <a:pt x="745" y="524"/>
                  </a:lnTo>
                  <a:lnTo>
                    <a:pt x="731" y="483"/>
                  </a:lnTo>
                  <a:lnTo>
                    <a:pt x="717" y="400"/>
                  </a:lnTo>
                  <a:lnTo>
                    <a:pt x="731" y="304"/>
                  </a:lnTo>
                  <a:lnTo>
                    <a:pt x="759" y="221"/>
                  </a:lnTo>
                  <a:lnTo>
                    <a:pt x="800" y="69"/>
                  </a:lnTo>
                  <a:lnTo>
                    <a:pt x="814" y="14"/>
                  </a:lnTo>
                  <a:lnTo>
                    <a:pt x="8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- witch purple">
  <p:cSld name="BLANK_1_1">
    <p:bg>
      <p:bgPr>
        <a:solidFill>
          <a:srgbClr val="6E45B9"/>
        </a:solidFill>
      </p:bgPr>
    </p:bg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7" name="Google Shape;507;p12"/>
          <p:cNvGrpSpPr/>
          <p:nvPr/>
        </p:nvGrpSpPr>
        <p:grpSpPr>
          <a:xfrm>
            <a:off x="374" y="3709"/>
            <a:ext cx="9143948" cy="5143382"/>
            <a:chOff x="238125" y="2361025"/>
            <a:chExt cx="1765275" cy="992950"/>
          </a:xfrm>
        </p:grpSpPr>
        <p:sp>
          <p:nvSpPr>
            <p:cNvPr id="508" name="Google Shape;508;p12"/>
            <p:cNvSpPr/>
            <p:nvPr/>
          </p:nvSpPr>
          <p:spPr>
            <a:xfrm>
              <a:off x="403600" y="2361025"/>
              <a:ext cx="1104000" cy="992950"/>
            </a:xfrm>
            <a:custGeom>
              <a:rect b="b" l="l" r="r" t="t"/>
              <a:pathLst>
                <a:path extrusionOk="0" h="39718" w="44160">
                  <a:moveTo>
                    <a:pt x="1" y="0"/>
                  </a:moveTo>
                  <a:lnTo>
                    <a:pt x="39719" y="39718"/>
                  </a:lnTo>
                  <a:lnTo>
                    <a:pt x="44160" y="39718"/>
                  </a:lnTo>
                  <a:lnTo>
                    <a:pt x="4441" y="0"/>
                  </a:lnTo>
                  <a:close/>
                </a:path>
              </a:pathLst>
            </a:custGeom>
            <a:solidFill>
              <a:srgbClr val="5930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9" name="Google Shape;509;p12"/>
            <p:cNvSpPr/>
            <p:nvPr/>
          </p:nvSpPr>
          <p:spPr>
            <a:xfrm>
              <a:off x="238125" y="2751650"/>
              <a:ext cx="602325" cy="602325"/>
            </a:xfrm>
            <a:custGeom>
              <a:rect b="b" l="l" r="r" t="t"/>
              <a:pathLst>
                <a:path extrusionOk="0" h="24093" w="24093">
                  <a:moveTo>
                    <a:pt x="0" y="0"/>
                  </a:moveTo>
                  <a:lnTo>
                    <a:pt x="0" y="4441"/>
                  </a:lnTo>
                  <a:lnTo>
                    <a:pt x="19652" y="24093"/>
                  </a:lnTo>
                  <a:lnTo>
                    <a:pt x="24093" y="24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930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0" name="Google Shape;510;p12"/>
            <p:cNvSpPr/>
            <p:nvPr/>
          </p:nvSpPr>
          <p:spPr>
            <a:xfrm>
              <a:off x="238125" y="2361025"/>
              <a:ext cx="1047100" cy="992950"/>
            </a:xfrm>
            <a:custGeom>
              <a:rect b="b" l="l" r="r" t="t"/>
              <a:pathLst>
                <a:path extrusionOk="0" h="39718" w="41884">
                  <a:moveTo>
                    <a:pt x="0" y="0"/>
                  </a:moveTo>
                  <a:lnTo>
                    <a:pt x="0" y="2276"/>
                  </a:lnTo>
                  <a:lnTo>
                    <a:pt x="37443" y="39718"/>
                  </a:lnTo>
                  <a:lnTo>
                    <a:pt x="41883" y="39718"/>
                  </a:lnTo>
                  <a:lnTo>
                    <a:pt x="2165" y="0"/>
                  </a:lnTo>
                  <a:close/>
                </a:path>
              </a:pathLst>
            </a:custGeom>
            <a:solidFill>
              <a:srgbClr val="5930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1" name="Google Shape;511;p12"/>
            <p:cNvSpPr/>
            <p:nvPr/>
          </p:nvSpPr>
          <p:spPr>
            <a:xfrm>
              <a:off x="238125" y="2529250"/>
              <a:ext cx="824725" cy="824725"/>
            </a:xfrm>
            <a:custGeom>
              <a:rect b="b" l="l" r="r" t="t"/>
              <a:pathLst>
                <a:path extrusionOk="0" h="32989" w="32989">
                  <a:moveTo>
                    <a:pt x="0" y="1"/>
                  </a:moveTo>
                  <a:lnTo>
                    <a:pt x="0" y="4442"/>
                  </a:lnTo>
                  <a:lnTo>
                    <a:pt x="28547" y="32989"/>
                  </a:lnTo>
                  <a:lnTo>
                    <a:pt x="32988" y="3298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930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2" name="Google Shape;512;p12"/>
            <p:cNvSpPr/>
            <p:nvPr/>
          </p:nvSpPr>
          <p:spPr>
            <a:xfrm>
              <a:off x="1959925" y="2361025"/>
              <a:ext cx="43475" cy="43450"/>
            </a:xfrm>
            <a:custGeom>
              <a:rect b="b" l="l" r="r" t="t"/>
              <a:pathLst>
                <a:path extrusionOk="0" h="1738" w="1739">
                  <a:moveTo>
                    <a:pt x="0" y="0"/>
                  </a:moveTo>
                  <a:lnTo>
                    <a:pt x="1738" y="1738"/>
                  </a:lnTo>
                  <a:lnTo>
                    <a:pt x="1738" y="0"/>
                  </a:lnTo>
                  <a:close/>
                </a:path>
              </a:pathLst>
            </a:custGeom>
            <a:solidFill>
              <a:srgbClr val="5930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3" name="Google Shape;513;p12"/>
            <p:cNvSpPr/>
            <p:nvPr/>
          </p:nvSpPr>
          <p:spPr>
            <a:xfrm>
              <a:off x="238125" y="3196400"/>
              <a:ext cx="157575" cy="157575"/>
            </a:xfrm>
            <a:custGeom>
              <a:rect b="b" l="l" r="r" t="t"/>
              <a:pathLst>
                <a:path extrusionOk="0" h="6303" w="6303">
                  <a:moveTo>
                    <a:pt x="0" y="1"/>
                  </a:moveTo>
                  <a:lnTo>
                    <a:pt x="0" y="4441"/>
                  </a:lnTo>
                  <a:lnTo>
                    <a:pt x="1862" y="6303"/>
                  </a:lnTo>
                  <a:lnTo>
                    <a:pt x="6302" y="630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930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4" name="Google Shape;514;p12"/>
            <p:cNvSpPr/>
            <p:nvPr/>
          </p:nvSpPr>
          <p:spPr>
            <a:xfrm>
              <a:off x="238125" y="2974025"/>
              <a:ext cx="379950" cy="379950"/>
            </a:xfrm>
            <a:custGeom>
              <a:rect b="b" l="l" r="r" t="t"/>
              <a:pathLst>
                <a:path extrusionOk="0" h="15198" w="15198">
                  <a:moveTo>
                    <a:pt x="0" y="0"/>
                  </a:moveTo>
                  <a:lnTo>
                    <a:pt x="0" y="4441"/>
                  </a:lnTo>
                  <a:lnTo>
                    <a:pt x="10757" y="15198"/>
                  </a:lnTo>
                  <a:lnTo>
                    <a:pt x="15198" y="15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930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5" name="Google Shape;515;p12"/>
            <p:cNvSpPr/>
            <p:nvPr/>
          </p:nvSpPr>
          <p:spPr>
            <a:xfrm>
              <a:off x="625975" y="2361025"/>
              <a:ext cx="1104000" cy="992950"/>
            </a:xfrm>
            <a:custGeom>
              <a:rect b="b" l="l" r="r" t="t"/>
              <a:pathLst>
                <a:path extrusionOk="0" h="39718" w="44160">
                  <a:moveTo>
                    <a:pt x="1" y="0"/>
                  </a:moveTo>
                  <a:lnTo>
                    <a:pt x="39719" y="39718"/>
                  </a:lnTo>
                  <a:lnTo>
                    <a:pt x="44160" y="39718"/>
                  </a:lnTo>
                  <a:lnTo>
                    <a:pt x="4442" y="0"/>
                  </a:lnTo>
                  <a:close/>
                </a:path>
              </a:pathLst>
            </a:custGeom>
            <a:solidFill>
              <a:srgbClr val="5930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6" name="Google Shape;516;p12"/>
            <p:cNvSpPr/>
            <p:nvPr/>
          </p:nvSpPr>
          <p:spPr>
            <a:xfrm>
              <a:off x="1292775" y="2361025"/>
              <a:ext cx="710625" cy="710600"/>
            </a:xfrm>
            <a:custGeom>
              <a:rect b="b" l="l" r="r" t="t"/>
              <a:pathLst>
                <a:path extrusionOk="0" h="28424" w="28425">
                  <a:moveTo>
                    <a:pt x="1" y="0"/>
                  </a:moveTo>
                  <a:lnTo>
                    <a:pt x="28424" y="28423"/>
                  </a:lnTo>
                  <a:lnTo>
                    <a:pt x="28424" y="23969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5930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7" name="Google Shape;517;p12"/>
            <p:cNvSpPr/>
            <p:nvPr/>
          </p:nvSpPr>
          <p:spPr>
            <a:xfrm>
              <a:off x="1737550" y="2361025"/>
              <a:ext cx="265850" cy="265825"/>
            </a:xfrm>
            <a:custGeom>
              <a:rect b="b" l="l" r="r" t="t"/>
              <a:pathLst>
                <a:path extrusionOk="0" h="10633" w="10634">
                  <a:moveTo>
                    <a:pt x="0" y="0"/>
                  </a:moveTo>
                  <a:lnTo>
                    <a:pt x="10633" y="10633"/>
                  </a:lnTo>
                  <a:lnTo>
                    <a:pt x="10633" y="6178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5930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8" name="Google Shape;518;p12"/>
            <p:cNvSpPr/>
            <p:nvPr/>
          </p:nvSpPr>
          <p:spPr>
            <a:xfrm>
              <a:off x="1515150" y="2361025"/>
              <a:ext cx="488250" cy="488225"/>
            </a:xfrm>
            <a:custGeom>
              <a:rect b="b" l="l" r="r" t="t"/>
              <a:pathLst>
                <a:path extrusionOk="0" h="19529" w="19530">
                  <a:moveTo>
                    <a:pt x="1" y="0"/>
                  </a:moveTo>
                  <a:lnTo>
                    <a:pt x="19529" y="19528"/>
                  </a:lnTo>
                  <a:lnTo>
                    <a:pt x="19529" y="15074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5930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9" name="Google Shape;519;p12"/>
            <p:cNvSpPr/>
            <p:nvPr/>
          </p:nvSpPr>
          <p:spPr>
            <a:xfrm>
              <a:off x="848025" y="2361025"/>
              <a:ext cx="1104325" cy="992950"/>
            </a:xfrm>
            <a:custGeom>
              <a:rect b="b" l="l" r="r" t="t"/>
              <a:pathLst>
                <a:path extrusionOk="0" h="39718" w="44173">
                  <a:moveTo>
                    <a:pt x="0" y="0"/>
                  </a:moveTo>
                  <a:lnTo>
                    <a:pt x="39718" y="39718"/>
                  </a:lnTo>
                  <a:lnTo>
                    <a:pt x="44173" y="39718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5930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0" name="Google Shape;520;p12"/>
            <p:cNvSpPr/>
            <p:nvPr/>
          </p:nvSpPr>
          <p:spPr>
            <a:xfrm>
              <a:off x="1070400" y="2361025"/>
              <a:ext cx="933000" cy="932975"/>
            </a:xfrm>
            <a:custGeom>
              <a:rect b="b" l="l" r="r" t="t"/>
              <a:pathLst>
                <a:path extrusionOk="0" h="37319" w="37320">
                  <a:moveTo>
                    <a:pt x="1" y="0"/>
                  </a:moveTo>
                  <a:lnTo>
                    <a:pt x="37319" y="37318"/>
                  </a:lnTo>
                  <a:lnTo>
                    <a:pt x="37319" y="32864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5930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1" name="Google Shape;521;p12"/>
          <p:cNvSpPr/>
          <p:nvPr/>
        </p:nvSpPr>
        <p:spPr>
          <a:xfrm>
            <a:off x="8100274" y="224954"/>
            <a:ext cx="759572" cy="843572"/>
          </a:xfrm>
          <a:custGeom>
            <a:rect b="b" l="l" r="r" t="t"/>
            <a:pathLst>
              <a:path extrusionOk="0" h="8317" w="7489">
                <a:moveTo>
                  <a:pt x="3379" y="1421"/>
                </a:moveTo>
                <a:lnTo>
                  <a:pt x="3476" y="1449"/>
                </a:lnTo>
                <a:lnTo>
                  <a:pt x="3572" y="1490"/>
                </a:lnTo>
                <a:lnTo>
                  <a:pt x="3655" y="1559"/>
                </a:lnTo>
                <a:lnTo>
                  <a:pt x="3738" y="1628"/>
                </a:lnTo>
                <a:lnTo>
                  <a:pt x="3793" y="1711"/>
                </a:lnTo>
                <a:lnTo>
                  <a:pt x="3834" y="1807"/>
                </a:lnTo>
                <a:lnTo>
                  <a:pt x="3848" y="1876"/>
                </a:lnTo>
                <a:lnTo>
                  <a:pt x="3848" y="1959"/>
                </a:lnTo>
                <a:lnTo>
                  <a:pt x="3834" y="2028"/>
                </a:lnTo>
                <a:lnTo>
                  <a:pt x="3807" y="2097"/>
                </a:lnTo>
                <a:lnTo>
                  <a:pt x="3738" y="2138"/>
                </a:lnTo>
                <a:lnTo>
                  <a:pt x="3669" y="2166"/>
                </a:lnTo>
                <a:lnTo>
                  <a:pt x="3586" y="2166"/>
                </a:lnTo>
                <a:lnTo>
                  <a:pt x="3503" y="2152"/>
                </a:lnTo>
                <a:lnTo>
                  <a:pt x="3448" y="2110"/>
                </a:lnTo>
                <a:lnTo>
                  <a:pt x="3379" y="2069"/>
                </a:lnTo>
                <a:lnTo>
                  <a:pt x="3324" y="2014"/>
                </a:lnTo>
                <a:lnTo>
                  <a:pt x="3283" y="1959"/>
                </a:lnTo>
                <a:lnTo>
                  <a:pt x="3186" y="1821"/>
                </a:lnTo>
                <a:lnTo>
                  <a:pt x="3158" y="1752"/>
                </a:lnTo>
                <a:lnTo>
                  <a:pt x="3145" y="1683"/>
                </a:lnTo>
                <a:lnTo>
                  <a:pt x="3145" y="1628"/>
                </a:lnTo>
                <a:lnTo>
                  <a:pt x="3145" y="1573"/>
                </a:lnTo>
                <a:lnTo>
                  <a:pt x="3131" y="1545"/>
                </a:lnTo>
                <a:lnTo>
                  <a:pt x="3131" y="1504"/>
                </a:lnTo>
                <a:lnTo>
                  <a:pt x="3145" y="1476"/>
                </a:lnTo>
                <a:lnTo>
                  <a:pt x="3172" y="1449"/>
                </a:lnTo>
                <a:lnTo>
                  <a:pt x="3269" y="1421"/>
                </a:lnTo>
                <a:close/>
                <a:moveTo>
                  <a:pt x="2565" y="1517"/>
                </a:moveTo>
                <a:lnTo>
                  <a:pt x="2579" y="1531"/>
                </a:lnTo>
                <a:lnTo>
                  <a:pt x="2621" y="1559"/>
                </a:lnTo>
                <a:lnTo>
                  <a:pt x="2662" y="1600"/>
                </a:lnTo>
                <a:lnTo>
                  <a:pt x="2690" y="1655"/>
                </a:lnTo>
                <a:lnTo>
                  <a:pt x="2690" y="1724"/>
                </a:lnTo>
                <a:lnTo>
                  <a:pt x="2690" y="1780"/>
                </a:lnTo>
                <a:lnTo>
                  <a:pt x="2676" y="1848"/>
                </a:lnTo>
                <a:lnTo>
                  <a:pt x="2621" y="1986"/>
                </a:lnTo>
                <a:lnTo>
                  <a:pt x="2552" y="2110"/>
                </a:lnTo>
                <a:lnTo>
                  <a:pt x="2497" y="2179"/>
                </a:lnTo>
                <a:lnTo>
                  <a:pt x="2441" y="2221"/>
                </a:lnTo>
                <a:lnTo>
                  <a:pt x="2386" y="2276"/>
                </a:lnTo>
                <a:lnTo>
                  <a:pt x="2317" y="2304"/>
                </a:lnTo>
                <a:lnTo>
                  <a:pt x="2248" y="2331"/>
                </a:lnTo>
                <a:lnTo>
                  <a:pt x="2179" y="2331"/>
                </a:lnTo>
                <a:lnTo>
                  <a:pt x="2110" y="2304"/>
                </a:lnTo>
                <a:lnTo>
                  <a:pt x="2055" y="2262"/>
                </a:lnTo>
                <a:lnTo>
                  <a:pt x="2000" y="2207"/>
                </a:lnTo>
                <a:lnTo>
                  <a:pt x="1972" y="2152"/>
                </a:lnTo>
                <a:lnTo>
                  <a:pt x="1959" y="2069"/>
                </a:lnTo>
                <a:lnTo>
                  <a:pt x="1972" y="2000"/>
                </a:lnTo>
                <a:lnTo>
                  <a:pt x="2028" y="1904"/>
                </a:lnTo>
                <a:lnTo>
                  <a:pt x="2083" y="1821"/>
                </a:lnTo>
                <a:lnTo>
                  <a:pt x="2152" y="1738"/>
                </a:lnTo>
                <a:lnTo>
                  <a:pt x="2234" y="1669"/>
                </a:lnTo>
                <a:lnTo>
                  <a:pt x="2386" y="1573"/>
                </a:lnTo>
                <a:lnTo>
                  <a:pt x="2400" y="1545"/>
                </a:lnTo>
                <a:lnTo>
                  <a:pt x="2428" y="1531"/>
                </a:lnTo>
                <a:lnTo>
                  <a:pt x="2469" y="1517"/>
                </a:lnTo>
                <a:close/>
                <a:moveTo>
                  <a:pt x="3131" y="2359"/>
                </a:moveTo>
                <a:lnTo>
                  <a:pt x="3269" y="2386"/>
                </a:lnTo>
                <a:lnTo>
                  <a:pt x="3393" y="2441"/>
                </a:lnTo>
                <a:lnTo>
                  <a:pt x="3489" y="2510"/>
                </a:lnTo>
                <a:lnTo>
                  <a:pt x="3545" y="2566"/>
                </a:lnTo>
                <a:lnTo>
                  <a:pt x="3572" y="2621"/>
                </a:lnTo>
                <a:lnTo>
                  <a:pt x="3614" y="2676"/>
                </a:lnTo>
                <a:lnTo>
                  <a:pt x="3627" y="2731"/>
                </a:lnTo>
                <a:lnTo>
                  <a:pt x="3641" y="2800"/>
                </a:lnTo>
                <a:lnTo>
                  <a:pt x="3641" y="2869"/>
                </a:lnTo>
                <a:lnTo>
                  <a:pt x="3627" y="2938"/>
                </a:lnTo>
                <a:lnTo>
                  <a:pt x="3600" y="2979"/>
                </a:lnTo>
                <a:lnTo>
                  <a:pt x="3558" y="3034"/>
                </a:lnTo>
                <a:lnTo>
                  <a:pt x="3503" y="3062"/>
                </a:lnTo>
                <a:lnTo>
                  <a:pt x="3448" y="3090"/>
                </a:lnTo>
                <a:lnTo>
                  <a:pt x="3379" y="3103"/>
                </a:lnTo>
                <a:lnTo>
                  <a:pt x="3324" y="3103"/>
                </a:lnTo>
                <a:lnTo>
                  <a:pt x="3255" y="3090"/>
                </a:lnTo>
                <a:lnTo>
                  <a:pt x="3186" y="3048"/>
                </a:lnTo>
                <a:lnTo>
                  <a:pt x="3117" y="3021"/>
                </a:lnTo>
                <a:lnTo>
                  <a:pt x="3090" y="3021"/>
                </a:lnTo>
                <a:lnTo>
                  <a:pt x="3062" y="3034"/>
                </a:lnTo>
                <a:lnTo>
                  <a:pt x="3034" y="3062"/>
                </a:lnTo>
                <a:lnTo>
                  <a:pt x="3007" y="3103"/>
                </a:lnTo>
                <a:lnTo>
                  <a:pt x="2952" y="3241"/>
                </a:lnTo>
                <a:lnTo>
                  <a:pt x="2910" y="3310"/>
                </a:lnTo>
                <a:lnTo>
                  <a:pt x="2855" y="3352"/>
                </a:lnTo>
                <a:lnTo>
                  <a:pt x="2800" y="3393"/>
                </a:lnTo>
                <a:lnTo>
                  <a:pt x="2745" y="3407"/>
                </a:lnTo>
                <a:lnTo>
                  <a:pt x="2703" y="3407"/>
                </a:lnTo>
                <a:lnTo>
                  <a:pt x="2648" y="3393"/>
                </a:lnTo>
                <a:lnTo>
                  <a:pt x="2621" y="3379"/>
                </a:lnTo>
                <a:lnTo>
                  <a:pt x="2579" y="3338"/>
                </a:lnTo>
                <a:lnTo>
                  <a:pt x="2524" y="3255"/>
                </a:lnTo>
                <a:lnTo>
                  <a:pt x="2497" y="3145"/>
                </a:lnTo>
                <a:lnTo>
                  <a:pt x="2469" y="3034"/>
                </a:lnTo>
                <a:lnTo>
                  <a:pt x="2455" y="2924"/>
                </a:lnTo>
                <a:lnTo>
                  <a:pt x="2469" y="2841"/>
                </a:lnTo>
                <a:lnTo>
                  <a:pt x="2483" y="2731"/>
                </a:lnTo>
                <a:lnTo>
                  <a:pt x="2524" y="2635"/>
                </a:lnTo>
                <a:lnTo>
                  <a:pt x="2579" y="2538"/>
                </a:lnTo>
                <a:lnTo>
                  <a:pt x="2648" y="2455"/>
                </a:lnTo>
                <a:lnTo>
                  <a:pt x="2690" y="2428"/>
                </a:lnTo>
                <a:lnTo>
                  <a:pt x="2759" y="2414"/>
                </a:lnTo>
                <a:lnTo>
                  <a:pt x="2814" y="2400"/>
                </a:lnTo>
                <a:lnTo>
                  <a:pt x="2883" y="2414"/>
                </a:lnTo>
                <a:lnTo>
                  <a:pt x="2938" y="2386"/>
                </a:lnTo>
                <a:lnTo>
                  <a:pt x="2993" y="2373"/>
                </a:lnTo>
                <a:lnTo>
                  <a:pt x="3062" y="2359"/>
                </a:lnTo>
                <a:close/>
                <a:moveTo>
                  <a:pt x="3062" y="0"/>
                </a:moveTo>
                <a:lnTo>
                  <a:pt x="2910" y="14"/>
                </a:lnTo>
                <a:lnTo>
                  <a:pt x="2759" y="42"/>
                </a:lnTo>
                <a:lnTo>
                  <a:pt x="2717" y="69"/>
                </a:lnTo>
                <a:lnTo>
                  <a:pt x="2703" y="97"/>
                </a:lnTo>
                <a:lnTo>
                  <a:pt x="2552" y="138"/>
                </a:lnTo>
                <a:lnTo>
                  <a:pt x="2428" y="207"/>
                </a:lnTo>
                <a:lnTo>
                  <a:pt x="2303" y="290"/>
                </a:lnTo>
                <a:lnTo>
                  <a:pt x="2207" y="387"/>
                </a:lnTo>
                <a:lnTo>
                  <a:pt x="2097" y="511"/>
                </a:lnTo>
                <a:lnTo>
                  <a:pt x="2000" y="621"/>
                </a:lnTo>
                <a:lnTo>
                  <a:pt x="1917" y="759"/>
                </a:lnTo>
                <a:lnTo>
                  <a:pt x="1848" y="897"/>
                </a:lnTo>
                <a:lnTo>
                  <a:pt x="1779" y="1049"/>
                </a:lnTo>
                <a:lnTo>
                  <a:pt x="1710" y="1214"/>
                </a:lnTo>
                <a:lnTo>
                  <a:pt x="1614" y="1545"/>
                </a:lnTo>
                <a:lnTo>
                  <a:pt x="1531" y="1904"/>
                </a:lnTo>
                <a:lnTo>
                  <a:pt x="1476" y="2262"/>
                </a:lnTo>
                <a:lnTo>
                  <a:pt x="1476" y="2359"/>
                </a:lnTo>
                <a:lnTo>
                  <a:pt x="1462" y="2441"/>
                </a:lnTo>
                <a:lnTo>
                  <a:pt x="1435" y="2497"/>
                </a:lnTo>
                <a:lnTo>
                  <a:pt x="1407" y="2538"/>
                </a:lnTo>
                <a:lnTo>
                  <a:pt x="1379" y="2566"/>
                </a:lnTo>
                <a:lnTo>
                  <a:pt x="1324" y="2579"/>
                </a:lnTo>
                <a:lnTo>
                  <a:pt x="1283" y="2579"/>
                </a:lnTo>
                <a:lnTo>
                  <a:pt x="1228" y="2566"/>
                </a:lnTo>
                <a:lnTo>
                  <a:pt x="1117" y="2524"/>
                </a:lnTo>
                <a:lnTo>
                  <a:pt x="993" y="2455"/>
                </a:lnTo>
                <a:lnTo>
                  <a:pt x="883" y="2400"/>
                </a:lnTo>
                <a:lnTo>
                  <a:pt x="773" y="2345"/>
                </a:lnTo>
                <a:lnTo>
                  <a:pt x="538" y="2248"/>
                </a:lnTo>
                <a:lnTo>
                  <a:pt x="414" y="2207"/>
                </a:lnTo>
                <a:lnTo>
                  <a:pt x="290" y="2207"/>
                </a:lnTo>
                <a:lnTo>
                  <a:pt x="221" y="2235"/>
                </a:lnTo>
                <a:lnTo>
                  <a:pt x="166" y="2248"/>
                </a:lnTo>
                <a:lnTo>
                  <a:pt x="111" y="2290"/>
                </a:lnTo>
                <a:lnTo>
                  <a:pt x="83" y="2331"/>
                </a:lnTo>
                <a:lnTo>
                  <a:pt x="56" y="2373"/>
                </a:lnTo>
                <a:lnTo>
                  <a:pt x="28" y="2428"/>
                </a:lnTo>
                <a:lnTo>
                  <a:pt x="0" y="2538"/>
                </a:lnTo>
                <a:lnTo>
                  <a:pt x="0" y="2662"/>
                </a:lnTo>
                <a:lnTo>
                  <a:pt x="14" y="2786"/>
                </a:lnTo>
                <a:lnTo>
                  <a:pt x="69" y="3021"/>
                </a:lnTo>
                <a:lnTo>
                  <a:pt x="124" y="3200"/>
                </a:lnTo>
                <a:lnTo>
                  <a:pt x="221" y="3365"/>
                </a:lnTo>
                <a:lnTo>
                  <a:pt x="318" y="3531"/>
                </a:lnTo>
                <a:lnTo>
                  <a:pt x="428" y="3683"/>
                </a:lnTo>
                <a:lnTo>
                  <a:pt x="552" y="3834"/>
                </a:lnTo>
                <a:lnTo>
                  <a:pt x="690" y="3972"/>
                </a:lnTo>
                <a:lnTo>
                  <a:pt x="828" y="4096"/>
                </a:lnTo>
                <a:lnTo>
                  <a:pt x="966" y="4221"/>
                </a:lnTo>
                <a:lnTo>
                  <a:pt x="1104" y="4317"/>
                </a:lnTo>
                <a:lnTo>
                  <a:pt x="1255" y="4427"/>
                </a:lnTo>
                <a:lnTo>
                  <a:pt x="1421" y="4524"/>
                </a:lnTo>
                <a:lnTo>
                  <a:pt x="1586" y="4607"/>
                </a:lnTo>
                <a:lnTo>
                  <a:pt x="1655" y="4896"/>
                </a:lnTo>
                <a:lnTo>
                  <a:pt x="1752" y="5200"/>
                </a:lnTo>
                <a:lnTo>
                  <a:pt x="1848" y="5489"/>
                </a:lnTo>
                <a:lnTo>
                  <a:pt x="1959" y="5779"/>
                </a:lnTo>
                <a:lnTo>
                  <a:pt x="2069" y="6069"/>
                </a:lnTo>
                <a:lnTo>
                  <a:pt x="2193" y="6358"/>
                </a:lnTo>
                <a:lnTo>
                  <a:pt x="2331" y="6634"/>
                </a:lnTo>
                <a:lnTo>
                  <a:pt x="2469" y="6896"/>
                </a:lnTo>
                <a:lnTo>
                  <a:pt x="2703" y="7351"/>
                </a:lnTo>
                <a:lnTo>
                  <a:pt x="2841" y="7586"/>
                </a:lnTo>
                <a:lnTo>
                  <a:pt x="2993" y="7820"/>
                </a:lnTo>
                <a:lnTo>
                  <a:pt x="3076" y="7916"/>
                </a:lnTo>
                <a:lnTo>
                  <a:pt x="3172" y="8013"/>
                </a:lnTo>
                <a:lnTo>
                  <a:pt x="3269" y="8096"/>
                </a:lnTo>
                <a:lnTo>
                  <a:pt x="3365" y="8165"/>
                </a:lnTo>
                <a:lnTo>
                  <a:pt x="3476" y="8234"/>
                </a:lnTo>
                <a:lnTo>
                  <a:pt x="3600" y="8275"/>
                </a:lnTo>
                <a:lnTo>
                  <a:pt x="3724" y="8303"/>
                </a:lnTo>
                <a:lnTo>
                  <a:pt x="3848" y="8316"/>
                </a:lnTo>
                <a:lnTo>
                  <a:pt x="3903" y="8303"/>
                </a:lnTo>
                <a:lnTo>
                  <a:pt x="3945" y="8275"/>
                </a:lnTo>
                <a:lnTo>
                  <a:pt x="3986" y="8234"/>
                </a:lnTo>
                <a:lnTo>
                  <a:pt x="3986" y="8179"/>
                </a:lnTo>
                <a:lnTo>
                  <a:pt x="4000" y="8054"/>
                </a:lnTo>
                <a:lnTo>
                  <a:pt x="4027" y="7903"/>
                </a:lnTo>
                <a:lnTo>
                  <a:pt x="4069" y="7737"/>
                </a:lnTo>
                <a:lnTo>
                  <a:pt x="4138" y="7586"/>
                </a:lnTo>
                <a:lnTo>
                  <a:pt x="4179" y="7517"/>
                </a:lnTo>
                <a:lnTo>
                  <a:pt x="4220" y="7461"/>
                </a:lnTo>
                <a:lnTo>
                  <a:pt x="4262" y="7406"/>
                </a:lnTo>
                <a:lnTo>
                  <a:pt x="4317" y="7365"/>
                </a:lnTo>
                <a:lnTo>
                  <a:pt x="4372" y="7337"/>
                </a:lnTo>
                <a:lnTo>
                  <a:pt x="4427" y="7337"/>
                </a:lnTo>
                <a:lnTo>
                  <a:pt x="4482" y="7351"/>
                </a:lnTo>
                <a:lnTo>
                  <a:pt x="4551" y="7379"/>
                </a:lnTo>
                <a:lnTo>
                  <a:pt x="4731" y="7489"/>
                </a:lnTo>
                <a:lnTo>
                  <a:pt x="4813" y="7530"/>
                </a:lnTo>
                <a:lnTo>
                  <a:pt x="4896" y="7558"/>
                </a:lnTo>
                <a:lnTo>
                  <a:pt x="4979" y="7572"/>
                </a:lnTo>
                <a:lnTo>
                  <a:pt x="5062" y="7572"/>
                </a:lnTo>
                <a:lnTo>
                  <a:pt x="5158" y="7558"/>
                </a:lnTo>
                <a:lnTo>
                  <a:pt x="5255" y="7517"/>
                </a:lnTo>
                <a:lnTo>
                  <a:pt x="5337" y="7461"/>
                </a:lnTo>
                <a:lnTo>
                  <a:pt x="5406" y="7392"/>
                </a:lnTo>
                <a:lnTo>
                  <a:pt x="5462" y="7323"/>
                </a:lnTo>
                <a:lnTo>
                  <a:pt x="5503" y="7255"/>
                </a:lnTo>
                <a:lnTo>
                  <a:pt x="5531" y="7158"/>
                </a:lnTo>
                <a:lnTo>
                  <a:pt x="5558" y="7075"/>
                </a:lnTo>
                <a:lnTo>
                  <a:pt x="5572" y="6896"/>
                </a:lnTo>
                <a:lnTo>
                  <a:pt x="5572" y="6703"/>
                </a:lnTo>
                <a:lnTo>
                  <a:pt x="5586" y="6675"/>
                </a:lnTo>
                <a:lnTo>
                  <a:pt x="5599" y="6634"/>
                </a:lnTo>
                <a:lnTo>
                  <a:pt x="5668" y="6537"/>
                </a:lnTo>
                <a:lnTo>
                  <a:pt x="5710" y="6510"/>
                </a:lnTo>
                <a:lnTo>
                  <a:pt x="5751" y="6482"/>
                </a:lnTo>
                <a:lnTo>
                  <a:pt x="5793" y="6482"/>
                </a:lnTo>
                <a:lnTo>
                  <a:pt x="5834" y="6510"/>
                </a:lnTo>
                <a:lnTo>
                  <a:pt x="5972" y="6648"/>
                </a:lnTo>
                <a:lnTo>
                  <a:pt x="6055" y="6703"/>
                </a:lnTo>
                <a:lnTo>
                  <a:pt x="6151" y="6758"/>
                </a:lnTo>
                <a:lnTo>
                  <a:pt x="6234" y="6772"/>
                </a:lnTo>
                <a:lnTo>
                  <a:pt x="6317" y="6758"/>
                </a:lnTo>
                <a:lnTo>
                  <a:pt x="6399" y="6730"/>
                </a:lnTo>
                <a:lnTo>
                  <a:pt x="6468" y="6689"/>
                </a:lnTo>
                <a:lnTo>
                  <a:pt x="6537" y="6620"/>
                </a:lnTo>
                <a:lnTo>
                  <a:pt x="6592" y="6551"/>
                </a:lnTo>
                <a:lnTo>
                  <a:pt x="6634" y="6482"/>
                </a:lnTo>
                <a:lnTo>
                  <a:pt x="6675" y="6413"/>
                </a:lnTo>
                <a:lnTo>
                  <a:pt x="6758" y="6234"/>
                </a:lnTo>
                <a:lnTo>
                  <a:pt x="6799" y="6151"/>
                </a:lnTo>
                <a:lnTo>
                  <a:pt x="6827" y="6041"/>
                </a:lnTo>
                <a:lnTo>
                  <a:pt x="6854" y="5944"/>
                </a:lnTo>
                <a:lnTo>
                  <a:pt x="6882" y="5889"/>
                </a:lnTo>
                <a:lnTo>
                  <a:pt x="6937" y="5848"/>
                </a:lnTo>
                <a:lnTo>
                  <a:pt x="7006" y="5834"/>
                </a:lnTo>
                <a:lnTo>
                  <a:pt x="7144" y="5820"/>
                </a:lnTo>
                <a:lnTo>
                  <a:pt x="7213" y="5806"/>
                </a:lnTo>
                <a:lnTo>
                  <a:pt x="7282" y="5779"/>
                </a:lnTo>
                <a:lnTo>
                  <a:pt x="7379" y="5696"/>
                </a:lnTo>
                <a:lnTo>
                  <a:pt x="7434" y="5600"/>
                </a:lnTo>
                <a:lnTo>
                  <a:pt x="7475" y="5517"/>
                </a:lnTo>
                <a:lnTo>
                  <a:pt x="7489" y="5434"/>
                </a:lnTo>
                <a:lnTo>
                  <a:pt x="7489" y="5338"/>
                </a:lnTo>
                <a:lnTo>
                  <a:pt x="7461" y="5255"/>
                </a:lnTo>
                <a:lnTo>
                  <a:pt x="7406" y="5172"/>
                </a:lnTo>
                <a:lnTo>
                  <a:pt x="7351" y="5103"/>
                </a:lnTo>
                <a:lnTo>
                  <a:pt x="7282" y="5020"/>
                </a:lnTo>
                <a:lnTo>
                  <a:pt x="7199" y="4951"/>
                </a:lnTo>
                <a:lnTo>
                  <a:pt x="7034" y="4814"/>
                </a:lnTo>
                <a:lnTo>
                  <a:pt x="6868" y="4703"/>
                </a:lnTo>
                <a:lnTo>
                  <a:pt x="6717" y="4607"/>
                </a:lnTo>
                <a:lnTo>
                  <a:pt x="6455" y="4441"/>
                </a:lnTo>
                <a:lnTo>
                  <a:pt x="6206" y="4262"/>
                </a:lnTo>
                <a:lnTo>
                  <a:pt x="5710" y="3890"/>
                </a:lnTo>
                <a:lnTo>
                  <a:pt x="5448" y="3696"/>
                </a:lnTo>
                <a:lnTo>
                  <a:pt x="5186" y="3476"/>
                </a:lnTo>
                <a:lnTo>
                  <a:pt x="5337" y="3255"/>
                </a:lnTo>
                <a:lnTo>
                  <a:pt x="5462" y="3021"/>
                </a:lnTo>
                <a:lnTo>
                  <a:pt x="5558" y="2772"/>
                </a:lnTo>
                <a:lnTo>
                  <a:pt x="5641" y="2510"/>
                </a:lnTo>
                <a:lnTo>
                  <a:pt x="5696" y="2248"/>
                </a:lnTo>
                <a:lnTo>
                  <a:pt x="5710" y="1986"/>
                </a:lnTo>
                <a:lnTo>
                  <a:pt x="5710" y="1724"/>
                </a:lnTo>
                <a:lnTo>
                  <a:pt x="5682" y="1600"/>
                </a:lnTo>
                <a:lnTo>
                  <a:pt x="5668" y="1490"/>
                </a:lnTo>
                <a:lnTo>
                  <a:pt x="5627" y="1380"/>
                </a:lnTo>
                <a:lnTo>
                  <a:pt x="5586" y="1297"/>
                </a:lnTo>
                <a:lnTo>
                  <a:pt x="5517" y="1228"/>
                </a:lnTo>
                <a:lnTo>
                  <a:pt x="5448" y="1186"/>
                </a:lnTo>
                <a:lnTo>
                  <a:pt x="5365" y="1159"/>
                </a:lnTo>
                <a:lnTo>
                  <a:pt x="5269" y="1173"/>
                </a:lnTo>
                <a:lnTo>
                  <a:pt x="5186" y="1186"/>
                </a:lnTo>
                <a:lnTo>
                  <a:pt x="5089" y="1242"/>
                </a:lnTo>
                <a:lnTo>
                  <a:pt x="5034" y="1283"/>
                </a:lnTo>
                <a:lnTo>
                  <a:pt x="5006" y="1338"/>
                </a:lnTo>
                <a:lnTo>
                  <a:pt x="4951" y="1476"/>
                </a:lnTo>
                <a:lnTo>
                  <a:pt x="4896" y="1614"/>
                </a:lnTo>
                <a:lnTo>
                  <a:pt x="4869" y="1669"/>
                </a:lnTo>
                <a:lnTo>
                  <a:pt x="4827" y="1724"/>
                </a:lnTo>
                <a:lnTo>
                  <a:pt x="4758" y="1807"/>
                </a:lnTo>
                <a:lnTo>
                  <a:pt x="4717" y="1876"/>
                </a:lnTo>
                <a:lnTo>
                  <a:pt x="4662" y="1917"/>
                </a:lnTo>
                <a:lnTo>
                  <a:pt x="4620" y="1945"/>
                </a:lnTo>
                <a:lnTo>
                  <a:pt x="4593" y="1959"/>
                </a:lnTo>
                <a:lnTo>
                  <a:pt x="4565" y="1945"/>
                </a:lnTo>
                <a:lnTo>
                  <a:pt x="4538" y="1931"/>
                </a:lnTo>
                <a:lnTo>
                  <a:pt x="4510" y="1904"/>
                </a:lnTo>
                <a:lnTo>
                  <a:pt x="4455" y="1821"/>
                </a:lnTo>
                <a:lnTo>
                  <a:pt x="4441" y="1821"/>
                </a:lnTo>
                <a:lnTo>
                  <a:pt x="4372" y="1490"/>
                </a:lnTo>
                <a:lnTo>
                  <a:pt x="4345" y="1338"/>
                </a:lnTo>
                <a:lnTo>
                  <a:pt x="4289" y="1186"/>
                </a:lnTo>
                <a:lnTo>
                  <a:pt x="4234" y="1049"/>
                </a:lnTo>
                <a:lnTo>
                  <a:pt x="4165" y="897"/>
                </a:lnTo>
                <a:lnTo>
                  <a:pt x="4096" y="759"/>
                </a:lnTo>
                <a:lnTo>
                  <a:pt x="4000" y="621"/>
                </a:lnTo>
                <a:lnTo>
                  <a:pt x="3917" y="497"/>
                </a:lnTo>
                <a:lnTo>
                  <a:pt x="3807" y="373"/>
                </a:lnTo>
                <a:lnTo>
                  <a:pt x="3710" y="263"/>
                </a:lnTo>
                <a:lnTo>
                  <a:pt x="3586" y="180"/>
                </a:lnTo>
                <a:lnTo>
                  <a:pt x="3462" y="97"/>
                </a:lnTo>
                <a:lnTo>
                  <a:pt x="3338" y="42"/>
                </a:lnTo>
                <a:lnTo>
                  <a:pt x="3200" y="14"/>
                </a:lnTo>
                <a:lnTo>
                  <a:pt x="3062" y="0"/>
                </a:lnTo>
                <a:close/>
              </a:path>
            </a:pathLst>
          </a:custGeom>
          <a:solidFill>
            <a:srgbClr val="272C3B">
              <a:alpha val="234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2" name="Google Shape;522;p12"/>
          <p:cNvSpPr/>
          <p:nvPr/>
        </p:nvSpPr>
        <p:spPr>
          <a:xfrm>
            <a:off x="8082402" y="214826"/>
            <a:ext cx="759572" cy="843572"/>
          </a:xfrm>
          <a:custGeom>
            <a:rect b="b" l="l" r="r" t="t"/>
            <a:pathLst>
              <a:path extrusionOk="0" h="8317" w="7489">
                <a:moveTo>
                  <a:pt x="3379" y="1421"/>
                </a:moveTo>
                <a:lnTo>
                  <a:pt x="3476" y="1449"/>
                </a:lnTo>
                <a:lnTo>
                  <a:pt x="3572" y="1490"/>
                </a:lnTo>
                <a:lnTo>
                  <a:pt x="3655" y="1559"/>
                </a:lnTo>
                <a:lnTo>
                  <a:pt x="3738" y="1628"/>
                </a:lnTo>
                <a:lnTo>
                  <a:pt x="3793" y="1711"/>
                </a:lnTo>
                <a:lnTo>
                  <a:pt x="3834" y="1807"/>
                </a:lnTo>
                <a:lnTo>
                  <a:pt x="3848" y="1876"/>
                </a:lnTo>
                <a:lnTo>
                  <a:pt x="3848" y="1959"/>
                </a:lnTo>
                <a:lnTo>
                  <a:pt x="3834" y="2028"/>
                </a:lnTo>
                <a:lnTo>
                  <a:pt x="3807" y="2097"/>
                </a:lnTo>
                <a:lnTo>
                  <a:pt x="3738" y="2138"/>
                </a:lnTo>
                <a:lnTo>
                  <a:pt x="3669" y="2166"/>
                </a:lnTo>
                <a:lnTo>
                  <a:pt x="3586" y="2166"/>
                </a:lnTo>
                <a:lnTo>
                  <a:pt x="3503" y="2152"/>
                </a:lnTo>
                <a:lnTo>
                  <a:pt x="3448" y="2110"/>
                </a:lnTo>
                <a:lnTo>
                  <a:pt x="3379" y="2069"/>
                </a:lnTo>
                <a:lnTo>
                  <a:pt x="3324" y="2014"/>
                </a:lnTo>
                <a:lnTo>
                  <a:pt x="3283" y="1959"/>
                </a:lnTo>
                <a:lnTo>
                  <a:pt x="3186" y="1821"/>
                </a:lnTo>
                <a:lnTo>
                  <a:pt x="3158" y="1752"/>
                </a:lnTo>
                <a:lnTo>
                  <a:pt x="3145" y="1683"/>
                </a:lnTo>
                <a:lnTo>
                  <a:pt x="3145" y="1628"/>
                </a:lnTo>
                <a:lnTo>
                  <a:pt x="3145" y="1573"/>
                </a:lnTo>
                <a:lnTo>
                  <a:pt x="3131" y="1545"/>
                </a:lnTo>
                <a:lnTo>
                  <a:pt x="3131" y="1504"/>
                </a:lnTo>
                <a:lnTo>
                  <a:pt x="3145" y="1476"/>
                </a:lnTo>
                <a:lnTo>
                  <a:pt x="3172" y="1449"/>
                </a:lnTo>
                <a:lnTo>
                  <a:pt x="3269" y="1421"/>
                </a:lnTo>
                <a:close/>
                <a:moveTo>
                  <a:pt x="2565" y="1517"/>
                </a:moveTo>
                <a:lnTo>
                  <a:pt x="2579" y="1531"/>
                </a:lnTo>
                <a:lnTo>
                  <a:pt x="2621" y="1559"/>
                </a:lnTo>
                <a:lnTo>
                  <a:pt x="2662" y="1600"/>
                </a:lnTo>
                <a:lnTo>
                  <a:pt x="2690" y="1655"/>
                </a:lnTo>
                <a:lnTo>
                  <a:pt x="2690" y="1724"/>
                </a:lnTo>
                <a:lnTo>
                  <a:pt x="2690" y="1780"/>
                </a:lnTo>
                <a:lnTo>
                  <a:pt x="2676" y="1848"/>
                </a:lnTo>
                <a:lnTo>
                  <a:pt x="2621" y="1986"/>
                </a:lnTo>
                <a:lnTo>
                  <a:pt x="2552" y="2110"/>
                </a:lnTo>
                <a:lnTo>
                  <a:pt x="2497" y="2179"/>
                </a:lnTo>
                <a:lnTo>
                  <a:pt x="2441" y="2221"/>
                </a:lnTo>
                <a:lnTo>
                  <a:pt x="2386" y="2276"/>
                </a:lnTo>
                <a:lnTo>
                  <a:pt x="2317" y="2304"/>
                </a:lnTo>
                <a:lnTo>
                  <a:pt x="2248" y="2331"/>
                </a:lnTo>
                <a:lnTo>
                  <a:pt x="2179" y="2331"/>
                </a:lnTo>
                <a:lnTo>
                  <a:pt x="2110" y="2304"/>
                </a:lnTo>
                <a:lnTo>
                  <a:pt x="2055" y="2262"/>
                </a:lnTo>
                <a:lnTo>
                  <a:pt x="2000" y="2207"/>
                </a:lnTo>
                <a:lnTo>
                  <a:pt x="1972" y="2152"/>
                </a:lnTo>
                <a:lnTo>
                  <a:pt x="1959" y="2069"/>
                </a:lnTo>
                <a:lnTo>
                  <a:pt x="1972" y="2000"/>
                </a:lnTo>
                <a:lnTo>
                  <a:pt x="2028" y="1904"/>
                </a:lnTo>
                <a:lnTo>
                  <a:pt x="2083" y="1821"/>
                </a:lnTo>
                <a:lnTo>
                  <a:pt x="2152" y="1738"/>
                </a:lnTo>
                <a:lnTo>
                  <a:pt x="2234" y="1669"/>
                </a:lnTo>
                <a:lnTo>
                  <a:pt x="2386" y="1573"/>
                </a:lnTo>
                <a:lnTo>
                  <a:pt x="2400" y="1545"/>
                </a:lnTo>
                <a:lnTo>
                  <a:pt x="2428" y="1531"/>
                </a:lnTo>
                <a:lnTo>
                  <a:pt x="2469" y="1517"/>
                </a:lnTo>
                <a:close/>
                <a:moveTo>
                  <a:pt x="3131" y="2359"/>
                </a:moveTo>
                <a:lnTo>
                  <a:pt x="3269" y="2386"/>
                </a:lnTo>
                <a:lnTo>
                  <a:pt x="3393" y="2441"/>
                </a:lnTo>
                <a:lnTo>
                  <a:pt x="3489" y="2510"/>
                </a:lnTo>
                <a:lnTo>
                  <a:pt x="3545" y="2566"/>
                </a:lnTo>
                <a:lnTo>
                  <a:pt x="3572" y="2621"/>
                </a:lnTo>
                <a:lnTo>
                  <a:pt x="3614" y="2676"/>
                </a:lnTo>
                <a:lnTo>
                  <a:pt x="3627" y="2731"/>
                </a:lnTo>
                <a:lnTo>
                  <a:pt x="3641" y="2800"/>
                </a:lnTo>
                <a:lnTo>
                  <a:pt x="3641" y="2869"/>
                </a:lnTo>
                <a:lnTo>
                  <a:pt x="3627" y="2938"/>
                </a:lnTo>
                <a:lnTo>
                  <a:pt x="3600" y="2979"/>
                </a:lnTo>
                <a:lnTo>
                  <a:pt x="3558" y="3034"/>
                </a:lnTo>
                <a:lnTo>
                  <a:pt x="3503" y="3062"/>
                </a:lnTo>
                <a:lnTo>
                  <a:pt x="3448" y="3090"/>
                </a:lnTo>
                <a:lnTo>
                  <a:pt x="3379" y="3103"/>
                </a:lnTo>
                <a:lnTo>
                  <a:pt x="3324" y="3103"/>
                </a:lnTo>
                <a:lnTo>
                  <a:pt x="3255" y="3090"/>
                </a:lnTo>
                <a:lnTo>
                  <a:pt x="3186" y="3048"/>
                </a:lnTo>
                <a:lnTo>
                  <a:pt x="3117" y="3021"/>
                </a:lnTo>
                <a:lnTo>
                  <a:pt x="3090" y="3021"/>
                </a:lnTo>
                <a:lnTo>
                  <a:pt x="3062" y="3034"/>
                </a:lnTo>
                <a:lnTo>
                  <a:pt x="3034" y="3062"/>
                </a:lnTo>
                <a:lnTo>
                  <a:pt x="3007" y="3103"/>
                </a:lnTo>
                <a:lnTo>
                  <a:pt x="2952" y="3241"/>
                </a:lnTo>
                <a:lnTo>
                  <a:pt x="2910" y="3310"/>
                </a:lnTo>
                <a:lnTo>
                  <a:pt x="2855" y="3352"/>
                </a:lnTo>
                <a:lnTo>
                  <a:pt x="2800" y="3393"/>
                </a:lnTo>
                <a:lnTo>
                  <a:pt x="2745" y="3407"/>
                </a:lnTo>
                <a:lnTo>
                  <a:pt x="2703" y="3407"/>
                </a:lnTo>
                <a:lnTo>
                  <a:pt x="2648" y="3393"/>
                </a:lnTo>
                <a:lnTo>
                  <a:pt x="2621" y="3379"/>
                </a:lnTo>
                <a:lnTo>
                  <a:pt x="2579" y="3338"/>
                </a:lnTo>
                <a:lnTo>
                  <a:pt x="2524" y="3255"/>
                </a:lnTo>
                <a:lnTo>
                  <a:pt x="2497" y="3145"/>
                </a:lnTo>
                <a:lnTo>
                  <a:pt x="2469" y="3034"/>
                </a:lnTo>
                <a:lnTo>
                  <a:pt x="2455" y="2924"/>
                </a:lnTo>
                <a:lnTo>
                  <a:pt x="2469" y="2841"/>
                </a:lnTo>
                <a:lnTo>
                  <a:pt x="2483" y="2731"/>
                </a:lnTo>
                <a:lnTo>
                  <a:pt x="2524" y="2635"/>
                </a:lnTo>
                <a:lnTo>
                  <a:pt x="2579" y="2538"/>
                </a:lnTo>
                <a:lnTo>
                  <a:pt x="2648" y="2455"/>
                </a:lnTo>
                <a:lnTo>
                  <a:pt x="2690" y="2428"/>
                </a:lnTo>
                <a:lnTo>
                  <a:pt x="2759" y="2414"/>
                </a:lnTo>
                <a:lnTo>
                  <a:pt x="2814" y="2400"/>
                </a:lnTo>
                <a:lnTo>
                  <a:pt x="2883" y="2414"/>
                </a:lnTo>
                <a:lnTo>
                  <a:pt x="2938" y="2386"/>
                </a:lnTo>
                <a:lnTo>
                  <a:pt x="2993" y="2373"/>
                </a:lnTo>
                <a:lnTo>
                  <a:pt x="3062" y="2359"/>
                </a:lnTo>
                <a:close/>
                <a:moveTo>
                  <a:pt x="3062" y="0"/>
                </a:moveTo>
                <a:lnTo>
                  <a:pt x="2910" y="14"/>
                </a:lnTo>
                <a:lnTo>
                  <a:pt x="2759" y="42"/>
                </a:lnTo>
                <a:lnTo>
                  <a:pt x="2717" y="69"/>
                </a:lnTo>
                <a:lnTo>
                  <a:pt x="2703" y="97"/>
                </a:lnTo>
                <a:lnTo>
                  <a:pt x="2552" y="138"/>
                </a:lnTo>
                <a:lnTo>
                  <a:pt x="2428" y="207"/>
                </a:lnTo>
                <a:lnTo>
                  <a:pt x="2303" y="290"/>
                </a:lnTo>
                <a:lnTo>
                  <a:pt x="2207" y="387"/>
                </a:lnTo>
                <a:lnTo>
                  <a:pt x="2097" y="511"/>
                </a:lnTo>
                <a:lnTo>
                  <a:pt x="2000" y="621"/>
                </a:lnTo>
                <a:lnTo>
                  <a:pt x="1917" y="759"/>
                </a:lnTo>
                <a:lnTo>
                  <a:pt x="1848" y="897"/>
                </a:lnTo>
                <a:lnTo>
                  <a:pt x="1779" y="1049"/>
                </a:lnTo>
                <a:lnTo>
                  <a:pt x="1710" y="1214"/>
                </a:lnTo>
                <a:lnTo>
                  <a:pt x="1614" y="1545"/>
                </a:lnTo>
                <a:lnTo>
                  <a:pt x="1531" y="1904"/>
                </a:lnTo>
                <a:lnTo>
                  <a:pt x="1476" y="2262"/>
                </a:lnTo>
                <a:lnTo>
                  <a:pt x="1476" y="2359"/>
                </a:lnTo>
                <a:lnTo>
                  <a:pt x="1462" y="2441"/>
                </a:lnTo>
                <a:lnTo>
                  <a:pt x="1435" y="2497"/>
                </a:lnTo>
                <a:lnTo>
                  <a:pt x="1407" y="2538"/>
                </a:lnTo>
                <a:lnTo>
                  <a:pt x="1379" y="2566"/>
                </a:lnTo>
                <a:lnTo>
                  <a:pt x="1324" y="2579"/>
                </a:lnTo>
                <a:lnTo>
                  <a:pt x="1283" y="2579"/>
                </a:lnTo>
                <a:lnTo>
                  <a:pt x="1228" y="2566"/>
                </a:lnTo>
                <a:lnTo>
                  <a:pt x="1117" y="2524"/>
                </a:lnTo>
                <a:lnTo>
                  <a:pt x="993" y="2455"/>
                </a:lnTo>
                <a:lnTo>
                  <a:pt x="883" y="2400"/>
                </a:lnTo>
                <a:lnTo>
                  <a:pt x="773" y="2345"/>
                </a:lnTo>
                <a:lnTo>
                  <a:pt x="538" y="2248"/>
                </a:lnTo>
                <a:lnTo>
                  <a:pt x="414" y="2207"/>
                </a:lnTo>
                <a:lnTo>
                  <a:pt x="290" y="2207"/>
                </a:lnTo>
                <a:lnTo>
                  <a:pt x="221" y="2235"/>
                </a:lnTo>
                <a:lnTo>
                  <a:pt x="166" y="2248"/>
                </a:lnTo>
                <a:lnTo>
                  <a:pt x="111" y="2290"/>
                </a:lnTo>
                <a:lnTo>
                  <a:pt x="83" y="2331"/>
                </a:lnTo>
                <a:lnTo>
                  <a:pt x="56" y="2373"/>
                </a:lnTo>
                <a:lnTo>
                  <a:pt x="28" y="2428"/>
                </a:lnTo>
                <a:lnTo>
                  <a:pt x="0" y="2538"/>
                </a:lnTo>
                <a:lnTo>
                  <a:pt x="0" y="2662"/>
                </a:lnTo>
                <a:lnTo>
                  <a:pt x="14" y="2786"/>
                </a:lnTo>
                <a:lnTo>
                  <a:pt x="69" y="3021"/>
                </a:lnTo>
                <a:lnTo>
                  <a:pt x="124" y="3200"/>
                </a:lnTo>
                <a:lnTo>
                  <a:pt x="221" y="3365"/>
                </a:lnTo>
                <a:lnTo>
                  <a:pt x="318" y="3531"/>
                </a:lnTo>
                <a:lnTo>
                  <a:pt x="428" y="3683"/>
                </a:lnTo>
                <a:lnTo>
                  <a:pt x="552" y="3834"/>
                </a:lnTo>
                <a:lnTo>
                  <a:pt x="690" y="3972"/>
                </a:lnTo>
                <a:lnTo>
                  <a:pt x="828" y="4096"/>
                </a:lnTo>
                <a:lnTo>
                  <a:pt x="966" y="4221"/>
                </a:lnTo>
                <a:lnTo>
                  <a:pt x="1104" y="4317"/>
                </a:lnTo>
                <a:lnTo>
                  <a:pt x="1255" y="4427"/>
                </a:lnTo>
                <a:lnTo>
                  <a:pt x="1421" y="4524"/>
                </a:lnTo>
                <a:lnTo>
                  <a:pt x="1586" y="4607"/>
                </a:lnTo>
                <a:lnTo>
                  <a:pt x="1655" y="4896"/>
                </a:lnTo>
                <a:lnTo>
                  <a:pt x="1752" y="5200"/>
                </a:lnTo>
                <a:lnTo>
                  <a:pt x="1848" y="5489"/>
                </a:lnTo>
                <a:lnTo>
                  <a:pt x="1959" y="5779"/>
                </a:lnTo>
                <a:lnTo>
                  <a:pt x="2069" y="6069"/>
                </a:lnTo>
                <a:lnTo>
                  <a:pt x="2193" y="6358"/>
                </a:lnTo>
                <a:lnTo>
                  <a:pt x="2331" y="6634"/>
                </a:lnTo>
                <a:lnTo>
                  <a:pt x="2469" y="6896"/>
                </a:lnTo>
                <a:lnTo>
                  <a:pt x="2703" y="7351"/>
                </a:lnTo>
                <a:lnTo>
                  <a:pt x="2841" y="7586"/>
                </a:lnTo>
                <a:lnTo>
                  <a:pt x="2993" y="7820"/>
                </a:lnTo>
                <a:lnTo>
                  <a:pt x="3076" y="7916"/>
                </a:lnTo>
                <a:lnTo>
                  <a:pt x="3172" y="8013"/>
                </a:lnTo>
                <a:lnTo>
                  <a:pt x="3269" y="8096"/>
                </a:lnTo>
                <a:lnTo>
                  <a:pt x="3365" y="8165"/>
                </a:lnTo>
                <a:lnTo>
                  <a:pt x="3476" y="8234"/>
                </a:lnTo>
                <a:lnTo>
                  <a:pt x="3600" y="8275"/>
                </a:lnTo>
                <a:lnTo>
                  <a:pt x="3724" y="8303"/>
                </a:lnTo>
                <a:lnTo>
                  <a:pt x="3848" y="8316"/>
                </a:lnTo>
                <a:lnTo>
                  <a:pt x="3903" y="8303"/>
                </a:lnTo>
                <a:lnTo>
                  <a:pt x="3945" y="8275"/>
                </a:lnTo>
                <a:lnTo>
                  <a:pt x="3986" y="8234"/>
                </a:lnTo>
                <a:lnTo>
                  <a:pt x="3986" y="8179"/>
                </a:lnTo>
                <a:lnTo>
                  <a:pt x="4000" y="8054"/>
                </a:lnTo>
                <a:lnTo>
                  <a:pt x="4027" y="7903"/>
                </a:lnTo>
                <a:lnTo>
                  <a:pt x="4069" y="7737"/>
                </a:lnTo>
                <a:lnTo>
                  <a:pt x="4138" y="7586"/>
                </a:lnTo>
                <a:lnTo>
                  <a:pt x="4179" y="7517"/>
                </a:lnTo>
                <a:lnTo>
                  <a:pt x="4220" y="7461"/>
                </a:lnTo>
                <a:lnTo>
                  <a:pt x="4262" y="7406"/>
                </a:lnTo>
                <a:lnTo>
                  <a:pt x="4317" y="7365"/>
                </a:lnTo>
                <a:lnTo>
                  <a:pt x="4372" y="7337"/>
                </a:lnTo>
                <a:lnTo>
                  <a:pt x="4427" y="7337"/>
                </a:lnTo>
                <a:lnTo>
                  <a:pt x="4482" y="7351"/>
                </a:lnTo>
                <a:lnTo>
                  <a:pt x="4551" y="7379"/>
                </a:lnTo>
                <a:lnTo>
                  <a:pt x="4731" y="7489"/>
                </a:lnTo>
                <a:lnTo>
                  <a:pt x="4813" y="7530"/>
                </a:lnTo>
                <a:lnTo>
                  <a:pt x="4896" y="7558"/>
                </a:lnTo>
                <a:lnTo>
                  <a:pt x="4979" y="7572"/>
                </a:lnTo>
                <a:lnTo>
                  <a:pt x="5062" y="7572"/>
                </a:lnTo>
                <a:lnTo>
                  <a:pt x="5158" y="7558"/>
                </a:lnTo>
                <a:lnTo>
                  <a:pt x="5255" y="7517"/>
                </a:lnTo>
                <a:lnTo>
                  <a:pt x="5337" y="7461"/>
                </a:lnTo>
                <a:lnTo>
                  <a:pt x="5406" y="7392"/>
                </a:lnTo>
                <a:lnTo>
                  <a:pt x="5462" y="7323"/>
                </a:lnTo>
                <a:lnTo>
                  <a:pt x="5503" y="7255"/>
                </a:lnTo>
                <a:lnTo>
                  <a:pt x="5531" y="7158"/>
                </a:lnTo>
                <a:lnTo>
                  <a:pt x="5558" y="7075"/>
                </a:lnTo>
                <a:lnTo>
                  <a:pt x="5572" y="6896"/>
                </a:lnTo>
                <a:lnTo>
                  <a:pt x="5572" y="6703"/>
                </a:lnTo>
                <a:lnTo>
                  <a:pt x="5586" y="6675"/>
                </a:lnTo>
                <a:lnTo>
                  <a:pt x="5599" y="6634"/>
                </a:lnTo>
                <a:lnTo>
                  <a:pt x="5668" y="6537"/>
                </a:lnTo>
                <a:lnTo>
                  <a:pt x="5710" y="6510"/>
                </a:lnTo>
                <a:lnTo>
                  <a:pt x="5751" y="6482"/>
                </a:lnTo>
                <a:lnTo>
                  <a:pt x="5793" y="6482"/>
                </a:lnTo>
                <a:lnTo>
                  <a:pt x="5834" y="6510"/>
                </a:lnTo>
                <a:lnTo>
                  <a:pt x="5972" y="6648"/>
                </a:lnTo>
                <a:lnTo>
                  <a:pt x="6055" y="6703"/>
                </a:lnTo>
                <a:lnTo>
                  <a:pt x="6151" y="6758"/>
                </a:lnTo>
                <a:lnTo>
                  <a:pt x="6234" y="6772"/>
                </a:lnTo>
                <a:lnTo>
                  <a:pt x="6317" y="6758"/>
                </a:lnTo>
                <a:lnTo>
                  <a:pt x="6399" y="6730"/>
                </a:lnTo>
                <a:lnTo>
                  <a:pt x="6468" y="6689"/>
                </a:lnTo>
                <a:lnTo>
                  <a:pt x="6537" y="6620"/>
                </a:lnTo>
                <a:lnTo>
                  <a:pt x="6592" y="6551"/>
                </a:lnTo>
                <a:lnTo>
                  <a:pt x="6634" y="6482"/>
                </a:lnTo>
                <a:lnTo>
                  <a:pt x="6675" y="6413"/>
                </a:lnTo>
                <a:lnTo>
                  <a:pt x="6758" y="6234"/>
                </a:lnTo>
                <a:lnTo>
                  <a:pt x="6799" y="6151"/>
                </a:lnTo>
                <a:lnTo>
                  <a:pt x="6827" y="6041"/>
                </a:lnTo>
                <a:lnTo>
                  <a:pt x="6854" y="5944"/>
                </a:lnTo>
                <a:lnTo>
                  <a:pt x="6882" y="5889"/>
                </a:lnTo>
                <a:lnTo>
                  <a:pt x="6937" y="5848"/>
                </a:lnTo>
                <a:lnTo>
                  <a:pt x="7006" y="5834"/>
                </a:lnTo>
                <a:lnTo>
                  <a:pt x="7144" y="5820"/>
                </a:lnTo>
                <a:lnTo>
                  <a:pt x="7213" y="5806"/>
                </a:lnTo>
                <a:lnTo>
                  <a:pt x="7282" y="5779"/>
                </a:lnTo>
                <a:lnTo>
                  <a:pt x="7379" y="5696"/>
                </a:lnTo>
                <a:lnTo>
                  <a:pt x="7434" y="5600"/>
                </a:lnTo>
                <a:lnTo>
                  <a:pt x="7475" y="5517"/>
                </a:lnTo>
                <a:lnTo>
                  <a:pt x="7489" y="5434"/>
                </a:lnTo>
                <a:lnTo>
                  <a:pt x="7489" y="5338"/>
                </a:lnTo>
                <a:lnTo>
                  <a:pt x="7461" y="5255"/>
                </a:lnTo>
                <a:lnTo>
                  <a:pt x="7406" y="5172"/>
                </a:lnTo>
                <a:lnTo>
                  <a:pt x="7351" y="5103"/>
                </a:lnTo>
                <a:lnTo>
                  <a:pt x="7282" y="5020"/>
                </a:lnTo>
                <a:lnTo>
                  <a:pt x="7199" y="4951"/>
                </a:lnTo>
                <a:lnTo>
                  <a:pt x="7034" y="4814"/>
                </a:lnTo>
                <a:lnTo>
                  <a:pt x="6868" y="4703"/>
                </a:lnTo>
                <a:lnTo>
                  <a:pt x="6717" y="4607"/>
                </a:lnTo>
                <a:lnTo>
                  <a:pt x="6455" y="4441"/>
                </a:lnTo>
                <a:lnTo>
                  <a:pt x="6206" y="4262"/>
                </a:lnTo>
                <a:lnTo>
                  <a:pt x="5710" y="3890"/>
                </a:lnTo>
                <a:lnTo>
                  <a:pt x="5448" y="3696"/>
                </a:lnTo>
                <a:lnTo>
                  <a:pt x="5186" y="3476"/>
                </a:lnTo>
                <a:lnTo>
                  <a:pt x="5337" y="3255"/>
                </a:lnTo>
                <a:lnTo>
                  <a:pt x="5462" y="3021"/>
                </a:lnTo>
                <a:lnTo>
                  <a:pt x="5558" y="2772"/>
                </a:lnTo>
                <a:lnTo>
                  <a:pt x="5641" y="2510"/>
                </a:lnTo>
                <a:lnTo>
                  <a:pt x="5696" y="2248"/>
                </a:lnTo>
                <a:lnTo>
                  <a:pt x="5710" y="1986"/>
                </a:lnTo>
                <a:lnTo>
                  <a:pt x="5710" y="1724"/>
                </a:lnTo>
                <a:lnTo>
                  <a:pt x="5682" y="1600"/>
                </a:lnTo>
                <a:lnTo>
                  <a:pt x="5668" y="1490"/>
                </a:lnTo>
                <a:lnTo>
                  <a:pt x="5627" y="1380"/>
                </a:lnTo>
                <a:lnTo>
                  <a:pt x="5586" y="1297"/>
                </a:lnTo>
                <a:lnTo>
                  <a:pt x="5517" y="1228"/>
                </a:lnTo>
                <a:lnTo>
                  <a:pt x="5448" y="1186"/>
                </a:lnTo>
                <a:lnTo>
                  <a:pt x="5365" y="1159"/>
                </a:lnTo>
                <a:lnTo>
                  <a:pt x="5269" y="1173"/>
                </a:lnTo>
                <a:lnTo>
                  <a:pt x="5186" y="1186"/>
                </a:lnTo>
                <a:lnTo>
                  <a:pt x="5089" y="1242"/>
                </a:lnTo>
                <a:lnTo>
                  <a:pt x="5034" y="1283"/>
                </a:lnTo>
                <a:lnTo>
                  <a:pt x="5006" y="1338"/>
                </a:lnTo>
                <a:lnTo>
                  <a:pt x="4951" y="1476"/>
                </a:lnTo>
                <a:lnTo>
                  <a:pt x="4896" y="1614"/>
                </a:lnTo>
                <a:lnTo>
                  <a:pt x="4869" y="1669"/>
                </a:lnTo>
                <a:lnTo>
                  <a:pt x="4827" y="1724"/>
                </a:lnTo>
                <a:lnTo>
                  <a:pt x="4758" y="1807"/>
                </a:lnTo>
                <a:lnTo>
                  <a:pt x="4717" y="1876"/>
                </a:lnTo>
                <a:lnTo>
                  <a:pt x="4662" y="1917"/>
                </a:lnTo>
                <a:lnTo>
                  <a:pt x="4620" y="1945"/>
                </a:lnTo>
                <a:lnTo>
                  <a:pt x="4593" y="1959"/>
                </a:lnTo>
                <a:lnTo>
                  <a:pt x="4565" y="1945"/>
                </a:lnTo>
                <a:lnTo>
                  <a:pt x="4538" y="1931"/>
                </a:lnTo>
                <a:lnTo>
                  <a:pt x="4510" y="1904"/>
                </a:lnTo>
                <a:lnTo>
                  <a:pt x="4455" y="1821"/>
                </a:lnTo>
                <a:lnTo>
                  <a:pt x="4441" y="1821"/>
                </a:lnTo>
                <a:lnTo>
                  <a:pt x="4372" y="1490"/>
                </a:lnTo>
                <a:lnTo>
                  <a:pt x="4345" y="1338"/>
                </a:lnTo>
                <a:lnTo>
                  <a:pt x="4289" y="1186"/>
                </a:lnTo>
                <a:lnTo>
                  <a:pt x="4234" y="1049"/>
                </a:lnTo>
                <a:lnTo>
                  <a:pt x="4165" y="897"/>
                </a:lnTo>
                <a:lnTo>
                  <a:pt x="4096" y="759"/>
                </a:lnTo>
                <a:lnTo>
                  <a:pt x="4000" y="621"/>
                </a:lnTo>
                <a:lnTo>
                  <a:pt x="3917" y="497"/>
                </a:lnTo>
                <a:lnTo>
                  <a:pt x="3807" y="373"/>
                </a:lnTo>
                <a:lnTo>
                  <a:pt x="3710" y="263"/>
                </a:lnTo>
                <a:lnTo>
                  <a:pt x="3586" y="180"/>
                </a:lnTo>
                <a:lnTo>
                  <a:pt x="3462" y="97"/>
                </a:lnTo>
                <a:lnTo>
                  <a:pt x="3338" y="42"/>
                </a:lnTo>
                <a:lnTo>
                  <a:pt x="3200" y="14"/>
                </a:lnTo>
                <a:lnTo>
                  <a:pt x="306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23" name="Google Shape;523;p12"/>
          <p:cNvGrpSpPr/>
          <p:nvPr/>
        </p:nvGrpSpPr>
        <p:grpSpPr>
          <a:xfrm rot="-941946">
            <a:off x="235068" y="4240169"/>
            <a:ext cx="542999" cy="686830"/>
            <a:chOff x="331200" y="2441000"/>
            <a:chExt cx="144500" cy="182750"/>
          </a:xfrm>
        </p:grpSpPr>
        <p:sp>
          <p:nvSpPr>
            <p:cNvPr id="524" name="Google Shape;524;p12"/>
            <p:cNvSpPr/>
            <p:nvPr/>
          </p:nvSpPr>
          <p:spPr>
            <a:xfrm>
              <a:off x="369125" y="2573750"/>
              <a:ext cx="86225" cy="50000"/>
            </a:xfrm>
            <a:custGeom>
              <a:rect b="b" l="l" r="r" t="t"/>
              <a:pathLst>
                <a:path extrusionOk="0" h="2000" w="3449">
                  <a:moveTo>
                    <a:pt x="3269" y="0"/>
                  </a:moveTo>
                  <a:lnTo>
                    <a:pt x="3214" y="55"/>
                  </a:lnTo>
                  <a:lnTo>
                    <a:pt x="3159" y="110"/>
                  </a:lnTo>
                  <a:lnTo>
                    <a:pt x="3062" y="248"/>
                  </a:lnTo>
                  <a:lnTo>
                    <a:pt x="2993" y="386"/>
                  </a:lnTo>
                  <a:lnTo>
                    <a:pt x="2910" y="524"/>
                  </a:lnTo>
                  <a:lnTo>
                    <a:pt x="2800" y="648"/>
                  </a:lnTo>
                  <a:lnTo>
                    <a:pt x="2814" y="676"/>
                  </a:lnTo>
                  <a:lnTo>
                    <a:pt x="2842" y="800"/>
                  </a:lnTo>
                  <a:lnTo>
                    <a:pt x="2842" y="869"/>
                  </a:lnTo>
                  <a:lnTo>
                    <a:pt x="2842" y="938"/>
                  </a:lnTo>
                  <a:lnTo>
                    <a:pt x="2828" y="1007"/>
                  </a:lnTo>
                  <a:lnTo>
                    <a:pt x="2800" y="1062"/>
                  </a:lnTo>
                  <a:lnTo>
                    <a:pt x="2759" y="1103"/>
                  </a:lnTo>
                  <a:lnTo>
                    <a:pt x="2704" y="1145"/>
                  </a:lnTo>
                  <a:lnTo>
                    <a:pt x="2662" y="1145"/>
                  </a:lnTo>
                  <a:lnTo>
                    <a:pt x="2635" y="1131"/>
                  </a:lnTo>
                  <a:lnTo>
                    <a:pt x="2607" y="1103"/>
                  </a:lnTo>
                  <a:lnTo>
                    <a:pt x="2621" y="1062"/>
                  </a:lnTo>
                  <a:lnTo>
                    <a:pt x="2676" y="938"/>
                  </a:lnTo>
                  <a:lnTo>
                    <a:pt x="2690" y="869"/>
                  </a:lnTo>
                  <a:lnTo>
                    <a:pt x="2676" y="786"/>
                  </a:lnTo>
                  <a:lnTo>
                    <a:pt x="2676" y="759"/>
                  </a:lnTo>
                  <a:lnTo>
                    <a:pt x="2538" y="841"/>
                  </a:lnTo>
                  <a:lnTo>
                    <a:pt x="2414" y="924"/>
                  </a:lnTo>
                  <a:lnTo>
                    <a:pt x="2442" y="1076"/>
                  </a:lnTo>
                  <a:lnTo>
                    <a:pt x="2455" y="1214"/>
                  </a:lnTo>
                  <a:lnTo>
                    <a:pt x="2455" y="1255"/>
                  </a:lnTo>
                  <a:lnTo>
                    <a:pt x="2428" y="1296"/>
                  </a:lnTo>
                  <a:lnTo>
                    <a:pt x="2400" y="1310"/>
                  </a:lnTo>
                  <a:lnTo>
                    <a:pt x="2359" y="1310"/>
                  </a:lnTo>
                  <a:lnTo>
                    <a:pt x="2331" y="1296"/>
                  </a:lnTo>
                  <a:lnTo>
                    <a:pt x="2304" y="1283"/>
                  </a:lnTo>
                  <a:lnTo>
                    <a:pt x="2290" y="1255"/>
                  </a:lnTo>
                  <a:lnTo>
                    <a:pt x="2290" y="1227"/>
                  </a:lnTo>
                  <a:lnTo>
                    <a:pt x="2304" y="1200"/>
                  </a:lnTo>
                  <a:lnTo>
                    <a:pt x="2262" y="993"/>
                  </a:lnTo>
                  <a:lnTo>
                    <a:pt x="2042" y="1062"/>
                  </a:lnTo>
                  <a:lnTo>
                    <a:pt x="1904" y="1103"/>
                  </a:lnTo>
                  <a:lnTo>
                    <a:pt x="1945" y="1214"/>
                  </a:lnTo>
                  <a:lnTo>
                    <a:pt x="1973" y="1338"/>
                  </a:lnTo>
                  <a:lnTo>
                    <a:pt x="1986" y="1462"/>
                  </a:lnTo>
                  <a:lnTo>
                    <a:pt x="1973" y="1517"/>
                  </a:lnTo>
                  <a:lnTo>
                    <a:pt x="1959" y="1572"/>
                  </a:lnTo>
                  <a:lnTo>
                    <a:pt x="1945" y="1586"/>
                  </a:lnTo>
                  <a:lnTo>
                    <a:pt x="1918" y="1600"/>
                  </a:lnTo>
                  <a:lnTo>
                    <a:pt x="1890" y="1600"/>
                  </a:lnTo>
                  <a:lnTo>
                    <a:pt x="1862" y="1572"/>
                  </a:lnTo>
                  <a:lnTo>
                    <a:pt x="1821" y="1476"/>
                  </a:lnTo>
                  <a:lnTo>
                    <a:pt x="1793" y="1365"/>
                  </a:lnTo>
                  <a:lnTo>
                    <a:pt x="1752" y="1145"/>
                  </a:lnTo>
                  <a:lnTo>
                    <a:pt x="1449" y="1186"/>
                  </a:lnTo>
                  <a:lnTo>
                    <a:pt x="1490" y="1283"/>
                  </a:lnTo>
                  <a:lnTo>
                    <a:pt x="1545" y="1379"/>
                  </a:lnTo>
                  <a:lnTo>
                    <a:pt x="1559" y="1434"/>
                  </a:lnTo>
                  <a:lnTo>
                    <a:pt x="1545" y="1476"/>
                  </a:lnTo>
                  <a:lnTo>
                    <a:pt x="1518" y="1503"/>
                  </a:lnTo>
                  <a:lnTo>
                    <a:pt x="1462" y="1503"/>
                  </a:lnTo>
                  <a:lnTo>
                    <a:pt x="1421" y="1489"/>
                  </a:lnTo>
                  <a:lnTo>
                    <a:pt x="1393" y="1462"/>
                  </a:lnTo>
                  <a:lnTo>
                    <a:pt x="1338" y="1393"/>
                  </a:lnTo>
                  <a:lnTo>
                    <a:pt x="1297" y="1296"/>
                  </a:lnTo>
                  <a:lnTo>
                    <a:pt x="1269" y="1200"/>
                  </a:lnTo>
                  <a:lnTo>
                    <a:pt x="994" y="1200"/>
                  </a:lnTo>
                  <a:lnTo>
                    <a:pt x="1090" y="1379"/>
                  </a:lnTo>
                  <a:lnTo>
                    <a:pt x="1131" y="1462"/>
                  </a:lnTo>
                  <a:lnTo>
                    <a:pt x="1173" y="1558"/>
                  </a:lnTo>
                  <a:lnTo>
                    <a:pt x="1173" y="1586"/>
                  </a:lnTo>
                  <a:lnTo>
                    <a:pt x="1145" y="1614"/>
                  </a:lnTo>
                  <a:lnTo>
                    <a:pt x="1118" y="1641"/>
                  </a:lnTo>
                  <a:lnTo>
                    <a:pt x="1076" y="1627"/>
                  </a:lnTo>
                  <a:lnTo>
                    <a:pt x="1021" y="1600"/>
                  </a:lnTo>
                  <a:lnTo>
                    <a:pt x="980" y="1558"/>
                  </a:lnTo>
                  <a:lnTo>
                    <a:pt x="938" y="1503"/>
                  </a:lnTo>
                  <a:lnTo>
                    <a:pt x="897" y="1434"/>
                  </a:lnTo>
                  <a:lnTo>
                    <a:pt x="842" y="1296"/>
                  </a:lnTo>
                  <a:lnTo>
                    <a:pt x="800" y="1172"/>
                  </a:lnTo>
                  <a:lnTo>
                    <a:pt x="704" y="1145"/>
                  </a:lnTo>
                  <a:lnTo>
                    <a:pt x="621" y="1117"/>
                  </a:lnTo>
                  <a:lnTo>
                    <a:pt x="525" y="1062"/>
                  </a:lnTo>
                  <a:lnTo>
                    <a:pt x="456" y="993"/>
                  </a:lnTo>
                  <a:lnTo>
                    <a:pt x="387" y="910"/>
                  </a:lnTo>
                  <a:lnTo>
                    <a:pt x="304" y="814"/>
                  </a:lnTo>
                  <a:lnTo>
                    <a:pt x="263" y="759"/>
                  </a:lnTo>
                  <a:lnTo>
                    <a:pt x="207" y="731"/>
                  </a:lnTo>
                  <a:lnTo>
                    <a:pt x="152" y="717"/>
                  </a:lnTo>
                  <a:lnTo>
                    <a:pt x="111" y="717"/>
                  </a:lnTo>
                  <a:lnTo>
                    <a:pt x="1" y="745"/>
                  </a:lnTo>
                  <a:lnTo>
                    <a:pt x="70" y="1158"/>
                  </a:lnTo>
                  <a:lnTo>
                    <a:pt x="111" y="1352"/>
                  </a:lnTo>
                  <a:lnTo>
                    <a:pt x="152" y="1448"/>
                  </a:lnTo>
                  <a:lnTo>
                    <a:pt x="194" y="1545"/>
                  </a:lnTo>
                  <a:lnTo>
                    <a:pt x="249" y="1655"/>
                  </a:lnTo>
                  <a:lnTo>
                    <a:pt x="332" y="1738"/>
                  </a:lnTo>
                  <a:lnTo>
                    <a:pt x="414" y="1807"/>
                  </a:lnTo>
                  <a:lnTo>
                    <a:pt x="497" y="1876"/>
                  </a:lnTo>
                  <a:lnTo>
                    <a:pt x="607" y="1917"/>
                  </a:lnTo>
                  <a:lnTo>
                    <a:pt x="718" y="1945"/>
                  </a:lnTo>
                  <a:lnTo>
                    <a:pt x="828" y="1972"/>
                  </a:lnTo>
                  <a:lnTo>
                    <a:pt x="938" y="1986"/>
                  </a:lnTo>
                  <a:lnTo>
                    <a:pt x="1187" y="2000"/>
                  </a:lnTo>
                  <a:lnTo>
                    <a:pt x="1435" y="1972"/>
                  </a:lnTo>
                  <a:lnTo>
                    <a:pt x="1656" y="1945"/>
                  </a:lnTo>
                  <a:lnTo>
                    <a:pt x="1862" y="1903"/>
                  </a:lnTo>
                  <a:lnTo>
                    <a:pt x="2111" y="1848"/>
                  </a:lnTo>
                  <a:lnTo>
                    <a:pt x="2359" y="1779"/>
                  </a:lnTo>
                  <a:lnTo>
                    <a:pt x="2593" y="1696"/>
                  </a:lnTo>
                  <a:lnTo>
                    <a:pt x="2828" y="1586"/>
                  </a:lnTo>
                  <a:lnTo>
                    <a:pt x="2938" y="1517"/>
                  </a:lnTo>
                  <a:lnTo>
                    <a:pt x="3035" y="1448"/>
                  </a:lnTo>
                  <a:lnTo>
                    <a:pt x="3131" y="1365"/>
                  </a:lnTo>
                  <a:lnTo>
                    <a:pt x="3214" y="1283"/>
                  </a:lnTo>
                  <a:lnTo>
                    <a:pt x="3283" y="1186"/>
                  </a:lnTo>
                  <a:lnTo>
                    <a:pt x="3352" y="1076"/>
                  </a:lnTo>
                  <a:lnTo>
                    <a:pt x="3393" y="952"/>
                  </a:lnTo>
                  <a:lnTo>
                    <a:pt x="3435" y="827"/>
                  </a:lnTo>
                  <a:lnTo>
                    <a:pt x="3448" y="731"/>
                  </a:lnTo>
                  <a:lnTo>
                    <a:pt x="3448" y="634"/>
                  </a:lnTo>
                  <a:lnTo>
                    <a:pt x="3435" y="524"/>
                  </a:lnTo>
                  <a:lnTo>
                    <a:pt x="3407" y="414"/>
                  </a:lnTo>
                  <a:lnTo>
                    <a:pt x="3338" y="207"/>
                  </a:lnTo>
                  <a:lnTo>
                    <a:pt x="3269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5" name="Google Shape;525;p12"/>
            <p:cNvSpPr/>
            <p:nvPr/>
          </p:nvSpPr>
          <p:spPr>
            <a:xfrm>
              <a:off x="331200" y="2441000"/>
              <a:ext cx="144500" cy="150350"/>
            </a:xfrm>
            <a:custGeom>
              <a:rect b="b" l="l" r="r" t="t"/>
              <a:pathLst>
                <a:path extrusionOk="0" h="6014" w="5780">
                  <a:moveTo>
                    <a:pt x="3876" y="2635"/>
                  </a:moveTo>
                  <a:lnTo>
                    <a:pt x="3959" y="2648"/>
                  </a:lnTo>
                  <a:lnTo>
                    <a:pt x="4055" y="2676"/>
                  </a:lnTo>
                  <a:lnTo>
                    <a:pt x="4138" y="2717"/>
                  </a:lnTo>
                  <a:lnTo>
                    <a:pt x="4221" y="2772"/>
                  </a:lnTo>
                  <a:lnTo>
                    <a:pt x="4303" y="2828"/>
                  </a:lnTo>
                  <a:lnTo>
                    <a:pt x="4372" y="2910"/>
                  </a:lnTo>
                  <a:lnTo>
                    <a:pt x="4455" y="3021"/>
                  </a:lnTo>
                  <a:lnTo>
                    <a:pt x="4510" y="3145"/>
                  </a:lnTo>
                  <a:lnTo>
                    <a:pt x="4565" y="3283"/>
                  </a:lnTo>
                  <a:lnTo>
                    <a:pt x="4607" y="3434"/>
                  </a:lnTo>
                  <a:lnTo>
                    <a:pt x="4621" y="3572"/>
                  </a:lnTo>
                  <a:lnTo>
                    <a:pt x="4607" y="3724"/>
                  </a:lnTo>
                  <a:lnTo>
                    <a:pt x="4579" y="3848"/>
                  </a:lnTo>
                  <a:lnTo>
                    <a:pt x="4552" y="3917"/>
                  </a:lnTo>
                  <a:lnTo>
                    <a:pt x="4510" y="3986"/>
                  </a:lnTo>
                  <a:lnTo>
                    <a:pt x="4455" y="4041"/>
                  </a:lnTo>
                  <a:lnTo>
                    <a:pt x="4400" y="4096"/>
                  </a:lnTo>
                  <a:lnTo>
                    <a:pt x="4345" y="4138"/>
                  </a:lnTo>
                  <a:lnTo>
                    <a:pt x="4290" y="4165"/>
                  </a:lnTo>
                  <a:lnTo>
                    <a:pt x="4221" y="4179"/>
                  </a:lnTo>
                  <a:lnTo>
                    <a:pt x="4083" y="4179"/>
                  </a:lnTo>
                  <a:lnTo>
                    <a:pt x="4014" y="4165"/>
                  </a:lnTo>
                  <a:lnTo>
                    <a:pt x="3862" y="4124"/>
                  </a:lnTo>
                  <a:lnTo>
                    <a:pt x="3738" y="4055"/>
                  </a:lnTo>
                  <a:lnTo>
                    <a:pt x="3614" y="3959"/>
                  </a:lnTo>
                  <a:lnTo>
                    <a:pt x="3503" y="3876"/>
                  </a:lnTo>
                  <a:lnTo>
                    <a:pt x="3379" y="3738"/>
                  </a:lnTo>
                  <a:lnTo>
                    <a:pt x="3310" y="3655"/>
                  </a:lnTo>
                  <a:lnTo>
                    <a:pt x="3255" y="3572"/>
                  </a:lnTo>
                  <a:lnTo>
                    <a:pt x="3200" y="3462"/>
                  </a:lnTo>
                  <a:lnTo>
                    <a:pt x="3173" y="3352"/>
                  </a:lnTo>
                  <a:lnTo>
                    <a:pt x="3173" y="3228"/>
                  </a:lnTo>
                  <a:lnTo>
                    <a:pt x="3186" y="3076"/>
                  </a:lnTo>
                  <a:lnTo>
                    <a:pt x="3214" y="2993"/>
                  </a:lnTo>
                  <a:lnTo>
                    <a:pt x="3255" y="2910"/>
                  </a:lnTo>
                  <a:lnTo>
                    <a:pt x="3310" y="2841"/>
                  </a:lnTo>
                  <a:lnTo>
                    <a:pt x="3366" y="2786"/>
                  </a:lnTo>
                  <a:lnTo>
                    <a:pt x="3435" y="2731"/>
                  </a:lnTo>
                  <a:lnTo>
                    <a:pt x="3517" y="2690"/>
                  </a:lnTo>
                  <a:lnTo>
                    <a:pt x="3600" y="2662"/>
                  </a:lnTo>
                  <a:lnTo>
                    <a:pt x="3683" y="2648"/>
                  </a:lnTo>
                  <a:lnTo>
                    <a:pt x="3779" y="2635"/>
                  </a:lnTo>
                  <a:close/>
                  <a:moveTo>
                    <a:pt x="2111" y="2745"/>
                  </a:moveTo>
                  <a:lnTo>
                    <a:pt x="2193" y="2772"/>
                  </a:lnTo>
                  <a:lnTo>
                    <a:pt x="2276" y="2786"/>
                  </a:lnTo>
                  <a:lnTo>
                    <a:pt x="2345" y="2828"/>
                  </a:lnTo>
                  <a:lnTo>
                    <a:pt x="2414" y="2855"/>
                  </a:lnTo>
                  <a:lnTo>
                    <a:pt x="2483" y="2910"/>
                  </a:lnTo>
                  <a:lnTo>
                    <a:pt x="2524" y="2966"/>
                  </a:lnTo>
                  <a:lnTo>
                    <a:pt x="2579" y="3021"/>
                  </a:lnTo>
                  <a:lnTo>
                    <a:pt x="2607" y="3090"/>
                  </a:lnTo>
                  <a:lnTo>
                    <a:pt x="2635" y="3159"/>
                  </a:lnTo>
                  <a:lnTo>
                    <a:pt x="2662" y="3228"/>
                  </a:lnTo>
                  <a:lnTo>
                    <a:pt x="2662" y="3310"/>
                  </a:lnTo>
                  <a:lnTo>
                    <a:pt x="2662" y="3393"/>
                  </a:lnTo>
                  <a:lnTo>
                    <a:pt x="2662" y="3476"/>
                  </a:lnTo>
                  <a:lnTo>
                    <a:pt x="2635" y="3559"/>
                  </a:lnTo>
                  <a:lnTo>
                    <a:pt x="2579" y="3710"/>
                  </a:lnTo>
                  <a:lnTo>
                    <a:pt x="2511" y="3848"/>
                  </a:lnTo>
                  <a:lnTo>
                    <a:pt x="2428" y="3972"/>
                  </a:lnTo>
                  <a:lnTo>
                    <a:pt x="2317" y="4083"/>
                  </a:lnTo>
                  <a:lnTo>
                    <a:pt x="2193" y="4179"/>
                  </a:lnTo>
                  <a:lnTo>
                    <a:pt x="2055" y="4262"/>
                  </a:lnTo>
                  <a:lnTo>
                    <a:pt x="1918" y="4317"/>
                  </a:lnTo>
                  <a:lnTo>
                    <a:pt x="1766" y="4358"/>
                  </a:lnTo>
                  <a:lnTo>
                    <a:pt x="1614" y="4358"/>
                  </a:lnTo>
                  <a:lnTo>
                    <a:pt x="1490" y="4345"/>
                  </a:lnTo>
                  <a:lnTo>
                    <a:pt x="1380" y="4303"/>
                  </a:lnTo>
                  <a:lnTo>
                    <a:pt x="1283" y="4234"/>
                  </a:lnTo>
                  <a:lnTo>
                    <a:pt x="1214" y="4138"/>
                  </a:lnTo>
                  <a:lnTo>
                    <a:pt x="1159" y="4027"/>
                  </a:lnTo>
                  <a:lnTo>
                    <a:pt x="1131" y="3890"/>
                  </a:lnTo>
                  <a:lnTo>
                    <a:pt x="1131" y="3738"/>
                  </a:lnTo>
                  <a:lnTo>
                    <a:pt x="1131" y="3586"/>
                  </a:lnTo>
                  <a:lnTo>
                    <a:pt x="1173" y="3434"/>
                  </a:lnTo>
                  <a:lnTo>
                    <a:pt x="1228" y="3269"/>
                  </a:lnTo>
                  <a:lnTo>
                    <a:pt x="1311" y="3117"/>
                  </a:lnTo>
                  <a:lnTo>
                    <a:pt x="1352" y="3048"/>
                  </a:lnTo>
                  <a:lnTo>
                    <a:pt x="1421" y="2979"/>
                  </a:lnTo>
                  <a:lnTo>
                    <a:pt x="1476" y="2924"/>
                  </a:lnTo>
                  <a:lnTo>
                    <a:pt x="1545" y="2869"/>
                  </a:lnTo>
                  <a:lnTo>
                    <a:pt x="1628" y="2814"/>
                  </a:lnTo>
                  <a:lnTo>
                    <a:pt x="1711" y="2786"/>
                  </a:lnTo>
                  <a:lnTo>
                    <a:pt x="1807" y="2759"/>
                  </a:lnTo>
                  <a:lnTo>
                    <a:pt x="1904" y="2745"/>
                  </a:lnTo>
                  <a:close/>
                  <a:moveTo>
                    <a:pt x="3035" y="4152"/>
                  </a:moveTo>
                  <a:lnTo>
                    <a:pt x="3076" y="4165"/>
                  </a:lnTo>
                  <a:lnTo>
                    <a:pt x="3145" y="4207"/>
                  </a:lnTo>
                  <a:lnTo>
                    <a:pt x="3214" y="4290"/>
                  </a:lnTo>
                  <a:lnTo>
                    <a:pt x="3269" y="4372"/>
                  </a:lnTo>
                  <a:lnTo>
                    <a:pt x="3324" y="4455"/>
                  </a:lnTo>
                  <a:lnTo>
                    <a:pt x="3407" y="4607"/>
                  </a:lnTo>
                  <a:lnTo>
                    <a:pt x="3421" y="4689"/>
                  </a:lnTo>
                  <a:lnTo>
                    <a:pt x="3435" y="4786"/>
                  </a:lnTo>
                  <a:lnTo>
                    <a:pt x="3407" y="4869"/>
                  </a:lnTo>
                  <a:lnTo>
                    <a:pt x="3393" y="4910"/>
                  </a:lnTo>
                  <a:lnTo>
                    <a:pt x="3366" y="4938"/>
                  </a:lnTo>
                  <a:lnTo>
                    <a:pt x="3338" y="4965"/>
                  </a:lnTo>
                  <a:lnTo>
                    <a:pt x="3297" y="4965"/>
                  </a:lnTo>
                  <a:lnTo>
                    <a:pt x="3241" y="4951"/>
                  </a:lnTo>
                  <a:lnTo>
                    <a:pt x="3173" y="4938"/>
                  </a:lnTo>
                  <a:lnTo>
                    <a:pt x="3104" y="4938"/>
                  </a:lnTo>
                  <a:lnTo>
                    <a:pt x="3035" y="4965"/>
                  </a:lnTo>
                  <a:lnTo>
                    <a:pt x="2966" y="4993"/>
                  </a:lnTo>
                  <a:lnTo>
                    <a:pt x="2924" y="4993"/>
                  </a:lnTo>
                  <a:lnTo>
                    <a:pt x="2883" y="4979"/>
                  </a:lnTo>
                  <a:lnTo>
                    <a:pt x="2855" y="4951"/>
                  </a:lnTo>
                  <a:lnTo>
                    <a:pt x="2828" y="4910"/>
                  </a:lnTo>
                  <a:lnTo>
                    <a:pt x="2800" y="4827"/>
                  </a:lnTo>
                  <a:lnTo>
                    <a:pt x="2800" y="4745"/>
                  </a:lnTo>
                  <a:lnTo>
                    <a:pt x="2828" y="4579"/>
                  </a:lnTo>
                  <a:lnTo>
                    <a:pt x="2869" y="4400"/>
                  </a:lnTo>
                  <a:lnTo>
                    <a:pt x="2910" y="4290"/>
                  </a:lnTo>
                  <a:lnTo>
                    <a:pt x="2966" y="4207"/>
                  </a:lnTo>
                  <a:lnTo>
                    <a:pt x="2979" y="4179"/>
                  </a:lnTo>
                  <a:lnTo>
                    <a:pt x="3007" y="4165"/>
                  </a:lnTo>
                  <a:lnTo>
                    <a:pt x="3035" y="4152"/>
                  </a:lnTo>
                  <a:close/>
                  <a:moveTo>
                    <a:pt x="2828" y="1"/>
                  </a:moveTo>
                  <a:lnTo>
                    <a:pt x="2607" y="14"/>
                  </a:lnTo>
                  <a:lnTo>
                    <a:pt x="2414" y="42"/>
                  </a:lnTo>
                  <a:lnTo>
                    <a:pt x="2207" y="97"/>
                  </a:lnTo>
                  <a:lnTo>
                    <a:pt x="2028" y="166"/>
                  </a:lnTo>
                  <a:lnTo>
                    <a:pt x="1904" y="180"/>
                  </a:lnTo>
                  <a:lnTo>
                    <a:pt x="1793" y="194"/>
                  </a:lnTo>
                  <a:lnTo>
                    <a:pt x="1697" y="221"/>
                  </a:lnTo>
                  <a:lnTo>
                    <a:pt x="1587" y="249"/>
                  </a:lnTo>
                  <a:lnTo>
                    <a:pt x="1490" y="290"/>
                  </a:lnTo>
                  <a:lnTo>
                    <a:pt x="1393" y="345"/>
                  </a:lnTo>
                  <a:lnTo>
                    <a:pt x="1200" y="469"/>
                  </a:lnTo>
                  <a:lnTo>
                    <a:pt x="1021" y="621"/>
                  </a:lnTo>
                  <a:lnTo>
                    <a:pt x="869" y="800"/>
                  </a:lnTo>
                  <a:lnTo>
                    <a:pt x="718" y="993"/>
                  </a:lnTo>
                  <a:lnTo>
                    <a:pt x="580" y="1200"/>
                  </a:lnTo>
                  <a:lnTo>
                    <a:pt x="456" y="1421"/>
                  </a:lnTo>
                  <a:lnTo>
                    <a:pt x="359" y="1655"/>
                  </a:lnTo>
                  <a:lnTo>
                    <a:pt x="263" y="1890"/>
                  </a:lnTo>
                  <a:lnTo>
                    <a:pt x="180" y="2124"/>
                  </a:lnTo>
                  <a:lnTo>
                    <a:pt x="111" y="2359"/>
                  </a:lnTo>
                  <a:lnTo>
                    <a:pt x="56" y="2579"/>
                  </a:lnTo>
                  <a:lnTo>
                    <a:pt x="28" y="2786"/>
                  </a:lnTo>
                  <a:lnTo>
                    <a:pt x="1" y="2993"/>
                  </a:lnTo>
                  <a:lnTo>
                    <a:pt x="1" y="3117"/>
                  </a:lnTo>
                  <a:lnTo>
                    <a:pt x="1" y="3241"/>
                  </a:lnTo>
                  <a:lnTo>
                    <a:pt x="14" y="3352"/>
                  </a:lnTo>
                  <a:lnTo>
                    <a:pt x="28" y="3462"/>
                  </a:lnTo>
                  <a:lnTo>
                    <a:pt x="56" y="3572"/>
                  </a:lnTo>
                  <a:lnTo>
                    <a:pt x="97" y="3669"/>
                  </a:lnTo>
                  <a:lnTo>
                    <a:pt x="138" y="3765"/>
                  </a:lnTo>
                  <a:lnTo>
                    <a:pt x="194" y="3848"/>
                  </a:lnTo>
                  <a:lnTo>
                    <a:pt x="318" y="4027"/>
                  </a:lnTo>
                  <a:lnTo>
                    <a:pt x="456" y="4179"/>
                  </a:lnTo>
                  <a:lnTo>
                    <a:pt x="635" y="4331"/>
                  </a:lnTo>
                  <a:lnTo>
                    <a:pt x="814" y="4483"/>
                  </a:lnTo>
                  <a:lnTo>
                    <a:pt x="938" y="4579"/>
                  </a:lnTo>
                  <a:lnTo>
                    <a:pt x="1049" y="4676"/>
                  </a:lnTo>
                  <a:lnTo>
                    <a:pt x="1145" y="4786"/>
                  </a:lnTo>
                  <a:lnTo>
                    <a:pt x="1228" y="4896"/>
                  </a:lnTo>
                  <a:lnTo>
                    <a:pt x="1297" y="5020"/>
                  </a:lnTo>
                  <a:lnTo>
                    <a:pt x="1366" y="5158"/>
                  </a:lnTo>
                  <a:lnTo>
                    <a:pt x="1407" y="5296"/>
                  </a:lnTo>
                  <a:lnTo>
                    <a:pt x="1435" y="5448"/>
                  </a:lnTo>
                  <a:lnTo>
                    <a:pt x="1435" y="5476"/>
                  </a:lnTo>
                  <a:lnTo>
                    <a:pt x="1518" y="5448"/>
                  </a:lnTo>
                  <a:lnTo>
                    <a:pt x="1669" y="5448"/>
                  </a:lnTo>
                  <a:lnTo>
                    <a:pt x="1738" y="5476"/>
                  </a:lnTo>
                  <a:lnTo>
                    <a:pt x="1807" y="5517"/>
                  </a:lnTo>
                  <a:lnTo>
                    <a:pt x="1862" y="5572"/>
                  </a:lnTo>
                  <a:lnTo>
                    <a:pt x="1986" y="5724"/>
                  </a:lnTo>
                  <a:lnTo>
                    <a:pt x="2083" y="5820"/>
                  </a:lnTo>
                  <a:lnTo>
                    <a:pt x="2180" y="5889"/>
                  </a:lnTo>
                  <a:lnTo>
                    <a:pt x="2180" y="5793"/>
                  </a:lnTo>
                  <a:lnTo>
                    <a:pt x="2180" y="5696"/>
                  </a:lnTo>
                  <a:lnTo>
                    <a:pt x="2193" y="5586"/>
                  </a:lnTo>
                  <a:lnTo>
                    <a:pt x="2221" y="5489"/>
                  </a:lnTo>
                  <a:lnTo>
                    <a:pt x="2235" y="5462"/>
                  </a:lnTo>
                  <a:lnTo>
                    <a:pt x="2262" y="5462"/>
                  </a:lnTo>
                  <a:lnTo>
                    <a:pt x="2290" y="5476"/>
                  </a:lnTo>
                  <a:lnTo>
                    <a:pt x="2290" y="5503"/>
                  </a:lnTo>
                  <a:lnTo>
                    <a:pt x="2317" y="5738"/>
                  </a:lnTo>
                  <a:lnTo>
                    <a:pt x="2345" y="5972"/>
                  </a:lnTo>
                  <a:lnTo>
                    <a:pt x="2497" y="6000"/>
                  </a:lnTo>
                  <a:lnTo>
                    <a:pt x="2648" y="6013"/>
                  </a:lnTo>
                  <a:lnTo>
                    <a:pt x="2621" y="5889"/>
                  </a:lnTo>
                  <a:lnTo>
                    <a:pt x="2607" y="5738"/>
                  </a:lnTo>
                  <a:lnTo>
                    <a:pt x="2607" y="5669"/>
                  </a:lnTo>
                  <a:lnTo>
                    <a:pt x="2621" y="5600"/>
                  </a:lnTo>
                  <a:lnTo>
                    <a:pt x="2648" y="5531"/>
                  </a:lnTo>
                  <a:lnTo>
                    <a:pt x="2676" y="5476"/>
                  </a:lnTo>
                  <a:lnTo>
                    <a:pt x="2704" y="5476"/>
                  </a:lnTo>
                  <a:lnTo>
                    <a:pt x="2731" y="5489"/>
                  </a:lnTo>
                  <a:lnTo>
                    <a:pt x="2773" y="5600"/>
                  </a:lnTo>
                  <a:lnTo>
                    <a:pt x="2786" y="5724"/>
                  </a:lnTo>
                  <a:lnTo>
                    <a:pt x="2800" y="5848"/>
                  </a:lnTo>
                  <a:lnTo>
                    <a:pt x="2814" y="5958"/>
                  </a:lnTo>
                  <a:lnTo>
                    <a:pt x="2814" y="6013"/>
                  </a:lnTo>
                  <a:lnTo>
                    <a:pt x="2979" y="6013"/>
                  </a:lnTo>
                  <a:lnTo>
                    <a:pt x="3131" y="5986"/>
                  </a:lnTo>
                  <a:lnTo>
                    <a:pt x="3090" y="5807"/>
                  </a:lnTo>
                  <a:lnTo>
                    <a:pt x="3076" y="5710"/>
                  </a:lnTo>
                  <a:lnTo>
                    <a:pt x="3076" y="5613"/>
                  </a:lnTo>
                  <a:lnTo>
                    <a:pt x="3076" y="5600"/>
                  </a:lnTo>
                  <a:lnTo>
                    <a:pt x="3090" y="5586"/>
                  </a:lnTo>
                  <a:lnTo>
                    <a:pt x="3104" y="5586"/>
                  </a:lnTo>
                  <a:lnTo>
                    <a:pt x="3117" y="5600"/>
                  </a:lnTo>
                  <a:lnTo>
                    <a:pt x="3186" y="5669"/>
                  </a:lnTo>
                  <a:lnTo>
                    <a:pt x="3228" y="5765"/>
                  </a:lnTo>
                  <a:lnTo>
                    <a:pt x="3255" y="5862"/>
                  </a:lnTo>
                  <a:lnTo>
                    <a:pt x="3283" y="5958"/>
                  </a:lnTo>
                  <a:lnTo>
                    <a:pt x="3338" y="5958"/>
                  </a:lnTo>
                  <a:lnTo>
                    <a:pt x="3490" y="5917"/>
                  </a:lnTo>
                  <a:lnTo>
                    <a:pt x="3655" y="5875"/>
                  </a:lnTo>
                  <a:lnTo>
                    <a:pt x="3655" y="5834"/>
                  </a:lnTo>
                  <a:lnTo>
                    <a:pt x="3641" y="5738"/>
                  </a:lnTo>
                  <a:lnTo>
                    <a:pt x="3628" y="5641"/>
                  </a:lnTo>
                  <a:lnTo>
                    <a:pt x="3628" y="5544"/>
                  </a:lnTo>
                  <a:lnTo>
                    <a:pt x="3655" y="5448"/>
                  </a:lnTo>
                  <a:lnTo>
                    <a:pt x="3669" y="5434"/>
                  </a:lnTo>
                  <a:lnTo>
                    <a:pt x="3697" y="5434"/>
                  </a:lnTo>
                  <a:lnTo>
                    <a:pt x="3710" y="5448"/>
                  </a:lnTo>
                  <a:lnTo>
                    <a:pt x="3752" y="5544"/>
                  </a:lnTo>
                  <a:lnTo>
                    <a:pt x="3766" y="5641"/>
                  </a:lnTo>
                  <a:lnTo>
                    <a:pt x="3807" y="5820"/>
                  </a:lnTo>
                  <a:lnTo>
                    <a:pt x="3945" y="5765"/>
                  </a:lnTo>
                  <a:lnTo>
                    <a:pt x="4069" y="5682"/>
                  </a:lnTo>
                  <a:lnTo>
                    <a:pt x="4055" y="5600"/>
                  </a:lnTo>
                  <a:lnTo>
                    <a:pt x="4028" y="5517"/>
                  </a:lnTo>
                  <a:lnTo>
                    <a:pt x="4014" y="5420"/>
                  </a:lnTo>
                  <a:lnTo>
                    <a:pt x="4014" y="5365"/>
                  </a:lnTo>
                  <a:lnTo>
                    <a:pt x="4028" y="5324"/>
                  </a:lnTo>
                  <a:lnTo>
                    <a:pt x="4041" y="5282"/>
                  </a:lnTo>
                  <a:lnTo>
                    <a:pt x="4069" y="5269"/>
                  </a:lnTo>
                  <a:lnTo>
                    <a:pt x="4083" y="5269"/>
                  </a:lnTo>
                  <a:lnTo>
                    <a:pt x="4124" y="5310"/>
                  </a:lnTo>
                  <a:lnTo>
                    <a:pt x="4138" y="5379"/>
                  </a:lnTo>
                  <a:lnTo>
                    <a:pt x="4179" y="5503"/>
                  </a:lnTo>
                  <a:lnTo>
                    <a:pt x="4193" y="5558"/>
                  </a:lnTo>
                  <a:lnTo>
                    <a:pt x="4317" y="5379"/>
                  </a:lnTo>
                  <a:lnTo>
                    <a:pt x="4455" y="5200"/>
                  </a:lnTo>
                  <a:lnTo>
                    <a:pt x="4579" y="5076"/>
                  </a:lnTo>
                  <a:lnTo>
                    <a:pt x="4648" y="5020"/>
                  </a:lnTo>
                  <a:lnTo>
                    <a:pt x="4731" y="4979"/>
                  </a:lnTo>
                  <a:lnTo>
                    <a:pt x="4717" y="4883"/>
                  </a:lnTo>
                  <a:lnTo>
                    <a:pt x="4717" y="4814"/>
                  </a:lnTo>
                  <a:lnTo>
                    <a:pt x="4717" y="4758"/>
                  </a:lnTo>
                  <a:lnTo>
                    <a:pt x="4745" y="4689"/>
                  </a:lnTo>
                  <a:lnTo>
                    <a:pt x="4758" y="4634"/>
                  </a:lnTo>
                  <a:lnTo>
                    <a:pt x="4827" y="4538"/>
                  </a:lnTo>
                  <a:lnTo>
                    <a:pt x="4910" y="4441"/>
                  </a:lnTo>
                  <a:lnTo>
                    <a:pt x="5145" y="4124"/>
                  </a:lnTo>
                  <a:lnTo>
                    <a:pt x="5365" y="3807"/>
                  </a:lnTo>
                  <a:lnTo>
                    <a:pt x="5517" y="3545"/>
                  </a:lnTo>
                  <a:lnTo>
                    <a:pt x="5586" y="3407"/>
                  </a:lnTo>
                  <a:lnTo>
                    <a:pt x="5641" y="3269"/>
                  </a:lnTo>
                  <a:lnTo>
                    <a:pt x="5682" y="3131"/>
                  </a:lnTo>
                  <a:lnTo>
                    <a:pt x="5724" y="2979"/>
                  </a:lnTo>
                  <a:lnTo>
                    <a:pt x="5751" y="2841"/>
                  </a:lnTo>
                  <a:lnTo>
                    <a:pt x="5779" y="2704"/>
                  </a:lnTo>
                  <a:lnTo>
                    <a:pt x="5779" y="2552"/>
                  </a:lnTo>
                  <a:lnTo>
                    <a:pt x="5779" y="2414"/>
                  </a:lnTo>
                  <a:lnTo>
                    <a:pt x="5765" y="2262"/>
                  </a:lnTo>
                  <a:lnTo>
                    <a:pt x="5751" y="2124"/>
                  </a:lnTo>
                  <a:lnTo>
                    <a:pt x="5724" y="1973"/>
                  </a:lnTo>
                  <a:lnTo>
                    <a:pt x="5669" y="1835"/>
                  </a:lnTo>
                  <a:lnTo>
                    <a:pt x="5614" y="1683"/>
                  </a:lnTo>
                  <a:lnTo>
                    <a:pt x="5558" y="1545"/>
                  </a:lnTo>
                  <a:lnTo>
                    <a:pt x="5476" y="1407"/>
                  </a:lnTo>
                  <a:lnTo>
                    <a:pt x="5393" y="1269"/>
                  </a:lnTo>
                  <a:lnTo>
                    <a:pt x="5310" y="1145"/>
                  </a:lnTo>
                  <a:lnTo>
                    <a:pt x="5200" y="1021"/>
                  </a:lnTo>
                  <a:lnTo>
                    <a:pt x="5103" y="911"/>
                  </a:lnTo>
                  <a:lnTo>
                    <a:pt x="4993" y="800"/>
                  </a:lnTo>
                  <a:lnTo>
                    <a:pt x="4869" y="690"/>
                  </a:lnTo>
                  <a:lnTo>
                    <a:pt x="4745" y="594"/>
                  </a:lnTo>
                  <a:lnTo>
                    <a:pt x="4621" y="511"/>
                  </a:lnTo>
                  <a:lnTo>
                    <a:pt x="4496" y="414"/>
                  </a:lnTo>
                  <a:lnTo>
                    <a:pt x="4359" y="345"/>
                  </a:lnTo>
                  <a:lnTo>
                    <a:pt x="4221" y="276"/>
                  </a:lnTo>
                  <a:lnTo>
                    <a:pt x="4069" y="207"/>
                  </a:lnTo>
                  <a:lnTo>
                    <a:pt x="3931" y="166"/>
                  </a:lnTo>
                  <a:lnTo>
                    <a:pt x="3779" y="111"/>
                  </a:lnTo>
                  <a:lnTo>
                    <a:pt x="3628" y="83"/>
                  </a:lnTo>
                  <a:lnTo>
                    <a:pt x="3435" y="42"/>
                  </a:lnTo>
                  <a:lnTo>
                    <a:pt x="3241" y="14"/>
                  </a:lnTo>
                  <a:lnTo>
                    <a:pt x="3035" y="1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6" name="Google Shape;526;p12"/>
          <p:cNvGrpSpPr/>
          <p:nvPr/>
        </p:nvGrpSpPr>
        <p:grpSpPr>
          <a:xfrm rot="-941946">
            <a:off x="243138" y="4275596"/>
            <a:ext cx="542999" cy="686830"/>
            <a:chOff x="331200" y="2441000"/>
            <a:chExt cx="144500" cy="182750"/>
          </a:xfrm>
        </p:grpSpPr>
        <p:sp>
          <p:nvSpPr>
            <p:cNvPr id="527" name="Google Shape;527;p12"/>
            <p:cNvSpPr/>
            <p:nvPr/>
          </p:nvSpPr>
          <p:spPr>
            <a:xfrm>
              <a:off x="369125" y="2573750"/>
              <a:ext cx="86225" cy="50000"/>
            </a:xfrm>
            <a:custGeom>
              <a:rect b="b" l="l" r="r" t="t"/>
              <a:pathLst>
                <a:path extrusionOk="0" h="2000" w="3449">
                  <a:moveTo>
                    <a:pt x="3269" y="0"/>
                  </a:moveTo>
                  <a:lnTo>
                    <a:pt x="3214" y="55"/>
                  </a:lnTo>
                  <a:lnTo>
                    <a:pt x="3159" y="110"/>
                  </a:lnTo>
                  <a:lnTo>
                    <a:pt x="3062" y="248"/>
                  </a:lnTo>
                  <a:lnTo>
                    <a:pt x="2993" y="386"/>
                  </a:lnTo>
                  <a:lnTo>
                    <a:pt x="2910" y="524"/>
                  </a:lnTo>
                  <a:lnTo>
                    <a:pt x="2800" y="648"/>
                  </a:lnTo>
                  <a:lnTo>
                    <a:pt x="2814" y="676"/>
                  </a:lnTo>
                  <a:lnTo>
                    <a:pt x="2842" y="800"/>
                  </a:lnTo>
                  <a:lnTo>
                    <a:pt x="2842" y="869"/>
                  </a:lnTo>
                  <a:lnTo>
                    <a:pt x="2842" y="938"/>
                  </a:lnTo>
                  <a:lnTo>
                    <a:pt x="2828" y="1007"/>
                  </a:lnTo>
                  <a:lnTo>
                    <a:pt x="2800" y="1062"/>
                  </a:lnTo>
                  <a:lnTo>
                    <a:pt x="2759" y="1103"/>
                  </a:lnTo>
                  <a:lnTo>
                    <a:pt x="2704" y="1145"/>
                  </a:lnTo>
                  <a:lnTo>
                    <a:pt x="2662" y="1145"/>
                  </a:lnTo>
                  <a:lnTo>
                    <a:pt x="2635" y="1131"/>
                  </a:lnTo>
                  <a:lnTo>
                    <a:pt x="2607" y="1103"/>
                  </a:lnTo>
                  <a:lnTo>
                    <a:pt x="2621" y="1062"/>
                  </a:lnTo>
                  <a:lnTo>
                    <a:pt x="2676" y="938"/>
                  </a:lnTo>
                  <a:lnTo>
                    <a:pt x="2690" y="869"/>
                  </a:lnTo>
                  <a:lnTo>
                    <a:pt x="2676" y="786"/>
                  </a:lnTo>
                  <a:lnTo>
                    <a:pt x="2676" y="759"/>
                  </a:lnTo>
                  <a:lnTo>
                    <a:pt x="2538" y="841"/>
                  </a:lnTo>
                  <a:lnTo>
                    <a:pt x="2414" y="924"/>
                  </a:lnTo>
                  <a:lnTo>
                    <a:pt x="2442" y="1076"/>
                  </a:lnTo>
                  <a:lnTo>
                    <a:pt x="2455" y="1214"/>
                  </a:lnTo>
                  <a:lnTo>
                    <a:pt x="2455" y="1255"/>
                  </a:lnTo>
                  <a:lnTo>
                    <a:pt x="2428" y="1296"/>
                  </a:lnTo>
                  <a:lnTo>
                    <a:pt x="2400" y="1310"/>
                  </a:lnTo>
                  <a:lnTo>
                    <a:pt x="2359" y="1310"/>
                  </a:lnTo>
                  <a:lnTo>
                    <a:pt x="2331" y="1296"/>
                  </a:lnTo>
                  <a:lnTo>
                    <a:pt x="2304" y="1283"/>
                  </a:lnTo>
                  <a:lnTo>
                    <a:pt x="2290" y="1255"/>
                  </a:lnTo>
                  <a:lnTo>
                    <a:pt x="2290" y="1227"/>
                  </a:lnTo>
                  <a:lnTo>
                    <a:pt x="2304" y="1200"/>
                  </a:lnTo>
                  <a:lnTo>
                    <a:pt x="2262" y="993"/>
                  </a:lnTo>
                  <a:lnTo>
                    <a:pt x="2042" y="1062"/>
                  </a:lnTo>
                  <a:lnTo>
                    <a:pt x="1904" y="1103"/>
                  </a:lnTo>
                  <a:lnTo>
                    <a:pt x="1945" y="1214"/>
                  </a:lnTo>
                  <a:lnTo>
                    <a:pt x="1973" y="1338"/>
                  </a:lnTo>
                  <a:lnTo>
                    <a:pt x="1986" y="1462"/>
                  </a:lnTo>
                  <a:lnTo>
                    <a:pt x="1973" y="1517"/>
                  </a:lnTo>
                  <a:lnTo>
                    <a:pt x="1959" y="1572"/>
                  </a:lnTo>
                  <a:lnTo>
                    <a:pt x="1945" y="1586"/>
                  </a:lnTo>
                  <a:lnTo>
                    <a:pt x="1918" y="1600"/>
                  </a:lnTo>
                  <a:lnTo>
                    <a:pt x="1890" y="1600"/>
                  </a:lnTo>
                  <a:lnTo>
                    <a:pt x="1862" y="1572"/>
                  </a:lnTo>
                  <a:lnTo>
                    <a:pt x="1821" y="1476"/>
                  </a:lnTo>
                  <a:lnTo>
                    <a:pt x="1793" y="1365"/>
                  </a:lnTo>
                  <a:lnTo>
                    <a:pt x="1752" y="1145"/>
                  </a:lnTo>
                  <a:lnTo>
                    <a:pt x="1449" y="1186"/>
                  </a:lnTo>
                  <a:lnTo>
                    <a:pt x="1490" y="1283"/>
                  </a:lnTo>
                  <a:lnTo>
                    <a:pt x="1545" y="1379"/>
                  </a:lnTo>
                  <a:lnTo>
                    <a:pt x="1559" y="1434"/>
                  </a:lnTo>
                  <a:lnTo>
                    <a:pt x="1545" y="1476"/>
                  </a:lnTo>
                  <a:lnTo>
                    <a:pt x="1518" y="1503"/>
                  </a:lnTo>
                  <a:lnTo>
                    <a:pt x="1462" y="1503"/>
                  </a:lnTo>
                  <a:lnTo>
                    <a:pt x="1421" y="1489"/>
                  </a:lnTo>
                  <a:lnTo>
                    <a:pt x="1393" y="1462"/>
                  </a:lnTo>
                  <a:lnTo>
                    <a:pt x="1338" y="1393"/>
                  </a:lnTo>
                  <a:lnTo>
                    <a:pt x="1297" y="1296"/>
                  </a:lnTo>
                  <a:lnTo>
                    <a:pt x="1269" y="1200"/>
                  </a:lnTo>
                  <a:lnTo>
                    <a:pt x="994" y="1200"/>
                  </a:lnTo>
                  <a:lnTo>
                    <a:pt x="1090" y="1379"/>
                  </a:lnTo>
                  <a:lnTo>
                    <a:pt x="1131" y="1462"/>
                  </a:lnTo>
                  <a:lnTo>
                    <a:pt x="1173" y="1558"/>
                  </a:lnTo>
                  <a:lnTo>
                    <a:pt x="1173" y="1586"/>
                  </a:lnTo>
                  <a:lnTo>
                    <a:pt x="1145" y="1614"/>
                  </a:lnTo>
                  <a:lnTo>
                    <a:pt x="1118" y="1641"/>
                  </a:lnTo>
                  <a:lnTo>
                    <a:pt x="1076" y="1627"/>
                  </a:lnTo>
                  <a:lnTo>
                    <a:pt x="1021" y="1600"/>
                  </a:lnTo>
                  <a:lnTo>
                    <a:pt x="980" y="1558"/>
                  </a:lnTo>
                  <a:lnTo>
                    <a:pt x="938" y="1503"/>
                  </a:lnTo>
                  <a:lnTo>
                    <a:pt x="897" y="1434"/>
                  </a:lnTo>
                  <a:lnTo>
                    <a:pt x="842" y="1296"/>
                  </a:lnTo>
                  <a:lnTo>
                    <a:pt x="800" y="1172"/>
                  </a:lnTo>
                  <a:lnTo>
                    <a:pt x="704" y="1145"/>
                  </a:lnTo>
                  <a:lnTo>
                    <a:pt x="621" y="1117"/>
                  </a:lnTo>
                  <a:lnTo>
                    <a:pt x="525" y="1062"/>
                  </a:lnTo>
                  <a:lnTo>
                    <a:pt x="456" y="993"/>
                  </a:lnTo>
                  <a:lnTo>
                    <a:pt x="387" y="910"/>
                  </a:lnTo>
                  <a:lnTo>
                    <a:pt x="304" y="814"/>
                  </a:lnTo>
                  <a:lnTo>
                    <a:pt x="263" y="759"/>
                  </a:lnTo>
                  <a:lnTo>
                    <a:pt x="207" y="731"/>
                  </a:lnTo>
                  <a:lnTo>
                    <a:pt x="152" y="717"/>
                  </a:lnTo>
                  <a:lnTo>
                    <a:pt x="111" y="717"/>
                  </a:lnTo>
                  <a:lnTo>
                    <a:pt x="1" y="745"/>
                  </a:lnTo>
                  <a:lnTo>
                    <a:pt x="70" y="1158"/>
                  </a:lnTo>
                  <a:lnTo>
                    <a:pt x="111" y="1352"/>
                  </a:lnTo>
                  <a:lnTo>
                    <a:pt x="152" y="1448"/>
                  </a:lnTo>
                  <a:lnTo>
                    <a:pt x="194" y="1545"/>
                  </a:lnTo>
                  <a:lnTo>
                    <a:pt x="249" y="1655"/>
                  </a:lnTo>
                  <a:lnTo>
                    <a:pt x="332" y="1738"/>
                  </a:lnTo>
                  <a:lnTo>
                    <a:pt x="414" y="1807"/>
                  </a:lnTo>
                  <a:lnTo>
                    <a:pt x="497" y="1876"/>
                  </a:lnTo>
                  <a:lnTo>
                    <a:pt x="607" y="1917"/>
                  </a:lnTo>
                  <a:lnTo>
                    <a:pt x="718" y="1945"/>
                  </a:lnTo>
                  <a:lnTo>
                    <a:pt x="828" y="1972"/>
                  </a:lnTo>
                  <a:lnTo>
                    <a:pt x="938" y="1986"/>
                  </a:lnTo>
                  <a:lnTo>
                    <a:pt x="1187" y="2000"/>
                  </a:lnTo>
                  <a:lnTo>
                    <a:pt x="1435" y="1972"/>
                  </a:lnTo>
                  <a:lnTo>
                    <a:pt x="1656" y="1945"/>
                  </a:lnTo>
                  <a:lnTo>
                    <a:pt x="1862" y="1903"/>
                  </a:lnTo>
                  <a:lnTo>
                    <a:pt x="2111" y="1848"/>
                  </a:lnTo>
                  <a:lnTo>
                    <a:pt x="2359" y="1779"/>
                  </a:lnTo>
                  <a:lnTo>
                    <a:pt x="2593" y="1696"/>
                  </a:lnTo>
                  <a:lnTo>
                    <a:pt x="2828" y="1586"/>
                  </a:lnTo>
                  <a:lnTo>
                    <a:pt x="2938" y="1517"/>
                  </a:lnTo>
                  <a:lnTo>
                    <a:pt x="3035" y="1448"/>
                  </a:lnTo>
                  <a:lnTo>
                    <a:pt x="3131" y="1365"/>
                  </a:lnTo>
                  <a:lnTo>
                    <a:pt x="3214" y="1283"/>
                  </a:lnTo>
                  <a:lnTo>
                    <a:pt x="3283" y="1186"/>
                  </a:lnTo>
                  <a:lnTo>
                    <a:pt x="3352" y="1076"/>
                  </a:lnTo>
                  <a:lnTo>
                    <a:pt x="3393" y="952"/>
                  </a:lnTo>
                  <a:lnTo>
                    <a:pt x="3435" y="827"/>
                  </a:lnTo>
                  <a:lnTo>
                    <a:pt x="3448" y="731"/>
                  </a:lnTo>
                  <a:lnTo>
                    <a:pt x="3448" y="634"/>
                  </a:lnTo>
                  <a:lnTo>
                    <a:pt x="3435" y="524"/>
                  </a:lnTo>
                  <a:lnTo>
                    <a:pt x="3407" y="414"/>
                  </a:lnTo>
                  <a:lnTo>
                    <a:pt x="3338" y="207"/>
                  </a:lnTo>
                  <a:lnTo>
                    <a:pt x="32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8" name="Google Shape;528;p12"/>
            <p:cNvSpPr/>
            <p:nvPr/>
          </p:nvSpPr>
          <p:spPr>
            <a:xfrm>
              <a:off x="331200" y="2441000"/>
              <a:ext cx="144500" cy="150350"/>
            </a:xfrm>
            <a:custGeom>
              <a:rect b="b" l="l" r="r" t="t"/>
              <a:pathLst>
                <a:path extrusionOk="0" h="6014" w="5780">
                  <a:moveTo>
                    <a:pt x="3876" y="2635"/>
                  </a:moveTo>
                  <a:lnTo>
                    <a:pt x="3959" y="2648"/>
                  </a:lnTo>
                  <a:lnTo>
                    <a:pt x="4055" y="2676"/>
                  </a:lnTo>
                  <a:lnTo>
                    <a:pt x="4138" y="2717"/>
                  </a:lnTo>
                  <a:lnTo>
                    <a:pt x="4221" y="2772"/>
                  </a:lnTo>
                  <a:lnTo>
                    <a:pt x="4303" y="2828"/>
                  </a:lnTo>
                  <a:lnTo>
                    <a:pt x="4372" y="2910"/>
                  </a:lnTo>
                  <a:lnTo>
                    <a:pt x="4455" y="3021"/>
                  </a:lnTo>
                  <a:lnTo>
                    <a:pt x="4510" y="3145"/>
                  </a:lnTo>
                  <a:lnTo>
                    <a:pt x="4565" y="3283"/>
                  </a:lnTo>
                  <a:lnTo>
                    <a:pt x="4607" y="3434"/>
                  </a:lnTo>
                  <a:lnTo>
                    <a:pt x="4621" y="3572"/>
                  </a:lnTo>
                  <a:lnTo>
                    <a:pt x="4607" y="3724"/>
                  </a:lnTo>
                  <a:lnTo>
                    <a:pt x="4579" y="3848"/>
                  </a:lnTo>
                  <a:lnTo>
                    <a:pt x="4552" y="3917"/>
                  </a:lnTo>
                  <a:lnTo>
                    <a:pt x="4510" y="3986"/>
                  </a:lnTo>
                  <a:lnTo>
                    <a:pt x="4455" y="4041"/>
                  </a:lnTo>
                  <a:lnTo>
                    <a:pt x="4400" y="4096"/>
                  </a:lnTo>
                  <a:lnTo>
                    <a:pt x="4345" y="4138"/>
                  </a:lnTo>
                  <a:lnTo>
                    <a:pt x="4290" y="4165"/>
                  </a:lnTo>
                  <a:lnTo>
                    <a:pt x="4221" y="4179"/>
                  </a:lnTo>
                  <a:lnTo>
                    <a:pt x="4083" y="4179"/>
                  </a:lnTo>
                  <a:lnTo>
                    <a:pt x="4014" y="4165"/>
                  </a:lnTo>
                  <a:lnTo>
                    <a:pt x="3862" y="4124"/>
                  </a:lnTo>
                  <a:lnTo>
                    <a:pt x="3738" y="4055"/>
                  </a:lnTo>
                  <a:lnTo>
                    <a:pt x="3614" y="3959"/>
                  </a:lnTo>
                  <a:lnTo>
                    <a:pt x="3503" y="3876"/>
                  </a:lnTo>
                  <a:lnTo>
                    <a:pt x="3379" y="3738"/>
                  </a:lnTo>
                  <a:lnTo>
                    <a:pt x="3310" y="3655"/>
                  </a:lnTo>
                  <a:lnTo>
                    <a:pt x="3255" y="3572"/>
                  </a:lnTo>
                  <a:lnTo>
                    <a:pt x="3200" y="3462"/>
                  </a:lnTo>
                  <a:lnTo>
                    <a:pt x="3173" y="3352"/>
                  </a:lnTo>
                  <a:lnTo>
                    <a:pt x="3173" y="3228"/>
                  </a:lnTo>
                  <a:lnTo>
                    <a:pt x="3186" y="3076"/>
                  </a:lnTo>
                  <a:lnTo>
                    <a:pt x="3214" y="2993"/>
                  </a:lnTo>
                  <a:lnTo>
                    <a:pt x="3255" y="2910"/>
                  </a:lnTo>
                  <a:lnTo>
                    <a:pt x="3310" y="2841"/>
                  </a:lnTo>
                  <a:lnTo>
                    <a:pt x="3366" y="2786"/>
                  </a:lnTo>
                  <a:lnTo>
                    <a:pt x="3435" y="2731"/>
                  </a:lnTo>
                  <a:lnTo>
                    <a:pt x="3517" y="2690"/>
                  </a:lnTo>
                  <a:lnTo>
                    <a:pt x="3600" y="2662"/>
                  </a:lnTo>
                  <a:lnTo>
                    <a:pt x="3683" y="2648"/>
                  </a:lnTo>
                  <a:lnTo>
                    <a:pt x="3779" y="2635"/>
                  </a:lnTo>
                  <a:close/>
                  <a:moveTo>
                    <a:pt x="2111" y="2745"/>
                  </a:moveTo>
                  <a:lnTo>
                    <a:pt x="2193" y="2772"/>
                  </a:lnTo>
                  <a:lnTo>
                    <a:pt x="2276" y="2786"/>
                  </a:lnTo>
                  <a:lnTo>
                    <a:pt x="2345" y="2828"/>
                  </a:lnTo>
                  <a:lnTo>
                    <a:pt x="2414" y="2855"/>
                  </a:lnTo>
                  <a:lnTo>
                    <a:pt x="2483" y="2910"/>
                  </a:lnTo>
                  <a:lnTo>
                    <a:pt x="2524" y="2966"/>
                  </a:lnTo>
                  <a:lnTo>
                    <a:pt x="2579" y="3021"/>
                  </a:lnTo>
                  <a:lnTo>
                    <a:pt x="2607" y="3090"/>
                  </a:lnTo>
                  <a:lnTo>
                    <a:pt x="2635" y="3159"/>
                  </a:lnTo>
                  <a:lnTo>
                    <a:pt x="2662" y="3228"/>
                  </a:lnTo>
                  <a:lnTo>
                    <a:pt x="2662" y="3310"/>
                  </a:lnTo>
                  <a:lnTo>
                    <a:pt x="2662" y="3393"/>
                  </a:lnTo>
                  <a:lnTo>
                    <a:pt x="2662" y="3476"/>
                  </a:lnTo>
                  <a:lnTo>
                    <a:pt x="2635" y="3559"/>
                  </a:lnTo>
                  <a:lnTo>
                    <a:pt x="2579" y="3710"/>
                  </a:lnTo>
                  <a:lnTo>
                    <a:pt x="2511" y="3848"/>
                  </a:lnTo>
                  <a:lnTo>
                    <a:pt x="2428" y="3972"/>
                  </a:lnTo>
                  <a:lnTo>
                    <a:pt x="2317" y="4083"/>
                  </a:lnTo>
                  <a:lnTo>
                    <a:pt x="2193" y="4179"/>
                  </a:lnTo>
                  <a:lnTo>
                    <a:pt x="2055" y="4262"/>
                  </a:lnTo>
                  <a:lnTo>
                    <a:pt x="1918" y="4317"/>
                  </a:lnTo>
                  <a:lnTo>
                    <a:pt x="1766" y="4358"/>
                  </a:lnTo>
                  <a:lnTo>
                    <a:pt x="1614" y="4358"/>
                  </a:lnTo>
                  <a:lnTo>
                    <a:pt x="1490" y="4345"/>
                  </a:lnTo>
                  <a:lnTo>
                    <a:pt x="1380" y="4303"/>
                  </a:lnTo>
                  <a:lnTo>
                    <a:pt x="1283" y="4234"/>
                  </a:lnTo>
                  <a:lnTo>
                    <a:pt x="1214" y="4138"/>
                  </a:lnTo>
                  <a:lnTo>
                    <a:pt x="1159" y="4027"/>
                  </a:lnTo>
                  <a:lnTo>
                    <a:pt x="1131" y="3890"/>
                  </a:lnTo>
                  <a:lnTo>
                    <a:pt x="1131" y="3738"/>
                  </a:lnTo>
                  <a:lnTo>
                    <a:pt x="1131" y="3586"/>
                  </a:lnTo>
                  <a:lnTo>
                    <a:pt x="1173" y="3434"/>
                  </a:lnTo>
                  <a:lnTo>
                    <a:pt x="1228" y="3269"/>
                  </a:lnTo>
                  <a:lnTo>
                    <a:pt x="1311" y="3117"/>
                  </a:lnTo>
                  <a:lnTo>
                    <a:pt x="1352" y="3048"/>
                  </a:lnTo>
                  <a:lnTo>
                    <a:pt x="1421" y="2979"/>
                  </a:lnTo>
                  <a:lnTo>
                    <a:pt x="1476" y="2924"/>
                  </a:lnTo>
                  <a:lnTo>
                    <a:pt x="1545" y="2869"/>
                  </a:lnTo>
                  <a:lnTo>
                    <a:pt x="1628" y="2814"/>
                  </a:lnTo>
                  <a:lnTo>
                    <a:pt x="1711" y="2786"/>
                  </a:lnTo>
                  <a:lnTo>
                    <a:pt x="1807" y="2759"/>
                  </a:lnTo>
                  <a:lnTo>
                    <a:pt x="1904" y="2745"/>
                  </a:lnTo>
                  <a:close/>
                  <a:moveTo>
                    <a:pt x="3035" y="4152"/>
                  </a:moveTo>
                  <a:lnTo>
                    <a:pt x="3076" y="4165"/>
                  </a:lnTo>
                  <a:lnTo>
                    <a:pt x="3145" y="4207"/>
                  </a:lnTo>
                  <a:lnTo>
                    <a:pt x="3214" y="4290"/>
                  </a:lnTo>
                  <a:lnTo>
                    <a:pt x="3269" y="4372"/>
                  </a:lnTo>
                  <a:lnTo>
                    <a:pt x="3324" y="4455"/>
                  </a:lnTo>
                  <a:lnTo>
                    <a:pt x="3407" y="4607"/>
                  </a:lnTo>
                  <a:lnTo>
                    <a:pt x="3421" y="4689"/>
                  </a:lnTo>
                  <a:lnTo>
                    <a:pt x="3435" y="4786"/>
                  </a:lnTo>
                  <a:lnTo>
                    <a:pt x="3407" y="4869"/>
                  </a:lnTo>
                  <a:lnTo>
                    <a:pt x="3393" y="4910"/>
                  </a:lnTo>
                  <a:lnTo>
                    <a:pt x="3366" y="4938"/>
                  </a:lnTo>
                  <a:lnTo>
                    <a:pt x="3338" y="4965"/>
                  </a:lnTo>
                  <a:lnTo>
                    <a:pt x="3297" y="4965"/>
                  </a:lnTo>
                  <a:lnTo>
                    <a:pt x="3241" y="4951"/>
                  </a:lnTo>
                  <a:lnTo>
                    <a:pt x="3173" y="4938"/>
                  </a:lnTo>
                  <a:lnTo>
                    <a:pt x="3104" y="4938"/>
                  </a:lnTo>
                  <a:lnTo>
                    <a:pt x="3035" y="4965"/>
                  </a:lnTo>
                  <a:lnTo>
                    <a:pt x="2966" y="4993"/>
                  </a:lnTo>
                  <a:lnTo>
                    <a:pt x="2924" y="4993"/>
                  </a:lnTo>
                  <a:lnTo>
                    <a:pt x="2883" y="4979"/>
                  </a:lnTo>
                  <a:lnTo>
                    <a:pt x="2855" y="4951"/>
                  </a:lnTo>
                  <a:lnTo>
                    <a:pt x="2828" y="4910"/>
                  </a:lnTo>
                  <a:lnTo>
                    <a:pt x="2800" y="4827"/>
                  </a:lnTo>
                  <a:lnTo>
                    <a:pt x="2800" y="4745"/>
                  </a:lnTo>
                  <a:lnTo>
                    <a:pt x="2828" y="4579"/>
                  </a:lnTo>
                  <a:lnTo>
                    <a:pt x="2869" y="4400"/>
                  </a:lnTo>
                  <a:lnTo>
                    <a:pt x="2910" y="4290"/>
                  </a:lnTo>
                  <a:lnTo>
                    <a:pt x="2966" y="4207"/>
                  </a:lnTo>
                  <a:lnTo>
                    <a:pt x="2979" y="4179"/>
                  </a:lnTo>
                  <a:lnTo>
                    <a:pt x="3007" y="4165"/>
                  </a:lnTo>
                  <a:lnTo>
                    <a:pt x="3035" y="4152"/>
                  </a:lnTo>
                  <a:close/>
                  <a:moveTo>
                    <a:pt x="2828" y="1"/>
                  </a:moveTo>
                  <a:lnTo>
                    <a:pt x="2607" y="14"/>
                  </a:lnTo>
                  <a:lnTo>
                    <a:pt x="2414" y="42"/>
                  </a:lnTo>
                  <a:lnTo>
                    <a:pt x="2207" y="97"/>
                  </a:lnTo>
                  <a:lnTo>
                    <a:pt x="2028" y="166"/>
                  </a:lnTo>
                  <a:lnTo>
                    <a:pt x="1904" y="180"/>
                  </a:lnTo>
                  <a:lnTo>
                    <a:pt x="1793" y="194"/>
                  </a:lnTo>
                  <a:lnTo>
                    <a:pt x="1697" y="221"/>
                  </a:lnTo>
                  <a:lnTo>
                    <a:pt x="1587" y="249"/>
                  </a:lnTo>
                  <a:lnTo>
                    <a:pt x="1490" y="290"/>
                  </a:lnTo>
                  <a:lnTo>
                    <a:pt x="1393" y="345"/>
                  </a:lnTo>
                  <a:lnTo>
                    <a:pt x="1200" y="469"/>
                  </a:lnTo>
                  <a:lnTo>
                    <a:pt x="1021" y="621"/>
                  </a:lnTo>
                  <a:lnTo>
                    <a:pt x="869" y="800"/>
                  </a:lnTo>
                  <a:lnTo>
                    <a:pt x="718" y="993"/>
                  </a:lnTo>
                  <a:lnTo>
                    <a:pt x="580" y="1200"/>
                  </a:lnTo>
                  <a:lnTo>
                    <a:pt x="456" y="1421"/>
                  </a:lnTo>
                  <a:lnTo>
                    <a:pt x="359" y="1655"/>
                  </a:lnTo>
                  <a:lnTo>
                    <a:pt x="263" y="1890"/>
                  </a:lnTo>
                  <a:lnTo>
                    <a:pt x="180" y="2124"/>
                  </a:lnTo>
                  <a:lnTo>
                    <a:pt x="111" y="2359"/>
                  </a:lnTo>
                  <a:lnTo>
                    <a:pt x="56" y="2579"/>
                  </a:lnTo>
                  <a:lnTo>
                    <a:pt x="28" y="2786"/>
                  </a:lnTo>
                  <a:lnTo>
                    <a:pt x="1" y="2993"/>
                  </a:lnTo>
                  <a:lnTo>
                    <a:pt x="1" y="3117"/>
                  </a:lnTo>
                  <a:lnTo>
                    <a:pt x="1" y="3241"/>
                  </a:lnTo>
                  <a:lnTo>
                    <a:pt x="14" y="3352"/>
                  </a:lnTo>
                  <a:lnTo>
                    <a:pt x="28" y="3462"/>
                  </a:lnTo>
                  <a:lnTo>
                    <a:pt x="56" y="3572"/>
                  </a:lnTo>
                  <a:lnTo>
                    <a:pt x="97" y="3669"/>
                  </a:lnTo>
                  <a:lnTo>
                    <a:pt x="138" y="3765"/>
                  </a:lnTo>
                  <a:lnTo>
                    <a:pt x="194" y="3848"/>
                  </a:lnTo>
                  <a:lnTo>
                    <a:pt x="318" y="4027"/>
                  </a:lnTo>
                  <a:lnTo>
                    <a:pt x="456" y="4179"/>
                  </a:lnTo>
                  <a:lnTo>
                    <a:pt x="635" y="4331"/>
                  </a:lnTo>
                  <a:lnTo>
                    <a:pt x="814" y="4483"/>
                  </a:lnTo>
                  <a:lnTo>
                    <a:pt x="938" y="4579"/>
                  </a:lnTo>
                  <a:lnTo>
                    <a:pt x="1049" y="4676"/>
                  </a:lnTo>
                  <a:lnTo>
                    <a:pt x="1145" y="4786"/>
                  </a:lnTo>
                  <a:lnTo>
                    <a:pt x="1228" y="4896"/>
                  </a:lnTo>
                  <a:lnTo>
                    <a:pt x="1297" y="5020"/>
                  </a:lnTo>
                  <a:lnTo>
                    <a:pt x="1366" y="5158"/>
                  </a:lnTo>
                  <a:lnTo>
                    <a:pt x="1407" y="5296"/>
                  </a:lnTo>
                  <a:lnTo>
                    <a:pt x="1435" y="5448"/>
                  </a:lnTo>
                  <a:lnTo>
                    <a:pt x="1435" y="5476"/>
                  </a:lnTo>
                  <a:lnTo>
                    <a:pt x="1518" y="5448"/>
                  </a:lnTo>
                  <a:lnTo>
                    <a:pt x="1669" y="5448"/>
                  </a:lnTo>
                  <a:lnTo>
                    <a:pt x="1738" y="5476"/>
                  </a:lnTo>
                  <a:lnTo>
                    <a:pt x="1807" y="5517"/>
                  </a:lnTo>
                  <a:lnTo>
                    <a:pt x="1862" y="5572"/>
                  </a:lnTo>
                  <a:lnTo>
                    <a:pt x="1986" y="5724"/>
                  </a:lnTo>
                  <a:lnTo>
                    <a:pt x="2083" y="5820"/>
                  </a:lnTo>
                  <a:lnTo>
                    <a:pt x="2180" y="5889"/>
                  </a:lnTo>
                  <a:lnTo>
                    <a:pt x="2180" y="5793"/>
                  </a:lnTo>
                  <a:lnTo>
                    <a:pt x="2180" y="5696"/>
                  </a:lnTo>
                  <a:lnTo>
                    <a:pt x="2193" y="5586"/>
                  </a:lnTo>
                  <a:lnTo>
                    <a:pt x="2221" y="5489"/>
                  </a:lnTo>
                  <a:lnTo>
                    <a:pt x="2235" y="5462"/>
                  </a:lnTo>
                  <a:lnTo>
                    <a:pt x="2262" y="5462"/>
                  </a:lnTo>
                  <a:lnTo>
                    <a:pt x="2290" y="5476"/>
                  </a:lnTo>
                  <a:lnTo>
                    <a:pt x="2290" y="5503"/>
                  </a:lnTo>
                  <a:lnTo>
                    <a:pt x="2317" y="5738"/>
                  </a:lnTo>
                  <a:lnTo>
                    <a:pt x="2345" y="5972"/>
                  </a:lnTo>
                  <a:lnTo>
                    <a:pt x="2497" y="6000"/>
                  </a:lnTo>
                  <a:lnTo>
                    <a:pt x="2648" y="6013"/>
                  </a:lnTo>
                  <a:lnTo>
                    <a:pt x="2621" y="5889"/>
                  </a:lnTo>
                  <a:lnTo>
                    <a:pt x="2607" y="5738"/>
                  </a:lnTo>
                  <a:lnTo>
                    <a:pt x="2607" y="5669"/>
                  </a:lnTo>
                  <a:lnTo>
                    <a:pt x="2621" y="5600"/>
                  </a:lnTo>
                  <a:lnTo>
                    <a:pt x="2648" y="5531"/>
                  </a:lnTo>
                  <a:lnTo>
                    <a:pt x="2676" y="5476"/>
                  </a:lnTo>
                  <a:lnTo>
                    <a:pt x="2704" y="5476"/>
                  </a:lnTo>
                  <a:lnTo>
                    <a:pt x="2731" y="5489"/>
                  </a:lnTo>
                  <a:lnTo>
                    <a:pt x="2773" y="5600"/>
                  </a:lnTo>
                  <a:lnTo>
                    <a:pt x="2786" y="5724"/>
                  </a:lnTo>
                  <a:lnTo>
                    <a:pt x="2800" y="5848"/>
                  </a:lnTo>
                  <a:lnTo>
                    <a:pt x="2814" y="5958"/>
                  </a:lnTo>
                  <a:lnTo>
                    <a:pt x="2814" y="6013"/>
                  </a:lnTo>
                  <a:lnTo>
                    <a:pt x="2979" y="6013"/>
                  </a:lnTo>
                  <a:lnTo>
                    <a:pt x="3131" y="5986"/>
                  </a:lnTo>
                  <a:lnTo>
                    <a:pt x="3090" y="5807"/>
                  </a:lnTo>
                  <a:lnTo>
                    <a:pt x="3076" y="5710"/>
                  </a:lnTo>
                  <a:lnTo>
                    <a:pt x="3076" y="5613"/>
                  </a:lnTo>
                  <a:lnTo>
                    <a:pt x="3076" y="5600"/>
                  </a:lnTo>
                  <a:lnTo>
                    <a:pt x="3090" y="5586"/>
                  </a:lnTo>
                  <a:lnTo>
                    <a:pt x="3104" y="5586"/>
                  </a:lnTo>
                  <a:lnTo>
                    <a:pt x="3117" y="5600"/>
                  </a:lnTo>
                  <a:lnTo>
                    <a:pt x="3186" y="5669"/>
                  </a:lnTo>
                  <a:lnTo>
                    <a:pt x="3228" y="5765"/>
                  </a:lnTo>
                  <a:lnTo>
                    <a:pt x="3255" y="5862"/>
                  </a:lnTo>
                  <a:lnTo>
                    <a:pt x="3283" y="5958"/>
                  </a:lnTo>
                  <a:lnTo>
                    <a:pt x="3338" y="5958"/>
                  </a:lnTo>
                  <a:lnTo>
                    <a:pt x="3490" y="5917"/>
                  </a:lnTo>
                  <a:lnTo>
                    <a:pt x="3655" y="5875"/>
                  </a:lnTo>
                  <a:lnTo>
                    <a:pt x="3655" y="5834"/>
                  </a:lnTo>
                  <a:lnTo>
                    <a:pt x="3641" y="5738"/>
                  </a:lnTo>
                  <a:lnTo>
                    <a:pt x="3628" y="5641"/>
                  </a:lnTo>
                  <a:lnTo>
                    <a:pt x="3628" y="5544"/>
                  </a:lnTo>
                  <a:lnTo>
                    <a:pt x="3655" y="5448"/>
                  </a:lnTo>
                  <a:lnTo>
                    <a:pt x="3669" y="5434"/>
                  </a:lnTo>
                  <a:lnTo>
                    <a:pt x="3697" y="5434"/>
                  </a:lnTo>
                  <a:lnTo>
                    <a:pt x="3710" y="5448"/>
                  </a:lnTo>
                  <a:lnTo>
                    <a:pt x="3752" y="5544"/>
                  </a:lnTo>
                  <a:lnTo>
                    <a:pt x="3766" y="5641"/>
                  </a:lnTo>
                  <a:lnTo>
                    <a:pt x="3807" y="5820"/>
                  </a:lnTo>
                  <a:lnTo>
                    <a:pt x="3945" y="5765"/>
                  </a:lnTo>
                  <a:lnTo>
                    <a:pt x="4069" y="5682"/>
                  </a:lnTo>
                  <a:lnTo>
                    <a:pt x="4055" y="5600"/>
                  </a:lnTo>
                  <a:lnTo>
                    <a:pt x="4028" y="5517"/>
                  </a:lnTo>
                  <a:lnTo>
                    <a:pt x="4014" y="5420"/>
                  </a:lnTo>
                  <a:lnTo>
                    <a:pt x="4014" y="5365"/>
                  </a:lnTo>
                  <a:lnTo>
                    <a:pt x="4028" y="5324"/>
                  </a:lnTo>
                  <a:lnTo>
                    <a:pt x="4041" y="5282"/>
                  </a:lnTo>
                  <a:lnTo>
                    <a:pt x="4069" y="5269"/>
                  </a:lnTo>
                  <a:lnTo>
                    <a:pt x="4083" y="5269"/>
                  </a:lnTo>
                  <a:lnTo>
                    <a:pt x="4124" y="5310"/>
                  </a:lnTo>
                  <a:lnTo>
                    <a:pt x="4138" y="5379"/>
                  </a:lnTo>
                  <a:lnTo>
                    <a:pt x="4179" y="5503"/>
                  </a:lnTo>
                  <a:lnTo>
                    <a:pt x="4193" y="5558"/>
                  </a:lnTo>
                  <a:lnTo>
                    <a:pt x="4317" y="5379"/>
                  </a:lnTo>
                  <a:lnTo>
                    <a:pt x="4455" y="5200"/>
                  </a:lnTo>
                  <a:lnTo>
                    <a:pt x="4579" y="5076"/>
                  </a:lnTo>
                  <a:lnTo>
                    <a:pt x="4648" y="5020"/>
                  </a:lnTo>
                  <a:lnTo>
                    <a:pt x="4731" y="4979"/>
                  </a:lnTo>
                  <a:lnTo>
                    <a:pt x="4717" y="4883"/>
                  </a:lnTo>
                  <a:lnTo>
                    <a:pt x="4717" y="4814"/>
                  </a:lnTo>
                  <a:lnTo>
                    <a:pt x="4717" y="4758"/>
                  </a:lnTo>
                  <a:lnTo>
                    <a:pt x="4745" y="4689"/>
                  </a:lnTo>
                  <a:lnTo>
                    <a:pt x="4758" y="4634"/>
                  </a:lnTo>
                  <a:lnTo>
                    <a:pt x="4827" y="4538"/>
                  </a:lnTo>
                  <a:lnTo>
                    <a:pt x="4910" y="4441"/>
                  </a:lnTo>
                  <a:lnTo>
                    <a:pt x="5145" y="4124"/>
                  </a:lnTo>
                  <a:lnTo>
                    <a:pt x="5365" y="3807"/>
                  </a:lnTo>
                  <a:lnTo>
                    <a:pt x="5517" y="3545"/>
                  </a:lnTo>
                  <a:lnTo>
                    <a:pt x="5586" y="3407"/>
                  </a:lnTo>
                  <a:lnTo>
                    <a:pt x="5641" y="3269"/>
                  </a:lnTo>
                  <a:lnTo>
                    <a:pt x="5682" y="3131"/>
                  </a:lnTo>
                  <a:lnTo>
                    <a:pt x="5724" y="2979"/>
                  </a:lnTo>
                  <a:lnTo>
                    <a:pt x="5751" y="2841"/>
                  </a:lnTo>
                  <a:lnTo>
                    <a:pt x="5779" y="2704"/>
                  </a:lnTo>
                  <a:lnTo>
                    <a:pt x="5779" y="2552"/>
                  </a:lnTo>
                  <a:lnTo>
                    <a:pt x="5779" y="2414"/>
                  </a:lnTo>
                  <a:lnTo>
                    <a:pt x="5765" y="2262"/>
                  </a:lnTo>
                  <a:lnTo>
                    <a:pt x="5751" y="2124"/>
                  </a:lnTo>
                  <a:lnTo>
                    <a:pt x="5724" y="1973"/>
                  </a:lnTo>
                  <a:lnTo>
                    <a:pt x="5669" y="1835"/>
                  </a:lnTo>
                  <a:lnTo>
                    <a:pt x="5614" y="1683"/>
                  </a:lnTo>
                  <a:lnTo>
                    <a:pt x="5558" y="1545"/>
                  </a:lnTo>
                  <a:lnTo>
                    <a:pt x="5476" y="1407"/>
                  </a:lnTo>
                  <a:lnTo>
                    <a:pt x="5393" y="1269"/>
                  </a:lnTo>
                  <a:lnTo>
                    <a:pt x="5310" y="1145"/>
                  </a:lnTo>
                  <a:lnTo>
                    <a:pt x="5200" y="1021"/>
                  </a:lnTo>
                  <a:lnTo>
                    <a:pt x="5103" y="911"/>
                  </a:lnTo>
                  <a:lnTo>
                    <a:pt x="4993" y="800"/>
                  </a:lnTo>
                  <a:lnTo>
                    <a:pt x="4869" y="690"/>
                  </a:lnTo>
                  <a:lnTo>
                    <a:pt x="4745" y="594"/>
                  </a:lnTo>
                  <a:lnTo>
                    <a:pt x="4621" y="511"/>
                  </a:lnTo>
                  <a:lnTo>
                    <a:pt x="4496" y="414"/>
                  </a:lnTo>
                  <a:lnTo>
                    <a:pt x="4359" y="345"/>
                  </a:lnTo>
                  <a:lnTo>
                    <a:pt x="4221" y="276"/>
                  </a:lnTo>
                  <a:lnTo>
                    <a:pt x="4069" y="207"/>
                  </a:lnTo>
                  <a:lnTo>
                    <a:pt x="3931" y="166"/>
                  </a:lnTo>
                  <a:lnTo>
                    <a:pt x="3779" y="111"/>
                  </a:lnTo>
                  <a:lnTo>
                    <a:pt x="3628" y="83"/>
                  </a:lnTo>
                  <a:lnTo>
                    <a:pt x="3435" y="42"/>
                  </a:lnTo>
                  <a:lnTo>
                    <a:pt x="3241" y="14"/>
                  </a:lnTo>
                  <a:lnTo>
                    <a:pt x="303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- cursed forest green">
  <p:cSld name="BLANK_1_1_1">
    <p:bg>
      <p:bgPr>
        <a:solidFill>
          <a:srgbClr val="6B9B00"/>
        </a:solidFill>
      </p:bgPr>
    </p:bg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0" name="Google Shape;530;p13"/>
          <p:cNvGrpSpPr/>
          <p:nvPr/>
        </p:nvGrpSpPr>
        <p:grpSpPr>
          <a:xfrm>
            <a:off x="-60" y="8"/>
            <a:ext cx="9144124" cy="5143481"/>
            <a:chOff x="5616600" y="2361025"/>
            <a:chExt cx="1765275" cy="992950"/>
          </a:xfrm>
        </p:grpSpPr>
        <p:sp>
          <p:nvSpPr>
            <p:cNvPr id="531" name="Google Shape;531;p13"/>
            <p:cNvSpPr/>
            <p:nvPr/>
          </p:nvSpPr>
          <p:spPr>
            <a:xfrm>
              <a:off x="5875875" y="3142625"/>
              <a:ext cx="296875" cy="211350"/>
            </a:xfrm>
            <a:custGeom>
              <a:rect b="b" l="l" r="r" t="t"/>
              <a:pathLst>
                <a:path extrusionOk="0" h="8454" w="11875">
                  <a:moveTo>
                    <a:pt x="4593" y="1517"/>
                  </a:moveTo>
                  <a:lnTo>
                    <a:pt x="6703" y="1972"/>
                  </a:lnTo>
                  <a:lnTo>
                    <a:pt x="6689" y="2110"/>
                  </a:lnTo>
                  <a:lnTo>
                    <a:pt x="6662" y="2262"/>
                  </a:lnTo>
                  <a:lnTo>
                    <a:pt x="6648" y="2331"/>
                  </a:lnTo>
                  <a:lnTo>
                    <a:pt x="6621" y="2372"/>
                  </a:lnTo>
                  <a:lnTo>
                    <a:pt x="6579" y="2414"/>
                  </a:lnTo>
                  <a:lnTo>
                    <a:pt x="6524" y="2414"/>
                  </a:lnTo>
                  <a:lnTo>
                    <a:pt x="5586" y="2303"/>
                  </a:lnTo>
                  <a:lnTo>
                    <a:pt x="4828" y="2207"/>
                  </a:lnTo>
                  <a:lnTo>
                    <a:pt x="4800" y="2179"/>
                  </a:lnTo>
                  <a:lnTo>
                    <a:pt x="4759" y="2110"/>
                  </a:lnTo>
                  <a:lnTo>
                    <a:pt x="4690" y="1890"/>
                  </a:lnTo>
                  <a:lnTo>
                    <a:pt x="4593" y="1517"/>
                  </a:lnTo>
                  <a:close/>
                  <a:moveTo>
                    <a:pt x="4428" y="1531"/>
                  </a:moveTo>
                  <a:lnTo>
                    <a:pt x="4579" y="1917"/>
                  </a:lnTo>
                  <a:lnTo>
                    <a:pt x="4607" y="2027"/>
                  </a:lnTo>
                  <a:lnTo>
                    <a:pt x="4635" y="2138"/>
                  </a:lnTo>
                  <a:lnTo>
                    <a:pt x="4648" y="2220"/>
                  </a:lnTo>
                  <a:lnTo>
                    <a:pt x="4635" y="2234"/>
                  </a:lnTo>
                  <a:lnTo>
                    <a:pt x="4621" y="2248"/>
                  </a:lnTo>
                  <a:lnTo>
                    <a:pt x="3669" y="2717"/>
                  </a:lnTo>
                  <a:lnTo>
                    <a:pt x="3504" y="2800"/>
                  </a:lnTo>
                  <a:lnTo>
                    <a:pt x="3297" y="2938"/>
                  </a:lnTo>
                  <a:lnTo>
                    <a:pt x="3187" y="2993"/>
                  </a:lnTo>
                  <a:lnTo>
                    <a:pt x="3076" y="3048"/>
                  </a:lnTo>
                  <a:lnTo>
                    <a:pt x="2980" y="3076"/>
                  </a:lnTo>
                  <a:lnTo>
                    <a:pt x="2911" y="3089"/>
                  </a:lnTo>
                  <a:lnTo>
                    <a:pt x="2828" y="3062"/>
                  </a:lnTo>
                  <a:lnTo>
                    <a:pt x="2759" y="3007"/>
                  </a:lnTo>
                  <a:lnTo>
                    <a:pt x="2662" y="2924"/>
                  </a:lnTo>
                  <a:lnTo>
                    <a:pt x="2580" y="2841"/>
                  </a:lnTo>
                  <a:lnTo>
                    <a:pt x="2400" y="2648"/>
                  </a:lnTo>
                  <a:lnTo>
                    <a:pt x="2276" y="2510"/>
                  </a:lnTo>
                  <a:lnTo>
                    <a:pt x="4428" y="1531"/>
                  </a:lnTo>
                  <a:close/>
                  <a:moveTo>
                    <a:pt x="4869" y="2372"/>
                  </a:moveTo>
                  <a:lnTo>
                    <a:pt x="6579" y="2579"/>
                  </a:lnTo>
                  <a:lnTo>
                    <a:pt x="6441" y="3227"/>
                  </a:lnTo>
                  <a:lnTo>
                    <a:pt x="5434" y="2910"/>
                  </a:lnTo>
                  <a:lnTo>
                    <a:pt x="5186" y="2827"/>
                  </a:lnTo>
                  <a:lnTo>
                    <a:pt x="5103" y="2800"/>
                  </a:lnTo>
                  <a:lnTo>
                    <a:pt x="5048" y="2758"/>
                  </a:lnTo>
                  <a:lnTo>
                    <a:pt x="4993" y="2689"/>
                  </a:lnTo>
                  <a:lnTo>
                    <a:pt x="4952" y="2620"/>
                  </a:lnTo>
                  <a:lnTo>
                    <a:pt x="4869" y="2372"/>
                  </a:lnTo>
                  <a:close/>
                  <a:moveTo>
                    <a:pt x="6855" y="2027"/>
                  </a:moveTo>
                  <a:lnTo>
                    <a:pt x="8689" y="2772"/>
                  </a:lnTo>
                  <a:lnTo>
                    <a:pt x="8482" y="3048"/>
                  </a:lnTo>
                  <a:lnTo>
                    <a:pt x="8344" y="3200"/>
                  </a:lnTo>
                  <a:lnTo>
                    <a:pt x="8289" y="3241"/>
                  </a:lnTo>
                  <a:lnTo>
                    <a:pt x="8248" y="3269"/>
                  </a:lnTo>
                  <a:lnTo>
                    <a:pt x="8193" y="3255"/>
                  </a:lnTo>
                  <a:lnTo>
                    <a:pt x="8138" y="3241"/>
                  </a:lnTo>
                  <a:lnTo>
                    <a:pt x="8000" y="3158"/>
                  </a:lnTo>
                  <a:lnTo>
                    <a:pt x="7751" y="3007"/>
                  </a:lnTo>
                  <a:lnTo>
                    <a:pt x="6896" y="2551"/>
                  </a:lnTo>
                  <a:lnTo>
                    <a:pt x="6827" y="2496"/>
                  </a:lnTo>
                  <a:lnTo>
                    <a:pt x="6786" y="2441"/>
                  </a:lnTo>
                  <a:lnTo>
                    <a:pt x="6772" y="2386"/>
                  </a:lnTo>
                  <a:lnTo>
                    <a:pt x="6772" y="2331"/>
                  </a:lnTo>
                  <a:lnTo>
                    <a:pt x="6814" y="2193"/>
                  </a:lnTo>
                  <a:lnTo>
                    <a:pt x="6855" y="2027"/>
                  </a:lnTo>
                  <a:close/>
                  <a:moveTo>
                    <a:pt x="4704" y="2386"/>
                  </a:moveTo>
                  <a:lnTo>
                    <a:pt x="4841" y="2813"/>
                  </a:lnTo>
                  <a:lnTo>
                    <a:pt x="3821" y="3558"/>
                  </a:lnTo>
                  <a:lnTo>
                    <a:pt x="3752" y="3627"/>
                  </a:lnTo>
                  <a:lnTo>
                    <a:pt x="3683" y="3682"/>
                  </a:lnTo>
                  <a:lnTo>
                    <a:pt x="3642" y="3696"/>
                  </a:lnTo>
                  <a:lnTo>
                    <a:pt x="3614" y="3696"/>
                  </a:lnTo>
                  <a:lnTo>
                    <a:pt x="3586" y="3682"/>
                  </a:lnTo>
                  <a:lnTo>
                    <a:pt x="3545" y="3669"/>
                  </a:lnTo>
                  <a:lnTo>
                    <a:pt x="3035" y="3200"/>
                  </a:lnTo>
                  <a:lnTo>
                    <a:pt x="4704" y="2386"/>
                  </a:lnTo>
                  <a:close/>
                  <a:moveTo>
                    <a:pt x="6731" y="2634"/>
                  </a:moveTo>
                  <a:lnTo>
                    <a:pt x="7434" y="3007"/>
                  </a:lnTo>
                  <a:lnTo>
                    <a:pt x="8138" y="3379"/>
                  </a:lnTo>
                  <a:lnTo>
                    <a:pt x="7655" y="3917"/>
                  </a:lnTo>
                  <a:lnTo>
                    <a:pt x="6689" y="3351"/>
                  </a:lnTo>
                  <a:lnTo>
                    <a:pt x="6662" y="3324"/>
                  </a:lnTo>
                  <a:lnTo>
                    <a:pt x="6634" y="3296"/>
                  </a:lnTo>
                  <a:lnTo>
                    <a:pt x="6607" y="3255"/>
                  </a:lnTo>
                  <a:lnTo>
                    <a:pt x="6607" y="3213"/>
                  </a:lnTo>
                  <a:lnTo>
                    <a:pt x="6593" y="3117"/>
                  </a:lnTo>
                  <a:lnTo>
                    <a:pt x="6607" y="3020"/>
                  </a:lnTo>
                  <a:lnTo>
                    <a:pt x="6676" y="2813"/>
                  </a:lnTo>
                  <a:lnTo>
                    <a:pt x="6731" y="2634"/>
                  </a:lnTo>
                  <a:close/>
                  <a:moveTo>
                    <a:pt x="5062" y="2951"/>
                  </a:moveTo>
                  <a:lnTo>
                    <a:pt x="6221" y="3310"/>
                  </a:lnTo>
                  <a:lnTo>
                    <a:pt x="6276" y="3338"/>
                  </a:lnTo>
                  <a:lnTo>
                    <a:pt x="6317" y="3365"/>
                  </a:lnTo>
                  <a:lnTo>
                    <a:pt x="6345" y="3407"/>
                  </a:lnTo>
                  <a:lnTo>
                    <a:pt x="6372" y="3434"/>
                  </a:lnTo>
                  <a:lnTo>
                    <a:pt x="6386" y="3475"/>
                  </a:lnTo>
                  <a:lnTo>
                    <a:pt x="6386" y="3531"/>
                  </a:lnTo>
                  <a:lnTo>
                    <a:pt x="6386" y="3627"/>
                  </a:lnTo>
                  <a:lnTo>
                    <a:pt x="6358" y="3737"/>
                  </a:lnTo>
                  <a:lnTo>
                    <a:pt x="6317" y="3848"/>
                  </a:lnTo>
                  <a:lnTo>
                    <a:pt x="6276" y="3972"/>
                  </a:lnTo>
                  <a:lnTo>
                    <a:pt x="6248" y="4082"/>
                  </a:lnTo>
                  <a:lnTo>
                    <a:pt x="6055" y="4151"/>
                  </a:lnTo>
                  <a:lnTo>
                    <a:pt x="5807" y="4234"/>
                  </a:lnTo>
                  <a:lnTo>
                    <a:pt x="5683" y="4262"/>
                  </a:lnTo>
                  <a:lnTo>
                    <a:pt x="5572" y="4262"/>
                  </a:lnTo>
                  <a:lnTo>
                    <a:pt x="5531" y="4248"/>
                  </a:lnTo>
                  <a:lnTo>
                    <a:pt x="5490" y="4234"/>
                  </a:lnTo>
                  <a:lnTo>
                    <a:pt x="5462" y="4206"/>
                  </a:lnTo>
                  <a:lnTo>
                    <a:pt x="5448" y="4165"/>
                  </a:lnTo>
                  <a:lnTo>
                    <a:pt x="5062" y="2951"/>
                  </a:lnTo>
                  <a:close/>
                  <a:moveTo>
                    <a:pt x="4897" y="2965"/>
                  </a:moveTo>
                  <a:lnTo>
                    <a:pt x="5324" y="4289"/>
                  </a:lnTo>
                  <a:lnTo>
                    <a:pt x="4317" y="4303"/>
                  </a:lnTo>
                  <a:lnTo>
                    <a:pt x="4235" y="4289"/>
                  </a:lnTo>
                  <a:lnTo>
                    <a:pt x="4152" y="4248"/>
                  </a:lnTo>
                  <a:lnTo>
                    <a:pt x="4083" y="4179"/>
                  </a:lnTo>
                  <a:lnTo>
                    <a:pt x="4000" y="4110"/>
                  </a:lnTo>
                  <a:lnTo>
                    <a:pt x="3849" y="3958"/>
                  </a:lnTo>
                  <a:lnTo>
                    <a:pt x="3724" y="3820"/>
                  </a:lnTo>
                  <a:lnTo>
                    <a:pt x="4897" y="2965"/>
                  </a:lnTo>
                  <a:close/>
                  <a:moveTo>
                    <a:pt x="6552" y="3448"/>
                  </a:moveTo>
                  <a:lnTo>
                    <a:pt x="7558" y="4027"/>
                  </a:lnTo>
                  <a:lnTo>
                    <a:pt x="7089" y="4537"/>
                  </a:lnTo>
                  <a:lnTo>
                    <a:pt x="6427" y="4124"/>
                  </a:lnTo>
                  <a:lnTo>
                    <a:pt x="6414" y="4110"/>
                  </a:lnTo>
                  <a:lnTo>
                    <a:pt x="6414" y="4082"/>
                  </a:lnTo>
                  <a:lnTo>
                    <a:pt x="6414" y="4013"/>
                  </a:lnTo>
                  <a:lnTo>
                    <a:pt x="6455" y="3806"/>
                  </a:lnTo>
                  <a:lnTo>
                    <a:pt x="6552" y="3448"/>
                  </a:lnTo>
                  <a:close/>
                  <a:moveTo>
                    <a:pt x="8813" y="2855"/>
                  </a:moveTo>
                  <a:lnTo>
                    <a:pt x="9820" y="4606"/>
                  </a:lnTo>
                  <a:lnTo>
                    <a:pt x="9696" y="4648"/>
                  </a:lnTo>
                  <a:lnTo>
                    <a:pt x="9572" y="4703"/>
                  </a:lnTo>
                  <a:lnTo>
                    <a:pt x="9461" y="4703"/>
                  </a:lnTo>
                  <a:lnTo>
                    <a:pt x="9406" y="4689"/>
                  </a:lnTo>
                  <a:lnTo>
                    <a:pt x="9365" y="4648"/>
                  </a:lnTo>
                  <a:lnTo>
                    <a:pt x="8772" y="3917"/>
                  </a:lnTo>
                  <a:lnTo>
                    <a:pt x="8524" y="3669"/>
                  </a:lnTo>
                  <a:lnTo>
                    <a:pt x="8400" y="3503"/>
                  </a:lnTo>
                  <a:lnTo>
                    <a:pt x="8358" y="3448"/>
                  </a:lnTo>
                  <a:lnTo>
                    <a:pt x="8344" y="3393"/>
                  </a:lnTo>
                  <a:lnTo>
                    <a:pt x="8358" y="3338"/>
                  </a:lnTo>
                  <a:lnTo>
                    <a:pt x="8400" y="3269"/>
                  </a:lnTo>
                  <a:lnTo>
                    <a:pt x="8551" y="3117"/>
                  </a:lnTo>
                  <a:lnTo>
                    <a:pt x="8813" y="2855"/>
                  </a:lnTo>
                  <a:close/>
                  <a:moveTo>
                    <a:pt x="2180" y="2634"/>
                  </a:moveTo>
                  <a:lnTo>
                    <a:pt x="2773" y="3172"/>
                  </a:lnTo>
                  <a:lnTo>
                    <a:pt x="2787" y="3186"/>
                  </a:lnTo>
                  <a:lnTo>
                    <a:pt x="2773" y="3213"/>
                  </a:lnTo>
                  <a:lnTo>
                    <a:pt x="2745" y="3282"/>
                  </a:lnTo>
                  <a:lnTo>
                    <a:pt x="2635" y="3489"/>
                  </a:lnTo>
                  <a:lnTo>
                    <a:pt x="2428" y="3806"/>
                  </a:lnTo>
                  <a:lnTo>
                    <a:pt x="1849" y="4772"/>
                  </a:lnTo>
                  <a:lnTo>
                    <a:pt x="1794" y="4855"/>
                  </a:lnTo>
                  <a:lnTo>
                    <a:pt x="1738" y="4896"/>
                  </a:lnTo>
                  <a:lnTo>
                    <a:pt x="1683" y="4924"/>
                  </a:lnTo>
                  <a:lnTo>
                    <a:pt x="1614" y="4937"/>
                  </a:lnTo>
                  <a:lnTo>
                    <a:pt x="1545" y="4924"/>
                  </a:lnTo>
                  <a:lnTo>
                    <a:pt x="1476" y="4896"/>
                  </a:lnTo>
                  <a:lnTo>
                    <a:pt x="1270" y="4841"/>
                  </a:lnTo>
                  <a:lnTo>
                    <a:pt x="2180" y="2634"/>
                  </a:lnTo>
                  <a:close/>
                  <a:moveTo>
                    <a:pt x="6221" y="4248"/>
                  </a:moveTo>
                  <a:lnTo>
                    <a:pt x="6069" y="4965"/>
                  </a:lnTo>
                  <a:lnTo>
                    <a:pt x="5917" y="4965"/>
                  </a:lnTo>
                  <a:lnTo>
                    <a:pt x="5807" y="4951"/>
                  </a:lnTo>
                  <a:lnTo>
                    <a:pt x="5724" y="4924"/>
                  </a:lnTo>
                  <a:lnTo>
                    <a:pt x="5669" y="4868"/>
                  </a:lnTo>
                  <a:lnTo>
                    <a:pt x="5641" y="4799"/>
                  </a:lnTo>
                  <a:lnTo>
                    <a:pt x="5600" y="4703"/>
                  </a:lnTo>
                  <a:lnTo>
                    <a:pt x="5531" y="4427"/>
                  </a:lnTo>
                  <a:lnTo>
                    <a:pt x="6221" y="4248"/>
                  </a:lnTo>
                  <a:close/>
                  <a:moveTo>
                    <a:pt x="5228" y="4455"/>
                  </a:moveTo>
                  <a:lnTo>
                    <a:pt x="5310" y="4468"/>
                  </a:lnTo>
                  <a:lnTo>
                    <a:pt x="5379" y="4496"/>
                  </a:lnTo>
                  <a:lnTo>
                    <a:pt x="5421" y="4565"/>
                  </a:lnTo>
                  <a:lnTo>
                    <a:pt x="5462" y="4634"/>
                  </a:lnTo>
                  <a:lnTo>
                    <a:pt x="5503" y="4813"/>
                  </a:lnTo>
                  <a:lnTo>
                    <a:pt x="5545" y="4992"/>
                  </a:lnTo>
                  <a:lnTo>
                    <a:pt x="5352" y="4979"/>
                  </a:lnTo>
                  <a:lnTo>
                    <a:pt x="5186" y="4951"/>
                  </a:lnTo>
                  <a:lnTo>
                    <a:pt x="5048" y="4910"/>
                  </a:lnTo>
                  <a:lnTo>
                    <a:pt x="4924" y="4855"/>
                  </a:lnTo>
                  <a:lnTo>
                    <a:pt x="4814" y="4786"/>
                  </a:lnTo>
                  <a:lnTo>
                    <a:pt x="4690" y="4703"/>
                  </a:lnTo>
                  <a:lnTo>
                    <a:pt x="4414" y="4455"/>
                  </a:lnTo>
                  <a:close/>
                  <a:moveTo>
                    <a:pt x="8234" y="3503"/>
                  </a:moveTo>
                  <a:lnTo>
                    <a:pt x="9268" y="4772"/>
                  </a:lnTo>
                  <a:lnTo>
                    <a:pt x="8469" y="5034"/>
                  </a:lnTo>
                  <a:lnTo>
                    <a:pt x="7848" y="4124"/>
                  </a:lnTo>
                  <a:lnTo>
                    <a:pt x="7820" y="4082"/>
                  </a:lnTo>
                  <a:lnTo>
                    <a:pt x="7820" y="4041"/>
                  </a:lnTo>
                  <a:lnTo>
                    <a:pt x="7820" y="4000"/>
                  </a:lnTo>
                  <a:lnTo>
                    <a:pt x="7820" y="3958"/>
                  </a:lnTo>
                  <a:lnTo>
                    <a:pt x="7862" y="3875"/>
                  </a:lnTo>
                  <a:lnTo>
                    <a:pt x="7931" y="3793"/>
                  </a:lnTo>
                  <a:lnTo>
                    <a:pt x="8096" y="3641"/>
                  </a:lnTo>
                  <a:lnTo>
                    <a:pt x="8234" y="3503"/>
                  </a:lnTo>
                  <a:close/>
                  <a:moveTo>
                    <a:pt x="2911" y="3296"/>
                  </a:moveTo>
                  <a:lnTo>
                    <a:pt x="3504" y="3834"/>
                  </a:lnTo>
                  <a:lnTo>
                    <a:pt x="2856" y="4937"/>
                  </a:lnTo>
                  <a:lnTo>
                    <a:pt x="2814" y="4992"/>
                  </a:lnTo>
                  <a:lnTo>
                    <a:pt x="2759" y="5048"/>
                  </a:lnTo>
                  <a:lnTo>
                    <a:pt x="2718" y="5089"/>
                  </a:lnTo>
                  <a:lnTo>
                    <a:pt x="2662" y="5103"/>
                  </a:lnTo>
                  <a:lnTo>
                    <a:pt x="2621" y="5130"/>
                  </a:lnTo>
                  <a:lnTo>
                    <a:pt x="2442" y="5130"/>
                  </a:lnTo>
                  <a:lnTo>
                    <a:pt x="2318" y="5103"/>
                  </a:lnTo>
                  <a:lnTo>
                    <a:pt x="2194" y="5061"/>
                  </a:lnTo>
                  <a:lnTo>
                    <a:pt x="2056" y="5020"/>
                  </a:lnTo>
                  <a:lnTo>
                    <a:pt x="1904" y="4979"/>
                  </a:lnTo>
                  <a:lnTo>
                    <a:pt x="2911" y="3296"/>
                  </a:lnTo>
                  <a:close/>
                  <a:moveTo>
                    <a:pt x="6372" y="4275"/>
                  </a:moveTo>
                  <a:lnTo>
                    <a:pt x="6979" y="4661"/>
                  </a:lnTo>
                  <a:lnTo>
                    <a:pt x="6538" y="5158"/>
                  </a:lnTo>
                  <a:lnTo>
                    <a:pt x="6427" y="5103"/>
                  </a:lnTo>
                  <a:lnTo>
                    <a:pt x="6317" y="5061"/>
                  </a:lnTo>
                  <a:lnTo>
                    <a:pt x="6276" y="5034"/>
                  </a:lnTo>
                  <a:lnTo>
                    <a:pt x="6248" y="4992"/>
                  </a:lnTo>
                  <a:lnTo>
                    <a:pt x="6234" y="4951"/>
                  </a:lnTo>
                  <a:lnTo>
                    <a:pt x="6234" y="4896"/>
                  </a:lnTo>
                  <a:lnTo>
                    <a:pt x="6372" y="4275"/>
                  </a:lnTo>
                  <a:close/>
                  <a:moveTo>
                    <a:pt x="7669" y="4137"/>
                  </a:moveTo>
                  <a:lnTo>
                    <a:pt x="8317" y="5089"/>
                  </a:lnTo>
                  <a:lnTo>
                    <a:pt x="7627" y="5310"/>
                  </a:lnTo>
                  <a:lnTo>
                    <a:pt x="7214" y="4675"/>
                  </a:lnTo>
                  <a:lnTo>
                    <a:pt x="7214" y="4661"/>
                  </a:lnTo>
                  <a:lnTo>
                    <a:pt x="7214" y="4634"/>
                  </a:lnTo>
                  <a:lnTo>
                    <a:pt x="7255" y="4579"/>
                  </a:lnTo>
                  <a:lnTo>
                    <a:pt x="7393" y="4413"/>
                  </a:lnTo>
                  <a:lnTo>
                    <a:pt x="7669" y="4137"/>
                  </a:lnTo>
                  <a:close/>
                  <a:moveTo>
                    <a:pt x="3614" y="3944"/>
                  </a:moveTo>
                  <a:lnTo>
                    <a:pt x="4138" y="4413"/>
                  </a:lnTo>
                  <a:lnTo>
                    <a:pt x="3683" y="5296"/>
                  </a:lnTo>
                  <a:lnTo>
                    <a:pt x="3655" y="5323"/>
                  </a:lnTo>
                  <a:lnTo>
                    <a:pt x="3628" y="5337"/>
                  </a:lnTo>
                  <a:lnTo>
                    <a:pt x="3545" y="5351"/>
                  </a:lnTo>
                  <a:lnTo>
                    <a:pt x="3435" y="5337"/>
                  </a:lnTo>
                  <a:lnTo>
                    <a:pt x="3311" y="5310"/>
                  </a:lnTo>
                  <a:lnTo>
                    <a:pt x="3062" y="5241"/>
                  </a:lnTo>
                  <a:lnTo>
                    <a:pt x="2883" y="5199"/>
                  </a:lnTo>
                  <a:lnTo>
                    <a:pt x="3614" y="3944"/>
                  </a:lnTo>
                  <a:close/>
                  <a:moveTo>
                    <a:pt x="7089" y="4772"/>
                  </a:moveTo>
                  <a:lnTo>
                    <a:pt x="7476" y="5351"/>
                  </a:lnTo>
                  <a:lnTo>
                    <a:pt x="6965" y="5517"/>
                  </a:lnTo>
                  <a:lnTo>
                    <a:pt x="6786" y="5365"/>
                  </a:lnTo>
                  <a:lnTo>
                    <a:pt x="6703" y="5282"/>
                  </a:lnTo>
                  <a:lnTo>
                    <a:pt x="6676" y="5241"/>
                  </a:lnTo>
                  <a:lnTo>
                    <a:pt x="6676" y="5227"/>
                  </a:lnTo>
                  <a:lnTo>
                    <a:pt x="7089" y="4772"/>
                  </a:lnTo>
                  <a:close/>
                  <a:moveTo>
                    <a:pt x="4262" y="4524"/>
                  </a:moveTo>
                  <a:lnTo>
                    <a:pt x="4855" y="5061"/>
                  </a:lnTo>
                  <a:lnTo>
                    <a:pt x="4828" y="5199"/>
                  </a:lnTo>
                  <a:lnTo>
                    <a:pt x="4786" y="5379"/>
                  </a:lnTo>
                  <a:lnTo>
                    <a:pt x="4759" y="5461"/>
                  </a:lnTo>
                  <a:lnTo>
                    <a:pt x="4731" y="5530"/>
                  </a:lnTo>
                  <a:lnTo>
                    <a:pt x="4690" y="5572"/>
                  </a:lnTo>
                  <a:lnTo>
                    <a:pt x="4648" y="5572"/>
                  </a:lnTo>
                  <a:lnTo>
                    <a:pt x="3807" y="5392"/>
                  </a:lnTo>
                  <a:lnTo>
                    <a:pt x="4262" y="4524"/>
                  </a:lnTo>
                  <a:close/>
                  <a:moveTo>
                    <a:pt x="6027" y="5117"/>
                  </a:moveTo>
                  <a:lnTo>
                    <a:pt x="5917" y="5627"/>
                  </a:lnTo>
                  <a:lnTo>
                    <a:pt x="5765" y="5144"/>
                  </a:lnTo>
                  <a:lnTo>
                    <a:pt x="5821" y="5130"/>
                  </a:lnTo>
                  <a:lnTo>
                    <a:pt x="5890" y="5130"/>
                  </a:lnTo>
                  <a:lnTo>
                    <a:pt x="6027" y="5117"/>
                  </a:lnTo>
                  <a:close/>
                  <a:moveTo>
                    <a:pt x="6179" y="5144"/>
                  </a:moveTo>
                  <a:lnTo>
                    <a:pt x="6303" y="5199"/>
                  </a:lnTo>
                  <a:lnTo>
                    <a:pt x="6427" y="5268"/>
                  </a:lnTo>
                  <a:lnTo>
                    <a:pt x="6069" y="5668"/>
                  </a:lnTo>
                  <a:lnTo>
                    <a:pt x="6179" y="5144"/>
                  </a:lnTo>
                  <a:close/>
                  <a:moveTo>
                    <a:pt x="5159" y="5130"/>
                  </a:moveTo>
                  <a:lnTo>
                    <a:pt x="5324" y="5144"/>
                  </a:lnTo>
                  <a:lnTo>
                    <a:pt x="5448" y="5158"/>
                  </a:lnTo>
                  <a:lnTo>
                    <a:pt x="5531" y="5186"/>
                  </a:lnTo>
                  <a:lnTo>
                    <a:pt x="5600" y="5241"/>
                  </a:lnTo>
                  <a:lnTo>
                    <a:pt x="5641" y="5296"/>
                  </a:lnTo>
                  <a:lnTo>
                    <a:pt x="5683" y="5392"/>
                  </a:lnTo>
                  <a:lnTo>
                    <a:pt x="5765" y="5682"/>
                  </a:lnTo>
                  <a:lnTo>
                    <a:pt x="5159" y="5130"/>
                  </a:lnTo>
                  <a:close/>
                  <a:moveTo>
                    <a:pt x="6524" y="5420"/>
                  </a:moveTo>
                  <a:lnTo>
                    <a:pt x="6593" y="5434"/>
                  </a:lnTo>
                  <a:lnTo>
                    <a:pt x="6689" y="5489"/>
                  </a:lnTo>
                  <a:lnTo>
                    <a:pt x="6786" y="5572"/>
                  </a:lnTo>
                  <a:lnTo>
                    <a:pt x="6179" y="5765"/>
                  </a:lnTo>
                  <a:lnTo>
                    <a:pt x="6358" y="5572"/>
                  </a:lnTo>
                  <a:lnTo>
                    <a:pt x="6414" y="5489"/>
                  </a:lnTo>
                  <a:lnTo>
                    <a:pt x="6469" y="5448"/>
                  </a:lnTo>
                  <a:lnTo>
                    <a:pt x="6524" y="5420"/>
                  </a:lnTo>
                  <a:close/>
                  <a:moveTo>
                    <a:pt x="4979" y="5172"/>
                  </a:moveTo>
                  <a:lnTo>
                    <a:pt x="5669" y="5792"/>
                  </a:lnTo>
                  <a:lnTo>
                    <a:pt x="4855" y="5627"/>
                  </a:lnTo>
                  <a:lnTo>
                    <a:pt x="4979" y="5172"/>
                  </a:lnTo>
                  <a:close/>
                  <a:moveTo>
                    <a:pt x="6869" y="5723"/>
                  </a:moveTo>
                  <a:lnTo>
                    <a:pt x="6910" y="5751"/>
                  </a:lnTo>
                  <a:lnTo>
                    <a:pt x="6951" y="5792"/>
                  </a:lnTo>
                  <a:lnTo>
                    <a:pt x="6979" y="5848"/>
                  </a:lnTo>
                  <a:lnTo>
                    <a:pt x="7020" y="5972"/>
                  </a:lnTo>
                  <a:lnTo>
                    <a:pt x="7062" y="6096"/>
                  </a:lnTo>
                  <a:lnTo>
                    <a:pt x="6234" y="5916"/>
                  </a:lnTo>
                  <a:lnTo>
                    <a:pt x="6814" y="5723"/>
                  </a:lnTo>
                  <a:close/>
                  <a:moveTo>
                    <a:pt x="4828" y="5779"/>
                  </a:moveTo>
                  <a:lnTo>
                    <a:pt x="5628" y="5944"/>
                  </a:lnTo>
                  <a:lnTo>
                    <a:pt x="4731" y="6234"/>
                  </a:lnTo>
                  <a:lnTo>
                    <a:pt x="4828" y="5779"/>
                  </a:lnTo>
                  <a:close/>
                  <a:moveTo>
                    <a:pt x="7545" y="5517"/>
                  </a:moveTo>
                  <a:lnTo>
                    <a:pt x="7558" y="5544"/>
                  </a:lnTo>
                  <a:lnTo>
                    <a:pt x="7586" y="5558"/>
                  </a:lnTo>
                  <a:lnTo>
                    <a:pt x="7889" y="6275"/>
                  </a:lnTo>
                  <a:lnTo>
                    <a:pt x="7241" y="6137"/>
                  </a:lnTo>
                  <a:lnTo>
                    <a:pt x="7048" y="5654"/>
                  </a:lnTo>
                  <a:lnTo>
                    <a:pt x="7172" y="5599"/>
                  </a:lnTo>
                  <a:lnTo>
                    <a:pt x="7338" y="5544"/>
                  </a:lnTo>
                  <a:lnTo>
                    <a:pt x="7420" y="5517"/>
                  </a:lnTo>
                  <a:close/>
                  <a:moveTo>
                    <a:pt x="8372" y="5227"/>
                  </a:moveTo>
                  <a:lnTo>
                    <a:pt x="8648" y="6441"/>
                  </a:lnTo>
                  <a:lnTo>
                    <a:pt x="8648" y="6441"/>
                  </a:lnTo>
                  <a:lnTo>
                    <a:pt x="8082" y="6316"/>
                  </a:lnTo>
                  <a:lnTo>
                    <a:pt x="7696" y="5448"/>
                  </a:lnTo>
                  <a:lnTo>
                    <a:pt x="8372" y="5227"/>
                  </a:lnTo>
                  <a:close/>
                  <a:moveTo>
                    <a:pt x="3780" y="5544"/>
                  </a:moveTo>
                  <a:lnTo>
                    <a:pt x="4676" y="5737"/>
                  </a:lnTo>
                  <a:lnTo>
                    <a:pt x="4635" y="6041"/>
                  </a:lnTo>
                  <a:lnTo>
                    <a:pt x="4593" y="6206"/>
                  </a:lnTo>
                  <a:lnTo>
                    <a:pt x="4566" y="6275"/>
                  </a:lnTo>
                  <a:lnTo>
                    <a:pt x="4538" y="6303"/>
                  </a:lnTo>
                  <a:lnTo>
                    <a:pt x="3849" y="6523"/>
                  </a:lnTo>
                  <a:lnTo>
                    <a:pt x="3780" y="5544"/>
                  </a:lnTo>
                  <a:close/>
                  <a:moveTo>
                    <a:pt x="9337" y="4924"/>
                  </a:moveTo>
                  <a:lnTo>
                    <a:pt x="9530" y="6634"/>
                  </a:lnTo>
                  <a:lnTo>
                    <a:pt x="9530" y="6634"/>
                  </a:lnTo>
                  <a:lnTo>
                    <a:pt x="8813" y="6468"/>
                  </a:lnTo>
                  <a:lnTo>
                    <a:pt x="8551" y="5296"/>
                  </a:lnTo>
                  <a:lnTo>
                    <a:pt x="8551" y="5254"/>
                  </a:lnTo>
                  <a:lnTo>
                    <a:pt x="8565" y="5213"/>
                  </a:lnTo>
                  <a:lnTo>
                    <a:pt x="8579" y="5172"/>
                  </a:lnTo>
                  <a:lnTo>
                    <a:pt x="8620" y="5144"/>
                  </a:lnTo>
                  <a:lnTo>
                    <a:pt x="8717" y="5089"/>
                  </a:lnTo>
                  <a:lnTo>
                    <a:pt x="8841" y="5048"/>
                  </a:lnTo>
                  <a:lnTo>
                    <a:pt x="9117" y="4979"/>
                  </a:lnTo>
                  <a:lnTo>
                    <a:pt x="9337" y="4924"/>
                  </a:lnTo>
                  <a:close/>
                  <a:moveTo>
                    <a:pt x="6207" y="6068"/>
                  </a:moveTo>
                  <a:lnTo>
                    <a:pt x="7089" y="6261"/>
                  </a:lnTo>
                  <a:lnTo>
                    <a:pt x="6951" y="6758"/>
                  </a:lnTo>
                  <a:lnTo>
                    <a:pt x="6207" y="6068"/>
                  </a:lnTo>
                  <a:close/>
                  <a:moveTo>
                    <a:pt x="2856" y="5351"/>
                  </a:moveTo>
                  <a:lnTo>
                    <a:pt x="3614" y="5517"/>
                  </a:lnTo>
                  <a:lnTo>
                    <a:pt x="3697" y="6496"/>
                  </a:lnTo>
                  <a:lnTo>
                    <a:pt x="3697" y="6523"/>
                  </a:lnTo>
                  <a:lnTo>
                    <a:pt x="3683" y="6551"/>
                  </a:lnTo>
                  <a:lnTo>
                    <a:pt x="3628" y="6606"/>
                  </a:lnTo>
                  <a:lnTo>
                    <a:pt x="3531" y="6647"/>
                  </a:lnTo>
                  <a:lnTo>
                    <a:pt x="3435" y="6675"/>
                  </a:lnTo>
                  <a:lnTo>
                    <a:pt x="3214" y="6730"/>
                  </a:lnTo>
                  <a:lnTo>
                    <a:pt x="3049" y="6772"/>
                  </a:lnTo>
                  <a:lnTo>
                    <a:pt x="2856" y="5351"/>
                  </a:lnTo>
                  <a:close/>
                  <a:moveTo>
                    <a:pt x="9875" y="4744"/>
                  </a:moveTo>
                  <a:lnTo>
                    <a:pt x="10165" y="6772"/>
                  </a:lnTo>
                  <a:lnTo>
                    <a:pt x="9889" y="6730"/>
                  </a:lnTo>
                  <a:lnTo>
                    <a:pt x="9820" y="6703"/>
                  </a:lnTo>
                  <a:lnTo>
                    <a:pt x="9751" y="6689"/>
                  </a:lnTo>
                  <a:lnTo>
                    <a:pt x="9710" y="6661"/>
                  </a:lnTo>
                  <a:lnTo>
                    <a:pt x="9682" y="6620"/>
                  </a:lnTo>
                  <a:lnTo>
                    <a:pt x="9599" y="5889"/>
                  </a:lnTo>
                  <a:lnTo>
                    <a:pt x="9503" y="5034"/>
                  </a:lnTo>
                  <a:lnTo>
                    <a:pt x="9503" y="4951"/>
                  </a:lnTo>
                  <a:lnTo>
                    <a:pt x="9517" y="4896"/>
                  </a:lnTo>
                  <a:lnTo>
                    <a:pt x="9544" y="4855"/>
                  </a:lnTo>
                  <a:lnTo>
                    <a:pt x="9586" y="4827"/>
                  </a:lnTo>
                  <a:lnTo>
                    <a:pt x="9710" y="4786"/>
                  </a:lnTo>
                  <a:lnTo>
                    <a:pt x="9875" y="4744"/>
                  </a:lnTo>
                  <a:close/>
                  <a:moveTo>
                    <a:pt x="5683" y="6096"/>
                  </a:moveTo>
                  <a:lnTo>
                    <a:pt x="4938" y="6923"/>
                  </a:lnTo>
                  <a:lnTo>
                    <a:pt x="4731" y="6399"/>
                  </a:lnTo>
                  <a:lnTo>
                    <a:pt x="5683" y="6096"/>
                  </a:lnTo>
                  <a:close/>
                  <a:moveTo>
                    <a:pt x="1876" y="5130"/>
                  </a:moveTo>
                  <a:lnTo>
                    <a:pt x="2690" y="5310"/>
                  </a:lnTo>
                  <a:lnTo>
                    <a:pt x="2869" y="6565"/>
                  </a:lnTo>
                  <a:lnTo>
                    <a:pt x="2883" y="6661"/>
                  </a:lnTo>
                  <a:lnTo>
                    <a:pt x="2897" y="6744"/>
                  </a:lnTo>
                  <a:lnTo>
                    <a:pt x="2897" y="6772"/>
                  </a:lnTo>
                  <a:lnTo>
                    <a:pt x="2883" y="6799"/>
                  </a:lnTo>
                  <a:lnTo>
                    <a:pt x="2869" y="6827"/>
                  </a:lnTo>
                  <a:lnTo>
                    <a:pt x="2828" y="6854"/>
                  </a:lnTo>
                  <a:lnTo>
                    <a:pt x="2152" y="7061"/>
                  </a:lnTo>
                  <a:lnTo>
                    <a:pt x="1876" y="5130"/>
                  </a:lnTo>
                  <a:close/>
                  <a:moveTo>
                    <a:pt x="5793" y="6206"/>
                  </a:moveTo>
                  <a:lnTo>
                    <a:pt x="5572" y="7199"/>
                  </a:lnTo>
                  <a:lnTo>
                    <a:pt x="5048" y="7034"/>
                  </a:lnTo>
                  <a:lnTo>
                    <a:pt x="5793" y="6206"/>
                  </a:lnTo>
                  <a:close/>
                  <a:moveTo>
                    <a:pt x="1270" y="5006"/>
                  </a:moveTo>
                  <a:lnTo>
                    <a:pt x="1518" y="5048"/>
                  </a:lnTo>
                  <a:lnTo>
                    <a:pt x="1656" y="5075"/>
                  </a:lnTo>
                  <a:lnTo>
                    <a:pt x="1697" y="5103"/>
                  </a:lnTo>
                  <a:lnTo>
                    <a:pt x="1725" y="5144"/>
                  </a:lnTo>
                  <a:lnTo>
                    <a:pt x="1835" y="5930"/>
                  </a:lnTo>
                  <a:lnTo>
                    <a:pt x="1973" y="6909"/>
                  </a:lnTo>
                  <a:lnTo>
                    <a:pt x="1987" y="7047"/>
                  </a:lnTo>
                  <a:lnTo>
                    <a:pt x="1973" y="7089"/>
                  </a:lnTo>
                  <a:lnTo>
                    <a:pt x="1959" y="7130"/>
                  </a:lnTo>
                  <a:lnTo>
                    <a:pt x="1918" y="7144"/>
                  </a:lnTo>
                  <a:lnTo>
                    <a:pt x="1863" y="7158"/>
                  </a:lnTo>
                  <a:lnTo>
                    <a:pt x="1697" y="7213"/>
                  </a:lnTo>
                  <a:lnTo>
                    <a:pt x="1670" y="6937"/>
                  </a:lnTo>
                  <a:lnTo>
                    <a:pt x="1628" y="6661"/>
                  </a:lnTo>
                  <a:lnTo>
                    <a:pt x="1518" y="6096"/>
                  </a:lnTo>
                  <a:lnTo>
                    <a:pt x="1270" y="5006"/>
                  </a:lnTo>
                  <a:close/>
                  <a:moveTo>
                    <a:pt x="6096" y="6178"/>
                  </a:moveTo>
                  <a:lnTo>
                    <a:pt x="6883" y="6896"/>
                  </a:lnTo>
                  <a:lnTo>
                    <a:pt x="6441" y="7254"/>
                  </a:lnTo>
                  <a:lnTo>
                    <a:pt x="6096" y="6178"/>
                  </a:lnTo>
                  <a:close/>
                  <a:moveTo>
                    <a:pt x="5945" y="6234"/>
                  </a:moveTo>
                  <a:lnTo>
                    <a:pt x="6290" y="7296"/>
                  </a:lnTo>
                  <a:lnTo>
                    <a:pt x="5724" y="7240"/>
                  </a:lnTo>
                  <a:lnTo>
                    <a:pt x="5945" y="6234"/>
                  </a:lnTo>
                  <a:close/>
                  <a:moveTo>
                    <a:pt x="4579" y="6441"/>
                  </a:moveTo>
                  <a:lnTo>
                    <a:pt x="4800" y="7020"/>
                  </a:lnTo>
                  <a:lnTo>
                    <a:pt x="4800" y="7061"/>
                  </a:lnTo>
                  <a:lnTo>
                    <a:pt x="4773" y="7116"/>
                  </a:lnTo>
                  <a:lnTo>
                    <a:pt x="4662" y="7254"/>
                  </a:lnTo>
                  <a:lnTo>
                    <a:pt x="4428" y="7475"/>
                  </a:lnTo>
                  <a:lnTo>
                    <a:pt x="3904" y="6661"/>
                  </a:lnTo>
                  <a:lnTo>
                    <a:pt x="4579" y="6441"/>
                  </a:lnTo>
                  <a:close/>
                  <a:moveTo>
                    <a:pt x="7324" y="6303"/>
                  </a:moveTo>
                  <a:lnTo>
                    <a:pt x="7517" y="6344"/>
                  </a:lnTo>
                  <a:lnTo>
                    <a:pt x="7848" y="6427"/>
                  </a:lnTo>
                  <a:lnTo>
                    <a:pt x="7889" y="6441"/>
                  </a:lnTo>
                  <a:lnTo>
                    <a:pt x="7903" y="6482"/>
                  </a:lnTo>
                  <a:lnTo>
                    <a:pt x="7917" y="6523"/>
                  </a:lnTo>
                  <a:lnTo>
                    <a:pt x="7931" y="6578"/>
                  </a:lnTo>
                  <a:lnTo>
                    <a:pt x="7931" y="6730"/>
                  </a:lnTo>
                  <a:lnTo>
                    <a:pt x="7917" y="6896"/>
                  </a:lnTo>
                  <a:lnTo>
                    <a:pt x="7862" y="7254"/>
                  </a:lnTo>
                  <a:lnTo>
                    <a:pt x="7820" y="7502"/>
                  </a:lnTo>
                  <a:lnTo>
                    <a:pt x="7724" y="7447"/>
                  </a:lnTo>
                  <a:lnTo>
                    <a:pt x="7627" y="7378"/>
                  </a:lnTo>
                  <a:lnTo>
                    <a:pt x="7434" y="7213"/>
                  </a:lnTo>
                  <a:lnTo>
                    <a:pt x="7255" y="7034"/>
                  </a:lnTo>
                  <a:lnTo>
                    <a:pt x="7089" y="6868"/>
                  </a:lnTo>
                  <a:lnTo>
                    <a:pt x="7227" y="6316"/>
                  </a:lnTo>
                  <a:lnTo>
                    <a:pt x="7241" y="6316"/>
                  </a:lnTo>
                  <a:lnTo>
                    <a:pt x="7255" y="6303"/>
                  </a:lnTo>
                  <a:close/>
                  <a:moveTo>
                    <a:pt x="6993" y="7006"/>
                  </a:moveTo>
                  <a:lnTo>
                    <a:pt x="7007" y="7020"/>
                  </a:lnTo>
                  <a:lnTo>
                    <a:pt x="7586" y="7544"/>
                  </a:lnTo>
                  <a:lnTo>
                    <a:pt x="6924" y="7654"/>
                  </a:lnTo>
                  <a:lnTo>
                    <a:pt x="6731" y="7696"/>
                  </a:lnTo>
                  <a:lnTo>
                    <a:pt x="6662" y="7696"/>
                  </a:lnTo>
                  <a:lnTo>
                    <a:pt x="6621" y="7682"/>
                  </a:lnTo>
                  <a:lnTo>
                    <a:pt x="6579" y="7654"/>
                  </a:lnTo>
                  <a:lnTo>
                    <a:pt x="6552" y="7599"/>
                  </a:lnTo>
                  <a:lnTo>
                    <a:pt x="6496" y="7420"/>
                  </a:lnTo>
                  <a:lnTo>
                    <a:pt x="6758" y="7171"/>
                  </a:lnTo>
                  <a:lnTo>
                    <a:pt x="6924" y="7047"/>
                  </a:lnTo>
                  <a:lnTo>
                    <a:pt x="6979" y="7020"/>
                  </a:lnTo>
                  <a:lnTo>
                    <a:pt x="6993" y="7006"/>
                  </a:lnTo>
                  <a:close/>
                  <a:moveTo>
                    <a:pt x="8096" y="6482"/>
                  </a:moveTo>
                  <a:lnTo>
                    <a:pt x="8675" y="6606"/>
                  </a:lnTo>
                  <a:lnTo>
                    <a:pt x="8096" y="7778"/>
                  </a:lnTo>
                  <a:lnTo>
                    <a:pt x="8013" y="7709"/>
                  </a:lnTo>
                  <a:lnTo>
                    <a:pt x="7972" y="7682"/>
                  </a:lnTo>
                  <a:lnTo>
                    <a:pt x="7931" y="7640"/>
                  </a:lnTo>
                  <a:lnTo>
                    <a:pt x="7986" y="7530"/>
                  </a:lnTo>
                  <a:lnTo>
                    <a:pt x="8027" y="7392"/>
                  </a:lnTo>
                  <a:lnTo>
                    <a:pt x="8041" y="7240"/>
                  </a:lnTo>
                  <a:lnTo>
                    <a:pt x="8055" y="7089"/>
                  </a:lnTo>
                  <a:lnTo>
                    <a:pt x="8069" y="6758"/>
                  </a:lnTo>
                  <a:lnTo>
                    <a:pt x="8096" y="6482"/>
                  </a:lnTo>
                  <a:close/>
                  <a:moveTo>
                    <a:pt x="4924" y="7158"/>
                  </a:moveTo>
                  <a:lnTo>
                    <a:pt x="5255" y="7240"/>
                  </a:lnTo>
                  <a:lnTo>
                    <a:pt x="5448" y="7296"/>
                  </a:lnTo>
                  <a:lnTo>
                    <a:pt x="5503" y="7323"/>
                  </a:lnTo>
                  <a:lnTo>
                    <a:pt x="5545" y="7365"/>
                  </a:lnTo>
                  <a:lnTo>
                    <a:pt x="5559" y="7406"/>
                  </a:lnTo>
                  <a:lnTo>
                    <a:pt x="5545" y="7475"/>
                  </a:lnTo>
                  <a:lnTo>
                    <a:pt x="5503" y="7654"/>
                  </a:lnTo>
                  <a:lnTo>
                    <a:pt x="5421" y="7958"/>
                  </a:lnTo>
                  <a:lnTo>
                    <a:pt x="4552" y="7571"/>
                  </a:lnTo>
                  <a:lnTo>
                    <a:pt x="4924" y="7158"/>
                  </a:lnTo>
                  <a:close/>
                  <a:moveTo>
                    <a:pt x="5697" y="7392"/>
                  </a:moveTo>
                  <a:lnTo>
                    <a:pt x="5972" y="7406"/>
                  </a:lnTo>
                  <a:lnTo>
                    <a:pt x="6083" y="7420"/>
                  </a:lnTo>
                  <a:lnTo>
                    <a:pt x="6165" y="7433"/>
                  </a:lnTo>
                  <a:lnTo>
                    <a:pt x="6248" y="7475"/>
                  </a:lnTo>
                  <a:lnTo>
                    <a:pt x="6317" y="7530"/>
                  </a:lnTo>
                  <a:lnTo>
                    <a:pt x="6386" y="7613"/>
                  </a:lnTo>
                  <a:lnTo>
                    <a:pt x="6427" y="7751"/>
                  </a:lnTo>
                  <a:lnTo>
                    <a:pt x="5572" y="7958"/>
                  </a:lnTo>
                  <a:lnTo>
                    <a:pt x="5697" y="7392"/>
                  </a:lnTo>
                  <a:close/>
                  <a:moveTo>
                    <a:pt x="3724" y="6730"/>
                  </a:moveTo>
                  <a:lnTo>
                    <a:pt x="3780" y="6758"/>
                  </a:lnTo>
                  <a:lnTo>
                    <a:pt x="3821" y="6799"/>
                  </a:lnTo>
                  <a:lnTo>
                    <a:pt x="3862" y="6854"/>
                  </a:lnTo>
                  <a:lnTo>
                    <a:pt x="3945" y="6992"/>
                  </a:lnTo>
                  <a:lnTo>
                    <a:pt x="4000" y="7102"/>
                  </a:lnTo>
                  <a:lnTo>
                    <a:pt x="4193" y="7365"/>
                  </a:lnTo>
                  <a:lnTo>
                    <a:pt x="4290" y="7516"/>
                  </a:lnTo>
                  <a:lnTo>
                    <a:pt x="4304" y="7571"/>
                  </a:lnTo>
                  <a:lnTo>
                    <a:pt x="4317" y="7599"/>
                  </a:lnTo>
                  <a:lnTo>
                    <a:pt x="4304" y="7613"/>
                  </a:lnTo>
                  <a:lnTo>
                    <a:pt x="4111" y="7847"/>
                  </a:lnTo>
                  <a:lnTo>
                    <a:pt x="4000" y="7958"/>
                  </a:lnTo>
                  <a:lnTo>
                    <a:pt x="3876" y="8040"/>
                  </a:lnTo>
                  <a:lnTo>
                    <a:pt x="3118" y="6923"/>
                  </a:lnTo>
                  <a:lnTo>
                    <a:pt x="3669" y="6744"/>
                  </a:lnTo>
                  <a:lnTo>
                    <a:pt x="3724" y="6730"/>
                  </a:lnTo>
                  <a:close/>
                  <a:moveTo>
                    <a:pt x="4442" y="7696"/>
                  </a:moveTo>
                  <a:lnTo>
                    <a:pt x="4676" y="7778"/>
                  </a:lnTo>
                  <a:lnTo>
                    <a:pt x="5021" y="7930"/>
                  </a:lnTo>
                  <a:lnTo>
                    <a:pt x="5186" y="8013"/>
                  </a:lnTo>
                  <a:lnTo>
                    <a:pt x="5310" y="8095"/>
                  </a:lnTo>
                  <a:lnTo>
                    <a:pt x="5352" y="8137"/>
                  </a:lnTo>
                  <a:lnTo>
                    <a:pt x="5366" y="8178"/>
                  </a:lnTo>
                  <a:lnTo>
                    <a:pt x="5366" y="8220"/>
                  </a:lnTo>
                  <a:lnTo>
                    <a:pt x="5352" y="8261"/>
                  </a:lnTo>
                  <a:lnTo>
                    <a:pt x="5324" y="8275"/>
                  </a:lnTo>
                  <a:lnTo>
                    <a:pt x="5131" y="8275"/>
                  </a:lnTo>
                  <a:lnTo>
                    <a:pt x="4952" y="8247"/>
                  </a:lnTo>
                  <a:lnTo>
                    <a:pt x="4745" y="8220"/>
                  </a:lnTo>
                  <a:lnTo>
                    <a:pt x="4345" y="8137"/>
                  </a:lnTo>
                  <a:lnTo>
                    <a:pt x="4097" y="8082"/>
                  </a:lnTo>
                  <a:lnTo>
                    <a:pt x="4442" y="7696"/>
                  </a:lnTo>
                  <a:close/>
                  <a:moveTo>
                    <a:pt x="9006" y="6661"/>
                  </a:moveTo>
                  <a:lnTo>
                    <a:pt x="9103" y="6675"/>
                  </a:lnTo>
                  <a:lnTo>
                    <a:pt x="9213" y="6703"/>
                  </a:lnTo>
                  <a:lnTo>
                    <a:pt x="9475" y="6772"/>
                  </a:lnTo>
                  <a:lnTo>
                    <a:pt x="8703" y="8344"/>
                  </a:lnTo>
                  <a:lnTo>
                    <a:pt x="8220" y="7889"/>
                  </a:lnTo>
                  <a:lnTo>
                    <a:pt x="8703" y="6896"/>
                  </a:lnTo>
                  <a:lnTo>
                    <a:pt x="8772" y="6785"/>
                  </a:lnTo>
                  <a:lnTo>
                    <a:pt x="8841" y="6703"/>
                  </a:lnTo>
                  <a:lnTo>
                    <a:pt x="8882" y="6675"/>
                  </a:lnTo>
                  <a:lnTo>
                    <a:pt x="8924" y="6661"/>
                  </a:lnTo>
                  <a:close/>
                  <a:moveTo>
                    <a:pt x="2952" y="6965"/>
                  </a:moveTo>
                  <a:lnTo>
                    <a:pt x="3504" y="7778"/>
                  </a:lnTo>
                  <a:lnTo>
                    <a:pt x="3655" y="7985"/>
                  </a:lnTo>
                  <a:lnTo>
                    <a:pt x="3711" y="8054"/>
                  </a:lnTo>
                  <a:lnTo>
                    <a:pt x="3724" y="8123"/>
                  </a:lnTo>
                  <a:lnTo>
                    <a:pt x="3724" y="8192"/>
                  </a:lnTo>
                  <a:lnTo>
                    <a:pt x="3697" y="8261"/>
                  </a:lnTo>
                  <a:lnTo>
                    <a:pt x="3642" y="8344"/>
                  </a:lnTo>
                  <a:lnTo>
                    <a:pt x="3545" y="8440"/>
                  </a:lnTo>
                  <a:lnTo>
                    <a:pt x="2235" y="7199"/>
                  </a:lnTo>
                  <a:lnTo>
                    <a:pt x="2952" y="6965"/>
                  </a:lnTo>
                  <a:close/>
                  <a:moveTo>
                    <a:pt x="7131" y="0"/>
                  </a:moveTo>
                  <a:lnTo>
                    <a:pt x="6827" y="1421"/>
                  </a:lnTo>
                  <a:lnTo>
                    <a:pt x="6786" y="1586"/>
                  </a:lnTo>
                  <a:lnTo>
                    <a:pt x="6745" y="1710"/>
                  </a:lnTo>
                  <a:lnTo>
                    <a:pt x="6717" y="1738"/>
                  </a:lnTo>
                  <a:lnTo>
                    <a:pt x="6689" y="1765"/>
                  </a:lnTo>
                  <a:lnTo>
                    <a:pt x="6662" y="1793"/>
                  </a:lnTo>
                  <a:lnTo>
                    <a:pt x="6538" y="1793"/>
                  </a:lnTo>
                  <a:lnTo>
                    <a:pt x="6427" y="1765"/>
                  </a:lnTo>
                  <a:lnTo>
                    <a:pt x="6276" y="1724"/>
                  </a:lnTo>
                  <a:lnTo>
                    <a:pt x="6096" y="1683"/>
                  </a:lnTo>
                  <a:lnTo>
                    <a:pt x="4552" y="1352"/>
                  </a:lnTo>
                  <a:lnTo>
                    <a:pt x="4524" y="1338"/>
                  </a:lnTo>
                  <a:lnTo>
                    <a:pt x="4497" y="1296"/>
                  </a:lnTo>
                  <a:lnTo>
                    <a:pt x="4442" y="1172"/>
                  </a:lnTo>
                  <a:lnTo>
                    <a:pt x="4386" y="1007"/>
                  </a:lnTo>
                  <a:lnTo>
                    <a:pt x="4317" y="800"/>
                  </a:lnTo>
                  <a:lnTo>
                    <a:pt x="4152" y="138"/>
                  </a:lnTo>
                  <a:lnTo>
                    <a:pt x="4097" y="152"/>
                  </a:lnTo>
                  <a:lnTo>
                    <a:pt x="4069" y="193"/>
                  </a:lnTo>
                  <a:lnTo>
                    <a:pt x="4055" y="235"/>
                  </a:lnTo>
                  <a:lnTo>
                    <a:pt x="4042" y="290"/>
                  </a:lnTo>
                  <a:lnTo>
                    <a:pt x="4042" y="359"/>
                  </a:lnTo>
                  <a:lnTo>
                    <a:pt x="4055" y="428"/>
                  </a:lnTo>
                  <a:lnTo>
                    <a:pt x="4097" y="607"/>
                  </a:lnTo>
                  <a:lnTo>
                    <a:pt x="4166" y="772"/>
                  </a:lnTo>
                  <a:lnTo>
                    <a:pt x="4235" y="952"/>
                  </a:lnTo>
                  <a:lnTo>
                    <a:pt x="4331" y="1186"/>
                  </a:lnTo>
                  <a:lnTo>
                    <a:pt x="4345" y="1255"/>
                  </a:lnTo>
                  <a:lnTo>
                    <a:pt x="4345" y="1310"/>
                  </a:lnTo>
                  <a:lnTo>
                    <a:pt x="4331" y="1352"/>
                  </a:lnTo>
                  <a:lnTo>
                    <a:pt x="4317" y="1393"/>
                  </a:lnTo>
                  <a:lnTo>
                    <a:pt x="4290" y="1434"/>
                  </a:lnTo>
                  <a:lnTo>
                    <a:pt x="4248" y="1462"/>
                  </a:lnTo>
                  <a:lnTo>
                    <a:pt x="4166" y="1517"/>
                  </a:lnTo>
                  <a:lnTo>
                    <a:pt x="4055" y="1559"/>
                  </a:lnTo>
                  <a:lnTo>
                    <a:pt x="3931" y="1600"/>
                  </a:lnTo>
                  <a:lnTo>
                    <a:pt x="3821" y="1641"/>
                  </a:lnTo>
                  <a:lnTo>
                    <a:pt x="3697" y="1683"/>
                  </a:lnTo>
                  <a:lnTo>
                    <a:pt x="2249" y="2345"/>
                  </a:lnTo>
                  <a:lnTo>
                    <a:pt x="2194" y="2358"/>
                  </a:lnTo>
                  <a:lnTo>
                    <a:pt x="2138" y="2358"/>
                  </a:lnTo>
                  <a:lnTo>
                    <a:pt x="2083" y="2345"/>
                  </a:lnTo>
                  <a:lnTo>
                    <a:pt x="2042" y="2317"/>
                  </a:lnTo>
                  <a:lnTo>
                    <a:pt x="1945" y="2234"/>
                  </a:lnTo>
                  <a:lnTo>
                    <a:pt x="1849" y="2110"/>
                  </a:lnTo>
                  <a:lnTo>
                    <a:pt x="1766" y="2000"/>
                  </a:lnTo>
                  <a:lnTo>
                    <a:pt x="1683" y="1890"/>
                  </a:lnTo>
                  <a:lnTo>
                    <a:pt x="1628" y="1848"/>
                  </a:lnTo>
                  <a:lnTo>
                    <a:pt x="1587" y="1821"/>
                  </a:lnTo>
                  <a:lnTo>
                    <a:pt x="1545" y="1807"/>
                  </a:lnTo>
                  <a:lnTo>
                    <a:pt x="1490" y="1807"/>
                  </a:lnTo>
                  <a:lnTo>
                    <a:pt x="1449" y="1821"/>
                  </a:lnTo>
                  <a:lnTo>
                    <a:pt x="1421" y="1848"/>
                  </a:lnTo>
                  <a:lnTo>
                    <a:pt x="1421" y="1890"/>
                  </a:lnTo>
                  <a:lnTo>
                    <a:pt x="1435" y="1931"/>
                  </a:lnTo>
                  <a:lnTo>
                    <a:pt x="1518" y="2041"/>
                  </a:lnTo>
                  <a:lnTo>
                    <a:pt x="1656" y="2165"/>
                  </a:lnTo>
                  <a:lnTo>
                    <a:pt x="1918" y="2400"/>
                  </a:lnTo>
                  <a:lnTo>
                    <a:pt x="2014" y="2483"/>
                  </a:lnTo>
                  <a:lnTo>
                    <a:pt x="2042" y="2510"/>
                  </a:lnTo>
                  <a:lnTo>
                    <a:pt x="2042" y="2524"/>
                  </a:lnTo>
                  <a:lnTo>
                    <a:pt x="1545" y="3779"/>
                  </a:lnTo>
                  <a:lnTo>
                    <a:pt x="1325" y="4331"/>
                  </a:lnTo>
                  <a:lnTo>
                    <a:pt x="1187" y="4661"/>
                  </a:lnTo>
                  <a:lnTo>
                    <a:pt x="1145" y="4772"/>
                  </a:lnTo>
                  <a:lnTo>
                    <a:pt x="1118" y="4799"/>
                  </a:lnTo>
                  <a:lnTo>
                    <a:pt x="1104" y="4813"/>
                  </a:lnTo>
                  <a:lnTo>
                    <a:pt x="828" y="4730"/>
                  </a:lnTo>
                  <a:lnTo>
                    <a:pt x="649" y="4689"/>
                  </a:lnTo>
                  <a:lnTo>
                    <a:pt x="470" y="4634"/>
                  </a:lnTo>
                  <a:lnTo>
                    <a:pt x="290" y="4606"/>
                  </a:lnTo>
                  <a:lnTo>
                    <a:pt x="139" y="4606"/>
                  </a:lnTo>
                  <a:lnTo>
                    <a:pt x="84" y="4620"/>
                  </a:lnTo>
                  <a:lnTo>
                    <a:pt x="42" y="4648"/>
                  </a:lnTo>
                  <a:lnTo>
                    <a:pt x="1" y="4675"/>
                  </a:lnTo>
                  <a:lnTo>
                    <a:pt x="1" y="4730"/>
                  </a:lnTo>
                  <a:lnTo>
                    <a:pt x="1035" y="4951"/>
                  </a:lnTo>
                  <a:lnTo>
                    <a:pt x="1077" y="4979"/>
                  </a:lnTo>
                  <a:lnTo>
                    <a:pt x="1118" y="5034"/>
                  </a:lnTo>
                  <a:lnTo>
                    <a:pt x="1159" y="5103"/>
                  </a:lnTo>
                  <a:lnTo>
                    <a:pt x="1187" y="5199"/>
                  </a:lnTo>
                  <a:lnTo>
                    <a:pt x="1256" y="5448"/>
                  </a:lnTo>
                  <a:lnTo>
                    <a:pt x="1311" y="5723"/>
                  </a:lnTo>
                  <a:lnTo>
                    <a:pt x="1394" y="6289"/>
                  </a:lnTo>
                  <a:lnTo>
                    <a:pt x="1449" y="6647"/>
                  </a:lnTo>
                  <a:lnTo>
                    <a:pt x="1518" y="6909"/>
                  </a:lnTo>
                  <a:lnTo>
                    <a:pt x="1545" y="7020"/>
                  </a:lnTo>
                  <a:lnTo>
                    <a:pt x="1545" y="7102"/>
                  </a:lnTo>
                  <a:lnTo>
                    <a:pt x="1532" y="7171"/>
                  </a:lnTo>
                  <a:lnTo>
                    <a:pt x="1518" y="7213"/>
                  </a:lnTo>
                  <a:lnTo>
                    <a:pt x="1490" y="7240"/>
                  </a:lnTo>
                  <a:lnTo>
                    <a:pt x="1408" y="7296"/>
                  </a:lnTo>
                  <a:lnTo>
                    <a:pt x="1283" y="7351"/>
                  </a:lnTo>
                  <a:lnTo>
                    <a:pt x="139" y="7709"/>
                  </a:lnTo>
                  <a:lnTo>
                    <a:pt x="153" y="7764"/>
                  </a:lnTo>
                  <a:lnTo>
                    <a:pt x="194" y="7792"/>
                  </a:lnTo>
                  <a:lnTo>
                    <a:pt x="249" y="7806"/>
                  </a:lnTo>
                  <a:lnTo>
                    <a:pt x="318" y="7820"/>
                  </a:lnTo>
                  <a:lnTo>
                    <a:pt x="401" y="7806"/>
                  </a:lnTo>
                  <a:lnTo>
                    <a:pt x="484" y="7792"/>
                  </a:lnTo>
                  <a:lnTo>
                    <a:pt x="690" y="7737"/>
                  </a:lnTo>
                  <a:lnTo>
                    <a:pt x="897" y="7668"/>
                  </a:lnTo>
                  <a:lnTo>
                    <a:pt x="1090" y="7585"/>
                  </a:lnTo>
                  <a:lnTo>
                    <a:pt x="1380" y="7475"/>
                  </a:lnTo>
                  <a:lnTo>
                    <a:pt x="1490" y="7433"/>
                  </a:lnTo>
                  <a:lnTo>
                    <a:pt x="1573" y="7420"/>
                  </a:lnTo>
                  <a:lnTo>
                    <a:pt x="1601" y="7420"/>
                  </a:lnTo>
                  <a:lnTo>
                    <a:pt x="1628" y="7447"/>
                  </a:lnTo>
                  <a:lnTo>
                    <a:pt x="1711" y="7530"/>
                  </a:lnTo>
                  <a:lnTo>
                    <a:pt x="1945" y="7889"/>
                  </a:lnTo>
                  <a:lnTo>
                    <a:pt x="2194" y="8233"/>
                  </a:lnTo>
                  <a:lnTo>
                    <a:pt x="2359" y="8454"/>
                  </a:lnTo>
                  <a:lnTo>
                    <a:pt x="2538" y="8454"/>
                  </a:lnTo>
                  <a:lnTo>
                    <a:pt x="2152" y="7902"/>
                  </a:lnTo>
                  <a:lnTo>
                    <a:pt x="1766" y="7351"/>
                  </a:lnTo>
                  <a:lnTo>
                    <a:pt x="1932" y="7296"/>
                  </a:lnTo>
                  <a:lnTo>
                    <a:pt x="1987" y="7282"/>
                  </a:lnTo>
                  <a:lnTo>
                    <a:pt x="2028" y="7282"/>
                  </a:lnTo>
                  <a:lnTo>
                    <a:pt x="2069" y="7296"/>
                  </a:lnTo>
                  <a:lnTo>
                    <a:pt x="2125" y="7309"/>
                  </a:lnTo>
                  <a:lnTo>
                    <a:pt x="2235" y="7420"/>
                  </a:lnTo>
                  <a:lnTo>
                    <a:pt x="2980" y="8123"/>
                  </a:lnTo>
                  <a:lnTo>
                    <a:pt x="3159" y="8261"/>
                  </a:lnTo>
                  <a:lnTo>
                    <a:pt x="3269" y="8357"/>
                  </a:lnTo>
                  <a:lnTo>
                    <a:pt x="3380" y="8454"/>
                  </a:lnTo>
                  <a:lnTo>
                    <a:pt x="3752" y="8454"/>
                  </a:lnTo>
                  <a:lnTo>
                    <a:pt x="3973" y="8220"/>
                  </a:lnTo>
                  <a:lnTo>
                    <a:pt x="5324" y="8413"/>
                  </a:lnTo>
                  <a:lnTo>
                    <a:pt x="5310" y="8454"/>
                  </a:lnTo>
                  <a:lnTo>
                    <a:pt x="5462" y="8454"/>
                  </a:lnTo>
                  <a:lnTo>
                    <a:pt x="5476" y="8440"/>
                  </a:lnTo>
                  <a:lnTo>
                    <a:pt x="5490" y="8454"/>
                  </a:lnTo>
                  <a:lnTo>
                    <a:pt x="5862" y="8454"/>
                  </a:lnTo>
                  <a:lnTo>
                    <a:pt x="5710" y="8385"/>
                  </a:lnTo>
                  <a:lnTo>
                    <a:pt x="5600" y="8302"/>
                  </a:lnTo>
                  <a:lnTo>
                    <a:pt x="5559" y="8261"/>
                  </a:lnTo>
                  <a:lnTo>
                    <a:pt x="5531" y="8220"/>
                  </a:lnTo>
                  <a:lnTo>
                    <a:pt x="5531" y="8178"/>
                  </a:lnTo>
                  <a:lnTo>
                    <a:pt x="5531" y="8137"/>
                  </a:lnTo>
                  <a:lnTo>
                    <a:pt x="6469" y="7902"/>
                  </a:lnTo>
                  <a:lnTo>
                    <a:pt x="6483" y="7916"/>
                  </a:lnTo>
                  <a:lnTo>
                    <a:pt x="6496" y="7944"/>
                  </a:lnTo>
                  <a:lnTo>
                    <a:pt x="6552" y="8082"/>
                  </a:lnTo>
                  <a:lnTo>
                    <a:pt x="6662" y="8454"/>
                  </a:lnTo>
                  <a:lnTo>
                    <a:pt x="6827" y="8454"/>
                  </a:lnTo>
                  <a:lnTo>
                    <a:pt x="6634" y="7861"/>
                  </a:lnTo>
                  <a:lnTo>
                    <a:pt x="7420" y="7723"/>
                  </a:lnTo>
                  <a:lnTo>
                    <a:pt x="7613" y="7696"/>
                  </a:lnTo>
                  <a:lnTo>
                    <a:pt x="7682" y="7696"/>
                  </a:lnTo>
                  <a:lnTo>
                    <a:pt x="7738" y="7709"/>
                  </a:lnTo>
                  <a:lnTo>
                    <a:pt x="7793" y="7737"/>
                  </a:lnTo>
                  <a:lnTo>
                    <a:pt x="7848" y="7778"/>
                  </a:lnTo>
                  <a:lnTo>
                    <a:pt x="8000" y="7902"/>
                  </a:lnTo>
                  <a:lnTo>
                    <a:pt x="7269" y="8454"/>
                  </a:lnTo>
                  <a:lnTo>
                    <a:pt x="7531" y="8454"/>
                  </a:lnTo>
                  <a:lnTo>
                    <a:pt x="7903" y="8178"/>
                  </a:lnTo>
                  <a:lnTo>
                    <a:pt x="8013" y="8109"/>
                  </a:lnTo>
                  <a:lnTo>
                    <a:pt x="8096" y="8082"/>
                  </a:lnTo>
                  <a:lnTo>
                    <a:pt x="8138" y="8068"/>
                  </a:lnTo>
                  <a:lnTo>
                    <a:pt x="8179" y="8082"/>
                  </a:lnTo>
                  <a:lnTo>
                    <a:pt x="8262" y="8123"/>
                  </a:lnTo>
                  <a:lnTo>
                    <a:pt x="8331" y="8178"/>
                  </a:lnTo>
                  <a:lnTo>
                    <a:pt x="8400" y="8261"/>
                  </a:lnTo>
                  <a:lnTo>
                    <a:pt x="8496" y="8344"/>
                  </a:lnTo>
                  <a:lnTo>
                    <a:pt x="8593" y="8440"/>
                  </a:lnTo>
                  <a:lnTo>
                    <a:pt x="8579" y="8454"/>
                  </a:lnTo>
                  <a:lnTo>
                    <a:pt x="8827" y="8454"/>
                  </a:lnTo>
                  <a:lnTo>
                    <a:pt x="8827" y="8440"/>
                  </a:lnTo>
                  <a:lnTo>
                    <a:pt x="8827" y="8371"/>
                  </a:lnTo>
                  <a:lnTo>
                    <a:pt x="8855" y="8289"/>
                  </a:lnTo>
                  <a:lnTo>
                    <a:pt x="8965" y="8082"/>
                  </a:lnTo>
                  <a:lnTo>
                    <a:pt x="9089" y="7889"/>
                  </a:lnTo>
                  <a:lnTo>
                    <a:pt x="9172" y="7737"/>
                  </a:lnTo>
                  <a:lnTo>
                    <a:pt x="9599" y="6896"/>
                  </a:lnTo>
                  <a:lnTo>
                    <a:pt x="9613" y="6868"/>
                  </a:lnTo>
                  <a:lnTo>
                    <a:pt x="9641" y="6840"/>
                  </a:lnTo>
                  <a:lnTo>
                    <a:pt x="9696" y="6827"/>
                  </a:lnTo>
                  <a:lnTo>
                    <a:pt x="9765" y="6813"/>
                  </a:lnTo>
                  <a:lnTo>
                    <a:pt x="9848" y="6827"/>
                  </a:lnTo>
                  <a:lnTo>
                    <a:pt x="10013" y="6882"/>
                  </a:lnTo>
                  <a:lnTo>
                    <a:pt x="10151" y="6923"/>
                  </a:lnTo>
                  <a:lnTo>
                    <a:pt x="9503" y="8454"/>
                  </a:lnTo>
                  <a:lnTo>
                    <a:pt x="9641" y="8454"/>
                  </a:lnTo>
                  <a:lnTo>
                    <a:pt x="9820" y="8054"/>
                  </a:lnTo>
                  <a:lnTo>
                    <a:pt x="9944" y="7806"/>
                  </a:lnTo>
                  <a:lnTo>
                    <a:pt x="9986" y="7696"/>
                  </a:lnTo>
                  <a:lnTo>
                    <a:pt x="10027" y="7558"/>
                  </a:lnTo>
                  <a:lnTo>
                    <a:pt x="10082" y="7406"/>
                  </a:lnTo>
                  <a:lnTo>
                    <a:pt x="10137" y="7268"/>
                  </a:lnTo>
                  <a:lnTo>
                    <a:pt x="10192" y="7144"/>
                  </a:lnTo>
                  <a:lnTo>
                    <a:pt x="10234" y="7089"/>
                  </a:lnTo>
                  <a:lnTo>
                    <a:pt x="10275" y="7047"/>
                  </a:lnTo>
                  <a:lnTo>
                    <a:pt x="10317" y="7020"/>
                  </a:lnTo>
                  <a:lnTo>
                    <a:pt x="10372" y="6992"/>
                  </a:lnTo>
                  <a:lnTo>
                    <a:pt x="10482" y="6992"/>
                  </a:lnTo>
                  <a:lnTo>
                    <a:pt x="10799" y="7075"/>
                  </a:lnTo>
                  <a:lnTo>
                    <a:pt x="11020" y="7144"/>
                  </a:lnTo>
                  <a:lnTo>
                    <a:pt x="11268" y="7199"/>
                  </a:lnTo>
                  <a:lnTo>
                    <a:pt x="11489" y="7240"/>
                  </a:lnTo>
                  <a:lnTo>
                    <a:pt x="11765" y="7240"/>
                  </a:lnTo>
                  <a:lnTo>
                    <a:pt x="11820" y="7213"/>
                  </a:lnTo>
                  <a:lnTo>
                    <a:pt x="11861" y="7185"/>
                  </a:lnTo>
                  <a:lnTo>
                    <a:pt x="11875" y="7130"/>
                  </a:lnTo>
                  <a:lnTo>
                    <a:pt x="10427" y="6827"/>
                  </a:lnTo>
                  <a:lnTo>
                    <a:pt x="10385" y="6799"/>
                  </a:lnTo>
                  <a:lnTo>
                    <a:pt x="10344" y="6772"/>
                  </a:lnTo>
                  <a:lnTo>
                    <a:pt x="10317" y="6716"/>
                  </a:lnTo>
                  <a:lnTo>
                    <a:pt x="10289" y="6647"/>
                  </a:lnTo>
                  <a:lnTo>
                    <a:pt x="10248" y="6482"/>
                  </a:lnTo>
                  <a:lnTo>
                    <a:pt x="10220" y="6289"/>
                  </a:lnTo>
                  <a:lnTo>
                    <a:pt x="10179" y="5903"/>
                  </a:lnTo>
                  <a:lnTo>
                    <a:pt x="10165" y="5627"/>
                  </a:lnTo>
                  <a:lnTo>
                    <a:pt x="10041" y="4827"/>
                  </a:lnTo>
                  <a:lnTo>
                    <a:pt x="10041" y="4730"/>
                  </a:lnTo>
                  <a:lnTo>
                    <a:pt x="10041" y="4703"/>
                  </a:lnTo>
                  <a:lnTo>
                    <a:pt x="10068" y="4689"/>
                  </a:lnTo>
                  <a:lnTo>
                    <a:pt x="10137" y="4661"/>
                  </a:lnTo>
                  <a:lnTo>
                    <a:pt x="10248" y="4620"/>
                  </a:lnTo>
                  <a:lnTo>
                    <a:pt x="11723" y="4151"/>
                  </a:lnTo>
                  <a:lnTo>
                    <a:pt x="11709" y="4110"/>
                  </a:lnTo>
                  <a:lnTo>
                    <a:pt x="11668" y="4068"/>
                  </a:lnTo>
                  <a:lnTo>
                    <a:pt x="11613" y="4055"/>
                  </a:lnTo>
                  <a:lnTo>
                    <a:pt x="11530" y="4055"/>
                  </a:lnTo>
                  <a:lnTo>
                    <a:pt x="11447" y="4068"/>
                  </a:lnTo>
                  <a:lnTo>
                    <a:pt x="11351" y="4082"/>
                  </a:lnTo>
                  <a:lnTo>
                    <a:pt x="11130" y="4151"/>
                  </a:lnTo>
                  <a:lnTo>
                    <a:pt x="10896" y="4220"/>
                  </a:lnTo>
                  <a:lnTo>
                    <a:pt x="10675" y="4303"/>
                  </a:lnTo>
                  <a:lnTo>
                    <a:pt x="10385" y="4413"/>
                  </a:lnTo>
                  <a:lnTo>
                    <a:pt x="10151" y="4510"/>
                  </a:lnTo>
                  <a:lnTo>
                    <a:pt x="10027" y="4537"/>
                  </a:lnTo>
                  <a:lnTo>
                    <a:pt x="9986" y="4537"/>
                  </a:lnTo>
                  <a:lnTo>
                    <a:pt x="9958" y="4524"/>
                  </a:lnTo>
                  <a:lnTo>
                    <a:pt x="9572" y="3848"/>
                  </a:lnTo>
                  <a:lnTo>
                    <a:pt x="9406" y="3613"/>
                  </a:lnTo>
                  <a:lnTo>
                    <a:pt x="9172" y="3255"/>
                  </a:lnTo>
                  <a:lnTo>
                    <a:pt x="9075" y="3076"/>
                  </a:lnTo>
                  <a:lnTo>
                    <a:pt x="8993" y="2910"/>
                  </a:lnTo>
                  <a:lnTo>
                    <a:pt x="8979" y="2827"/>
                  </a:lnTo>
                  <a:lnTo>
                    <a:pt x="8965" y="2758"/>
                  </a:lnTo>
                  <a:lnTo>
                    <a:pt x="8965" y="2717"/>
                  </a:lnTo>
                  <a:lnTo>
                    <a:pt x="8993" y="2676"/>
                  </a:lnTo>
                  <a:lnTo>
                    <a:pt x="10054" y="1490"/>
                  </a:lnTo>
                  <a:lnTo>
                    <a:pt x="10013" y="1462"/>
                  </a:lnTo>
                  <a:lnTo>
                    <a:pt x="9972" y="1462"/>
                  </a:lnTo>
                  <a:lnTo>
                    <a:pt x="9903" y="1476"/>
                  </a:lnTo>
                  <a:lnTo>
                    <a:pt x="9834" y="1517"/>
                  </a:lnTo>
                  <a:lnTo>
                    <a:pt x="9765" y="1572"/>
                  </a:lnTo>
                  <a:lnTo>
                    <a:pt x="9682" y="1641"/>
                  </a:lnTo>
                  <a:lnTo>
                    <a:pt x="9503" y="1821"/>
                  </a:lnTo>
                  <a:lnTo>
                    <a:pt x="9337" y="2014"/>
                  </a:lnTo>
                  <a:lnTo>
                    <a:pt x="9186" y="2207"/>
                  </a:lnTo>
                  <a:lnTo>
                    <a:pt x="8965" y="2469"/>
                  </a:lnTo>
                  <a:lnTo>
                    <a:pt x="8910" y="2524"/>
                  </a:lnTo>
                  <a:lnTo>
                    <a:pt x="8841" y="2565"/>
                  </a:lnTo>
                  <a:lnTo>
                    <a:pt x="8772" y="2579"/>
                  </a:lnTo>
                  <a:lnTo>
                    <a:pt x="8703" y="2593"/>
                  </a:lnTo>
                  <a:lnTo>
                    <a:pt x="8634" y="2593"/>
                  </a:lnTo>
                  <a:lnTo>
                    <a:pt x="8565" y="2579"/>
                  </a:lnTo>
                  <a:lnTo>
                    <a:pt x="8400" y="2538"/>
                  </a:lnTo>
                  <a:lnTo>
                    <a:pt x="8248" y="2469"/>
                  </a:lnTo>
                  <a:lnTo>
                    <a:pt x="8096" y="2386"/>
                  </a:lnTo>
                  <a:lnTo>
                    <a:pt x="7931" y="2303"/>
                  </a:lnTo>
                  <a:lnTo>
                    <a:pt x="7793" y="2234"/>
                  </a:lnTo>
                  <a:lnTo>
                    <a:pt x="6965" y="1903"/>
                  </a:lnTo>
                  <a:lnTo>
                    <a:pt x="6924" y="1876"/>
                  </a:lnTo>
                  <a:lnTo>
                    <a:pt x="6896" y="1834"/>
                  </a:lnTo>
                  <a:lnTo>
                    <a:pt x="6896" y="1793"/>
                  </a:lnTo>
                  <a:lnTo>
                    <a:pt x="6896" y="1752"/>
                  </a:lnTo>
                  <a:lnTo>
                    <a:pt x="6924" y="1655"/>
                  </a:lnTo>
                  <a:lnTo>
                    <a:pt x="6951" y="1559"/>
                  </a:lnTo>
                  <a:lnTo>
                    <a:pt x="7172" y="538"/>
                  </a:lnTo>
                  <a:lnTo>
                    <a:pt x="7227" y="386"/>
                  </a:lnTo>
                  <a:lnTo>
                    <a:pt x="7255" y="290"/>
                  </a:lnTo>
                  <a:lnTo>
                    <a:pt x="7269" y="193"/>
                  </a:lnTo>
                  <a:lnTo>
                    <a:pt x="7282" y="124"/>
                  </a:lnTo>
                  <a:lnTo>
                    <a:pt x="7269" y="55"/>
                  </a:lnTo>
                  <a:lnTo>
                    <a:pt x="7241" y="28"/>
                  </a:lnTo>
                  <a:lnTo>
                    <a:pt x="7214" y="14"/>
                  </a:lnTo>
                  <a:lnTo>
                    <a:pt x="7186" y="0"/>
                  </a:lnTo>
                  <a:close/>
                </a:path>
              </a:pathLst>
            </a:custGeom>
            <a:solidFill>
              <a:srgbClr val="417D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2" name="Google Shape;532;p13"/>
            <p:cNvSpPr/>
            <p:nvPr/>
          </p:nvSpPr>
          <p:spPr>
            <a:xfrm>
              <a:off x="5616600" y="2361025"/>
              <a:ext cx="472025" cy="678175"/>
            </a:xfrm>
            <a:custGeom>
              <a:rect b="b" l="l" r="r" t="t"/>
              <a:pathLst>
                <a:path extrusionOk="0" h="27127" w="18881">
                  <a:moveTo>
                    <a:pt x="8993" y="979"/>
                  </a:moveTo>
                  <a:lnTo>
                    <a:pt x="12151" y="1986"/>
                  </a:lnTo>
                  <a:lnTo>
                    <a:pt x="12054" y="2179"/>
                  </a:lnTo>
                  <a:lnTo>
                    <a:pt x="12013" y="2289"/>
                  </a:lnTo>
                  <a:lnTo>
                    <a:pt x="11958" y="2372"/>
                  </a:lnTo>
                  <a:lnTo>
                    <a:pt x="11903" y="2455"/>
                  </a:lnTo>
                  <a:lnTo>
                    <a:pt x="11834" y="2524"/>
                  </a:lnTo>
                  <a:lnTo>
                    <a:pt x="11792" y="2538"/>
                  </a:lnTo>
                  <a:lnTo>
                    <a:pt x="11751" y="2551"/>
                  </a:lnTo>
                  <a:lnTo>
                    <a:pt x="11710" y="2565"/>
                  </a:lnTo>
                  <a:lnTo>
                    <a:pt x="11654" y="2551"/>
                  </a:lnTo>
                  <a:lnTo>
                    <a:pt x="10110" y="2317"/>
                  </a:lnTo>
                  <a:lnTo>
                    <a:pt x="9875" y="2303"/>
                  </a:lnTo>
                  <a:lnTo>
                    <a:pt x="9531" y="2276"/>
                  </a:lnTo>
                  <a:lnTo>
                    <a:pt x="9365" y="2262"/>
                  </a:lnTo>
                  <a:lnTo>
                    <a:pt x="9200" y="2234"/>
                  </a:lnTo>
                  <a:lnTo>
                    <a:pt x="9075" y="2193"/>
                  </a:lnTo>
                  <a:lnTo>
                    <a:pt x="9034" y="2165"/>
                  </a:lnTo>
                  <a:lnTo>
                    <a:pt x="8993" y="2138"/>
                  </a:lnTo>
                  <a:lnTo>
                    <a:pt x="8979" y="2110"/>
                  </a:lnTo>
                  <a:lnTo>
                    <a:pt x="8965" y="2069"/>
                  </a:lnTo>
                  <a:lnTo>
                    <a:pt x="8951" y="1931"/>
                  </a:lnTo>
                  <a:lnTo>
                    <a:pt x="8938" y="1765"/>
                  </a:lnTo>
                  <a:lnTo>
                    <a:pt x="8951" y="1586"/>
                  </a:lnTo>
                  <a:lnTo>
                    <a:pt x="8979" y="1227"/>
                  </a:lnTo>
                  <a:lnTo>
                    <a:pt x="8993" y="979"/>
                  </a:lnTo>
                  <a:close/>
                  <a:moveTo>
                    <a:pt x="8744" y="1007"/>
                  </a:moveTo>
                  <a:lnTo>
                    <a:pt x="8758" y="1241"/>
                  </a:lnTo>
                  <a:lnTo>
                    <a:pt x="8786" y="1572"/>
                  </a:lnTo>
                  <a:lnTo>
                    <a:pt x="8800" y="1751"/>
                  </a:lnTo>
                  <a:lnTo>
                    <a:pt x="8800" y="1903"/>
                  </a:lnTo>
                  <a:lnTo>
                    <a:pt x="8772" y="2027"/>
                  </a:lnTo>
                  <a:lnTo>
                    <a:pt x="8758" y="2069"/>
                  </a:lnTo>
                  <a:lnTo>
                    <a:pt x="8744" y="2110"/>
                  </a:lnTo>
                  <a:lnTo>
                    <a:pt x="8676" y="2151"/>
                  </a:lnTo>
                  <a:lnTo>
                    <a:pt x="8579" y="2179"/>
                  </a:lnTo>
                  <a:lnTo>
                    <a:pt x="8455" y="2220"/>
                  </a:lnTo>
                  <a:lnTo>
                    <a:pt x="8317" y="2248"/>
                  </a:lnTo>
                  <a:lnTo>
                    <a:pt x="8041" y="2289"/>
                  </a:lnTo>
                  <a:lnTo>
                    <a:pt x="7848" y="2317"/>
                  </a:lnTo>
                  <a:lnTo>
                    <a:pt x="6303" y="2717"/>
                  </a:lnTo>
                  <a:lnTo>
                    <a:pt x="6221" y="2731"/>
                  </a:lnTo>
                  <a:lnTo>
                    <a:pt x="6110" y="2731"/>
                  </a:lnTo>
                  <a:lnTo>
                    <a:pt x="6055" y="2717"/>
                  </a:lnTo>
                  <a:lnTo>
                    <a:pt x="6014" y="2689"/>
                  </a:lnTo>
                  <a:lnTo>
                    <a:pt x="5972" y="2662"/>
                  </a:lnTo>
                  <a:lnTo>
                    <a:pt x="5904" y="2593"/>
                  </a:lnTo>
                  <a:lnTo>
                    <a:pt x="5848" y="2496"/>
                  </a:lnTo>
                  <a:lnTo>
                    <a:pt x="5793" y="2372"/>
                  </a:lnTo>
                  <a:lnTo>
                    <a:pt x="5738" y="2248"/>
                  </a:lnTo>
                  <a:lnTo>
                    <a:pt x="5669" y="2124"/>
                  </a:lnTo>
                  <a:lnTo>
                    <a:pt x="8744" y="1007"/>
                  </a:lnTo>
                  <a:close/>
                  <a:moveTo>
                    <a:pt x="8717" y="2358"/>
                  </a:moveTo>
                  <a:lnTo>
                    <a:pt x="8717" y="3544"/>
                  </a:lnTo>
                  <a:lnTo>
                    <a:pt x="7834" y="3737"/>
                  </a:lnTo>
                  <a:lnTo>
                    <a:pt x="6924" y="3917"/>
                  </a:lnTo>
                  <a:lnTo>
                    <a:pt x="6855" y="3930"/>
                  </a:lnTo>
                  <a:lnTo>
                    <a:pt x="6786" y="3917"/>
                  </a:lnTo>
                  <a:lnTo>
                    <a:pt x="6717" y="3903"/>
                  </a:lnTo>
                  <a:lnTo>
                    <a:pt x="6662" y="3861"/>
                  </a:lnTo>
                  <a:lnTo>
                    <a:pt x="6607" y="3820"/>
                  </a:lnTo>
                  <a:lnTo>
                    <a:pt x="6552" y="3751"/>
                  </a:lnTo>
                  <a:lnTo>
                    <a:pt x="6455" y="3627"/>
                  </a:lnTo>
                  <a:lnTo>
                    <a:pt x="6372" y="3462"/>
                  </a:lnTo>
                  <a:lnTo>
                    <a:pt x="6303" y="3296"/>
                  </a:lnTo>
                  <a:lnTo>
                    <a:pt x="6235" y="3144"/>
                  </a:lnTo>
                  <a:lnTo>
                    <a:pt x="6166" y="3006"/>
                  </a:lnTo>
                  <a:lnTo>
                    <a:pt x="7448" y="2689"/>
                  </a:lnTo>
                  <a:lnTo>
                    <a:pt x="8717" y="2358"/>
                  </a:lnTo>
                  <a:close/>
                  <a:moveTo>
                    <a:pt x="8993" y="2400"/>
                  </a:moveTo>
                  <a:lnTo>
                    <a:pt x="11668" y="2827"/>
                  </a:lnTo>
                  <a:lnTo>
                    <a:pt x="10979" y="4027"/>
                  </a:lnTo>
                  <a:lnTo>
                    <a:pt x="9200" y="3599"/>
                  </a:lnTo>
                  <a:lnTo>
                    <a:pt x="9131" y="3572"/>
                  </a:lnTo>
                  <a:lnTo>
                    <a:pt x="9075" y="3530"/>
                  </a:lnTo>
                  <a:lnTo>
                    <a:pt x="9034" y="3475"/>
                  </a:lnTo>
                  <a:lnTo>
                    <a:pt x="9007" y="3420"/>
                  </a:lnTo>
                  <a:lnTo>
                    <a:pt x="8979" y="3351"/>
                  </a:lnTo>
                  <a:lnTo>
                    <a:pt x="8965" y="3268"/>
                  </a:lnTo>
                  <a:lnTo>
                    <a:pt x="8951" y="3103"/>
                  </a:lnTo>
                  <a:lnTo>
                    <a:pt x="8951" y="2924"/>
                  </a:lnTo>
                  <a:lnTo>
                    <a:pt x="8979" y="2731"/>
                  </a:lnTo>
                  <a:lnTo>
                    <a:pt x="8993" y="2551"/>
                  </a:lnTo>
                  <a:lnTo>
                    <a:pt x="8993" y="2400"/>
                  </a:lnTo>
                  <a:close/>
                  <a:moveTo>
                    <a:pt x="5435" y="2220"/>
                  </a:moveTo>
                  <a:lnTo>
                    <a:pt x="5559" y="2413"/>
                  </a:lnTo>
                  <a:lnTo>
                    <a:pt x="5628" y="2510"/>
                  </a:lnTo>
                  <a:lnTo>
                    <a:pt x="5697" y="2620"/>
                  </a:lnTo>
                  <a:lnTo>
                    <a:pt x="5752" y="2717"/>
                  </a:lnTo>
                  <a:lnTo>
                    <a:pt x="5766" y="2813"/>
                  </a:lnTo>
                  <a:lnTo>
                    <a:pt x="5766" y="2869"/>
                  </a:lnTo>
                  <a:lnTo>
                    <a:pt x="5752" y="2910"/>
                  </a:lnTo>
                  <a:lnTo>
                    <a:pt x="5724" y="2937"/>
                  </a:lnTo>
                  <a:lnTo>
                    <a:pt x="5683" y="2979"/>
                  </a:lnTo>
                  <a:lnTo>
                    <a:pt x="4428" y="3861"/>
                  </a:lnTo>
                  <a:lnTo>
                    <a:pt x="3380" y="4592"/>
                  </a:lnTo>
                  <a:lnTo>
                    <a:pt x="3366" y="4606"/>
                  </a:lnTo>
                  <a:lnTo>
                    <a:pt x="3325" y="4592"/>
                  </a:lnTo>
                  <a:lnTo>
                    <a:pt x="3200" y="4551"/>
                  </a:lnTo>
                  <a:lnTo>
                    <a:pt x="3049" y="4468"/>
                  </a:lnTo>
                  <a:lnTo>
                    <a:pt x="2883" y="4358"/>
                  </a:lnTo>
                  <a:lnTo>
                    <a:pt x="2345" y="4013"/>
                  </a:lnTo>
                  <a:lnTo>
                    <a:pt x="5435" y="2220"/>
                  </a:lnTo>
                  <a:close/>
                  <a:moveTo>
                    <a:pt x="12372" y="2110"/>
                  </a:moveTo>
                  <a:lnTo>
                    <a:pt x="14978" y="4261"/>
                  </a:lnTo>
                  <a:lnTo>
                    <a:pt x="14813" y="4358"/>
                  </a:lnTo>
                  <a:lnTo>
                    <a:pt x="14592" y="4510"/>
                  </a:lnTo>
                  <a:lnTo>
                    <a:pt x="14482" y="4579"/>
                  </a:lnTo>
                  <a:lnTo>
                    <a:pt x="14385" y="4620"/>
                  </a:lnTo>
                  <a:lnTo>
                    <a:pt x="14288" y="4634"/>
                  </a:lnTo>
                  <a:lnTo>
                    <a:pt x="14261" y="4634"/>
                  </a:lnTo>
                  <a:lnTo>
                    <a:pt x="14233" y="4606"/>
                  </a:lnTo>
                  <a:lnTo>
                    <a:pt x="13309" y="3806"/>
                  </a:lnTo>
                  <a:lnTo>
                    <a:pt x="12234" y="2869"/>
                  </a:lnTo>
                  <a:lnTo>
                    <a:pt x="12151" y="2772"/>
                  </a:lnTo>
                  <a:lnTo>
                    <a:pt x="12123" y="2731"/>
                  </a:lnTo>
                  <a:lnTo>
                    <a:pt x="12096" y="2689"/>
                  </a:lnTo>
                  <a:lnTo>
                    <a:pt x="12096" y="2648"/>
                  </a:lnTo>
                  <a:lnTo>
                    <a:pt x="12096" y="2606"/>
                  </a:lnTo>
                  <a:lnTo>
                    <a:pt x="12123" y="2524"/>
                  </a:lnTo>
                  <a:lnTo>
                    <a:pt x="12165" y="2427"/>
                  </a:lnTo>
                  <a:lnTo>
                    <a:pt x="12234" y="2344"/>
                  </a:lnTo>
                  <a:lnTo>
                    <a:pt x="12303" y="2234"/>
                  </a:lnTo>
                  <a:lnTo>
                    <a:pt x="12372" y="2110"/>
                  </a:lnTo>
                  <a:close/>
                  <a:moveTo>
                    <a:pt x="5945" y="3117"/>
                  </a:moveTo>
                  <a:lnTo>
                    <a:pt x="6483" y="4055"/>
                  </a:lnTo>
                  <a:lnTo>
                    <a:pt x="4924" y="4785"/>
                  </a:lnTo>
                  <a:lnTo>
                    <a:pt x="4704" y="4882"/>
                  </a:lnTo>
                  <a:lnTo>
                    <a:pt x="4524" y="4965"/>
                  </a:lnTo>
                  <a:lnTo>
                    <a:pt x="4387" y="5006"/>
                  </a:lnTo>
                  <a:lnTo>
                    <a:pt x="4262" y="5020"/>
                  </a:lnTo>
                  <a:lnTo>
                    <a:pt x="4138" y="5006"/>
                  </a:lnTo>
                  <a:lnTo>
                    <a:pt x="4000" y="4951"/>
                  </a:lnTo>
                  <a:lnTo>
                    <a:pt x="3835" y="4868"/>
                  </a:lnTo>
                  <a:lnTo>
                    <a:pt x="3614" y="4744"/>
                  </a:lnTo>
                  <a:lnTo>
                    <a:pt x="5945" y="3117"/>
                  </a:lnTo>
                  <a:close/>
                  <a:moveTo>
                    <a:pt x="8717" y="3806"/>
                  </a:moveTo>
                  <a:lnTo>
                    <a:pt x="8717" y="4951"/>
                  </a:lnTo>
                  <a:lnTo>
                    <a:pt x="8096" y="5061"/>
                  </a:lnTo>
                  <a:lnTo>
                    <a:pt x="7448" y="5172"/>
                  </a:lnTo>
                  <a:lnTo>
                    <a:pt x="7434" y="5172"/>
                  </a:lnTo>
                  <a:lnTo>
                    <a:pt x="7393" y="5144"/>
                  </a:lnTo>
                  <a:lnTo>
                    <a:pt x="7310" y="5047"/>
                  </a:lnTo>
                  <a:lnTo>
                    <a:pt x="7227" y="4910"/>
                  </a:lnTo>
                  <a:lnTo>
                    <a:pt x="7131" y="4744"/>
                  </a:lnTo>
                  <a:lnTo>
                    <a:pt x="6965" y="4413"/>
                  </a:lnTo>
                  <a:lnTo>
                    <a:pt x="6841" y="4206"/>
                  </a:lnTo>
                  <a:lnTo>
                    <a:pt x="8717" y="3806"/>
                  </a:lnTo>
                  <a:close/>
                  <a:moveTo>
                    <a:pt x="8993" y="3806"/>
                  </a:moveTo>
                  <a:lnTo>
                    <a:pt x="10841" y="4261"/>
                  </a:lnTo>
                  <a:lnTo>
                    <a:pt x="10248" y="5282"/>
                  </a:lnTo>
                  <a:lnTo>
                    <a:pt x="9034" y="4965"/>
                  </a:lnTo>
                  <a:lnTo>
                    <a:pt x="9020" y="4951"/>
                  </a:lnTo>
                  <a:lnTo>
                    <a:pt x="9007" y="4923"/>
                  </a:lnTo>
                  <a:lnTo>
                    <a:pt x="8979" y="4799"/>
                  </a:lnTo>
                  <a:lnTo>
                    <a:pt x="8979" y="4634"/>
                  </a:lnTo>
                  <a:lnTo>
                    <a:pt x="8979" y="4441"/>
                  </a:lnTo>
                  <a:lnTo>
                    <a:pt x="8993" y="3806"/>
                  </a:lnTo>
                  <a:close/>
                  <a:moveTo>
                    <a:pt x="11916" y="2924"/>
                  </a:moveTo>
                  <a:lnTo>
                    <a:pt x="14040" y="4799"/>
                  </a:lnTo>
                  <a:lnTo>
                    <a:pt x="12992" y="5406"/>
                  </a:lnTo>
                  <a:lnTo>
                    <a:pt x="11379" y="4248"/>
                  </a:lnTo>
                  <a:lnTo>
                    <a:pt x="11323" y="4206"/>
                  </a:lnTo>
                  <a:lnTo>
                    <a:pt x="11296" y="4137"/>
                  </a:lnTo>
                  <a:lnTo>
                    <a:pt x="11282" y="4068"/>
                  </a:lnTo>
                  <a:lnTo>
                    <a:pt x="11296" y="3986"/>
                  </a:lnTo>
                  <a:lnTo>
                    <a:pt x="11310" y="3903"/>
                  </a:lnTo>
                  <a:lnTo>
                    <a:pt x="11351" y="3806"/>
                  </a:lnTo>
                  <a:lnTo>
                    <a:pt x="11448" y="3613"/>
                  </a:lnTo>
                  <a:lnTo>
                    <a:pt x="11572" y="3420"/>
                  </a:lnTo>
                  <a:lnTo>
                    <a:pt x="11696" y="3227"/>
                  </a:lnTo>
                  <a:lnTo>
                    <a:pt x="11820" y="3062"/>
                  </a:lnTo>
                  <a:lnTo>
                    <a:pt x="11916" y="2924"/>
                  </a:lnTo>
                  <a:close/>
                  <a:moveTo>
                    <a:pt x="11075" y="4358"/>
                  </a:moveTo>
                  <a:lnTo>
                    <a:pt x="12744" y="5544"/>
                  </a:lnTo>
                  <a:lnTo>
                    <a:pt x="11930" y="6013"/>
                  </a:lnTo>
                  <a:lnTo>
                    <a:pt x="10496" y="5378"/>
                  </a:lnTo>
                  <a:lnTo>
                    <a:pt x="11075" y="4358"/>
                  </a:lnTo>
                  <a:close/>
                  <a:moveTo>
                    <a:pt x="8993" y="5227"/>
                  </a:moveTo>
                  <a:lnTo>
                    <a:pt x="10110" y="5516"/>
                  </a:lnTo>
                  <a:lnTo>
                    <a:pt x="9668" y="6289"/>
                  </a:lnTo>
                  <a:lnTo>
                    <a:pt x="9282" y="6302"/>
                  </a:lnTo>
                  <a:lnTo>
                    <a:pt x="9172" y="6289"/>
                  </a:lnTo>
                  <a:lnTo>
                    <a:pt x="9089" y="6289"/>
                  </a:lnTo>
                  <a:lnTo>
                    <a:pt x="9020" y="6261"/>
                  </a:lnTo>
                  <a:lnTo>
                    <a:pt x="8993" y="6247"/>
                  </a:lnTo>
                  <a:lnTo>
                    <a:pt x="8993" y="6234"/>
                  </a:lnTo>
                  <a:lnTo>
                    <a:pt x="8993" y="5227"/>
                  </a:lnTo>
                  <a:close/>
                  <a:moveTo>
                    <a:pt x="6579" y="4372"/>
                  </a:moveTo>
                  <a:lnTo>
                    <a:pt x="6648" y="4386"/>
                  </a:lnTo>
                  <a:lnTo>
                    <a:pt x="6703" y="4427"/>
                  </a:lnTo>
                  <a:lnTo>
                    <a:pt x="6772" y="4482"/>
                  </a:lnTo>
                  <a:lnTo>
                    <a:pt x="6814" y="4537"/>
                  </a:lnTo>
                  <a:lnTo>
                    <a:pt x="6869" y="4606"/>
                  </a:lnTo>
                  <a:lnTo>
                    <a:pt x="6952" y="4772"/>
                  </a:lnTo>
                  <a:lnTo>
                    <a:pt x="7034" y="4951"/>
                  </a:lnTo>
                  <a:lnTo>
                    <a:pt x="7117" y="5144"/>
                  </a:lnTo>
                  <a:lnTo>
                    <a:pt x="7214" y="5310"/>
                  </a:lnTo>
                  <a:lnTo>
                    <a:pt x="7131" y="5447"/>
                  </a:lnTo>
                  <a:lnTo>
                    <a:pt x="7034" y="5613"/>
                  </a:lnTo>
                  <a:lnTo>
                    <a:pt x="6938" y="5806"/>
                  </a:lnTo>
                  <a:lnTo>
                    <a:pt x="6828" y="5999"/>
                  </a:lnTo>
                  <a:lnTo>
                    <a:pt x="6703" y="6151"/>
                  </a:lnTo>
                  <a:lnTo>
                    <a:pt x="6634" y="6220"/>
                  </a:lnTo>
                  <a:lnTo>
                    <a:pt x="6579" y="6275"/>
                  </a:lnTo>
                  <a:lnTo>
                    <a:pt x="6510" y="6316"/>
                  </a:lnTo>
                  <a:lnTo>
                    <a:pt x="6455" y="6330"/>
                  </a:lnTo>
                  <a:lnTo>
                    <a:pt x="6386" y="6330"/>
                  </a:lnTo>
                  <a:lnTo>
                    <a:pt x="6317" y="6316"/>
                  </a:lnTo>
                  <a:lnTo>
                    <a:pt x="4497" y="5254"/>
                  </a:lnTo>
                  <a:lnTo>
                    <a:pt x="6317" y="4413"/>
                  </a:lnTo>
                  <a:lnTo>
                    <a:pt x="6414" y="4386"/>
                  </a:lnTo>
                  <a:lnTo>
                    <a:pt x="6497" y="4372"/>
                  </a:lnTo>
                  <a:close/>
                  <a:moveTo>
                    <a:pt x="8717" y="5213"/>
                  </a:moveTo>
                  <a:lnTo>
                    <a:pt x="8717" y="6316"/>
                  </a:lnTo>
                  <a:lnTo>
                    <a:pt x="8538" y="6371"/>
                  </a:lnTo>
                  <a:lnTo>
                    <a:pt x="8455" y="6413"/>
                  </a:lnTo>
                  <a:lnTo>
                    <a:pt x="8372" y="6427"/>
                  </a:lnTo>
                  <a:lnTo>
                    <a:pt x="8289" y="6440"/>
                  </a:lnTo>
                  <a:lnTo>
                    <a:pt x="8207" y="6440"/>
                  </a:lnTo>
                  <a:lnTo>
                    <a:pt x="8138" y="6399"/>
                  </a:lnTo>
                  <a:lnTo>
                    <a:pt x="8110" y="6371"/>
                  </a:lnTo>
                  <a:lnTo>
                    <a:pt x="8083" y="6330"/>
                  </a:lnTo>
                  <a:lnTo>
                    <a:pt x="7545" y="5420"/>
                  </a:lnTo>
                  <a:lnTo>
                    <a:pt x="8717" y="5213"/>
                  </a:lnTo>
                  <a:close/>
                  <a:moveTo>
                    <a:pt x="10427" y="5641"/>
                  </a:moveTo>
                  <a:lnTo>
                    <a:pt x="10482" y="5654"/>
                  </a:lnTo>
                  <a:lnTo>
                    <a:pt x="11654" y="6178"/>
                  </a:lnTo>
                  <a:lnTo>
                    <a:pt x="10689" y="6730"/>
                  </a:lnTo>
                  <a:lnTo>
                    <a:pt x="9931" y="6358"/>
                  </a:lnTo>
                  <a:lnTo>
                    <a:pt x="10027" y="6151"/>
                  </a:lnTo>
                  <a:lnTo>
                    <a:pt x="10151" y="5889"/>
                  </a:lnTo>
                  <a:lnTo>
                    <a:pt x="10234" y="5778"/>
                  </a:lnTo>
                  <a:lnTo>
                    <a:pt x="10303" y="5696"/>
                  </a:lnTo>
                  <a:lnTo>
                    <a:pt x="10344" y="5654"/>
                  </a:lnTo>
                  <a:lnTo>
                    <a:pt x="10386" y="5641"/>
                  </a:lnTo>
                  <a:close/>
                  <a:moveTo>
                    <a:pt x="7352" y="5558"/>
                  </a:moveTo>
                  <a:lnTo>
                    <a:pt x="7945" y="6592"/>
                  </a:lnTo>
                  <a:lnTo>
                    <a:pt x="7779" y="6771"/>
                  </a:lnTo>
                  <a:lnTo>
                    <a:pt x="7696" y="6840"/>
                  </a:lnTo>
                  <a:lnTo>
                    <a:pt x="7627" y="6882"/>
                  </a:lnTo>
                  <a:lnTo>
                    <a:pt x="7572" y="6909"/>
                  </a:lnTo>
                  <a:lnTo>
                    <a:pt x="7503" y="6923"/>
                  </a:lnTo>
                  <a:lnTo>
                    <a:pt x="7379" y="6923"/>
                  </a:lnTo>
                  <a:lnTo>
                    <a:pt x="7310" y="6895"/>
                  </a:lnTo>
                  <a:lnTo>
                    <a:pt x="7255" y="6868"/>
                  </a:lnTo>
                  <a:lnTo>
                    <a:pt x="7103" y="6785"/>
                  </a:lnTo>
                  <a:lnTo>
                    <a:pt x="6924" y="6661"/>
                  </a:lnTo>
                  <a:lnTo>
                    <a:pt x="6703" y="6537"/>
                  </a:lnTo>
                  <a:lnTo>
                    <a:pt x="7352" y="5558"/>
                  </a:lnTo>
                  <a:close/>
                  <a:moveTo>
                    <a:pt x="8717" y="6578"/>
                  </a:moveTo>
                  <a:lnTo>
                    <a:pt x="8717" y="7447"/>
                  </a:lnTo>
                  <a:lnTo>
                    <a:pt x="8620" y="7254"/>
                  </a:lnTo>
                  <a:lnTo>
                    <a:pt x="8510" y="7075"/>
                  </a:lnTo>
                  <a:lnTo>
                    <a:pt x="8276" y="6689"/>
                  </a:lnTo>
                  <a:lnTo>
                    <a:pt x="8386" y="6661"/>
                  </a:lnTo>
                  <a:lnTo>
                    <a:pt x="8510" y="6620"/>
                  </a:lnTo>
                  <a:lnTo>
                    <a:pt x="8717" y="6578"/>
                  </a:lnTo>
                  <a:close/>
                  <a:moveTo>
                    <a:pt x="9531" y="6537"/>
                  </a:moveTo>
                  <a:lnTo>
                    <a:pt x="8993" y="7447"/>
                  </a:lnTo>
                  <a:lnTo>
                    <a:pt x="8993" y="7213"/>
                  </a:lnTo>
                  <a:lnTo>
                    <a:pt x="8979" y="7020"/>
                  </a:lnTo>
                  <a:lnTo>
                    <a:pt x="8979" y="6868"/>
                  </a:lnTo>
                  <a:lnTo>
                    <a:pt x="8979" y="6799"/>
                  </a:lnTo>
                  <a:lnTo>
                    <a:pt x="8993" y="6744"/>
                  </a:lnTo>
                  <a:lnTo>
                    <a:pt x="9007" y="6689"/>
                  </a:lnTo>
                  <a:lnTo>
                    <a:pt x="9048" y="6647"/>
                  </a:lnTo>
                  <a:lnTo>
                    <a:pt x="9089" y="6620"/>
                  </a:lnTo>
                  <a:lnTo>
                    <a:pt x="9144" y="6592"/>
                  </a:lnTo>
                  <a:lnTo>
                    <a:pt x="9213" y="6565"/>
                  </a:lnTo>
                  <a:lnTo>
                    <a:pt x="9296" y="6551"/>
                  </a:lnTo>
                  <a:lnTo>
                    <a:pt x="9531" y="6537"/>
                  </a:lnTo>
                  <a:close/>
                  <a:moveTo>
                    <a:pt x="8083" y="6827"/>
                  </a:moveTo>
                  <a:lnTo>
                    <a:pt x="8524" y="7585"/>
                  </a:lnTo>
                  <a:lnTo>
                    <a:pt x="7793" y="7158"/>
                  </a:lnTo>
                  <a:lnTo>
                    <a:pt x="7848" y="7075"/>
                  </a:lnTo>
                  <a:lnTo>
                    <a:pt x="7931" y="6992"/>
                  </a:lnTo>
                  <a:lnTo>
                    <a:pt x="8083" y="6827"/>
                  </a:lnTo>
                  <a:close/>
                  <a:moveTo>
                    <a:pt x="9862" y="6620"/>
                  </a:moveTo>
                  <a:lnTo>
                    <a:pt x="9958" y="6633"/>
                  </a:lnTo>
                  <a:lnTo>
                    <a:pt x="10055" y="6661"/>
                  </a:lnTo>
                  <a:lnTo>
                    <a:pt x="10151" y="6716"/>
                  </a:lnTo>
                  <a:lnTo>
                    <a:pt x="10248" y="6771"/>
                  </a:lnTo>
                  <a:lnTo>
                    <a:pt x="10427" y="6882"/>
                  </a:lnTo>
                  <a:lnTo>
                    <a:pt x="9227" y="7585"/>
                  </a:lnTo>
                  <a:lnTo>
                    <a:pt x="9724" y="6702"/>
                  </a:lnTo>
                  <a:lnTo>
                    <a:pt x="9751" y="6661"/>
                  </a:lnTo>
                  <a:lnTo>
                    <a:pt x="9793" y="6633"/>
                  </a:lnTo>
                  <a:lnTo>
                    <a:pt x="9820" y="6620"/>
                  </a:lnTo>
                  <a:close/>
                  <a:moveTo>
                    <a:pt x="3449" y="4937"/>
                  </a:moveTo>
                  <a:lnTo>
                    <a:pt x="4083" y="5296"/>
                  </a:lnTo>
                  <a:lnTo>
                    <a:pt x="3656" y="7364"/>
                  </a:lnTo>
                  <a:lnTo>
                    <a:pt x="3628" y="7516"/>
                  </a:lnTo>
                  <a:lnTo>
                    <a:pt x="3614" y="7654"/>
                  </a:lnTo>
                  <a:lnTo>
                    <a:pt x="3587" y="7695"/>
                  </a:lnTo>
                  <a:lnTo>
                    <a:pt x="3559" y="7737"/>
                  </a:lnTo>
                  <a:lnTo>
                    <a:pt x="3504" y="7764"/>
                  </a:lnTo>
                  <a:lnTo>
                    <a:pt x="3435" y="7778"/>
                  </a:lnTo>
                  <a:lnTo>
                    <a:pt x="2276" y="7778"/>
                  </a:lnTo>
                  <a:lnTo>
                    <a:pt x="3449" y="4937"/>
                  </a:lnTo>
                  <a:close/>
                  <a:moveTo>
                    <a:pt x="7683" y="7447"/>
                  </a:moveTo>
                  <a:lnTo>
                    <a:pt x="7752" y="7461"/>
                  </a:lnTo>
                  <a:lnTo>
                    <a:pt x="7820" y="7475"/>
                  </a:lnTo>
                  <a:lnTo>
                    <a:pt x="7972" y="7544"/>
                  </a:lnTo>
                  <a:lnTo>
                    <a:pt x="8386" y="7778"/>
                  </a:lnTo>
                  <a:lnTo>
                    <a:pt x="7034" y="7778"/>
                  </a:lnTo>
                  <a:lnTo>
                    <a:pt x="7255" y="7626"/>
                  </a:lnTo>
                  <a:lnTo>
                    <a:pt x="7421" y="7516"/>
                  </a:lnTo>
                  <a:lnTo>
                    <a:pt x="7489" y="7475"/>
                  </a:lnTo>
                  <a:lnTo>
                    <a:pt x="7558" y="7461"/>
                  </a:lnTo>
                  <a:lnTo>
                    <a:pt x="7627" y="7447"/>
                  </a:lnTo>
                  <a:close/>
                  <a:moveTo>
                    <a:pt x="10648" y="7033"/>
                  </a:moveTo>
                  <a:lnTo>
                    <a:pt x="10841" y="7420"/>
                  </a:lnTo>
                  <a:lnTo>
                    <a:pt x="11034" y="7778"/>
                  </a:lnTo>
                  <a:lnTo>
                    <a:pt x="9351" y="7778"/>
                  </a:lnTo>
                  <a:lnTo>
                    <a:pt x="9668" y="7599"/>
                  </a:lnTo>
                  <a:lnTo>
                    <a:pt x="9999" y="7420"/>
                  </a:lnTo>
                  <a:lnTo>
                    <a:pt x="10648" y="7033"/>
                  </a:lnTo>
                  <a:close/>
                  <a:moveTo>
                    <a:pt x="14151" y="5020"/>
                  </a:moveTo>
                  <a:lnTo>
                    <a:pt x="14537" y="6413"/>
                  </a:lnTo>
                  <a:lnTo>
                    <a:pt x="14937" y="7778"/>
                  </a:lnTo>
                  <a:lnTo>
                    <a:pt x="13833" y="7778"/>
                  </a:lnTo>
                  <a:lnTo>
                    <a:pt x="13585" y="6923"/>
                  </a:lnTo>
                  <a:lnTo>
                    <a:pt x="13337" y="6027"/>
                  </a:lnTo>
                  <a:lnTo>
                    <a:pt x="13309" y="5903"/>
                  </a:lnTo>
                  <a:lnTo>
                    <a:pt x="13296" y="5806"/>
                  </a:lnTo>
                  <a:lnTo>
                    <a:pt x="13282" y="5709"/>
                  </a:lnTo>
                  <a:lnTo>
                    <a:pt x="13296" y="5627"/>
                  </a:lnTo>
                  <a:lnTo>
                    <a:pt x="13323" y="5558"/>
                  </a:lnTo>
                  <a:lnTo>
                    <a:pt x="13351" y="5503"/>
                  </a:lnTo>
                  <a:lnTo>
                    <a:pt x="13392" y="5447"/>
                  </a:lnTo>
                  <a:lnTo>
                    <a:pt x="13447" y="5392"/>
                  </a:lnTo>
                  <a:lnTo>
                    <a:pt x="13571" y="5310"/>
                  </a:lnTo>
                  <a:lnTo>
                    <a:pt x="13737" y="5227"/>
                  </a:lnTo>
                  <a:lnTo>
                    <a:pt x="13930" y="5130"/>
                  </a:lnTo>
                  <a:lnTo>
                    <a:pt x="14151" y="5020"/>
                  </a:lnTo>
                  <a:close/>
                  <a:moveTo>
                    <a:pt x="6662" y="6799"/>
                  </a:moveTo>
                  <a:lnTo>
                    <a:pt x="6731" y="6813"/>
                  </a:lnTo>
                  <a:lnTo>
                    <a:pt x="6855" y="6868"/>
                  </a:lnTo>
                  <a:lnTo>
                    <a:pt x="6979" y="6951"/>
                  </a:lnTo>
                  <a:lnTo>
                    <a:pt x="7103" y="7033"/>
                  </a:lnTo>
                  <a:lnTo>
                    <a:pt x="7241" y="7130"/>
                  </a:lnTo>
                  <a:lnTo>
                    <a:pt x="7365" y="7213"/>
                  </a:lnTo>
                  <a:lnTo>
                    <a:pt x="7103" y="7406"/>
                  </a:lnTo>
                  <a:lnTo>
                    <a:pt x="6869" y="7557"/>
                  </a:lnTo>
                  <a:lnTo>
                    <a:pt x="6662" y="7668"/>
                  </a:lnTo>
                  <a:lnTo>
                    <a:pt x="6455" y="7737"/>
                  </a:lnTo>
                  <a:lnTo>
                    <a:pt x="6235" y="7778"/>
                  </a:lnTo>
                  <a:lnTo>
                    <a:pt x="5986" y="7792"/>
                  </a:lnTo>
                  <a:lnTo>
                    <a:pt x="5710" y="7806"/>
                  </a:lnTo>
                  <a:lnTo>
                    <a:pt x="5379" y="7806"/>
                  </a:lnTo>
                  <a:lnTo>
                    <a:pt x="6359" y="6895"/>
                  </a:lnTo>
                  <a:lnTo>
                    <a:pt x="6428" y="6854"/>
                  </a:lnTo>
                  <a:lnTo>
                    <a:pt x="6483" y="6827"/>
                  </a:lnTo>
                  <a:lnTo>
                    <a:pt x="6538" y="6799"/>
                  </a:lnTo>
                  <a:close/>
                  <a:moveTo>
                    <a:pt x="12978" y="5709"/>
                  </a:moveTo>
                  <a:lnTo>
                    <a:pt x="13571" y="7806"/>
                  </a:lnTo>
                  <a:lnTo>
                    <a:pt x="13392" y="7819"/>
                  </a:lnTo>
                  <a:lnTo>
                    <a:pt x="13296" y="7819"/>
                  </a:lnTo>
                  <a:lnTo>
                    <a:pt x="13213" y="7806"/>
                  </a:lnTo>
                  <a:lnTo>
                    <a:pt x="13185" y="7709"/>
                  </a:lnTo>
                  <a:lnTo>
                    <a:pt x="13158" y="7613"/>
                  </a:lnTo>
                  <a:lnTo>
                    <a:pt x="13047" y="7406"/>
                  </a:lnTo>
                  <a:lnTo>
                    <a:pt x="12909" y="7199"/>
                  </a:lnTo>
                  <a:lnTo>
                    <a:pt x="12758" y="6978"/>
                  </a:lnTo>
                  <a:lnTo>
                    <a:pt x="12413" y="6565"/>
                  </a:lnTo>
                  <a:lnTo>
                    <a:pt x="12247" y="6371"/>
                  </a:lnTo>
                  <a:lnTo>
                    <a:pt x="12123" y="6206"/>
                  </a:lnTo>
                  <a:lnTo>
                    <a:pt x="12978" y="5709"/>
                  </a:lnTo>
                  <a:close/>
                  <a:moveTo>
                    <a:pt x="11820" y="6399"/>
                  </a:moveTo>
                  <a:lnTo>
                    <a:pt x="11889" y="6413"/>
                  </a:lnTo>
                  <a:lnTo>
                    <a:pt x="11958" y="6454"/>
                  </a:lnTo>
                  <a:lnTo>
                    <a:pt x="12041" y="6509"/>
                  </a:lnTo>
                  <a:lnTo>
                    <a:pt x="12123" y="6592"/>
                  </a:lnTo>
                  <a:lnTo>
                    <a:pt x="12206" y="6689"/>
                  </a:lnTo>
                  <a:lnTo>
                    <a:pt x="12372" y="6923"/>
                  </a:lnTo>
                  <a:lnTo>
                    <a:pt x="12551" y="7171"/>
                  </a:lnTo>
                  <a:lnTo>
                    <a:pt x="12703" y="7406"/>
                  </a:lnTo>
                  <a:lnTo>
                    <a:pt x="12923" y="7751"/>
                  </a:lnTo>
                  <a:lnTo>
                    <a:pt x="12744" y="7806"/>
                  </a:lnTo>
                  <a:lnTo>
                    <a:pt x="12551" y="7833"/>
                  </a:lnTo>
                  <a:lnTo>
                    <a:pt x="12137" y="7833"/>
                  </a:lnTo>
                  <a:lnTo>
                    <a:pt x="11710" y="7819"/>
                  </a:lnTo>
                  <a:lnTo>
                    <a:pt x="11323" y="7806"/>
                  </a:lnTo>
                  <a:lnTo>
                    <a:pt x="10896" y="6964"/>
                  </a:lnTo>
                  <a:lnTo>
                    <a:pt x="10896" y="6937"/>
                  </a:lnTo>
                  <a:lnTo>
                    <a:pt x="10910" y="6909"/>
                  </a:lnTo>
                  <a:lnTo>
                    <a:pt x="10992" y="6854"/>
                  </a:lnTo>
                  <a:lnTo>
                    <a:pt x="11117" y="6771"/>
                  </a:lnTo>
                  <a:lnTo>
                    <a:pt x="11268" y="6675"/>
                  </a:lnTo>
                  <a:lnTo>
                    <a:pt x="11765" y="6413"/>
                  </a:lnTo>
                  <a:lnTo>
                    <a:pt x="11820" y="6399"/>
                  </a:lnTo>
                  <a:close/>
                  <a:moveTo>
                    <a:pt x="4318" y="5447"/>
                  </a:moveTo>
                  <a:lnTo>
                    <a:pt x="6303" y="6606"/>
                  </a:lnTo>
                  <a:lnTo>
                    <a:pt x="5076" y="7723"/>
                  </a:lnTo>
                  <a:lnTo>
                    <a:pt x="5035" y="7764"/>
                  </a:lnTo>
                  <a:lnTo>
                    <a:pt x="4966" y="7792"/>
                  </a:lnTo>
                  <a:lnTo>
                    <a:pt x="4897" y="7819"/>
                  </a:lnTo>
                  <a:lnTo>
                    <a:pt x="4828" y="7833"/>
                  </a:lnTo>
                  <a:lnTo>
                    <a:pt x="4662" y="7847"/>
                  </a:lnTo>
                  <a:lnTo>
                    <a:pt x="4483" y="7847"/>
                  </a:lnTo>
                  <a:lnTo>
                    <a:pt x="4124" y="7819"/>
                  </a:lnTo>
                  <a:lnTo>
                    <a:pt x="3835" y="7806"/>
                  </a:lnTo>
                  <a:lnTo>
                    <a:pt x="4318" y="5447"/>
                  </a:lnTo>
                  <a:close/>
                  <a:moveTo>
                    <a:pt x="15130" y="4468"/>
                  </a:moveTo>
                  <a:lnTo>
                    <a:pt x="16302" y="7806"/>
                  </a:lnTo>
                  <a:lnTo>
                    <a:pt x="16068" y="7819"/>
                  </a:lnTo>
                  <a:lnTo>
                    <a:pt x="15723" y="7847"/>
                  </a:lnTo>
                  <a:lnTo>
                    <a:pt x="15557" y="7861"/>
                  </a:lnTo>
                  <a:lnTo>
                    <a:pt x="15406" y="7861"/>
                  </a:lnTo>
                  <a:lnTo>
                    <a:pt x="15281" y="7833"/>
                  </a:lnTo>
                  <a:lnTo>
                    <a:pt x="15240" y="7819"/>
                  </a:lnTo>
                  <a:lnTo>
                    <a:pt x="15199" y="7806"/>
                  </a:lnTo>
                  <a:lnTo>
                    <a:pt x="15157" y="7764"/>
                  </a:lnTo>
                  <a:lnTo>
                    <a:pt x="15130" y="7709"/>
                  </a:lnTo>
                  <a:lnTo>
                    <a:pt x="15061" y="7571"/>
                  </a:lnTo>
                  <a:lnTo>
                    <a:pt x="15019" y="7392"/>
                  </a:lnTo>
                  <a:lnTo>
                    <a:pt x="14964" y="7199"/>
                  </a:lnTo>
                  <a:lnTo>
                    <a:pt x="14895" y="6827"/>
                  </a:lnTo>
                  <a:lnTo>
                    <a:pt x="14840" y="6551"/>
                  </a:lnTo>
                  <a:lnTo>
                    <a:pt x="14413" y="5047"/>
                  </a:lnTo>
                  <a:lnTo>
                    <a:pt x="14413" y="4992"/>
                  </a:lnTo>
                  <a:lnTo>
                    <a:pt x="14413" y="4937"/>
                  </a:lnTo>
                  <a:lnTo>
                    <a:pt x="14426" y="4896"/>
                  </a:lnTo>
                  <a:lnTo>
                    <a:pt x="14454" y="4854"/>
                  </a:lnTo>
                  <a:lnTo>
                    <a:pt x="14550" y="4772"/>
                  </a:lnTo>
                  <a:lnTo>
                    <a:pt x="14661" y="4689"/>
                  </a:lnTo>
                  <a:lnTo>
                    <a:pt x="14785" y="4634"/>
                  </a:lnTo>
                  <a:lnTo>
                    <a:pt x="14909" y="4565"/>
                  </a:lnTo>
                  <a:lnTo>
                    <a:pt x="15130" y="4468"/>
                  </a:lnTo>
                  <a:close/>
                  <a:moveTo>
                    <a:pt x="2152" y="4206"/>
                  </a:moveTo>
                  <a:lnTo>
                    <a:pt x="2387" y="4330"/>
                  </a:lnTo>
                  <a:lnTo>
                    <a:pt x="2759" y="4523"/>
                  </a:lnTo>
                  <a:lnTo>
                    <a:pt x="2938" y="4620"/>
                  </a:lnTo>
                  <a:lnTo>
                    <a:pt x="3076" y="4717"/>
                  </a:lnTo>
                  <a:lnTo>
                    <a:pt x="3173" y="4813"/>
                  </a:lnTo>
                  <a:lnTo>
                    <a:pt x="3187" y="4841"/>
                  </a:lnTo>
                  <a:lnTo>
                    <a:pt x="3187" y="4868"/>
                  </a:lnTo>
                  <a:lnTo>
                    <a:pt x="2539" y="6496"/>
                  </a:lnTo>
                  <a:lnTo>
                    <a:pt x="2442" y="6785"/>
                  </a:lnTo>
                  <a:lnTo>
                    <a:pt x="2318" y="7185"/>
                  </a:lnTo>
                  <a:lnTo>
                    <a:pt x="2249" y="7378"/>
                  </a:lnTo>
                  <a:lnTo>
                    <a:pt x="2180" y="7557"/>
                  </a:lnTo>
                  <a:lnTo>
                    <a:pt x="2097" y="7709"/>
                  </a:lnTo>
                  <a:lnTo>
                    <a:pt x="2056" y="7764"/>
                  </a:lnTo>
                  <a:lnTo>
                    <a:pt x="2001" y="7806"/>
                  </a:lnTo>
                  <a:lnTo>
                    <a:pt x="1959" y="7833"/>
                  </a:lnTo>
                  <a:lnTo>
                    <a:pt x="1890" y="7847"/>
                  </a:lnTo>
                  <a:lnTo>
                    <a:pt x="1739" y="7875"/>
                  </a:lnTo>
                  <a:lnTo>
                    <a:pt x="1546" y="7875"/>
                  </a:lnTo>
                  <a:lnTo>
                    <a:pt x="1325" y="7861"/>
                  </a:lnTo>
                  <a:lnTo>
                    <a:pt x="911" y="7819"/>
                  </a:lnTo>
                  <a:lnTo>
                    <a:pt x="594" y="7806"/>
                  </a:lnTo>
                  <a:lnTo>
                    <a:pt x="2152" y="4206"/>
                  </a:lnTo>
                  <a:close/>
                  <a:moveTo>
                    <a:pt x="8386" y="8054"/>
                  </a:moveTo>
                  <a:lnTo>
                    <a:pt x="7214" y="8730"/>
                  </a:lnTo>
                  <a:lnTo>
                    <a:pt x="6869" y="8054"/>
                  </a:lnTo>
                  <a:close/>
                  <a:moveTo>
                    <a:pt x="11089" y="8054"/>
                  </a:moveTo>
                  <a:lnTo>
                    <a:pt x="10965" y="8978"/>
                  </a:lnTo>
                  <a:lnTo>
                    <a:pt x="10151" y="8523"/>
                  </a:lnTo>
                  <a:lnTo>
                    <a:pt x="9751" y="8288"/>
                  </a:lnTo>
                  <a:lnTo>
                    <a:pt x="9351" y="8054"/>
                  </a:lnTo>
                  <a:close/>
                  <a:moveTo>
                    <a:pt x="12689" y="8054"/>
                  </a:moveTo>
                  <a:lnTo>
                    <a:pt x="12330" y="8495"/>
                  </a:lnTo>
                  <a:lnTo>
                    <a:pt x="11985" y="8950"/>
                  </a:lnTo>
                  <a:lnTo>
                    <a:pt x="11792" y="9199"/>
                  </a:lnTo>
                  <a:lnTo>
                    <a:pt x="11723" y="9268"/>
                  </a:lnTo>
                  <a:lnTo>
                    <a:pt x="11654" y="9309"/>
                  </a:lnTo>
                  <a:lnTo>
                    <a:pt x="11572" y="9309"/>
                  </a:lnTo>
                  <a:lnTo>
                    <a:pt x="11489" y="9281"/>
                  </a:lnTo>
                  <a:lnTo>
                    <a:pt x="11365" y="9212"/>
                  </a:lnTo>
                  <a:lnTo>
                    <a:pt x="11199" y="9116"/>
                  </a:lnTo>
                  <a:lnTo>
                    <a:pt x="11268" y="8537"/>
                  </a:lnTo>
                  <a:lnTo>
                    <a:pt x="11296" y="8357"/>
                  </a:lnTo>
                  <a:lnTo>
                    <a:pt x="11323" y="8206"/>
                  </a:lnTo>
                  <a:lnTo>
                    <a:pt x="11351" y="8095"/>
                  </a:lnTo>
                  <a:lnTo>
                    <a:pt x="11365" y="8068"/>
                  </a:lnTo>
                  <a:lnTo>
                    <a:pt x="11392" y="8054"/>
                  </a:lnTo>
                  <a:close/>
                  <a:moveTo>
                    <a:pt x="6593" y="8054"/>
                  </a:moveTo>
                  <a:lnTo>
                    <a:pt x="6634" y="8150"/>
                  </a:lnTo>
                  <a:lnTo>
                    <a:pt x="6703" y="8261"/>
                  </a:lnTo>
                  <a:lnTo>
                    <a:pt x="6855" y="8523"/>
                  </a:lnTo>
                  <a:lnTo>
                    <a:pt x="6910" y="8647"/>
                  </a:lnTo>
                  <a:lnTo>
                    <a:pt x="6952" y="8771"/>
                  </a:lnTo>
                  <a:lnTo>
                    <a:pt x="6952" y="8812"/>
                  </a:lnTo>
                  <a:lnTo>
                    <a:pt x="6952" y="8854"/>
                  </a:lnTo>
                  <a:lnTo>
                    <a:pt x="6924" y="8895"/>
                  </a:lnTo>
                  <a:lnTo>
                    <a:pt x="6896" y="8923"/>
                  </a:lnTo>
                  <a:lnTo>
                    <a:pt x="5669" y="9626"/>
                  </a:lnTo>
                  <a:lnTo>
                    <a:pt x="5462" y="8854"/>
                  </a:lnTo>
                  <a:lnTo>
                    <a:pt x="5269" y="8054"/>
                  </a:lnTo>
                  <a:close/>
                  <a:moveTo>
                    <a:pt x="8524" y="8288"/>
                  </a:moveTo>
                  <a:lnTo>
                    <a:pt x="7738" y="9626"/>
                  </a:lnTo>
                  <a:lnTo>
                    <a:pt x="7338" y="8964"/>
                  </a:lnTo>
                  <a:lnTo>
                    <a:pt x="8524" y="8288"/>
                  </a:lnTo>
                  <a:close/>
                  <a:moveTo>
                    <a:pt x="9227" y="8288"/>
                  </a:moveTo>
                  <a:lnTo>
                    <a:pt x="10827" y="9212"/>
                  </a:lnTo>
                  <a:lnTo>
                    <a:pt x="10068" y="9750"/>
                  </a:lnTo>
                  <a:lnTo>
                    <a:pt x="9227" y="8288"/>
                  </a:lnTo>
                  <a:close/>
                  <a:moveTo>
                    <a:pt x="8717" y="8412"/>
                  </a:moveTo>
                  <a:lnTo>
                    <a:pt x="8717" y="10247"/>
                  </a:lnTo>
                  <a:lnTo>
                    <a:pt x="7889" y="9833"/>
                  </a:lnTo>
                  <a:lnTo>
                    <a:pt x="8717" y="8412"/>
                  </a:lnTo>
                  <a:close/>
                  <a:moveTo>
                    <a:pt x="8993" y="8412"/>
                  </a:moveTo>
                  <a:lnTo>
                    <a:pt x="9420" y="9143"/>
                  </a:lnTo>
                  <a:lnTo>
                    <a:pt x="9848" y="9888"/>
                  </a:lnTo>
                  <a:lnTo>
                    <a:pt x="8993" y="10260"/>
                  </a:lnTo>
                  <a:lnTo>
                    <a:pt x="8993" y="8412"/>
                  </a:lnTo>
                  <a:close/>
                  <a:moveTo>
                    <a:pt x="13585" y="8054"/>
                  </a:moveTo>
                  <a:lnTo>
                    <a:pt x="13158" y="10260"/>
                  </a:lnTo>
                  <a:lnTo>
                    <a:pt x="11875" y="9516"/>
                  </a:lnTo>
                  <a:lnTo>
                    <a:pt x="12675" y="8481"/>
                  </a:lnTo>
                  <a:lnTo>
                    <a:pt x="12799" y="8344"/>
                  </a:lnTo>
                  <a:lnTo>
                    <a:pt x="12882" y="8233"/>
                  </a:lnTo>
                  <a:lnTo>
                    <a:pt x="12965" y="8164"/>
                  </a:lnTo>
                  <a:lnTo>
                    <a:pt x="13047" y="8109"/>
                  </a:lnTo>
                  <a:lnTo>
                    <a:pt x="13144" y="8082"/>
                  </a:lnTo>
                  <a:lnTo>
                    <a:pt x="13254" y="8068"/>
                  </a:lnTo>
                  <a:lnTo>
                    <a:pt x="13585" y="8054"/>
                  </a:lnTo>
                  <a:close/>
                  <a:moveTo>
                    <a:pt x="4993" y="8054"/>
                  </a:moveTo>
                  <a:lnTo>
                    <a:pt x="5407" y="9654"/>
                  </a:lnTo>
                  <a:lnTo>
                    <a:pt x="5407" y="9695"/>
                  </a:lnTo>
                  <a:lnTo>
                    <a:pt x="5393" y="9750"/>
                  </a:lnTo>
                  <a:lnTo>
                    <a:pt x="5352" y="9805"/>
                  </a:lnTo>
                  <a:lnTo>
                    <a:pt x="5297" y="9861"/>
                  </a:lnTo>
                  <a:lnTo>
                    <a:pt x="5159" y="9971"/>
                  </a:lnTo>
                  <a:lnTo>
                    <a:pt x="4980" y="10081"/>
                  </a:lnTo>
                  <a:lnTo>
                    <a:pt x="4593" y="10274"/>
                  </a:lnTo>
                  <a:lnTo>
                    <a:pt x="4318" y="10412"/>
                  </a:lnTo>
                  <a:lnTo>
                    <a:pt x="3835" y="8054"/>
                  </a:lnTo>
                  <a:close/>
                  <a:moveTo>
                    <a:pt x="11117" y="9447"/>
                  </a:moveTo>
                  <a:lnTo>
                    <a:pt x="11199" y="9461"/>
                  </a:lnTo>
                  <a:lnTo>
                    <a:pt x="11296" y="9502"/>
                  </a:lnTo>
                  <a:lnTo>
                    <a:pt x="11392" y="9543"/>
                  </a:lnTo>
                  <a:lnTo>
                    <a:pt x="11489" y="9599"/>
                  </a:lnTo>
                  <a:lnTo>
                    <a:pt x="10689" y="10812"/>
                  </a:lnTo>
                  <a:lnTo>
                    <a:pt x="10206" y="9971"/>
                  </a:lnTo>
                  <a:lnTo>
                    <a:pt x="10386" y="9833"/>
                  </a:lnTo>
                  <a:lnTo>
                    <a:pt x="10551" y="9695"/>
                  </a:lnTo>
                  <a:lnTo>
                    <a:pt x="10689" y="9585"/>
                  </a:lnTo>
                  <a:lnTo>
                    <a:pt x="10827" y="9502"/>
                  </a:lnTo>
                  <a:lnTo>
                    <a:pt x="10896" y="9474"/>
                  </a:lnTo>
                  <a:lnTo>
                    <a:pt x="10965" y="9461"/>
                  </a:lnTo>
                  <a:lnTo>
                    <a:pt x="11034" y="9447"/>
                  </a:lnTo>
                  <a:close/>
                  <a:moveTo>
                    <a:pt x="14288" y="8026"/>
                  </a:moveTo>
                  <a:lnTo>
                    <a:pt x="14468" y="8040"/>
                  </a:lnTo>
                  <a:lnTo>
                    <a:pt x="14675" y="8054"/>
                  </a:lnTo>
                  <a:lnTo>
                    <a:pt x="14909" y="8054"/>
                  </a:lnTo>
                  <a:lnTo>
                    <a:pt x="14137" y="10826"/>
                  </a:lnTo>
                  <a:lnTo>
                    <a:pt x="13392" y="10398"/>
                  </a:lnTo>
                  <a:lnTo>
                    <a:pt x="13764" y="8495"/>
                  </a:lnTo>
                  <a:lnTo>
                    <a:pt x="13792" y="8385"/>
                  </a:lnTo>
                  <a:lnTo>
                    <a:pt x="13820" y="8288"/>
                  </a:lnTo>
                  <a:lnTo>
                    <a:pt x="13861" y="8206"/>
                  </a:lnTo>
                  <a:lnTo>
                    <a:pt x="13902" y="8150"/>
                  </a:lnTo>
                  <a:lnTo>
                    <a:pt x="13957" y="8095"/>
                  </a:lnTo>
                  <a:lnTo>
                    <a:pt x="14013" y="8068"/>
                  </a:lnTo>
                  <a:lnTo>
                    <a:pt x="14068" y="8040"/>
                  </a:lnTo>
                  <a:lnTo>
                    <a:pt x="14137" y="8026"/>
                  </a:lnTo>
                  <a:close/>
                  <a:moveTo>
                    <a:pt x="7117" y="9088"/>
                  </a:moveTo>
                  <a:lnTo>
                    <a:pt x="7407" y="9516"/>
                  </a:lnTo>
                  <a:lnTo>
                    <a:pt x="7476" y="9640"/>
                  </a:lnTo>
                  <a:lnTo>
                    <a:pt x="7545" y="9764"/>
                  </a:lnTo>
                  <a:lnTo>
                    <a:pt x="7572" y="9861"/>
                  </a:lnTo>
                  <a:lnTo>
                    <a:pt x="7572" y="9902"/>
                  </a:lnTo>
                  <a:lnTo>
                    <a:pt x="7572" y="9930"/>
                  </a:lnTo>
                  <a:lnTo>
                    <a:pt x="6979" y="10950"/>
                  </a:lnTo>
                  <a:lnTo>
                    <a:pt x="5807" y="9847"/>
                  </a:lnTo>
                  <a:lnTo>
                    <a:pt x="7117" y="9088"/>
                  </a:lnTo>
                  <a:close/>
                  <a:moveTo>
                    <a:pt x="11765" y="9750"/>
                  </a:moveTo>
                  <a:lnTo>
                    <a:pt x="11889" y="9819"/>
                  </a:lnTo>
                  <a:lnTo>
                    <a:pt x="12289" y="10040"/>
                  </a:lnTo>
                  <a:lnTo>
                    <a:pt x="12965" y="10440"/>
                  </a:lnTo>
                  <a:lnTo>
                    <a:pt x="12771" y="10536"/>
                  </a:lnTo>
                  <a:lnTo>
                    <a:pt x="12482" y="10688"/>
                  </a:lnTo>
                  <a:lnTo>
                    <a:pt x="12151" y="10840"/>
                  </a:lnTo>
                  <a:lnTo>
                    <a:pt x="11806" y="11005"/>
                  </a:lnTo>
                  <a:lnTo>
                    <a:pt x="11641" y="11074"/>
                  </a:lnTo>
                  <a:lnTo>
                    <a:pt x="11475" y="11129"/>
                  </a:lnTo>
                  <a:lnTo>
                    <a:pt x="11310" y="11171"/>
                  </a:lnTo>
                  <a:lnTo>
                    <a:pt x="11172" y="11198"/>
                  </a:lnTo>
                  <a:lnTo>
                    <a:pt x="11048" y="11212"/>
                  </a:lnTo>
                  <a:lnTo>
                    <a:pt x="10951" y="11184"/>
                  </a:lnTo>
                  <a:lnTo>
                    <a:pt x="10910" y="11171"/>
                  </a:lnTo>
                  <a:lnTo>
                    <a:pt x="10868" y="11143"/>
                  </a:lnTo>
                  <a:lnTo>
                    <a:pt x="10841" y="11102"/>
                  </a:lnTo>
                  <a:lnTo>
                    <a:pt x="10827" y="11060"/>
                  </a:lnTo>
                  <a:lnTo>
                    <a:pt x="11696" y="9750"/>
                  </a:lnTo>
                  <a:close/>
                  <a:moveTo>
                    <a:pt x="3573" y="8054"/>
                  </a:moveTo>
                  <a:lnTo>
                    <a:pt x="3780" y="9102"/>
                  </a:lnTo>
                  <a:lnTo>
                    <a:pt x="3987" y="10123"/>
                  </a:lnTo>
                  <a:lnTo>
                    <a:pt x="4014" y="10247"/>
                  </a:lnTo>
                  <a:lnTo>
                    <a:pt x="4014" y="10357"/>
                  </a:lnTo>
                  <a:lnTo>
                    <a:pt x="3987" y="10454"/>
                  </a:lnTo>
                  <a:lnTo>
                    <a:pt x="3959" y="10536"/>
                  </a:lnTo>
                  <a:lnTo>
                    <a:pt x="3918" y="10619"/>
                  </a:lnTo>
                  <a:lnTo>
                    <a:pt x="3862" y="10688"/>
                  </a:lnTo>
                  <a:lnTo>
                    <a:pt x="3794" y="10757"/>
                  </a:lnTo>
                  <a:lnTo>
                    <a:pt x="3711" y="10812"/>
                  </a:lnTo>
                  <a:lnTo>
                    <a:pt x="3531" y="10909"/>
                  </a:lnTo>
                  <a:lnTo>
                    <a:pt x="3325" y="11019"/>
                  </a:lnTo>
                  <a:lnTo>
                    <a:pt x="3118" y="11116"/>
                  </a:lnTo>
                  <a:lnTo>
                    <a:pt x="2897" y="11226"/>
                  </a:lnTo>
                  <a:lnTo>
                    <a:pt x="2249" y="8054"/>
                  </a:lnTo>
                  <a:close/>
                  <a:moveTo>
                    <a:pt x="9944" y="10095"/>
                  </a:moveTo>
                  <a:lnTo>
                    <a:pt x="9972" y="10109"/>
                  </a:lnTo>
                  <a:lnTo>
                    <a:pt x="10013" y="10123"/>
                  </a:lnTo>
                  <a:lnTo>
                    <a:pt x="10041" y="10150"/>
                  </a:lnTo>
                  <a:lnTo>
                    <a:pt x="10110" y="10247"/>
                  </a:lnTo>
                  <a:lnTo>
                    <a:pt x="10179" y="10371"/>
                  </a:lnTo>
                  <a:lnTo>
                    <a:pt x="10248" y="10509"/>
                  </a:lnTo>
                  <a:lnTo>
                    <a:pt x="10386" y="10785"/>
                  </a:lnTo>
                  <a:lnTo>
                    <a:pt x="10482" y="10991"/>
                  </a:lnTo>
                  <a:lnTo>
                    <a:pt x="8993" y="11460"/>
                  </a:lnTo>
                  <a:lnTo>
                    <a:pt x="8993" y="10536"/>
                  </a:lnTo>
                  <a:lnTo>
                    <a:pt x="9489" y="10274"/>
                  </a:lnTo>
                  <a:lnTo>
                    <a:pt x="9641" y="10192"/>
                  </a:lnTo>
                  <a:lnTo>
                    <a:pt x="9779" y="10136"/>
                  </a:lnTo>
                  <a:lnTo>
                    <a:pt x="9889" y="10109"/>
                  </a:lnTo>
                  <a:lnTo>
                    <a:pt x="9944" y="10095"/>
                  </a:lnTo>
                  <a:close/>
                  <a:moveTo>
                    <a:pt x="7793" y="10054"/>
                  </a:moveTo>
                  <a:lnTo>
                    <a:pt x="8703" y="10523"/>
                  </a:lnTo>
                  <a:lnTo>
                    <a:pt x="8731" y="10536"/>
                  </a:lnTo>
                  <a:lnTo>
                    <a:pt x="8744" y="10578"/>
                  </a:lnTo>
                  <a:lnTo>
                    <a:pt x="8758" y="10674"/>
                  </a:lnTo>
                  <a:lnTo>
                    <a:pt x="8772" y="10812"/>
                  </a:lnTo>
                  <a:lnTo>
                    <a:pt x="8772" y="10964"/>
                  </a:lnTo>
                  <a:lnTo>
                    <a:pt x="8758" y="11267"/>
                  </a:lnTo>
                  <a:lnTo>
                    <a:pt x="8744" y="11474"/>
                  </a:lnTo>
                  <a:lnTo>
                    <a:pt x="7200" y="11074"/>
                  </a:lnTo>
                  <a:lnTo>
                    <a:pt x="7793" y="10054"/>
                  </a:lnTo>
                  <a:close/>
                  <a:moveTo>
                    <a:pt x="15695" y="8040"/>
                  </a:moveTo>
                  <a:lnTo>
                    <a:pt x="16302" y="8054"/>
                  </a:lnTo>
                  <a:lnTo>
                    <a:pt x="15406" y="11557"/>
                  </a:lnTo>
                  <a:lnTo>
                    <a:pt x="14826" y="11240"/>
                  </a:lnTo>
                  <a:lnTo>
                    <a:pt x="14509" y="11060"/>
                  </a:lnTo>
                  <a:lnTo>
                    <a:pt x="14399" y="10978"/>
                  </a:lnTo>
                  <a:lnTo>
                    <a:pt x="14371" y="10950"/>
                  </a:lnTo>
                  <a:lnTo>
                    <a:pt x="14371" y="10936"/>
                  </a:lnTo>
                  <a:lnTo>
                    <a:pt x="14771" y="9502"/>
                  </a:lnTo>
                  <a:lnTo>
                    <a:pt x="15171" y="8082"/>
                  </a:lnTo>
                  <a:lnTo>
                    <a:pt x="15185" y="8068"/>
                  </a:lnTo>
                  <a:lnTo>
                    <a:pt x="15226" y="8054"/>
                  </a:lnTo>
                  <a:lnTo>
                    <a:pt x="15337" y="8040"/>
                  </a:lnTo>
                  <a:close/>
                  <a:moveTo>
                    <a:pt x="1959" y="8054"/>
                  </a:moveTo>
                  <a:lnTo>
                    <a:pt x="1973" y="8068"/>
                  </a:lnTo>
                  <a:lnTo>
                    <a:pt x="2001" y="8095"/>
                  </a:lnTo>
                  <a:lnTo>
                    <a:pt x="2042" y="8219"/>
                  </a:lnTo>
                  <a:lnTo>
                    <a:pt x="2083" y="8399"/>
                  </a:lnTo>
                  <a:lnTo>
                    <a:pt x="2111" y="8592"/>
                  </a:lnTo>
                  <a:lnTo>
                    <a:pt x="2221" y="9226"/>
                  </a:lnTo>
                  <a:lnTo>
                    <a:pt x="2594" y="11019"/>
                  </a:lnTo>
                  <a:lnTo>
                    <a:pt x="2607" y="11184"/>
                  </a:lnTo>
                  <a:lnTo>
                    <a:pt x="2607" y="11253"/>
                  </a:lnTo>
                  <a:lnTo>
                    <a:pt x="2594" y="11322"/>
                  </a:lnTo>
                  <a:lnTo>
                    <a:pt x="2580" y="11364"/>
                  </a:lnTo>
                  <a:lnTo>
                    <a:pt x="2552" y="11405"/>
                  </a:lnTo>
                  <a:lnTo>
                    <a:pt x="2483" y="11488"/>
                  </a:lnTo>
                  <a:lnTo>
                    <a:pt x="2387" y="11543"/>
                  </a:lnTo>
                  <a:lnTo>
                    <a:pt x="2263" y="11612"/>
                  </a:lnTo>
                  <a:lnTo>
                    <a:pt x="2125" y="11681"/>
                  </a:lnTo>
                  <a:lnTo>
                    <a:pt x="1973" y="11764"/>
                  </a:lnTo>
                  <a:lnTo>
                    <a:pt x="1297" y="9916"/>
                  </a:lnTo>
                  <a:lnTo>
                    <a:pt x="608" y="8054"/>
                  </a:lnTo>
                  <a:close/>
                  <a:moveTo>
                    <a:pt x="5573" y="9985"/>
                  </a:moveTo>
                  <a:lnTo>
                    <a:pt x="6759" y="11102"/>
                  </a:lnTo>
                  <a:lnTo>
                    <a:pt x="6786" y="11143"/>
                  </a:lnTo>
                  <a:lnTo>
                    <a:pt x="6800" y="11184"/>
                  </a:lnTo>
                  <a:lnTo>
                    <a:pt x="6800" y="11253"/>
                  </a:lnTo>
                  <a:lnTo>
                    <a:pt x="6786" y="11309"/>
                  </a:lnTo>
                  <a:lnTo>
                    <a:pt x="6731" y="11460"/>
                  </a:lnTo>
                  <a:lnTo>
                    <a:pt x="6634" y="11612"/>
                  </a:lnTo>
                  <a:lnTo>
                    <a:pt x="6428" y="11929"/>
                  </a:lnTo>
                  <a:lnTo>
                    <a:pt x="6276" y="12164"/>
                  </a:lnTo>
                  <a:lnTo>
                    <a:pt x="4442" y="10633"/>
                  </a:lnTo>
                  <a:lnTo>
                    <a:pt x="5573" y="9985"/>
                  </a:lnTo>
                  <a:close/>
                  <a:moveTo>
                    <a:pt x="10606" y="11281"/>
                  </a:moveTo>
                  <a:lnTo>
                    <a:pt x="10675" y="11309"/>
                  </a:lnTo>
                  <a:lnTo>
                    <a:pt x="10703" y="11322"/>
                  </a:lnTo>
                  <a:lnTo>
                    <a:pt x="10717" y="11350"/>
                  </a:lnTo>
                  <a:lnTo>
                    <a:pt x="10730" y="11391"/>
                  </a:lnTo>
                  <a:lnTo>
                    <a:pt x="10730" y="11419"/>
                  </a:lnTo>
                  <a:lnTo>
                    <a:pt x="10717" y="11474"/>
                  </a:lnTo>
                  <a:lnTo>
                    <a:pt x="10661" y="11529"/>
                  </a:lnTo>
                  <a:lnTo>
                    <a:pt x="10592" y="11612"/>
                  </a:lnTo>
                  <a:lnTo>
                    <a:pt x="10496" y="11681"/>
                  </a:lnTo>
                  <a:lnTo>
                    <a:pt x="10248" y="11860"/>
                  </a:lnTo>
                  <a:lnTo>
                    <a:pt x="9958" y="12040"/>
                  </a:lnTo>
                  <a:lnTo>
                    <a:pt x="9379" y="12371"/>
                  </a:lnTo>
                  <a:lnTo>
                    <a:pt x="8993" y="12591"/>
                  </a:lnTo>
                  <a:lnTo>
                    <a:pt x="8993" y="11736"/>
                  </a:lnTo>
                  <a:lnTo>
                    <a:pt x="9379" y="11598"/>
                  </a:lnTo>
                  <a:lnTo>
                    <a:pt x="9668" y="11488"/>
                  </a:lnTo>
                  <a:lnTo>
                    <a:pt x="9972" y="11391"/>
                  </a:lnTo>
                  <a:lnTo>
                    <a:pt x="10261" y="11309"/>
                  </a:lnTo>
                  <a:lnTo>
                    <a:pt x="10386" y="11281"/>
                  </a:lnTo>
                  <a:close/>
                  <a:moveTo>
                    <a:pt x="13213" y="10688"/>
                  </a:moveTo>
                  <a:lnTo>
                    <a:pt x="13337" y="10702"/>
                  </a:lnTo>
                  <a:lnTo>
                    <a:pt x="13461" y="10743"/>
                  </a:lnTo>
                  <a:lnTo>
                    <a:pt x="13613" y="10812"/>
                  </a:lnTo>
                  <a:lnTo>
                    <a:pt x="13985" y="11033"/>
                  </a:lnTo>
                  <a:lnTo>
                    <a:pt x="11792" y="12743"/>
                  </a:lnTo>
                  <a:lnTo>
                    <a:pt x="11089" y="11515"/>
                  </a:lnTo>
                  <a:lnTo>
                    <a:pt x="12689" y="10840"/>
                  </a:lnTo>
                  <a:lnTo>
                    <a:pt x="12896" y="10757"/>
                  </a:lnTo>
                  <a:lnTo>
                    <a:pt x="13075" y="10702"/>
                  </a:lnTo>
                  <a:lnTo>
                    <a:pt x="13213" y="10688"/>
                  </a:lnTo>
                  <a:close/>
                  <a:moveTo>
                    <a:pt x="7255" y="11322"/>
                  </a:moveTo>
                  <a:lnTo>
                    <a:pt x="7365" y="11350"/>
                  </a:lnTo>
                  <a:lnTo>
                    <a:pt x="7600" y="11433"/>
                  </a:lnTo>
                  <a:lnTo>
                    <a:pt x="7807" y="11502"/>
                  </a:lnTo>
                  <a:lnTo>
                    <a:pt x="8014" y="11543"/>
                  </a:lnTo>
                  <a:lnTo>
                    <a:pt x="8317" y="11612"/>
                  </a:lnTo>
                  <a:lnTo>
                    <a:pt x="8482" y="11653"/>
                  </a:lnTo>
                  <a:lnTo>
                    <a:pt x="8620" y="11695"/>
                  </a:lnTo>
                  <a:lnTo>
                    <a:pt x="8703" y="11736"/>
                  </a:lnTo>
                  <a:lnTo>
                    <a:pt x="8731" y="11764"/>
                  </a:lnTo>
                  <a:lnTo>
                    <a:pt x="8744" y="11791"/>
                  </a:lnTo>
                  <a:lnTo>
                    <a:pt x="8758" y="12302"/>
                  </a:lnTo>
                  <a:lnTo>
                    <a:pt x="8744" y="12564"/>
                  </a:lnTo>
                  <a:lnTo>
                    <a:pt x="8731" y="12688"/>
                  </a:lnTo>
                  <a:lnTo>
                    <a:pt x="8703" y="12798"/>
                  </a:lnTo>
                  <a:lnTo>
                    <a:pt x="6510" y="12274"/>
                  </a:lnTo>
                  <a:lnTo>
                    <a:pt x="7007" y="11433"/>
                  </a:lnTo>
                  <a:lnTo>
                    <a:pt x="7034" y="11391"/>
                  </a:lnTo>
                  <a:lnTo>
                    <a:pt x="7062" y="11364"/>
                  </a:lnTo>
                  <a:lnTo>
                    <a:pt x="7103" y="11336"/>
                  </a:lnTo>
                  <a:lnTo>
                    <a:pt x="7159" y="11322"/>
                  </a:lnTo>
                  <a:close/>
                  <a:moveTo>
                    <a:pt x="4207" y="10771"/>
                  </a:moveTo>
                  <a:lnTo>
                    <a:pt x="5821" y="12108"/>
                  </a:lnTo>
                  <a:lnTo>
                    <a:pt x="5945" y="12205"/>
                  </a:lnTo>
                  <a:lnTo>
                    <a:pt x="6055" y="12288"/>
                  </a:lnTo>
                  <a:lnTo>
                    <a:pt x="6097" y="12329"/>
                  </a:lnTo>
                  <a:lnTo>
                    <a:pt x="6110" y="12371"/>
                  </a:lnTo>
                  <a:lnTo>
                    <a:pt x="6110" y="12439"/>
                  </a:lnTo>
                  <a:lnTo>
                    <a:pt x="6083" y="12495"/>
                  </a:lnTo>
                  <a:lnTo>
                    <a:pt x="5504" y="13501"/>
                  </a:lnTo>
                  <a:lnTo>
                    <a:pt x="3021" y="11460"/>
                  </a:lnTo>
                  <a:lnTo>
                    <a:pt x="4207" y="10771"/>
                  </a:lnTo>
                  <a:close/>
                  <a:moveTo>
                    <a:pt x="10868" y="11640"/>
                  </a:moveTo>
                  <a:lnTo>
                    <a:pt x="11558" y="12853"/>
                  </a:lnTo>
                  <a:lnTo>
                    <a:pt x="10289" y="13226"/>
                  </a:lnTo>
                  <a:lnTo>
                    <a:pt x="8993" y="13612"/>
                  </a:lnTo>
                  <a:lnTo>
                    <a:pt x="8993" y="12908"/>
                  </a:lnTo>
                  <a:lnTo>
                    <a:pt x="9917" y="12274"/>
                  </a:lnTo>
                  <a:lnTo>
                    <a:pt x="10868" y="11640"/>
                  </a:lnTo>
                  <a:close/>
                  <a:moveTo>
                    <a:pt x="6386" y="12508"/>
                  </a:moveTo>
                  <a:lnTo>
                    <a:pt x="7945" y="12881"/>
                  </a:lnTo>
                  <a:lnTo>
                    <a:pt x="8372" y="12964"/>
                  </a:lnTo>
                  <a:lnTo>
                    <a:pt x="8510" y="13005"/>
                  </a:lnTo>
                  <a:lnTo>
                    <a:pt x="8565" y="13032"/>
                  </a:lnTo>
                  <a:lnTo>
                    <a:pt x="8607" y="13060"/>
                  </a:lnTo>
                  <a:lnTo>
                    <a:pt x="8648" y="13088"/>
                  </a:lnTo>
                  <a:lnTo>
                    <a:pt x="8676" y="13129"/>
                  </a:lnTo>
                  <a:lnTo>
                    <a:pt x="8703" y="13184"/>
                  </a:lnTo>
                  <a:lnTo>
                    <a:pt x="8717" y="13253"/>
                  </a:lnTo>
                  <a:lnTo>
                    <a:pt x="8731" y="13419"/>
                  </a:lnTo>
                  <a:lnTo>
                    <a:pt x="8744" y="13653"/>
                  </a:lnTo>
                  <a:lnTo>
                    <a:pt x="5752" y="13584"/>
                  </a:lnTo>
                  <a:lnTo>
                    <a:pt x="6386" y="12508"/>
                  </a:lnTo>
                  <a:close/>
                  <a:moveTo>
                    <a:pt x="14233" y="11171"/>
                  </a:moveTo>
                  <a:lnTo>
                    <a:pt x="14275" y="11184"/>
                  </a:lnTo>
                  <a:lnTo>
                    <a:pt x="14385" y="11240"/>
                  </a:lnTo>
                  <a:lnTo>
                    <a:pt x="14537" y="11322"/>
                  </a:lnTo>
                  <a:lnTo>
                    <a:pt x="14716" y="11419"/>
                  </a:lnTo>
                  <a:lnTo>
                    <a:pt x="15254" y="11764"/>
                  </a:lnTo>
                  <a:lnTo>
                    <a:pt x="12537" y="14025"/>
                  </a:lnTo>
                  <a:lnTo>
                    <a:pt x="12192" y="13460"/>
                  </a:lnTo>
                  <a:lnTo>
                    <a:pt x="11999" y="13115"/>
                  </a:lnTo>
                  <a:lnTo>
                    <a:pt x="11944" y="13005"/>
                  </a:lnTo>
                  <a:lnTo>
                    <a:pt x="11944" y="12977"/>
                  </a:lnTo>
                  <a:lnTo>
                    <a:pt x="11944" y="12950"/>
                  </a:lnTo>
                  <a:lnTo>
                    <a:pt x="13075" y="12067"/>
                  </a:lnTo>
                  <a:lnTo>
                    <a:pt x="14206" y="11184"/>
                  </a:lnTo>
                  <a:lnTo>
                    <a:pt x="14233" y="11171"/>
                  </a:lnTo>
                  <a:close/>
                  <a:moveTo>
                    <a:pt x="2814" y="11612"/>
                  </a:moveTo>
                  <a:lnTo>
                    <a:pt x="2828" y="11626"/>
                  </a:lnTo>
                  <a:lnTo>
                    <a:pt x="3849" y="12467"/>
                  </a:lnTo>
                  <a:lnTo>
                    <a:pt x="5104" y="13515"/>
                  </a:lnTo>
                  <a:lnTo>
                    <a:pt x="5214" y="13598"/>
                  </a:lnTo>
                  <a:lnTo>
                    <a:pt x="5283" y="13681"/>
                  </a:lnTo>
                  <a:lnTo>
                    <a:pt x="5324" y="13736"/>
                  </a:lnTo>
                  <a:lnTo>
                    <a:pt x="5324" y="13805"/>
                  </a:lnTo>
                  <a:lnTo>
                    <a:pt x="5297" y="13874"/>
                  </a:lnTo>
                  <a:lnTo>
                    <a:pt x="5255" y="13943"/>
                  </a:lnTo>
                  <a:lnTo>
                    <a:pt x="5117" y="14191"/>
                  </a:lnTo>
                  <a:lnTo>
                    <a:pt x="4773" y="13874"/>
                  </a:lnTo>
                  <a:lnTo>
                    <a:pt x="4414" y="13584"/>
                  </a:lnTo>
                  <a:lnTo>
                    <a:pt x="4042" y="13308"/>
                  </a:lnTo>
                  <a:lnTo>
                    <a:pt x="3656" y="13032"/>
                  </a:lnTo>
                  <a:lnTo>
                    <a:pt x="2897" y="12495"/>
                  </a:lnTo>
                  <a:lnTo>
                    <a:pt x="2139" y="11971"/>
                  </a:lnTo>
                  <a:lnTo>
                    <a:pt x="2290" y="11874"/>
                  </a:lnTo>
                  <a:lnTo>
                    <a:pt x="2483" y="11736"/>
                  </a:lnTo>
                  <a:lnTo>
                    <a:pt x="2594" y="11667"/>
                  </a:lnTo>
                  <a:lnTo>
                    <a:pt x="2690" y="11626"/>
                  </a:lnTo>
                  <a:lnTo>
                    <a:pt x="2773" y="11612"/>
                  </a:lnTo>
                  <a:close/>
                  <a:moveTo>
                    <a:pt x="8386" y="13846"/>
                  </a:moveTo>
                  <a:lnTo>
                    <a:pt x="8538" y="13860"/>
                  </a:lnTo>
                  <a:lnTo>
                    <a:pt x="8662" y="13874"/>
                  </a:lnTo>
                  <a:lnTo>
                    <a:pt x="8703" y="13888"/>
                  </a:lnTo>
                  <a:lnTo>
                    <a:pt x="8744" y="13901"/>
                  </a:lnTo>
                  <a:lnTo>
                    <a:pt x="8758" y="13929"/>
                  </a:lnTo>
                  <a:lnTo>
                    <a:pt x="8772" y="13984"/>
                  </a:lnTo>
                  <a:lnTo>
                    <a:pt x="8786" y="14108"/>
                  </a:lnTo>
                  <a:lnTo>
                    <a:pt x="8800" y="14260"/>
                  </a:lnTo>
                  <a:lnTo>
                    <a:pt x="8786" y="14439"/>
                  </a:lnTo>
                  <a:lnTo>
                    <a:pt x="8758" y="14798"/>
                  </a:lnTo>
                  <a:lnTo>
                    <a:pt x="8744" y="15032"/>
                  </a:lnTo>
                  <a:lnTo>
                    <a:pt x="7048" y="14674"/>
                  </a:lnTo>
                  <a:lnTo>
                    <a:pt x="6193" y="14481"/>
                  </a:lnTo>
                  <a:lnTo>
                    <a:pt x="5352" y="14287"/>
                  </a:lnTo>
                  <a:lnTo>
                    <a:pt x="5490" y="14039"/>
                  </a:lnTo>
                  <a:lnTo>
                    <a:pt x="5545" y="13956"/>
                  </a:lnTo>
                  <a:lnTo>
                    <a:pt x="5586" y="13901"/>
                  </a:lnTo>
                  <a:lnTo>
                    <a:pt x="5655" y="13874"/>
                  </a:lnTo>
                  <a:lnTo>
                    <a:pt x="5738" y="13846"/>
                  </a:lnTo>
                  <a:lnTo>
                    <a:pt x="5986" y="13846"/>
                  </a:lnTo>
                  <a:lnTo>
                    <a:pt x="7683" y="13888"/>
                  </a:lnTo>
                  <a:lnTo>
                    <a:pt x="7903" y="13874"/>
                  </a:lnTo>
                  <a:lnTo>
                    <a:pt x="8220" y="13846"/>
                  </a:lnTo>
                  <a:close/>
                  <a:moveTo>
                    <a:pt x="11682" y="13088"/>
                  </a:moveTo>
                  <a:lnTo>
                    <a:pt x="11696" y="13101"/>
                  </a:lnTo>
                  <a:lnTo>
                    <a:pt x="11723" y="13129"/>
                  </a:lnTo>
                  <a:lnTo>
                    <a:pt x="11806" y="13226"/>
                  </a:lnTo>
                  <a:lnTo>
                    <a:pt x="11999" y="13557"/>
                  </a:lnTo>
                  <a:lnTo>
                    <a:pt x="12316" y="14150"/>
                  </a:lnTo>
                  <a:lnTo>
                    <a:pt x="8993" y="15032"/>
                  </a:lnTo>
                  <a:lnTo>
                    <a:pt x="8979" y="14784"/>
                  </a:lnTo>
                  <a:lnTo>
                    <a:pt x="8951" y="14425"/>
                  </a:lnTo>
                  <a:lnTo>
                    <a:pt x="8938" y="14260"/>
                  </a:lnTo>
                  <a:lnTo>
                    <a:pt x="8938" y="14094"/>
                  </a:lnTo>
                  <a:lnTo>
                    <a:pt x="8965" y="13970"/>
                  </a:lnTo>
                  <a:lnTo>
                    <a:pt x="8979" y="13915"/>
                  </a:lnTo>
                  <a:lnTo>
                    <a:pt x="8993" y="13874"/>
                  </a:lnTo>
                  <a:lnTo>
                    <a:pt x="9034" y="13846"/>
                  </a:lnTo>
                  <a:lnTo>
                    <a:pt x="9089" y="13805"/>
                  </a:lnTo>
                  <a:lnTo>
                    <a:pt x="9227" y="13750"/>
                  </a:lnTo>
                  <a:lnTo>
                    <a:pt x="9406" y="13694"/>
                  </a:lnTo>
                  <a:lnTo>
                    <a:pt x="9600" y="13639"/>
                  </a:lnTo>
                  <a:lnTo>
                    <a:pt x="9972" y="13570"/>
                  </a:lnTo>
                  <a:lnTo>
                    <a:pt x="10248" y="13515"/>
                  </a:lnTo>
                  <a:lnTo>
                    <a:pt x="11682" y="13088"/>
                  </a:lnTo>
                  <a:close/>
                  <a:moveTo>
                    <a:pt x="1490" y="16632"/>
                  </a:moveTo>
                  <a:lnTo>
                    <a:pt x="3435" y="17266"/>
                  </a:lnTo>
                  <a:lnTo>
                    <a:pt x="3366" y="17390"/>
                  </a:lnTo>
                  <a:lnTo>
                    <a:pt x="3311" y="17501"/>
                  </a:lnTo>
                  <a:lnTo>
                    <a:pt x="3283" y="17556"/>
                  </a:lnTo>
                  <a:lnTo>
                    <a:pt x="3242" y="17597"/>
                  </a:lnTo>
                  <a:lnTo>
                    <a:pt x="3187" y="17611"/>
                  </a:lnTo>
                  <a:lnTo>
                    <a:pt x="3118" y="17611"/>
                  </a:lnTo>
                  <a:lnTo>
                    <a:pt x="2166" y="17473"/>
                  </a:lnTo>
                  <a:lnTo>
                    <a:pt x="1808" y="17446"/>
                  </a:lnTo>
                  <a:lnTo>
                    <a:pt x="1615" y="17418"/>
                  </a:lnTo>
                  <a:lnTo>
                    <a:pt x="1532" y="17390"/>
                  </a:lnTo>
                  <a:lnTo>
                    <a:pt x="1490" y="17363"/>
                  </a:lnTo>
                  <a:lnTo>
                    <a:pt x="1463" y="17308"/>
                  </a:lnTo>
                  <a:lnTo>
                    <a:pt x="1449" y="17225"/>
                  </a:lnTo>
                  <a:lnTo>
                    <a:pt x="1449" y="17018"/>
                  </a:lnTo>
                  <a:lnTo>
                    <a:pt x="1490" y="16632"/>
                  </a:lnTo>
                  <a:close/>
                  <a:moveTo>
                    <a:pt x="1490" y="17515"/>
                  </a:moveTo>
                  <a:lnTo>
                    <a:pt x="3132" y="17777"/>
                  </a:lnTo>
                  <a:lnTo>
                    <a:pt x="2704" y="18521"/>
                  </a:lnTo>
                  <a:lnTo>
                    <a:pt x="1615" y="18259"/>
                  </a:lnTo>
                  <a:lnTo>
                    <a:pt x="1573" y="18245"/>
                  </a:lnTo>
                  <a:lnTo>
                    <a:pt x="1532" y="18218"/>
                  </a:lnTo>
                  <a:lnTo>
                    <a:pt x="1504" y="18190"/>
                  </a:lnTo>
                  <a:lnTo>
                    <a:pt x="1490" y="18149"/>
                  </a:lnTo>
                  <a:lnTo>
                    <a:pt x="1463" y="18052"/>
                  </a:lnTo>
                  <a:lnTo>
                    <a:pt x="1449" y="17956"/>
                  </a:lnTo>
                  <a:lnTo>
                    <a:pt x="1463" y="17721"/>
                  </a:lnTo>
                  <a:lnTo>
                    <a:pt x="1490" y="17515"/>
                  </a:lnTo>
                  <a:close/>
                  <a:moveTo>
                    <a:pt x="3573" y="17335"/>
                  </a:moveTo>
                  <a:lnTo>
                    <a:pt x="5173" y="18659"/>
                  </a:lnTo>
                  <a:lnTo>
                    <a:pt x="4938" y="18825"/>
                  </a:lnTo>
                  <a:lnTo>
                    <a:pt x="4869" y="18866"/>
                  </a:lnTo>
                  <a:lnTo>
                    <a:pt x="4800" y="18894"/>
                  </a:lnTo>
                  <a:lnTo>
                    <a:pt x="4759" y="18894"/>
                  </a:lnTo>
                  <a:lnTo>
                    <a:pt x="4717" y="18880"/>
                  </a:lnTo>
                  <a:lnTo>
                    <a:pt x="4152" y="18383"/>
                  </a:lnTo>
                  <a:lnTo>
                    <a:pt x="3476" y="17804"/>
                  </a:lnTo>
                  <a:lnTo>
                    <a:pt x="3421" y="17749"/>
                  </a:lnTo>
                  <a:lnTo>
                    <a:pt x="3394" y="17694"/>
                  </a:lnTo>
                  <a:lnTo>
                    <a:pt x="3394" y="17639"/>
                  </a:lnTo>
                  <a:lnTo>
                    <a:pt x="3407" y="17597"/>
                  </a:lnTo>
                  <a:lnTo>
                    <a:pt x="3476" y="17487"/>
                  </a:lnTo>
                  <a:lnTo>
                    <a:pt x="3573" y="17335"/>
                  </a:lnTo>
                  <a:close/>
                  <a:moveTo>
                    <a:pt x="1325" y="18383"/>
                  </a:moveTo>
                  <a:lnTo>
                    <a:pt x="1325" y="19101"/>
                  </a:lnTo>
                  <a:lnTo>
                    <a:pt x="539" y="19225"/>
                  </a:lnTo>
                  <a:lnTo>
                    <a:pt x="525" y="19225"/>
                  </a:lnTo>
                  <a:lnTo>
                    <a:pt x="497" y="19211"/>
                  </a:lnTo>
                  <a:lnTo>
                    <a:pt x="456" y="19156"/>
                  </a:lnTo>
                  <a:lnTo>
                    <a:pt x="346" y="18963"/>
                  </a:lnTo>
                  <a:lnTo>
                    <a:pt x="166" y="18632"/>
                  </a:lnTo>
                  <a:lnTo>
                    <a:pt x="1325" y="18383"/>
                  </a:lnTo>
                  <a:close/>
                  <a:moveTo>
                    <a:pt x="1490" y="18383"/>
                  </a:moveTo>
                  <a:lnTo>
                    <a:pt x="2621" y="18659"/>
                  </a:lnTo>
                  <a:lnTo>
                    <a:pt x="2249" y="19307"/>
                  </a:lnTo>
                  <a:lnTo>
                    <a:pt x="1504" y="19101"/>
                  </a:lnTo>
                  <a:lnTo>
                    <a:pt x="1490" y="19101"/>
                  </a:lnTo>
                  <a:lnTo>
                    <a:pt x="1490" y="19073"/>
                  </a:lnTo>
                  <a:lnTo>
                    <a:pt x="1477" y="19004"/>
                  </a:lnTo>
                  <a:lnTo>
                    <a:pt x="1463" y="18783"/>
                  </a:lnTo>
                  <a:lnTo>
                    <a:pt x="1490" y="18383"/>
                  </a:lnTo>
                  <a:close/>
                  <a:moveTo>
                    <a:pt x="3283" y="17846"/>
                  </a:moveTo>
                  <a:lnTo>
                    <a:pt x="4593" y="18990"/>
                  </a:lnTo>
                  <a:lnTo>
                    <a:pt x="3945" y="19376"/>
                  </a:lnTo>
                  <a:lnTo>
                    <a:pt x="2952" y="18659"/>
                  </a:lnTo>
                  <a:lnTo>
                    <a:pt x="2925" y="18632"/>
                  </a:lnTo>
                  <a:lnTo>
                    <a:pt x="2897" y="18590"/>
                  </a:lnTo>
                  <a:lnTo>
                    <a:pt x="2897" y="18549"/>
                  </a:lnTo>
                  <a:lnTo>
                    <a:pt x="2897" y="18494"/>
                  </a:lnTo>
                  <a:lnTo>
                    <a:pt x="2938" y="18383"/>
                  </a:lnTo>
                  <a:lnTo>
                    <a:pt x="2994" y="18273"/>
                  </a:lnTo>
                  <a:lnTo>
                    <a:pt x="3145" y="18039"/>
                  </a:lnTo>
                  <a:lnTo>
                    <a:pt x="3283" y="17846"/>
                  </a:lnTo>
                  <a:close/>
                  <a:moveTo>
                    <a:pt x="2773" y="18728"/>
                  </a:moveTo>
                  <a:lnTo>
                    <a:pt x="3794" y="19459"/>
                  </a:lnTo>
                  <a:lnTo>
                    <a:pt x="3283" y="19749"/>
                  </a:lnTo>
                  <a:lnTo>
                    <a:pt x="2401" y="19363"/>
                  </a:lnTo>
                  <a:lnTo>
                    <a:pt x="2773" y="18728"/>
                  </a:lnTo>
                  <a:close/>
                  <a:moveTo>
                    <a:pt x="1490" y="19266"/>
                  </a:moveTo>
                  <a:lnTo>
                    <a:pt x="2180" y="19445"/>
                  </a:lnTo>
                  <a:lnTo>
                    <a:pt x="1904" y="19914"/>
                  </a:lnTo>
                  <a:lnTo>
                    <a:pt x="1670" y="19928"/>
                  </a:lnTo>
                  <a:lnTo>
                    <a:pt x="1546" y="19914"/>
                  </a:lnTo>
                  <a:lnTo>
                    <a:pt x="1504" y="19900"/>
                  </a:lnTo>
                  <a:lnTo>
                    <a:pt x="1490" y="19887"/>
                  </a:lnTo>
                  <a:lnTo>
                    <a:pt x="1490" y="19266"/>
                  </a:lnTo>
                  <a:close/>
                  <a:moveTo>
                    <a:pt x="1325" y="19252"/>
                  </a:moveTo>
                  <a:lnTo>
                    <a:pt x="1325" y="19942"/>
                  </a:lnTo>
                  <a:lnTo>
                    <a:pt x="1201" y="19969"/>
                  </a:lnTo>
                  <a:lnTo>
                    <a:pt x="1090" y="20011"/>
                  </a:lnTo>
                  <a:lnTo>
                    <a:pt x="994" y="20011"/>
                  </a:lnTo>
                  <a:lnTo>
                    <a:pt x="966" y="19983"/>
                  </a:lnTo>
                  <a:lnTo>
                    <a:pt x="925" y="19942"/>
                  </a:lnTo>
                  <a:lnTo>
                    <a:pt x="594" y="19376"/>
                  </a:lnTo>
                  <a:lnTo>
                    <a:pt x="1325" y="19252"/>
                  </a:lnTo>
                  <a:close/>
                  <a:moveTo>
                    <a:pt x="2373" y="19514"/>
                  </a:moveTo>
                  <a:lnTo>
                    <a:pt x="2401" y="19528"/>
                  </a:lnTo>
                  <a:lnTo>
                    <a:pt x="3118" y="19845"/>
                  </a:lnTo>
                  <a:lnTo>
                    <a:pt x="2525" y="20190"/>
                  </a:lnTo>
                  <a:lnTo>
                    <a:pt x="2056" y="19956"/>
                  </a:lnTo>
                  <a:lnTo>
                    <a:pt x="2125" y="19831"/>
                  </a:lnTo>
                  <a:lnTo>
                    <a:pt x="2194" y="19680"/>
                  </a:lnTo>
                  <a:lnTo>
                    <a:pt x="2249" y="19597"/>
                  </a:lnTo>
                  <a:lnTo>
                    <a:pt x="2290" y="19556"/>
                  </a:lnTo>
                  <a:lnTo>
                    <a:pt x="2345" y="19514"/>
                  </a:lnTo>
                  <a:close/>
                  <a:moveTo>
                    <a:pt x="470" y="19473"/>
                  </a:moveTo>
                  <a:lnTo>
                    <a:pt x="842" y="20107"/>
                  </a:lnTo>
                  <a:lnTo>
                    <a:pt x="732" y="20218"/>
                  </a:lnTo>
                  <a:lnTo>
                    <a:pt x="635" y="20287"/>
                  </a:lnTo>
                  <a:lnTo>
                    <a:pt x="566" y="20314"/>
                  </a:lnTo>
                  <a:lnTo>
                    <a:pt x="484" y="20314"/>
                  </a:lnTo>
                  <a:lnTo>
                    <a:pt x="401" y="20273"/>
                  </a:lnTo>
                  <a:lnTo>
                    <a:pt x="318" y="20218"/>
                  </a:lnTo>
                  <a:lnTo>
                    <a:pt x="70" y="20066"/>
                  </a:lnTo>
                  <a:lnTo>
                    <a:pt x="470" y="19473"/>
                  </a:lnTo>
                  <a:close/>
                  <a:moveTo>
                    <a:pt x="1325" y="20093"/>
                  </a:moveTo>
                  <a:lnTo>
                    <a:pt x="1325" y="20631"/>
                  </a:lnTo>
                  <a:lnTo>
                    <a:pt x="1242" y="20521"/>
                  </a:lnTo>
                  <a:lnTo>
                    <a:pt x="1187" y="20397"/>
                  </a:lnTo>
                  <a:lnTo>
                    <a:pt x="1049" y="20162"/>
                  </a:lnTo>
                  <a:lnTo>
                    <a:pt x="1201" y="20121"/>
                  </a:lnTo>
                  <a:lnTo>
                    <a:pt x="1325" y="20093"/>
                  </a:lnTo>
                  <a:close/>
                  <a:moveTo>
                    <a:pt x="1808" y="20080"/>
                  </a:moveTo>
                  <a:lnTo>
                    <a:pt x="1490" y="20631"/>
                  </a:lnTo>
                  <a:lnTo>
                    <a:pt x="1477" y="20369"/>
                  </a:lnTo>
                  <a:lnTo>
                    <a:pt x="1463" y="20273"/>
                  </a:lnTo>
                  <a:lnTo>
                    <a:pt x="1477" y="20204"/>
                  </a:lnTo>
                  <a:lnTo>
                    <a:pt x="1504" y="20135"/>
                  </a:lnTo>
                  <a:lnTo>
                    <a:pt x="1573" y="20107"/>
                  </a:lnTo>
                  <a:lnTo>
                    <a:pt x="1670" y="20080"/>
                  </a:lnTo>
                  <a:close/>
                  <a:moveTo>
                    <a:pt x="925" y="20259"/>
                  </a:moveTo>
                  <a:lnTo>
                    <a:pt x="1187" y="20714"/>
                  </a:lnTo>
                  <a:lnTo>
                    <a:pt x="746" y="20452"/>
                  </a:lnTo>
                  <a:lnTo>
                    <a:pt x="773" y="20397"/>
                  </a:lnTo>
                  <a:lnTo>
                    <a:pt x="828" y="20355"/>
                  </a:lnTo>
                  <a:lnTo>
                    <a:pt x="925" y="20259"/>
                  </a:lnTo>
                  <a:close/>
                  <a:moveTo>
                    <a:pt x="2014" y="20121"/>
                  </a:moveTo>
                  <a:lnTo>
                    <a:pt x="2070" y="20135"/>
                  </a:lnTo>
                  <a:lnTo>
                    <a:pt x="2139" y="20149"/>
                  </a:lnTo>
                  <a:lnTo>
                    <a:pt x="2249" y="20218"/>
                  </a:lnTo>
                  <a:lnTo>
                    <a:pt x="2359" y="20287"/>
                  </a:lnTo>
                  <a:lnTo>
                    <a:pt x="1628" y="20714"/>
                  </a:lnTo>
                  <a:lnTo>
                    <a:pt x="1932" y="20176"/>
                  </a:lnTo>
                  <a:lnTo>
                    <a:pt x="1973" y="20135"/>
                  </a:lnTo>
                  <a:lnTo>
                    <a:pt x="2014" y="20121"/>
                  </a:lnTo>
                  <a:close/>
                  <a:moveTo>
                    <a:pt x="677" y="20631"/>
                  </a:moveTo>
                  <a:lnTo>
                    <a:pt x="759" y="20645"/>
                  </a:lnTo>
                  <a:lnTo>
                    <a:pt x="842" y="20686"/>
                  </a:lnTo>
                  <a:lnTo>
                    <a:pt x="1104" y="20852"/>
                  </a:lnTo>
                  <a:lnTo>
                    <a:pt x="277" y="20852"/>
                  </a:lnTo>
                  <a:lnTo>
                    <a:pt x="401" y="20742"/>
                  </a:lnTo>
                  <a:lnTo>
                    <a:pt x="511" y="20673"/>
                  </a:lnTo>
                  <a:lnTo>
                    <a:pt x="594" y="20631"/>
                  </a:lnTo>
                  <a:close/>
                  <a:moveTo>
                    <a:pt x="2497" y="20383"/>
                  </a:moveTo>
                  <a:lnTo>
                    <a:pt x="2732" y="20852"/>
                  </a:lnTo>
                  <a:lnTo>
                    <a:pt x="1697" y="20852"/>
                  </a:lnTo>
                  <a:lnTo>
                    <a:pt x="2097" y="20618"/>
                  </a:lnTo>
                  <a:lnTo>
                    <a:pt x="2497" y="20383"/>
                  </a:lnTo>
                  <a:close/>
                  <a:moveTo>
                    <a:pt x="4662" y="19142"/>
                  </a:moveTo>
                  <a:lnTo>
                    <a:pt x="5145" y="20852"/>
                  </a:lnTo>
                  <a:lnTo>
                    <a:pt x="4469" y="20852"/>
                  </a:lnTo>
                  <a:lnTo>
                    <a:pt x="4318" y="20300"/>
                  </a:lnTo>
                  <a:lnTo>
                    <a:pt x="4166" y="19762"/>
                  </a:lnTo>
                  <a:lnTo>
                    <a:pt x="4138" y="19625"/>
                  </a:lnTo>
                  <a:lnTo>
                    <a:pt x="4138" y="19514"/>
                  </a:lnTo>
                  <a:lnTo>
                    <a:pt x="4152" y="19473"/>
                  </a:lnTo>
                  <a:lnTo>
                    <a:pt x="4166" y="19445"/>
                  </a:lnTo>
                  <a:lnTo>
                    <a:pt x="4221" y="19376"/>
                  </a:lnTo>
                  <a:lnTo>
                    <a:pt x="4304" y="19321"/>
                  </a:lnTo>
                  <a:lnTo>
                    <a:pt x="4414" y="19266"/>
                  </a:lnTo>
                  <a:lnTo>
                    <a:pt x="4524" y="19211"/>
                  </a:lnTo>
                  <a:lnTo>
                    <a:pt x="4662" y="19142"/>
                  </a:lnTo>
                  <a:close/>
                  <a:moveTo>
                    <a:pt x="3931" y="19556"/>
                  </a:moveTo>
                  <a:lnTo>
                    <a:pt x="4304" y="20852"/>
                  </a:lnTo>
                  <a:lnTo>
                    <a:pt x="4193" y="20866"/>
                  </a:lnTo>
                  <a:lnTo>
                    <a:pt x="4138" y="20866"/>
                  </a:lnTo>
                  <a:lnTo>
                    <a:pt x="4083" y="20852"/>
                  </a:lnTo>
                  <a:lnTo>
                    <a:pt x="4056" y="20742"/>
                  </a:lnTo>
                  <a:lnTo>
                    <a:pt x="3987" y="20604"/>
                  </a:lnTo>
                  <a:lnTo>
                    <a:pt x="3904" y="20480"/>
                  </a:lnTo>
                  <a:lnTo>
                    <a:pt x="3807" y="20355"/>
                  </a:lnTo>
                  <a:lnTo>
                    <a:pt x="3587" y="20093"/>
                  </a:lnTo>
                  <a:lnTo>
                    <a:pt x="3407" y="19873"/>
                  </a:lnTo>
                  <a:lnTo>
                    <a:pt x="3931" y="19556"/>
                  </a:lnTo>
                  <a:close/>
                  <a:moveTo>
                    <a:pt x="3228" y="19983"/>
                  </a:moveTo>
                  <a:lnTo>
                    <a:pt x="3269" y="19997"/>
                  </a:lnTo>
                  <a:lnTo>
                    <a:pt x="3311" y="20011"/>
                  </a:lnTo>
                  <a:lnTo>
                    <a:pt x="3366" y="20052"/>
                  </a:lnTo>
                  <a:lnTo>
                    <a:pt x="3463" y="20162"/>
                  </a:lnTo>
                  <a:lnTo>
                    <a:pt x="3573" y="20314"/>
                  </a:lnTo>
                  <a:lnTo>
                    <a:pt x="3766" y="20604"/>
                  </a:lnTo>
                  <a:lnTo>
                    <a:pt x="3904" y="20824"/>
                  </a:lnTo>
                  <a:lnTo>
                    <a:pt x="3794" y="20852"/>
                  </a:lnTo>
                  <a:lnTo>
                    <a:pt x="3683" y="20866"/>
                  </a:lnTo>
                  <a:lnTo>
                    <a:pt x="3421" y="20880"/>
                  </a:lnTo>
                  <a:lnTo>
                    <a:pt x="3159" y="20866"/>
                  </a:lnTo>
                  <a:lnTo>
                    <a:pt x="2911" y="20852"/>
                  </a:lnTo>
                  <a:lnTo>
                    <a:pt x="2649" y="20342"/>
                  </a:lnTo>
                  <a:lnTo>
                    <a:pt x="2649" y="20328"/>
                  </a:lnTo>
                  <a:lnTo>
                    <a:pt x="2663" y="20300"/>
                  </a:lnTo>
                  <a:lnTo>
                    <a:pt x="2718" y="20259"/>
                  </a:lnTo>
                  <a:lnTo>
                    <a:pt x="2883" y="20162"/>
                  </a:lnTo>
                  <a:lnTo>
                    <a:pt x="3187" y="19997"/>
                  </a:lnTo>
                  <a:lnTo>
                    <a:pt x="3228" y="19983"/>
                  </a:lnTo>
                  <a:close/>
                  <a:moveTo>
                    <a:pt x="5269" y="18797"/>
                  </a:moveTo>
                  <a:lnTo>
                    <a:pt x="5986" y="20852"/>
                  </a:lnTo>
                  <a:lnTo>
                    <a:pt x="5641" y="20880"/>
                  </a:lnTo>
                  <a:lnTo>
                    <a:pt x="5366" y="20880"/>
                  </a:lnTo>
                  <a:lnTo>
                    <a:pt x="5311" y="20852"/>
                  </a:lnTo>
                  <a:lnTo>
                    <a:pt x="5269" y="20797"/>
                  </a:lnTo>
                  <a:lnTo>
                    <a:pt x="5228" y="20714"/>
                  </a:lnTo>
                  <a:lnTo>
                    <a:pt x="5200" y="20604"/>
                  </a:lnTo>
                  <a:lnTo>
                    <a:pt x="5173" y="20480"/>
                  </a:lnTo>
                  <a:lnTo>
                    <a:pt x="5131" y="20245"/>
                  </a:lnTo>
                  <a:lnTo>
                    <a:pt x="5090" y="20080"/>
                  </a:lnTo>
                  <a:lnTo>
                    <a:pt x="4828" y="19156"/>
                  </a:lnTo>
                  <a:lnTo>
                    <a:pt x="4828" y="19114"/>
                  </a:lnTo>
                  <a:lnTo>
                    <a:pt x="4828" y="19087"/>
                  </a:lnTo>
                  <a:lnTo>
                    <a:pt x="4855" y="19032"/>
                  </a:lnTo>
                  <a:lnTo>
                    <a:pt x="4911" y="18976"/>
                  </a:lnTo>
                  <a:lnTo>
                    <a:pt x="4980" y="18935"/>
                  </a:lnTo>
                  <a:lnTo>
                    <a:pt x="5131" y="18852"/>
                  </a:lnTo>
                  <a:lnTo>
                    <a:pt x="5269" y="18797"/>
                  </a:lnTo>
                  <a:close/>
                  <a:moveTo>
                    <a:pt x="1104" y="21017"/>
                  </a:moveTo>
                  <a:lnTo>
                    <a:pt x="925" y="21114"/>
                  </a:lnTo>
                  <a:lnTo>
                    <a:pt x="746" y="21211"/>
                  </a:lnTo>
                  <a:lnTo>
                    <a:pt x="387" y="21431"/>
                  </a:lnTo>
                  <a:lnTo>
                    <a:pt x="277" y="21211"/>
                  </a:lnTo>
                  <a:lnTo>
                    <a:pt x="166" y="21017"/>
                  </a:lnTo>
                  <a:close/>
                  <a:moveTo>
                    <a:pt x="2773" y="21017"/>
                  </a:moveTo>
                  <a:lnTo>
                    <a:pt x="2690" y="21597"/>
                  </a:lnTo>
                  <a:lnTo>
                    <a:pt x="2194" y="21293"/>
                  </a:lnTo>
                  <a:lnTo>
                    <a:pt x="1946" y="21155"/>
                  </a:lnTo>
                  <a:lnTo>
                    <a:pt x="1697" y="21017"/>
                  </a:lnTo>
                  <a:close/>
                  <a:moveTo>
                    <a:pt x="3766" y="21017"/>
                  </a:moveTo>
                  <a:lnTo>
                    <a:pt x="3545" y="21279"/>
                  </a:lnTo>
                  <a:lnTo>
                    <a:pt x="3325" y="21569"/>
                  </a:lnTo>
                  <a:lnTo>
                    <a:pt x="3200" y="21721"/>
                  </a:lnTo>
                  <a:lnTo>
                    <a:pt x="3159" y="21762"/>
                  </a:lnTo>
                  <a:lnTo>
                    <a:pt x="3118" y="21790"/>
                  </a:lnTo>
                  <a:lnTo>
                    <a:pt x="3076" y="21790"/>
                  </a:lnTo>
                  <a:lnTo>
                    <a:pt x="3021" y="21776"/>
                  </a:lnTo>
                  <a:lnTo>
                    <a:pt x="2842" y="21679"/>
                  </a:lnTo>
                  <a:lnTo>
                    <a:pt x="2883" y="21307"/>
                  </a:lnTo>
                  <a:lnTo>
                    <a:pt x="2911" y="21114"/>
                  </a:lnTo>
                  <a:lnTo>
                    <a:pt x="2938" y="21045"/>
                  </a:lnTo>
                  <a:lnTo>
                    <a:pt x="2952" y="21017"/>
                  </a:lnTo>
                  <a:close/>
                  <a:moveTo>
                    <a:pt x="1187" y="21155"/>
                  </a:moveTo>
                  <a:lnTo>
                    <a:pt x="704" y="21983"/>
                  </a:lnTo>
                  <a:lnTo>
                    <a:pt x="456" y="21569"/>
                  </a:lnTo>
                  <a:lnTo>
                    <a:pt x="1187" y="21155"/>
                  </a:lnTo>
                  <a:close/>
                  <a:moveTo>
                    <a:pt x="1628" y="21155"/>
                  </a:moveTo>
                  <a:lnTo>
                    <a:pt x="2607" y="21721"/>
                  </a:lnTo>
                  <a:lnTo>
                    <a:pt x="2152" y="22052"/>
                  </a:lnTo>
                  <a:lnTo>
                    <a:pt x="1628" y="21155"/>
                  </a:lnTo>
                  <a:close/>
                  <a:moveTo>
                    <a:pt x="1325" y="21224"/>
                  </a:moveTo>
                  <a:lnTo>
                    <a:pt x="1325" y="22369"/>
                  </a:lnTo>
                  <a:lnTo>
                    <a:pt x="815" y="22107"/>
                  </a:lnTo>
                  <a:lnTo>
                    <a:pt x="1325" y="21224"/>
                  </a:lnTo>
                  <a:close/>
                  <a:moveTo>
                    <a:pt x="1490" y="21224"/>
                  </a:moveTo>
                  <a:lnTo>
                    <a:pt x="1752" y="21679"/>
                  </a:lnTo>
                  <a:lnTo>
                    <a:pt x="2014" y="22135"/>
                  </a:lnTo>
                  <a:lnTo>
                    <a:pt x="1490" y="22369"/>
                  </a:lnTo>
                  <a:lnTo>
                    <a:pt x="1490" y="21224"/>
                  </a:lnTo>
                  <a:close/>
                  <a:moveTo>
                    <a:pt x="4318" y="21017"/>
                  </a:moveTo>
                  <a:lnTo>
                    <a:pt x="4056" y="22369"/>
                  </a:lnTo>
                  <a:lnTo>
                    <a:pt x="3256" y="21914"/>
                  </a:lnTo>
                  <a:lnTo>
                    <a:pt x="3752" y="21279"/>
                  </a:lnTo>
                  <a:lnTo>
                    <a:pt x="3876" y="21128"/>
                  </a:lnTo>
                  <a:lnTo>
                    <a:pt x="3931" y="21073"/>
                  </a:lnTo>
                  <a:lnTo>
                    <a:pt x="3987" y="21045"/>
                  </a:lnTo>
                  <a:lnTo>
                    <a:pt x="4042" y="21031"/>
                  </a:lnTo>
                  <a:lnTo>
                    <a:pt x="4111" y="21017"/>
                  </a:lnTo>
                  <a:close/>
                  <a:moveTo>
                    <a:pt x="2787" y="21872"/>
                  </a:moveTo>
                  <a:lnTo>
                    <a:pt x="2897" y="21900"/>
                  </a:lnTo>
                  <a:lnTo>
                    <a:pt x="3021" y="21955"/>
                  </a:lnTo>
                  <a:lnTo>
                    <a:pt x="2525" y="22714"/>
                  </a:lnTo>
                  <a:lnTo>
                    <a:pt x="2221" y="22190"/>
                  </a:lnTo>
                  <a:lnTo>
                    <a:pt x="2442" y="22024"/>
                  </a:lnTo>
                  <a:lnTo>
                    <a:pt x="2525" y="21955"/>
                  </a:lnTo>
                  <a:lnTo>
                    <a:pt x="2607" y="21900"/>
                  </a:lnTo>
                  <a:lnTo>
                    <a:pt x="2704" y="21872"/>
                  </a:lnTo>
                  <a:close/>
                  <a:moveTo>
                    <a:pt x="4745" y="20990"/>
                  </a:moveTo>
                  <a:lnTo>
                    <a:pt x="4869" y="21004"/>
                  </a:lnTo>
                  <a:lnTo>
                    <a:pt x="4993" y="21004"/>
                  </a:lnTo>
                  <a:lnTo>
                    <a:pt x="5131" y="21017"/>
                  </a:lnTo>
                  <a:lnTo>
                    <a:pt x="4649" y="22714"/>
                  </a:lnTo>
                  <a:lnTo>
                    <a:pt x="4193" y="22452"/>
                  </a:lnTo>
                  <a:lnTo>
                    <a:pt x="4428" y="21279"/>
                  </a:lnTo>
                  <a:lnTo>
                    <a:pt x="4455" y="21155"/>
                  </a:lnTo>
                  <a:lnTo>
                    <a:pt x="4511" y="21073"/>
                  </a:lnTo>
                  <a:lnTo>
                    <a:pt x="4538" y="21045"/>
                  </a:lnTo>
                  <a:lnTo>
                    <a:pt x="4580" y="21017"/>
                  </a:lnTo>
                  <a:lnTo>
                    <a:pt x="4662" y="20990"/>
                  </a:lnTo>
                  <a:close/>
                  <a:moveTo>
                    <a:pt x="3145" y="22052"/>
                  </a:moveTo>
                  <a:lnTo>
                    <a:pt x="3187" y="22066"/>
                  </a:lnTo>
                  <a:lnTo>
                    <a:pt x="3269" y="22093"/>
                  </a:lnTo>
                  <a:lnTo>
                    <a:pt x="3518" y="22231"/>
                  </a:lnTo>
                  <a:lnTo>
                    <a:pt x="3931" y="22479"/>
                  </a:lnTo>
                  <a:lnTo>
                    <a:pt x="3642" y="22631"/>
                  </a:lnTo>
                  <a:lnTo>
                    <a:pt x="3435" y="22728"/>
                  </a:lnTo>
                  <a:lnTo>
                    <a:pt x="3214" y="22824"/>
                  </a:lnTo>
                  <a:lnTo>
                    <a:pt x="3007" y="22907"/>
                  </a:lnTo>
                  <a:lnTo>
                    <a:pt x="2911" y="22934"/>
                  </a:lnTo>
                  <a:lnTo>
                    <a:pt x="2828" y="22948"/>
                  </a:lnTo>
                  <a:lnTo>
                    <a:pt x="2690" y="22948"/>
                  </a:lnTo>
                  <a:lnTo>
                    <a:pt x="2635" y="22921"/>
                  </a:lnTo>
                  <a:lnTo>
                    <a:pt x="2607" y="22865"/>
                  </a:lnTo>
                  <a:lnTo>
                    <a:pt x="3145" y="22052"/>
                  </a:lnTo>
                  <a:close/>
                  <a:moveTo>
                    <a:pt x="2097" y="22272"/>
                  </a:moveTo>
                  <a:lnTo>
                    <a:pt x="2139" y="22300"/>
                  </a:lnTo>
                  <a:lnTo>
                    <a:pt x="2180" y="22355"/>
                  </a:lnTo>
                  <a:lnTo>
                    <a:pt x="2263" y="22521"/>
                  </a:lnTo>
                  <a:lnTo>
                    <a:pt x="2401" y="22824"/>
                  </a:lnTo>
                  <a:lnTo>
                    <a:pt x="1932" y="22962"/>
                  </a:lnTo>
                  <a:lnTo>
                    <a:pt x="1490" y="23114"/>
                  </a:lnTo>
                  <a:lnTo>
                    <a:pt x="1490" y="22548"/>
                  </a:lnTo>
                  <a:lnTo>
                    <a:pt x="1794" y="22383"/>
                  </a:lnTo>
                  <a:lnTo>
                    <a:pt x="1973" y="22300"/>
                  </a:lnTo>
                  <a:lnTo>
                    <a:pt x="2042" y="22272"/>
                  </a:lnTo>
                  <a:close/>
                  <a:moveTo>
                    <a:pt x="732" y="22245"/>
                  </a:moveTo>
                  <a:lnTo>
                    <a:pt x="1297" y="22534"/>
                  </a:lnTo>
                  <a:lnTo>
                    <a:pt x="1325" y="22562"/>
                  </a:lnTo>
                  <a:lnTo>
                    <a:pt x="1339" y="22631"/>
                  </a:lnTo>
                  <a:lnTo>
                    <a:pt x="1339" y="22796"/>
                  </a:lnTo>
                  <a:lnTo>
                    <a:pt x="1325" y="23127"/>
                  </a:lnTo>
                  <a:lnTo>
                    <a:pt x="373" y="22879"/>
                  </a:lnTo>
                  <a:lnTo>
                    <a:pt x="732" y="22245"/>
                  </a:lnTo>
                  <a:close/>
                  <a:moveTo>
                    <a:pt x="5614" y="21004"/>
                  </a:moveTo>
                  <a:lnTo>
                    <a:pt x="5986" y="21017"/>
                  </a:lnTo>
                  <a:lnTo>
                    <a:pt x="5435" y="23169"/>
                  </a:lnTo>
                  <a:lnTo>
                    <a:pt x="5090" y="22976"/>
                  </a:lnTo>
                  <a:lnTo>
                    <a:pt x="4883" y="22865"/>
                  </a:lnTo>
                  <a:lnTo>
                    <a:pt x="4814" y="22810"/>
                  </a:lnTo>
                  <a:lnTo>
                    <a:pt x="4800" y="22783"/>
                  </a:lnTo>
                  <a:lnTo>
                    <a:pt x="5048" y="21900"/>
                  </a:lnTo>
                  <a:lnTo>
                    <a:pt x="5297" y="21017"/>
                  </a:lnTo>
                  <a:lnTo>
                    <a:pt x="5324" y="21004"/>
                  </a:lnTo>
                  <a:close/>
                  <a:moveTo>
                    <a:pt x="2483" y="23003"/>
                  </a:moveTo>
                  <a:lnTo>
                    <a:pt x="2525" y="23017"/>
                  </a:lnTo>
                  <a:lnTo>
                    <a:pt x="2552" y="23045"/>
                  </a:lnTo>
                  <a:lnTo>
                    <a:pt x="2566" y="23086"/>
                  </a:lnTo>
                  <a:lnTo>
                    <a:pt x="2552" y="23114"/>
                  </a:lnTo>
                  <a:lnTo>
                    <a:pt x="2525" y="23155"/>
                  </a:lnTo>
                  <a:lnTo>
                    <a:pt x="2414" y="23252"/>
                  </a:lnTo>
                  <a:lnTo>
                    <a:pt x="2263" y="23362"/>
                  </a:lnTo>
                  <a:lnTo>
                    <a:pt x="2083" y="23472"/>
                  </a:lnTo>
                  <a:lnTo>
                    <a:pt x="1725" y="23679"/>
                  </a:lnTo>
                  <a:lnTo>
                    <a:pt x="1490" y="23817"/>
                  </a:lnTo>
                  <a:lnTo>
                    <a:pt x="1490" y="23279"/>
                  </a:lnTo>
                  <a:lnTo>
                    <a:pt x="1725" y="23196"/>
                  </a:lnTo>
                  <a:lnTo>
                    <a:pt x="2097" y="23072"/>
                  </a:lnTo>
                  <a:lnTo>
                    <a:pt x="2276" y="23017"/>
                  </a:lnTo>
                  <a:lnTo>
                    <a:pt x="2428" y="23003"/>
                  </a:lnTo>
                  <a:close/>
                  <a:moveTo>
                    <a:pt x="4083" y="22631"/>
                  </a:moveTo>
                  <a:lnTo>
                    <a:pt x="4166" y="22645"/>
                  </a:lnTo>
                  <a:lnTo>
                    <a:pt x="4249" y="22672"/>
                  </a:lnTo>
                  <a:lnTo>
                    <a:pt x="4331" y="22714"/>
                  </a:lnTo>
                  <a:lnTo>
                    <a:pt x="4566" y="22852"/>
                  </a:lnTo>
                  <a:lnTo>
                    <a:pt x="3214" y="23900"/>
                  </a:lnTo>
                  <a:lnTo>
                    <a:pt x="2773" y="23155"/>
                  </a:lnTo>
                  <a:lnTo>
                    <a:pt x="3766" y="22728"/>
                  </a:lnTo>
                  <a:lnTo>
                    <a:pt x="3890" y="22672"/>
                  </a:lnTo>
                  <a:lnTo>
                    <a:pt x="4000" y="22645"/>
                  </a:lnTo>
                  <a:lnTo>
                    <a:pt x="4083" y="22631"/>
                  </a:lnTo>
                  <a:close/>
                  <a:moveTo>
                    <a:pt x="2635" y="23224"/>
                  </a:moveTo>
                  <a:lnTo>
                    <a:pt x="3076" y="23969"/>
                  </a:lnTo>
                  <a:lnTo>
                    <a:pt x="2276" y="24203"/>
                  </a:lnTo>
                  <a:lnTo>
                    <a:pt x="1490" y="24438"/>
                  </a:lnTo>
                  <a:lnTo>
                    <a:pt x="1490" y="24010"/>
                  </a:lnTo>
                  <a:lnTo>
                    <a:pt x="2635" y="23224"/>
                  </a:lnTo>
                  <a:close/>
                  <a:moveTo>
                    <a:pt x="4745" y="22934"/>
                  </a:moveTo>
                  <a:lnTo>
                    <a:pt x="4814" y="22976"/>
                  </a:lnTo>
                  <a:lnTo>
                    <a:pt x="5007" y="23086"/>
                  </a:lnTo>
                  <a:lnTo>
                    <a:pt x="5352" y="23307"/>
                  </a:lnTo>
                  <a:lnTo>
                    <a:pt x="3669" y="24700"/>
                  </a:lnTo>
                  <a:lnTo>
                    <a:pt x="3463" y="24341"/>
                  </a:lnTo>
                  <a:lnTo>
                    <a:pt x="3338" y="24134"/>
                  </a:lnTo>
                  <a:lnTo>
                    <a:pt x="3311" y="24065"/>
                  </a:lnTo>
                  <a:lnTo>
                    <a:pt x="3297" y="24038"/>
                  </a:lnTo>
                  <a:lnTo>
                    <a:pt x="4000" y="23486"/>
                  </a:lnTo>
                  <a:lnTo>
                    <a:pt x="4704" y="22934"/>
                  </a:lnTo>
                  <a:close/>
                  <a:moveTo>
                    <a:pt x="3145" y="24120"/>
                  </a:moveTo>
                  <a:lnTo>
                    <a:pt x="3173" y="24134"/>
                  </a:lnTo>
                  <a:lnTo>
                    <a:pt x="3214" y="24203"/>
                  </a:lnTo>
                  <a:lnTo>
                    <a:pt x="3338" y="24410"/>
                  </a:lnTo>
                  <a:lnTo>
                    <a:pt x="3531" y="24769"/>
                  </a:lnTo>
                  <a:lnTo>
                    <a:pt x="1490" y="25320"/>
                  </a:lnTo>
                  <a:lnTo>
                    <a:pt x="1477" y="25155"/>
                  </a:lnTo>
                  <a:lnTo>
                    <a:pt x="1449" y="24948"/>
                  </a:lnTo>
                  <a:lnTo>
                    <a:pt x="1449" y="24741"/>
                  </a:lnTo>
                  <a:lnTo>
                    <a:pt x="1463" y="24658"/>
                  </a:lnTo>
                  <a:lnTo>
                    <a:pt x="1490" y="24603"/>
                  </a:lnTo>
                  <a:lnTo>
                    <a:pt x="1546" y="24562"/>
                  </a:lnTo>
                  <a:lnTo>
                    <a:pt x="1628" y="24520"/>
                  </a:lnTo>
                  <a:lnTo>
                    <a:pt x="1739" y="24493"/>
                  </a:lnTo>
                  <a:lnTo>
                    <a:pt x="1849" y="24465"/>
                  </a:lnTo>
                  <a:lnTo>
                    <a:pt x="2083" y="24410"/>
                  </a:lnTo>
                  <a:lnTo>
                    <a:pt x="2263" y="24382"/>
                  </a:lnTo>
                  <a:lnTo>
                    <a:pt x="3145" y="24120"/>
                  </a:lnTo>
                  <a:close/>
                  <a:moveTo>
                    <a:pt x="4138" y="0"/>
                  </a:moveTo>
                  <a:lnTo>
                    <a:pt x="4966" y="1420"/>
                  </a:lnTo>
                  <a:lnTo>
                    <a:pt x="5104" y="1669"/>
                  </a:lnTo>
                  <a:lnTo>
                    <a:pt x="5145" y="1779"/>
                  </a:lnTo>
                  <a:lnTo>
                    <a:pt x="5173" y="1862"/>
                  </a:lnTo>
                  <a:lnTo>
                    <a:pt x="5186" y="1945"/>
                  </a:lnTo>
                  <a:lnTo>
                    <a:pt x="5186" y="2000"/>
                  </a:lnTo>
                  <a:lnTo>
                    <a:pt x="5159" y="2055"/>
                  </a:lnTo>
                  <a:lnTo>
                    <a:pt x="5131" y="2110"/>
                  </a:lnTo>
                  <a:lnTo>
                    <a:pt x="5076" y="2151"/>
                  </a:lnTo>
                  <a:lnTo>
                    <a:pt x="5021" y="2193"/>
                  </a:lnTo>
                  <a:lnTo>
                    <a:pt x="4855" y="2289"/>
                  </a:lnTo>
                  <a:lnTo>
                    <a:pt x="4635" y="2400"/>
                  </a:lnTo>
                  <a:lnTo>
                    <a:pt x="4373" y="2551"/>
                  </a:lnTo>
                  <a:lnTo>
                    <a:pt x="2097" y="3861"/>
                  </a:lnTo>
                  <a:lnTo>
                    <a:pt x="2056" y="3875"/>
                  </a:lnTo>
                  <a:lnTo>
                    <a:pt x="1987" y="3848"/>
                  </a:lnTo>
                  <a:lnTo>
                    <a:pt x="1890" y="3820"/>
                  </a:lnTo>
                  <a:lnTo>
                    <a:pt x="1780" y="3765"/>
                  </a:lnTo>
                  <a:lnTo>
                    <a:pt x="1504" y="3613"/>
                  </a:lnTo>
                  <a:lnTo>
                    <a:pt x="1215" y="3434"/>
                  </a:lnTo>
                  <a:lnTo>
                    <a:pt x="635" y="3062"/>
                  </a:lnTo>
                  <a:lnTo>
                    <a:pt x="277" y="2813"/>
                  </a:lnTo>
                  <a:lnTo>
                    <a:pt x="249" y="2855"/>
                  </a:lnTo>
                  <a:lnTo>
                    <a:pt x="222" y="2882"/>
                  </a:lnTo>
                  <a:lnTo>
                    <a:pt x="222" y="2924"/>
                  </a:lnTo>
                  <a:lnTo>
                    <a:pt x="222" y="2965"/>
                  </a:lnTo>
                  <a:lnTo>
                    <a:pt x="249" y="3048"/>
                  </a:lnTo>
                  <a:lnTo>
                    <a:pt x="304" y="3117"/>
                  </a:lnTo>
                  <a:lnTo>
                    <a:pt x="373" y="3200"/>
                  </a:lnTo>
                  <a:lnTo>
                    <a:pt x="484" y="3282"/>
                  </a:lnTo>
                  <a:lnTo>
                    <a:pt x="718" y="3434"/>
                  </a:lnTo>
                  <a:lnTo>
                    <a:pt x="994" y="3586"/>
                  </a:lnTo>
                  <a:lnTo>
                    <a:pt x="1256" y="3710"/>
                  </a:lnTo>
                  <a:lnTo>
                    <a:pt x="1490" y="3820"/>
                  </a:lnTo>
                  <a:lnTo>
                    <a:pt x="1656" y="3917"/>
                  </a:lnTo>
                  <a:lnTo>
                    <a:pt x="1739" y="3972"/>
                  </a:lnTo>
                  <a:lnTo>
                    <a:pt x="1794" y="4027"/>
                  </a:lnTo>
                  <a:lnTo>
                    <a:pt x="1835" y="4096"/>
                  </a:lnTo>
                  <a:lnTo>
                    <a:pt x="1863" y="4165"/>
                  </a:lnTo>
                  <a:lnTo>
                    <a:pt x="1863" y="4248"/>
                  </a:lnTo>
                  <a:lnTo>
                    <a:pt x="1863" y="4317"/>
                  </a:lnTo>
                  <a:lnTo>
                    <a:pt x="1835" y="4399"/>
                  </a:lnTo>
                  <a:lnTo>
                    <a:pt x="1808" y="4496"/>
                  </a:lnTo>
                  <a:lnTo>
                    <a:pt x="1725" y="4661"/>
                  </a:lnTo>
                  <a:lnTo>
                    <a:pt x="1628" y="4841"/>
                  </a:lnTo>
                  <a:lnTo>
                    <a:pt x="1532" y="5034"/>
                  </a:lnTo>
                  <a:lnTo>
                    <a:pt x="1435" y="5213"/>
                  </a:lnTo>
                  <a:lnTo>
                    <a:pt x="401" y="7626"/>
                  </a:lnTo>
                  <a:lnTo>
                    <a:pt x="360" y="7682"/>
                  </a:lnTo>
                  <a:lnTo>
                    <a:pt x="332" y="7723"/>
                  </a:lnTo>
                  <a:lnTo>
                    <a:pt x="291" y="7764"/>
                  </a:lnTo>
                  <a:lnTo>
                    <a:pt x="235" y="7792"/>
                  </a:lnTo>
                  <a:lnTo>
                    <a:pt x="180" y="7806"/>
                  </a:lnTo>
                  <a:lnTo>
                    <a:pt x="125" y="7819"/>
                  </a:lnTo>
                  <a:lnTo>
                    <a:pt x="1" y="7833"/>
                  </a:lnTo>
                  <a:lnTo>
                    <a:pt x="1" y="8054"/>
                  </a:lnTo>
                  <a:lnTo>
                    <a:pt x="235" y="8040"/>
                  </a:lnTo>
                  <a:lnTo>
                    <a:pt x="318" y="8054"/>
                  </a:lnTo>
                  <a:lnTo>
                    <a:pt x="346" y="8068"/>
                  </a:lnTo>
                  <a:lnTo>
                    <a:pt x="1104" y="10164"/>
                  </a:lnTo>
                  <a:lnTo>
                    <a:pt x="1463" y="11074"/>
                  </a:lnTo>
                  <a:lnTo>
                    <a:pt x="1573" y="11378"/>
                  </a:lnTo>
                  <a:lnTo>
                    <a:pt x="1670" y="11640"/>
                  </a:lnTo>
                  <a:lnTo>
                    <a:pt x="1725" y="11833"/>
                  </a:lnTo>
                  <a:lnTo>
                    <a:pt x="1725" y="11888"/>
                  </a:lnTo>
                  <a:lnTo>
                    <a:pt x="1711" y="11915"/>
                  </a:lnTo>
                  <a:lnTo>
                    <a:pt x="1546" y="11998"/>
                  </a:lnTo>
                  <a:lnTo>
                    <a:pt x="1297" y="12122"/>
                  </a:lnTo>
                  <a:lnTo>
                    <a:pt x="1022" y="12260"/>
                  </a:lnTo>
                  <a:lnTo>
                    <a:pt x="746" y="12412"/>
                  </a:lnTo>
                  <a:lnTo>
                    <a:pt x="497" y="12564"/>
                  </a:lnTo>
                  <a:lnTo>
                    <a:pt x="401" y="12646"/>
                  </a:lnTo>
                  <a:lnTo>
                    <a:pt x="318" y="12729"/>
                  </a:lnTo>
                  <a:lnTo>
                    <a:pt x="249" y="12812"/>
                  </a:lnTo>
                  <a:lnTo>
                    <a:pt x="222" y="12895"/>
                  </a:lnTo>
                  <a:lnTo>
                    <a:pt x="222" y="12936"/>
                  </a:lnTo>
                  <a:lnTo>
                    <a:pt x="235" y="12964"/>
                  </a:lnTo>
                  <a:lnTo>
                    <a:pt x="249" y="13005"/>
                  </a:lnTo>
                  <a:lnTo>
                    <a:pt x="277" y="13046"/>
                  </a:lnTo>
                  <a:lnTo>
                    <a:pt x="1808" y="12164"/>
                  </a:lnTo>
                  <a:lnTo>
                    <a:pt x="1835" y="12150"/>
                  </a:lnTo>
                  <a:lnTo>
                    <a:pt x="1877" y="12150"/>
                  </a:lnTo>
                  <a:lnTo>
                    <a:pt x="1973" y="12164"/>
                  </a:lnTo>
                  <a:lnTo>
                    <a:pt x="2111" y="12219"/>
                  </a:lnTo>
                  <a:lnTo>
                    <a:pt x="2263" y="12302"/>
                  </a:lnTo>
                  <a:lnTo>
                    <a:pt x="2428" y="12412"/>
                  </a:lnTo>
                  <a:lnTo>
                    <a:pt x="2607" y="12522"/>
                  </a:lnTo>
                  <a:lnTo>
                    <a:pt x="2980" y="12812"/>
                  </a:lnTo>
                  <a:lnTo>
                    <a:pt x="3366" y="13101"/>
                  </a:lnTo>
                  <a:lnTo>
                    <a:pt x="3711" y="13391"/>
                  </a:lnTo>
                  <a:lnTo>
                    <a:pt x="4180" y="13777"/>
                  </a:lnTo>
                  <a:lnTo>
                    <a:pt x="4373" y="13915"/>
                  </a:lnTo>
                  <a:lnTo>
                    <a:pt x="4552" y="14025"/>
                  </a:lnTo>
                  <a:lnTo>
                    <a:pt x="4690" y="14122"/>
                  </a:lnTo>
                  <a:lnTo>
                    <a:pt x="4800" y="14218"/>
                  </a:lnTo>
                  <a:lnTo>
                    <a:pt x="4842" y="14274"/>
                  </a:lnTo>
                  <a:lnTo>
                    <a:pt x="4869" y="14329"/>
                  </a:lnTo>
                  <a:lnTo>
                    <a:pt x="4883" y="14384"/>
                  </a:lnTo>
                  <a:lnTo>
                    <a:pt x="4883" y="14453"/>
                  </a:lnTo>
                  <a:lnTo>
                    <a:pt x="4869" y="14522"/>
                  </a:lnTo>
                  <a:lnTo>
                    <a:pt x="4842" y="14605"/>
                  </a:lnTo>
                  <a:lnTo>
                    <a:pt x="4800" y="14701"/>
                  </a:lnTo>
                  <a:lnTo>
                    <a:pt x="4745" y="14812"/>
                  </a:lnTo>
                  <a:lnTo>
                    <a:pt x="4428" y="15418"/>
                  </a:lnTo>
                  <a:lnTo>
                    <a:pt x="4014" y="16191"/>
                  </a:lnTo>
                  <a:lnTo>
                    <a:pt x="3669" y="16853"/>
                  </a:lnTo>
                  <a:lnTo>
                    <a:pt x="3545" y="17046"/>
                  </a:lnTo>
                  <a:lnTo>
                    <a:pt x="3504" y="17101"/>
                  </a:lnTo>
                  <a:lnTo>
                    <a:pt x="3476" y="17115"/>
                  </a:lnTo>
                  <a:lnTo>
                    <a:pt x="2732" y="16880"/>
                  </a:lnTo>
                  <a:lnTo>
                    <a:pt x="2442" y="16797"/>
                  </a:lnTo>
                  <a:lnTo>
                    <a:pt x="2028" y="16687"/>
                  </a:lnTo>
                  <a:lnTo>
                    <a:pt x="1821" y="16618"/>
                  </a:lnTo>
                  <a:lnTo>
                    <a:pt x="1656" y="16549"/>
                  </a:lnTo>
                  <a:lnTo>
                    <a:pt x="1587" y="16508"/>
                  </a:lnTo>
                  <a:lnTo>
                    <a:pt x="1532" y="16466"/>
                  </a:lnTo>
                  <a:lnTo>
                    <a:pt x="1504" y="16425"/>
                  </a:lnTo>
                  <a:lnTo>
                    <a:pt x="1490" y="16370"/>
                  </a:lnTo>
                  <a:lnTo>
                    <a:pt x="1490" y="14756"/>
                  </a:lnTo>
                  <a:lnTo>
                    <a:pt x="1449" y="14756"/>
                  </a:lnTo>
                  <a:lnTo>
                    <a:pt x="1408" y="14784"/>
                  </a:lnTo>
                  <a:lnTo>
                    <a:pt x="1366" y="14839"/>
                  </a:lnTo>
                  <a:lnTo>
                    <a:pt x="1352" y="14922"/>
                  </a:lnTo>
                  <a:lnTo>
                    <a:pt x="1311" y="15129"/>
                  </a:lnTo>
                  <a:lnTo>
                    <a:pt x="1311" y="15377"/>
                  </a:lnTo>
                  <a:lnTo>
                    <a:pt x="1311" y="15639"/>
                  </a:lnTo>
                  <a:lnTo>
                    <a:pt x="1311" y="15901"/>
                  </a:lnTo>
                  <a:lnTo>
                    <a:pt x="1325" y="16246"/>
                  </a:lnTo>
                  <a:lnTo>
                    <a:pt x="1325" y="16315"/>
                  </a:lnTo>
                  <a:lnTo>
                    <a:pt x="1297" y="16397"/>
                  </a:lnTo>
                  <a:lnTo>
                    <a:pt x="1270" y="16453"/>
                  </a:lnTo>
                  <a:lnTo>
                    <a:pt x="1215" y="16508"/>
                  </a:lnTo>
                  <a:lnTo>
                    <a:pt x="1159" y="16563"/>
                  </a:lnTo>
                  <a:lnTo>
                    <a:pt x="1104" y="16604"/>
                  </a:lnTo>
                  <a:lnTo>
                    <a:pt x="953" y="16673"/>
                  </a:lnTo>
                  <a:lnTo>
                    <a:pt x="787" y="16728"/>
                  </a:lnTo>
                  <a:lnTo>
                    <a:pt x="608" y="16770"/>
                  </a:lnTo>
                  <a:lnTo>
                    <a:pt x="428" y="16825"/>
                  </a:lnTo>
                  <a:lnTo>
                    <a:pt x="277" y="16866"/>
                  </a:lnTo>
                  <a:lnTo>
                    <a:pt x="1" y="16963"/>
                  </a:lnTo>
                  <a:lnTo>
                    <a:pt x="1" y="17142"/>
                  </a:lnTo>
                  <a:lnTo>
                    <a:pt x="1325" y="16659"/>
                  </a:lnTo>
                  <a:lnTo>
                    <a:pt x="1352" y="17004"/>
                  </a:lnTo>
                  <a:lnTo>
                    <a:pt x="1352" y="17211"/>
                  </a:lnTo>
                  <a:lnTo>
                    <a:pt x="1352" y="17280"/>
                  </a:lnTo>
                  <a:lnTo>
                    <a:pt x="1325" y="17335"/>
                  </a:lnTo>
                  <a:lnTo>
                    <a:pt x="1284" y="17363"/>
                  </a:lnTo>
                  <a:lnTo>
                    <a:pt x="1228" y="17390"/>
                  </a:lnTo>
                  <a:lnTo>
                    <a:pt x="1063" y="17418"/>
                  </a:lnTo>
                  <a:lnTo>
                    <a:pt x="773" y="17473"/>
                  </a:lnTo>
                  <a:lnTo>
                    <a:pt x="1" y="17666"/>
                  </a:lnTo>
                  <a:lnTo>
                    <a:pt x="1" y="17832"/>
                  </a:lnTo>
                  <a:lnTo>
                    <a:pt x="649" y="17666"/>
                  </a:lnTo>
                  <a:lnTo>
                    <a:pt x="1325" y="17501"/>
                  </a:lnTo>
                  <a:lnTo>
                    <a:pt x="1325" y="18218"/>
                  </a:lnTo>
                  <a:lnTo>
                    <a:pt x="208" y="18452"/>
                  </a:lnTo>
                  <a:lnTo>
                    <a:pt x="153" y="18466"/>
                  </a:lnTo>
                  <a:lnTo>
                    <a:pt x="98" y="18452"/>
                  </a:lnTo>
                  <a:lnTo>
                    <a:pt x="42" y="18411"/>
                  </a:lnTo>
                  <a:lnTo>
                    <a:pt x="1" y="18370"/>
                  </a:lnTo>
                  <a:lnTo>
                    <a:pt x="1" y="18742"/>
                  </a:lnTo>
                  <a:lnTo>
                    <a:pt x="70" y="18770"/>
                  </a:lnTo>
                  <a:lnTo>
                    <a:pt x="125" y="18811"/>
                  </a:lnTo>
                  <a:lnTo>
                    <a:pt x="166" y="18880"/>
                  </a:lnTo>
                  <a:lnTo>
                    <a:pt x="208" y="18963"/>
                  </a:lnTo>
                  <a:lnTo>
                    <a:pt x="291" y="19142"/>
                  </a:lnTo>
                  <a:lnTo>
                    <a:pt x="387" y="19321"/>
                  </a:lnTo>
                  <a:lnTo>
                    <a:pt x="304" y="19445"/>
                  </a:lnTo>
                  <a:lnTo>
                    <a:pt x="222" y="19611"/>
                  </a:lnTo>
                  <a:lnTo>
                    <a:pt x="111" y="19776"/>
                  </a:lnTo>
                  <a:lnTo>
                    <a:pt x="56" y="19845"/>
                  </a:lnTo>
                  <a:lnTo>
                    <a:pt x="1" y="19900"/>
                  </a:lnTo>
                  <a:lnTo>
                    <a:pt x="1" y="20231"/>
                  </a:lnTo>
                  <a:lnTo>
                    <a:pt x="56" y="20245"/>
                  </a:lnTo>
                  <a:lnTo>
                    <a:pt x="111" y="20259"/>
                  </a:lnTo>
                  <a:lnTo>
                    <a:pt x="235" y="20328"/>
                  </a:lnTo>
                  <a:lnTo>
                    <a:pt x="360" y="20411"/>
                  </a:lnTo>
                  <a:lnTo>
                    <a:pt x="470" y="20493"/>
                  </a:lnTo>
                  <a:lnTo>
                    <a:pt x="346" y="20590"/>
                  </a:lnTo>
                  <a:lnTo>
                    <a:pt x="222" y="20673"/>
                  </a:lnTo>
                  <a:lnTo>
                    <a:pt x="111" y="20742"/>
                  </a:lnTo>
                  <a:lnTo>
                    <a:pt x="1" y="20783"/>
                  </a:lnTo>
                  <a:lnTo>
                    <a:pt x="1" y="21031"/>
                  </a:lnTo>
                  <a:lnTo>
                    <a:pt x="70" y="21155"/>
                  </a:lnTo>
                  <a:lnTo>
                    <a:pt x="166" y="21307"/>
                  </a:lnTo>
                  <a:lnTo>
                    <a:pt x="194" y="21376"/>
                  </a:lnTo>
                  <a:lnTo>
                    <a:pt x="222" y="21459"/>
                  </a:lnTo>
                  <a:lnTo>
                    <a:pt x="222" y="21514"/>
                  </a:lnTo>
                  <a:lnTo>
                    <a:pt x="208" y="21528"/>
                  </a:lnTo>
                  <a:lnTo>
                    <a:pt x="180" y="21542"/>
                  </a:lnTo>
                  <a:lnTo>
                    <a:pt x="1" y="21652"/>
                  </a:lnTo>
                  <a:lnTo>
                    <a:pt x="1" y="21831"/>
                  </a:lnTo>
                  <a:lnTo>
                    <a:pt x="318" y="21652"/>
                  </a:lnTo>
                  <a:lnTo>
                    <a:pt x="497" y="21914"/>
                  </a:lnTo>
                  <a:lnTo>
                    <a:pt x="580" y="22066"/>
                  </a:lnTo>
                  <a:lnTo>
                    <a:pt x="608" y="22121"/>
                  </a:lnTo>
                  <a:lnTo>
                    <a:pt x="608" y="22162"/>
                  </a:lnTo>
                  <a:lnTo>
                    <a:pt x="235" y="22796"/>
                  </a:lnTo>
                  <a:lnTo>
                    <a:pt x="1" y="22576"/>
                  </a:lnTo>
                  <a:lnTo>
                    <a:pt x="1" y="22796"/>
                  </a:lnTo>
                  <a:lnTo>
                    <a:pt x="111" y="22893"/>
                  </a:lnTo>
                  <a:lnTo>
                    <a:pt x="125" y="22921"/>
                  </a:lnTo>
                  <a:lnTo>
                    <a:pt x="125" y="22948"/>
                  </a:lnTo>
                  <a:lnTo>
                    <a:pt x="111" y="23045"/>
                  </a:lnTo>
                  <a:lnTo>
                    <a:pt x="70" y="23141"/>
                  </a:lnTo>
                  <a:lnTo>
                    <a:pt x="1" y="23252"/>
                  </a:lnTo>
                  <a:lnTo>
                    <a:pt x="1" y="23527"/>
                  </a:lnTo>
                  <a:lnTo>
                    <a:pt x="249" y="23086"/>
                  </a:lnTo>
                  <a:lnTo>
                    <a:pt x="291" y="23045"/>
                  </a:lnTo>
                  <a:lnTo>
                    <a:pt x="346" y="23031"/>
                  </a:lnTo>
                  <a:lnTo>
                    <a:pt x="415" y="23031"/>
                  </a:lnTo>
                  <a:lnTo>
                    <a:pt x="484" y="23045"/>
                  </a:lnTo>
                  <a:lnTo>
                    <a:pt x="622" y="23086"/>
                  </a:lnTo>
                  <a:lnTo>
                    <a:pt x="746" y="23141"/>
                  </a:lnTo>
                  <a:lnTo>
                    <a:pt x="1063" y="23196"/>
                  </a:lnTo>
                  <a:lnTo>
                    <a:pt x="1242" y="23252"/>
                  </a:lnTo>
                  <a:lnTo>
                    <a:pt x="1297" y="23279"/>
                  </a:lnTo>
                  <a:lnTo>
                    <a:pt x="1325" y="23293"/>
                  </a:lnTo>
                  <a:lnTo>
                    <a:pt x="1325" y="23307"/>
                  </a:lnTo>
                  <a:lnTo>
                    <a:pt x="1339" y="23638"/>
                  </a:lnTo>
                  <a:lnTo>
                    <a:pt x="1325" y="23789"/>
                  </a:lnTo>
                  <a:lnTo>
                    <a:pt x="1325" y="23872"/>
                  </a:lnTo>
                  <a:lnTo>
                    <a:pt x="1297" y="23941"/>
                  </a:lnTo>
                  <a:lnTo>
                    <a:pt x="1" y="23624"/>
                  </a:lnTo>
                  <a:lnTo>
                    <a:pt x="1" y="23789"/>
                  </a:lnTo>
                  <a:lnTo>
                    <a:pt x="842" y="23983"/>
                  </a:lnTo>
                  <a:lnTo>
                    <a:pt x="1090" y="24038"/>
                  </a:lnTo>
                  <a:lnTo>
                    <a:pt x="1173" y="24065"/>
                  </a:lnTo>
                  <a:lnTo>
                    <a:pt x="1242" y="24093"/>
                  </a:lnTo>
                  <a:lnTo>
                    <a:pt x="1284" y="24148"/>
                  </a:lnTo>
                  <a:lnTo>
                    <a:pt x="1311" y="24217"/>
                  </a:lnTo>
                  <a:lnTo>
                    <a:pt x="1325" y="24313"/>
                  </a:lnTo>
                  <a:lnTo>
                    <a:pt x="1325" y="24465"/>
                  </a:lnTo>
                  <a:lnTo>
                    <a:pt x="1" y="24438"/>
                  </a:lnTo>
                  <a:lnTo>
                    <a:pt x="1" y="24589"/>
                  </a:lnTo>
                  <a:lnTo>
                    <a:pt x="663" y="24603"/>
                  </a:lnTo>
                  <a:lnTo>
                    <a:pt x="1008" y="24589"/>
                  </a:lnTo>
                  <a:lnTo>
                    <a:pt x="1201" y="24589"/>
                  </a:lnTo>
                  <a:lnTo>
                    <a:pt x="1284" y="24603"/>
                  </a:lnTo>
                  <a:lnTo>
                    <a:pt x="1325" y="24617"/>
                  </a:lnTo>
                  <a:lnTo>
                    <a:pt x="1352" y="24672"/>
                  </a:lnTo>
                  <a:lnTo>
                    <a:pt x="1352" y="24741"/>
                  </a:lnTo>
                  <a:lnTo>
                    <a:pt x="1352" y="24948"/>
                  </a:lnTo>
                  <a:lnTo>
                    <a:pt x="1325" y="25320"/>
                  </a:lnTo>
                  <a:lnTo>
                    <a:pt x="1" y="25031"/>
                  </a:lnTo>
                  <a:lnTo>
                    <a:pt x="1" y="25196"/>
                  </a:lnTo>
                  <a:lnTo>
                    <a:pt x="153" y="25224"/>
                  </a:lnTo>
                  <a:lnTo>
                    <a:pt x="801" y="25348"/>
                  </a:lnTo>
                  <a:lnTo>
                    <a:pt x="994" y="25389"/>
                  </a:lnTo>
                  <a:lnTo>
                    <a:pt x="1159" y="25444"/>
                  </a:lnTo>
                  <a:lnTo>
                    <a:pt x="1284" y="25486"/>
                  </a:lnTo>
                  <a:lnTo>
                    <a:pt x="1311" y="25500"/>
                  </a:lnTo>
                  <a:lnTo>
                    <a:pt x="1325" y="25527"/>
                  </a:lnTo>
                  <a:lnTo>
                    <a:pt x="1325" y="27058"/>
                  </a:lnTo>
                  <a:lnTo>
                    <a:pt x="1339" y="27099"/>
                  </a:lnTo>
                  <a:lnTo>
                    <a:pt x="1352" y="27127"/>
                  </a:lnTo>
                  <a:lnTo>
                    <a:pt x="1380" y="27127"/>
                  </a:lnTo>
                  <a:lnTo>
                    <a:pt x="1408" y="27113"/>
                  </a:lnTo>
                  <a:lnTo>
                    <a:pt x="1435" y="27072"/>
                  </a:lnTo>
                  <a:lnTo>
                    <a:pt x="1463" y="27044"/>
                  </a:lnTo>
                  <a:lnTo>
                    <a:pt x="1477" y="26989"/>
                  </a:lnTo>
                  <a:lnTo>
                    <a:pt x="1490" y="26934"/>
                  </a:lnTo>
                  <a:lnTo>
                    <a:pt x="1490" y="26051"/>
                  </a:lnTo>
                  <a:lnTo>
                    <a:pt x="1463" y="25762"/>
                  </a:lnTo>
                  <a:lnTo>
                    <a:pt x="1463" y="25596"/>
                  </a:lnTo>
                  <a:lnTo>
                    <a:pt x="1463" y="25527"/>
                  </a:lnTo>
                  <a:lnTo>
                    <a:pt x="1490" y="25486"/>
                  </a:lnTo>
                  <a:lnTo>
                    <a:pt x="1518" y="25458"/>
                  </a:lnTo>
                  <a:lnTo>
                    <a:pt x="1573" y="25431"/>
                  </a:lnTo>
                  <a:lnTo>
                    <a:pt x="1711" y="25403"/>
                  </a:lnTo>
                  <a:lnTo>
                    <a:pt x="1959" y="25348"/>
                  </a:lnTo>
                  <a:lnTo>
                    <a:pt x="2911" y="25100"/>
                  </a:lnTo>
                  <a:lnTo>
                    <a:pt x="3076" y="25044"/>
                  </a:lnTo>
                  <a:lnTo>
                    <a:pt x="3214" y="25003"/>
                  </a:lnTo>
                  <a:lnTo>
                    <a:pt x="3338" y="24962"/>
                  </a:lnTo>
                  <a:lnTo>
                    <a:pt x="3435" y="24948"/>
                  </a:lnTo>
                  <a:lnTo>
                    <a:pt x="3531" y="24948"/>
                  </a:lnTo>
                  <a:lnTo>
                    <a:pt x="3573" y="24962"/>
                  </a:lnTo>
                  <a:lnTo>
                    <a:pt x="3614" y="24989"/>
                  </a:lnTo>
                  <a:lnTo>
                    <a:pt x="3697" y="25086"/>
                  </a:lnTo>
                  <a:lnTo>
                    <a:pt x="3780" y="25210"/>
                  </a:lnTo>
                  <a:lnTo>
                    <a:pt x="3918" y="25486"/>
                  </a:lnTo>
                  <a:lnTo>
                    <a:pt x="4028" y="25679"/>
                  </a:lnTo>
                  <a:lnTo>
                    <a:pt x="4138" y="25886"/>
                  </a:lnTo>
                  <a:lnTo>
                    <a:pt x="4249" y="26065"/>
                  </a:lnTo>
                  <a:lnTo>
                    <a:pt x="4304" y="26134"/>
                  </a:lnTo>
                  <a:lnTo>
                    <a:pt x="4359" y="26203"/>
                  </a:lnTo>
                  <a:lnTo>
                    <a:pt x="4414" y="26244"/>
                  </a:lnTo>
                  <a:lnTo>
                    <a:pt x="4469" y="26272"/>
                  </a:lnTo>
                  <a:lnTo>
                    <a:pt x="4511" y="26272"/>
                  </a:lnTo>
                  <a:lnTo>
                    <a:pt x="4566" y="26244"/>
                  </a:lnTo>
                  <a:lnTo>
                    <a:pt x="3835" y="24989"/>
                  </a:lnTo>
                  <a:lnTo>
                    <a:pt x="3807" y="24934"/>
                  </a:lnTo>
                  <a:lnTo>
                    <a:pt x="3807" y="24879"/>
                  </a:lnTo>
                  <a:lnTo>
                    <a:pt x="3807" y="24824"/>
                  </a:lnTo>
                  <a:lnTo>
                    <a:pt x="3835" y="24769"/>
                  </a:lnTo>
                  <a:lnTo>
                    <a:pt x="3862" y="24713"/>
                  </a:lnTo>
                  <a:lnTo>
                    <a:pt x="3904" y="24672"/>
                  </a:lnTo>
                  <a:lnTo>
                    <a:pt x="4014" y="24562"/>
                  </a:lnTo>
                  <a:lnTo>
                    <a:pt x="4138" y="24479"/>
                  </a:lnTo>
                  <a:lnTo>
                    <a:pt x="4262" y="24382"/>
                  </a:lnTo>
                  <a:lnTo>
                    <a:pt x="4387" y="24300"/>
                  </a:lnTo>
                  <a:lnTo>
                    <a:pt x="4483" y="24231"/>
                  </a:lnTo>
                  <a:lnTo>
                    <a:pt x="4993" y="23762"/>
                  </a:lnTo>
                  <a:lnTo>
                    <a:pt x="5173" y="23610"/>
                  </a:lnTo>
                  <a:lnTo>
                    <a:pt x="5324" y="23486"/>
                  </a:lnTo>
                  <a:lnTo>
                    <a:pt x="5435" y="23417"/>
                  </a:lnTo>
                  <a:lnTo>
                    <a:pt x="5476" y="23389"/>
                  </a:lnTo>
                  <a:lnTo>
                    <a:pt x="5504" y="23389"/>
                  </a:lnTo>
                  <a:lnTo>
                    <a:pt x="6717" y="24093"/>
                  </a:lnTo>
                  <a:lnTo>
                    <a:pt x="6745" y="24038"/>
                  </a:lnTo>
                  <a:lnTo>
                    <a:pt x="6731" y="23996"/>
                  </a:lnTo>
                  <a:lnTo>
                    <a:pt x="6717" y="23941"/>
                  </a:lnTo>
                  <a:lnTo>
                    <a:pt x="6662" y="23886"/>
                  </a:lnTo>
                  <a:lnTo>
                    <a:pt x="6607" y="23831"/>
                  </a:lnTo>
                  <a:lnTo>
                    <a:pt x="6538" y="23776"/>
                  </a:lnTo>
                  <a:lnTo>
                    <a:pt x="6359" y="23652"/>
                  </a:lnTo>
                  <a:lnTo>
                    <a:pt x="6152" y="23541"/>
                  </a:lnTo>
                  <a:lnTo>
                    <a:pt x="5959" y="23445"/>
                  </a:lnTo>
                  <a:lnTo>
                    <a:pt x="5683" y="23307"/>
                  </a:lnTo>
                  <a:lnTo>
                    <a:pt x="5641" y="23279"/>
                  </a:lnTo>
                  <a:lnTo>
                    <a:pt x="5614" y="23238"/>
                  </a:lnTo>
                  <a:lnTo>
                    <a:pt x="5600" y="23183"/>
                  </a:lnTo>
                  <a:lnTo>
                    <a:pt x="5600" y="23114"/>
                  </a:lnTo>
                  <a:lnTo>
                    <a:pt x="5614" y="22976"/>
                  </a:lnTo>
                  <a:lnTo>
                    <a:pt x="5655" y="22810"/>
                  </a:lnTo>
                  <a:lnTo>
                    <a:pt x="5752" y="22493"/>
                  </a:lnTo>
                  <a:lnTo>
                    <a:pt x="5835" y="22245"/>
                  </a:lnTo>
                  <a:lnTo>
                    <a:pt x="5986" y="21597"/>
                  </a:lnTo>
                  <a:lnTo>
                    <a:pt x="6083" y="21197"/>
                  </a:lnTo>
                  <a:lnTo>
                    <a:pt x="6138" y="21059"/>
                  </a:lnTo>
                  <a:lnTo>
                    <a:pt x="6152" y="21031"/>
                  </a:lnTo>
                  <a:lnTo>
                    <a:pt x="6166" y="21017"/>
                  </a:lnTo>
                  <a:lnTo>
                    <a:pt x="6483" y="21017"/>
                  </a:lnTo>
                  <a:lnTo>
                    <a:pt x="6952" y="21031"/>
                  </a:lnTo>
                  <a:lnTo>
                    <a:pt x="7186" y="21031"/>
                  </a:lnTo>
                  <a:lnTo>
                    <a:pt x="7393" y="21017"/>
                  </a:lnTo>
                  <a:lnTo>
                    <a:pt x="7462" y="21004"/>
                  </a:lnTo>
                  <a:lnTo>
                    <a:pt x="7531" y="20990"/>
                  </a:lnTo>
                  <a:lnTo>
                    <a:pt x="7572" y="20962"/>
                  </a:lnTo>
                  <a:lnTo>
                    <a:pt x="7586" y="20935"/>
                  </a:lnTo>
                  <a:lnTo>
                    <a:pt x="7572" y="20907"/>
                  </a:lnTo>
                  <a:lnTo>
                    <a:pt x="7531" y="20880"/>
                  </a:lnTo>
                  <a:lnTo>
                    <a:pt x="7476" y="20866"/>
                  </a:lnTo>
                  <a:lnTo>
                    <a:pt x="7393" y="20852"/>
                  </a:lnTo>
                  <a:lnTo>
                    <a:pt x="7200" y="20838"/>
                  </a:lnTo>
                  <a:lnTo>
                    <a:pt x="6979" y="20824"/>
                  </a:lnTo>
                  <a:lnTo>
                    <a:pt x="6524" y="20838"/>
                  </a:lnTo>
                  <a:lnTo>
                    <a:pt x="6221" y="20852"/>
                  </a:lnTo>
                  <a:lnTo>
                    <a:pt x="6179" y="20838"/>
                  </a:lnTo>
                  <a:lnTo>
                    <a:pt x="6152" y="20811"/>
                  </a:lnTo>
                  <a:lnTo>
                    <a:pt x="6069" y="20686"/>
                  </a:lnTo>
                  <a:lnTo>
                    <a:pt x="6000" y="20507"/>
                  </a:lnTo>
                  <a:lnTo>
                    <a:pt x="5931" y="20287"/>
                  </a:lnTo>
                  <a:lnTo>
                    <a:pt x="5807" y="19873"/>
                  </a:lnTo>
                  <a:lnTo>
                    <a:pt x="5724" y="19611"/>
                  </a:lnTo>
                  <a:lnTo>
                    <a:pt x="5669" y="19487"/>
                  </a:lnTo>
                  <a:lnTo>
                    <a:pt x="5614" y="19349"/>
                  </a:lnTo>
                  <a:lnTo>
                    <a:pt x="5545" y="19211"/>
                  </a:lnTo>
                  <a:lnTo>
                    <a:pt x="5490" y="19073"/>
                  </a:lnTo>
                  <a:lnTo>
                    <a:pt x="5462" y="18935"/>
                  </a:lnTo>
                  <a:lnTo>
                    <a:pt x="5448" y="18866"/>
                  </a:lnTo>
                  <a:lnTo>
                    <a:pt x="5448" y="18811"/>
                  </a:lnTo>
                  <a:lnTo>
                    <a:pt x="5462" y="18756"/>
                  </a:lnTo>
                  <a:lnTo>
                    <a:pt x="5490" y="18701"/>
                  </a:lnTo>
                  <a:lnTo>
                    <a:pt x="5517" y="18659"/>
                  </a:lnTo>
                  <a:lnTo>
                    <a:pt x="5573" y="18618"/>
                  </a:lnTo>
                  <a:lnTo>
                    <a:pt x="5862" y="18466"/>
                  </a:lnTo>
                  <a:lnTo>
                    <a:pt x="6083" y="18356"/>
                  </a:lnTo>
                  <a:lnTo>
                    <a:pt x="6303" y="18232"/>
                  </a:lnTo>
                  <a:lnTo>
                    <a:pt x="6497" y="18108"/>
                  </a:lnTo>
                  <a:lnTo>
                    <a:pt x="6579" y="18052"/>
                  </a:lnTo>
                  <a:lnTo>
                    <a:pt x="6648" y="17983"/>
                  </a:lnTo>
                  <a:lnTo>
                    <a:pt x="6703" y="17928"/>
                  </a:lnTo>
                  <a:lnTo>
                    <a:pt x="6731" y="17873"/>
                  </a:lnTo>
                  <a:lnTo>
                    <a:pt x="6731" y="17818"/>
                  </a:lnTo>
                  <a:lnTo>
                    <a:pt x="6717" y="17777"/>
                  </a:lnTo>
                  <a:lnTo>
                    <a:pt x="5421" y="18521"/>
                  </a:lnTo>
                  <a:lnTo>
                    <a:pt x="5366" y="18535"/>
                  </a:lnTo>
                  <a:lnTo>
                    <a:pt x="5311" y="18535"/>
                  </a:lnTo>
                  <a:lnTo>
                    <a:pt x="5255" y="18521"/>
                  </a:lnTo>
                  <a:lnTo>
                    <a:pt x="5186" y="18494"/>
                  </a:lnTo>
                  <a:lnTo>
                    <a:pt x="5035" y="18397"/>
                  </a:lnTo>
                  <a:lnTo>
                    <a:pt x="4883" y="18273"/>
                  </a:lnTo>
                  <a:lnTo>
                    <a:pt x="4593" y="18011"/>
                  </a:lnTo>
                  <a:lnTo>
                    <a:pt x="4387" y="17818"/>
                  </a:lnTo>
                  <a:lnTo>
                    <a:pt x="3752" y="17294"/>
                  </a:lnTo>
                  <a:lnTo>
                    <a:pt x="3752" y="17280"/>
                  </a:lnTo>
                  <a:lnTo>
                    <a:pt x="3752" y="17253"/>
                  </a:lnTo>
                  <a:lnTo>
                    <a:pt x="3766" y="17156"/>
                  </a:lnTo>
                  <a:lnTo>
                    <a:pt x="3807" y="17046"/>
                  </a:lnTo>
                  <a:lnTo>
                    <a:pt x="3876" y="16894"/>
                  </a:lnTo>
                  <a:lnTo>
                    <a:pt x="4056" y="16535"/>
                  </a:lnTo>
                  <a:lnTo>
                    <a:pt x="4276" y="16135"/>
                  </a:lnTo>
                  <a:lnTo>
                    <a:pt x="4731" y="15336"/>
                  </a:lnTo>
                  <a:lnTo>
                    <a:pt x="5007" y="14880"/>
                  </a:lnTo>
                  <a:lnTo>
                    <a:pt x="5104" y="14687"/>
                  </a:lnTo>
                  <a:lnTo>
                    <a:pt x="5145" y="14632"/>
                  </a:lnTo>
                  <a:lnTo>
                    <a:pt x="5186" y="14591"/>
                  </a:lnTo>
                  <a:lnTo>
                    <a:pt x="5228" y="14563"/>
                  </a:lnTo>
                  <a:lnTo>
                    <a:pt x="5283" y="14549"/>
                  </a:lnTo>
                  <a:lnTo>
                    <a:pt x="5366" y="14563"/>
                  </a:lnTo>
                  <a:lnTo>
                    <a:pt x="5476" y="14577"/>
                  </a:lnTo>
                  <a:lnTo>
                    <a:pt x="6152" y="14743"/>
                  </a:lnTo>
                  <a:lnTo>
                    <a:pt x="6828" y="14894"/>
                  </a:lnTo>
                  <a:lnTo>
                    <a:pt x="7241" y="14963"/>
                  </a:lnTo>
                  <a:lnTo>
                    <a:pt x="7876" y="15087"/>
                  </a:lnTo>
                  <a:lnTo>
                    <a:pt x="8193" y="15156"/>
                  </a:lnTo>
                  <a:lnTo>
                    <a:pt x="8455" y="15225"/>
                  </a:lnTo>
                  <a:lnTo>
                    <a:pt x="8565" y="15267"/>
                  </a:lnTo>
                  <a:lnTo>
                    <a:pt x="8648" y="15308"/>
                  </a:lnTo>
                  <a:lnTo>
                    <a:pt x="8703" y="15336"/>
                  </a:lnTo>
                  <a:lnTo>
                    <a:pt x="8717" y="15377"/>
                  </a:lnTo>
                  <a:lnTo>
                    <a:pt x="8717" y="17859"/>
                  </a:lnTo>
                  <a:lnTo>
                    <a:pt x="8731" y="17928"/>
                  </a:lnTo>
                  <a:lnTo>
                    <a:pt x="8744" y="17942"/>
                  </a:lnTo>
                  <a:lnTo>
                    <a:pt x="8758" y="17956"/>
                  </a:lnTo>
                  <a:lnTo>
                    <a:pt x="8800" y="17956"/>
                  </a:lnTo>
                  <a:lnTo>
                    <a:pt x="8855" y="17928"/>
                  </a:lnTo>
                  <a:lnTo>
                    <a:pt x="8910" y="17887"/>
                  </a:lnTo>
                  <a:lnTo>
                    <a:pt x="8951" y="17818"/>
                  </a:lnTo>
                  <a:lnTo>
                    <a:pt x="8979" y="17749"/>
                  </a:lnTo>
                  <a:lnTo>
                    <a:pt x="8993" y="17666"/>
                  </a:lnTo>
                  <a:lnTo>
                    <a:pt x="8993" y="16218"/>
                  </a:lnTo>
                  <a:lnTo>
                    <a:pt x="8979" y="16025"/>
                  </a:lnTo>
                  <a:lnTo>
                    <a:pt x="8951" y="15749"/>
                  </a:lnTo>
                  <a:lnTo>
                    <a:pt x="8951" y="15611"/>
                  </a:lnTo>
                  <a:lnTo>
                    <a:pt x="8951" y="15473"/>
                  </a:lnTo>
                  <a:lnTo>
                    <a:pt x="8965" y="15363"/>
                  </a:lnTo>
                  <a:lnTo>
                    <a:pt x="8993" y="15294"/>
                  </a:lnTo>
                  <a:lnTo>
                    <a:pt x="9048" y="15253"/>
                  </a:lnTo>
                  <a:lnTo>
                    <a:pt x="9131" y="15225"/>
                  </a:lnTo>
                  <a:lnTo>
                    <a:pt x="9365" y="15156"/>
                  </a:lnTo>
                  <a:lnTo>
                    <a:pt x="9779" y="15087"/>
                  </a:lnTo>
                  <a:lnTo>
                    <a:pt x="11310" y="14674"/>
                  </a:lnTo>
                  <a:lnTo>
                    <a:pt x="11572" y="14591"/>
                  </a:lnTo>
                  <a:lnTo>
                    <a:pt x="11806" y="14522"/>
                  </a:lnTo>
                  <a:lnTo>
                    <a:pt x="11999" y="14453"/>
                  </a:lnTo>
                  <a:lnTo>
                    <a:pt x="12082" y="14439"/>
                  </a:lnTo>
                  <a:lnTo>
                    <a:pt x="12165" y="14425"/>
                  </a:lnTo>
                  <a:lnTo>
                    <a:pt x="12234" y="14425"/>
                  </a:lnTo>
                  <a:lnTo>
                    <a:pt x="12303" y="14439"/>
                  </a:lnTo>
                  <a:lnTo>
                    <a:pt x="12372" y="14467"/>
                  </a:lnTo>
                  <a:lnTo>
                    <a:pt x="12440" y="14508"/>
                  </a:lnTo>
                  <a:lnTo>
                    <a:pt x="12509" y="14563"/>
                  </a:lnTo>
                  <a:lnTo>
                    <a:pt x="12578" y="14646"/>
                  </a:lnTo>
                  <a:lnTo>
                    <a:pt x="12647" y="14743"/>
                  </a:lnTo>
                  <a:lnTo>
                    <a:pt x="12730" y="14867"/>
                  </a:lnTo>
                  <a:lnTo>
                    <a:pt x="12951" y="15308"/>
                  </a:lnTo>
                  <a:lnTo>
                    <a:pt x="13116" y="15625"/>
                  </a:lnTo>
                  <a:lnTo>
                    <a:pt x="13282" y="15942"/>
                  </a:lnTo>
                  <a:lnTo>
                    <a:pt x="13475" y="16246"/>
                  </a:lnTo>
                  <a:lnTo>
                    <a:pt x="13571" y="16356"/>
                  </a:lnTo>
                  <a:lnTo>
                    <a:pt x="13654" y="16466"/>
                  </a:lnTo>
                  <a:lnTo>
                    <a:pt x="13751" y="16535"/>
                  </a:lnTo>
                  <a:lnTo>
                    <a:pt x="13833" y="16577"/>
                  </a:lnTo>
                  <a:lnTo>
                    <a:pt x="13916" y="16577"/>
                  </a:lnTo>
                  <a:lnTo>
                    <a:pt x="13944" y="16563"/>
                  </a:lnTo>
                  <a:lnTo>
                    <a:pt x="13985" y="16535"/>
                  </a:lnTo>
                  <a:lnTo>
                    <a:pt x="12813" y="14494"/>
                  </a:lnTo>
                  <a:lnTo>
                    <a:pt x="12771" y="14398"/>
                  </a:lnTo>
                  <a:lnTo>
                    <a:pt x="12758" y="14315"/>
                  </a:lnTo>
                  <a:lnTo>
                    <a:pt x="12771" y="14232"/>
                  </a:lnTo>
                  <a:lnTo>
                    <a:pt x="12799" y="14150"/>
                  </a:lnTo>
                  <a:lnTo>
                    <a:pt x="12854" y="14067"/>
                  </a:lnTo>
                  <a:lnTo>
                    <a:pt x="12923" y="13984"/>
                  </a:lnTo>
                  <a:lnTo>
                    <a:pt x="13006" y="13901"/>
                  </a:lnTo>
                  <a:lnTo>
                    <a:pt x="13089" y="13819"/>
                  </a:lnTo>
                  <a:lnTo>
                    <a:pt x="13296" y="13667"/>
                  </a:lnTo>
                  <a:lnTo>
                    <a:pt x="13502" y="13529"/>
                  </a:lnTo>
                  <a:lnTo>
                    <a:pt x="13695" y="13391"/>
                  </a:lnTo>
                  <a:lnTo>
                    <a:pt x="13847" y="13281"/>
                  </a:lnTo>
                  <a:lnTo>
                    <a:pt x="14151" y="12991"/>
                  </a:lnTo>
                  <a:lnTo>
                    <a:pt x="14688" y="12522"/>
                  </a:lnTo>
                  <a:lnTo>
                    <a:pt x="14964" y="12274"/>
                  </a:lnTo>
                  <a:lnTo>
                    <a:pt x="15212" y="12081"/>
                  </a:lnTo>
                  <a:lnTo>
                    <a:pt x="15406" y="11943"/>
                  </a:lnTo>
                  <a:lnTo>
                    <a:pt x="15474" y="11915"/>
                  </a:lnTo>
                  <a:lnTo>
                    <a:pt x="15516" y="11915"/>
                  </a:lnTo>
                  <a:lnTo>
                    <a:pt x="17474" y="13046"/>
                  </a:lnTo>
                  <a:lnTo>
                    <a:pt x="17502" y="13005"/>
                  </a:lnTo>
                  <a:lnTo>
                    <a:pt x="17516" y="12977"/>
                  </a:lnTo>
                  <a:lnTo>
                    <a:pt x="17516" y="12936"/>
                  </a:lnTo>
                  <a:lnTo>
                    <a:pt x="17502" y="12895"/>
                  </a:lnTo>
                  <a:lnTo>
                    <a:pt x="17474" y="12812"/>
                  </a:lnTo>
                  <a:lnTo>
                    <a:pt x="17391" y="12715"/>
                  </a:lnTo>
                  <a:lnTo>
                    <a:pt x="17295" y="12619"/>
                  </a:lnTo>
                  <a:lnTo>
                    <a:pt x="17171" y="12536"/>
                  </a:lnTo>
                  <a:lnTo>
                    <a:pt x="16881" y="12343"/>
                  </a:lnTo>
                  <a:lnTo>
                    <a:pt x="16564" y="12164"/>
                  </a:lnTo>
                  <a:lnTo>
                    <a:pt x="16247" y="12012"/>
                  </a:lnTo>
                  <a:lnTo>
                    <a:pt x="15971" y="11874"/>
                  </a:lnTo>
                  <a:lnTo>
                    <a:pt x="15792" y="11777"/>
                  </a:lnTo>
                  <a:lnTo>
                    <a:pt x="15737" y="11722"/>
                  </a:lnTo>
                  <a:lnTo>
                    <a:pt x="15695" y="11653"/>
                  </a:lnTo>
                  <a:lnTo>
                    <a:pt x="15668" y="11571"/>
                  </a:lnTo>
                  <a:lnTo>
                    <a:pt x="15668" y="11474"/>
                  </a:lnTo>
                  <a:lnTo>
                    <a:pt x="15668" y="11364"/>
                  </a:lnTo>
                  <a:lnTo>
                    <a:pt x="15695" y="11240"/>
                  </a:lnTo>
                  <a:lnTo>
                    <a:pt x="15750" y="10978"/>
                  </a:lnTo>
                  <a:lnTo>
                    <a:pt x="15833" y="10716"/>
                  </a:lnTo>
                  <a:lnTo>
                    <a:pt x="15916" y="10454"/>
                  </a:lnTo>
                  <a:lnTo>
                    <a:pt x="15999" y="10233"/>
                  </a:lnTo>
                  <a:lnTo>
                    <a:pt x="16040" y="10067"/>
                  </a:lnTo>
                  <a:lnTo>
                    <a:pt x="16136" y="9681"/>
                  </a:lnTo>
                  <a:lnTo>
                    <a:pt x="16288" y="8992"/>
                  </a:lnTo>
                  <a:lnTo>
                    <a:pt x="16371" y="8647"/>
                  </a:lnTo>
                  <a:lnTo>
                    <a:pt x="16454" y="8344"/>
                  </a:lnTo>
                  <a:lnTo>
                    <a:pt x="16523" y="8137"/>
                  </a:lnTo>
                  <a:lnTo>
                    <a:pt x="16564" y="8082"/>
                  </a:lnTo>
                  <a:lnTo>
                    <a:pt x="16592" y="8054"/>
                  </a:lnTo>
                  <a:lnTo>
                    <a:pt x="17088" y="8082"/>
                  </a:lnTo>
                  <a:lnTo>
                    <a:pt x="17460" y="8095"/>
                  </a:lnTo>
                  <a:lnTo>
                    <a:pt x="18246" y="8095"/>
                  </a:lnTo>
                  <a:lnTo>
                    <a:pt x="18564" y="8068"/>
                  </a:lnTo>
                  <a:lnTo>
                    <a:pt x="18688" y="8040"/>
                  </a:lnTo>
                  <a:lnTo>
                    <a:pt x="18784" y="8013"/>
                  </a:lnTo>
                  <a:lnTo>
                    <a:pt x="18853" y="7971"/>
                  </a:lnTo>
                  <a:lnTo>
                    <a:pt x="18867" y="7957"/>
                  </a:lnTo>
                  <a:lnTo>
                    <a:pt x="18881" y="7930"/>
                  </a:lnTo>
                  <a:lnTo>
                    <a:pt x="18867" y="7902"/>
                  </a:lnTo>
                  <a:lnTo>
                    <a:pt x="18853" y="7888"/>
                  </a:lnTo>
                  <a:lnTo>
                    <a:pt x="18798" y="7847"/>
                  </a:lnTo>
                  <a:lnTo>
                    <a:pt x="18702" y="7819"/>
                  </a:lnTo>
                  <a:lnTo>
                    <a:pt x="18577" y="7792"/>
                  </a:lnTo>
                  <a:lnTo>
                    <a:pt x="18260" y="7778"/>
                  </a:lnTo>
                  <a:lnTo>
                    <a:pt x="17902" y="7764"/>
                  </a:lnTo>
                  <a:lnTo>
                    <a:pt x="17516" y="7778"/>
                  </a:lnTo>
                  <a:lnTo>
                    <a:pt x="17157" y="7778"/>
                  </a:lnTo>
                  <a:lnTo>
                    <a:pt x="16661" y="7806"/>
                  </a:lnTo>
                  <a:lnTo>
                    <a:pt x="16633" y="7792"/>
                  </a:lnTo>
                  <a:lnTo>
                    <a:pt x="16605" y="7778"/>
                  </a:lnTo>
                  <a:lnTo>
                    <a:pt x="16550" y="7723"/>
                  </a:lnTo>
                  <a:lnTo>
                    <a:pt x="16495" y="7640"/>
                  </a:lnTo>
                  <a:lnTo>
                    <a:pt x="16440" y="7530"/>
                  </a:lnTo>
                  <a:lnTo>
                    <a:pt x="16316" y="7226"/>
                  </a:lnTo>
                  <a:lnTo>
                    <a:pt x="16192" y="6895"/>
                  </a:lnTo>
                  <a:lnTo>
                    <a:pt x="15999" y="6206"/>
                  </a:lnTo>
                  <a:lnTo>
                    <a:pt x="15861" y="5778"/>
                  </a:lnTo>
                  <a:lnTo>
                    <a:pt x="15792" y="5585"/>
                  </a:lnTo>
                  <a:lnTo>
                    <a:pt x="15695" y="5378"/>
                  </a:lnTo>
                  <a:lnTo>
                    <a:pt x="15585" y="5144"/>
                  </a:lnTo>
                  <a:lnTo>
                    <a:pt x="15488" y="4910"/>
                  </a:lnTo>
                  <a:lnTo>
                    <a:pt x="15461" y="4799"/>
                  </a:lnTo>
                  <a:lnTo>
                    <a:pt x="15433" y="4689"/>
                  </a:lnTo>
                  <a:lnTo>
                    <a:pt x="15419" y="4592"/>
                  </a:lnTo>
                  <a:lnTo>
                    <a:pt x="15419" y="4482"/>
                  </a:lnTo>
                  <a:lnTo>
                    <a:pt x="15447" y="4399"/>
                  </a:lnTo>
                  <a:lnTo>
                    <a:pt x="15474" y="4317"/>
                  </a:lnTo>
                  <a:lnTo>
                    <a:pt x="15530" y="4248"/>
                  </a:lnTo>
                  <a:lnTo>
                    <a:pt x="15612" y="4179"/>
                  </a:lnTo>
                  <a:lnTo>
                    <a:pt x="16095" y="3944"/>
                  </a:lnTo>
                  <a:lnTo>
                    <a:pt x="16440" y="3765"/>
                  </a:lnTo>
                  <a:lnTo>
                    <a:pt x="16798" y="3558"/>
                  </a:lnTo>
                  <a:lnTo>
                    <a:pt x="17129" y="3351"/>
                  </a:lnTo>
                  <a:lnTo>
                    <a:pt x="17254" y="3255"/>
                  </a:lnTo>
                  <a:lnTo>
                    <a:pt x="17378" y="3158"/>
                  </a:lnTo>
                  <a:lnTo>
                    <a:pt x="17460" y="3062"/>
                  </a:lnTo>
                  <a:lnTo>
                    <a:pt x="17502" y="2979"/>
                  </a:lnTo>
                  <a:lnTo>
                    <a:pt x="17516" y="2924"/>
                  </a:lnTo>
                  <a:lnTo>
                    <a:pt x="17516" y="2896"/>
                  </a:lnTo>
                  <a:lnTo>
                    <a:pt x="17502" y="2855"/>
                  </a:lnTo>
                  <a:lnTo>
                    <a:pt x="17474" y="2813"/>
                  </a:lnTo>
                  <a:lnTo>
                    <a:pt x="15364" y="4027"/>
                  </a:lnTo>
                  <a:lnTo>
                    <a:pt x="15337" y="4041"/>
                  </a:lnTo>
                  <a:lnTo>
                    <a:pt x="15295" y="4055"/>
                  </a:lnTo>
                  <a:lnTo>
                    <a:pt x="15199" y="4055"/>
                  </a:lnTo>
                  <a:lnTo>
                    <a:pt x="15102" y="4027"/>
                  </a:lnTo>
                  <a:lnTo>
                    <a:pt x="14992" y="3972"/>
                  </a:lnTo>
                  <a:lnTo>
                    <a:pt x="14881" y="3903"/>
                  </a:lnTo>
                  <a:lnTo>
                    <a:pt x="14757" y="3820"/>
                  </a:lnTo>
                  <a:lnTo>
                    <a:pt x="14509" y="3627"/>
                  </a:lnTo>
                  <a:lnTo>
                    <a:pt x="14261" y="3406"/>
                  </a:lnTo>
                  <a:lnTo>
                    <a:pt x="14040" y="3186"/>
                  </a:lnTo>
                  <a:lnTo>
                    <a:pt x="13847" y="3006"/>
                  </a:lnTo>
                  <a:lnTo>
                    <a:pt x="13709" y="2869"/>
                  </a:lnTo>
                  <a:lnTo>
                    <a:pt x="12675" y="2027"/>
                  </a:lnTo>
                  <a:lnTo>
                    <a:pt x="12606" y="1958"/>
                  </a:lnTo>
                  <a:lnTo>
                    <a:pt x="12565" y="1917"/>
                  </a:lnTo>
                  <a:lnTo>
                    <a:pt x="12537" y="1862"/>
                  </a:lnTo>
                  <a:lnTo>
                    <a:pt x="12551" y="1820"/>
                  </a:lnTo>
                  <a:lnTo>
                    <a:pt x="12565" y="1765"/>
                  </a:lnTo>
                  <a:lnTo>
                    <a:pt x="12606" y="1710"/>
                  </a:lnTo>
                  <a:lnTo>
                    <a:pt x="12703" y="1545"/>
                  </a:lnTo>
                  <a:lnTo>
                    <a:pt x="13599" y="0"/>
                  </a:lnTo>
                  <a:lnTo>
                    <a:pt x="13240" y="0"/>
                  </a:lnTo>
                  <a:lnTo>
                    <a:pt x="13047" y="345"/>
                  </a:lnTo>
                  <a:lnTo>
                    <a:pt x="12868" y="690"/>
                  </a:lnTo>
                  <a:lnTo>
                    <a:pt x="12634" y="1145"/>
                  </a:lnTo>
                  <a:lnTo>
                    <a:pt x="12565" y="1296"/>
                  </a:lnTo>
                  <a:lnTo>
                    <a:pt x="12454" y="1503"/>
                  </a:lnTo>
                  <a:lnTo>
                    <a:pt x="12399" y="1600"/>
                  </a:lnTo>
                  <a:lnTo>
                    <a:pt x="12344" y="1683"/>
                  </a:lnTo>
                  <a:lnTo>
                    <a:pt x="12275" y="1738"/>
                  </a:lnTo>
                  <a:lnTo>
                    <a:pt x="12247" y="1751"/>
                  </a:lnTo>
                  <a:lnTo>
                    <a:pt x="12234" y="1751"/>
                  </a:lnTo>
                  <a:lnTo>
                    <a:pt x="11020" y="1352"/>
                  </a:lnTo>
                  <a:lnTo>
                    <a:pt x="10827" y="1296"/>
                  </a:lnTo>
                  <a:lnTo>
                    <a:pt x="10551" y="1241"/>
                  </a:lnTo>
                  <a:lnTo>
                    <a:pt x="10220" y="1158"/>
                  </a:lnTo>
                  <a:lnTo>
                    <a:pt x="9875" y="1062"/>
                  </a:lnTo>
                  <a:lnTo>
                    <a:pt x="9544" y="952"/>
                  </a:lnTo>
                  <a:lnTo>
                    <a:pt x="9393" y="883"/>
                  </a:lnTo>
                  <a:lnTo>
                    <a:pt x="9255" y="827"/>
                  </a:lnTo>
                  <a:lnTo>
                    <a:pt x="9144" y="759"/>
                  </a:lnTo>
                  <a:lnTo>
                    <a:pt x="9062" y="690"/>
                  </a:lnTo>
                  <a:lnTo>
                    <a:pt x="9007" y="621"/>
                  </a:lnTo>
                  <a:lnTo>
                    <a:pt x="8993" y="579"/>
                  </a:lnTo>
                  <a:lnTo>
                    <a:pt x="8993" y="552"/>
                  </a:lnTo>
                  <a:lnTo>
                    <a:pt x="8993" y="0"/>
                  </a:lnTo>
                  <a:lnTo>
                    <a:pt x="8717" y="0"/>
                  </a:lnTo>
                  <a:lnTo>
                    <a:pt x="8744" y="331"/>
                  </a:lnTo>
                  <a:lnTo>
                    <a:pt x="8731" y="455"/>
                  </a:lnTo>
                  <a:lnTo>
                    <a:pt x="8689" y="579"/>
                  </a:lnTo>
                  <a:lnTo>
                    <a:pt x="8634" y="676"/>
                  </a:lnTo>
                  <a:lnTo>
                    <a:pt x="8565" y="772"/>
                  </a:lnTo>
                  <a:lnTo>
                    <a:pt x="8469" y="841"/>
                  </a:lnTo>
                  <a:lnTo>
                    <a:pt x="8372" y="910"/>
                  </a:lnTo>
                  <a:lnTo>
                    <a:pt x="8248" y="979"/>
                  </a:lnTo>
                  <a:lnTo>
                    <a:pt x="8124" y="1034"/>
                  </a:lnTo>
                  <a:lnTo>
                    <a:pt x="7862" y="1117"/>
                  </a:lnTo>
                  <a:lnTo>
                    <a:pt x="7572" y="1200"/>
                  </a:lnTo>
                  <a:lnTo>
                    <a:pt x="7296" y="1269"/>
                  </a:lnTo>
                  <a:lnTo>
                    <a:pt x="7034" y="1352"/>
                  </a:lnTo>
                  <a:lnTo>
                    <a:pt x="5655" y="1848"/>
                  </a:lnTo>
                  <a:lnTo>
                    <a:pt x="5586" y="1862"/>
                  </a:lnTo>
                  <a:lnTo>
                    <a:pt x="5517" y="1848"/>
                  </a:lnTo>
                  <a:lnTo>
                    <a:pt x="5462" y="1807"/>
                  </a:lnTo>
                  <a:lnTo>
                    <a:pt x="5421" y="1751"/>
                  </a:lnTo>
                  <a:lnTo>
                    <a:pt x="5352" y="1600"/>
                  </a:lnTo>
                  <a:lnTo>
                    <a:pt x="5269" y="1434"/>
                  </a:lnTo>
                  <a:lnTo>
                    <a:pt x="4442" y="0"/>
                  </a:lnTo>
                  <a:close/>
                </a:path>
              </a:pathLst>
            </a:custGeom>
            <a:solidFill>
              <a:srgbClr val="417D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3" name="Google Shape;533;p13"/>
            <p:cNvSpPr/>
            <p:nvPr/>
          </p:nvSpPr>
          <p:spPr>
            <a:xfrm>
              <a:off x="6808500" y="2811300"/>
              <a:ext cx="573375" cy="542675"/>
            </a:xfrm>
            <a:custGeom>
              <a:rect b="b" l="l" r="r" t="t"/>
              <a:pathLst>
                <a:path extrusionOk="0" h="21707" w="22935">
                  <a:moveTo>
                    <a:pt x="14205" y="4027"/>
                  </a:moveTo>
                  <a:lnTo>
                    <a:pt x="14219" y="4303"/>
                  </a:lnTo>
                  <a:lnTo>
                    <a:pt x="14219" y="4675"/>
                  </a:lnTo>
                  <a:lnTo>
                    <a:pt x="14219" y="4854"/>
                  </a:lnTo>
                  <a:lnTo>
                    <a:pt x="14192" y="5006"/>
                  </a:lnTo>
                  <a:lnTo>
                    <a:pt x="14164" y="5075"/>
                  </a:lnTo>
                  <a:lnTo>
                    <a:pt x="14150" y="5130"/>
                  </a:lnTo>
                  <a:lnTo>
                    <a:pt x="14109" y="5158"/>
                  </a:lnTo>
                  <a:lnTo>
                    <a:pt x="14067" y="5185"/>
                  </a:lnTo>
                  <a:lnTo>
                    <a:pt x="12440" y="5668"/>
                  </a:lnTo>
                  <a:lnTo>
                    <a:pt x="10523" y="6247"/>
                  </a:lnTo>
                  <a:lnTo>
                    <a:pt x="10427" y="6275"/>
                  </a:lnTo>
                  <a:lnTo>
                    <a:pt x="10261" y="6275"/>
                  </a:lnTo>
                  <a:lnTo>
                    <a:pt x="10206" y="6261"/>
                  </a:lnTo>
                  <a:lnTo>
                    <a:pt x="10151" y="6247"/>
                  </a:lnTo>
                  <a:lnTo>
                    <a:pt x="10096" y="6220"/>
                  </a:lnTo>
                  <a:lnTo>
                    <a:pt x="10054" y="6178"/>
                  </a:lnTo>
                  <a:lnTo>
                    <a:pt x="10013" y="6123"/>
                  </a:lnTo>
                  <a:lnTo>
                    <a:pt x="9944" y="5999"/>
                  </a:lnTo>
                  <a:lnTo>
                    <a:pt x="9889" y="5861"/>
                  </a:lnTo>
                  <a:lnTo>
                    <a:pt x="9820" y="5696"/>
                  </a:lnTo>
                  <a:lnTo>
                    <a:pt x="9737" y="5516"/>
                  </a:lnTo>
                  <a:lnTo>
                    <a:pt x="14205" y="4027"/>
                  </a:lnTo>
                  <a:close/>
                  <a:moveTo>
                    <a:pt x="14564" y="3999"/>
                  </a:moveTo>
                  <a:lnTo>
                    <a:pt x="19391" y="5103"/>
                  </a:lnTo>
                  <a:lnTo>
                    <a:pt x="19239" y="5406"/>
                  </a:lnTo>
                  <a:lnTo>
                    <a:pt x="19018" y="5820"/>
                  </a:lnTo>
                  <a:lnTo>
                    <a:pt x="18908" y="6027"/>
                  </a:lnTo>
                  <a:lnTo>
                    <a:pt x="18784" y="6206"/>
                  </a:lnTo>
                  <a:lnTo>
                    <a:pt x="18674" y="6344"/>
                  </a:lnTo>
                  <a:lnTo>
                    <a:pt x="18618" y="6385"/>
                  </a:lnTo>
                  <a:lnTo>
                    <a:pt x="18577" y="6413"/>
                  </a:lnTo>
                  <a:lnTo>
                    <a:pt x="18494" y="6427"/>
                  </a:lnTo>
                  <a:lnTo>
                    <a:pt x="18412" y="6427"/>
                  </a:lnTo>
                  <a:lnTo>
                    <a:pt x="18315" y="6413"/>
                  </a:lnTo>
                  <a:lnTo>
                    <a:pt x="18205" y="6399"/>
                  </a:lnTo>
                  <a:lnTo>
                    <a:pt x="17956" y="6330"/>
                  </a:lnTo>
                  <a:lnTo>
                    <a:pt x="17694" y="6234"/>
                  </a:lnTo>
                  <a:lnTo>
                    <a:pt x="17184" y="6040"/>
                  </a:lnTo>
                  <a:lnTo>
                    <a:pt x="16977" y="5958"/>
                  </a:lnTo>
                  <a:lnTo>
                    <a:pt x="16826" y="5903"/>
                  </a:lnTo>
                  <a:lnTo>
                    <a:pt x="14729" y="5282"/>
                  </a:lnTo>
                  <a:lnTo>
                    <a:pt x="14660" y="5254"/>
                  </a:lnTo>
                  <a:lnTo>
                    <a:pt x="14605" y="5213"/>
                  </a:lnTo>
                  <a:lnTo>
                    <a:pt x="14550" y="5158"/>
                  </a:lnTo>
                  <a:lnTo>
                    <a:pt x="14522" y="5089"/>
                  </a:lnTo>
                  <a:lnTo>
                    <a:pt x="14495" y="5006"/>
                  </a:lnTo>
                  <a:lnTo>
                    <a:pt x="14495" y="4923"/>
                  </a:lnTo>
                  <a:lnTo>
                    <a:pt x="14481" y="4744"/>
                  </a:lnTo>
                  <a:lnTo>
                    <a:pt x="14495" y="4537"/>
                  </a:lnTo>
                  <a:lnTo>
                    <a:pt x="14522" y="4344"/>
                  </a:lnTo>
                  <a:lnTo>
                    <a:pt x="14550" y="4165"/>
                  </a:lnTo>
                  <a:lnTo>
                    <a:pt x="14564" y="3999"/>
                  </a:lnTo>
                  <a:close/>
                  <a:moveTo>
                    <a:pt x="14509" y="5599"/>
                  </a:moveTo>
                  <a:lnTo>
                    <a:pt x="18370" y="6730"/>
                  </a:lnTo>
                  <a:lnTo>
                    <a:pt x="17557" y="8026"/>
                  </a:lnTo>
                  <a:lnTo>
                    <a:pt x="15102" y="7309"/>
                  </a:lnTo>
                  <a:lnTo>
                    <a:pt x="14936" y="7254"/>
                  </a:lnTo>
                  <a:lnTo>
                    <a:pt x="14798" y="7199"/>
                  </a:lnTo>
                  <a:lnTo>
                    <a:pt x="14688" y="7130"/>
                  </a:lnTo>
                  <a:lnTo>
                    <a:pt x="14591" y="7061"/>
                  </a:lnTo>
                  <a:lnTo>
                    <a:pt x="14536" y="6978"/>
                  </a:lnTo>
                  <a:lnTo>
                    <a:pt x="14481" y="6895"/>
                  </a:lnTo>
                  <a:lnTo>
                    <a:pt x="14454" y="6813"/>
                  </a:lnTo>
                  <a:lnTo>
                    <a:pt x="14426" y="6716"/>
                  </a:lnTo>
                  <a:lnTo>
                    <a:pt x="14426" y="6606"/>
                  </a:lnTo>
                  <a:lnTo>
                    <a:pt x="14426" y="6496"/>
                  </a:lnTo>
                  <a:lnTo>
                    <a:pt x="14454" y="6234"/>
                  </a:lnTo>
                  <a:lnTo>
                    <a:pt x="14481" y="5944"/>
                  </a:lnTo>
                  <a:lnTo>
                    <a:pt x="14509" y="5599"/>
                  </a:lnTo>
                  <a:close/>
                  <a:moveTo>
                    <a:pt x="14150" y="5530"/>
                  </a:moveTo>
                  <a:lnTo>
                    <a:pt x="14081" y="7240"/>
                  </a:lnTo>
                  <a:lnTo>
                    <a:pt x="11516" y="8302"/>
                  </a:lnTo>
                  <a:lnTo>
                    <a:pt x="11461" y="8316"/>
                  </a:lnTo>
                  <a:lnTo>
                    <a:pt x="11323" y="8316"/>
                  </a:lnTo>
                  <a:lnTo>
                    <a:pt x="11226" y="8275"/>
                  </a:lnTo>
                  <a:lnTo>
                    <a:pt x="11144" y="8206"/>
                  </a:lnTo>
                  <a:lnTo>
                    <a:pt x="11047" y="8109"/>
                  </a:lnTo>
                  <a:lnTo>
                    <a:pt x="10964" y="7999"/>
                  </a:lnTo>
                  <a:lnTo>
                    <a:pt x="10895" y="7875"/>
                  </a:lnTo>
                  <a:lnTo>
                    <a:pt x="10813" y="7737"/>
                  </a:lnTo>
                  <a:lnTo>
                    <a:pt x="10675" y="7447"/>
                  </a:lnTo>
                  <a:lnTo>
                    <a:pt x="10551" y="7144"/>
                  </a:lnTo>
                  <a:lnTo>
                    <a:pt x="10440" y="6882"/>
                  </a:lnTo>
                  <a:lnTo>
                    <a:pt x="10344" y="6675"/>
                  </a:lnTo>
                  <a:lnTo>
                    <a:pt x="14150" y="5530"/>
                  </a:lnTo>
                  <a:close/>
                  <a:moveTo>
                    <a:pt x="14440" y="7489"/>
                  </a:moveTo>
                  <a:lnTo>
                    <a:pt x="17363" y="8344"/>
                  </a:lnTo>
                  <a:lnTo>
                    <a:pt x="17239" y="8564"/>
                  </a:lnTo>
                  <a:lnTo>
                    <a:pt x="17170" y="8675"/>
                  </a:lnTo>
                  <a:lnTo>
                    <a:pt x="17088" y="8757"/>
                  </a:lnTo>
                  <a:lnTo>
                    <a:pt x="16964" y="8716"/>
                  </a:lnTo>
                  <a:lnTo>
                    <a:pt x="16826" y="8688"/>
                  </a:lnTo>
                  <a:lnTo>
                    <a:pt x="16674" y="8675"/>
                  </a:lnTo>
                  <a:lnTo>
                    <a:pt x="16508" y="8661"/>
                  </a:lnTo>
                  <a:lnTo>
                    <a:pt x="16150" y="8675"/>
                  </a:lnTo>
                  <a:lnTo>
                    <a:pt x="15777" y="8702"/>
                  </a:lnTo>
                  <a:lnTo>
                    <a:pt x="15405" y="8743"/>
                  </a:lnTo>
                  <a:lnTo>
                    <a:pt x="15033" y="8799"/>
                  </a:lnTo>
                  <a:lnTo>
                    <a:pt x="14688" y="8840"/>
                  </a:lnTo>
                  <a:lnTo>
                    <a:pt x="14385" y="8868"/>
                  </a:lnTo>
                  <a:lnTo>
                    <a:pt x="14440" y="7489"/>
                  </a:lnTo>
                  <a:close/>
                  <a:moveTo>
                    <a:pt x="9420" y="5696"/>
                  </a:moveTo>
                  <a:lnTo>
                    <a:pt x="9489" y="5820"/>
                  </a:lnTo>
                  <a:lnTo>
                    <a:pt x="9572" y="5944"/>
                  </a:lnTo>
                  <a:lnTo>
                    <a:pt x="9654" y="6082"/>
                  </a:lnTo>
                  <a:lnTo>
                    <a:pt x="9737" y="6206"/>
                  </a:lnTo>
                  <a:lnTo>
                    <a:pt x="9792" y="6330"/>
                  </a:lnTo>
                  <a:lnTo>
                    <a:pt x="9806" y="6399"/>
                  </a:lnTo>
                  <a:lnTo>
                    <a:pt x="9806" y="6454"/>
                  </a:lnTo>
                  <a:lnTo>
                    <a:pt x="9806" y="6523"/>
                  </a:lnTo>
                  <a:lnTo>
                    <a:pt x="9792" y="6578"/>
                  </a:lnTo>
                  <a:lnTo>
                    <a:pt x="9765" y="6647"/>
                  </a:lnTo>
                  <a:lnTo>
                    <a:pt x="9723" y="6702"/>
                  </a:lnTo>
                  <a:lnTo>
                    <a:pt x="8275" y="8357"/>
                  </a:lnTo>
                  <a:lnTo>
                    <a:pt x="8082" y="8619"/>
                  </a:lnTo>
                  <a:lnTo>
                    <a:pt x="7806" y="9006"/>
                  </a:lnTo>
                  <a:lnTo>
                    <a:pt x="7655" y="9199"/>
                  </a:lnTo>
                  <a:lnTo>
                    <a:pt x="7503" y="9364"/>
                  </a:lnTo>
                  <a:lnTo>
                    <a:pt x="7365" y="9474"/>
                  </a:lnTo>
                  <a:lnTo>
                    <a:pt x="7310" y="9516"/>
                  </a:lnTo>
                  <a:lnTo>
                    <a:pt x="7255" y="9543"/>
                  </a:lnTo>
                  <a:lnTo>
                    <a:pt x="7199" y="9543"/>
                  </a:lnTo>
                  <a:lnTo>
                    <a:pt x="7131" y="9530"/>
                  </a:lnTo>
                  <a:lnTo>
                    <a:pt x="7048" y="9488"/>
                  </a:lnTo>
                  <a:lnTo>
                    <a:pt x="6965" y="9447"/>
                  </a:lnTo>
                  <a:lnTo>
                    <a:pt x="6758" y="9323"/>
                  </a:lnTo>
                  <a:lnTo>
                    <a:pt x="6551" y="9185"/>
                  </a:lnTo>
                  <a:lnTo>
                    <a:pt x="6151" y="8881"/>
                  </a:lnTo>
                  <a:lnTo>
                    <a:pt x="5862" y="8661"/>
                  </a:lnTo>
                  <a:lnTo>
                    <a:pt x="9420" y="5696"/>
                  </a:lnTo>
                  <a:close/>
                  <a:moveTo>
                    <a:pt x="14067" y="7626"/>
                  </a:moveTo>
                  <a:lnTo>
                    <a:pt x="14026" y="8964"/>
                  </a:lnTo>
                  <a:lnTo>
                    <a:pt x="12192" y="10178"/>
                  </a:lnTo>
                  <a:lnTo>
                    <a:pt x="11420" y="8730"/>
                  </a:lnTo>
                  <a:lnTo>
                    <a:pt x="14067" y="7626"/>
                  </a:lnTo>
                  <a:close/>
                  <a:moveTo>
                    <a:pt x="18660" y="6951"/>
                  </a:moveTo>
                  <a:lnTo>
                    <a:pt x="21349" y="9930"/>
                  </a:lnTo>
                  <a:lnTo>
                    <a:pt x="20301" y="10481"/>
                  </a:lnTo>
                  <a:lnTo>
                    <a:pt x="18329" y="8633"/>
                  </a:lnTo>
                  <a:lnTo>
                    <a:pt x="18205" y="8523"/>
                  </a:lnTo>
                  <a:lnTo>
                    <a:pt x="18122" y="8413"/>
                  </a:lnTo>
                  <a:lnTo>
                    <a:pt x="18053" y="8302"/>
                  </a:lnTo>
                  <a:lnTo>
                    <a:pt x="18012" y="8206"/>
                  </a:lnTo>
                  <a:lnTo>
                    <a:pt x="17998" y="8109"/>
                  </a:lnTo>
                  <a:lnTo>
                    <a:pt x="17998" y="8013"/>
                  </a:lnTo>
                  <a:lnTo>
                    <a:pt x="18012" y="7930"/>
                  </a:lnTo>
                  <a:lnTo>
                    <a:pt x="18053" y="7833"/>
                  </a:lnTo>
                  <a:lnTo>
                    <a:pt x="18094" y="7751"/>
                  </a:lnTo>
                  <a:lnTo>
                    <a:pt x="18163" y="7654"/>
                  </a:lnTo>
                  <a:lnTo>
                    <a:pt x="18301" y="7447"/>
                  </a:lnTo>
                  <a:lnTo>
                    <a:pt x="18481" y="7213"/>
                  </a:lnTo>
                  <a:lnTo>
                    <a:pt x="18660" y="6951"/>
                  </a:lnTo>
                  <a:close/>
                  <a:moveTo>
                    <a:pt x="10040" y="6882"/>
                  </a:moveTo>
                  <a:lnTo>
                    <a:pt x="10951" y="8592"/>
                  </a:lnTo>
                  <a:lnTo>
                    <a:pt x="9116" y="10371"/>
                  </a:lnTo>
                  <a:lnTo>
                    <a:pt x="9034" y="10440"/>
                  </a:lnTo>
                  <a:lnTo>
                    <a:pt x="8951" y="10481"/>
                  </a:lnTo>
                  <a:lnTo>
                    <a:pt x="8854" y="10495"/>
                  </a:lnTo>
                  <a:lnTo>
                    <a:pt x="8758" y="10481"/>
                  </a:lnTo>
                  <a:lnTo>
                    <a:pt x="8661" y="10467"/>
                  </a:lnTo>
                  <a:lnTo>
                    <a:pt x="8565" y="10426"/>
                  </a:lnTo>
                  <a:lnTo>
                    <a:pt x="8454" y="10371"/>
                  </a:lnTo>
                  <a:lnTo>
                    <a:pt x="8344" y="10316"/>
                  </a:lnTo>
                  <a:lnTo>
                    <a:pt x="8137" y="10164"/>
                  </a:lnTo>
                  <a:lnTo>
                    <a:pt x="7930" y="10012"/>
                  </a:lnTo>
                  <a:lnTo>
                    <a:pt x="7737" y="9861"/>
                  </a:lnTo>
                  <a:lnTo>
                    <a:pt x="7558" y="9736"/>
                  </a:lnTo>
                  <a:lnTo>
                    <a:pt x="10040" y="6882"/>
                  </a:lnTo>
                  <a:close/>
                  <a:moveTo>
                    <a:pt x="16826" y="9074"/>
                  </a:moveTo>
                  <a:lnTo>
                    <a:pt x="16784" y="9199"/>
                  </a:lnTo>
                  <a:lnTo>
                    <a:pt x="16743" y="9323"/>
                  </a:lnTo>
                  <a:lnTo>
                    <a:pt x="16633" y="9571"/>
                  </a:lnTo>
                  <a:lnTo>
                    <a:pt x="16495" y="9819"/>
                  </a:lnTo>
                  <a:lnTo>
                    <a:pt x="16329" y="10067"/>
                  </a:lnTo>
                  <a:lnTo>
                    <a:pt x="15998" y="10550"/>
                  </a:lnTo>
                  <a:lnTo>
                    <a:pt x="15833" y="10785"/>
                  </a:lnTo>
                  <a:lnTo>
                    <a:pt x="15681" y="11005"/>
                  </a:lnTo>
                  <a:lnTo>
                    <a:pt x="14371" y="10895"/>
                  </a:lnTo>
                  <a:lnTo>
                    <a:pt x="14343" y="10867"/>
                  </a:lnTo>
                  <a:lnTo>
                    <a:pt x="14329" y="10826"/>
                  </a:lnTo>
                  <a:lnTo>
                    <a:pt x="14302" y="10688"/>
                  </a:lnTo>
                  <a:lnTo>
                    <a:pt x="14302" y="10481"/>
                  </a:lnTo>
                  <a:lnTo>
                    <a:pt x="14316" y="10233"/>
                  </a:lnTo>
                  <a:lnTo>
                    <a:pt x="14343" y="9736"/>
                  </a:lnTo>
                  <a:lnTo>
                    <a:pt x="14357" y="9433"/>
                  </a:lnTo>
                  <a:lnTo>
                    <a:pt x="14371" y="9392"/>
                  </a:lnTo>
                  <a:lnTo>
                    <a:pt x="14385" y="9364"/>
                  </a:lnTo>
                  <a:lnTo>
                    <a:pt x="14412" y="9323"/>
                  </a:lnTo>
                  <a:lnTo>
                    <a:pt x="14454" y="9295"/>
                  </a:lnTo>
                  <a:lnTo>
                    <a:pt x="14550" y="9240"/>
                  </a:lnTo>
                  <a:lnTo>
                    <a:pt x="14688" y="9199"/>
                  </a:lnTo>
                  <a:lnTo>
                    <a:pt x="14840" y="9157"/>
                  </a:lnTo>
                  <a:lnTo>
                    <a:pt x="15019" y="9130"/>
                  </a:lnTo>
                  <a:lnTo>
                    <a:pt x="15419" y="9102"/>
                  </a:lnTo>
                  <a:lnTo>
                    <a:pt x="15846" y="9088"/>
                  </a:lnTo>
                  <a:lnTo>
                    <a:pt x="16246" y="9074"/>
                  </a:lnTo>
                  <a:close/>
                  <a:moveTo>
                    <a:pt x="13998" y="9405"/>
                  </a:moveTo>
                  <a:lnTo>
                    <a:pt x="13943" y="10950"/>
                  </a:lnTo>
                  <a:lnTo>
                    <a:pt x="12937" y="11571"/>
                  </a:lnTo>
                  <a:lnTo>
                    <a:pt x="12854" y="11460"/>
                  </a:lnTo>
                  <a:lnTo>
                    <a:pt x="12757" y="11309"/>
                  </a:lnTo>
                  <a:lnTo>
                    <a:pt x="12647" y="11129"/>
                  </a:lnTo>
                  <a:lnTo>
                    <a:pt x="12550" y="10964"/>
                  </a:lnTo>
                  <a:lnTo>
                    <a:pt x="12468" y="10785"/>
                  </a:lnTo>
                  <a:lnTo>
                    <a:pt x="12440" y="10702"/>
                  </a:lnTo>
                  <a:lnTo>
                    <a:pt x="12426" y="10633"/>
                  </a:lnTo>
                  <a:lnTo>
                    <a:pt x="12426" y="10564"/>
                  </a:lnTo>
                  <a:lnTo>
                    <a:pt x="12426" y="10495"/>
                  </a:lnTo>
                  <a:lnTo>
                    <a:pt x="12454" y="10440"/>
                  </a:lnTo>
                  <a:lnTo>
                    <a:pt x="12509" y="10398"/>
                  </a:lnTo>
                  <a:lnTo>
                    <a:pt x="13998" y="9405"/>
                  </a:lnTo>
                  <a:close/>
                  <a:moveTo>
                    <a:pt x="11130" y="8937"/>
                  </a:moveTo>
                  <a:lnTo>
                    <a:pt x="11902" y="10398"/>
                  </a:lnTo>
                  <a:lnTo>
                    <a:pt x="10620" y="11612"/>
                  </a:lnTo>
                  <a:lnTo>
                    <a:pt x="10537" y="11612"/>
                  </a:lnTo>
                  <a:lnTo>
                    <a:pt x="10385" y="11543"/>
                  </a:lnTo>
                  <a:lnTo>
                    <a:pt x="10178" y="11419"/>
                  </a:lnTo>
                  <a:lnTo>
                    <a:pt x="9944" y="11281"/>
                  </a:lnTo>
                  <a:lnTo>
                    <a:pt x="9503" y="10978"/>
                  </a:lnTo>
                  <a:lnTo>
                    <a:pt x="9227" y="10785"/>
                  </a:lnTo>
                  <a:lnTo>
                    <a:pt x="11130" y="8937"/>
                  </a:lnTo>
                  <a:close/>
                  <a:moveTo>
                    <a:pt x="17667" y="8509"/>
                  </a:moveTo>
                  <a:lnTo>
                    <a:pt x="19956" y="10660"/>
                  </a:lnTo>
                  <a:lnTo>
                    <a:pt x="18122" y="11626"/>
                  </a:lnTo>
                  <a:lnTo>
                    <a:pt x="17501" y="9902"/>
                  </a:lnTo>
                  <a:lnTo>
                    <a:pt x="17419" y="9667"/>
                  </a:lnTo>
                  <a:lnTo>
                    <a:pt x="17363" y="9474"/>
                  </a:lnTo>
                  <a:lnTo>
                    <a:pt x="17336" y="9323"/>
                  </a:lnTo>
                  <a:lnTo>
                    <a:pt x="17336" y="9185"/>
                  </a:lnTo>
                  <a:lnTo>
                    <a:pt x="17363" y="9061"/>
                  </a:lnTo>
                  <a:lnTo>
                    <a:pt x="17432" y="8909"/>
                  </a:lnTo>
                  <a:lnTo>
                    <a:pt x="17543" y="8730"/>
                  </a:lnTo>
                  <a:lnTo>
                    <a:pt x="17667" y="8509"/>
                  </a:lnTo>
                  <a:close/>
                  <a:moveTo>
                    <a:pt x="17005" y="9585"/>
                  </a:moveTo>
                  <a:lnTo>
                    <a:pt x="17543" y="11074"/>
                  </a:lnTo>
                  <a:lnTo>
                    <a:pt x="17694" y="11502"/>
                  </a:lnTo>
                  <a:lnTo>
                    <a:pt x="17722" y="11640"/>
                  </a:lnTo>
                  <a:lnTo>
                    <a:pt x="17722" y="11695"/>
                  </a:lnTo>
                  <a:lnTo>
                    <a:pt x="17722" y="11736"/>
                  </a:lnTo>
                  <a:lnTo>
                    <a:pt x="17694" y="11791"/>
                  </a:lnTo>
                  <a:lnTo>
                    <a:pt x="17667" y="11833"/>
                  </a:lnTo>
                  <a:lnTo>
                    <a:pt x="17625" y="11874"/>
                  </a:lnTo>
                  <a:lnTo>
                    <a:pt x="17557" y="11915"/>
                  </a:lnTo>
                  <a:lnTo>
                    <a:pt x="17391" y="12012"/>
                  </a:lnTo>
                  <a:lnTo>
                    <a:pt x="17157" y="12136"/>
                  </a:lnTo>
                  <a:lnTo>
                    <a:pt x="16908" y="11943"/>
                  </a:lnTo>
                  <a:lnTo>
                    <a:pt x="16508" y="11626"/>
                  </a:lnTo>
                  <a:lnTo>
                    <a:pt x="16315" y="11460"/>
                  </a:lnTo>
                  <a:lnTo>
                    <a:pt x="16164" y="11309"/>
                  </a:lnTo>
                  <a:lnTo>
                    <a:pt x="16053" y="11184"/>
                  </a:lnTo>
                  <a:lnTo>
                    <a:pt x="16040" y="11143"/>
                  </a:lnTo>
                  <a:lnTo>
                    <a:pt x="16040" y="11116"/>
                  </a:lnTo>
                  <a:lnTo>
                    <a:pt x="17005" y="9585"/>
                  </a:lnTo>
                  <a:close/>
                  <a:moveTo>
                    <a:pt x="12081" y="10729"/>
                  </a:moveTo>
                  <a:lnTo>
                    <a:pt x="12661" y="11819"/>
                  </a:lnTo>
                  <a:lnTo>
                    <a:pt x="12550" y="12012"/>
                  </a:lnTo>
                  <a:lnTo>
                    <a:pt x="12385" y="12288"/>
                  </a:lnTo>
                  <a:lnTo>
                    <a:pt x="12302" y="12412"/>
                  </a:lnTo>
                  <a:lnTo>
                    <a:pt x="12219" y="12522"/>
                  </a:lnTo>
                  <a:lnTo>
                    <a:pt x="12150" y="12577"/>
                  </a:lnTo>
                  <a:lnTo>
                    <a:pt x="12123" y="12591"/>
                  </a:lnTo>
                  <a:lnTo>
                    <a:pt x="12095" y="12591"/>
                  </a:lnTo>
                  <a:lnTo>
                    <a:pt x="10909" y="11833"/>
                  </a:lnTo>
                  <a:lnTo>
                    <a:pt x="12081" y="10729"/>
                  </a:lnTo>
                  <a:close/>
                  <a:moveTo>
                    <a:pt x="13929" y="11378"/>
                  </a:moveTo>
                  <a:lnTo>
                    <a:pt x="13847" y="13322"/>
                  </a:lnTo>
                  <a:lnTo>
                    <a:pt x="13199" y="12081"/>
                  </a:lnTo>
                  <a:lnTo>
                    <a:pt x="13171" y="12012"/>
                  </a:lnTo>
                  <a:lnTo>
                    <a:pt x="13157" y="11957"/>
                  </a:lnTo>
                  <a:lnTo>
                    <a:pt x="13171" y="11902"/>
                  </a:lnTo>
                  <a:lnTo>
                    <a:pt x="13199" y="11846"/>
                  </a:lnTo>
                  <a:lnTo>
                    <a:pt x="13226" y="11791"/>
                  </a:lnTo>
                  <a:lnTo>
                    <a:pt x="13268" y="11750"/>
                  </a:lnTo>
                  <a:lnTo>
                    <a:pt x="13392" y="11667"/>
                  </a:lnTo>
                  <a:lnTo>
                    <a:pt x="13516" y="11584"/>
                  </a:lnTo>
                  <a:lnTo>
                    <a:pt x="13667" y="11515"/>
                  </a:lnTo>
                  <a:lnTo>
                    <a:pt x="13805" y="11447"/>
                  </a:lnTo>
                  <a:lnTo>
                    <a:pt x="13929" y="11378"/>
                  </a:lnTo>
                  <a:close/>
                  <a:moveTo>
                    <a:pt x="14288" y="11240"/>
                  </a:moveTo>
                  <a:lnTo>
                    <a:pt x="15460" y="11350"/>
                  </a:lnTo>
                  <a:lnTo>
                    <a:pt x="14219" y="13336"/>
                  </a:lnTo>
                  <a:lnTo>
                    <a:pt x="14288" y="11240"/>
                  </a:lnTo>
                  <a:close/>
                  <a:moveTo>
                    <a:pt x="12854" y="12191"/>
                  </a:moveTo>
                  <a:lnTo>
                    <a:pt x="13530" y="13488"/>
                  </a:lnTo>
                  <a:lnTo>
                    <a:pt x="13254" y="13322"/>
                  </a:lnTo>
                  <a:lnTo>
                    <a:pt x="13005" y="13198"/>
                  </a:lnTo>
                  <a:lnTo>
                    <a:pt x="12826" y="13088"/>
                  </a:lnTo>
                  <a:lnTo>
                    <a:pt x="12743" y="13032"/>
                  </a:lnTo>
                  <a:lnTo>
                    <a:pt x="12688" y="12977"/>
                  </a:lnTo>
                  <a:lnTo>
                    <a:pt x="12647" y="12908"/>
                  </a:lnTo>
                  <a:lnTo>
                    <a:pt x="12619" y="12839"/>
                  </a:lnTo>
                  <a:lnTo>
                    <a:pt x="12606" y="12770"/>
                  </a:lnTo>
                  <a:lnTo>
                    <a:pt x="12619" y="12688"/>
                  </a:lnTo>
                  <a:lnTo>
                    <a:pt x="12647" y="12591"/>
                  </a:lnTo>
                  <a:lnTo>
                    <a:pt x="12688" y="12467"/>
                  </a:lnTo>
                  <a:lnTo>
                    <a:pt x="12757" y="12343"/>
                  </a:lnTo>
                  <a:lnTo>
                    <a:pt x="12854" y="12191"/>
                  </a:lnTo>
                  <a:close/>
                  <a:moveTo>
                    <a:pt x="15819" y="11474"/>
                  </a:moveTo>
                  <a:lnTo>
                    <a:pt x="16812" y="12315"/>
                  </a:lnTo>
                  <a:lnTo>
                    <a:pt x="14522" y="13529"/>
                  </a:lnTo>
                  <a:lnTo>
                    <a:pt x="14522" y="13529"/>
                  </a:lnTo>
                  <a:lnTo>
                    <a:pt x="15819" y="11474"/>
                  </a:lnTo>
                  <a:close/>
                  <a:moveTo>
                    <a:pt x="5710" y="8992"/>
                  </a:moveTo>
                  <a:lnTo>
                    <a:pt x="6000" y="9157"/>
                  </a:lnTo>
                  <a:lnTo>
                    <a:pt x="6413" y="9364"/>
                  </a:lnTo>
                  <a:lnTo>
                    <a:pt x="6620" y="9488"/>
                  </a:lnTo>
                  <a:lnTo>
                    <a:pt x="6800" y="9599"/>
                  </a:lnTo>
                  <a:lnTo>
                    <a:pt x="6937" y="9709"/>
                  </a:lnTo>
                  <a:lnTo>
                    <a:pt x="6979" y="9764"/>
                  </a:lnTo>
                  <a:lnTo>
                    <a:pt x="7006" y="9819"/>
                  </a:lnTo>
                  <a:lnTo>
                    <a:pt x="7020" y="9861"/>
                  </a:lnTo>
                  <a:lnTo>
                    <a:pt x="7020" y="9916"/>
                  </a:lnTo>
                  <a:lnTo>
                    <a:pt x="6979" y="10067"/>
                  </a:lnTo>
                  <a:lnTo>
                    <a:pt x="6937" y="10233"/>
                  </a:lnTo>
                  <a:lnTo>
                    <a:pt x="6855" y="10426"/>
                  </a:lnTo>
                  <a:lnTo>
                    <a:pt x="6703" y="10785"/>
                  </a:lnTo>
                  <a:lnTo>
                    <a:pt x="6606" y="11033"/>
                  </a:lnTo>
                  <a:lnTo>
                    <a:pt x="5917" y="13157"/>
                  </a:lnTo>
                  <a:lnTo>
                    <a:pt x="5876" y="13253"/>
                  </a:lnTo>
                  <a:lnTo>
                    <a:pt x="5834" y="13336"/>
                  </a:lnTo>
                  <a:lnTo>
                    <a:pt x="5793" y="13405"/>
                  </a:lnTo>
                  <a:lnTo>
                    <a:pt x="5738" y="13460"/>
                  </a:lnTo>
                  <a:lnTo>
                    <a:pt x="5669" y="13488"/>
                  </a:lnTo>
                  <a:lnTo>
                    <a:pt x="5613" y="13515"/>
                  </a:lnTo>
                  <a:lnTo>
                    <a:pt x="5545" y="13529"/>
                  </a:lnTo>
                  <a:lnTo>
                    <a:pt x="5476" y="13543"/>
                  </a:lnTo>
                  <a:lnTo>
                    <a:pt x="5310" y="13529"/>
                  </a:lnTo>
                  <a:lnTo>
                    <a:pt x="5131" y="13515"/>
                  </a:lnTo>
                  <a:lnTo>
                    <a:pt x="4938" y="13488"/>
                  </a:lnTo>
                  <a:lnTo>
                    <a:pt x="4731" y="13474"/>
                  </a:lnTo>
                  <a:lnTo>
                    <a:pt x="5710" y="8992"/>
                  </a:lnTo>
                  <a:close/>
                  <a:moveTo>
                    <a:pt x="7324" y="10012"/>
                  </a:moveTo>
                  <a:lnTo>
                    <a:pt x="8716" y="10881"/>
                  </a:lnTo>
                  <a:lnTo>
                    <a:pt x="7820" y="13308"/>
                  </a:lnTo>
                  <a:lnTo>
                    <a:pt x="7779" y="13391"/>
                  </a:lnTo>
                  <a:lnTo>
                    <a:pt x="7710" y="13474"/>
                  </a:lnTo>
                  <a:lnTo>
                    <a:pt x="7641" y="13529"/>
                  </a:lnTo>
                  <a:lnTo>
                    <a:pt x="7558" y="13570"/>
                  </a:lnTo>
                  <a:lnTo>
                    <a:pt x="7461" y="13598"/>
                  </a:lnTo>
                  <a:lnTo>
                    <a:pt x="7351" y="13625"/>
                  </a:lnTo>
                  <a:lnTo>
                    <a:pt x="7117" y="13625"/>
                  </a:lnTo>
                  <a:lnTo>
                    <a:pt x="6868" y="13612"/>
                  </a:lnTo>
                  <a:lnTo>
                    <a:pt x="6620" y="13570"/>
                  </a:lnTo>
                  <a:lnTo>
                    <a:pt x="6386" y="13543"/>
                  </a:lnTo>
                  <a:lnTo>
                    <a:pt x="6179" y="13529"/>
                  </a:lnTo>
                  <a:lnTo>
                    <a:pt x="6744" y="11764"/>
                  </a:lnTo>
                  <a:lnTo>
                    <a:pt x="7020" y="10881"/>
                  </a:lnTo>
                  <a:lnTo>
                    <a:pt x="7324" y="10012"/>
                  </a:lnTo>
                  <a:close/>
                  <a:moveTo>
                    <a:pt x="9020" y="11088"/>
                  </a:moveTo>
                  <a:lnTo>
                    <a:pt x="10385" y="11943"/>
                  </a:lnTo>
                  <a:lnTo>
                    <a:pt x="9696" y="13612"/>
                  </a:lnTo>
                  <a:lnTo>
                    <a:pt x="9668" y="13639"/>
                  </a:lnTo>
                  <a:lnTo>
                    <a:pt x="9613" y="13667"/>
                  </a:lnTo>
                  <a:lnTo>
                    <a:pt x="9544" y="13681"/>
                  </a:lnTo>
                  <a:lnTo>
                    <a:pt x="9213" y="13681"/>
                  </a:lnTo>
                  <a:lnTo>
                    <a:pt x="8951" y="13667"/>
                  </a:lnTo>
                  <a:lnTo>
                    <a:pt x="8441" y="13625"/>
                  </a:lnTo>
                  <a:lnTo>
                    <a:pt x="8096" y="13598"/>
                  </a:lnTo>
                  <a:lnTo>
                    <a:pt x="9020" y="11088"/>
                  </a:lnTo>
                  <a:close/>
                  <a:moveTo>
                    <a:pt x="10689" y="12136"/>
                  </a:moveTo>
                  <a:lnTo>
                    <a:pt x="11999" y="12950"/>
                  </a:lnTo>
                  <a:lnTo>
                    <a:pt x="11971" y="13088"/>
                  </a:lnTo>
                  <a:lnTo>
                    <a:pt x="11930" y="13212"/>
                  </a:lnTo>
                  <a:lnTo>
                    <a:pt x="11902" y="13350"/>
                  </a:lnTo>
                  <a:lnTo>
                    <a:pt x="11875" y="13474"/>
                  </a:lnTo>
                  <a:lnTo>
                    <a:pt x="11819" y="13570"/>
                  </a:lnTo>
                  <a:lnTo>
                    <a:pt x="11792" y="13625"/>
                  </a:lnTo>
                  <a:lnTo>
                    <a:pt x="11750" y="13667"/>
                  </a:lnTo>
                  <a:lnTo>
                    <a:pt x="11709" y="13694"/>
                  </a:lnTo>
                  <a:lnTo>
                    <a:pt x="11654" y="13708"/>
                  </a:lnTo>
                  <a:lnTo>
                    <a:pt x="11599" y="13722"/>
                  </a:lnTo>
                  <a:lnTo>
                    <a:pt x="11530" y="13736"/>
                  </a:lnTo>
                  <a:lnTo>
                    <a:pt x="10054" y="13681"/>
                  </a:lnTo>
                  <a:lnTo>
                    <a:pt x="10689" y="12136"/>
                  </a:lnTo>
                  <a:close/>
                  <a:moveTo>
                    <a:pt x="12316" y="13143"/>
                  </a:moveTo>
                  <a:lnTo>
                    <a:pt x="13336" y="13805"/>
                  </a:lnTo>
                  <a:lnTo>
                    <a:pt x="13336" y="13805"/>
                  </a:lnTo>
                  <a:lnTo>
                    <a:pt x="12123" y="13750"/>
                  </a:lnTo>
                  <a:lnTo>
                    <a:pt x="12150" y="13598"/>
                  </a:lnTo>
                  <a:lnTo>
                    <a:pt x="12192" y="13446"/>
                  </a:lnTo>
                  <a:lnTo>
                    <a:pt x="12247" y="13295"/>
                  </a:lnTo>
                  <a:lnTo>
                    <a:pt x="12316" y="13143"/>
                  </a:lnTo>
                  <a:close/>
                  <a:moveTo>
                    <a:pt x="16977" y="12646"/>
                  </a:moveTo>
                  <a:lnTo>
                    <a:pt x="17060" y="13943"/>
                  </a:lnTo>
                  <a:lnTo>
                    <a:pt x="14688" y="13846"/>
                  </a:lnTo>
                  <a:lnTo>
                    <a:pt x="16977" y="12646"/>
                  </a:lnTo>
                  <a:close/>
                  <a:moveTo>
                    <a:pt x="17929" y="12136"/>
                  </a:moveTo>
                  <a:lnTo>
                    <a:pt x="18770" y="14012"/>
                  </a:lnTo>
                  <a:lnTo>
                    <a:pt x="18770" y="14012"/>
                  </a:lnTo>
                  <a:lnTo>
                    <a:pt x="17419" y="13956"/>
                  </a:lnTo>
                  <a:lnTo>
                    <a:pt x="17391" y="13625"/>
                  </a:lnTo>
                  <a:lnTo>
                    <a:pt x="17350" y="13336"/>
                  </a:lnTo>
                  <a:lnTo>
                    <a:pt x="17336" y="13088"/>
                  </a:lnTo>
                  <a:lnTo>
                    <a:pt x="17322" y="12964"/>
                  </a:lnTo>
                  <a:lnTo>
                    <a:pt x="17336" y="12853"/>
                  </a:lnTo>
                  <a:lnTo>
                    <a:pt x="17350" y="12757"/>
                  </a:lnTo>
                  <a:lnTo>
                    <a:pt x="17377" y="12660"/>
                  </a:lnTo>
                  <a:lnTo>
                    <a:pt x="17419" y="12564"/>
                  </a:lnTo>
                  <a:lnTo>
                    <a:pt x="17488" y="12481"/>
                  </a:lnTo>
                  <a:lnTo>
                    <a:pt x="17570" y="12384"/>
                  </a:lnTo>
                  <a:lnTo>
                    <a:pt x="17667" y="12302"/>
                  </a:lnTo>
                  <a:lnTo>
                    <a:pt x="17791" y="12219"/>
                  </a:lnTo>
                  <a:lnTo>
                    <a:pt x="17929" y="12136"/>
                  </a:lnTo>
                  <a:close/>
                  <a:moveTo>
                    <a:pt x="20039" y="11033"/>
                  </a:moveTo>
                  <a:lnTo>
                    <a:pt x="19998" y="11336"/>
                  </a:lnTo>
                  <a:lnTo>
                    <a:pt x="19956" y="11778"/>
                  </a:lnTo>
                  <a:lnTo>
                    <a:pt x="19915" y="12288"/>
                  </a:lnTo>
                  <a:lnTo>
                    <a:pt x="19832" y="12812"/>
                  </a:lnTo>
                  <a:lnTo>
                    <a:pt x="19791" y="13074"/>
                  </a:lnTo>
                  <a:lnTo>
                    <a:pt x="19735" y="13308"/>
                  </a:lnTo>
                  <a:lnTo>
                    <a:pt x="19667" y="13529"/>
                  </a:lnTo>
                  <a:lnTo>
                    <a:pt x="19598" y="13708"/>
                  </a:lnTo>
                  <a:lnTo>
                    <a:pt x="19515" y="13860"/>
                  </a:lnTo>
                  <a:lnTo>
                    <a:pt x="19460" y="13915"/>
                  </a:lnTo>
                  <a:lnTo>
                    <a:pt x="19418" y="13970"/>
                  </a:lnTo>
                  <a:lnTo>
                    <a:pt x="19363" y="13998"/>
                  </a:lnTo>
                  <a:lnTo>
                    <a:pt x="19308" y="14025"/>
                  </a:lnTo>
                  <a:lnTo>
                    <a:pt x="19170" y="14025"/>
                  </a:lnTo>
                  <a:lnTo>
                    <a:pt x="18274" y="12012"/>
                  </a:lnTo>
                  <a:lnTo>
                    <a:pt x="18287" y="11984"/>
                  </a:lnTo>
                  <a:lnTo>
                    <a:pt x="18329" y="11943"/>
                  </a:lnTo>
                  <a:lnTo>
                    <a:pt x="18494" y="11833"/>
                  </a:lnTo>
                  <a:lnTo>
                    <a:pt x="18756" y="11681"/>
                  </a:lnTo>
                  <a:lnTo>
                    <a:pt x="19060" y="11515"/>
                  </a:lnTo>
                  <a:lnTo>
                    <a:pt x="19667" y="11212"/>
                  </a:lnTo>
                  <a:lnTo>
                    <a:pt x="20039" y="11033"/>
                  </a:lnTo>
                  <a:close/>
                  <a:moveTo>
                    <a:pt x="21487" y="10260"/>
                  </a:moveTo>
                  <a:lnTo>
                    <a:pt x="21887" y="14122"/>
                  </a:lnTo>
                  <a:lnTo>
                    <a:pt x="19915" y="14053"/>
                  </a:lnTo>
                  <a:lnTo>
                    <a:pt x="20301" y="11653"/>
                  </a:lnTo>
                  <a:lnTo>
                    <a:pt x="20356" y="11336"/>
                  </a:lnTo>
                  <a:lnTo>
                    <a:pt x="20425" y="11102"/>
                  </a:lnTo>
                  <a:lnTo>
                    <a:pt x="20466" y="11005"/>
                  </a:lnTo>
                  <a:lnTo>
                    <a:pt x="20508" y="10909"/>
                  </a:lnTo>
                  <a:lnTo>
                    <a:pt x="20563" y="10840"/>
                  </a:lnTo>
                  <a:lnTo>
                    <a:pt x="20618" y="10771"/>
                  </a:lnTo>
                  <a:lnTo>
                    <a:pt x="20687" y="10716"/>
                  </a:lnTo>
                  <a:lnTo>
                    <a:pt x="20770" y="10647"/>
                  </a:lnTo>
                  <a:lnTo>
                    <a:pt x="20949" y="10536"/>
                  </a:lnTo>
                  <a:lnTo>
                    <a:pt x="21487" y="10260"/>
                  </a:lnTo>
                  <a:close/>
                  <a:moveTo>
                    <a:pt x="12123" y="14108"/>
                  </a:moveTo>
                  <a:lnTo>
                    <a:pt x="13323" y="14163"/>
                  </a:lnTo>
                  <a:lnTo>
                    <a:pt x="12288" y="14701"/>
                  </a:lnTo>
                  <a:lnTo>
                    <a:pt x="12261" y="14646"/>
                  </a:lnTo>
                  <a:lnTo>
                    <a:pt x="12233" y="14577"/>
                  </a:lnTo>
                  <a:lnTo>
                    <a:pt x="12192" y="14412"/>
                  </a:lnTo>
                  <a:lnTo>
                    <a:pt x="12123" y="14108"/>
                  </a:lnTo>
                  <a:close/>
                  <a:moveTo>
                    <a:pt x="10082" y="14039"/>
                  </a:moveTo>
                  <a:lnTo>
                    <a:pt x="11737" y="14094"/>
                  </a:lnTo>
                  <a:lnTo>
                    <a:pt x="11792" y="14274"/>
                  </a:lnTo>
                  <a:lnTo>
                    <a:pt x="11819" y="14439"/>
                  </a:lnTo>
                  <a:lnTo>
                    <a:pt x="11833" y="14577"/>
                  </a:lnTo>
                  <a:lnTo>
                    <a:pt x="11847" y="14687"/>
                  </a:lnTo>
                  <a:lnTo>
                    <a:pt x="11833" y="14784"/>
                  </a:lnTo>
                  <a:lnTo>
                    <a:pt x="11806" y="14880"/>
                  </a:lnTo>
                  <a:lnTo>
                    <a:pt x="11764" y="14949"/>
                  </a:lnTo>
                  <a:lnTo>
                    <a:pt x="11695" y="15018"/>
                  </a:lnTo>
                  <a:lnTo>
                    <a:pt x="11626" y="15074"/>
                  </a:lnTo>
                  <a:lnTo>
                    <a:pt x="11544" y="15129"/>
                  </a:lnTo>
                  <a:lnTo>
                    <a:pt x="11323" y="15239"/>
                  </a:lnTo>
                  <a:lnTo>
                    <a:pt x="11061" y="15363"/>
                  </a:lnTo>
                  <a:lnTo>
                    <a:pt x="10744" y="15529"/>
                  </a:lnTo>
                  <a:lnTo>
                    <a:pt x="10082" y="14039"/>
                  </a:lnTo>
                  <a:close/>
                  <a:moveTo>
                    <a:pt x="14674" y="14205"/>
                  </a:moveTo>
                  <a:lnTo>
                    <a:pt x="17046" y="14301"/>
                  </a:lnTo>
                  <a:lnTo>
                    <a:pt x="16867" y="15584"/>
                  </a:lnTo>
                  <a:lnTo>
                    <a:pt x="14674" y="14205"/>
                  </a:lnTo>
                  <a:close/>
                  <a:moveTo>
                    <a:pt x="13502" y="14481"/>
                  </a:moveTo>
                  <a:lnTo>
                    <a:pt x="12481" y="16080"/>
                  </a:lnTo>
                  <a:lnTo>
                    <a:pt x="12454" y="15708"/>
                  </a:lnTo>
                  <a:lnTo>
                    <a:pt x="12440" y="15556"/>
                  </a:lnTo>
                  <a:lnTo>
                    <a:pt x="12440" y="15418"/>
                  </a:lnTo>
                  <a:lnTo>
                    <a:pt x="12454" y="15308"/>
                  </a:lnTo>
                  <a:lnTo>
                    <a:pt x="12481" y="15211"/>
                  </a:lnTo>
                  <a:lnTo>
                    <a:pt x="12509" y="15129"/>
                  </a:lnTo>
                  <a:lnTo>
                    <a:pt x="12564" y="15046"/>
                  </a:lnTo>
                  <a:lnTo>
                    <a:pt x="12619" y="14991"/>
                  </a:lnTo>
                  <a:lnTo>
                    <a:pt x="12688" y="14922"/>
                  </a:lnTo>
                  <a:lnTo>
                    <a:pt x="12785" y="14853"/>
                  </a:lnTo>
                  <a:lnTo>
                    <a:pt x="12895" y="14798"/>
                  </a:lnTo>
                  <a:lnTo>
                    <a:pt x="13157" y="14660"/>
                  </a:lnTo>
                  <a:lnTo>
                    <a:pt x="13502" y="14481"/>
                  </a:lnTo>
                  <a:close/>
                  <a:moveTo>
                    <a:pt x="17874" y="14260"/>
                  </a:moveTo>
                  <a:lnTo>
                    <a:pt x="18094" y="14274"/>
                  </a:lnTo>
                  <a:lnTo>
                    <a:pt x="18522" y="14329"/>
                  </a:lnTo>
                  <a:lnTo>
                    <a:pt x="18825" y="14370"/>
                  </a:lnTo>
                  <a:lnTo>
                    <a:pt x="18287" y="16480"/>
                  </a:lnTo>
                  <a:lnTo>
                    <a:pt x="17198" y="15804"/>
                  </a:lnTo>
                  <a:lnTo>
                    <a:pt x="17226" y="15473"/>
                  </a:lnTo>
                  <a:lnTo>
                    <a:pt x="17253" y="15018"/>
                  </a:lnTo>
                  <a:lnTo>
                    <a:pt x="17267" y="14784"/>
                  </a:lnTo>
                  <a:lnTo>
                    <a:pt x="17308" y="14577"/>
                  </a:lnTo>
                  <a:lnTo>
                    <a:pt x="17350" y="14412"/>
                  </a:lnTo>
                  <a:lnTo>
                    <a:pt x="17377" y="14356"/>
                  </a:lnTo>
                  <a:lnTo>
                    <a:pt x="17405" y="14315"/>
                  </a:lnTo>
                  <a:lnTo>
                    <a:pt x="17460" y="14287"/>
                  </a:lnTo>
                  <a:lnTo>
                    <a:pt x="17515" y="14274"/>
                  </a:lnTo>
                  <a:lnTo>
                    <a:pt x="17681" y="14260"/>
                  </a:lnTo>
                  <a:close/>
                  <a:moveTo>
                    <a:pt x="14481" y="14508"/>
                  </a:moveTo>
                  <a:lnTo>
                    <a:pt x="16660" y="15887"/>
                  </a:lnTo>
                  <a:lnTo>
                    <a:pt x="15557" y="16549"/>
                  </a:lnTo>
                  <a:lnTo>
                    <a:pt x="14481" y="14508"/>
                  </a:lnTo>
                  <a:close/>
                  <a:moveTo>
                    <a:pt x="13805" y="14674"/>
                  </a:moveTo>
                  <a:lnTo>
                    <a:pt x="13736" y="16563"/>
                  </a:lnTo>
                  <a:lnTo>
                    <a:pt x="12674" y="16466"/>
                  </a:lnTo>
                  <a:lnTo>
                    <a:pt x="13805" y="14674"/>
                  </a:lnTo>
                  <a:close/>
                  <a:moveTo>
                    <a:pt x="14164" y="14687"/>
                  </a:moveTo>
                  <a:lnTo>
                    <a:pt x="15184" y="16618"/>
                  </a:lnTo>
                  <a:lnTo>
                    <a:pt x="14095" y="16591"/>
                  </a:lnTo>
                  <a:lnTo>
                    <a:pt x="14164" y="14687"/>
                  </a:lnTo>
                  <a:close/>
                  <a:moveTo>
                    <a:pt x="8579" y="13901"/>
                  </a:moveTo>
                  <a:lnTo>
                    <a:pt x="8841" y="13915"/>
                  </a:lnTo>
                  <a:lnTo>
                    <a:pt x="9116" y="13956"/>
                  </a:lnTo>
                  <a:lnTo>
                    <a:pt x="9406" y="13998"/>
                  </a:lnTo>
                  <a:lnTo>
                    <a:pt x="9682" y="14025"/>
                  </a:lnTo>
                  <a:lnTo>
                    <a:pt x="9778" y="14219"/>
                  </a:lnTo>
                  <a:lnTo>
                    <a:pt x="9902" y="14453"/>
                  </a:lnTo>
                  <a:lnTo>
                    <a:pt x="10054" y="14715"/>
                  </a:lnTo>
                  <a:lnTo>
                    <a:pt x="10192" y="14991"/>
                  </a:lnTo>
                  <a:lnTo>
                    <a:pt x="10247" y="15115"/>
                  </a:lnTo>
                  <a:lnTo>
                    <a:pt x="10289" y="15253"/>
                  </a:lnTo>
                  <a:lnTo>
                    <a:pt x="10330" y="15377"/>
                  </a:lnTo>
                  <a:lnTo>
                    <a:pt x="10344" y="15487"/>
                  </a:lnTo>
                  <a:lnTo>
                    <a:pt x="10344" y="15598"/>
                  </a:lnTo>
                  <a:lnTo>
                    <a:pt x="10316" y="15680"/>
                  </a:lnTo>
                  <a:lnTo>
                    <a:pt x="10261" y="15763"/>
                  </a:lnTo>
                  <a:lnTo>
                    <a:pt x="10192" y="15818"/>
                  </a:lnTo>
                  <a:lnTo>
                    <a:pt x="7586" y="17184"/>
                  </a:lnTo>
                  <a:lnTo>
                    <a:pt x="7944" y="14412"/>
                  </a:lnTo>
                  <a:lnTo>
                    <a:pt x="7972" y="14274"/>
                  </a:lnTo>
                  <a:lnTo>
                    <a:pt x="8013" y="14163"/>
                  </a:lnTo>
                  <a:lnTo>
                    <a:pt x="8082" y="14067"/>
                  </a:lnTo>
                  <a:lnTo>
                    <a:pt x="8151" y="13998"/>
                  </a:lnTo>
                  <a:lnTo>
                    <a:pt x="8248" y="13956"/>
                  </a:lnTo>
                  <a:lnTo>
                    <a:pt x="8344" y="13929"/>
                  </a:lnTo>
                  <a:lnTo>
                    <a:pt x="8454" y="13901"/>
                  </a:lnTo>
                  <a:close/>
                  <a:moveTo>
                    <a:pt x="19446" y="14356"/>
                  </a:moveTo>
                  <a:lnTo>
                    <a:pt x="19487" y="14370"/>
                  </a:lnTo>
                  <a:lnTo>
                    <a:pt x="19542" y="14398"/>
                  </a:lnTo>
                  <a:lnTo>
                    <a:pt x="19556" y="14412"/>
                  </a:lnTo>
                  <a:lnTo>
                    <a:pt x="19584" y="14453"/>
                  </a:lnTo>
                  <a:lnTo>
                    <a:pt x="19625" y="14563"/>
                  </a:lnTo>
                  <a:lnTo>
                    <a:pt x="19653" y="14701"/>
                  </a:lnTo>
                  <a:lnTo>
                    <a:pt x="19667" y="14867"/>
                  </a:lnTo>
                  <a:lnTo>
                    <a:pt x="19680" y="15294"/>
                  </a:lnTo>
                  <a:lnTo>
                    <a:pt x="19680" y="15777"/>
                  </a:lnTo>
                  <a:lnTo>
                    <a:pt x="19653" y="16715"/>
                  </a:lnTo>
                  <a:lnTo>
                    <a:pt x="19639" y="17087"/>
                  </a:lnTo>
                  <a:lnTo>
                    <a:pt x="19625" y="17321"/>
                  </a:lnTo>
                  <a:lnTo>
                    <a:pt x="18618" y="16687"/>
                  </a:lnTo>
                  <a:lnTo>
                    <a:pt x="18729" y="16135"/>
                  </a:lnTo>
                  <a:lnTo>
                    <a:pt x="18811" y="15722"/>
                  </a:lnTo>
                  <a:lnTo>
                    <a:pt x="18922" y="15280"/>
                  </a:lnTo>
                  <a:lnTo>
                    <a:pt x="18977" y="15074"/>
                  </a:lnTo>
                  <a:lnTo>
                    <a:pt x="19046" y="14880"/>
                  </a:lnTo>
                  <a:lnTo>
                    <a:pt x="19115" y="14701"/>
                  </a:lnTo>
                  <a:lnTo>
                    <a:pt x="19198" y="14563"/>
                  </a:lnTo>
                  <a:lnTo>
                    <a:pt x="19267" y="14453"/>
                  </a:lnTo>
                  <a:lnTo>
                    <a:pt x="19308" y="14412"/>
                  </a:lnTo>
                  <a:lnTo>
                    <a:pt x="19363" y="14384"/>
                  </a:lnTo>
                  <a:lnTo>
                    <a:pt x="19405" y="14370"/>
                  </a:lnTo>
                  <a:lnTo>
                    <a:pt x="19446" y="14356"/>
                  </a:lnTo>
                  <a:close/>
                  <a:moveTo>
                    <a:pt x="6124" y="13888"/>
                  </a:moveTo>
                  <a:lnTo>
                    <a:pt x="7641" y="13943"/>
                  </a:lnTo>
                  <a:lnTo>
                    <a:pt x="7337" y="16329"/>
                  </a:lnTo>
                  <a:lnTo>
                    <a:pt x="7296" y="16673"/>
                  </a:lnTo>
                  <a:lnTo>
                    <a:pt x="7255" y="16935"/>
                  </a:lnTo>
                  <a:lnTo>
                    <a:pt x="7199" y="17142"/>
                  </a:lnTo>
                  <a:lnTo>
                    <a:pt x="7172" y="17225"/>
                  </a:lnTo>
                  <a:lnTo>
                    <a:pt x="7131" y="17294"/>
                  </a:lnTo>
                  <a:lnTo>
                    <a:pt x="7075" y="17363"/>
                  </a:lnTo>
                  <a:lnTo>
                    <a:pt x="7020" y="17432"/>
                  </a:lnTo>
                  <a:lnTo>
                    <a:pt x="6937" y="17487"/>
                  </a:lnTo>
                  <a:lnTo>
                    <a:pt x="6855" y="17556"/>
                  </a:lnTo>
                  <a:lnTo>
                    <a:pt x="6620" y="17694"/>
                  </a:lnTo>
                  <a:lnTo>
                    <a:pt x="6331" y="17859"/>
                  </a:lnTo>
                  <a:lnTo>
                    <a:pt x="6124" y="13888"/>
                  </a:lnTo>
                  <a:close/>
                  <a:moveTo>
                    <a:pt x="12026" y="15253"/>
                  </a:moveTo>
                  <a:lnTo>
                    <a:pt x="12068" y="15708"/>
                  </a:lnTo>
                  <a:lnTo>
                    <a:pt x="12081" y="15915"/>
                  </a:lnTo>
                  <a:lnTo>
                    <a:pt x="12081" y="16094"/>
                  </a:lnTo>
                  <a:lnTo>
                    <a:pt x="12068" y="16260"/>
                  </a:lnTo>
                  <a:lnTo>
                    <a:pt x="12040" y="16425"/>
                  </a:lnTo>
                  <a:lnTo>
                    <a:pt x="12013" y="16577"/>
                  </a:lnTo>
                  <a:lnTo>
                    <a:pt x="11971" y="16728"/>
                  </a:lnTo>
                  <a:lnTo>
                    <a:pt x="11916" y="16866"/>
                  </a:lnTo>
                  <a:lnTo>
                    <a:pt x="11861" y="17004"/>
                  </a:lnTo>
                  <a:lnTo>
                    <a:pt x="11695" y="17308"/>
                  </a:lnTo>
                  <a:lnTo>
                    <a:pt x="11502" y="17652"/>
                  </a:lnTo>
                  <a:lnTo>
                    <a:pt x="11254" y="18052"/>
                  </a:lnTo>
                  <a:lnTo>
                    <a:pt x="10923" y="16204"/>
                  </a:lnTo>
                  <a:lnTo>
                    <a:pt x="10909" y="16108"/>
                  </a:lnTo>
                  <a:lnTo>
                    <a:pt x="10909" y="16011"/>
                  </a:lnTo>
                  <a:lnTo>
                    <a:pt x="10937" y="15929"/>
                  </a:lnTo>
                  <a:lnTo>
                    <a:pt x="10978" y="15846"/>
                  </a:lnTo>
                  <a:lnTo>
                    <a:pt x="11033" y="15777"/>
                  </a:lnTo>
                  <a:lnTo>
                    <a:pt x="11089" y="15708"/>
                  </a:lnTo>
                  <a:lnTo>
                    <a:pt x="11171" y="15653"/>
                  </a:lnTo>
                  <a:lnTo>
                    <a:pt x="11254" y="15598"/>
                  </a:lnTo>
                  <a:lnTo>
                    <a:pt x="11433" y="15515"/>
                  </a:lnTo>
                  <a:lnTo>
                    <a:pt x="11640" y="15432"/>
                  </a:lnTo>
                  <a:lnTo>
                    <a:pt x="11833" y="15349"/>
                  </a:lnTo>
                  <a:lnTo>
                    <a:pt x="12026" y="15253"/>
                  </a:lnTo>
                  <a:close/>
                  <a:moveTo>
                    <a:pt x="19901" y="14412"/>
                  </a:moveTo>
                  <a:lnTo>
                    <a:pt x="21846" y="14481"/>
                  </a:lnTo>
                  <a:lnTo>
                    <a:pt x="20825" y="18080"/>
                  </a:lnTo>
                  <a:lnTo>
                    <a:pt x="19998" y="17556"/>
                  </a:lnTo>
                  <a:lnTo>
                    <a:pt x="19901" y="14412"/>
                  </a:lnTo>
                  <a:close/>
                  <a:moveTo>
                    <a:pt x="17046" y="16122"/>
                  </a:moveTo>
                  <a:lnTo>
                    <a:pt x="17101" y="16149"/>
                  </a:lnTo>
                  <a:lnTo>
                    <a:pt x="17184" y="16177"/>
                  </a:lnTo>
                  <a:lnTo>
                    <a:pt x="17350" y="16260"/>
                  </a:lnTo>
                  <a:lnTo>
                    <a:pt x="17529" y="16384"/>
                  </a:lnTo>
                  <a:lnTo>
                    <a:pt x="17874" y="16632"/>
                  </a:lnTo>
                  <a:lnTo>
                    <a:pt x="18108" y="16797"/>
                  </a:lnTo>
                  <a:lnTo>
                    <a:pt x="16495" y="18328"/>
                  </a:lnTo>
                  <a:lnTo>
                    <a:pt x="15722" y="16866"/>
                  </a:lnTo>
                  <a:lnTo>
                    <a:pt x="16950" y="16135"/>
                  </a:lnTo>
                  <a:lnTo>
                    <a:pt x="16991" y="16122"/>
                  </a:lnTo>
                  <a:close/>
                  <a:moveTo>
                    <a:pt x="5351" y="13805"/>
                  </a:moveTo>
                  <a:lnTo>
                    <a:pt x="5517" y="13819"/>
                  </a:lnTo>
                  <a:lnTo>
                    <a:pt x="5586" y="13846"/>
                  </a:lnTo>
                  <a:lnTo>
                    <a:pt x="5641" y="13874"/>
                  </a:lnTo>
                  <a:lnTo>
                    <a:pt x="5696" y="13901"/>
                  </a:lnTo>
                  <a:lnTo>
                    <a:pt x="5738" y="13956"/>
                  </a:lnTo>
                  <a:lnTo>
                    <a:pt x="5765" y="14012"/>
                  </a:lnTo>
                  <a:lnTo>
                    <a:pt x="5765" y="14081"/>
                  </a:lnTo>
                  <a:lnTo>
                    <a:pt x="5876" y="16246"/>
                  </a:lnTo>
                  <a:lnTo>
                    <a:pt x="5972" y="18011"/>
                  </a:lnTo>
                  <a:lnTo>
                    <a:pt x="5958" y="18052"/>
                  </a:lnTo>
                  <a:lnTo>
                    <a:pt x="5917" y="18094"/>
                  </a:lnTo>
                  <a:lnTo>
                    <a:pt x="5779" y="18190"/>
                  </a:lnTo>
                  <a:lnTo>
                    <a:pt x="5572" y="18314"/>
                  </a:lnTo>
                  <a:lnTo>
                    <a:pt x="5324" y="18439"/>
                  </a:lnTo>
                  <a:lnTo>
                    <a:pt x="4827" y="18673"/>
                  </a:lnTo>
                  <a:lnTo>
                    <a:pt x="4510" y="18811"/>
                  </a:lnTo>
                  <a:lnTo>
                    <a:pt x="4689" y="13832"/>
                  </a:lnTo>
                  <a:lnTo>
                    <a:pt x="4841" y="13832"/>
                  </a:lnTo>
                  <a:lnTo>
                    <a:pt x="5007" y="13819"/>
                  </a:lnTo>
                  <a:lnTo>
                    <a:pt x="5186" y="13805"/>
                  </a:lnTo>
                  <a:close/>
                  <a:moveTo>
                    <a:pt x="12992" y="16811"/>
                  </a:moveTo>
                  <a:lnTo>
                    <a:pt x="13199" y="16825"/>
                  </a:lnTo>
                  <a:lnTo>
                    <a:pt x="13405" y="16853"/>
                  </a:lnTo>
                  <a:lnTo>
                    <a:pt x="13488" y="16880"/>
                  </a:lnTo>
                  <a:lnTo>
                    <a:pt x="13557" y="16908"/>
                  </a:lnTo>
                  <a:lnTo>
                    <a:pt x="13626" y="16935"/>
                  </a:lnTo>
                  <a:lnTo>
                    <a:pt x="13667" y="16977"/>
                  </a:lnTo>
                  <a:lnTo>
                    <a:pt x="13709" y="17018"/>
                  </a:lnTo>
                  <a:lnTo>
                    <a:pt x="13709" y="17087"/>
                  </a:lnTo>
                  <a:lnTo>
                    <a:pt x="13640" y="19059"/>
                  </a:lnTo>
                  <a:lnTo>
                    <a:pt x="11475" y="18370"/>
                  </a:lnTo>
                  <a:lnTo>
                    <a:pt x="12454" y="16811"/>
                  </a:lnTo>
                  <a:close/>
                  <a:moveTo>
                    <a:pt x="15005" y="16922"/>
                  </a:moveTo>
                  <a:lnTo>
                    <a:pt x="15184" y="16935"/>
                  </a:lnTo>
                  <a:lnTo>
                    <a:pt x="15267" y="16949"/>
                  </a:lnTo>
                  <a:lnTo>
                    <a:pt x="15322" y="16977"/>
                  </a:lnTo>
                  <a:lnTo>
                    <a:pt x="15378" y="17004"/>
                  </a:lnTo>
                  <a:lnTo>
                    <a:pt x="15405" y="17032"/>
                  </a:lnTo>
                  <a:lnTo>
                    <a:pt x="16177" y="18494"/>
                  </a:lnTo>
                  <a:lnTo>
                    <a:pt x="13998" y="19073"/>
                  </a:lnTo>
                  <a:lnTo>
                    <a:pt x="14081" y="16949"/>
                  </a:lnTo>
                  <a:lnTo>
                    <a:pt x="14371" y="16935"/>
                  </a:lnTo>
                  <a:lnTo>
                    <a:pt x="14785" y="16922"/>
                  </a:lnTo>
                  <a:close/>
                  <a:moveTo>
                    <a:pt x="10523" y="16053"/>
                  </a:moveTo>
                  <a:lnTo>
                    <a:pt x="10937" y="18342"/>
                  </a:lnTo>
                  <a:lnTo>
                    <a:pt x="10951" y="18425"/>
                  </a:lnTo>
                  <a:lnTo>
                    <a:pt x="10937" y="18521"/>
                  </a:lnTo>
                  <a:lnTo>
                    <a:pt x="10909" y="18618"/>
                  </a:lnTo>
                  <a:lnTo>
                    <a:pt x="10882" y="18714"/>
                  </a:lnTo>
                  <a:lnTo>
                    <a:pt x="10771" y="18921"/>
                  </a:lnTo>
                  <a:lnTo>
                    <a:pt x="10647" y="19142"/>
                  </a:lnTo>
                  <a:lnTo>
                    <a:pt x="10496" y="19349"/>
                  </a:lnTo>
                  <a:lnTo>
                    <a:pt x="10344" y="19542"/>
                  </a:lnTo>
                  <a:lnTo>
                    <a:pt x="10206" y="19721"/>
                  </a:lnTo>
                  <a:lnTo>
                    <a:pt x="10096" y="19887"/>
                  </a:lnTo>
                  <a:lnTo>
                    <a:pt x="7668" y="17556"/>
                  </a:lnTo>
                  <a:lnTo>
                    <a:pt x="10523" y="16053"/>
                  </a:lnTo>
                  <a:close/>
                  <a:moveTo>
                    <a:pt x="18439" y="17018"/>
                  </a:moveTo>
                  <a:lnTo>
                    <a:pt x="18481" y="17032"/>
                  </a:lnTo>
                  <a:lnTo>
                    <a:pt x="18784" y="17211"/>
                  </a:lnTo>
                  <a:lnTo>
                    <a:pt x="19101" y="17404"/>
                  </a:lnTo>
                  <a:lnTo>
                    <a:pt x="19253" y="17501"/>
                  </a:lnTo>
                  <a:lnTo>
                    <a:pt x="19405" y="17597"/>
                  </a:lnTo>
                  <a:lnTo>
                    <a:pt x="19529" y="17708"/>
                  </a:lnTo>
                  <a:lnTo>
                    <a:pt x="19639" y="17818"/>
                  </a:lnTo>
                  <a:lnTo>
                    <a:pt x="17391" y="20025"/>
                  </a:lnTo>
                  <a:lnTo>
                    <a:pt x="16757" y="18825"/>
                  </a:lnTo>
                  <a:lnTo>
                    <a:pt x="16729" y="18756"/>
                  </a:lnTo>
                  <a:lnTo>
                    <a:pt x="16729" y="18701"/>
                  </a:lnTo>
                  <a:lnTo>
                    <a:pt x="16729" y="18632"/>
                  </a:lnTo>
                  <a:lnTo>
                    <a:pt x="16757" y="18576"/>
                  </a:lnTo>
                  <a:lnTo>
                    <a:pt x="16784" y="18507"/>
                  </a:lnTo>
                  <a:lnTo>
                    <a:pt x="16826" y="18452"/>
                  </a:lnTo>
                  <a:lnTo>
                    <a:pt x="16936" y="18328"/>
                  </a:lnTo>
                  <a:lnTo>
                    <a:pt x="17074" y="18218"/>
                  </a:lnTo>
                  <a:lnTo>
                    <a:pt x="17212" y="18108"/>
                  </a:lnTo>
                  <a:lnTo>
                    <a:pt x="17336" y="18011"/>
                  </a:lnTo>
                  <a:lnTo>
                    <a:pt x="17446" y="17914"/>
                  </a:lnTo>
                  <a:lnTo>
                    <a:pt x="17639" y="17721"/>
                  </a:lnTo>
                  <a:lnTo>
                    <a:pt x="17956" y="17390"/>
                  </a:lnTo>
                  <a:lnTo>
                    <a:pt x="18122" y="17239"/>
                  </a:lnTo>
                  <a:lnTo>
                    <a:pt x="18274" y="17115"/>
                  </a:lnTo>
                  <a:lnTo>
                    <a:pt x="18343" y="17073"/>
                  </a:lnTo>
                  <a:lnTo>
                    <a:pt x="18398" y="17032"/>
                  </a:lnTo>
                  <a:lnTo>
                    <a:pt x="18439" y="17018"/>
                  </a:lnTo>
                  <a:close/>
                  <a:moveTo>
                    <a:pt x="11268" y="18687"/>
                  </a:moveTo>
                  <a:lnTo>
                    <a:pt x="13474" y="19390"/>
                  </a:lnTo>
                  <a:lnTo>
                    <a:pt x="13530" y="19418"/>
                  </a:lnTo>
                  <a:lnTo>
                    <a:pt x="13585" y="19487"/>
                  </a:lnTo>
                  <a:lnTo>
                    <a:pt x="13612" y="19569"/>
                  </a:lnTo>
                  <a:lnTo>
                    <a:pt x="13640" y="19666"/>
                  </a:lnTo>
                  <a:lnTo>
                    <a:pt x="13654" y="19790"/>
                  </a:lnTo>
                  <a:lnTo>
                    <a:pt x="13654" y="19928"/>
                  </a:lnTo>
                  <a:lnTo>
                    <a:pt x="13654" y="20218"/>
                  </a:lnTo>
                  <a:lnTo>
                    <a:pt x="13626" y="20535"/>
                  </a:lnTo>
                  <a:lnTo>
                    <a:pt x="13598" y="20824"/>
                  </a:lnTo>
                  <a:lnTo>
                    <a:pt x="13571" y="21073"/>
                  </a:lnTo>
                  <a:lnTo>
                    <a:pt x="13557" y="21252"/>
                  </a:lnTo>
                  <a:lnTo>
                    <a:pt x="10399" y="20066"/>
                  </a:lnTo>
                  <a:lnTo>
                    <a:pt x="11268" y="18687"/>
                  </a:lnTo>
                  <a:close/>
                  <a:moveTo>
                    <a:pt x="16260" y="18866"/>
                  </a:moveTo>
                  <a:lnTo>
                    <a:pt x="16329" y="18880"/>
                  </a:lnTo>
                  <a:lnTo>
                    <a:pt x="16398" y="18935"/>
                  </a:lnTo>
                  <a:lnTo>
                    <a:pt x="16453" y="18990"/>
                  </a:lnTo>
                  <a:lnTo>
                    <a:pt x="16522" y="19073"/>
                  </a:lnTo>
                  <a:lnTo>
                    <a:pt x="16591" y="19169"/>
                  </a:lnTo>
                  <a:lnTo>
                    <a:pt x="16715" y="19390"/>
                  </a:lnTo>
                  <a:lnTo>
                    <a:pt x="16826" y="19638"/>
                  </a:lnTo>
                  <a:lnTo>
                    <a:pt x="16922" y="19873"/>
                  </a:lnTo>
                  <a:lnTo>
                    <a:pt x="17019" y="20080"/>
                  </a:lnTo>
                  <a:lnTo>
                    <a:pt x="17088" y="20218"/>
                  </a:lnTo>
                  <a:lnTo>
                    <a:pt x="13916" y="21252"/>
                  </a:lnTo>
                  <a:lnTo>
                    <a:pt x="13985" y="19445"/>
                  </a:lnTo>
                  <a:lnTo>
                    <a:pt x="16205" y="18866"/>
                  </a:lnTo>
                  <a:close/>
                  <a:moveTo>
                    <a:pt x="14426" y="0"/>
                  </a:moveTo>
                  <a:lnTo>
                    <a:pt x="14357" y="14"/>
                  </a:lnTo>
                  <a:lnTo>
                    <a:pt x="14233" y="3406"/>
                  </a:lnTo>
                  <a:lnTo>
                    <a:pt x="14219" y="3462"/>
                  </a:lnTo>
                  <a:lnTo>
                    <a:pt x="14205" y="3517"/>
                  </a:lnTo>
                  <a:lnTo>
                    <a:pt x="14178" y="3558"/>
                  </a:lnTo>
                  <a:lnTo>
                    <a:pt x="14136" y="3613"/>
                  </a:lnTo>
                  <a:lnTo>
                    <a:pt x="14026" y="3710"/>
                  </a:lnTo>
                  <a:lnTo>
                    <a:pt x="13888" y="3806"/>
                  </a:lnTo>
                  <a:lnTo>
                    <a:pt x="13723" y="3889"/>
                  </a:lnTo>
                  <a:lnTo>
                    <a:pt x="13530" y="3972"/>
                  </a:lnTo>
                  <a:lnTo>
                    <a:pt x="13323" y="4041"/>
                  </a:lnTo>
                  <a:lnTo>
                    <a:pt x="13116" y="4110"/>
                  </a:lnTo>
                  <a:lnTo>
                    <a:pt x="12674" y="4234"/>
                  </a:lnTo>
                  <a:lnTo>
                    <a:pt x="12247" y="4344"/>
                  </a:lnTo>
                  <a:lnTo>
                    <a:pt x="11875" y="4441"/>
                  </a:lnTo>
                  <a:lnTo>
                    <a:pt x="11626" y="4510"/>
                  </a:lnTo>
                  <a:lnTo>
                    <a:pt x="9861" y="5089"/>
                  </a:lnTo>
                  <a:lnTo>
                    <a:pt x="9723" y="5130"/>
                  </a:lnTo>
                  <a:lnTo>
                    <a:pt x="9627" y="5144"/>
                  </a:lnTo>
                  <a:lnTo>
                    <a:pt x="9558" y="5130"/>
                  </a:lnTo>
                  <a:lnTo>
                    <a:pt x="9503" y="5103"/>
                  </a:lnTo>
                  <a:lnTo>
                    <a:pt x="9461" y="5034"/>
                  </a:lnTo>
                  <a:lnTo>
                    <a:pt x="9420" y="4951"/>
                  </a:lnTo>
                  <a:lnTo>
                    <a:pt x="9309" y="4717"/>
                  </a:lnTo>
                  <a:lnTo>
                    <a:pt x="7627" y="1545"/>
                  </a:lnTo>
                  <a:lnTo>
                    <a:pt x="7572" y="1558"/>
                  </a:lnTo>
                  <a:lnTo>
                    <a:pt x="7530" y="1600"/>
                  </a:lnTo>
                  <a:lnTo>
                    <a:pt x="7503" y="1641"/>
                  </a:lnTo>
                  <a:lnTo>
                    <a:pt x="7475" y="1696"/>
                  </a:lnTo>
                  <a:lnTo>
                    <a:pt x="7461" y="1765"/>
                  </a:lnTo>
                  <a:lnTo>
                    <a:pt x="7461" y="1834"/>
                  </a:lnTo>
                  <a:lnTo>
                    <a:pt x="7489" y="2000"/>
                  </a:lnTo>
                  <a:lnTo>
                    <a:pt x="7544" y="2207"/>
                  </a:lnTo>
                  <a:lnTo>
                    <a:pt x="7627" y="2427"/>
                  </a:lnTo>
                  <a:lnTo>
                    <a:pt x="7737" y="2662"/>
                  </a:lnTo>
                  <a:lnTo>
                    <a:pt x="7861" y="2896"/>
                  </a:lnTo>
                  <a:lnTo>
                    <a:pt x="8137" y="3393"/>
                  </a:lnTo>
                  <a:lnTo>
                    <a:pt x="8399" y="3861"/>
                  </a:lnTo>
                  <a:lnTo>
                    <a:pt x="8634" y="4234"/>
                  </a:lnTo>
                  <a:lnTo>
                    <a:pt x="8785" y="4496"/>
                  </a:lnTo>
                  <a:lnTo>
                    <a:pt x="8896" y="4675"/>
                  </a:lnTo>
                  <a:lnTo>
                    <a:pt x="9075" y="4965"/>
                  </a:lnTo>
                  <a:lnTo>
                    <a:pt x="9144" y="5103"/>
                  </a:lnTo>
                  <a:lnTo>
                    <a:pt x="9199" y="5241"/>
                  </a:lnTo>
                  <a:lnTo>
                    <a:pt x="9213" y="5296"/>
                  </a:lnTo>
                  <a:lnTo>
                    <a:pt x="9213" y="5351"/>
                  </a:lnTo>
                  <a:lnTo>
                    <a:pt x="9199" y="5392"/>
                  </a:lnTo>
                  <a:lnTo>
                    <a:pt x="9185" y="5420"/>
                  </a:lnTo>
                  <a:lnTo>
                    <a:pt x="7820" y="6565"/>
                  </a:lnTo>
                  <a:lnTo>
                    <a:pt x="7613" y="6744"/>
                  </a:lnTo>
                  <a:lnTo>
                    <a:pt x="7337" y="7020"/>
                  </a:lnTo>
                  <a:lnTo>
                    <a:pt x="6993" y="7351"/>
                  </a:lnTo>
                  <a:lnTo>
                    <a:pt x="6620" y="7695"/>
                  </a:lnTo>
                  <a:lnTo>
                    <a:pt x="6427" y="7847"/>
                  </a:lnTo>
                  <a:lnTo>
                    <a:pt x="6234" y="7999"/>
                  </a:lnTo>
                  <a:lnTo>
                    <a:pt x="6055" y="8137"/>
                  </a:lnTo>
                  <a:lnTo>
                    <a:pt x="5889" y="8247"/>
                  </a:lnTo>
                  <a:lnTo>
                    <a:pt x="5724" y="8330"/>
                  </a:lnTo>
                  <a:lnTo>
                    <a:pt x="5586" y="8371"/>
                  </a:lnTo>
                  <a:lnTo>
                    <a:pt x="5517" y="8385"/>
                  </a:lnTo>
                  <a:lnTo>
                    <a:pt x="5462" y="8385"/>
                  </a:lnTo>
                  <a:lnTo>
                    <a:pt x="5407" y="8371"/>
                  </a:lnTo>
                  <a:lnTo>
                    <a:pt x="5365" y="8357"/>
                  </a:lnTo>
                  <a:lnTo>
                    <a:pt x="2248" y="6399"/>
                  </a:lnTo>
                  <a:lnTo>
                    <a:pt x="2221" y="6440"/>
                  </a:lnTo>
                  <a:lnTo>
                    <a:pt x="2193" y="6496"/>
                  </a:lnTo>
                  <a:lnTo>
                    <a:pt x="2193" y="6551"/>
                  </a:lnTo>
                  <a:lnTo>
                    <a:pt x="2207" y="6606"/>
                  </a:lnTo>
                  <a:lnTo>
                    <a:pt x="2235" y="6675"/>
                  </a:lnTo>
                  <a:lnTo>
                    <a:pt x="2276" y="6744"/>
                  </a:lnTo>
                  <a:lnTo>
                    <a:pt x="2386" y="6882"/>
                  </a:lnTo>
                  <a:lnTo>
                    <a:pt x="2552" y="7033"/>
                  </a:lnTo>
                  <a:lnTo>
                    <a:pt x="2745" y="7199"/>
                  </a:lnTo>
                  <a:lnTo>
                    <a:pt x="2979" y="7351"/>
                  </a:lnTo>
                  <a:lnTo>
                    <a:pt x="3214" y="7516"/>
                  </a:lnTo>
                  <a:lnTo>
                    <a:pt x="3724" y="7819"/>
                  </a:lnTo>
                  <a:lnTo>
                    <a:pt x="4221" y="8109"/>
                  </a:lnTo>
                  <a:lnTo>
                    <a:pt x="4634" y="8330"/>
                  </a:lnTo>
                  <a:lnTo>
                    <a:pt x="4910" y="8495"/>
                  </a:lnTo>
                  <a:lnTo>
                    <a:pt x="4979" y="8550"/>
                  </a:lnTo>
                  <a:lnTo>
                    <a:pt x="5048" y="8606"/>
                  </a:lnTo>
                  <a:lnTo>
                    <a:pt x="5117" y="8661"/>
                  </a:lnTo>
                  <a:lnTo>
                    <a:pt x="5158" y="8730"/>
                  </a:lnTo>
                  <a:lnTo>
                    <a:pt x="5214" y="8799"/>
                  </a:lnTo>
                  <a:lnTo>
                    <a:pt x="5241" y="8868"/>
                  </a:lnTo>
                  <a:lnTo>
                    <a:pt x="5296" y="9033"/>
                  </a:lnTo>
                  <a:lnTo>
                    <a:pt x="5324" y="9199"/>
                  </a:lnTo>
                  <a:lnTo>
                    <a:pt x="5324" y="9364"/>
                  </a:lnTo>
                  <a:lnTo>
                    <a:pt x="5310" y="9557"/>
                  </a:lnTo>
                  <a:lnTo>
                    <a:pt x="5283" y="9736"/>
                  </a:lnTo>
                  <a:lnTo>
                    <a:pt x="5241" y="9930"/>
                  </a:lnTo>
                  <a:lnTo>
                    <a:pt x="5186" y="10123"/>
                  </a:lnTo>
                  <a:lnTo>
                    <a:pt x="5062" y="10523"/>
                  </a:lnTo>
                  <a:lnTo>
                    <a:pt x="4938" y="10909"/>
                  </a:lnTo>
                  <a:lnTo>
                    <a:pt x="4841" y="11267"/>
                  </a:lnTo>
                  <a:lnTo>
                    <a:pt x="4414" y="13267"/>
                  </a:lnTo>
                  <a:lnTo>
                    <a:pt x="4386" y="13336"/>
                  </a:lnTo>
                  <a:lnTo>
                    <a:pt x="4372" y="13377"/>
                  </a:lnTo>
                  <a:lnTo>
                    <a:pt x="4345" y="13419"/>
                  </a:lnTo>
                  <a:lnTo>
                    <a:pt x="4303" y="13446"/>
                  </a:lnTo>
                  <a:lnTo>
                    <a:pt x="4262" y="13460"/>
                  </a:lnTo>
                  <a:lnTo>
                    <a:pt x="4221" y="13474"/>
                  </a:lnTo>
                  <a:lnTo>
                    <a:pt x="4110" y="13488"/>
                  </a:lnTo>
                  <a:lnTo>
                    <a:pt x="4000" y="13474"/>
                  </a:lnTo>
                  <a:lnTo>
                    <a:pt x="3876" y="13460"/>
                  </a:lnTo>
                  <a:lnTo>
                    <a:pt x="3752" y="13446"/>
                  </a:lnTo>
                  <a:lnTo>
                    <a:pt x="3641" y="13432"/>
                  </a:lnTo>
                  <a:lnTo>
                    <a:pt x="1242" y="13336"/>
                  </a:lnTo>
                  <a:lnTo>
                    <a:pt x="1062" y="13322"/>
                  </a:lnTo>
                  <a:lnTo>
                    <a:pt x="856" y="13295"/>
                  </a:lnTo>
                  <a:lnTo>
                    <a:pt x="635" y="13267"/>
                  </a:lnTo>
                  <a:lnTo>
                    <a:pt x="428" y="13253"/>
                  </a:lnTo>
                  <a:lnTo>
                    <a:pt x="332" y="13267"/>
                  </a:lnTo>
                  <a:lnTo>
                    <a:pt x="235" y="13281"/>
                  </a:lnTo>
                  <a:lnTo>
                    <a:pt x="152" y="13295"/>
                  </a:lnTo>
                  <a:lnTo>
                    <a:pt x="83" y="13336"/>
                  </a:lnTo>
                  <a:lnTo>
                    <a:pt x="42" y="13391"/>
                  </a:lnTo>
                  <a:lnTo>
                    <a:pt x="14" y="13460"/>
                  </a:lnTo>
                  <a:lnTo>
                    <a:pt x="1" y="13543"/>
                  </a:lnTo>
                  <a:lnTo>
                    <a:pt x="14" y="13653"/>
                  </a:lnTo>
                  <a:lnTo>
                    <a:pt x="3379" y="13777"/>
                  </a:lnTo>
                  <a:lnTo>
                    <a:pt x="3779" y="13805"/>
                  </a:lnTo>
                  <a:lnTo>
                    <a:pt x="3945" y="13832"/>
                  </a:lnTo>
                  <a:lnTo>
                    <a:pt x="4069" y="13860"/>
                  </a:lnTo>
                  <a:lnTo>
                    <a:pt x="4165" y="13901"/>
                  </a:lnTo>
                  <a:lnTo>
                    <a:pt x="4234" y="13956"/>
                  </a:lnTo>
                  <a:lnTo>
                    <a:pt x="4290" y="14025"/>
                  </a:lnTo>
                  <a:lnTo>
                    <a:pt x="4331" y="14094"/>
                  </a:lnTo>
                  <a:lnTo>
                    <a:pt x="4345" y="14191"/>
                  </a:lnTo>
                  <a:lnTo>
                    <a:pt x="4345" y="14287"/>
                  </a:lnTo>
                  <a:lnTo>
                    <a:pt x="4331" y="14563"/>
                  </a:lnTo>
                  <a:lnTo>
                    <a:pt x="4303" y="14894"/>
                  </a:lnTo>
                  <a:lnTo>
                    <a:pt x="4276" y="15336"/>
                  </a:lnTo>
                  <a:lnTo>
                    <a:pt x="4152" y="18990"/>
                  </a:lnTo>
                  <a:lnTo>
                    <a:pt x="4138" y="19018"/>
                  </a:lnTo>
                  <a:lnTo>
                    <a:pt x="4124" y="19045"/>
                  </a:lnTo>
                  <a:lnTo>
                    <a:pt x="4041" y="19128"/>
                  </a:lnTo>
                  <a:lnTo>
                    <a:pt x="3931" y="19211"/>
                  </a:lnTo>
                  <a:lnTo>
                    <a:pt x="3779" y="19307"/>
                  </a:lnTo>
                  <a:lnTo>
                    <a:pt x="3407" y="19514"/>
                  </a:lnTo>
                  <a:lnTo>
                    <a:pt x="2966" y="19721"/>
                  </a:lnTo>
                  <a:lnTo>
                    <a:pt x="2097" y="20121"/>
                  </a:lnTo>
                  <a:lnTo>
                    <a:pt x="1752" y="20273"/>
                  </a:lnTo>
                  <a:lnTo>
                    <a:pt x="1545" y="20383"/>
                  </a:lnTo>
                  <a:lnTo>
                    <a:pt x="1559" y="20438"/>
                  </a:lnTo>
                  <a:lnTo>
                    <a:pt x="1600" y="20480"/>
                  </a:lnTo>
                  <a:lnTo>
                    <a:pt x="1628" y="20521"/>
                  </a:lnTo>
                  <a:lnTo>
                    <a:pt x="1683" y="20549"/>
                  </a:lnTo>
                  <a:lnTo>
                    <a:pt x="1738" y="20562"/>
                  </a:lnTo>
                  <a:lnTo>
                    <a:pt x="1793" y="20576"/>
                  </a:lnTo>
                  <a:lnTo>
                    <a:pt x="1917" y="20576"/>
                  </a:lnTo>
                  <a:lnTo>
                    <a:pt x="2083" y="20535"/>
                  </a:lnTo>
                  <a:lnTo>
                    <a:pt x="2248" y="20480"/>
                  </a:lnTo>
                  <a:lnTo>
                    <a:pt x="2428" y="20397"/>
                  </a:lnTo>
                  <a:lnTo>
                    <a:pt x="2607" y="20314"/>
                  </a:lnTo>
                  <a:lnTo>
                    <a:pt x="2979" y="20107"/>
                  </a:lnTo>
                  <a:lnTo>
                    <a:pt x="3338" y="19887"/>
                  </a:lnTo>
                  <a:lnTo>
                    <a:pt x="3641" y="19694"/>
                  </a:lnTo>
                  <a:lnTo>
                    <a:pt x="3862" y="19556"/>
                  </a:lnTo>
                  <a:lnTo>
                    <a:pt x="4000" y="19500"/>
                  </a:lnTo>
                  <a:lnTo>
                    <a:pt x="4110" y="19487"/>
                  </a:lnTo>
                  <a:lnTo>
                    <a:pt x="4221" y="19487"/>
                  </a:lnTo>
                  <a:lnTo>
                    <a:pt x="4331" y="19514"/>
                  </a:lnTo>
                  <a:lnTo>
                    <a:pt x="4414" y="19556"/>
                  </a:lnTo>
                  <a:lnTo>
                    <a:pt x="4510" y="19625"/>
                  </a:lnTo>
                  <a:lnTo>
                    <a:pt x="4593" y="19707"/>
                  </a:lnTo>
                  <a:lnTo>
                    <a:pt x="4676" y="19804"/>
                  </a:lnTo>
                  <a:lnTo>
                    <a:pt x="4814" y="20038"/>
                  </a:lnTo>
                  <a:lnTo>
                    <a:pt x="4952" y="20287"/>
                  </a:lnTo>
                  <a:lnTo>
                    <a:pt x="5103" y="20549"/>
                  </a:lnTo>
                  <a:lnTo>
                    <a:pt x="5241" y="20783"/>
                  </a:lnTo>
                  <a:lnTo>
                    <a:pt x="5876" y="21707"/>
                  </a:lnTo>
                  <a:lnTo>
                    <a:pt x="6317" y="21707"/>
                  </a:lnTo>
                  <a:lnTo>
                    <a:pt x="4579" y="19183"/>
                  </a:lnTo>
                  <a:lnTo>
                    <a:pt x="4910" y="18990"/>
                  </a:lnTo>
                  <a:lnTo>
                    <a:pt x="5407" y="18701"/>
                  </a:lnTo>
                  <a:lnTo>
                    <a:pt x="5669" y="18576"/>
                  </a:lnTo>
                  <a:lnTo>
                    <a:pt x="5889" y="18466"/>
                  </a:lnTo>
                  <a:lnTo>
                    <a:pt x="5986" y="18439"/>
                  </a:lnTo>
                  <a:lnTo>
                    <a:pt x="6069" y="18425"/>
                  </a:lnTo>
                  <a:lnTo>
                    <a:pt x="6124" y="18425"/>
                  </a:lnTo>
                  <a:lnTo>
                    <a:pt x="6151" y="18452"/>
                  </a:lnTo>
                  <a:lnTo>
                    <a:pt x="7586" y="20438"/>
                  </a:lnTo>
                  <a:lnTo>
                    <a:pt x="7792" y="20686"/>
                  </a:lnTo>
                  <a:lnTo>
                    <a:pt x="8068" y="21004"/>
                  </a:lnTo>
                  <a:lnTo>
                    <a:pt x="8372" y="21362"/>
                  </a:lnTo>
                  <a:lnTo>
                    <a:pt x="8496" y="21542"/>
                  </a:lnTo>
                  <a:lnTo>
                    <a:pt x="8606" y="21707"/>
                  </a:lnTo>
                  <a:lnTo>
                    <a:pt x="8937" y="21707"/>
                  </a:lnTo>
                  <a:lnTo>
                    <a:pt x="6427" y="18204"/>
                  </a:lnTo>
                  <a:lnTo>
                    <a:pt x="7337" y="17735"/>
                  </a:lnTo>
                  <a:lnTo>
                    <a:pt x="9461" y="19776"/>
                  </a:lnTo>
                  <a:lnTo>
                    <a:pt x="9627" y="19914"/>
                  </a:lnTo>
                  <a:lnTo>
                    <a:pt x="9709" y="19969"/>
                  </a:lnTo>
                  <a:lnTo>
                    <a:pt x="9778" y="20038"/>
                  </a:lnTo>
                  <a:lnTo>
                    <a:pt x="9820" y="20107"/>
                  </a:lnTo>
                  <a:lnTo>
                    <a:pt x="9847" y="20176"/>
                  </a:lnTo>
                  <a:lnTo>
                    <a:pt x="9847" y="20218"/>
                  </a:lnTo>
                  <a:lnTo>
                    <a:pt x="9847" y="20259"/>
                  </a:lnTo>
                  <a:lnTo>
                    <a:pt x="9806" y="20355"/>
                  </a:lnTo>
                  <a:lnTo>
                    <a:pt x="8951" y="21707"/>
                  </a:lnTo>
                  <a:lnTo>
                    <a:pt x="9378" y="21707"/>
                  </a:lnTo>
                  <a:lnTo>
                    <a:pt x="10206" y="20383"/>
                  </a:lnTo>
                  <a:lnTo>
                    <a:pt x="12964" y="21417"/>
                  </a:lnTo>
                  <a:lnTo>
                    <a:pt x="13102" y="21473"/>
                  </a:lnTo>
                  <a:lnTo>
                    <a:pt x="13226" y="21542"/>
                  </a:lnTo>
                  <a:lnTo>
                    <a:pt x="13323" y="21624"/>
                  </a:lnTo>
                  <a:lnTo>
                    <a:pt x="13405" y="21707"/>
                  </a:lnTo>
                  <a:lnTo>
                    <a:pt x="13902" y="21707"/>
                  </a:lnTo>
                  <a:lnTo>
                    <a:pt x="13902" y="21638"/>
                  </a:lnTo>
                  <a:lnTo>
                    <a:pt x="16688" y="20728"/>
                  </a:lnTo>
                  <a:lnTo>
                    <a:pt x="16881" y="20645"/>
                  </a:lnTo>
                  <a:lnTo>
                    <a:pt x="16977" y="20618"/>
                  </a:lnTo>
                  <a:lnTo>
                    <a:pt x="17060" y="20576"/>
                  </a:lnTo>
                  <a:lnTo>
                    <a:pt x="17143" y="20576"/>
                  </a:lnTo>
                  <a:lnTo>
                    <a:pt x="17212" y="20590"/>
                  </a:lnTo>
                  <a:lnTo>
                    <a:pt x="17253" y="20604"/>
                  </a:lnTo>
                  <a:lnTo>
                    <a:pt x="17281" y="20631"/>
                  </a:lnTo>
                  <a:lnTo>
                    <a:pt x="17350" y="20714"/>
                  </a:lnTo>
                  <a:lnTo>
                    <a:pt x="17874" y="21707"/>
                  </a:lnTo>
                  <a:lnTo>
                    <a:pt x="18274" y="21707"/>
                  </a:lnTo>
                  <a:lnTo>
                    <a:pt x="17570" y="20355"/>
                  </a:lnTo>
                  <a:lnTo>
                    <a:pt x="19184" y="18783"/>
                  </a:lnTo>
                  <a:lnTo>
                    <a:pt x="19418" y="18549"/>
                  </a:lnTo>
                  <a:lnTo>
                    <a:pt x="19598" y="18356"/>
                  </a:lnTo>
                  <a:lnTo>
                    <a:pt x="19749" y="18218"/>
                  </a:lnTo>
                  <a:lnTo>
                    <a:pt x="19818" y="18163"/>
                  </a:lnTo>
                  <a:lnTo>
                    <a:pt x="19887" y="18135"/>
                  </a:lnTo>
                  <a:lnTo>
                    <a:pt x="19956" y="18121"/>
                  </a:lnTo>
                  <a:lnTo>
                    <a:pt x="20025" y="18108"/>
                  </a:lnTo>
                  <a:lnTo>
                    <a:pt x="20108" y="18121"/>
                  </a:lnTo>
                  <a:lnTo>
                    <a:pt x="20191" y="18149"/>
                  </a:lnTo>
                  <a:lnTo>
                    <a:pt x="20287" y="18190"/>
                  </a:lnTo>
                  <a:lnTo>
                    <a:pt x="20411" y="18245"/>
                  </a:lnTo>
                  <a:lnTo>
                    <a:pt x="20687" y="18425"/>
                  </a:lnTo>
                  <a:lnTo>
                    <a:pt x="18508" y="21707"/>
                  </a:lnTo>
                  <a:lnTo>
                    <a:pt x="18936" y="21707"/>
                  </a:lnTo>
                  <a:lnTo>
                    <a:pt x="20177" y="19845"/>
                  </a:lnTo>
                  <a:lnTo>
                    <a:pt x="20329" y="19583"/>
                  </a:lnTo>
                  <a:lnTo>
                    <a:pt x="20535" y="19183"/>
                  </a:lnTo>
                  <a:lnTo>
                    <a:pt x="20659" y="18976"/>
                  </a:lnTo>
                  <a:lnTo>
                    <a:pt x="20784" y="18811"/>
                  </a:lnTo>
                  <a:lnTo>
                    <a:pt x="20894" y="18673"/>
                  </a:lnTo>
                  <a:lnTo>
                    <a:pt x="20949" y="18632"/>
                  </a:lnTo>
                  <a:lnTo>
                    <a:pt x="20990" y="18604"/>
                  </a:lnTo>
                  <a:lnTo>
                    <a:pt x="21046" y="18604"/>
                  </a:lnTo>
                  <a:lnTo>
                    <a:pt x="21101" y="18618"/>
                  </a:lnTo>
                  <a:lnTo>
                    <a:pt x="21266" y="18701"/>
                  </a:lnTo>
                  <a:lnTo>
                    <a:pt x="21446" y="18811"/>
                  </a:lnTo>
                  <a:lnTo>
                    <a:pt x="21666" y="18963"/>
                  </a:lnTo>
                  <a:lnTo>
                    <a:pt x="22066" y="19252"/>
                  </a:lnTo>
                  <a:lnTo>
                    <a:pt x="22328" y="19459"/>
                  </a:lnTo>
                  <a:lnTo>
                    <a:pt x="21239" y="20576"/>
                  </a:lnTo>
                  <a:lnTo>
                    <a:pt x="20122" y="21707"/>
                  </a:lnTo>
                  <a:lnTo>
                    <a:pt x="20632" y="21707"/>
                  </a:lnTo>
                  <a:lnTo>
                    <a:pt x="20742" y="21597"/>
                  </a:lnTo>
                  <a:lnTo>
                    <a:pt x="21142" y="21169"/>
                  </a:lnTo>
                  <a:lnTo>
                    <a:pt x="21763" y="20493"/>
                  </a:lnTo>
                  <a:lnTo>
                    <a:pt x="22080" y="20162"/>
                  </a:lnTo>
                  <a:lnTo>
                    <a:pt x="22370" y="19900"/>
                  </a:lnTo>
                  <a:lnTo>
                    <a:pt x="22494" y="19804"/>
                  </a:lnTo>
                  <a:lnTo>
                    <a:pt x="22590" y="19735"/>
                  </a:lnTo>
                  <a:lnTo>
                    <a:pt x="22673" y="19694"/>
                  </a:lnTo>
                  <a:lnTo>
                    <a:pt x="22701" y="19694"/>
                  </a:lnTo>
                  <a:lnTo>
                    <a:pt x="22728" y="19707"/>
                  </a:lnTo>
                  <a:lnTo>
                    <a:pt x="22935" y="19831"/>
                  </a:lnTo>
                  <a:lnTo>
                    <a:pt x="22935" y="19473"/>
                  </a:lnTo>
                  <a:lnTo>
                    <a:pt x="22866" y="19404"/>
                  </a:lnTo>
                  <a:lnTo>
                    <a:pt x="22825" y="19335"/>
                  </a:lnTo>
                  <a:lnTo>
                    <a:pt x="22825" y="19307"/>
                  </a:lnTo>
                  <a:lnTo>
                    <a:pt x="22825" y="19252"/>
                  </a:lnTo>
                  <a:lnTo>
                    <a:pt x="22838" y="19128"/>
                  </a:lnTo>
                  <a:lnTo>
                    <a:pt x="22880" y="18990"/>
                  </a:lnTo>
                  <a:lnTo>
                    <a:pt x="22935" y="18825"/>
                  </a:lnTo>
                  <a:lnTo>
                    <a:pt x="22935" y="17777"/>
                  </a:lnTo>
                  <a:lnTo>
                    <a:pt x="22507" y="19142"/>
                  </a:lnTo>
                  <a:lnTo>
                    <a:pt x="22383" y="19073"/>
                  </a:lnTo>
                  <a:lnTo>
                    <a:pt x="22204" y="18976"/>
                  </a:lnTo>
                  <a:lnTo>
                    <a:pt x="21763" y="18756"/>
                  </a:lnTo>
                  <a:lnTo>
                    <a:pt x="21556" y="18632"/>
                  </a:lnTo>
                  <a:lnTo>
                    <a:pt x="21363" y="18507"/>
                  </a:lnTo>
                  <a:lnTo>
                    <a:pt x="21225" y="18397"/>
                  </a:lnTo>
                  <a:lnTo>
                    <a:pt x="21184" y="18342"/>
                  </a:lnTo>
                  <a:lnTo>
                    <a:pt x="21156" y="18287"/>
                  </a:lnTo>
                  <a:lnTo>
                    <a:pt x="21128" y="18204"/>
                  </a:lnTo>
                  <a:lnTo>
                    <a:pt x="21128" y="18121"/>
                  </a:lnTo>
                  <a:lnTo>
                    <a:pt x="21142" y="18025"/>
                  </a:lnTo>
                  <a:lnTo>
                    <a:pt x="21170" y="17914"/>
                  </a:lnTo>
                  <a:lnTo>
                    <a:pt x="21225" y="17666"/>
                  </a:lnTo>
                  <a:lnTo>
                    <a:pt x="21321" y="17404"/>
                  </a:lnTo>
                  <a:lnTo>
                    <a:pt x="21515" y="16894"/>
                  </a:lnTo>
                  <a:lnTo>
                    <a:pt x="21597" y="16687"/>
                  </a:lnTo>
                  <a:lnTo>
                    <a:pt x="21652" y="16522"/>
                  </a:lnTo>
                  <a:lnTo>
                    <a:pt x="22218" y="14522"/>
                  </a:lnTo>
                  <a:lnTo>
                    <a:pt x="22232" y="14508"/>
                  </a:lnTo>
                  <a:lnTo>
                    <a:pt x="22273" y="14494"/>
                  </a:lnTo>
                  <a:lnTo>
                    <a:pt x="22439" y="14481"/>
                  </a:lnTo>
                  <a:lnTo>
                    <a:pt x="22673" y="14481"/>
                  </a:lnTo>
                  <a:lnTo>
                    <a:pt x="22935" y="14494"/>
                  </a:lnTo>
                  <a:lnTo>
                    <a:pt x="22935" y="14177"/>
                  </a:lnTo>
                  <a:lnTo>
                    <a:pt x="22452" y="14163"/>
                  </a:lnTo>
                  <a:lnTo>
                    <a:pt x="22301" y="14136"/>
                  </a:lnTo>
                  <a:lnTo>
                    <a:pt x="22259" y="14122"/>
                  </a:lnTo>
                  <a:lnTo>
                    <a:pt x="22245" y="14108"/>
                  </a:lnTo>
                  <a:lnTo>
                    <a:pt x="22039" y="12108"/>
                  </a:lnTo>
                  <a:lnTo>
                    <a:pt x="21832" y="10095"/>
                  </a:lnTo>
                  <a:lnTo>
                    <a:pt x="21846" y="10081"/>
                  </a:lnTo>
                  <a:lnTo>
                    <a:pt x="21859" y="10054"/>
                  </a:lnTo>
                  <a:lnTo>
                    <a:pt x="21942" y="9985"/>
                  </a:lnTo>
                  <a:lnTo>
                    <a:pt x="22066" y="9916"/>
                  </a:lnTo>
                  <a:lnTo>
                    <a:pt x="22218" y="9819"/>
                  </a:lnTo>
                  <a:lnTo>
                    <a:pt x="22576" y="9640"/>
                  </a:lnTo>
                  <a:lnTo>
                    <a:pt x="22935" y="9474"/>
                  </a:lnTo>
                  <a:lnTo>
                    <a:pt x="22935" y="9102"/>
                  </a:lnTo>
                  <a:lnTo>
                    <a:pt x="22576" y="9309"/>
                  </a:lnTo>
                  <a:lnTo>
                    <a:pt x="22163" y="9530"/>
                  </a:lnTo>
                  <a:lnTo>
                    <a:pt x="21983" y="9626"/>
                  </a:lnTo>
                  <a:lnTo>
                    <a:pt x="21832" y="9695"/>
                  </a:lnTo>
                  <a:lnTo>
                    <a:pt x="21721" y="9736"/>
                  </a:lnTo>
                  <a:lnTo>
                    <a:pt x="21666" y="9736"/>
                  </a:lnTo>
                  <a:lnTo>
                    <a:pt x="20273" y="8192"/>
                  </a:lnTo>
                  <a:lnTo>
                    <a:pt x="18880" y="6647"/>
                  </a:lnTo>
                  <a:lnTo>
                    <a:pt x="18867" y="6620"/>
                  </a:lnTo>
                  <a:lnTo>
                    <a:pt x="18880" y="6578"/>
                  </a:lnTo>
                  <a:lnTo>
                    <a:pt x="18963" y="6427"/>
                  </a:lnTo>
                  <a:lnTo>
                    <a:pt x="19074" y="6234"/>
                  </a:lnTo>
                  <a:lnTo>
                    <a:pt x="19225" y="5999"/>
                  </a:lnTo>
                  <a:lnTo>
                    <a:pt x="19694" y="5310"/>
                  </a:lnTo>
                  <a:lnTo>
                    <a:pt x="22935" y="8730"/>
                  </a:lnTo>
                  <a:lnTo>
                    <a:pt x="22935" y="8330"/>
                  </a:lnTo>
                  <a:lnTo>
                    <a:pt x="22783" y="8164"/>
                  </a:lnTo>
                  <a:lnTo>
                    <a:pt x="22618" y="7999"/>
                  </a:lnTo>
                  <a:lnTo>
                    <a:pt x="22328" y="7640"/>
                  </a:lnTo>
                  <a:lnTo>
                    <a:pt x="22080" y="7323"/>
                  </a:lnTo>
                  <a:lnTo>
                    <a:pt x="21887" y="7089"/>
                  </a:lnTo>
                  <a:lnTo>
                    <a:pt x="21487" y="6702"/>
                  </a:lnTo>
                  <a:lnTo>
                    <a:pt x="20797" y="6013"/>
                  </a:lnTo>
                  <a:lnTo>
                    <a:pt x="20453" y="5654"/>
                  </a:lnTo>
                  <a:lnTo>
                    <a:pt x="20149" y="5337"/>
                  </a:lnTo>
                  <a:lnTo>
                    <a:pt x="20039" y="5199"/>
                  </a:lnTo>
                  <a:lnTo>
                    <a:pt x="19956" y="5089"/>
                  </a:lnTo>
                  <a:lnTo>
                    <a:pt x="19915" y="5006"/>
                  </a:lnTo>
                  <a:lnTo>
                    <a:pt x="19901" y="4979"/>
                  </a:lnTo>
                  <a:lnTo>
                    <a:pt x="19915" y="4965"/>
                  </a:lnTo>
                  <a:lnTo>
                    <a:pt x="20301" y="4372"/>
                  </a:lnTo>
                  <a:lnTo>
                    <a:pt x="20604" y="3944"/>
                  </a:lnTo>
                  <a:lnTo>
                    <a:pt x="20908" y="3475"/>
                  </a:lnTo>
                  <a:lnTo>
                    <a:pt x="21184" y="3020"/>
                  </a:lnTo>
                  <a:lnTo>
                    <a:pt x="21294" y="2813"/>
                  </a:lnTo>
                  <a:lnTo>
                    <a:pt x="21390" y="2620"/>
                  </a:lnTo>
                  <a:lnTo>
                    <a:pt x="21459" y="2455"/>
                  </a:lnTo>
                  <a:lnTo>
                    <a:pt x="21501" y="2317"/>
                  </a:lnTo>
                  <a:lnTo>
                    <a:pt x="21501" y="2262"/>
                  </a:lnTo>
                  <a:lnTo>
                    <a:pt x="21501" y="2220"/>
                  </a:lnTo>
                  <a:lnTo>
                    <a:pt x="21487" y="2179"/>
                  </a:lnTo>
                  <a:lnTo>
                    <a:pt x="21459" y="2151"/>
                  </a:lnTo>
                  <a:lnTo>
                    <a:pt x="21432" y="2138"/>
                  </a:lnTo>
                  <a:lnTo>
                    <a:pt x="21390" y="2151"/>
                  </a:lnTo>
                  <a:lnTo>
                    <a:pt x="21349" y="2165"/>
                  </a:lnTo>
                  <a:lnTo>
                    <a:pt x="21308" y="2193"/>
                  </a:lnTo>
                  <a:lnTo>
                    <a:pt x="21197" y="2276"/>
                  </a:lnTo>
                  <a:lnTo>
                    <a:pt x="21087" y="2413"/>
                  </a:lnTo>
                  <a:lnTo>
                    <a:pt x="20949" y="2565"/>
                  </a:lnTo>
                  <a:lnTo>
                    <a:pt x="20825" y="2758"/>
                  </a:lnTo>
                  <a:lnTo>
                    <a:pt x="20535" y="3186"/>
                  </a:lnTo>
                  <a:lnTo>
                    <a:pt x="20260" y="3655"/>
                  </a:lnTo>
                  <a:lnTo>
                    <a:pt x="20011" y="4082"/>
                  </a:lnTo>
                  <a:lnTo>
                    <a:pt x="19667" y="4675"/>
                  </a:lnTo>
                  <a:lnTo>
                    <a:pt x="19639" y="4703"/>
                  </a:lnTo>
                  <a:lnTo>
                    <a:pt x="19598" y="4730"/>
                  </a:lnTo>
                  <a:lnTo>
                    <a:pt x="19487" y="4744"/>
                  </a:lnTo>
                  <a:lnTo>
                    <a:pt x="19349" y="4758"/>
                  </a:lnTo>
                  <a:lnTo>
                    <a:pt x="19170" y="4744"/>
                  </a:lnTo>
                  <a:lnTo>
                    <a:pt x="18963" y="4703"/>
                  </a:lnTo>
                  <a:lnTo>
                    <a:pt x="18729" y="4661"/>
                  </a:lnTo>
                  <a:lnTo>
                    <a:pt x="18232" y="4551"/>
                  </a:lnTo>
                  <a:lnTo>
                    <a:pt x="17736" y="4413"/>
                  </a:lnTo>
                  <a:lnTo>
                    <a:pt x="17281" y="4289"/>
                  </a:lnTo>
                  <a:lnTo>
                    <a:pt x="16674" y="4110"/>
                  </a:lnTo>
                  <a:lnTo>
                    <a:pt x="16384" y="4068"/>
                  </a:lnTo>
                  <a:lnTo>
                    <a:pt x="16053" y="4027"/>
                  </a:lnTo>
                  <a:lnTo>
                    <a:pt x="15709" y="3972"/>
                  </a:lnTo>
                  <a:lnTo>
                    <a:pt x="15364" y="3917"/>
                  </a:lnTo>
                  <a:lnTo>
                    <a:pt x="15212" y="3875"/>
                  </a:lnTo>
                  <a:lnTo>
                    <a:pt x="15060" y="3820"/>
                  </a:lnTo>
                  <a:lnTo>
                    <a:pt x="14922" y="3751"/>
                  </a:lnTo>
                  <a:lnTo>
                    <a:pt x="14812" y="3682"/>
                  </a:lnTo>
                  <a:lnTo>
                    <a:pt x="14716" y="3586"/>
                  </a:lnTo>
                  <a:lnTo>
                    <a:pt x="14647" y="3489"/>
                  </a:lnTo>
                  <a:lnTo>
                    <a:pt x="14619" y="3420"/>
                  </a:lnTo>
                  <a:lnTo>
                    <a:pt x="14605" y="3365"/>
                  </a:lnTo>
                  <a:lnTo>
                    <a:pt x="14605" y="3296"/>
                  </a:lnTo>
                  <a:lnTo>
                    <a:pt x="14591" y="3227"/>
                  </a:lnTo>
                  <a:lnTo>
                    <a:pt x="14619" y="2924"/>
                  </a:lnTo>
                  <a:lnTo>
                    <a:pt x="14660" y="2469"/>
                  </a:lnTo>
                  <a:lnTo>
                    <a:pt x="14716" y="1931"/>
                  </a:lnTo>
                  <a:lnTo>
                    <a:pt x="14743" y="1352"/>
                  </a:lnTo>
                  <a:lnTo>
                    <a:pt x="14743" y="1076"/>
                  </a:lnTo>
                  <a:lnTo>
                    <a:pt x="14743" y="814"/>
                  </a:lnTo>
                  <a:lnTo>
                    <a:pt x="14729" y="579"/>
                  </a:lnTo>
                  <a:lnTo>
                    <a:pt x="14688" y="372"/>
                  </a:lnTo>
                  <a:lnTo>
                    <a:pt x="14633" y="207"/>
                  </a:lnTo>
                  <a:lnTo>
                    <a:pt x="14605" y="138"/>
                  </a:lnTo>
                  <a:lnTo>
                    <a:pt x="14564" y="83"/>
                  </a:lnTo>
                  <a:lnTo>
                    <a:pt x="14522" y="41"/>
                  </a:lnTo>
                  <a:lnTo>
                    <a:pt x="14481" y="14"/>
                  </a:lnTo>
                  <a:lnTo>
                    <a:pt x="14426" y="0"/>
                  </a:lnTo>
                  <a:close/>
                </a:path>
              </a:pathLst>
            </a:custGeom>
            <a:solidFill>
              <a:srgbClr val="417D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4" name="Google Shape;534;p13"/>
            <p:cNvSpPr/>
            <p:nvPr/>
          </p:nvSpPr>
          <p:spPr>
            <a:xfrm>
              <a:off x="7349450" y="2361025"/>
              <a:ext cx="32425" cy="26550"/>
            </a:xfrm>
            <a:custGeom>
              <a:rect b="b" l="l" r="r" t="t"/>
              <a:pathLst>
                <a:path extrusionOk="0" h="1062" w="1297">
                  <a:moveTo>
                    <a:pt x="1" y="0"/>
                  </a:moveTo>
                  <a:lnTo>
                    <a:pt x="1297" y="1062"/>
                  </a:lnTo>
                  <a:lnTo>
                    <a:pt x="1297" y="841"/>
                  </a:lnTo>
                  <a:lnTo>
                    <a:pt x="1076" y="634"/>
                  </a:lnTo>
                  <a:lnTo>
                    <a:pt x="925" y="496"/>
                  </a:lnTo>
                  <a:lnTo>
                    <a:pt x="332" y="0"/>
                  </a:lnTo>
                  <a:close/>
                </a:path>
              </a:pathLst>
            </a:custGeom>
            <a:solidFill>
              <a:srgbClr val="417D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5" name="Google Shape;535;p13"/>
            <p:cNvSpPr/>
            <p:nvPr/>
          </p:nvSpPr>
          <p:spPr>
            <a:xfrm>
              <a:off x="7077425" y="2361025"/>
              <a:ext cx="304450" cy="311350"/>
            </a:xfrm>
            <a:custGeom>
              <a:rect b="b" l="l" r="r" t="t"/>
              <a:pathLst>
                <a:path extrusionOk="0" h="12454" w="12178">
                  <a:moveTo>
                    <a:pt x="7875" y="83"/>
                  </a:moveTo>
                  <a:lnTo>
                    <a:pt x="7875" y="1021"/>
                  </a:lnTo>
                  <a:lnTo>
                    <a:pt x="6441" y="1324"/>
                  </a:lnTo>
                  <a:lnTo>
                    <a:pt x="6331" y="1324"/>
                  </a:lnTo>
                  <a:lnTo>
                    <a:pt x="6275" y="1310"/>
                  </a:lnTo>
                  <a:lnTo>
                    <a:pt x="6234" y="1269"/>
                  </a:lnTo>
                  <a:lnTo>
                    <a:pt x="6151" y="1186"/>
                  </a:lnTo>
                  <a:lnTo>
                    <a:pt x="6082" y="1089"/>
                  </a:lnTo>
                  <a:lnTo>
                    <a:pt x="6013" y="965"/>
                  </a:lnTo>
                  <a:lnTo>
                    <a:pt x="5958" y="827"/>
                  </a:lnTo>
                  <a:lnTo>
                    <a:pt x="5848" y="607"/>
                  </a:lnTo>
                  <a:lnTo>
                    <a:pt x="6868" y="345"/>
                  </a:lnTo>
                  <a:lnTo>
                    <a:pt x="7875" y="83"/>
                  </a:lnTo>
                  <a:close/>
                  <a:moveTo>
                    <a:pt x="8068" y="124"/>
                  </a:moveTo>
                  <a:lnTo>
                    <a:pt x="10192" y="455"/>
                  </a:lnTo>
                  <a:lnTo>
                    <a:pt x="9640" y="1407"/>
                  </a:lnTo>
                  <a:lnTo>
                    <a:pt x="8234" y="1062"/>
                  </a:lnTo>
                  <a:lnTo>
                    <a:pt x="8179" y="1048"/>
                  </a:lnTo>
                  <a:lnTo>
                    <a:pt x="8137" y="1007"/>
                  </a:lnTo>
                  <a:lnTo>
                    <a:pt x="8110" y="979"/>
                  </a:lnTo>
                  <a:lnTo>
                    <a:pt x="8082" y="924"/>
                  </a:lnTo>
                  <a:lnTo>
                    <a:pt x="8054" y="869"/>
                  </a:lnTo>
                  <a:lnTo>
                    <a:pt x="8041" y="814"/>
                  </a:lnTo>
                  <a:lnTo>
                    <a:pt x="8041" y="676"/>
                  </a:lnTo>
                  <a:lnTo>
                    <a:pt x="8041" y="524"/>
                  </a:lnTo>
                  <a:lnTo>
                    <a:pt x="8054" y="386"/>
                  </a:lnTo>
                  <a:lnTo>
                    <a:pt x="8068" y="234"/>
                  </a:lnTo>
                  <a:lnTo>
                    <a:pt x="8068" y="124"/>
                  </a:lnTo>
                  <a:close/>
                  <a:moveTo>
                    <a:pt x="5655" y="690"/>
                  </a:moveTo>
                  <a:lnTo>
                    <a:pt x="6082" y="1434"/>
                  </a:lnTo>
                  <a:lnTo>
                    <a:pt x="4841" y="2000"/>
                  </a:lnTo>
                  <a:lnTo>
                    <a:pt x="4524" y="2151"/>
                  </a:lnTo>
                  <a:lnTo>
                    <a:pt x="4414" y="2179"/>
                  </a:lnTo>
                  <a:lnTo>
                    <a:pt x="4317" y="2193"/>
                  </a:lnTo>
                  <a:lnTo>
                    <a:pt x="4221" y="2179"/>
                  </a:lnTo>
                  <a:lnTo>
                    <a:pt x="4110" y="2138"/>
                  </a:lnTo>
                  <a:lnTo>
                    <a:pt x="3972" y="2069"/>
                  </a:lnTo>
                  <a:lnTo>
                    <a:pt x="3807" y="1972"/>
                  </a:lnTo>
                  <a:lnTo>
                    <a:pt x="5655" y="690"/>
                  </a:lnTo>
                  <a:close/>
                  <a:moveTo>
                    <a:pt x="7875" y="1227"/>
                  </a:moveTo>
                  <a:lnTo>
                    <a:pt x="7875" y="2138"/>
                  </a:lnTo>
                  <a:lnTo>
                    <a:pt x="6868" y="2317"/>
                  </a:lnTo>
                  <a:lnTo>
                    <a:pt x="6841" y="2303"/>
                  </a:lnTo>
                  <a:lnTo>
                    <a:pt x="6813" y="2289"/>
                  </a:lnTo>
                  <a:lnTo>
                    <a:pt x="6758" y="2220"/>
                  </a:lnTo>
                  <a:lnTo>
                    <a:pt x="6689" y="2110"/>
                  </a:lnTo>
                  <a:lnTo>
                    <a:pt x="6606" y="1972"/>
                  </a:lnTo>
                  <a:lnTo>
                    <a:pt x="6386" y="1545"/>
                  </a:lnTo>
                  <a:lnTo>
                    <a:pt x="7875" y="1227"/>
                  </a:lnTo>
                  <a:close/>
                  <a:moveTo>
                    <a:pt x="8068" y="1241"/>
                  </a:moveTo>
                  <a:lnTo>
                    <a:pt x="9530" y="1586"/>
                  </a:lnTo>
                  <a:lnTo>
                    <a:pt x="9061" y="2400"/>
                  </a:lnTo>
                  <a:lnTo>
                    <a:pt x="8096" y="2151"/>
                  </a:lnTo>
                  <a:lnTo>
                    <a:pt x="8082" y="2138"/>
                  </a:lnTo>
                  <a:lnTo>
                    <a:pt x="8082" y="2110"/>
                  </a:lnTo>
                  <a:lnTo>
                    <a:pt x="8054" y="2013"/>
                  </a:lnTo>
                  <a:lnTo>
                    <a:pt x="8054" y="1738"/>
                  </a:lnTo>
                  <a:lnTo>
                    <a:pt x="8068" y="1241"/>
                  </a:lnTo>
                  <a:close/>
                  <a:moveTo>
                    <a:pt x="10385" y="538"/>
                  </a:moveTo>
                  <a:lnTo>
                    <a:pt x="12081" y="2013"/>
                  </a:lnTo>
                  <a:lnTo>
                    <a:pt x="11240" y="2496"/>
                  </a:lnTo>
                  <a:lnTo>
                    <a:pt x="9958" y="1586"/>
                  </a:lnTo>
                  <a:lnTo>
                    <a:pt x="9916" y="1545"/>
                  </a:lnTo>
                  <a:lnTo>
                    <a:pt x="9889" y="1489"/>
                  </a:lnTo>
                  <a:lnTo>
                    <a:pt x="9889" y="1434"/>
                  </a:lnTo>
                  <a:lnTo>
                    <a:pt x="9889" y="1379"/>
                  </a:lnTo>
                  <a:lnTo>
                    <a:pt x="9902" y="1310"/>
                  </a:lnTo>
                  <a:lnTo>
                    <a:pt x="9930" y="1227"/>
                  </a:lnTo>
                  <a:lnTo>
                    <a:pt x="10013" y="1076"/>
                  </a:lnTo>
                  <a:lnTo>
                    <a:pt x="10109" y="924"/>
                  </a:lnTo>
                  <a:lnTo>
                    <a:pt x="10220" y="772"/>
                  </a:lnTo>
                  <a:lnTo>
                    <a:pt x="10385" y="538"/>
                  </a:lnTo>
                  <a:close/>
                  <a:moveTo>
                    <a:pt x="9723" y="1669"/>
                  </a:moveTo>
                  <a:lnTo>
                    <a:pt x="11047" y="2606"/>
                  </a:lnTo>
                  <a:lnTo>
                    <a:pt x="10399" y="2979"/>
                  </a:lnTo>
                  <a:lnTo>
                    <a:pt x="9254" y="2482"/>
                  </a:lnTo>
                  <a:lnTo>
                    <a:pt x="9723" y="1669"/>
                  </a:lnTo>
                  <a:close/>
                  <a:moveTo>
                    <a:pt x="8096" y="2358"/>
                  </a:moveTo>
                  <a:lnTo>
                    <a:pt x="8978" y="2593"/>
                  </a:lnTo>
                  <a:lnTo>
                    <a:pt x="8620" y="3200"/>
                  </a:lnTo>
                  <a:lnTo>
                    <a:pt x="8165" y="3200"/>
                  </a:lnTo>
                  <a:lnTo>
                    <a:pt x="8110" y="3186"/>
                  </a:lnTo>
                  <a:lnTo>
                    <a:pt x="8096" y="3172"/>
                  </a:lnTo>
                  <a:lnTo>
                    <a:pt x="8096" y="3158"/>
                  </a:lnTo>
                  <a:lnTo>
                    <a:pt x="8096" y="2358"/>
                  </a:lnTo>
                  <a:close/>
                  <a:moveTo>
                    <a:pt x="6096" y="1669"/>
                  </a:moveTo>
                  <a:lnTo>
                    <a:pt x="6151" y="1683"/>
                  </a:lnTo>
                  <a:lnTo>
                    <a:pt x="6207" y="1696"/>
                  </a:lnTo>
                  <a:lnTo>
                    <a:pt x="6262" y="1724"/>
                  </a:lnTo>
                  <a:lnTo>
                    <a:pt x="6303" y="1765"/>
                  </a:lnTo>
                  <a:lnTo>
                    <a:pt x="6386" y="1862"/>
                  </a:lnTo>
                  <a:lnTo>
                    <a:pt x="6455" y="2000"/>
                  </a:lnTo>
                  <a:lnTo>
                    <a:pt x="6524" y="2138"/>
                  </a:lnTo>
                  <a:lnTo>
                    <a:pt x="6593" y="2289"/>
                  </a:lnTo>
                  <a:lnTo>
                    <a:pt x="6662" y="2427"/>
                  </a:lnTo>
                  <a:lnTo>
                    <a:pt x="6524" y="2675"/>
                  </a:lnTo>
                  <a:lnTo>
                    <a:pt x="6441" y="2813"/>
                  </a:lnTo>
                  <a:lnTo>
                    <a:pt x="6344" y="2965"/>
                  </a:lnTo>
                  <a:lnTo>
                    <a:pt x="6248" y="3089"/>
                  </a:lnTo>
                  <a:lnTo>
                    <a:pt x="6207" y="3144"/>
                  </a:lnTo>
                  <a:lnTo>
                    <a:pt x="6151" y="3186"/>
                  </a:lnTo>
                  <a:lnTo>
                    <a:pt x="6110" y="3227"/>
                  </a:lnTo>
                  <a:lnTo>
                    <a:pt x="6055" y="3241"/>
                  </a:lnTo>
                  <a:lnTo>
                    <a:pt x="6000" y="3241"/>
                  </a:lnTo>
                  <a:lnTo>
                    <a:pt x="5958" y="3213"/>
                  </a:lnTo>
                  <a:lnTo>
                    <a:pt x="4510" y="2386"/>
                  </a:lnTo>
                  <a:lnTo>
                    <a:pt x="5944" y="1710"/>
                  </a:lnTo>
                  <a:lnTo>
                    <a:pt x="6027" y="1683"/>
                  </a:lnTo>
                  <a:lnTo>
                    <a:pt x="6096" y="1669"/>
                  </a:lnTo>
                  <a:close/>
                  <a:moveTo>
                    <a:pt x="7875" y="2344"/>
                  </a:moveTo>
                  <a:lnTo>
                    <a:pt x="7875" y="3227"/>
                  </a:lnTo>
                  <a:lnTo>
                    <a:pt x="7724" y="3268"/>
                  </a:lnTo>
                  <a:lnTo>
                    <a:pt x="7572" y="3310"/>
                  </a:lnTo>
                  <a:lnTo>
                    <a:pt x="7517" y="3324"/>
                  </a:lnTo>
                  <a:lnTo>
                    <a:pt x="7461" y="3310"/>
                  </a:lnTo>
                  <a:lnTo>
                    <a:pt x="7406" y="3282"/>
                  </a:lnTo>
                  <a:lnTo>
                    <a:pt x="7365" y="3227"/>
                  </a:lnTo>
                  <a:lnTo>
                    <a:pt x="6937" y="2510"/>
                  </a:lnTo>
                  <a:lnTo>
                    <a:pt x="7875" y="2344"/>
                  </a:lnTo>
                  <a:close/>
                  <a:moveTo>
                    <a:pt x="9241" y="2689"/>
                  </a:moveTo>
                  <a:lnTo>
                    <a:pt x="10178" y="3117"/>
                  </a:lnTo>
                  <a:lnTo>
                    <a:pt x="9420" y="3544"/>
                  </a:lnTo>
                  <a:lnTo>
                    <a:pt x="8813" y="3255"/>
                  </a:lnTo>
                  <a:lnTo>
                    <a:pt x="8896" y="3089"/>
                  </a:lnTo>
                  <a:lnTo>
                    <a:pt x="8992" y="2882"/>
                  </a:lnTo>
                  <a:lnTo>
                    <a:pt x="9047" y="2800"/>
                  </a:lnTo>
                  <a:lnTo>
                    <a:pt x="9116" y="2731"/>
                  </a:lnTo>
                  <a:lnTo>
                    <a:pt x="9144" y="2703"/>
                  </a:lnTo>
                  <a:lnTo>
                    <a:pt x="9172" y="2689"/>
                  </a:lnTo>
                  <a:close/>
                  <a:moveTo>
                    <a:pt x="6772" y="2620"/>
                  </a:moveTo>
                  <a:lnTo>
                    <a:pt x="7241" y="3448"/>
                  </a:lnTo>
                  <a:lnTo>
                    <a:pt x="7103" y="3586"/>
                  </a:lnTo>
                  <a:lnTo>
                    <a:pt x="6993" y="3668"/>
                  </a:lnTo>
                  <a:lnTo>
                    <a:pt x="6937" y="3696"/>
                  </a:lnTo>
                  <a:lnTo>
                    <a:pt x="6882" y="3710"/>
                  </a:lnTo>
                  <a:lnTo>
                    <a:pt x="6841" y="3710"/>
                  </a:lnTo>
                  <a:lnTo>
                    <a:pt x="6786" y="3696"/>
                  </a:lnTo>
                  <a:lnTo>
                    <a:pt x="6689" y="3655"/>
                  </a:lnTo>
                  <a:lnTo>
                    <a:pt x="6565" y="3586"/>
                  </a:lnTo>
                  <a:lnTo>
                    <a:pt x="6262" y="3393"/>
                  </a:lnTo>
                  <a:lnTo>
                    <a:pt x="6772" y="2620"/>
                  </a:lnTo>
                  <a:close/>
                  <a:moveTo>
                    <a:pt x="7875" y="3434"/>
                  </a:moveTo>
                  <a:lnTo>
                    <a:pt x="7875" y="4124"/>
                  </a:lnTo>
                  <a:lnTo>
                    <a:pt x="7530" y="3517"/>
                  </a:lnTo>
                  <a:lnTo>
                    <a:pt x="7696" y="3462"/>
                  </a:lnTo>
                  <a:lnTo>
                    <a:pt x="7875" y="3434"/>
                  </a:lnTo>
                  <a:close/>
                  <a:moveTo>
                    <a:pt x="8496" y="3393"/>
                  </a:moveTo>
                  <a:lnTo>
                    <a:pt x="8068" y="4124"/>
                  </a:lnTo>
                  <a:lnTo>
                    <a:pt x="8068" y="3930"/>
                  </a:lnTo>
                  <a:lnTo>
                    <a:pt x="8054" y="3779"/>
                  </a:lnTo>
                  <a:lnTo>
                    <a:pt x="8054" y="3655"/>
                  </a:lnTo>
                  <a:lnTo>
                    <a:pt x="8068" y="3558"/>
                  </a:lnTo>
                  <a:lnTo>
                    <a:pt x="8082" y="3517"/>
                  </a:lnTo>
                  <a:lnTo>
                    <a:pt x="8110" y="3489"/>
                  </a:lnTo>
                  <a:lnTo>
                    <a:pt x="8137" y="3462"/>
                  </a:lnTo>
                  <a:lnTo>
                    <a:pt x="8179" y="3434"/>
                  </a:lnTo>
                  <a:lnTo>
                    <a:pt x="8303" y="3406"/>
                  </a:lnTo>
                  <a:lnTo>
                    <a:pt x="8496" y="3393"/>
                  </a:lnTo>
                  <a:close/>
                  <a:moveTo>
                    <a:pt x="8827" y="3462"/>
                  </a:moveTo>
                  <a:lnTo>
                    <a:pt x="8910" y="3503"/>
                  </a:lnTo>
                  <a:lnTo>
                    <a:pt x="9061" y="3586"/>
                  </a:lnTo>
                  <a:lnTo>
                    <a:pt x="9199" y="3668"/>
                  </a:lnTo>
                  <a:lnTo>
                    <a:pt x="8248" y="4220"/>
                  </a:lnTo>
                  <a:lnTo>
                    <a:pt x="8248" y="4220"/>
                  </a:lnTo>
                  <a:lnTo>
                    <a:pt x="8648" y="3530"/>
                  </a:lnTo>
                  <a:lnTo>
                    <a:pt x="8675" y="3503"/>
                  </a:lnTo>
                  <a:lnTo>
                    <a:pt x="8703" y="3475"/>
                  </a:lnTo>
                  <a:lnTo>
                    <a:pt x="8730" y="3462"/>
                  </a:lnTo>
                  <a:close/>
                  <a:moveTo>
                    <a:pt x="7351" y="3627"/>
                  </a:moveTo>
                  <a:lnTo>
                    <a:pt x="7696" y="4220"/>
                  </a:lnTo>
                  <a:lnTo>
                    <a:pt x="7117" y="3889"/>
                  </a:lnTo>
                  <a:lnTo>
                    <a:pt x="7158" y="3820"/>
                  </a:lnTo>
                  <a:lnTo>
                    <a:pt x="7227" y="3751"/>
                  </a:lnTo>
                  <a:lnTo>
                    <a:pt x="7351" y="3627"/>
                  </a:lnTo>
                  <a:close/>
                  <a:moveTo>
                    <a:pt x="6179" y="3599"/>
                  </a:moveTo>
                  <a:lnTo>
                    <a:pt x="6275" y="3613"/>
                  </a:lnTo>
                  <a:lnTo>
                    <a:pt x="6372" y="3655"/>
                  </a:lnTo>
                  <a:lnTo>
                    <a:pt x="6469" y="3724"/>
                  </a:lnTo>
                  <a:lnTo>
                    <a:pt x="6579" y="3793"/>
                  </a:lnTo>
                  <a:lnTo>
                    <a:pt x="6675" y="3861"/>
                  </a:lnTo>
                  <a:lnTo>
                    <a:pt x="6772" y="3930"/>
                  </a:lnTo>
                  <a:lnTo>
                    <a:pt x="6565" y="4082"/>
                  </a:lnTo>
                  <a:lnTo>
                    <a:pt x="6386" y="4206"/>
                  </a:lnTo>
                  <a:lnTo>
                    <a:pt x="6220" y="4289"/>
                  </a:lnTo>
                  <a:lnTo>
                    <a:pt x="6055" y="4344"/>
                  </a:lnTo>
                  <a:lnTo>
                    <a:pt x="5876" y="4372"/>
                  </a:lnTo>
                  <a:lnTo>
                    <a:pt x="5696" y="4399"/>
                  </a:lnTo>
                  <a:lnTo>
                    <a:pt x="5200" y="4399"/>
                  </a:lnTo>
                  <a:lnTo>
                    <a:pt x="5986" y="3682"/>
                  </a:lnTo>
                  <a:lnTo>
                    <a:pt x="6027" y="3655"/>
                  </a:lnTo>
                  <a:lnTo>
                    <a:pt x="6082" y="3627"/>
                  </a:lnTo>
                  <a:lnTo>
                    <a:pt x="6124" y="3613"/>
                  </a:lnTo>
                  <a:lnTo>
                    <a:pt x="6179" y="3599"/>
                  </a:lnTo>
                  <a:close/>
                  <a:moveTo>
                    <a:pt x="3669" y="2138"/>
                  </a:moveTo>
                  <a:lnTo>
                    <a:pt x="4179" y="2427"/>
                  </a:lnTo>
                  <a:lnTo>
                    <a:pt x="3834" y="4068"/>
                  </a:lnTo>
                  <a:lnTo>
                    <a:pt x="3821" y="4192"/>
                  </a:lnTo>
                  <a:lnTo>
                    <a:pt x="3807" y="4303"/>
                  </a:lnTo>
                  <a:lnTo>
                    <a:pt x="3793" y="4344"/>
                  </a:lnTo>
                  <a:lnTo>
                    <a:pt x="3765" y="4386"/>
                  </a:lnTo>
                  <a:lnTo>
                    <a:pt x="3724" y="4399"/>
                  </a:lnTo>
                  <a:lnTo>
                    <a:pt x="3655" y="4413"/>
                  </a:lnTo>
                  <a:lnTo>
                    <a:pt x="2745" y="4413"/>
                  </a:lnTo>
                  <a:lnTo>
                    <a:pt x="3214" y="3268"/>
                  </a:lnTo>
                  <a:lnTo>
                    <a:pt x="3669" y="2138"/>
                  </a:lnTo>
                  <a:close/>
                  <a:moveTo>
                    <a:pt x="7034" y="4124"/>
                  </a:moveTo>
                  <a:lnTo>
                    <a:pt x="7131" y="4151"/>
                  </a:lnTo>
                  <a:lnTo>
                    <a:pt x="7255" y="4206"/>
                  </a:lnTo>
                  <a:lnTo>
                    <a:pt x="7586" y="4413"/>
                  </a:lnTo>
                  <a:lnTo>
                    <a:pt x="6510" y="4413"/>
                  </a:lnTo>
                  <a:lnTo>
                    <a:pt x="6689" y="4275"/>
                  </a:lnTo>
                  <a:lnTo>
                    <a:pt x="6827" y="4179"/>
                  </a:lnTo>
                  <a:lnTo>
                    <a:pt x="6937" y="4137"/>
                  </a:lnTo>
                  <a:lnTo>
                    <a:pt x="6979" y="4124"/>
                  </a:lnTo>
                  <a:close/>
                  <a:moveTo>
                    <a:pt x="9378" y="3820"/>
                  </a:moveTo>
                  <a:lnTo>
                    <a:pt x="9530" y="4110"/>
                  </a:lnTo>
                  <a:lnTo>
                    <a:pt x="9682" y="4413"/>
                  </a:lnTo>
                  <a:lnTo>
                    <a:pt x="8358" y="4413"/>
                  </a:lnTo>
                  <a:lnTo>
                    <a:pt x="8606" y="4261"/>
                  </a:lnTo>
                  <a:lnTo>
                    <a:pt x="8868" y="4110"/>
                  </a:lnTo>
                  <a:lnTo>
                    <a:pt x="9378" y="3820"/>
                  </a:lnTo>
                  <a:close/>
                  <a:moveTo>
                    <a:pt x="11226" y="2744"/>
                  </a:moveTo>
                  <a:lnTo>
                    <a:pt x="11695" y="4399"/>
                  </a:lnTo>
                  <a:lnTo>
                    <a:pt x="11557" y="4413"/>
                  </a:lnTo>
                  <a:lnTo>
                    <a:pt x="11488" y="4413"/>
                  </a:lnTo>
                  <a:lnTo>
                    <a:pt x="11420" y="4399"/>
                  </a:lnTo>
                  <a:lnTo>
                    <a:pt x="11392" y="4330"/>
                  </a:lnTo>
                  <a:lnTo>
                    <a:pt x="11364" y="4248"/>
                  </a:lnTo>
                  <a:lnTo>
                    <a:pt x="11282" y="4082"/>
                  </a:lnTo>
                  <a:lnTo>
                    <a:pt x="11185" y="3917"/>
                  </a:lnTo>
                  <a:lnTo>
                    <a:pt x="11047" y="3751"/>
                  </a:lnTo>
                  <a:lnTo>
                    <a:pt x="10785" y="3420"/>
                  </a:lnTo>
                  <a:lnTo>
                    <a:pt x="10551" y="3131"/>
                  </a:lnTo>
                  <a:lnTo>
                    <a:pt x="11226" y="2744"/>
                  </a:lnTo>
                  <a:close/>
                  <a:moveTo>
                    <a:pt x="10316" y="3282"/>
                  </a:moveTo>
                  <a:lnTo>
                    <a:pt x="10371" y="3296"/>
                  </a:lnTo>
                  <a:lnTo>
                    <a:pt x="10427" y="3324"/>
                  </a:lnTo>
                  <a:lnTo>
                    <a:pt x="10482" y="3379"/>
                  </a:lnTo>
                  <a:lnTo>
                    <a:pt x="10620" y="3517"/>
                  </a:lnTo>
                  <a:lnTo>
                    <a:pt x="10758" y="3696"/>
                  </a:lnTo>
                  <a:lnTo>
                    <a:pt x="11006" y="4082"/>
                  </a:lnTo>
                  <a:lnTo>
                    <a:pt x="11185" y="4358"/>
                  </a:lnTo>
                  <a:lnTo>
                    <a:pt x="11047" y="4399"/>
                  </a:lnTo>
                  <a:lnTo>
                    <a:pt x="10895" y="4413"/>
                  </a:lnTo>
                  <a:lnTo>
                    <a:pt x="10730" y="4427"/>
                  </a:lnTo>
                  <a:lnTo>
                    <a:pt x="10564" y="4427"/>
                  </a:lnTo>
                  <a:lnTo>
                    <a:pt x="10233" y="4413"/>
                  </a:lnTo>
                  <a:lnTo>
                    <a:pt x="9916" y="4399"/>
                  </a:lnTo>
                  <a:lnTo>
                    <a:pt x="9572" y="3737"/>
                  </a:lnTo>
                  <a:lnTo>
                    <a:pt x="9572" y="3724"/>
                  </a:lnTo>
                  <a:lnTo>
                    <a:pt x="9585" y="3696"/>
                  </a:lnTo>
                  <a:lnTo>
                    <a:pt x="9654" y="3641"/>
                  </a:lnTo>
                  <a:lnTo>
                    <a:pt x="9875" y="3503"/>
                  </a:lnTo>
                  <a:lnTo>
                    <a:pt x="10275" y="3296"/>
                  </a:lnTo>
                  <a:lnTo>
                    <a:pt x="10316" y="3282"/>
                  </a:lnTo>
                  <a:close/>
                  <a:moveTo>
                    <a:pt x="4359" y="2538"/>
                  </a:moveTo>
                  <a:lnTo>
                    <a:pt x="5944" y="3448"/>
                  </a:lnTo>
                  <a:lnTo>
                    <a:pt x="4965" y="4344"/>
                  </a:lnTo>
                  <a:lnTo>
                    <a:pt x="4924" y="4372"/>
                  </a:lnTo>
                  <a:lnTo>
                    <a:pt x="4883" y="4386"/>
                  </a:lnTo>
                  <a:lnTo>
                    <a:pt x="4772" y="4427"/>
                  </a:lnTo>
                  <a:lnTo>
                    <a:pt x="4634" y="4441"/>
                  </a:lnTo>
                  <a:lnTo>
                    <a:pt x="4496" y="4441"/>
                  </a:lnTo>
                  <a:lnTo>
                    <a:pt x="4207" y="4413"/>
                  </a:lnTo>
                  <a:lnTo>
                    <a:pt x="3972" y="4399"/>
                  </a:lnTo>
                  <a:lnTo>
                    <a:pt x="4359" y="2538"/>
                  </a:lnTo>
                  <a:close/>
                  <a:moveTo>
                    <a:pt x="2648" y="1545"/>
                  </a:moveTo>
                  <a:lnTo>
                    <a:pt x="2841" y="1641"/>
                  </a:lnTo>
                  <a:lnTo>
                    <a:pt x="3131" y="1793"/>
                  </a:lnTo>
                  <a:lnTo>
                    <a:pt x="3269" y="1876"/>
                  </a:lnTo>
                  <a:lnTo>
                    <a:pt x="3379" y="1958"/>
                  </a:lnTo>
                  <a:lnTo>
                    <a:pt x="3448" y="2027"/>
                  </a:lnTo>
                  <a:lnTo>
                    <a:pt x="3476" y="2055"/>
                  </a:lnTo>
                  <a:lnTo>
                    <a:pt x="3476" y="2082"/>
                  </a:lnTo>
                  <a:lnTo>
                    <a:pt x="2952" y="3365"/>
                  </a:lnTo>
                  <a:lnTo>
                    <a:pt x="2869" y="3599"/>
                  </a:lnTo>
                  <a:lnTo>
                    <a:pt x="2773" y="3903"/>
                  </a:lnTo>
                  <a:lnTo>
                    <a:pt x="2731" y="4068"/>
                  </a:lnTo>
                  <a:lnTo>
                    <a:pt x="2662" y="4206"/>
                  </a:lnTo>
                  <a:lnTo>
                    <a:pt x="2593" y="4317"/>
                  </a:lnTo>
                  <a:lnTo>
                    <a:pt x="2566" y="4372"/>
                  </a:lnTo>
                  <a:lnTo>
                    <a:pt x="2524" y="4399"/>
                  </a:lnTo>
                  <a:lnTo>
                    <a:pt x="2497" y="4427"/>
                  </a:lnTo>
                  <a:lnTo>
                    <a:pt x="2442" y="4441"/>
                  </a:lnTo>
                  <a:lnTo>
                    <a:pt x="2317" y="4454"/>
                  </a:lnTo>
                  <a:lnTo>
                    <a:pt x="2166" y="4454"/>
                  </a:lnTo>
                  <a:lnTo>
                    <a:pt x="1986" y="4441"/>
                  </a:lnTo>
                  <a:lnTo>
                    <a:pt x="1655" y="4413"/>
                  </a:lnTo>
                  <a:lnTo>
                    <a:pt x="1407" y="4399"/>
                  </a:lnTo>
                  <a:lnTo>
                    <a:pt x="2648" y="1545"/>
                  </a:lnTo>
                  <a:close/>
                  <a:moveTo>
                    <a:pt x="7586" y="4579"/>
                  </a:moveTo>
                  <a:lnTo>
                    <a:pt x="6662" y="5116"/>
                  </a:lnTo>
                  <a:lnTo>
                    <a:pt x="6524" y="4868"/>
                  </a:lnTo>
                  <a:lnTo>
                    <a:pt x="6455" y="4730"/>
                  </a:lnTo>
                  <a:lnTo>
                    <a:pt x="6386" y="4579"/>
                  </a:lnTo>
                  <a:close/>
                  <a:moveTo>
                    <a:pt x="9737" y="4579"/>
                  </a:moveTo>
                  <a:lnTo>
                    <a:pt x="9627" y="5310"/>
                  </a:lnTo>
                  <a:lnTo>
                    <a:pt x="8992" y="4965"/>
                  </a:lnTo>
                  <a:lnTo>
                    <a:pt x="8675" y="4772"/>
                  </a:lnTo>
                  <a:lnTo>
                    <a:pt x="8358" y="4579"/>
                  </a:lnTo>
                  <a:close/>
                  <a:moveTo>
                    <a:pt x="10992" y="4579"/>
                  </a:moveTo>
                  <a:lnTo>
                    <a:pt x="10854" y="4772"/>
                  </a:lnTo>
                  <a:lnTo>
                    <a:pt x="10716" y="4951"/>
                  </a:lnTo>
                  <a:lnTo>
                    <a:pt x="10440" y="5296"/>
                  </a:lnTo>
                  <a:lnTo>
                    <a:pt x="10289" y="5503"/>
                  </a:lnTo>
                  <a:lnTo>
                    <a:pt x="10233" y="5558"/>
                  </a:lnTo>
                  <a:lnTo>
                    <a:pt x="10178" y="5585"/>
                  </a:lnTo>
                  <a:lnTo>
                    <a:pt x="10123" y="5585"/>
                  </a:lnTo>
                  <a:lnTo>
                    <a:pt x="10040" y="5558"/>
                  </a:lnTo>
                  <a:lnTo>
                    <a:pt x="9820" y="5434"/>
                  </a:lnTo>
                  <a:lnTo>
                    <a:pt x="9875" y="4965"/>
                  </a:lnTo>
                  <a:lnTo>
                    <a:pt x="9916" y="4689"/>
                  </a:lnTo>
                  <a:lnTo>
                    <a:pt x="9944" y="4606"/>
                  </a:lnTo>
                  <a:lnTo>
                    <a:pt x="9958" y="4592"/>
                  </a:lnTo>
                  <a:lnTo>
                    <a:pt x="9971" y="4579"/>
                  </a:lnTo>
                  <a:close/>
                  <a:moveTo>
                    <a:pt x="6165" y="4579"/>
                  </a:moveTo>
                  <a:lnTo>
                    <a:pt x="6262" y="4744"/>
                  </a:lnTo>
                  <a:lnTo>
                    <a:pt x="6372" y="4951"/>
                  </a:lnTo>
                  <a:lnTo>
                    <a:pt x="6427" y="5061"/>
                  </a:lnTo>
                  <a:lnTo>
                    <a:pt x="6455" y="5144"/>
                  </a:lnTo>
                  <a:lnTo>
                    <a:pt x="6455" y="5185"/>
                  </a:lnTo>
                  <a:lnTo>
                    <a:pt x="6441" y="5227"/>
                  </a:lnTo>
                  <a:lnTo>
                    <a:pt x="6427" y="5254"/>
                  </a:lnTo>
                  <a:lnTo>
                    <a:pt x="6400" y="5282"/>
                  </a:lnTo>
                  <a:lnTo>
                    <a:pt x="5434" y="5834"/>
                  </a:lnTo>
                  <a:lnTo>
                    <a:pt x="5117" y="4579"/>
                  </a:lnTo>
                  <a:close/>
                  <a:moveTo>
                    <a:pt x="7696" y="4785"/>
                  </a:moveTo>
                  <a:lnTo>
                    <a:pt x="7075" y="5847"/>
                  </a:lnTo>
                  <a:lnTo>
                    <a:pt x="6758" y="5323"/>
                  </a:lnTo>
                  <a:lnTo>
                    <a:pt x="7696" y="4785"/>
                  </a:lnTo>
                  <a:close/>
                  <a:moveTo>
                    <a:pt x="8248" y="4785"/>
                  </a:moveTo>
                  <a:lnTo>
                    <a:pt x="9516" y="5516"/>
                  </a:lnTo>
                  <a:lnTo>
                    <a:pt x="8923" y="5944"/>
                  </a:lnTo>
                  <a:lnTo>
                    <a:pt x="8248" y="4785"/>
                  </a:lnTo>
                  <a:close/>
                  <a:moveTo>
                    <a:pt x="7875" y="4882"/>
                  </a:moveTo>
                  <a:lnTo>
                    <a:pt x="7875" y="6344"/>
                  </a:lnTo>
                  <a:lnTo>
                    <a:pt x="7227" y="6013"/>
                  </a:lnTo>
                  <a:lnTo>
                    <a:pt x="7875" y="4882"/>
                  </a:lnTo>
                  <a:close/>
                  <a:moveTo>
                    <a:pt x="8096" y="4882"/>
                  </a:moveTo>
                  <a:lnTo>
                    <a:pt x="8772" y="6054"/>
                  </a:lnTo>
                  <a:lnTo>
                    <a:pt x="8096" y="6344"/>
                  </a:lnTo>
                  <a:lnTo>
                    <a:pt x="8096" y="4882"/>
                  </a:lnTo>
                  <a:close/>
                  <a:moveTo>
                    <a:pt x="11709" y="4606"/>
                  </a:moveTo>
                  <a:lnTo>
                    <a:pt x="11378" y="6344"/>
                  </a:lnTo>
                  <a:lnTo>
                    <a:pt x="10358" y="5751"/>
                  </a:lnTo>
                  <a:lnTo>
                    <a:pt x="10992" y="4937"/>
                  </a:lnTo>
                  <a:lnTo>
                    <a:pt x="11157" y="4744"/>
                  </a:lnTo>
                  <a:lnTo>
                    <a:pt x="11226" y="4689"/>
                  </a:lnTo>
                  <a:lnTo>
                    <a:pt x="11282" y="4648"/>
                  </a:lnTo>
                  <a:lnTo>
                    <a:pt x="11364" y="4620"/>
                  </a:lnTo>
                  <a:lnTo>
                    <a:pt x="11447" y="4606"/>
                  </a:lnTo>
                  <a:close/>
                  <a:moveTo>
                    <a:pt x="4896" y="4579"/>
                  </a:moveTo>
                  <a:lnTo>
                    <a:pt x="5227" y="5861"/>
                  </a:lnTo>
                  <a:lnTo>
                    <a:pt x="5227" y="5889"/>
                  </a:lnTo>
                  <a:lnTo>
                    <a:pt x="5214" y="5930"/>
                  </a:lnTo>
                  <a:lnTo>
                    <a:pt x="5186" y="5971"/>
                  </a:lnTo>
                  <a:lnTo>
                    <a:pt x="5145" y="6027"/>
                  </a:lnTo>
                  <a:lnTo>
                    <a:pt x="5020" y="6109"/>
                  </a:lnTo>
                  <a:lnTo>
                    <a:pt x="4883" y="6192"/>
                  </a:lnTo>
                  <a:lnTo>
                    <a:pt x="4579" y="6344"/>
                  </a:lnTo>
                  <a:lnTo>
                    <a:pt x="4359" y="6454"/>
                  </a:lnTo>
                  <a:lnTo>
                    <a:pt x="4165" y="5530"/>
                  </a:lnTo>
                  <a:lnTo>
                    <a:pt x="3972" y="4579"/>
                  </a:lnTo>
                  <a:close/>
                  <a:moveTo>
                    <a:pt x="9751" y="5709"/>
                  </a:moveTo>
                  <a:lnTo>
                    <a:pt x="9820" y="5723"/>
                  </a:lnTo>
                  <a:lnTo>
                    <a:pt x="9889" y="5737"/>
                  </a:lnTo>
                  <a:lnTo>
                    <a:pt x="10054" y="5820"/>
                  </a:lnTo>
                  <a:lnTo>
                    <a:pt x="9406" y="6785"/>
                  </a:lnTo>
                  <a:lnTo>
                    <a:pt x="9020" y="6123"/>
                  </a:lnTo>
                  <a:lnTo>
                    <a:pt x="9309" y="5903"/>
                  </a:lnTo>
                  <a:lnTo>
                    <a:pt x="9420" y="5820"/>
                  </a:lnTo>
                  <a:lnTo>
                    <a:pt x="9530" y="5751"/>
                  </a:lnTo>
                  <a:lnTo>
                    <a:pt x="9640" y="5709"/>
                  </a:lnTo>
                  <a:close/>
                  <a:moveTo>
                    <a:pt x="6579" y="5420"/>
                  </a:moveTo>
                  <a:lnTo>
                    <a:pt x="6813" y="5751"/>
                  </a:lnTo>
                  <a:lnTo>
                    <a:pt x="6868" y="5861"/>
                  </a:lnTo>
                  <a:lnTo>
                    <a:pt x="6924" y="5958"/>
                  </a:lnTo>
                  <a:lnTo>
                    <a:pt x="6951" y="6027"/>
                  </a:lnTo>
                  <a:lnTo>
                    <a:pt x="6951" y="6054"/>
                  </a:lnTo>
                  <a:lnTo>
                    <a:pt x="6937" y="6082"/>
                  </a:lnTo>
                  <a:lnTo>
                    <a:pt x="6469" y="6895"/>
                  </a:lnTo>
                  <a:lnTo>
                    <a:pt x="5545" y="6027"/>
                  </a:lnTo>
                  <a:lnTo>
                    <a:pt x="6579" y="5420"/>
                  </a:lnTo>
                  <a:close/>
                  <a:moveTo>
                    <a:pt x="3765" y="4579"/>
                  </a:moveTo>
                  <a:lnTo>
                    <a:pt x="4110" y="6220"/>
                  </a:lnTo>
                  <a:lnTo>
                    <a:pt x="4124" y="6330"/>
                  </a:lnTo>
                  <a:lnTo>
                    <a:pt x="4124" y="6413"/>
                  </a:lnTo>
                  <a:lnTo>
                    <a:pt x="4110" y="6496"/>
                  </a:lnTo>
                  <a:lnTo>
                    <a:pt x="4083" y="6565"/>
                  </a:lnTo>
                  <a:lnTo>
                    <a:pt x="4041" y="6620"/>
                  </a:lnTo>
                  <a:lnTo>
                    <a:pt x="4000" y="6675"/>
                  </a:lnTo>
                  <a:lnTo>
                    <a:pt x="3945" y="6730"/>
                  </a:lnTo>
                  <a:lnTo>
                    <a:pt x="3890" y="6771"/>
                  </a:lnTo>
                  <a:lnTo>
                    <a:pt x="3738" y="6854"/>
                  </a:lnTo>
                  <a:lnTo>
                    <a:pt x="3586" y="6937"/>
                  </a:lnTo>
                  <a:lnTo>
                    <a:pt x="3407" y="7006"/>
                  </a:lnTo>
                  <a:lnTo>
                    <a:pt x="3228" y="7102"/>
                  </a:lnTo>
                  <a:lnTo>
                    <a:pt x="2979" y="5861"/>
                  </a:lnTo>
                  <a:lnTo>
                    <a:pt x="2717" y="4579"/>
                  </a:lnTo>
                  <a:close/>
                  <a:moveTo>
                    <a:pt x="10261" y="5944"/>
                  </a:moveTo>
                  <a:lnTo>
                    <a:pt x="10371" y="5999"/>
                  </a:lnTo>
                  <a:lnTo>
                    <a:pt x="10689" y="6178"/>
                  </a:lnTo>
                  <a:lnTo>
                    <a:pt x="11213" y="6496"/>
                  </a:lnTo>
                  <a:lnTo>
                    <a:pt x="10840" y="6689"/>
                  </a:lnTo>
                  <a:lnTo>
                    <a:pt x="10578" y="6813"/>
                  </a:lnTo>
                  <a:lnTo>
                    <a:pt x="10302" y="6937"/>
                  </a:lnTo>
                  <a:lnTo>
                    <a:pt x="10027" y="7033"/>
                  </a:lnTo>
                  <a:lnTo>
                    <a:pt x="9916" y="7075"/>
                  </a:lnTo>
                  <a:lnTo>
                    <a:pt x="9792" y="7089"/>
                  </a:lnTo>
                  <a:lnTo>
                    <a:pt x="9696" y="7102"/>
                  </a:lnTo>
                  <a:lnTo>
                    <a:pt x="9627" y="7089"/>
                  </a:lnTo>
                  <a:lnTo>
                    <a:pt x="9558" y="7047"/>
                  </a:lnTo>
                  <a:lnTo>
                    <a:pt x="9544" y="7020"/>
                  </a:lnTo>
                  <a:lnTo>
                    <a:pt x="9530" y="6978"/>
                  </a:lnTo>
                  <a:lnTo>
                    <a:pt x="10220" y="5944"/>
                  </a:lnTo>
                  <a:close/>
                  <a:moveTo>
                    <a:pt x="7117" y="6192"/>
                  </a:moveTo>
                  <a:lnTo>
                    <a:pt x="7834" y="6551"/>
                  </a:lnTo>
                  <a:lnTo>
                    <a:pt x="7861" y="6565"/>
                  </a:lnTo>
                  <a:lnTo>
                    <a:pt x="7875" y="6592"/>
                  </a:lnTo>
                  <a:lnTo>
                    <a:pt x="7889" y="6675"/>
                  </a:lnTo>
                  <a:lnTo>
                    <a:pt x="7889" y="6785"/>
                  </a:lnTo>
                  <a:lnTo>
                    <a:pt x="7889" y="6909"/>
                  </a:lnTo>
                  <a:lnTo>
                    <a:pt x="7875" y="7309"/>
                  </a:lnTo>
                  <a:lnTo>
                    <a:pt x="6648" y="6992"/>
                  </a:lnTo>
                  <a:lnTo>
                    <a:pt x="7117" y="6192"/>
                  </a:lnTo>
                  <a:close/>
                  <a:moveTo>
                    <a:pt x="8854" y="6220"/>
                  </a:moveTo>
                  <a:lnTo>
                    <a:pt x="8910" y="6261"/>
                  </a:lnTo>
                  <a:lnTo>
                    <a:pt x="8965" y="6330"/>
                  </a:lnTo>
                  <a:lnTo>
                    <a:pt x="9089" y="6537"/>
                  </a:lnTo>
                  <a:lnTo>
                    <a:pt x="9185" y="6771"/>
                  </a:lnTo>
                  <a:lnTo>
                    <a:pt x="9268" y="6923"/>
                  </a:lnTo>
                  <a:lnTo>
                    <a:pt x="8096" y="7309"/>
                  </a:lnTo>
                  <a:lnTo>
                    <a:pt x="8096" y="6578"/>
                  </a:lnTo>
                  <a:lnTo>
                    <a:pt x="8248" y="6482"/>
                  </a:lnTo>
                  <a:lnTo>
                    <a:pt x="8468" y="6358"/>
                  </a:lnTo>
                  <a:lnTo>
                    <a:pt x="8592" y="6302"/>
                  </a:lnTo>
                  <a:lnTo>
                    <a:pt x="8703" y="6247"/>
                  </a:lnTo>
                  <a:lnTo>
                    <a:pt x="8799" y="6220"/>
                  </a:lnTo>
                  <a:close/>
                  <a:moveTo>
                    <a:pt x="2483" y="4579"/>
                  </a:moveTo>
                  <a:lnTo>
                    <a:pt x="2511" y="4592"/>
                  </a:lnTo>
                  <a:lnTo>
                    <a:pt x="2524" y="4620"/>
                  </a:lnTo>
                  <a:lnTo>
                    <a:pt x="2552" y="4717"/>
                  </a:lnTo>
                  <a:lnTo>
                    <a:pt x="2621" y="5006"/>
                  </a:lnTo>
                  <a:lnTo>
                    <a:pt x="2704" y="5516"/>
                  </a:lnTo>
                  <a:lnTo>
                    <a:pt x="2993" y="6951"/>
                  </a:lnTo>
                  <a:lnTo>
                    <a:pt x="3007" y="7075"/>
                  </a:lnTo>
                  <a:lnTo>
                    <a:pt x="2993" y="7185"/>
                  </a:lnTo>
                  <a:lnTo>
                    <a:pt x="2966" y="7254"/>
                  </a:lnTo>
                  <a:lnTo>
                    <a:pt x="2910" y="7309"/>
                  </a:lnTo>
                  <a:lnTo>
                    <a:pt x="2828" y="7364"/>
                  </a:lnTo>
                  <a:lnTo>
                    <a:pt x="2731" y="7406"/>
                  </a:lnTo>
                  <a:lnTo>
                    <a:pt x="2621" y="7461"/>
                  </a:lnTo>
                  <a:lnTo>
                    <a:pt x="2497" y="7530"/>
                  </a:lnTo>
                  <a:lnTo>
                    <a:pt x="1421" y="4579"/>
                  </a:lnTo>
                  <a:close/>
                  <a:moveTo>
                    <a:pt x="5351" y="6123"/>
                  </a:moveTo>
                  <a:lnTo>
                    <a:pt x="6303" y="7020"/>
                  </a:lnTo>
                  <a:lnTo>
                    <a:pt x="6317" y="7047"/>
                  </a:lnTo>
                  <a:lnTo>
                    <a:pt x="6331" y="7089"/>
                  </a:lnTo>
                  <a:lnTo>
                    <a:pt x="6331" y="7130"/>
                  </a:lnTo>
                  <a:lnTo>
                    <a:pt x="6317" y="7185"/>
                  </a:lnTo>
                  <a:lnTo>
                    <a:pt x="6275" y="7295"/>
                  </a:lnTo>
                  <a:lnTo>
                    <a:pt x="6207" y="7420"/>
                  </a:lnTo>
                  <a:lnTo>
                    <a:pt x="6041" y="7668"/>
                  </a:lnTo>
                  <a:lnTo>
                    <a:pt x="5917" y="7847"/>
                  </a:lnTo>
                  <a:lnTo>
                    <a:pt x="4469" y="6647"/>
                  </a:lnTo>
                  <a:lnTo>
                    <a:pt x="5351" y="6123"/>
                  </a:lnTo>
                  <a:close/>
                  <a:moveTo>
                    <a:pt x="9365" y="7158"/>
                  </a:moveTo>
                  <a:lnTo>
                    <a:pt x="9420" y="7185"/>
                  </a:lnTo>
                  <a:lnTo>
                    <a:pt x="9461" y="7213"/>
                  </a:lnTo>
                  <a:lnTo>
                    <a:pt x="9475" y="7268"/>
                  </a:lnTo>
                  <a:lnTo>
                    <a:pt x="9461" y="7309"/>
                  </a:lnTo>
                  <a:lnTo>
                    <a:pt x="9420" y="7364"/>
                  </a:lnTo>
                  <a:lnTo>
                    <a:pt x="9282" y="7475"/>
                  </a:lnTo>
                  <a:lnTo>
                    <a:pt x="9075" y="7613"/>
                  </a:lnTo>
                  <a:lnTo>
                    <a:pt x="8841" y="7751"/>
                  </a:lnTo>
                  <a:lnTo>
                    <a:pt x="8385" y="8026"/>
                  </a:lnTo>
                  <a:lnTo>
                    <a:pt x="8206" y="8123"/>
                  </a:lnTo>
                  <a:lnTo>
                    <a:pt x="8096" y="8206"/>
                  </a:lnTo>
                  <a:lnTo>
                    <a:pt x="8096" y="7516"/>
                  </a:lnTo>
                  <a:lnTo>
                    <a:pt x="8385" y="7406"/>
                  </a:lnTo>
                  <a:lnTo>
                    <a:pt x="8606" y="7323"/>
                  </a:lnTo>
                  <a:lnTo>
                    <a:pt x="8854" y="7240"/>
                  </a:lnTo>
                  <a:lnTo>
                    <a:pt x="9089" y="7185"/>
                  </a:lnTo>
                  <a:lnTo>
                    <a:pt x="9199" y="7158"/>
                  </a:lnTo>
                  <a:close/>
                  <a:moveTo>
                    <a:pt x="11420" y="6689"/>
                  </a:moveTo>
                  <a:lnTo>
                    <a:pt x="11516" y="6702"/>
                  </a:lnTo>
                  <a:lnTo>
                    <a:pt x="11613" y="6730"/>
                  </a:lnTo>
                  <a:lnTo>
                    <a:pt x="11723" y="6785"/>
                  </a:lnTo>
                  <a:lnTo>
                    <a:pt x="12026" y="6964"/>
                  </a:lnTo>
                  <a:lnTo>
                    <a:pt x="10289" y="8316"/>
                  </a:lnTo>
                  <a:lnTo>
                    <a:pt x="9737" y="7351"/>
                  </a:lnTo>
                  <a:lnTo>
                    <a:pt x="10992" y="6813"/>
                  </a:lnTo>
                  <a:lnTo>
                    <a:pt x="11171" y="6744"/>
                  </a:lnTo>
                  <a:lnTo>
                    <a:pt x="11295" y="6702"/>
                  </a:lnTo>
                  <a:lnTo>
                    <a:pt x="11420" y="6689"/>
                  </a:lnTo>
                  <a:close/>
                  <a:moveTo>
                    <a:pt x="6689" y="7199"/>
                  </a:moveTo>
                  <a:lnTo>
                    <a:pt x="6786" y="7213"/>
                  </a:lnTo>
                  <a:lnTo>
                    <a:pt x="6965" y="7268"/>
                  </a:lnTo>
                  <a:lnTo>
                    <a:pt x="7131" y="7337"/>
                  </a:lnTo>
                  <a:lnTo>
                    <a:pt x="7530" y="7420"/>
                  </a:lnTo>
                  <a:lnTo>
                    <a:pt x="7668" y="7447"/>
                  </a:lnTo>
                  <a:lnTo>
                    <a:pt x="7765" y="7489"/>
                  </a:lnTo>
                  <a:lnTo>
                    <a:pt x="7848" y="7516"/>
                  </a:lnTo>
                  <a:lnTo>
                    <a:pt x="7861" y="7544"/>
                  </a:lnTo>
                  <a:lnTo>
                    <a:pt x="7875" y="7557"/>
                  </a:lnTo>
                  <a:lnTo>
                    <a:pt x="7889" y="7971"/>
                  </a:lnTo>
                  <a:lnTo>
                    <a:pt x="7875" y="8178"/>
                  </a:lnTo>
                  <a:lnTo>
                    <a:pt x="7861" y="8275"/>
                  </a:lnTo>
                  <a:lnTo>
                    <a:pt x="7848" y="8357"/>
                  </a:lnTo>
                  <a:lnTo>
                    <a:pt x="6110" y="7944"/>
                  </a:lnTo>
                  <a:lnTo>
                    <a:pt x="6496" y="7268"/>
                  </a:lnTo>
                  <a:lnTo>
                    <a:pt x="6510" y="7240"/>
                  </a:lnTo>
                  <a:lnTo>
                    <a:pt x="6537" y="7213"/>
                  </a:lnTo>
                  <a:lnTo>
                    <a:pt x="6606" y="7199"/>
                  </a:lnTo>
                  <a:close/>
                  <a:moveTo>
                    <a:pt x="4276" y="6758"/>
                  </a:moveTo>
                  <a:lnTo>
                    <a:pt x="5558" y="7819"/>
                  </a:lnTo>
                  <a:lnTo>
                    <a:pt x="5655" y="7888"/>
                  </a:lnTo>
                  <a:lnTo>
                    <a:pt x="5738" y="7944"/>
                  </a:lnTo>
                  <a:lnTo>
                    <a:pt x="5765" y="7985"/>
                  </a:lnTo>
                  <a:lnTo>
                    <a:pt x="5793" y="8026"/>
                  </a:lnTo>
                  <a:lnTo>
                    <a:pt x="5779" y="8068"/>
                  </a:lnTo>
                  <a:lnTo>
                    <a:pt x="5765" y="8123"/>
                  </a:lnTo>
                  <a:lnTo>
                    <a:pt x="5296" y="8923"/>
                  </a:lnTo>
                  <a:lnTo>
                    <a:pt x="3338" y="7295"/>
                  </a:lnTo>
                  <a:lnTo>
                    <a:pt x="4276" y="6758"/>
                  </a:lnTo>
                  <a:close/>
                  <a:moveTo>
                    <a:pt x="9572" y="7447"/>
                  </a:moveTo>
                  <a:lnTo>
                    <a:pt x="10123" y="8399"/>
                  </a:lnTo>
                  <a:lnTo>
                    <a:pt x="8096" y="9006"/>
                  </a:lnTo>
                  <a:lnTo>
                    <a:pt x="8096" y="8440"/>
                  </a:lnTo>
                  <a:lnTo>
                    <a:pt x="9572" y="7447"/>
                  </a:lnTo>
                  <a:close/>
                  <a:moveTo>
                    <a:pt x="6000" y="8123"/>
                  </a:moveTo>
                  <a:lnTo>
                    <a:pt x="7241" y="8426"/>
                  </a:lnTo>
                  <a:lnTo>
                    <a:pt x="7572" y="8495"/>
                  </a:lnTo>
                  <a:lnTo>
                    <a:pt x="7682" y="8523"/>
                  </a:lnTo>
                  <a:lnTo>
                    <a:pt x="7765" y="8564"/>
                  </a:lnTo>
                  <a:lnTo>
                    <a:pt x="7792" y="8592"/>
                  </a:lnTo>
                  <a:lnTo>
                    <a:pt x="7820" y="8619"/>
                  </a:lnTo>
                  <a:lnTo>
                    <a:pt x="7848" y="8716"/>
                  </a:lnTo>
                  <a:lnTo>
                    <a:pt x="7861" y="8854"/>
                  </a:lnTo>
                  <a:lnTo>
                    <a:pt x="7875" y="9033"/>
                  </a:lnTo>
                  <a:lnTo>
                    <a:pt x="5503" y="8978"/>
                  </a:lnTo>
                  <a:lnTo>
                    <a:pt x="6000" y="8123"/>
                  </a:lnTo>
                  <a:close/>
                  <a:moveTo>
                    <a:pt x="3172" y="7420"/>
                  </a:moveTo>
                  <a:lnTo>
                    <a:pt x="3186" y="7433"/>
                  </a:lnTo>
                  <a:lnTo>
                    <a:pt x="3986" y="8095"/>
                  </a:lnTo>
                  <a:lnTo>
                    <a:pt x="4993" y="8923"/>
                  </a:lnTo>
                  <a:lnTo>
                    <a:pt x="5076" y="8992"/>
                  </a:lnTo>
                  <a:lnTo>
                    <a:pt x="5131" y="9061"/>
                  </a:lnTo>
                  <a:lnTo>
                    <a:pt x="5158" y="9102"/>
                  </a:lnTo>
                  <a:lnTo>
                    <a:pt x="5158" y="9157"/>
                  </a:lnTo>
                  <a:lnTo>
                    <a:pt x="5145" y="9212"/>
                  </a:lnTo>
                  <a:lnTo>
                    <a:pt x="5103" y="9268"/>
                  </a:lnTo>
                  <a:lnTo>
                    <a:pt x="4993" y="9461"/>
                  </a:lnTo>
                  <a:lnTo>
                    <a:pt x="4717" y="9212"/>
                  </a:lnTo>
                  <a:lnTo>
                    <a:pt x="4441" y="8978"/>
                  </a:lnTo>
                  <a:lnTo>
                    <a:pt x="4138" y="8757"/>
                  </a:lnTo>
                  <a:lnTo>
                    <a:pt x="3834" y="8537"/>
                  </a:lnTo>
                  <a:lnTo>
                    <a:pt x="3228" y="8123"/>
                  </a:lnTo>
                  <a:lnTo>
                    <a:pt x="2635" y="7695"/>
                  </a:lnTo>
                  <a:lnTo>
                    <a:pt x="2910" y="7516"/>
                  </a:lnTo>
                  <a:lnTo>
                    <a:pt x="2993" y="7461"/>
                  </a:lnTo>
                  <a:lnTo>
                    <a:pt x="3076" y="7433"/>
                  </a:lnTo>
                  <a:lnTo>
                    <a:pt x="3145" y="7420"/>
                  </a:lnTo>
                  <a:close/>
                  <a:moveTo>
                    <a:pt x="10220" y="8592"/>
                  </a:moveTo>
                  <a:lnTo>
                    <a:pt x="10233" y="8619"/>
                  </a:lnTo>
                  <a:lnTo>
                    <a:pt x="10302" y="8702"/>
                  </a:lnTo>
                  <a:lnTo>
                    <a:pt x="10454" y="8964"/>
                  </a:lnTo>
                  <a:lnTo>
                    <a:pt x="10702" y="9433"/>
                  </a:lnTo>
                  <a:lnTo>
                    <a:pt x="8068" y="10123"/>
                  </a:lnTo>
                  <a:lnTo>
                    <a:pt x="8054" y="9930"/>
                  </a:lnTo>
                  <a:lnTo>
                    <a:pt x="8041" y="9654"/>
                  </a:lnTo>
                  <a:lnTo>
                    <a:pt x="8027" y="9516"/>
                  </a:lnTo>
                  <a:lnTo>
                    <a:pt x="8027" y="9392"/>
                  </a:lnTo>
                  <a:lnTo>
                    <a:pt x="8041" y="9281"/>
                  </a:lnTo>
                  <a:lnTo>
                    <a:pt x="8054" y="9240"/>
                  </a:lnTo>
                  <a:lnTo>
                    <a:pt x="8068" y="9212"/>
                  </a:lnTo>
                  <a:lnTo>
                    <a:pt x="8110" y="9185"/>
                  </a:lnTo>
                  <a:lnTo>
                    <a:pt x="8151" y="9157"/>
                  </a:lnTo>
                  <a:lnTo>
                    <a:pt x="8261" y="9116"/>
                  </a:lnTo>
                  <a:lnTo>
                    <a:pt x="8399" y="9074"/>
                  </a:lnTo>
                  <a:lnTo>
                    <a:pt x="8551" y="9033"/>
                  </a:lnTo>
                  <a:lnTo>
                    <a:pt x="8854" y="8978"/>
                  </a:lnTo>
                  <a:lnTo>
                    <a:pt x="9061" y="8923"/>
                  </a:lnTo>
                  <a:lnTo>
                    <a:pt x="10206" y="8592"/>
                  </a:lnTo>
                  <a:close/>
                  <a:moveTo>
                    <a:pt x="5696" y="9185"/>
                  </a:moveTo>
                  <a:lnTo>
                    <a:pt x="7034" y="9226"/>
                  </a:lnTo>
                  <a:lnTo>
                    <a:pt x="7199" y="9212"/>
                  </a:lnTo>
                  <a:lnTo>
                    <a:pt x="7461" y="9199"/>
                  </a:lnTo>
                  <a:lnTo>
                    <a:pt x="7710" y="9199"/>
                  </a:lnTo>
                  <a:lnTo>
                    <a:pt x="7806" y="9212"/>
                  </a:lnTo>
                  <a:lnTo>
                    <a:pt x="7875" y="9240"/>
                  </a:lnTo>
                  <a:lnTo>
                    <a:pt x="7889" y="9268"/>
                  </a:lnTo>
                  <a:lnTo>
                    <a:pt x="7903" y="9295"/>
                  </a:lnTo>
                  <a:lnTo>
                    <a:pt x="7903" y="9392"/>
                  </a:lnTo>
                  <a:lnTo>
                    <a:pt x="7917" y="9516"/>
                  </a:lnTo>
                  <a:lnTo>
                    <a:pt x="7903" y="9667"/>
                  </a:lnTo>
                  <a:lnTo>
                    <a:pt x="7875" y="10136"/>
                  </a:lnTo>
                  <a:lnTo>
                    <a:pt x="6524" y="9847"/>
                  </a:lnTo>
                  <a:lnTo>
                    <a:pt x="5848" y="9695"/>
                  </a:lnTo>
                  <a:lnTo>
                    <a:pt x="5186" y="9543"/>
                  </a:lnTo>
                  <a:lnTo>
                    <a:pt x="5296" y="9350"/>
                  </a:lnTo>
                  <a:lnTo>
                    <a:pt x="5338" y="9281"/>
                  </a:lnTo>
                  <a:lnTo>
                    <a:pt x="5379" y="9240"/>
                  </a:lnTo>
                  <a:lnTo>
                    <a:pt x="5420" y="9212"/>
                  </a:lnTo>
                  <a:lnTo>
                    <a:pt x="5489" y="9199"/>
                  </a:lnTo>
                  <a:lnTo>
                    <a:pt x="5572" y="9185"/>
                  </a:lnTo>
                  <a:close/>
                  <a:moveTo>
                    <a:pt x="4841" y="0"/>
                  </a:moveTo>
                  <a:lnTo>
                    <a:pt x="4648" y="97"/>
                  </a:lnTo>
                  <a:lnTo>
                    <a:pt x="4400" y="234"/>
                  </a:lnTo>
                  <a:lnTo>
                    <a:pt x="2607" y="1269"/>
                  </a:lnTo>
                  <a:lnTo>
                    <a:pt x="2566" y="1283"/>
                  </a:lnTo>
                  <a:lnTo>
                    <a:pt x="2511" y="1269"/>
                  </a:lnTo>
                  <a:lnTo>
                    <a:pt x="2345" y="1200"/>
                  </a:lnTo>
                  <a:lnTo>
                    <a:pt x="2138" y="1076"/>
                  </a:lnTo>
                  <a:lnTo>
                    <a:pt x="1904" y="938"/>
                  </a:lnTo>
                  <a:lnTo>
                    <a:pt x="1449" y="634"/>
                  </a:lnTo>
                  <a:lnTo>
                    <a:pt x="1159" y="441"/>
                  </a:lnTo>
                  <a:lnTo>
                    <a:pt x="1118" y="510"/>
                  </a:lnTo>
                  <a:lnTo>
                    <a:pt x="1118" y="565"/>
                  </a:lnTo>
                  <a:lnTo>
                    <a:pt x="1131" y="621"/>
                  </a:lnTo>
                  <a:lnTo>
                    <a:pt x="1173" y="690"/>
                  </a:lnTo>
                  <a:lnTo>
                    <a:pt x="1242" y="745"/>
                  </a:lnTo>
                  <a:lnTo>
                    <a:pt x="1324" y="814"/>
                  </a:lnTo>
                  <a:lnTo>
                    <a:pt x="1504" y="938"/>
                  </a:lnTo>
                  <a:lnTo>
                    <a:pt x="1724" y="1048"/>
                  </a:lnTo>
                  <a:lnTo>
                    <a:pt x="1931" y="1158"/>
                  </a:lnTo>
                  <a:lnTo>
                    <a:pt x="2248" y="1310"/>
                  </a:lnTo>
                  <a:lnTo>
                    <a:pt x="2317" y="1365"/>
                  </a:lnTo>
                  <a:lnTo>
                    <a:pt x="2359" y="1407"/>
                  </a:lnTo>
                  <a:lnTo>
                    <a:pt x="2386" y="1462"/>
                  </a:lnTo>
                  <a:lnTo>
                    <a:pt x="2414" y="1517"/>
                  </a:lnTo>
                  <a:lnTo>
                    <a:pt x="2414" y="1572"/>
                  </a:lnTo>
                  <a:lnTo>
                    <a:pt x="2414" y="1641"/>
                  </a:lnTo>
                  <a:lnTo>
                    <a:pt x="2373" y="1779"/>
                  </a:lnTo>
                  <a:lnTo>
                    <a:pt x="2304" y="1917"/>
                  </a:lnTo>
                  <a:lnTo>
                    <a:pt x="2235" y="2055"/>
                  </a:lnTo>
                  <a:lnTo>
                    <a:pt x="2152" y="2207"/>
                  </a:lnTo>
                  <a:lnTo>
                    <a:pt x="2083" y="2344"/>
                  </a:lnTo>
                  <a:lnTo>
                    <a:pt x="1256" y="4261"/>
                  </a:lnTo>
                  <a:lnTo>
                    <a:pt x="1214" y="4330"/>
                  </a:lnTo>
                  <a:lnTo>
                    <a:pt x="1159" y="4372"/>
                  </a:lnTo>
                  <a:lnTo>
                    <a:pt x="1090" y="4399"/>
                  </a:lnTo>
                  <a:lnTo>
                    <a:pt x="1021" y="4427"/>
                  </a:lnTo>
                  <a:lnTo>
                    <a:pt x="938" y="4427"/>
                  </a:lnTo>
                  <a:lnTo>
                    <a:pt x="842" y="4413"/>
                  </a:lnTo>
                  <a:lnTo>
                    <a:pt x="663" y="4386"/>
                  </a:lnTo>
                  <a:lnTo>
                    <a:pt x="469" y="4344"/>
                  </a:lnTo>
                  <a:lnTo>
                    <a:pt x="290" y="4317"/>
                  </a:lnTo>
                  <a:lnTo>
                    <a:pt x="221" y="4317"/>
                  </a:lnTo>
                  <a:lnTo>
                    <a:pt x="152" y="4330"/>
                  </a:lnTo>
                  <a:lnTo>
                    <a:pt x="83" y="4358"/>
                  </a:lnTo>
                  <a:lnTo>
                    <a:pt x="42" y="4399"/>
                  </a:lnTo>
                  <a:lnTo>
                    <a:pt x="1" y="4454"/>
                  </a:lnTo>
                  <a:lnTo>
                    <a:pt x="1" y="4482"/>
                  </a:lnTo>
                  <a:lnTo>
                    <a:pt x="14" y="4510"/>
                  </a:lnTo>
                  <a:lnTo>
                    <a:pt x="42" y="4551"/>
                  </a:lnTo>
                  <a:lnTo>
                    <a:pt x="97" y="4579"/>
                  </a:lnTo>
                  <a:lnTo>
                    <a:pt x="180" y="4592"/>
                  </a:lnTo>
                  <a:lnTo>
                    <a:pt x="276" y="4606"/>
                  </a:lnTo>
                  <a:lnTo>
                    <a:pt x="511" y="4606"/>
                  </a:lnTo>
                  <a:lnTo>
                    <a:pt x="980" y="4592"/>
                  </a:lnTo>
                  <a:lnTo>
                    <a:pt x="1145" y="4592"/>
                  </a:lnTo>
                  <a:lnTo>
                    <a:pt x="1187" y="4606"/>
                  </a:lnTo>
                  <a:lnTo>
                    <a:pt x="1214" y="4606"/>
                  </a:lnTo>
                  <a:lnTo>
                    <a:pt x="1821" y="6275"/>
                  </a:lnTo>
                  <a:lnTo>
                    <a:pt x="2097" y="6992"/>
                  </a:lnTo>
                  <a:lnTo>
                    <a:pt x="2262" y="7447"/>
                  </a:lnTo>
                  <a:lnTo>
                    <a:pt x="2304" y="7585"/>
                  </a:lnTo>
                  <a:lnTo>
                    <a:pt x="2304" y="7640"/>
                  </a:lnTo>
                  <a:lnTo>
                    <a:pt x="2304" y="7654"/>
                  </a:lnTo>
                  <a:lnTo>
                    <a:pt x="1973" y="7819"/>
                  </a:lnTo>
                  <a:lnTo>
                    <a:pt x="1752" y="7930"/>
                  </a:lnTo>
                  <a:lnTo>
                    <a:pt x="1531" y="8054"/>
                  </a:lnTo>
                  <a:lnTo>
                    <a:pt x="1338" y="8178"/>
                  </a:lnTo>
                  <a:lnTo>
                    <a:pt x="1256" y="8247"/>
                  </a:lnTo>
                  <a:lnTo>
                    <a:pt x="1187" y="8302"/>
                  </a:lnTo>
                  <a:lnTo>
                    <a:pt x="1145" y="8371"/>
                  </a:lnTo>
                  <a:lnTo>
                    <a:pt x="1118" y="8440"/>
                  </a:lnTo>
                  <a:lnTo>
                    <a:pt x="1118" y="8495"/>
                  </a:lnTo>
                  <a:lnTo>
                    <a:pt x="1159" y="8550"/>
                  </a:lnTo>
                  <a:lnTo>
                    <a:pt x="2373" y="7861"/>
                  </a:lnTo>
                  <a:lnTo>
                    <a:pt x="2400" y="7847"/>
                  </a:lnTo>
                  <a:lnTo>
                    <a:pt x="2428" y="7847"/>
                  </a:lnTo>
                  <a:lnTo>
                    <a:pt x="2511" y="7861"/>
                  </a:lnTo>
                  <a:lnTo>
                    <a:pt x="2607" y="7902"/>
                  </a:lnTo>
                  <a:lnTo>
                    <a:pt x="2731" y="7971"/>
                  </a:lnTo>
                  <a:lnTo>
                    <a:pt x="3007" y="8150"/>
                  </a:lnTo>
                  <a:lnTo>
                    <a:pt x="3297" y="8371"/>
                  </a:lnTo>
                  <a:lnTo>
                    <a:pt x="3876" y="8826"/>
                  </a:lnTo>
                  <a:lnTo>
                    <a:pt x="4248" y="9143"/>
                  </a:lnTo>
                  <a:lnTo>
                    <a:pt x="4414" y="9240"/>
                  </a:lnTo>
                  <a:lnTo>
                    <a:pt x="4552" y="9336"/>
                  </a:lnTo>
                  <a:lnTo>
                    <a:pt x="4662" y="9419"/>
                  </a:lnTo>
                  <a:lnTo>
                    <a:pt x="4745" y="9488"/>
                  </a:lnTo>
                  <a:lnTo>
                    <a:pt x="4772" y="9530"/>
                  </a:lnTo>
                  <a:lnTo>
                    <a:pt x="4800" y="9571"/>
                  </a:lnTo>
                  <a:lnTo>
                    <a:pt x="4814" y="9626"/>
                  </a:lnTo>
                  <a:lnTo>
                    <a:pt x="4814" y="9667"/>
                  </a:lnTo>
                  <a:lnTo>
                    <a:pt x="4800" y="9736"/>
                  </a:lnTo>
                  <a:lnTo>
                    <a:pt x="4786" y="9792"/>
                  </a:lnTo>
                  <a:lnTo>
                    <a:pt x="4703" y="9957"/>
                  </a:lnTo>
                  <a:lnTo>
                    <a:pt x="3917" y="11322"/>
                  </a:lnTo>
                  <a:lnTo>
                    <a:pt x="3945" y="11336"/>
                  </a:lnTo>
                  <a:lnTo>
                    <a:pt x="3972" y="11350"/>
                  </a:lnTo>
                  <a:lnTo>
                    <a:pt x="4041" y="11350"/>
                  </a:lnTo>
                  <a:lnTo>
                    <a:pt x="4110" y="11322"/>
                  </a:lnTo>
                  <a:lnTo>
                    <a:pt x="4179" y="11267"/>
                  </a:lnTo>
                  <a:lnTo>
                    <a:pt x="4248" y="11184"/>
                  </a:lnTo>
                  <a:lnTo>
                    <a:pt x="4317" y="11088"/>
                  </a:lnTo>
                  <a:lnTo>
                    <a:pt x="4469" y="10867"/>
                  </a:lnTo>
                  <a:lnTo>
                    <a:pt x="4607" y="10605"/>
                  </a:lnTo>
                  <a:lnTo>
                    <a:pt x="4731" y="10357"/>
                  </a:lnTo>
                  <a:lnTo>
                    <a:pt x="4910" y="10012"/>
                  </a:lnTo>
                  <a:lnTo>
                    <a:pt x="4993" y="9861"/>
                  </a:lnTo>
                  <a:lnTo>
                    <a:pt x="5020" y="9819"/>
                  </a:lnTo>
                  <a:lnTo>
                    <a:pt x="5048" y="9778"/>
                  </a:lnTo>
                  <a:lnTo>
                    <a:pt x="5089" y="9750"/>
                  </a:lnTo>
                  <a:lnTo>
                    <a:pt x="5200" y="9750"/>
                  </a:lnTo>
                  <a:lnTo>
                    <a:pt x="5283" y="9778"/>
                  </a:lnTo>
                  <a:lnTo>
                    <a:pt x="5820" y="9902"/>
                  </a:lnTo>
                  <a:lnTo>
                    <a:pt x="6358" y="10026"/>
                  </a:lnTo>
                  <a:lnTo>
                    <a:pt x="6689" y="10081"/>
                  </a:lnTo>
                  <a:lnTo>
                    <a:pt x="7199" y="10178"/>
                  </a:lnTo>
                  <a:lnTo>
                    <a:pt x="7461" y="10233"/>
                  </a:lnTo>
                  <a:lnTo>
                    <a:pt x="7668" y="10288"/>
                  </a:lnTo>
                  <a:lnTo>
                    <a:pt x="7820" y="10343"/>
                  </a:lnTo>
                  <a:lnTo>
                    <a:pt x="7861" y="10371"/>
                  </a:lnTo>
                  <a:lnTo>
                    <a:pt x="7875" y="10398"/>
                  </a:lnTo>
                  <a:lnTo>
                    <a:pt x="7875" y="12371"/>
                  </a:lnTo>
                  <a:lnTo>
                    <a:pt x="7889" y="12426"/>
                  </a:lnTo>
                  <a:lnTo>
                    <a:pt x="7917" y="12453"/>
                  </a:lnTo>
                  <a:lnTo>
                    <a:pt x="7944" y="12453"/>
                  </a:lnTo>
                  <a:lnTo>
                    <a:pt x="7986" y="12426"/>
                  </a:lnTo>
                  <a:lnTo>
                    <a:pt x="8027" y="12398"/>
                  </a:lnTo>
                  <a:lnTo>
                    <a:pt x="8068" y="12343"/>
                  </a:lnTo>
                  <a:lnTo>
                    <a:pt x="8082" y="12288"/>
                  </a:lnTo>
                  <a:lnTo>
                    <a:pt x="8096" y="12219"/>
                  </a:lnTo>
                  <a:lnTo>
                    <a:pt x="8096" y="11074"/>
                  </a:lnTo>
                  <a:lnTo>
                    <a:pt x="8082" y="10922"/>
                  </a:lnTo>
                  <a:lnTo>
                    <a:pt x="8054" y="10702"/>
                  </a:lnTo>
                  <a:lnTo>
                    <a:pt x="8054" y="10481"/>
                  </a:lnTo>
                  <a:lnTo>
                    <a:pt x="8068" y="10398"/>
                  </a:lnTo>
                  <a:lnTo>
                    <a:pt x="8082" y="10343"/>
                  </a:lnTo>
                  <a:lnTo>
                    <a:pt x="8123" y="10302"/>
                  </a:lnTo>
                  <a:lnTo>
                    <a:pt x="8192" y="10274"/>
                  </a:lnTo>
                  <a:lnTo>
                    <a:pt x="8372" y="10233"/>
                  </a:lnTo>
                  <a:lnTo>
                    <a:pt x="8703" y="10178"/>
                  </a:lnTo>
                  <a:lnTo>
                    <a:pt x="9902" y="9847"/>
                  </a:lnTo>
                  <a:lnTo>
                    <a:pt x="10123" y="9792"/>
                  </a:lnTo>
                  <a:lnTo>
                    <a:pt x="10302" y="9723"/>
                  </a:lnTo>
                  <a:lnTo>
                    <a:pt x="10454" y="9681"/>
                  </a:lnTo>
                  <a:lnTo>
                    <a:pt x="10578" y="9654"/>
                  </a:lnTo>
                  <a:lnTo>
                    <a:pt x="10647" y="9654"/>
                  </a:lnTo>
                  <a:lnTo>
                    <a:pt x="10702" y="9667"/>
                  </a:lnTo>
                  <a:lnTo>
                    <a:pt x="10758" y="9681"/>
                  </a:lnTo>
                  <a:lnTo>
                    <a:pt x="10813" y="9723"/>
                  </a:lnTo>
                  <a:lnTo>
                    <a:pt x="10868" y="9764"/>
                  </a:lnTo>
                  <a:lnTo>
                    <a:pt x="10909" y="9833"/>
                  </a:lnTo>
                  <a:lnTo>
                    <a:pt x="11033" y="9998"/>
                  </a:lnTo>
                  <a:lnTo>
                    <a:pt x="11213" y="10357"/>
                  </a:lnTo>
                  <a:lnTo>
                    <a:pt x="11337" y="10605"/>
                  </a:lnTo>
                  <a:lnTo>
                    <a:pt x="11475" y="10853"/>
                  </a:lnTo>
                  <a:lnTo>
                    <a:pt x="11626" y="11088"/>
                  </a:lnTo>
                  <a:lnTo>
                    <a:pt x="11695" y="11184"/>
                  </a:lnTo>
                  <a:lnTo>
                    <a:pt x="11764" y="11267"/>
                  </a:lnTo>
                  <a:lnTo>
                    <a:pt x="11847" y="11322"/>
                  </a:lnTo>
                  <a:lnTo>
                    <a:pt x="11902" y="11350"/>
                  </a:lnTo>
                  <a:lnTo>
                    <a:pt x="11971" y="11350"/>
                  </a:lnTo>
                  <a:lnTo>
                    <a:pt x="11999" y="11336"/>
                  </a:lnTo>
                  <a:lnTo>
                    <a:pt x="12026" y="11322"/>
                  </a:lnTo>
                  <a:lnTo>
                    <a:pt x="11089" y="9709"/>
                  </a:lnTo>
                  <a:lnTo>
                    <a:pt x="11061" y="9626"/>
                  </a:lnTo>
                  <a:lnTo>
                    <a:pt x="11061" y="9557"/>
                  </a:lnTo>
                  <a:lnTo>
                    <a:pt x="11061" y="9488"/>
                  </a:lnTo>
                  <a:lnTo>
                    <a:pt x="11089" y="9433"/>
                  </a:lnTo>
                  <a:lnTo>
                    <a:pt x="11130" y="9364"/>
                  </a:lnTo>
                  <a:lnTo>
                    <a:pt x="11185" y="9295"/>
                  </a:lnTo>
                  <a:lnTo>
                    <a:pt x="11323" y="9171"/>
                  </a:lnTo>
                  <a:lnTo>
                    <a:pt x="11475" y="9047"/>
                  </a:lnTo>
                  <a:lnTo>
                    <a:pt x="11640" y="8937"/>
                  </a:lnTo>
                  <a:lnTo>
                    <a:pt x="11792" y="8826"/>
                  </a:lnTo>
                  <a:lnTo>
                    <a:pt x="11916" y="8743"/>
                  </a:lnTo>
                  <a:lnTo>
                    <a:pt x="12178" y="8495"/>
                  </a:lnTo>
                  <a:lnTo>
                    <a:pt x="12178" y="8261"/>
                  </a:lnTo>
                  <a:lnTo>
                    <a:pt x="10882" y="9336"/>
                  </a:lnTo>
                  <a:lnTo>
                    <a:pt x="10606" y="8881"/>
                  </a:lnTo>
                  <a:lnTo>
                    <a:pt x="10454" y="8619"/>
                  </a:lnTo>
                  <a:lnTo>
                    <a:pt x="10413" y="8523"/>
                  </a:lnTo>
                  <a:lnTo>
                    <a:pt x="10399" y="8481"/>
                  </a:lnTo>
                  <a:lnTo>
                    <a:pt x="12178" y="7102"/>
                  </a:lnTo>
                  <a:lnTo>
                    <a:pt x="12178" y="6675"/>
                  </a:lnTo>
                  <a:lnTo>
                    <a:pt x="12150" y="6785"/>
                  </a:lnTo>
                  <a:lnTo>
                    <a:pt x="11557" y="6454"/>
                  </a:lnTo>
                  <a:lnTo>
                    <a:pt x="11847" y="4951"/>
                  </a:lnTo>
                  <a:lnTo>
                    <a:pt x="11875" y="4854"/>
                  </a:lnTo>
                  <a:lnTo>
                    <a:pt x="11902" y="4772"/>
                  </a:lnTo>
                  <a:lnTo>
                    <a:pt x="11930" y="4717"/>
                  </a:lnTo>
                  <a:lnTo>
                    <a:pt x="11971" y="4661"/>
                  </a:lnTo>
                  <a:lnTo>
                    <a:pt x="12013" y="4620"/>
                  </a:lnTo>
                  <a:lnTo>
                    <a:pt x="12068" y="4606"/>
                  </a:lnTo>
                  <a:lnTo>
                    <a:pt x="12123" y="4579"/>
                  </a:lnTo>
                  <a:lnTo>
                    <a:pt x="12178" y="4579"/>
                  </a:lnTo>
                  <a:lnTo>
                    <a:pt x="12178" y="4413"/>
                  </a:lnTo>
                  <a:lnTo>
                    <a:pt x="11916" y="4413"/>
                  </a:lnTo>
                  <a:lnTo>
                    <a:pt x="11709" y="3696"/>
                  </a:lnTo>
                  <a:lnTo>
                    <a:pt x="11516" y="3006"/>
                  </a:lnTo>
                  <a:lnTo>
                    <a:pt x="11475" y="2827"/>
                  </a:lnTo>
                  <a:lnTo>
                    <a:pt x="11475" y="2758"/>
                  </a:lnTo>
                  <a:lnTo>
                    <a:pt x="11475" y="2689"/>
                  </a:lnTo>
                  <a:lnTo>
                    <a:pt x="11502" y="2648"/>
                  </a:lnTo>
                  <a:lnTo>
                    <a:pt x="11516" y="2593"/>
                  </a:lnTo>
                  <a:lnTo>
                    <a:pt x="11557" y="2551"/>
                  </a:lnTo>
                  <a:lnTo>
                    <a:pt x="11599" y="2510"/>
                  </a:lnTo>
                  <a:lnTo>
                    <a:pt x="11695" y="2441"/>
                  </a:lnTo>
                  <a:lnTo>
                    <a:pt x="11833" y="2386"/>
                  </a:lnTo>
                  <a:lnTo>
                    <a:pt x="11985" y="2303"/>
                  </a:lnTo>
                  <a:lnTo>
                    <a:pt x="12150" y="2220"/>
                  </a:lnTo>
                  <a:lnTo>
                    <a:pt x="12178" y="2303"/>
                  </a:lnTo>
                  <a:lnTo>
                    <a:pt x="12178" y="1834"/>
                  </a:lnTo>
                  <a:lnTo>
                    <a:pt x="11488" y="1241"/>
                  </a:lnTo>
                  <a:lnTo>
                    <a:pt x="10647" y="483"/>
                  </a:lnTo>
                  <a:lnTo>
                    <a:pt x="10578" y="428"/>
                  </a:lnTo>
                  <a:lnTo>
                    <a:pt x="10537" y="359"/>
                  </a:lnTo>
                  <a:lnTo>
                    <a:pt x="10523" y="303"/>
                  </a:lnTo>
                  <a:lnTo>
                    <a:pt x="10537" y="248"/>
                  </a:lnTo>
                  <a:lnTo>
                    <a:pt x="10551" y="193"/>
                  </a:lnTo>
                  <a:lnTo>
                    <a:pt x="10592" y="138"/>
                  </a:lnTo>
                  <a:lnTo>
                    <a:pt x="10689" y="0"/>
                  </a:lnTo>
                  <a:lnTo>
                    <a:pt x="10468" y="0"/>
                  </a:lnTo>
                  <a:lnTo>
                    <a:pt x="10427" y="97"/>
                  </a:lnTo>
                  <a:lnTo>
                    <a:pt x="10358" y="179"/>
                  </a:lnTo>
                  <a:lnTo>
                    <a:pt x="10316" y="207"/>
                  </a:lnTo>
                  <a:lnTo>
                    <a:pt x="10275" y="234"/>
                  </a:lnTo>
                  <a:lnTo>
                    <a:pt x="10233" y="248"/>
                  </a:lnTo>
                  <a:lnTo>
                    <a:pt x="10178" y="248"/>
                  </a:lnTo>
                  <a:lnTo>
                    <a:pt x="8951" y="55"/>
                  </a:lnTo>
                  <a:lnTo>
                    <a:pt x="8689" y="28"/>
                  </a:lnTo>
                  <a:lnTo>
                    <a:pt x="8523" y="14"/>
                  </a:lnTo>
                  <a:lnTo>
                    <a:pt x="8344" y="0"/>
                  </a:lnTo>
                  <a:lnTo>
                    <a:pt x="7489" y="0"/>
                  </a:lnTo>
                  <a:lnTo>
                    <a:pt x="7172" y="55"/>
                  </a:lnTo>
                  <a:lnTo>
                    <a:pt x="5931" y="372"/>
                  </a:lnTo>
                  <a:lnTo>
                    <a:pt x="5834" y="386"/>
                  </a:lnTo>
                  <a:lnTo>
                    <a:pt x="5765" y="372"/>
                  </a:lnTo>
                  <a:lnTo>
                    <a:pt x="5696" y="345"/>
                  </a:lnTo>
                  <a:lnTo>
                    <a:pt x="5641" y="303"/>
                  </a:lnTo>
                  <a:lnTo>
                    <a:pt x="5600" y="234"/>
                  </a:lnTo>
                  <a:lnTo>
                    <a:pt x="5558" y="165"/>
                  </a:lnTo>
                  <a:lnTo>
                    <a:pt x="5489" y="0"/>
                  </a:lnTo>
                  <a:lnTo>
                    <a:pt x="5255" y="0"/>
                  </a:lnTo>
                  <a:lnTo>
                    <a:pt x="5365" y="152"/>
                  </a:lnTo>
                  <a:lnTo>
                    <a:pt x="5462" y="303"/>
                  </a:lnTo>
                  <a:lnTo>
                    <a:pt x="5503" y="386"/>
                  </a:lnTo>
                  <a:lnTo>
                    <a:pt x="5517" y="455"/>
                  </a:lnTo>
                  <a:lnTo>
                    <a:pt x="5517" y="483"/>
                  </a:lnTo>
                  <a:lnTo>
                    <a:pt x="5503" y="524"/>
                  </a:lnTo>
                  <a:lnTo>
                    <a:pt x="5476" y="552"/>
                  </a:lnTo>
                  <a:lnTo>
                    <a:pt x="5448" y="579"/>
                  </a:lnTo>
                  <a:lnTo>
                    <a:pt x="4455" y="1283"/>
                  </a:lnTo>
                  <a:lnTo>
                    <a:pt x="3628" y="1862"/>
                  </a:lnTo>
                  <a:lnTo>
                    <a:pt x="3572" y="1862"/>
                  </a:lnTo>
                  <a:lnTo>
                    <a:pt x="3476" y="1820"/>
                  </a:lnTo>
                  <a:lnTo>
                    <a:pt x="3228" y="1669"/>
                  </a:lnTo>
                  <a:lnTo>
                    <a:pt x="2800" y="1393"/>
                  </a:lnTo>
                  <a:lnTo>
                    <a:pt x="5214" y="0"/>
                  </a:lnTo>
                  <a:close/>
                </a:path>
              </a:pathLst>
            </a:custGeom>
            <a:solidFill>
              <a:srgbClr val="417D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6" name="Google Shape;536;p13"/>
          <p:cNvGrpSpPr/>
          <p:nvPr/>
        </p:nvGrpSpPr>
        <p:grpSpPr>
          <a:xfrm>
            <a:off x="7721425" y="48078"/>
            <a:ext cx="907460" cy="1035471"/>
            <a:chOff x="5675225" y="2364450"/>
            <a:chExt cx="190675" cy="217600"/>
          </a:xfrm>
        </p:grpSpPr>
        <p:sp>
          <p:nvSpPr>
            <p:cNvPr id="537" name="Google Shape;537;p13"/>
            <p:cNvSpPr/>
            <p:nvPr/>
          </p:nvSpPr>
          <p:spPr>
            <a:xfrm>
              <a:off x="5675225" y="2364450"/>
              <a:ext cx="190675" cy="217600"/>
            </a:xfrm>
            <a:custGeom>
              <a:rect b="b" l="l" r="r" t="t"/>
              <a:pathLst>
                <a:path extrusionOk="0" h="8704" w="7627">
                  <a:moveTo>
                    <a:pt x="5103" y="5848"/>
                  </a:moveTo>
                  <a:lnTo>
                    <a:pt x="5158" y="5862"/>
                  </a:lnTo>
                  <a:lnTo>
                    <a:pt x="5200" y="5890"/>
                  </a:lnTo>
                  <a:lnTo>
                    <a:pt x="5241" y="5917"/>
                  </a:lnTo>
                  <a:lnTo>
                    <a:pt x="5282" y="5959"/>
                  </a:lnTo>
                  <a:lnTo>
                    <a:pt x="5310" y="6000"/>
                  </a:lnTo>
                  <a:lnTo>
                    <a:pt x="5324" y="6055"/>
                  </a:lnTo>
                  <a:lnTo>
                    <a:pt x="5338" y="6110"/>
                  </a:lnTo>
                  <a:lnTo>
                    <a:pt x="5338" y="6179"/>
                  </a:lnTo>
                  <a:lnTo>
                    <a:pt x="5324" y="6221"/>
                  </a:lnTo>
                  <a:lnTo>
                    <a:pt x="5296" y="6276"/>
                  </a:lnTo>
                  <a:lnTo>
                    <a:pt x="5255" y="6317"/>
                  </a:lnTo>
                  <a:lnTo>
                    <a:pt x="5227" y="6359"/>
                  </a:lnTo>
                  <a:lnTo>
                    <a:pt x="5172" y="6386"/>
                  </a:lnTo>
                  <a:lnTo>
                    <a:pt x="5117" y="6400"/>
                  </a:lnTo>
                  <a:lnTo>
                    <a:pt x="5062" y="6414"/>
                  </a:lnTo>
                  <a:lnTo>
                    <a:pt x="5007" y="6400"/>
                  </a:lnTo>
                  <a:lnTo>
                    <a:pt x="4951" y="6386"/>
                  </a:lnTo>
                  <a:lnTo>
                    <a:pt x="4896" y="6372"/>
                  </a:lnTo>
                  <a:lnTo>
                    <a:pt x="4855" y="6331"/>
                  </a:lnTo>
                  <a:lnTo>
                    <a:pt x="4827" y="6290"/>
                  </a:lnTo>
                  <a:lnTo>
                    <a:pt x="4800" y="6248"/>
                  </a:lnTo>
                  <a:lnTo>
                    <a:pt x="4772" y="6193"/>
                  </a:lnTo>
                  <a:lnTo>
                    <a:pt x="4772" y="6138"/>
                  </a:lnTo>
                  <a:lnTo>
                    <a:pt x="4772" y="6083"/>
                  </a:lnTo>
                  <a:lnTo>
                    <a:pt x="4786" y="6028"/>
                  </a:lnTo>
                  <a:lnTo>
                    <a:pt x="4814" y="5972"/>
                  </a:lnTo>
                  <a:lnTo>
                    <a:pt x="4841" y="5931"/>
                  </a:lnTo>
                  <a:lnTo>
                    <a:pt x="4882" y="5890"/>
                  </a:lnTo>
                  <a:lnTo>
                    <a:pt x="4938" y="5862"/>
                  </a:lnTo>
                  <a:lnTo>
                    <a:pt x="4993" y="5848"/>
                  </a:lnTo>
                  <a:close/>
                  <a:moveTo>
                    <a:pt x="2676" y="5917"/>
                  </a:moveTo>
                  <a:lnTo>
                    <a:pt x="2731" y="5931"/>
                  </a:lnTo>
                  <a:lnTo>
                    <a:pt x="2786" y="5945"/>
                  </a:lnTo>
                  <a:lnTo>
                    <a:pt x="2841" y="5972"/>
                  </a:lnTo>
                  <a:lnTo>
                    <a:pt x="2883" y="6000"/>
                  </a:lnTo>
                  <a:lnTo>
                    <a:pt x="2910" y="6041"/>
                  </a:lnTo>
                  <a:lnTo>
                    <a:pt x="2938" y="6083"/>
                  </a:lnTo>
                  <a:lnTo>
                    <a:pt x="2966" y="6138"/>
                  </a:lnTo>
                  <a:lnTo>
                    <a:pt x="2966" y="6193"/>
                  </a:lnTo>
                  <a:lnTo>
                    <a:pt x="2966" y="6262"/>
                  </a:lnTo>
                  <a:lnTo>
                    <a:pt x="2952" y="6303"/>
                  </a:lnTo>
                  <a:lnTo>
                    <a:pt x="2924" y="6359"/>
                  </a:lnTo>
                  <a:lnTo>
                    <a:pt x="2897" y="6400"/>
                  </a:lnTo>
                  <a:lnTo>
                    <a:pt x="2855" y="6441"/>
                  </a:lnTo>
                  <a:lnTo>
                    <a:pt x="2800" y="6469"/>
                  </a:lnTo>
                  <a:lnTo>
                    <a:pt x="2745" y="6483"/>
                  </a:lnTo>
                  <a:lnTo>
                    <a:pt x="2690" y="6496"/>
                  </a:lnTo>
                  <a:lnTo>
                    <a:pt x="2635" y="6483"/>
                  </a:lnTo>
                  <a:lnTo>
                    <a:pt x="2579" y="6469"/>
                  </a:lnTo>
                  <a:lnTo>
                    <a:pt x="2538" y="6455"/>
                  </a:lnTo>
                  <a:lnTo>
                    <a:pt x="2497" y="6414"/>
                  </a:lnTo>
                  <a:lnTo>
                    <a:pt x="2455" y="6372"/>
                  </a:lnTo>
                  <a:lnTo>
                    <a:pt x="2428" y="6331"/>
                  </a:lnTo>
                  <a:lnTo>
                    <a:pt x="2414" y="6276"/>
                  </a:lnTo>
                  <a:lnTo>
                    <a:pt x="2400" y="6221"/>
                  </a:lnTo>
                  <a:lnTo>
                    <a:pt x="2400" y="6165"/>
                  </a:lnTo>
                  <a:lnTo>
                    <a:pt x="2414" y="6110"/>
                  </a:lnTo>
                  <a:lnTo>
                    <a:pt x="2441" y="6055"/>
                  </a:lnTo>
                  <a:lnTo>
                    <a:pt x="2483" y="6014"/>
                  </a:lnTo>
                  <a:lnTo>
                    <a:pt x="2524" y="5972"/>
                  </a:lnTo>
                  <a:lnTo>
                    <a:pt x="2566" y="5945"/>
                  </a:lnTo>
                  <a:lnTo>
                    <a:pt x="2621" y="5931"/>
                  </a:lnTo>
                  <a:lnTo>
                    <a:pt x="2676" y="5917"/>
                  </a:lnTo>
                  <a:close/>
                  <a:moveTo>
                    <a:pt x="4386" y="6207"/>
                  </a:moveTo>
                  <a:lnTo>
                    <a:pt x="4469" y="6221"/>
                  </a:lnTo>
                  <a:lnTo>
                    <a:pt x="4551" y="6234"/>
                  </a:lnTo>
                  <a:lnTo>
                    <a:pt x="4634" y="6276"/>
                  </a:lnTo>
                  <a:lnTo>
                    <a:pt x="4703" y="6331"/>
                  </a:lnTo>
                  <a:lnTo>
                    <a:pt x="4758" y="6400"/>
                  </a:lnTo>
                  <a:lnTo>
                    <a:pt x="4800" y="6469"/>
                  </a:lnTo>
                  <a:lnTo>
                    <a:pt x="4827" y="6552"/>
                  </a:lnTo>
                  <a:lnTo>
                    <a:pt x="4841" y="6634"/>
                  </a:lnTo>
                  <a:lnTo>
                    <a:pt x="4841" y="6731"/>
                  </a:lnTo>
                  <a:lnTo>
                    <a:pt x="4814" y="6814"/>
                  </a:lnTo>
                  <a:lnTo>
                    <a:pt x="4772" y="6896"/>
                  </a:lnTo>
                  <a:lnTo>
                    <a:pt x="4717" y="6952"/>
                  </a:lnTo>
                  <a:lnTo>
                    <a:pt x="4662" y="7021"/>
                  </a:lnTo>
                  <a:lnTo>
                    <a:pt x="4579" y="7062"/>
                  </a:lnTo>
                  <a:lnTo>
                    <a:pt x="4510" y="7089"/>
                  </a:lnTo>
                  <a:lnTo>
                    <a:pt x="4414" y="7103"/>
                  </a:lnTo>
                  <a:lnTo>
                    <a:pt x="4331" y="7089"/>
                  </a:lnTo>
                  <a:lnTo>
                    <a:pt x="4234" y="7076"/>
                  </a:lnTo>
                  <a:lnTo>
                    <a:pt x="4165" y="7034"/>
                  </a:lnTo>
                  <a:lnTo>
                    <a:pt x="4096" y="6979"/>
                  </a:lnTo>
                  <a:lnTo>
                    <a:pt x="4041" y="6910"/>
                  </a:lnTo>
                  <a:lnTo>
                    <a:pt x="4000" y="6841"/>
                  </a:lnTo>
                  <a:lnTo>
                    <a:pt x="3972" y="6758"/>
                  </a:lnTo>
                  <a:lnTo>
                    <a:pt x="3958" y="6676"/>
                  </a:lnTo>
                  <a:lnTo>
                    <a:pt x="3958" y="6579"/>
                  </a:lnTo>
                  <a:lnTo>
                    <a:pt x="3986" y="6496"/>
                  </a:lnTo>
                  <a:lnTo>
                    <a:pt x="4027" y="6414"/>
                  </a:lnTo>
                  <a:lnTo>
                    <a:pt x="4069" y="6345"/>
                  </a:lnTo>
                  <a:lnTo>
                    <a:pt x="4138" y="6290"/>
                  </a:lnTo>
                  <a:lnTo>
                    <a:pt x="4207" y="6248"/>
                  </a:lnTo>
                  <a:lnTo>
                    <a:pt x="4289" y="6221"/>
                  </a:lnTo>
                  <a:lnTo>
                    <a:pt x="4386" y="6207"/>
                  </a:lnTo>
                  <a:close/>
                  <a:moveTo>
                    <a:pt x="3448" y="6248"/>
                  </a:moveTo>
                  <a:lnTo>
                    <a:pt x="3531" y="6276"/>
                  </a:lnTo>
                  <a:lnTo>
                    <a:pt x="3614" y="6317"/>
                  </a:lnTo>
                  <a:lnTo>
                    <a:pt x="3683" y="6359"/>
                  </a:lnTo>
                  <a:lnTo>
                    <a:pt x="3738" y="6428"/>
                  </a:lnTo>
                  <a:lnTo>
                    <a:pt x="3779" y="6496"/>
                  </a:lnTo>
                  <a:lnTo>
                    <a:pt x="3807" y="6579"/>
                  </a:lnTo>
                  <a:lnTo>
                    <a:pt x="3821" y="6676"/>
                  </a:lnTo>
                  <a:lnTo>
                    <a:pt x="3807" y="6758"/>
                  </a:lnTo>
                  <a:lnTo>
                    <a:pt x="3793" y="6855"/>
                  </a:lnTo>
                  <a:lnTo>
                    <a:pt x="3752" y="6924"/>
                  </a:lnTo>
                  <a:lnTo>
                    <a:pt x="3696" y="6993"/>
                  </a:lnTo>
                  <a:lnTo>
                    <a:pt x="3641" y="7048"/>
                  </a:lnTo>
                  <a:lnTo>
                    <a:pt x="3559" y="7089"/>
                  </a:lnTo>
                  <a:lnTo>
                    <a:pt x="3476" y="7117"/>
                  </a:lnTo>
                  <a:lnTo>
                    <a:pt x="3393" y="7131"/>
                  </a:lnTo>
                  <a:lnTo>
                    <a:pt x="3296" y="7131"/>
                  </a:lnTo>
                  <a:lnTo>
                    <a:pt x="3214" y="7103"/>
                  </a:lnTo>
                  <a:lnTo>
                    <a:pt x="3145" y="7062"/>
                  </a:lnTo>
                  <a:lnTo>
                    <a:pt x="3076" y="7021"/>
                  </a:lnTo>
                  <a:lnTo>
                    <a:pt x="3021" y="6952"/>
                  </a:lnTo>
                  <a:lnTo>
                    <a:pt x="2966" y="6883"/>
                  </a:lnTo>
                  <a:lnTo>
                    <a:pt x="2938" y="6800"/>
                  </a:lnTo>
                  <a:lnTo>
                    <a:pt x="2924" y="6703"/>
                  </a:lnTo>
                  <a:lnTo>
                    <a:pt x="2938" y="6621"/>
                  </a:lnTo>
                  <a:lnTo>
                    <a:pt x="2966" y="6538"/>
                  </a:lnTo>
                  <a:lnTo>
                    <a:pt x="2993" y="6455"/>
                  </a:lnTo>
                  <a:lnTo>
                    <a:pt x="3048" y="6386"/>
                  </a:lnTo>
                  <a:lnTo>
                    <a:pt x="3117" y="6331"/>
                  </a:lnTo>
                  <a:lnTo>
                    <a:pt x="3186" y="6290"/>
                  </a:lnTo>
                  <a:lnTo>
                    <a:pt x="3269" y="6262"/>
                  </a:lnTo>
                  <a:lnTo>
                    <a:pt x="3365" y="6248"/>
                  </a:lnTo>
                  <a:close/>
                  <a:moveTo>
                    <a:pt x="3834" y="1"/>
                  </a:moveTo>
                  <a:lnTo>
                    <a:pt x="3834" y="15"/>
                  </a:lnTo>
                  <a:lnTo>
                    <a:pt x="3807" y="332"/>
                  </a:lnTo>
                  <a:lnTo>
                    <a:pt x="3779" y="663"/>
                  </a:lnTo>
                  <a:lnTo>
                    <a:pt x="3779" y="980"/>
                  </a:lnTo>
                  <a:lnTo>
                    <a:pt x="3779" y="1311"/>
                  </a:lnTo>
                  <a:lnTo>
                    <a:pt x="3807" y="1959"/>
                  </a:lnTo>
                  <a:lnTo>
                    <a:pt x="3821" y="2607"/>
                  </a:lnTo>
                  <a:lnTo>
                    <a:pt x="3807" y="3904"/>
                  </a:lnTo>
                  <a:lnTo>
                    <a:pt x="3793" y="4193"/>
                  </a:lnTo>
                  <a:lnTo>
                    <a:pt x="3765" y="4111"/>
                  </a:lnTo>
                  <a:lnTo>
                    <a:pt x="3738" y="4014"/>
                  </a:lnTo>
                  <a:lnTo>
                    <a:pt x="3724" y="4000"/>
                  </a:lnTo>
                  <a:lnTo>
                    <a:pt x="3696" y="4000"/>
                  </a:lnTo>
                  <a:lnTo>
                    <a:pt x="3683" y="4014"/>
                  </a:lnTo>
                  <a:lnTo>
                    <a:pt x="3683" y="4111"/>
                  </a:lnTo>
                  <a:lnTo>
                    <a:pt x="3683" y="4207"/>
                  </a:lnTo>
                  <a:lnTo>
                    <a:pt x="3614" y="4221"/>
                  </a:lnTo>
                  <a:lnTo>
                    <a:pt x="3572" y="4138"/>
                  </a:lnTo>
                  <a:lnTo>
                    <a:pt x="3545" y="4055"/>
                  </a:lnTo>
                  <a:lnTo>
                    <a:pt x="3517" y="4042"/>
                  </a:lnTo>
                  <a:lnTo>
                    <a:pt x="3503" y="4055"/>
                  </a:lnTo>
                  <a:lnTo>
                    <a:pt x="3503" y="4097"/>
                  </a:lnTo>
                  <a:lnTo>
                    <a:pt x="3503" y="4152"/>
                  </a:lnTo>
                  <a:lnTo>
                    <a:pt x="3517" y="4249"/>
                  </a:lnTo>
                  <a:lnTo>
                    <a:pt x="3393" y="4276"/>
                  </a:lnTo>
                  <a:lnTo>
                    <a:pt x="3352" y="4152"/>
                  </a:lnTo>
                  <a:lnTo>
                    <a:pt x="3338" y="4138"/>
                  </a:lnTo>
                  <a:lnTo>
                    <a:pt x="3324" y="4152"/>
                  </a:lnTo>
                  <a:lnTo>
                    <a:pt x="3352" y="4290"/>
                  </a:lnTo>
                  <a:lnTo>
                    <a:pt x="3255" y="4317"/>
                  </a:lnTo>
                  <a:lnTo>
                    <a:pt x="3241" y="4317"/>
                  </a:lnTo>
                  <a:lnTo>
                    <a:pt x="3200" y="4221"/>
                  </a:lnTo>
                  <a:lnTo>
                    <a:pt x="3159" y="4124"/>
                  </a:lnTo>
                  <a:lnTo>
                    <a:pt x="3145" y="4111"/>
                  </a:lnTo>
                  <a:lnTo>
                    <a:pt x="3131" y="4111"/>
                  </a:lnTo>
                  <a:lnTo>
                    <a:pt x="3117" y="4124"/>
                  </a:lnTo>
                  <a:lnTo>
                    <a:pt x="3103" y="4138"/>
                  </a:lnTo>
                  <a:lnTo>
                    <a:pt x="3145" y="4345"/>
                  </a:lnTo>
                  <a:lnTo>
                    <a:pt x="3159" y="4359"/>
                  </a:lnTo>
                  <a:lnTo>
                    <a:pt x="3117" y="4373"/>
                  </a:lnTo>
                  <a:lnTo>
                    <a:pt x="3117" y="4359"/>
                  </a:lnTo>
                  <a:lnTo>
                    <a:pt x="3048" y="4235"/>
                  </a:lnTo>
                  <a:lnTo>
                    <a:pt x="3007" y="4111"/>
                  </a:lnTo>
                  <a:lnTo>
                    <a:pt x="2993" y="4097"/>
                  </a:lnTo>
                  <a:lnTo>
                    <a:pt x="2979" y="4097"/>
                  </a:lnTo>
                  <a:lnTo>
                    <a:pt x="2979" y="4111"/>
                  </a:lnTo>
                  <a:lnTo>
                    <a:pt x="2966" y="4111"/>
                  </a:lnTo>
                  <a:lnTo>
                    <a:pt x="2979" y="4235"/>
                  </a:lnTo>
                  <a:lnTo>
                    <a:pt x="3007" y="4331"/>
                  </a:lnTo>
                  <a:lnTo>
                    <a:pt x="3034" y="4400"/>
                  </a:lnTo>
                  <a:lnTo>
                    <a:pt x="2938" y="4455"/>
                  </a:lnTo>
                  <a:lnTo>
                    <a:pt x="2814" y="4276"/>
                  </a:lnTo>
                  <a:lnTo>
                    <a:pt x="2800" y="4262"/>
                  </a:lnTo>
                  <a:lnTo>
                    <a:pt x="2786" y="4276"/>
                  </a:lnTo>
                  <a:lnTo>
                    <a:pt x="2772" y="4331"/>
                  </a:lnTo>
                  <a:lnTo>
                    <a:pt x="2786" y="4386"/>
                  </a:lnTo>
                  <a:lnTo>
                    <a:pt x="2828" y="4469"/>
                  </a:lnTo>
                  <a:lnTo>
                    <a:pt x="2841" y="4497"/>
                  </a:lnTo>
                  <a:lnTo>
                    <a:pt x="2772" y="4524"/>
                  </a:lnTo>
                  <a:lnTo>
                    <a:pt x="2731" y="4469"/>
                  </a:lnTo>
                  <a:lnTo>
                    <a:pt x="2676" y="4400"/>
                  </a:lnTo>
                  <a:lnTo>
                    <a:pt x="2662" y="4386"/>
                  </a:lnTo>
                  <a:lnTo>
                    <a:pt x="2635" y="4386"/>
                  </a:lnTo>
                  <a:lnTo>
                    <a:pt x="2621" y="4400"/>
                  </a:lnTo>
                  <a:lnTo>
                    <a:pt x="2607" y="4428"/>
                  </a:lnTo>
                  <a:lnTo>
                    <a:pt x="2607" y="4442"/>
                  </a:lnTo>
                  <a:lnTo>
                    <a:pt x="2635" y="4511"/>
                  </a:lnTo>
                  <a:lnTo>
                    <a:pt x="2676" y="4580"/>
                  </a:lnTo>
                  <a:lnTo>
                    <a:pt x="2455" y="4428"/>
                  </a:lnTo>
                  <a:lnTo>
                    <a:pt x="2235" y="4290"/>
                  </a:lnTo>
                  <a:lnTo>
                    <a:pt x="1848" y="4055"/>
                  </a:lnTo>
                  <a:lnTo>
                    <a:pt x="1711" y="3973"/>
                  </a:lnTo>
                  <a:lnTo>
                    <a:pt x="1573" y="3904"/>
                  </a:lnTo>
                  <a:lnTo>
                    <a:pt x="1435" y="3849"/>
                  </a:lnTo>
                  <a:lnTo>
                    <a:pt x="1366" y="3835"/>
                  </a:lnTo>
                  <a:lnTo>
                    <a:pt x="1283" y="3821"/>
                  </a:lnTo>
                  <a:lnTo>
                    <a:pt x="1200" y="3835"/>
                  </a:lnTo>
                  <a:lnTo>
                    <a:pt x="1118" y="3862"/>
                  </a:lnTo>
                  <a:lnTo>
                    <a:pt x="1049" y="3904"/>
                  </a:lnTo>
                  <a:lnTo>
                    <a:pt x="966" y="3945"/>
                  </a:lnTo>
                  <a:lnTo>
                    <a:pt x="897" y="4000"/>
                  </a:lnTo>
                  <a:lnTo>
                    <a:pt x="828" y="4069"/>
                  </a:lnTo>
                  <a:lnTo>
                    <a:pt x="773" y="4138"/>
                  </a:lnTo>
                  <a:lnTo>
                    <a:pt x="731" y="4193"/>
                  </a:lnTo>
                  <a:lnTo>
                    <a:pt x="731" y="4221"/>
                  </a:lnTo>
                  <a:lnTo>
                    <a:pt x="745" y="4235"/>
                  </a:lnTo>
                  <a:lnTo>
                    <a:pt x="759" y="4249"/>
                  </a:lnTo>
                  <a:lnTo>
                    <a:pt x="773" y="4249"/>
                  </a:lnTo>
                  <a:lnTo>
                    <a:pt x="842" y="4221"/>
                  </a:lnTo>
                  <a:lnTo>
                    <a:pt x="911" y="4180"/>
                  </a:lnTo>
                  <a:lnTo>
                    <a:pt x="1062" y="4097"/>
                  </a:lnTo>
                  <a:lnTo>
                    <a:pt x="1145" y="4055"/>
                  </a:lnTo>
                  <a:lnTo>
                    <a:pt x="1228" y="4028"/>
                  </a:lnTo>
                  <a:lnTo>
                    <a:pt x="1297" y="4014"/>
                  </a:lnTo>
                  <a:lnTo>
                    <a:pt x="1380" y="4014"/>
                  </a:lnTo>
                  <a:lnTo>
                    <a:pt x="1449" y="4042"/>
                  </a:lnTo>
                  <a:lnTo>
                    <a:pt x="1517" y="4069"/>
                  </a:lnTo>
                  <a:lnTo>
                    <a:pt x="1655" y="4152"/>
                  </a:lnTo>
                  <a:lnTo>
                    <a:pt x="1917" y="4331"/>
                  </a:lnTo>
                  <a:lnTo>
                    <a:pt x="2193" y="4524"/>
                  </a:lnTo>
                  <a:lnTo>
                    <a:pt x="2455" y="4717"/>
                  </a:lnTo>
                  <a:lnTo>
                    <a:pt x="2386" y="4773"/>
                  </a:lnTo>
                  <a:lnTo>
                    <a:pt x="2331" y="4745"/>
                  </a:lnTo>
                  <a:lnTo>
                    <a:pt x="2290" y="4717"/>
                  </a:lnTo>
                  <a:lnTo>
                    <a:pt x="2235" y="4704"/>
                  </a:lnTo>
                  <a:lnTo>
                    <a:pt x="2207" y="4704"/>
                  </a:lnTo>
                  <a:lnTo>
                    <a:pt x="2179" y="4717"/>
                  </a:lnTo>
                  <a:lnTo>
                    <a:pt x="2152" y="4731"/>
                  </a:lnTo>
                  <a:lnTo>
                    <a:pt x="2138" y="4745"/>
                  </a:lnTo>
                  <a:lnTo>
                    <a:pt x="2152" y="4759"/>
                  </a:lnTo>
                  <a:lnTo>
                    <a:pt x="2179" y="4759"/>
                  </a:lnTo>
                  <a:lnTo>
                    <a:pt x="2221" y="4773"/>
                  </a:lnTo>
                  <a:lnTo>
                    <a:pt x="2276" y="4800"/>
                  </a:lnTo>
                  <a:lnTo>
                    <a:pt x="2317" y="4828"/>
                  </a:lnTo>
                  <a:lnTo>
                    <a:pt x="2304" y="4842"/>
                  </a:lnTo>
                  <a:lnTo>
                    <a:pt x="2221" y="4814"/>
                  </a:lnTo>
                  <a:lnTo>
                    <a:pt x="2110" y="4786"/>
                  </a:lnTo>
                  <a:lnTo>
                    <a:pt x="2000" y="4773"/>
                  </a:lnTo>
                  <a:lnTo>
                    <a:pt x="1986" y="4773"/>
                  </a:lnTo>
                  <a:lnTo>
                    <a:pt x="1973" y="4800"/>
                  </a:lnTo>
                  <a:lnTo>
                    <a:pt x="1973" y="4814"/>
                  </a:lnTo>
                  <a:lnTo>
                    <a:pt x="1986" y="4828"/>
                  </a:lnTo>
                  <a:lnTo>
                    <a:pt x="2166" y="4924"/>
                  </a:lnTo>
                  <a:lnTo>
                    <a:pt x="2179" y="4938"/>
                  </a:lnTo>
                  <a:lnTo>
                    <a:pt x="2138" y="4966"/>
                  </a:lnTo>
                  <a:lnTo>
                    <a:pt x="2069" y="4952"/>
                  </a:lnTo>
                  <a:lnTo>
                    <a:pt x="1986" y="4924"/>
                  </a:lnTo>
                  <a:lnTo>
                    <a:pt x="1945" y="4910"/>
                  </a:lnTo>
                  <a:lnTo>
                    <a:pt x="1876" y="4910"/>
                  </a:lnTo>
                  <a:lnTo>
                    <a:pt x="1862" y="4924"/>
                  </a:lnTo>
                  <a:lnTo>
                    <a:pt x="1848" y="4938"/>
                  </a:lnTo>
                  <a:lnTo>
                    <a:pt x="1848" y="4966"/>
                  </a:lnTo>
                  <a:lnTo>
                    <a:pt x="1876" y="5007"/>
                  </a:lnTo>
                  <a:lnTo>
                    <a:pt x="1931" y="5048"/>
                  </a:lnTo>
                  <a:lnTo>
                    <a:pt x="1821" y="5048"/>
                  </a:lnTo>
                  <a:lnTo>
                    <a:pt x="1766" y="5062"/>
                  </a:lnTo>
                  <a:lnTo>
                    <a:pt x="1711" y="5076"/>
                  </a:lnTo>
                  <a:lnTo>
                    <a:pt x="1711" y="5090"/>
                  </a:lnTo>
                  <a:lnTo>
                    <a:pt x="1711" y="5104"/>
                  </a:lnTo>
                  <a:lnTo>
                    <a:pt x="1711" y="5117"/>
                  </a:lnTo>
                  <a:lnTo>
                    <a:pt x="1724" y="5117"/>
                  </a:lnTo>
                  <a:lnTo>
                    <a:pt x="1779" y="5131"/>
                  </a:lnTo>
                  <a:lnTo>
                    <a:pt x="1821" y="5145"/>
                  </a:lnTo>
                  <a:lnTo>
                    <a:pt x="1917" y="5186"/>
                  </a:lnTo>
                  <a:lnTo>
                    <a:pt x="1876" y="5241"/>
                  </a:lnTo>
                  <a:lnTo>
                    <a:pt x="1821" y="5228"/>
                  </a:lnTo>
                  <a:lnTo>
                    <a:pt x="1766" y="5214"/>
                  </a:lnTo>
                  <a:lnTo>
                    <a:pt x="1724" y="5214"/>
                  </a:lnTo>
                  <a:lnTo>
                    <a:pt x="1669" y="5241"/>
                  </a:lnTo>
                  <a:lnTo>
                    <a:pt x="1655" y="5241"/>
                  </a:lnTo>
                  <a:lnTo>
                    <a:pt x="1655" y="5269"/>
                  </a:lnTo>
                  <a:lnTo>
                    <a:pt x="1655" y="5283"/>
                  </a:lnTo>
                  <a:lnTo>
                    <a:pt x="1669" y="5297"/>
                  </a:lnTo>
                  <a:lnTo>
                    <a:pt x="1697" y="5310"/>
                  </a:lnTo>
                  <a:lnTo>
                    <a:pt x="1517" y="5269"/>
                  </a:lnTo>
                  <a:lnTo>
                    <a:pt x="1338" y="5255"/>
                  </a:lnTo>
                  <a:lnTo>
                    <a:pt x="1159" y="5228"/>
                  </a:lnTo>
                  <a:lnTo>
                    <a:pt x="800" y="5200"/>
                  </a:lnTo>
                  <a:lnTo>
                    <a:pt x="635" y="5186"/>
                  </a:lnTo>
                  <a:lnTo>
                    <a:pt x="483" y="5200"/>
                  </a:lnTo>
                  <a:lnTo>
                    <a:pt x="400" y="5214"/>
                  </a:lnTo>
                  <a:lnTo>
                    <a:pt x="331" y="5241"/>
                  </a:lnTo>
                  <a:lnTo>
                    <a:pt x="262" y="5269"/>
                  </a:lnTo>
                  <a:lnTo>
                    <a:pt x="194" y="5324"/>
                  </a:lnTo>
                  <a:lnTo>
                    <a:pt x="180" y="5366"/>
                  </a:lnTo>
                  <a:lnTo>
                    <a:pt x="180" y="5407"/>
                  </a:lnTo>
                  <a:lnTo>
                    <a:pt x="125" y="5572"/>
                  </a:lnTo>
                  <a:lnTo>
                    <a:pt x="69" y="5752"/>
                  </a:lnTo>
                  <a:lnTo>
                    <a:pt x="28" y="5945"/>
                  </a:lnTo>
                  <a:lnTo>
                    <a:pt x="0" y="6138"/>
                  </a:lnTo>
                  <a:lnTo>
                    <a:pt x="0" y="6331"/>
                  </a:lnTo>
                  <a:lnTo>
                    <a:pt x="28" y="6510"/>
                  </a:lnTo>
                  <a:lnTo>
                    <a:pt x="56" y="6607"/>
                  </a:lnTo>
                  <a:lnTo>
                    <a:pt x="83" y="6690"/>
                  </a:lnTo>
                  <a:lnTo>
                    <a:pt x="125" y="6772"/>
                  </a:lnTo>
                  <a:lnTo>
                    <a:pt x="180" y="6841"/>
                  </a:lnTo>
                  <a:lnTo>
                    <a:pt x="194" y="6855"/>
                  </a:lnTo>
                  <a:lnTo>
                    <a:pt x="207" y="6855"/>
                  </a:lnTo>
                  <a:lnTo>
                    <a:pt x="207" y="6841"/>
                  </a:lnTo>
                  <a:lnTo>
                    <a:pt x="207" y="6827"/>
                  </a:lnTo>
                  <a:lnTo>
                    <a:pt x="166" y="6469"/>
                  </a:lnTo>
                  <a:lnTo>
                    <a:pt x="166" y="6290"/>
                  </a:lnTo>
                  <a:lnTo>
                    <a:pt x="166" y="6124"/>
                  </a:lnTo>
                  <a:lnTo>
                    <a:pt x="180" y="5959"/>
                  </a:lnTo>
                  <a:lnTo>
                    <a:pt x="207" y="5779"/>
                  </a:lnTo>
                  <a:lnTo>
                    <a:pt x="262" y="5614"/>
                  </a:lnTo>
                  <a:lnTo>
                    <a:pt x="345" y="5448"/>
                  </a:lnTo>
                  <a:lnTo>
                    <a:pt x="345" y="5421"/>
                  </a:lnTo>
                  <a:lnTo>
                    <a:pt x="469" y="5407"/>
                  </a:lnTo>
                  <a:lnTo>
                    <a:pt x="580" y="5407"/>
                  </a:lnTo>
                  <a:lnTo>
                    <a:pt x="814" y="5421"/>
                  </a:lnTo>
                  <a:lnTo>
                    <a:pt x="1049" y="5448"/>
                  </a:lnTo>
                  <a:lnTo>
                    <a:pt x="1283" y="5462"/>
                  </a:lnTo>
                  <a:lnTo>
                    <a:pt x="1449" y="5490"/>
                  </a:lnTo>
                  <a:lnTo>
                    <a:pt x="1586" y="5517"/>
                  </a:lnTo>
                  <a:lnTo>
                    <a:pt x="1545" y="5531"/>
                  </a:lnTo>
                  <a:lnTo>
                    <a:pt x="1504" y="5545"/>
                  </a:lnTo>
                  <a:lnTo>
                    <a:pt x="1462" y="5572"/>
                  </a:lnTo>
                  <a:lnTo>
                    <a:pt x="1407" y="5669"/>
                  </a:lnTo>
                  <a:lnTo>
                    <a:pt x="1393" y="5683"/>
                  </a:lnTo>
                  <a:lnTo>
                    <a:pt x="1462" y="5683"/>
                  </a:lnTo>
                  <a:lnTo>
                    <a:pt x="1504" y="5697"/>
                  </a:lnTo>
                  <a:lnTo>
                    <a:pt x="1559" y="5683"/>
                  </a:lnTo>
                  <a:lnTo>
                    <a:pt x="1614" y="5669"/>
                  </a:lnTo>
                  <a:lnTo>
                    <a:pt x="1614" y="5669"/>
                  </a:lnTo>
                  <a:lnTo>
                    <a:pt x="1600" y="5724"/>
                  </a:lnTo>
                  <a:lnTo>
                    <a:pt x="1545" y="5738"/>
                  </a:lnTo>
                  <a:lnTo>
                    <a:pt x="1435" y="5793"/>
                  </a:lnTo>
                  <a:lnTo>
                    <a:pt x="1324" y="5862"/>
                  </a:lnTo>
                  <a:lnTo>
                    <a:pt x="1324" y="5876"/>
                  </a:lnTo>
                  <a:lnTo>
                    <a:pt x="1324" y="5890"/>
                  </a:lnTo>
                  <a:lnTo>
                    <a:pt x="1338" y="5890"/>
                  </a:lnTo>
                  <a:lnTo>
                    <a:pt x="1559" y="5821"/>
                  </a:lnTo>
                  <a:lnTo>
                    <a:pt x="1559" y="5821"/>
                  </a:lnTo>
                  <a:lnTo>
                    <a:pt x="1545" y="5876"/>
                  </a:lnTo>
                  <a:lnTo>
                    <a:pt x="1476" y="5903"/>
                  </a:lnTo>
                  <a:lnTo>
                    <a:pt x="1407" y="5931"/>
                  </a:lnTo>
                  <a:lnTo>
                    <a:pt x="1338" y="5972"/>
                  </a:lnTo>
                  <a:lnTo>
                    <a:pt x="1283" y="6028"/>
                  </a:lnTo>
                  <a:lnTo>
                    <a:pt x="1269" y="6041"/>
                  </a:lnTo>
                  <a:lnTo>
                    <a:pt x="1269" y="6055"/>
                  </a:lnTo>
                  <a:lnTo>
                    <a:pt x="1283" y="6069"/>
                  </a:lnTo>
                  <a:lnTo>
                    <a:pt x="1297" y="6069"/>
                  </a:lnTo>
                  <a:lnTo>
                    <a:pt x="1504" y="6055"/>
                  </a:lnTo>
                  <a:lnTo>
                    <a:pt x="1504" y="6124"/>
                  </a:lnTo>
                  <a:lnTo>
                    <a:pt x="1269" y="6234"/>
                  </a:lnTo>
                  <a:lnTo>
                    <a:pt x="1269" y="6248"/>
                  </a:lnTo>
                  <a:lnTo>
                    <a:pt x="1269" y="6262"/>
                  </a:lnTo>
                  <a:lnTo>
                    <a:pt x="1283" y="6262"/>
                  </a:lnTo>
                  <a:lnTo>
                    <a:pt x="1462" y="6248"/>
                  </a:lnTo>
                  <a:lnTo>
                    <a:pt x="1366" y="6331"/>
                  </a:lnTo>
                  <a:lnTo>
                    <a:pt x="1283" y="6414"/>
                  </a:lnTo>
                  <a:lnTo>
                    <a:pt x="1283" y="6441"/>
                  </a:lnTo>
                  <a:lnTo>
                    <a:pt x="1297" y="6455"/>
                  </a:lnTo>
                  <a:lnTo>
                    <a:pt x="1407" y="6441"/>
                  </a:lnTo>
                  <a:lnTo>
                    <a:pt x="1504" y="6400"/>
                  </a:lnTo>
                  <a:lnTo>
                    <a:pt x="1504" y="6414"/>
                  </a:lnTo>
                  <a:lnTo>
                    <a:pt x="1490" y="6428"/>
                  </a:lnTo>
                  <a:lnTo>
                    <a:pt x="1297" y="6538"/>
                  </a:lnTo>
                  <a:lnTo>
                    <a:pt x="1283" y="6552"/>
                  </a:lnTo>
                  <a:lnTo>
                    <a:pt x="1283" y="6565"/>
                  </a:lnTo>
                  <a:lnTo>
                    <a:pt x="1297" y="6579"/>
                  </a:lnTo>
                  <a:lnTo>
                    <a:pt x="1311" y="6579"/>
                  </a:lnTo>
                  <a:lnTo>
                    <a:pt x="1407" y="6552"/>
                  </a:lnTo>
                  <a:lnTo>
                    <a:pt x="1228" y="6634"/>
                  </a:lnTo>
                  <a:lnTo>
                    <a:pt x="1062" y="6745"/>
                  </a:lnTo>
                  <a:lnTo>
                    <a:pt x="883" y="6855"/>
                  </a:lnTo>
                  <a:lnTo>
                    <a:pt x="718" y="6965"/>
                  </a:lnTo>
                  <a:lnTo>
                    <a:pt x="414" y="7214"/>
                  </a:lnTo>
                  <a:lnTo>
                    <a:pt x="111" y="7448"/>
                  </a:lnTo>
                  <a:lnTo>
                    <a:pt x="97" y="7476"/>
                  </a:lnTo>
                  <a:lnTo>
                    <a:pt x="97" y="7517"/>
                  </a:lnTo>
                  <a:lnTo>
                    <a:pt x="166" y="7765"/>
                  </a:lnTo>
                  <a:lnTo>
                    <a:pt x="207" y="7903"/>
                  </a:lnTo>
                  <a:lnTo>
                    <a:pt x="276" y="8041"/>
                  </a:lnTo>
                  <a:lnTo>
                    <a:pt x="345" y="8165"/>
                  </a:lnTo>
                  <a:lnTo>
                    <a:pt x="428" y="8262"/>
                  </a:lnTo>
                  <a:lnTo>
                    <a:pt x="483" y="8303"/>
                  </a:lnTo>
                  <a:lnTo>
                    <a:pt x="538" y="8331"/>
                  </a:lnTo>
                  <a:lnTo>
                    <a:pt x="593" y="8358"/>
                  </a:lnTo>
                  <a:lnTo>
                    <a:pt x="662" y="8372"/>
                  </a:lnTo>
                  <a:lnTo>
                    <a:pt x="676" y="8358"/>
                  </a:lnTo>
                  <a:lnTo>
                    <a:pt x="690" y="8344"/>
                  </a:lnTo>
                  <a:lnTo>
                    <a:pt x="690" y="8331"/>
                  </a:lnTo>
                  <a:lnTo>
                    <a:pt x="690" y="8317"/>
                  </a:lnTo>
                  <a:lnTo>
                    <a:pt x="552" y="8193"/>
                  </a:lnTo>
                  <a:lnTo>
                    <a:pt x="456" y="8041"/>
                  </a:lnTo>
                  <a:lnTo>
                    <a:pt x="373" y="7889"/>
                  </a:lnTo>
                  <a:lnTo>
                    <a:pt x="304" y="7710"/>
                  </a:lnTo>
                  <a:lnTo>
                    <a:pt x="276" y="7614"/>
                  </a:lnTo>
                  <a:lnTo>
                    <a:pt x="276" y="7586"/>
                  </a:lnTo>
                  <a:lnTo>
                    <a:pt x="276" y="7558"/>
                  </a:lnTo>
                  <a:lnTo>
                    <a:pt x="318" y="7503"/>
                  </a:lnTo>
                  <a:lnTo>
                    <a:pt x="387" y="7434"/>
                  </a:lnTo>
                  <a:lnTo>
                    <a:pt x="745" y="7172"/>
                  </a:lnTo>
                  <a:lnTo>
                    <a:pt x="1049" y="6965"/>
                  </a:lnTo>
                  <a:lnTo>
                    <a:pt x="1200" y="6869"/>
                  </a:lnTo>
                  <a:lnTo>
                    <a:pt x="1366" y="6772"/>
                  </a:lnTo>
                  <a:lnTo>
                    <a:pt x="1462" y="6731"/>
                  </a:lnTo>
                  <a:lnTo>
                    <a:pt x="1462" y="6731"/>
                  </a:lnTo>
                  <a:lnTo>
                    <a:pt x="1421" y="6800"/>
                  </a:lnTo>
                  <a:lnTo>
                    <a:pt x="1393" y="6883"/>
                  </a:lnTo>
                  <a:lnTo>
                    <a:pt x="1407" y="6896"/>
                  </a:lnTo>
                  <a:lnTo>
                    <a:pt x="1421" y="6910"/>
                  </a:lnTo>
                  <a:lnTo>
                    <a:pt x="1476" y="6910"/>
                  </a:lnTo>
                  <a:lnTo>
                    <a:pt x="1517" y="6896"/>
                  </a:lnTo>
                  <a:lnTo>
                    <a:pt x="1600" y="6827"/>
                  </a:lnTo>
                  <a:lnTo>
                    <a:pt x="1614" y="6814"/>
                  </a:lnTo>
                  <a:lnTo>
                    <a:pt x="1628" y="6827"/>
                  </a:lnTo>
                  <a:lnTo>
                    <a:pt x="1545" y="6910"/>
                  </a:lnTo>
                  <a:lnTo>
                    <a:pt x="1490" y="6965"/>
                  </a:lnTo>
                  <a:lnTo>
                    <a:pt x="1476" y="6979"/>
                  </a:lnTo>
                  <a:lnTo>
                    <a:pt x="1462" y="7021"/>
                  </a:lnTo>
                  <a:lnTo>
                    <a:pt x="1462" y="7034"/>
                  </a:lnTo>
                  <a:lnTo>
                    <a:pt x="1476" y="7048"/>
                  </a:lnTo>
                  <a:lnTo>
                    <a:pt x="1504" y="7062"/>
                  </a:lnTo>
                  <a:lnTo>
                    <a:pt x="1531" y="7062"/>
                  </a:lnTo>
                  <a:lnTo>
                    <a:pt x="1586" y="7034"/>
                  </a:lnTo>
                  <a:lnTo>
                    <a:pt x="1636" y="7015"/>
                  </a:lnTo>
                  <a:lnTo>
                    <a:pt x="1628" y="7021"/>
                  </a:lnTo>
                  <a:lnTo>
                    <a:pt x="1586" y="7076"/>
                  </a:lnTo>
                  <a:lnTo>
                    <a:pt x="1545" y="7131"/>
                  </a:lnTo>
                  <a:lnTo>
                    <a:pt x="1531" y="7186"/>
                  </a:lnTo>
                  <a:lnTo>
                    <a:pt x="1531" y="7200"/>
                  </a:lnTo>
                  <a:lnTo>
                    <a:pt x="1545" y="7214"/>
                  </a:lnTo>
                  <a:lnTo>
                    <a:pt x="1655" y="7158"/>
                  </a:lnTo>
                  <a:lnTo>
                    <a:pt x="1766" y="7089"/>
                  </a:lnTo>
                  <a:lnTo>
                    <a:pt x="1779" y="7076"/>
                  </a:lnTo>
                  <a:lnTo>
                    <a:pt x="1793" y="7089"/>
                  </a:lnTo>
                  <a:lnTo>
                    <a:pt x="1738" y="7131"/>
                  </a:lnTo>
                  <a:lnTo>
                    <a:pt x="1697" y="7158"/>
                  </a:lnTo>
                  <a:lnTo>
                    <a:pt x="1628" y="7241"/>
                  </a:lnTo>
                  <a:lnTo>
                    <a:pt x="1586" y="7283"/>
                  </a:lnTo>
                  <a:lnTo>
                    <a:pt x="1573" y="7338"/>
                  </a:lnTo>
                  <a:lnTo>
                    <a:pt x="1573" y="7352"/>
                  </a:lnTo>
                  <a:lnTo>
                    <a:pt x="1628" y="7338"/>
                  </a:lnTo>
                  <a:lnTo>
                    <a:pt x="1669" y="7324"/>
                  </a:lnTo>
                  <a:lnTo>
                    <a:pt x="1752" y="7269"/>
                  </a:lnTo>
                  <a:lnTo>
                    <a:pt x="1821" y="7227"/>
                  </a:lnTo>
                  <a:lnTo>
                    <a:pt x="1876" y="7186"/>
                  </a:lnTo>
                  <a:lnTo>
                    <a:pt x="1862" y="7214"/>
                  </a:lnTo>
                  <a:lnTo>
                    <a:pt x="1779" y="7310"/>
                  </a:lnTo>
                  <a:lnTo>
                    <a:pt x="1779" y="7324"/>
                  </a:lnTo>
                  <a:lnTo>
                    <a:pt x="1779" y="7338"/>
                  </a:lnTo>
                  <a:lnTo>
                    <a:pt x="1793" y="7352"/>
                  </a:lnTo>
                  <a:lnTo>
                    <a:pt x="1821" y="7352"/>
                  </a:lnTo>
                  <a:lnTo>
                    <a:pt x="1904" y="7269"/>
                  </a:lnTo>
                  <a:lnTo>
                    <a:pt x="1931" y="7241"/>
                  </a:lnTo>
                  <a:lnTo>
                    <a:pt x="1945" y="7255"/>
                  </a:lnTo>
                  <a:lnTo>
                    <a:pt x="1766" y="7476"/>
                  </a:lnTo>
                  <a:lnTo>
                    <a:pt x="1600" y="7710"/>
                  </a:lnTo>
                  <a:lnTo>
                    <a:pt x="1517" y="7848"/>
                  </a:lnTo>
                  <a:lnTo>
                    <a:pt x="1462" y="7986"/>
                  </a:lnTo>
                  <a:lnTo>
                    <a:pt x="1435" y="8124"/>
                  </a:lnTo>
                  <a:lnTo>
                    <a:pt x="1449" y="8248"/>
                  </a:lnTo>
                  <a:lnTo>
                    <a:pt x="1476" y="8358"/>
                  </a:lnTo>
                  <a:lnTo>
                    <a:pt x="1545" y="8482"/>
                  </a:lnTo>
                  <a:lnTo>
                    <a:pt x="1642" y="8593"/>
                  </a:lnTo>
                  <a:lnTo>
                    <a:pt x="1766" y="8703"/>
                  </a:lnTo>
                  <a:lnTo>
                    <a:pt x="1779" y="8703"/>
                  </a:lnTo>
                  <a:lnTo>
                    <a:pt x="1779" y="8689"/>
                  </a:lnTo>
                  <a:lnTo>
                    <a:pt x="1793" y="8675"/>
                  </a:lnTo>
                  <a:lnTo>
                    <a:pt x="1655" y="8400"/>
                  </a:lnTo>
                  <a:lnTo>
                    <a:pt x="1614" y="8331"/>
                  </a:lnTo>
                  <a:lnTo>
                    <a:pt x="1600" y="8262"/>
                  </a:lnTo>
                  <a:lnTo>
                    <a:pt x="1586" y="8179"/>
                  </a:lnTo>
                  <a:lnTo>
                    <a:pt x="1600" y="8110"/>
                  </a:lnTo>
                  <a:lnTo>
                    <a:pt x="1614" y="8027"/>
                  </a:lnTo>
                  <a:lnTo>
                    <a:pt x="1655" y="7958"/>
                  </a:lnTo>
                  <a:lnTo>
                    <a:pt x="1738" y="7793"/>
                  </a:lnTo>
                  <a:lnTo>
                    <a:pt x="1848" y="7655"/>
                  </a:lnTo>
                  <a:lnTo>
                    <a:pt x="1945" y="7517"/>
                  </a:lnTo>
                  <a:lnTo>
                    <a:pt x="2083" y="7365"/>
                  </a:lnTo>
                  <a:lnTo>
                    <a:pt x="2083" y="7393"/>
                  </a:lnTo>
                  <a:lnTo>
                    <a:pt x="2042" y="7517"/>
                  </a:lnTo>
                  <a:lnTo>
                    <a:pt x="2042" y="7586"/>
                  </a:lnTo>
                  <a:lnTo>
                    <a:pt x="2055" y="7641"/>
                  </a:lnTo>
                  <a:lnTo>
                    <a:pt x="2069" y="7655"/>
                  </a:lnTo>
                  <a:lnTo>
                    <a:pt x="2097" y="7655"/>
                  </a:lnTo>
                  <a:lnTo>
                    <a:pt x="2124" y="7600"/>
                  </a:lnTo>
                  <a:lnTo>
                    <a:pt x="2152" y="7558"/>
                  </a:lnTo>
                  <a:lnTo>
                    <a:pt x="2179" y="7448"/>
                  </a:lnTo>
                  <a:lnTo>
                    <a:pt x="2179" y="7434"/>
                  </a:lnTo>
                  <a:lnTo>
                    <a:pt x="2262" y="7476"/>
                  </a:lnTo>
                  <a:lnTo>
                    <a:pt x="2262" y="7503"/>
                  </a:lnTo>
                  <a:lnTo>
                    <a:pt x="2235" y="7614"/>
                  </a:lnTo>
                  <a:lnTo>
                    <a:pt x="2235" y="7682"/>
                  </a:lnTo>
                  <a:lnTo>
                    <a:pt x="2235" y="7738"/>
                  </a:lnTo>
                  <a:lnTo>
                    <a:pt x="2262" y="7751"/>
                  </a:lnTo>
                  <a:lnTo>
                    <a:pt x="2276" y="7751"/>
                  </a:lnTo>
                  <a:lnTo>
                    <a:pt x="2317" y="7696"/>
                  </a:lnTo>
                  <a:lnTo>
                    <a:pt x="2345" y="7655"/>
                  </a:lnTo>
                  <a:lnTo>
                    <a:pt x="2372" y="7545"/>
                  </a:lnTo>
                  <a:lnTo>
                    <a:pt x="2372" y="7531"/>
                  </a:lnTo>
                  <a:lnTo>
                    <a:pt x="2524" y="7586"/>
                  </a:lnTo>
                  <a:lnTo>
                    <a:pt x="2483" y="7710"/>
                  </a:lnTo>
                  <a:lnTo>
                    <a:pt x="2455" y="7834"/>
                  </a:lnTo>
                  <a:lnTo>
                    <a:pt x="2469" y="7848"/>
                  </a:lnTo>
                  <a:lnTo>
                    <a:pt x="2510" y="7793"/>
                  </a:lnTo>
                  <a:lnTo>
                    <a:pt x="2538" y="7738"/>
                  </a:lnTo>
                  <a:lnTo>
                    <a:pt x="2579" y="7614"/>
                  </a:lnTo>
                  <a:lnTo>
                    <a:pt x="2635" y="7627"/>
                  </a:lnTo>
                  <a:lnTo>
                    <a:pt x="2621" y="7765"/>
                  </a:lnTo>
                  <a:lnTo>
                    <a:pt x="2635" y="7876"/>
                  </a:lnTo>
                  <a:lnTo>
                    <a:pt x="2648" y="7889"/>
                  </a:lnTo>
                  <a:lnTo>
                    <a:pt x="2662" y="7889"/>
                  </a:lnTo>
                  <a:lnTo>
                    <a:pt x="2690" y="7834"/>
                  </a:lnTo>
                  <a:lnTo>
                    <a:pt x="2717" y="7779"/>
                  </a:lnTo>
                  <a:lnTo>
                    <a:pt x="2745" y="7655"/>
                  </a:lnTo>
                  <a:lnTo>
                    <a:pt x="2855" y="7682"/>
                  </a:lnTo>
                  <a:lnTo>
                    <a:pt x="2828" y="7779"/>
                  </a:lnTo>
                  <a:lnTo>
                    <a:pt x="2800" y="7903"/>
                  </a:lnTo>
                  <a:lnTo>
                    <a:pt x="2786" y="7958"/>
                  </a:lnTo>
                  <a:lnTo>
                    <a:pt x="2800" y="8027"/>
                  </a:lnTo>
                  <a:lnTo>
                    <a:pt x="2855" y="7972"/>
                  </a:lnTo>
                  <a:lnTo>
                    <a:pt x="2897" y="7889"/>
                  </a:lnTo>
                  <a:lnTo>
                    <a:pt x="2924" y="7793"/>
                  </a:lnTo>
                  <a:lnTo>
                    <a:pt x="2938" y="7710"/>
                  </a:lnTo>
                  <a:lnTo>
                    <a:pt x="3048" y="7724"/>
                  </a:lnTo>
                  <a:lnTo>
                    <a:pt x="3048" y="7738"/>
                  </a:lnTo>
                  <a:lnTo>
                    <a:pt x="3034" y="7807"/>
                  </a:lnTo>
                  <a:lnTo>
                    <a:pt x="3034" y="7862"/>
                  </a:lnTo>
                  <a:lnTo>
                    <a:pt x="3034" y="7917"/>
                  </a:lnTo>
                  <a:lnTo>
                    <a:pt x="3048" y="7972"/>
                  </a:lnTo>
                  <a:lnTo>
                    <a:pt x="3076" y="8000"/>
                  </a:lnTo>
                  <a:lnTo>
                    <a:pt x="3090" y="8000"/>
                  </a:lnTo>
                  <a:lnTo>
                    <a:pt x="3103" y="7986"/>
                  </a:lnTo>
                  <a:lnTo>
                    <a:pt x="3159" y="7834"/>
                  </a:lnTo>
                  <a:lnTo>
                    <a:pt x="3186" y="7903"/>
                  </a:lnTo>
                  <a:lnTo>
                    <a:pt x="3186" y="7931"/>
                  </a:lnTo>
                  <a:lnTo>
                    <a:pt x="3200" y="7958"/>
                  </a:lnTo>
                  <a:lnTo>
                    <a:pt x="3324" y="8207"/>
                  </a:lnTo>
                  <a:lnTo>
                    <a:pt x="3393" y="8317"/>
                  </a:lnTo>
                  <a:lnTo>
                    <a:pt x="3490" y="8427"/>
                  </a:lnTo>
                  <a:lnTo>
                    <a:pt x="3503" y="8455"/>
                  </a:lnTo>
                  <a:lnTo>
                    <a:pt x="3586" y="8455"/>
                  </a:lnTo>
                  <a:lnTo>
                    <a:pt x="3641" y="8427"/>
                  </a:lnTo>
                  <a:lnTo>
                    <a:pt x="3655" y="8413"/>
                  </a:lnTo>
                  <a:lnTo>
                    <a:pt x="3655" y="8386"/>
                  </a:lnTo>
                  <a:lnTo>
                    <a:pt x="3683" y="8179"/>
                  </a:lnTo>
                  <a:lnTo>
                    <a:pt x="3669" y="7958"/>
                  </a:lnTo>
                  <a:lnTo>
                    <a:pt x="3683" y="7931"/>
                  </a:lnTo>
                  <a:lnTo>
                    <a:pt x="3683" y="7848"/>
                  </a:lnTo>
                  <a:lnTo>
                    <a:pt x="3683" y="7765"/>
                  </a:lnTo>
                  <a:lnTo>
                    <a:pt x="3710" y="7765"/>
                  </a:lnTo>
                  <a:lnTo>
                    <a:pt x="3710" y="7834"/>
                  </a:lnTo>
                  <a:lnTo>
                    <a:pt x="3752" y="7958"/>
                  </a:lnTo>
                  <a:lnTo>
                    <a:pt x="3765" y="7958"/>
                  </a:lnTo>
                  <a:lnTo>
                    <a:pt x="3807" y="7903"/>
                  </a:lnTo>
                  <a:lnTo>
                    <a:pt x="3821" y="7862"/>
                  </a:lnTo>
                  <a:lnTo>
                    <a:pt x="3834" y="7807"/>
                  </a:lnTo>
                  <a:lnTo>
                    <a:pt x="3834" y="7751"/>
                  </a:lnTo>
                  <a:lnTo>
                    <a:pt x="3903" y="7751"/>
                  </a:lnTo>
                  <a:lnTo>
                    <a:pt x="3931" y="7834"/>
                  </a:lnTo>
                  <a:lnTo>
                    <a:pt x="3958" y="7876"/>
                  </a:lnTo>
                  <a:lnTo>
                    <a:pt x="3986" y="7917"/>
                  </a:lnTo>
                  <a:lnTo>
                    <a:pt x="4014" y="7931"/>
                  </a:lnTo>
                  <a:lnTo>
                    <a:pt x="4027" y="7903"/>
                  </a:lnTo>
                  <a:lnTo>
                    <a:pt x="4041" y="7862"/>
                  </a:lnTo>
                  <a:lnTo>
                    <a:pt x="4055" y="7820"/>
                  </a:lnTo>
                  <a:lnTo>
                    <a:pt x="4041" y="7738"/>
                  </a:lnTo>
                  <a:lnTo>
                    <a:pt x="4138" y="7724"/>
                  </a:lnTo>
                  <a:lnTo>
                    <a:pt x="4165" y="7862"/>
                  </a:lnTo>
                  <a:lnTo>
                    <a:pt x="4165" y="7876"/>
                  </a:lnTo>
                  <a:lnTo>
                    <a:pt x="4179" y="7889"/>
                  </a:lnTo>
                  <a:lnTo>
                    <a:pt x="4207" y="7876"/>
                  </a:lnTo>
                  <a:lnTo>
                    <a:pt x="4234" y="7848"/>
                  </a:lnTo>
                  <a:lnTo>
                    <a:pt x="4234" y="8069"/>
                  </a:lnTo>
                  <a:lnTo>
                    <a:pt x="4234" y="8303"/>
                  </a:lnTo>
                  <a:lnTo>
                    <a:pt x="4234" y="8331"/>
                  </a:lnTo>
                  <a:lnTo>
                    <a:pt x="4248" y="8358"/>
                  </a:lnTo>
                  <a:lnTo>
                    <a:pt x="4303" y="8400"/>
                  </a:lnTo>
                  <a:lnTo>
                    <a:pt x="4386" y="8400"/>
                  </a:lnTo>
                  <a:lnTo>
                    <a:pt x="4414" y="8372"/>
                  </a:lnTo>
                  <a:lnTo>
                    <a:pt x="4496" y="8262"/>
                  </a:lnTo>
                  <a:lnTo>
                    <a:pt x="4565" y="8138"/>
                  </a:lnTo>
                  <a:lnTo>
                    <a:pt x="4634" y="8013"/>
                  </a:lnTo>
                  <a:lnTo>
                    <a:pt x="4703" y="7876"/>
                  </a:lnTo>
                  <a:lnTo>
                    <a:pt x="4717" y="7862"/>
                  </a:lnTo>
                  <a:lnTo>
                    <a:pt x="4717" y="7834"/>
                  </a:lnTo>
                  <a:lnTo>
                    <a:pt x="4772" y="7710"/>
                  </a:lnTo>
                  <a:lnTo>
                    <a:pt x="4786" y="7724"/>
                  </a:lnTo>
                  <a:lnTo>
                    <a:pt x="4814" y="7751"/>
                  </a:lnTo>
                  <a:lnTo>
                    <a:pt x="4869" y="7751"/>
                  </a:lnTo>
                  <a:lnTo>
                    <a:pt x="4869" y="7724"/>
                  </a:lnTo>
                  <a:lnTo>
                    <a:pt x="4869" y="7669"/>
                  </a:lnTo>
                  <a:lnTo>
                    <a:pt x="4855" y="7572"/>
                  </a:lnTo>
                  <a:lnTo>
                    <a:pt x="4855" y="7545"/>
                  </a:lnTo>
                  <a:lnTo>
                    <a:pt x="4882" y="7531"/>
                  </a:lnTo>
                  <a:lnTo>
                    <a:pt x="4924" y="7600"/>
                  </a:lnTo>
                  <a:lnTo>
                    <a:pt x="4951" y="7641"/>
                  </a:lnTo>
                  <a:lnTo>
                    <a:pt x="4993" y="7682"/>
                  </a:lnTo>
                  <a:lnTo>
                    <a:pt x="5034" y="7710"/>
                  </a:lnTo>
                  <a:lnTo>
                    <a:pt x="5089" y="7710"/>
                  </a:lnTo>
                  <a:lnTo>
                    <a:pt x="5103" y="7696"/>
                  </a:lnTo>
                  <a:lnTo>
                    <a:pt x="5117" y="7669"/>
                  </a:lnTo>
                  <a:lnTo>
                    <a:pt x="5103" y="7614"/>
                  </a:lnTo>
                  <a:lnTo>
                    <a:pt x="5076" y="7558"/>
                  </a:lnTo>
                  <a:lnTo>
                    <a:pt x="5034" y="7462"/>
                  </a:lnTo>
                  <a:lnTo>
                    <a:pt x="5144" y="7420"/>
                  </a:lnTo>
                  <a:lnTo>
                    <a:pt x="5213" y="7545"/>
                  </a:lnTo>
                  <a:lnTo>
                    <a:pt x="5255" y="7600"/>
                  </a:lnTo>
                  <a:lnTo>
                    <a:pt x="5310" y="7655"/>
                  </a:lnTo>
                  <a:lnTo>
                    <a:pt x="5324" y="7655"/>
                  </a:lnTo>
                  <a:lnTo>
                    <a:pt x="5338" y="7641"/>
                  </a:lnTo>
                  <a:lnTo>
                    <a:pt x="5351" y="7572"/>
                  </a:lnTo>
                  <a:lnTo>
                    <a:pt x="5338" y="7489"/>
                  </a:lnTo>
                  <a:lnTo>
                    <a:pt x="5310" y="7420"/>
                  </a:lnTo>
                  <a:lnTo>
                    <a:pt x="5282" y="7352"/>
                  </a:lnTo>
                  <a:lnTo>
                    <a:pt x="5296" y="7338"/>
                  </a:lnTo>
                  <a:lnTo>
                    <a:pt x="5338" y="7420"/>
                  </a:lnTo>
                  <a:lnTo>
                    <a:pt x="5365" y="7462"/>
                  </a:lnTo>
                  <a:lnTo>
                    <a:pt x="5407" y="7489"/>
                  </a:lnTo>
                  <a:lnTo>
                    <a:pt x="5448" y="7489"/>
                  </a:lnTo>
                  <a:lnTo>
                    <a:pt x="5462" y="7476"/>
                  </a:lnTo>
                  <a:lnTo>
                    <a:pt x="5475" y="7462"/>
                  </a:lnTo>
                  <a:lnTo>
                    <a:pt x="5475" y="7407"/>
                  </a:lnTo>
                  <a:lnTo>
                    <a:pt x="5475" y="7365"/>
                  </a:lnTo>
                  <a:lnTo>
                    <a:pt x="5434" y="7255"/>
                  </a:lnTo>
                  <a:lnTo>
                    <a:pt x="5475" y="7324"/>
                  </a:lnTo>
                  <a:lnTo>
                    <a:pt x="5489" y="7352"/>
                  </a:lnTo>
                  <a:lnTo>
                    <a:pt x="5531" y="7365"/>
                  </a:lnTo>
                  <a:lnTo>
                    <a:pt x="5572" y="7365"/>
                  </a:lnTo>
                  <a:lnTo>
                    <a:pt x="5586" y="7352"/>
                  </a:lnTo>
                  <a:lnTo>
                    <a:pt x="5600" y="7324"/>
                  </a:lnTo>
                  <a:lnTo>
                    <a:pt x="5586" y="7255"/>
                  </a:lnTo>
                  <a:lnTo>
                    <a:pt x="5558" y="7186"/>
                  </a:lnTo>
                  <a:lnTo>
                    <a:pt x="5600" y="7145"/>
                  </a:lnTo>
                  <a:lnTo>
                    <a:pt x="5669" y="7255"/>
                  </a:lnTo>
                  <a:lnTo>
                    <a:pt x="5696" y="7269"/>
                  </a:lnTo>
                  <a:lnTo>
                    <a:pt x="5696" y="7255"/>
                  </a:lnTo>
                  <a:lnTo>
                    <a:pt x="5710" y="7241"/>
                  </a:lnTo>
                  <a:lnTo>
                    <a:pt x="5696" y="7172"/>
                  </a:lnTo>
                  <a:lnTo>
                    <a:pt x="5848" y="7310"/>
                  </a:lnTo>
                  <a:lnTo>
                    <a:pt x="5972" y="7462"/>
                  </a:lnTo>
                  <a:lnTo>
                    <a:pt x="6041" y="7558"/>
                  </a:lnTo>
                  <a:lnTo>
                    <a:pt x="6096" y="7641"/>
                  </a:lnTo>
                  <a:lnTo>
                    <a:pt x="6137" y="7751"/>
                  </a:lnTo>
                  <a:lnTo>
                    <a:pt x="6179" y="7862"/>
                  </a:lnTo>
                  <a:lnTo>
                    <a:pt x="6193" y="7876"/>
                  </a:lnTo>
                  <a:lnTo>
                    <a:pt x="6220" y="7889"/>
                  </a:lnTo>
                  <a:lnTo>
                    <a:pt x="6179" y="7931"/>
                  </a:lnTo>
                  <a:lnTo>
                    <a:pt x="6096" y="8013"/>
                  </a:lnTo>
                  <a:lnTo>
                    <a:pt x="6000" y="8138"/>
                  </a:lnTo>
                  <a:lnTo>
                    <a:pt x="5903" y="8248"/>
                  </a:lnTo>
                  <a:lnTo>
                    <a:pt x="5710" y="8469"/>
                  </a:lnTo>
                  <a:lnTo>
                    <a:pt x="5710" y="8482"/>
                  </a:lnTo>
                  <a:lnTo>
                    <a:pt x="5710" y="8496"/>
                  </a:lnTo>
                  <a:lnTo>
                    <a:pt x="5724" y="8510"/>
                  </a:lnTo>
                  <a:lnTo>
                    <a:pt x="5738" y="8510"/>
                  </a:lnTo>
                  <a:lnTo>
                    <a:pt x="5820" y="8441"/>
                  </a:lnTo>
                  <a:lnTo>
                    <a:pt x="5903" y="8372"/>
                  </a:lnTo>
                  <a:lnTo>
                    <a:pt x="6055" y="8207"/>
                  </a:lnTo>
                  <a:lnTo>
                    <a:pt x="6179" y="8041"/>
                  </a:lnTo>
                  <a:lnTo>
                    <a:pt x="6303" y="7862"/>
                  </a:lnTo>
                  <a:lnTo>
                    <a:pt x="6317" y="7848"/>
                  </a:lnTo>
                  <a:lnTo>
                    <a:pt x="6303" y="7820"/>
                  </a:lnTo>
                  <a:lnTo>
                    <a:pt x="6289" y="7807"/>
                  </a:lnTo>
                  <a:lnTo>
                    <a:pt x="6275" y="7807"/>
                  </a:lnTo>
                  <a:lnTo>
                    <a:pt x="6275" y="7793"/>
                  </a:lnTo>
                  <a:lnTo>
                    <a:pt x="6275" y="7779"/>
                  </a:lnTo>
                  <a:lnTo>
                    <a:pt x="6262" y="7738"/>
                  </a:lnTo>
                  <a:lnTo>
                    <a:pt x="6193" y="7572"/>
                  </a:lnTo>
                  <a:lnTo>
                    <a:pt x="6096" y="7407"/>
                  </a:lnTo>
                  <a:lnTo>
                    <a:pt x="6041" y="7310"/>
                  </a:lnTo>
                  <a:lnTo>
                    <a:pt x="5917" y="7158"/>
                  </a:lnTo>
                  <a:lnTo>
                    <a:pt x="5765" y="7007"/>
                  </a:lnTo>
                  <a:lnTo>
                    <a:pt x="5779" y="6993"/>
                  </a:lnTo>
                  <a:lnTo>
                    <a:pt x="5848" y="7062"/>
                  </a:lnTo>
                  <a:lnTo>
                    <a:pt x="5889" y="7089"/>
                  </a:lnTo>
                  <a:lnTo>
                    <a:pt x="5931" y="7103"/>
                  </a:lnTo>
                  <a:lnTo>
                    <a:pt x="5972" y="7103"/>
                  </a:lnTo>
                  <a:lnTo>
                    <a:pt x="6000" y="7089"/>
                  </a:lnTo>
                  <a:lnTo>
                    <a:pt x="6000" y="7062"/>
                  </a:lnTo>
                  <a:lnTo>
                    <a:pt x="6000" y="7021"/>
                  </a:lnTo>
                  <a:lnTo>
                    <a:pt x="5944" y="6952"/>
                  </a:lnTo>
                  <a:lnTo>
                    <a:pt x="5889" y="6883"/>
                  </a:lnTo>
                  <a:lnTo>
                    <a:pt x="5917" y="6869"/>
                  </a:lnTo>
                  <a:lnTo>
                    <a:pt x="5972" y="6910"/>
                  </a:lnTo>
                  <a:lnTo>
                    <a:pt x="6000" y="6924"/>
                  </a:lnTo>
                  <a:lnTo>
                    <a:pt x="6027" y="6938"/>
                  </a:lnTo>
                  <a:lnTo>
                    <a:pt x="6068" y="6924"/>
                  </a:lnTo>
                  <a:lnTo>
                    <a:pt x="6110" y="6924"/>
                  </a:lnTo>
                  <a:lnTo>
                    <a:pt x="6110" y="6896"/>
                  </a:lnTo>
                  <a:lnTo>
                    <a:pt x="6082" y="6855"/>
                  </a:lnTo>
                  <a:lnTo>
                    <a:pt x="6055" y="6800"/>
                  </a:lnTo>
                  <a:lnTo>
                    <a:pt x="6013" y="6731"/>
                  </a:lnTo>
                  <a:lnTo>
                    <a:pt x="6124" y="6758"/>
                  </a:lnTo>
                  <a:lnTo>
                    <a:pt x="6289" y="6827"/>
                  </a:lnTo>
                  <a:lnTo>
                    <a:pt x="6441" y="6896"/>
                  </a:lnTo>
                  <a:lnTo>
                    <a:pt x="6744" y="7062"/>
                  </a:lnTo>
                  <a:lnTo>
                    <a:pt x="6855" y="7131"/>
                  </a:lnTo>
                  <a:lnTo>
                    <a:pt x="6951" y="7186"/>
                  </a:lnTo>
                  <a:lnTo>
                    <a:pt x="7034" y="7255"/>
                  </a:lnTo>
                  <a:lnTo>
                    <a:pt x="7103" y="7338"/>
                  </a:lnTo>
                  <a:lnTo>
                    <a:pt x="7144" y="7420"/>
                  </a:lnTo>
                  <a:lnTo>
                    <a:pt x="7158" y="7517"/>
                  </a:lnTo>
                  <a:lnTo>
                    <a:pt x="7144" y="7627"/>
                  </a:lnTo>
                  <a:lnTo>
                    <a:pt x="7103" y="7751"/>
                  </a:lnTo>
                  <a:lnTo>
                    <a:pt x="7034" y="7889"/>
                  </a:lnTo>
                  <a:lnTo>
                    <a:pt x="6951" y="8027"/>
                  </a:lnTo>
                  <a:lnTo>
                    <a:pt x="6868" y="8165"/>
                  </a:lnTo>
                  <a:lnTo>
                    <a:pt x="6813" y="8303"/>
                  </a:lnTo>
                  <a:lnTo>
                    <a:pt x="6813" y="8331"/>
                  </a:lnTo>
                  <a:lnTo>
                    <a:pt x="6827" y="8344"/>
                  </a:lnTo>
                  <a:lnTo>
                    <a:pt x="6841" y="8344"/>
                  </a:lnTo>
                  <a:lnTo>
                    <a:pt x="6855" y="8331"/>
                  </a:lnTo>
                  <a:lnTo>
                    <a:pt x="6965" y="8220"/>
                  </a:lnTo>
                  <a:lnTo>
                    <a:pt x="7075" y="8096"/>
                  </a:lnTo>
                  <a:lnTo>
                    <a:pt x="7172" y="7945"/>
                  </a:lnTo>
                  <a:lnTo>
                    <a:pt x="7255" y="7807"/>
                  </a:lnTo>
                  <a:lnTo>
                    <a:pt x="7282" y="7724"/>
                  </a:lnTo>
                  <a:lnTo>
                    <a:pt x="7310" y="7641"/>
                  </a:lnTo>
                  <a:lnTo>
                    <a:pt x="7323" y="7572"/>
                  </a:lnTo>
                  <a:lnTo>
                    <a:pt x="7323" y="7489"/>
                  </a:lnTo>
                  <a:lnTo>
                    <a:pt x="7310" y="7420"/>
                  </a:lnTo>
                  <a:lnTo>
                    <a:pt x="7296" y="7352"/>
                  </a:lnTo>
                  <a:lnTo>
                    <a:pt x="7255" y="7269"/>
                  </a:lnTo>
                  <a:lnTo>
                    <a:pt x="7199" y="7200"/>
                  </a:lnTo>
                  <a:lnTo>
                    <a:pt x="7103" y="7103"/>
                  </a:lnTo>
                  <a:lnTo>
                    <a:pt x="6992" y="7021"/>
                  </a:lnTo>
                  <a:lnTo>
                    <a:pt x="6882" y="6938"/>
                  </a:lnTo>
                  <a:lnTo>
                    <a:pt x="6758" y="6855"/>
                  </a:lnTo>
                  <a:lnTo>
                    <a:pt x="6468" y="6717"/>
                  </a:lnTo>
                  <a:lnTo>
                    <a:pt x="6179" y="6607"/>
                  </a:lnTo>
                  <a:lnTo>
                    <a:pt x="6289" y="6579"/>
                  </a:lnTo>
                  <a:lnTo>
                    <a:pt x="6303" y="6565"/>
                  </a:lnTo>
                  <a:lnTo>
                    <a:pt x="6289" y="6538"/>
                  </a:lnTo>
                  <a:lnTo>
                    <a:pt x="6220" y="6510"/>
                  </a:lnTo>
                  <a:lnTo>
                    <a:pt x="6137" y="6483"/>
                  </a:lnTo>
                  <a:lnTo>
                    <a:pt x="6151" y="6441"/>
                  </a:lnTo>
                  <a:lnTo>
                    <a:pt x="6317" y="6455"/>
                  </a:lnTo>
                  <a:lnTo>
                    <a:pt x="6331" y="6441"/>
                  </a:lnTo>
                  <a:lnTo>
                    <a:pt x="6331" y="6414"/>
                  </a:lnTo>
                  <a:lnTo>
                    <a:pt x="6262" y="6372"/>
                  </a:lnTo>
                  <a:lnTo>
                    <a:pt x="6179" y="6331"/>
                  </a:lnTo>
                  <a:lnTo>
                    <a:pt x="6193" y="6248"/>
                  </a:lnTo>
                  <a:lnTo>
                    <a:pt x="6317" y="6262"/>
                  </a:lnTo>
                  <a:lnTo>
                    <a:pt x="6344" y="6248"/>
                  </a:lnTo>
                  <a:lnTo>
                    <a:pt x="6344" y="6234"/>
                  </a:lnTo>
                  <a:lnTo>
                    <a:pt x="6344" y="6221"/>
                  </a:lnTo>
                  <a:lnTo>
                    <a:pt x="6331" y="6207"/>
                  </a:lnTo>
                  <a:lnTo>
                    <a:pt x="6193" y="6152"/>
                  </a:lnTo>
                  <a:lnTo>
                    <a:pt x="6206" y="6083"/>
                  </a:lnTo>
                  <a:lnTo>
                    <a:pt x="6289" y="6069"/>
                  </a:lnTo>
                  <a:lnTo>
                    <a:pt x="6303" y="6055"/>
                  </a:lnTo>
                  <a:lnTo>
                    <a:pt x="6303" y="6041"/>
                  </a:lnTo>
                  <a:lnTo>
                    <a:pt x="6303" y="6028"/>
                  </a:lnTo>
                  <a:lnTo>
                    <a:pt x="6275" y="6028"/>
                  </a:lnTo>
                  <a:lnTo>
                    <a:pt x="6193" y="6014"/>
                  </a:lnTo>
                  <a:lnTo>
                    <a:pt x="6179" y="5917"/>
                  </a:lnTo>
                  <a:lnTo>
                    <a:pt x="6303" y="5890"/>
                  </a:lnTo>
                  <a:lnTo>
                    <a:pt x="6427" y="5834"/>
                  </a:lnTo>
                  <a:lnTo>
                    <a:pt x="6441" y="5807"/>
                  </a:lnTo>
                  <a:lnTo>
                    <a:pt x="6441" y="5793"/>
                  </a:lnTo>
                  <a:lnTo>
                    <a:pt x="6427" y="5779"/>
                  </a:lnTo>
                  <a:lnTo>
                    <a:pt x="6399" y="5766"/>
                  </a:lnTo>
                  <a:lnTo>
                    <a:pt x="6289" y="5779"/>
                  </a:lnTo>
                  <a:lnTo>
                    <a:pt x="6165" y="5779"/>
                  </a:lnTo>
                  <a:lnTo>
                    <a:pt x="6234" y="5752"/>
                  </a:lnTo>
                  <a:lnTo>
                    <a:pt x="6317" y="5697"/>
                  </a:lnTo>
                  <a:lnTo>
                    <a:pt x="6317" y="5683"/>
                  </a:lnTo>
                  <a:lnTo>
                    <a:pt x="6303" y="5683"/>
                  </a:lnTo>
                  <a:lnTo>
                    <a:pt x="6262" y="5669"/>
                  </a:lnTo>
                  <a:lnTo>
                    <a:pt x="6220" y="5655"/>
                  </a:lnTo>
                  <a:lnTo>
                    <a:pt x="6124" y="5669"/>
                  </a:lnTo>
                  <a:lnTo>
                    <a:pt x="6096" y="5600"/>
                  </a:lnTo>
                  <a:lnTo>
                    <a:pt x="6165" y="5572"/>
                  </a:lnTo>
                  <a:lnTo>
                    <a:pt x="6317" y="5517"/>
                  </a:lnTo>
                  <a:lnTo>
                    <a:pt x="6468" y="5476"/>
                  </a:lnTo>
                  <a:lnTo>
                    <a:pt x="6758" y="5421"/>
                  </a:lnTo>
                  <a:lnTo>
                    <a:pt x="7061" y="5379"/>
                  </a:lnTo>
                  <a:lnTo>
                    <a:pt x="7365" y="5324"/>
                  </a:lnTo>
                  <a:lnTo>
                    <a:pt x="7392" y="5407"/>
                  </a:lnTo>
                  <a:lnTo>
                    <a:pt x="7434" y="5490"/>
                  </a:lnTo>
                  <a:lnTo>
                    <a:pt x="7461" y="5600"/>
                  </a:lnTo>
                  <a:lnTo>
                    <a:pt x="7475" y="5710"/>
                  </a:lnTo>
                  <a:lnTo>
                    <a:pt x="7489" y="5945"/>
                  </a:lnTo>
                  <a:lnTo>
                    <a:pt x="7461" y="6152"/>
                  </a:lnTo>
                  <a:lnTo>
                    <a:pt x="7434" y="6359"/>
                  </a:lnTo>
                  <a:lnTo>
                    <a:pt x="7392" y="6552"/>
                  </a:lnTo>
                  <a:lnTo>
                    <a:pt x="7365" y="6758"/>
                  </a:lnTo>
                  <a:lnTo>
                    <a:pt x="7379" y="6786"/>
                  </a:lnTo>
                  <a:lnTo>
                    <a:pt x="7392" y="6800"/>
                  </a:lnTo>
                  <a:lnTo>
                    <a:pt x="7420" y="6800"/>
                  </a:lnTo>
                  <a:lnTo>
                    <a:pt x="7434" y="6772"/>
                  </a:lnTo>
                  <a:lnTo>
                    <a:pt x="7503" y="6676"/>
                  </a:lnTo>
                  <a:lnTo>
                    <a:pt x="7544" y="6579"/>
                  </a:lnTo>
                  <a:lnTo>
                    <a:pt x="7572" y="6455"/>
                  </a:lnTo>
                  <a:lnTo>
                    <a:pt x="7599" y="6345"/>
                  </a:lnTo>
                  <a:lnTo>
                    <a:pt x="7627" y="6097"/>
                  </a:lnTo>
                  <a:lnTo>
                    <a:pt x="7627" y="5862"/>
                  </a:lnTo>
                  <a:lnTo>
                    <a:pt x="7627" y="5710"/>
                  </a:lnTo>
                  <a:lnTo>
                    <a:pt x="7599" y="5531"/>
                  </a:lnTo>
                  <a:lnTo>
                    <a:pt x="7586" y="5435"/>
                  </a:lnTo>
                  <a:lnTo>
                    <a:pt x="7544" y="5352"/>
                  </a:lnTo>
                  <a:lnTo>
                    <a:pt x="7503" y="5283"/>
                  </a:lnTo>
                  <a:lnTo>
                    <a:pt x="7448" y="5241"/>
                  </a:lnTo>
                  <a:lnTo>
                    <a:pt x="7434" y="5214"/>
                  </a:lnTo>
                  <a:lnTo>
                    <a:pt x="7392" y="5186"/>
                  </a:lnTo>
                  <a:lnTo>
                    <a:pt x="7241" y="5173"/>
                  </a:lnTo>
                  <a:lnTo>
                    <a:pt x="7075" y="5159"/>
                  </a:lnTo>
                  <a:lnTo>
                    <a:pt x="6910" y="5173"/>
                  </a:lnTo>
                  <a:lnTo>
                    <a:pt x="6730" y="5186"/>
                  </a:lnTo>
                  <a:lnTo>
                    <a:pt x="6537" y="5214"/>
                  </a:lnTo>
                  <a:lnTo>
                    <a:pt x="6358" y="5255"/>
                  </a:lnTo>
                  <a:lnTo>
                    <a:pt x="6179" y="5310"/>
                  </a:lnTo>
                  <a:lnTo>
                    <a:pt x="6000" y="5379"/>
                  </a:lnTo>
                  <a:lnTo>
                    <a:pt x="5972" y="5310"/>
                  </a:lnTo>
                  <a:lnTo>
                    <a:pt x="6124" y="5186"/>
                  </a:lnTo>
                  <a:lnTo>
                    <a:pt x="6124" y="5173"/>
                  </a:lnTo>
                  <a:lnTo>
                    <a:pt x="6110" y="5159"/>
                  </a:lnTo>
                  <a:lnTo>
                    <a:pt x="6013" y="5200"/>
                  </a:lnTo>
                  <a:lnTo>
                    <a:pt x="5917" y="5241"/>
                  </a:lnTo>
                  <a:lnTo>
                    <a:pt x="5889" y="5200"/>
                  </a:lnTo>
                  <a:lnTo>
                    <a:pt x="5958" y="5145"/>
                  </a:lnTo>
                  <a:lnTo>
                    <a:pt x="6013" y="5090"/>
                  </a:lnTo>
                  <a:lnTo>
                    <a:pt x="6055" y="5048"/>
                  </a:lnTo>
                  <a:lnTo>
                    <a:pt x="6068" y="5021"/>
                  </a:lnTo>
                  <a:lnTo>
                    <a:pt x="6055" y="5007"/>
                  </a:lnTo>
                  <a:lnTo>
                    <a:pt x="6027" y="5007"/>
                  </a:lnTo>
                  <a:lnTo>
                    <a:pt x="5972" y="5021"/>
                  </a:lnTo>
                  <a:lnTo>
                    <a:pt x="5903" y="5048"/>
                  </a:lnTo>
                  <a:lnTo>
                    <a:pt x="5806" y="5090"/>
                  </a:lnTo>
                  <a:lnTo>
                    <a:pt x="5793" y="5062"/>
                  </a:lnTo>
                  <a:lnTo>
                    <a:pt x="5875" y="4993"/>
                  </a:lnTo>
                  <a:lnTo>
                    <a:pt x="5889" y="4966"/>
                  </a:lnTo>
                  <a:lnTo>
                    <a:pt x="5875" y="4952"/>
                  </a:lnTo>
                  <a:lnTo>
                    <a:pt x="5862" y="4938"/>
                  </a:lnTo>
                  <a:lnTo>
                    <a:pt x="5848" y="4952"/>
                  </a:lnTo>
                  <a:lnTo>
                    <a:pt x="5738" y="4993"/>
                  </a:lnTo>
                  <a:lnTo>
                    <a:pt x="5724" y="4979"/>
                  </a:lnTo>
                  <a:lnTo>
                    <a:pt x="5738" y="4966"/>
                  </a:lnTo>
                  <a:lnTo>
                    <a:pt x="5834" y="4883"/>
                  </a:lnTo>
                  <a:lnTo>
                    <a:pt x="5931" y="4759"/>
                  </a:lnTo>
                  <a:lnTo>
                    <a:pt x="5931" y="4731"/>
                  </a:lnTo>
                  <a:lnTo>
                    <a:pt x="5903" y="4731"/>
                  </a:lnTo>
                  <a:lnTo>
                    <a:pt x="5779" y="4786"/>
                  </a:lnTo>
                  <a:lnTo>
                    <a:pt x="5669" y="4869"/>
                  </a:lnTo>
                  <a:lnTo>
                    <a:pt x="5641" y="4883"/>
                  </a:lnTo>
                  <a:lnTo>
                    <a:pt x="5613" y="4855"/>
                  </a:lnTo>
                  <a:lnTo>
                    <a:pt x="5710" y="4745"/>
                  </a:lnTo>
                  <a:lnTo>
                    <a:pt x="5710" y="4717"/>
                  </a:lnTo>
                  <a:lnTo>
                    <a:pt x="5710" y="4704"/>
                  </a:lnTo>
                  <a:lnTo>
                    <a:pt x="5641" y="4704"/>
                  </a:lnTo>
                  <a:lnTo>
                    <a:pt x="5600" y="4717"/>
                  </a:lnTo>
                  <a:lnTo>
                    <a:pt x="5517" y="4759"/>
                  </a:lnTo>
                  <a:lnTo>
                    <a:pt x="5503" y="4745"/>
                  </a:lnTo>
                  <a:lnTo>
                    <a:pt x="5793" y="4455"/>
                  </a:lnTo>
                  <a:lnTo>
                    <a:pt x="5931" y="4331"/>
                  </a:lnTo>
                  <a:lnTo>
                    <a:pt x="6068" y="4207"/>
                  </a:lnTo>
                  <a:lnTo>
                    <a:pt x="6220" y="4097"/>
                  </a:lnTo>
                  <a:lnTo>
                    <a:pt x="6386" y="4000"/>
                  </a:lnTo>
                  <a:lnTo>
                    <a:pt x="6496" y="3959"/>
                  </a:lnTo>
                  <a:lnTo>
                    <a:pt x="6606" y="3945"/>
                  </a:lnTo>
                  <a:lnTo>
                    <a:pt x="6717" y="3959"/>
                  </a:lnTo>
                  <a:lnTo>
                    <a:pt x="6827" y="3987"/>
                  </a:lnTo>
                  <a:lnTo>
                    <a:pt x="7048" y="4069"/>
                  </a:lnTo>
                  <a:lnTo>
                    <a:pt x="7255" y="4152"/>
                  </a:lnTo>
                  <a:lnTo>
                    <a:pt x="7268" y="4152"/>
                  </a:lnTo>
                  <a:lnTo>
                    <a:pt x="7268" y="4138"/>
                  </a:lnTo>
                  <a:lnTo>
                    <a:pt x="7255" y="4055"/>
                  </a:lnTo>
                  <a:lnTo>
                    <a:pt x="7213" y="3987"/>
                  </a:lnTo>
                  <a:lnTo>
                    <a:pt x="7144" y="3931"/>
                  </a:lnTo>
                  <a:lnTo>
                    <a:pt x="7061" y="3876"/>
                  </a:lnTo>
                  <a:lnTo>
                    <a:pt x="6979" y="3835"/>
                  </a:lnTo>
                  <a:lnTo>
                    <a:pt x="6896" y="3807"/>
                  </a:lnTo>
                  <a:lnTo>
                    <a:pt x="6717" y="3780"/>
                  </a:lnTo>
                  <a:lnTo>
                    <a:pt x="6606" y="3766"/>
                  </a:lnTo>
                  <a:lnTo>
                    <a:pt x="6496" y="3780"/>
                  </a:lnTo>
                  <a:lnTo>
                    <a:pt x="6399" y="3793"/>
                  </a:lnTo>
                  <a:lnTo>
                    <a:pt x="6303" y="3835"/>
                  </a:lnTo>
                  <a:lnTo>
                    <a:pt x="6206" y="3876"/>
                  </a:lnTo>
                  <a:lnTo>
                    <a:pt x="6110" y="3931"/>
                  </a:lnTo>
                  <a:lnTo>
                    <a:pt x="5931" y="4055"/>
                  </a:lnTo>
                  <a:lnTo>
                    <a:pt x="5779" y="4180"/>
                  </a:lnTo>
                  <a:lnTo>
                    <a:pt x="5627" y="4304"/>
                  </a:lnTo>
                  <a:lnTo>
                    <a:pt x="5365" y="4566"/>
                  </a:lnTo>
                  <a:lnTo>
                    <a:pt x="5420" y="4428"/>
                  </a:lnTo>
                  <a:lnTo>
                    <a:pt x="5420" y="4400"/>
                  </a:lnTo>
                  <a:lnTo>
                    <a:pt x="5407" y="4386"/>
                  </a:lnTo>
                  <a:lnTo>
                    <a:pt x="5365" y="4386"/>
                  </a:lnTo>
                  <a:lnTo>
                    <a:pt x="5296" y="4455"/>
                  </a:lnTo>
                  <a:lnTo>
                    <a:pt x="5227" y="4538"/>
                  </a:lnTo>
                  <a:lnTo>
                    <a:pt x="5200" y="4511"/>
                  </a:lnTo>
                  <a:lnTo>
                    <a:pt x="5310" y="4373"/>
                  </a:lnTo>
                  <a:lnTo>
                    <a:pt x="5310" y="4359"/>
                  </a:lnTo>
                  <a:lnTo>
                    <a:pt x="5296" y="4345"/>
                  </a:lnTo>
                  <a:lnTo>
                    <a:pt x="5296" y="4331"/>
                  </a:lnTo>
                  <a:lnTo>
                    <a:pt x="5269" y="4331"/>
                  </a:lnTo>
                  <a:lnTo>
                    <a:pt x="5172" y="4386"/>
                  </a:lnTo>
                  <a:lnTo>
                    <a:pt x="5076" y="4442"/>
                  </a:lnTo>
                  <a:lnTo>
                    <a:pt x="5048" y="4428"/>
                  </a:lnTo>
                  <a:lnTo>
                    <a:pt x="5144" y="4304"/>
                  </a:lnTo>
                  <a:lnTo>
                    <a:pt x="5144" y="4276"/>
                  </a:lnTo>
                  <a:lnTo>
                    <a:pt x="5131" y="4262"/>
                  </a:lnTo>
                  <a:lnTo>
                    <a:pt x="5117" y="4249"/>
                  </a:lnTo>
                  <a:lnTo>
                    <a:pt x="5103" y="4262"/>
                  </a:lnTo>
                  <a:lnTo>
                    <a:pt x="4938" y="4373"/>
                  </a:lnTo>
                  <a:lnTo>
                    <a:pt x="4910" y="4359"/>
                  </a:lnTo>
                  <a:lnTo>
                    <a:pt x="4993" y="4221"/>
                  </a:lnTo>
                  <a:lnTo>
                    <a:pt x="4993" y="4207"/>
                  </a:lnTo>
                  <a:lnTo>
                    <a:pt x="4979" y="4193"/>
                  </a:lnTo>
                  <a:lnTo>
                    <a:pt x="4951" y="4193"/>
                  </a:lnTo>
                  <a:lnTo>
                    <a:pt x="4814" y="4317"/>
                  </a:lnTo>
                  <a:lnTo>
                    <a:pt x="4745" y="4290"/>
                  </a:lnTo>
                  <a:lnTo>
                    <a:pt x="4800" y="4180"/>
                  </a:lnTo>
                  <a:lnTo>
                    <a:pt x="4800" y="4166"/>
                  </a:lnTo>
                  <a:lnTo>
                    <a:pt x="4800" y="4152"/>
                  </a:lnTo>
                  <a:lnTo>
                    <a:pt x="4772" y="4152"/>
                  </a:lnTo>
                  <a:lnTo>
                    <a:pt x="4758" y="4166"/>
                  </a:lnTo>
                  <a:lnTo>
                    <a:pt x="4676" y="4262"/>
                  </a:lnTo>
                  <a:lnTo>
                    <a:pt x="4524" y="4235"/>
                  </a:lnTo>
                  <a:lnTo>
                    <a:pt x="4593" y="4028"/>
                  </a:lnTo>
                  <a:lnTo>
                    <a:pt x="4593" y="4014"/>
                  </a:lnTo>
                  <a:lnTo>
                    <a:pt x="4593" y="4000"/>
                  </a:lnTo>
                  <a:lnTo>
                    <a:pt x="4579" y="4000"/>
                  </a:lnTo>
                  <a:lnTo>
                    <a:pt x="4565" y="4014"/>
                  </a:lnTo>
                  <a:lnTo>
                    <a:pt x="4483" y="4111"/>
                  </a:lnTo>
                  <a:lnTo>
                    <a:pt x="4414" y="4221"/>
                  </a:lnTo>
                  <a:lnTo>
                    <a:pt x="4386" y="4221"/>
                  </a:lnTo>
                  <a:lnTo>
                    <a:pt x="4455" y="4097"/>
                  </a:lnTo>
                  <a:lnTo>
                    <a:pt x="4510" y="3973"/>
                  </a:lnTo>
                  <a:lnTo>
                    <a:pt x="4510" y="3959"/>
                  </a:lnTo>
                  <a:lnTo>
                    <a:pt x="4496" y="3959"/>
                  </a:lnTo>
                  <a:lnTo>
                    <a:pt x="4469" y="3945"/>
                  </a:lnTo>
                  <a:lnTo>
                    <a:pt x="4400" y="4000"/>
                  </a:lnTo>
                  <a:lnTo>
                    <a:pt x="4345" y="4069"/>
                  </a:lnTo>
                  <a:lnTo>
                    <a:pt x="4289" y="4138"/>
                  </a:lnTo>
                  <a:lnTo>
                    <a:pt x="4248" y="4207"/>
                  </a:lnTo>
                  <a:lnTo>
                    <a:pt x="4207" y="4207"/>
                  </a:lnTo>
                  <a:lnTo>
                    <a:pt x="4234" y="3973"/>
                  </a:lnTo>
                  <a:lnTo>
                    <a:pt x="4234" y="3959"/>
                  </a:lnTo>
                  <a:lnTo>
                    <a:pt x="4220" y="3973"/>
                  </a:lnTo>
                  <a:lnTo>
                    <a:pt x="4124" y="4193"/>
                  </a:lnTo>
                  <a:lnTo>
                    <a:pt x="4083" y="4193"/>
                  </a:lnTo>
                  <a:lnTo>
                    <a:pt x="4083" y="4124"/>
                  </a:lnTo>
                  <a:lnTo>
                    <a:pt x="4083" y="4042"/>
                  </a:lnTo>
                  <a:lnTo>
                    <a:pt x="4083" y="4028"/>
                  </a:lnTo>
                  <a:lnTo>
                    <a:pt x="4069" y="4014"/>
                  </a:lnTo>
                  <a:lnTo>
                    <a:pt x="4055" y="4028"/>
                  </a:lnTo>
                  <a:lnTo>
                    <a:pt x="4041" y="4028"/>
                  </a:lnTo>
                  <a:lnTo>
                    <a:pt x="4000" y="4111"/>
                  </a:lnTo>
                  <a:lnTo>
                    <a:pt x="3972" y="4193"/>
                  </a:lnTo>
                  <a:lnTo>
                    <a:pt x="3903" y="4193"/>
                  </a:lnTo>
                  <a:lnTo>
                    <a:pt x="3903" y="4042"/>
                  </a:lnTo>
                  <a:lnTo>
                    <a:pt x="3917" y="2745"/>
                  </a:lnTo>
                  <a:lnTo>
                    <a:pt x="3917" y="2070"/>
                  </a:lnTo>
                  <a:lnTo>
                    <a:pt x="3931" y="1380"/>
                  </a:lnTo>
                  <a:lnTo>
                    <a:pt x="3931" y="1035"/>
                  </a:lnTo>
                  <a:lnTo>
                    <a:pt x="3917" y="690"/>
                  </a:lnTo>
                  <a:lnTo>
                    <a:pt x="3903" y="359"/>
                  </a:lnTo>
                  <a:lnTo>
                    <a:pt x="3862" y="15"/>
                  </a:lnTo>
                  <a:lnTo>
                    <a:pt x="3862" y="1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8" name="Google Shape;538;p13"/>
            <p:cNvSpPr/>
            <p:nvPr/>
          </p:nvSpPr>
          <p:spPr>
            <a:xfrm>
              <a:off x="5751425" y="2523050"/>
              <a:ext cx="9325" cy="9675"/>
            </a:xfrm>
            <a:custGeom>
              <a:rect b="b" l="l" r="r" t="t"/>
              <a:pathLst>
                <a:path extrusionOk="0" h="387" w="373">
                  <a:moveTo>
                    <a:pt x="290" y="1"/>
                  </a:moveTo>
                  <a:lnTo>
                    <a:pt x="221" y="15"/>
                  </a:lnTo>
                  <a:lnTo>
                    <a:pt x="180" y="28"/>
                  </a:lnTo>
                  <a:lnTo>
                    <a:pt x="124" y="70"/>
                  </a:lnTo>
                  <a:lnTo>
                    <a:pt x="83" y="111"/>
                  </a:lnTo>
                  <a:lnTo>
                    <a:pt x="42" y="152"/>
                  </a:lnTo>
                  <a:lnTo>
                    <a:pt x="14" y="208"/>
                  </a:lnTo>
                  <a:lnTo>
                    <a:pt x="0" y="277"/>
                  </a:lnTo>
                  <a:lnTo>
                    <a:pt x="0" y="332"/>
                  </a:lnTo>
                  <a:lnTo>
                    <a:pt x="28" y="373"/>
                  </a:lnTo>
                  <a:lnTo>
                    <a:pt x="69" y="387"/>
                  </a:lnTo>
                  <a:lnTo>
                    <a:pt x="111" y="387"/>
                  </a:lnTo>
                  <a:lnTo>
                    <a:pt x="138" y="359"/>
                  </a:lnTo>
                  <a:lnTo>
                    <a:pt x="166" y="290"/>
                  </a:lnTo>
                  <a:lnTo>
                    <a:pt x="180" y="263"/>
                  </a:lnTo>
                  <a:lnTo>
                    <a:pt x="207" y="235"/>
                  </a:lnTo>
                  <a:lnTo>
                    <a:pt x="262" y="194"/>
                  </a:lnTo>
                  <a:lnTo>
                    <a:pt x="331" y="166"/>
                  </a:lnTo>
                  <a:lnTo>
                    <a:pt x="345" y="139"/>
                  </a:lnTo>
                  <a:lnTo>
                    <a:pt x="359" y="125"/>
                  </a:lnTo>
                  <a:lnTo>
                    <a:pt x="373" y="97"/>
                  </a:lnTo>
                  <a:lnTo>
                    <a:pt x="359" y="70"/>
                  </a:lnTo>
                  <a:lnTo>
                    <a:pt x="331" y="28"/>
                  </a:lnTo>
                  <a:lnTo>
                    <a:pt x="304" y="15"/>
                  </a:lnTo>
                  <a:lnTo>
                    <a:pt x="290" y="1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9" name="Google Shape;539;p13"/>
            <p:cNvSpPr/>
            <p:nvPr/>
          </p:nvSpPr>
          <p:spPr>
            <a:xfrm>
              <a:off x="5776250" y="2523050"/>
              <a:ext cx="7250" cy="9350"/>
            </a:xfrm>
            <a:custGeom>
              <a:rect b="b" l="l" r="r" t="t"/>
              <a:pathLst>
                <a:path extrusionOk="0" h="374" w="290">
                  <a:moveTo>
                    <a:pt x="207" y="1"/>
                  </a:moveTo>
                  <a:lnTo>
                    <a:pt x="193" y="15"/>
                  </a:lnTo>
                  <a:lnTo>
                    <a:pt x="111" y="70"/>
                  </a:lnTo>
                  <a:lnTo>
                    <a:pt x="55" y="139"/>
                  </a:lnTo>
                  <a:lnTo>
                    <a:pt x="14" y="221"/>
                  </a:lnTo>
                  <a:lnTo>
                    <a:pt x="0" y="318"/>
                  </a:lnTo>
                  <a:lnTo>
                    <a:pt x="14" y="332"/>
                  </a:lnTo>
                  <a:lnTo>
                    <a:pt x="28" y="359"/>
                  </a:lnTo>
                  <a:lnTo>
                    <a:pt x="69" y="373"/>
                  </a:lnTo>
                  <a:lnTo>
                    <a:pt x="97" y="359"/>
                  </a:lnTo>
                  <a:lnTo>
                    <a:pt x="111" y="332"/>
                  </a:lnTo>
                  <a:lnTo>
                    <a:pt x="124" y="318"/>
                  </a:lnTo>
                  <a:lnTo>
                    <a:pt x="138" y="249"/>
                  </a:lnTo>
                  <a:lnTo>
                    <a:pt x="179" y="194"/>
                  </a:lnTo>
                  <a:lnTo>
                    <a:pt x="276" y="111"/>
                  </a:lnTo>
                  <a:lnTo>
                    <a:pt x="290" y="97"/>
                  </a:lnTo>
                  <a:lnTo>
                    <a:pt x="290" y="70"/>
                  </a:lnTo>
                  <a:lnTo>
                    <a:pt x="290" y="56"/>
                  </a:lnTo>
                  <a:lnTo>
                    <a:pt x="276" y="28"/>
                  </a:lnTo>
                  <a:lnTo>
                    <a:pt x="235" y="1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0" name="Google Shape;540;p13"/>
            <p:cNvSpPr/>
            <p:nvPr/>
          </p:nvSpPr>
          <p:spPr>
            <a:xfrm>
              <a:off x="5737275" y="2515125"/>
              <a:ext cx="3475" cy="3825"/>
            </a:xfrm>
            <a:custGeom>
              <a:rect b="b" l="l" r="r" t="t"/>
              <a:pathLst>
                <a:path extrusionOk="0" h="153" w="139">
                  <a:moveTo>
                    <a:pt x="70" y="1"/>
                  </a:moveTo>
                  <a:lnTo>
                    <a:pt x="42" y="14"/>
                  </a:lnTo>
                  <a:lnTo>
                    <a:pt x="15" y="42"/>
                  </a:lnTo>
                  <a:lnTo>
                    <a:pt x="1" y="83"/>
                  </a:lnTo>
                  <a:lnTo>
                    <a:pt x="1" y="111"/>
                  </a:lnTo>
                  <a:lnTo>
                    <a:pt x="15" y="138"/>
                  </a:lnTo>
                  <a:lnTo>
                    <a:pt x="42" y="152"/>
                  </a:lnTo>
                  <a:lnTo>
                    <a:pt x="70" y="152"/>
                  </a:lnTo>
                  <a:lnTo>
                    <a:pt x="97" y="138"/>
                  </a:lnTo>
                  <a:lnTo>
                    <a:pt x="125" y="111"/>
                  </a:lnTo>
                  <a:lnTo>
                    <a:pt x="139" y="97"/>
                  </a:lnTo>
                  <a:lnTo>
                    <a:pt x="139" y="70"/>
                  </a:lnTo>
                  <a:lnTo>
                    <a:pt x="125" y="28"/>
                  </a:lnTo>
                  <a:lnTo>
                    <a:pt x="84" y="14"/>
                  </a:lnTo>
                  <a:lnTo>
                    <a:pt x="70" y="1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1" name="Google Shape;541;p13"/>
            <p:cNvSpPr/>
            <p:nvPr/>
          </p:nvSpPr>
          <p:spPr>
            <a:xfrm>
              <a:off x="5796250" y="2513400"/>
              <a:ext cx="3800" cy="3825"/>
            </a:xfrm>
            <a:custGeom>
              <a:rect b="b" l="l" r="r" t="t"/>
              <a:pathLst>
                <a:path extrusionOk="0" h="153" w="152">
                  <a:moveTo>
                    <a:pt x="97" y="1"/>
                  </a:moveTo>
                  <a:lnTo>
                    <a:pt x="69" y="14"/>
                  </a:lnTo>
                  <a:lnTo>
                    <a:pt x="41" y="28"/>
                  </a:lnTo>
                  <a:lnTo>
                    <a:pt x="14" y="56"/>
                  </a:lnTo>
                  <a:lnTo>
                    <a:pt x="0" y="70"/>
                  </a:lnTo>
                  <a:lnTo>
                    <a:pt x="0" y="97"/>
                  </a:lnTo>
                  <a:lnTo>
                    <a:pt x="0" y="125"/>
                  </a:lnTo>
                  <a:lnTo>
                    <a:pt x="28" y="152"/>
                  </a:lnTo>
                  <a:lnTo>
                    <a:pt x="55" y="152"/>
                  </a:lnTo>
                  <a:lnTo>
                    <a:pt x="83" y="139"/>
                  </a:lnTo>
                  <a:lnTo>
                    <a:pt x="124" y="111"/>
                  </a:lnTo>
                  <a:lnTo>
                    <a:pt x="138" y="97"/>
                  </a:lnTo>
                  <a:lnTo>
                    <a:pt x="152" y="70"/>
                  </a:lnTo>
                  <a:lnTo>
                    <a:pt x="138" y="56"/>
                  </a:lnTo>
                  <a:lnTo>
                    <a:pt x="138" y="28"/>
                  </a:lnTo>
                  <a:lnTo>
                    <a:pt x="110" y="14"/>
                  </a:lnTo>
                  <a:lnTo>
                    <a:pt x="97" y="1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2" name="Google Shape;542;p13"/>
          <p:cNvGrpSpPr/>
          <p:nvPr/>
        </p:nvGrpSpPr>
        <p:grpSpPr>
          <a:xfrm>
            <a:off x="7702338" y="-1"/>
            <a:ext cx="907460" cy="1035471"/>
            <a:chOff x="5675225" y="2364450"/>
            <a:chExt cx="190675" cy="217600"/>
          </a:xfrm>
        </p:grpSpPr>
        <p:sp>
          <p:nvSpPr>
            <p:cNvPr id="543" name="Google Shape;543;p13"/>
            <p:cNvSpPr/>
            <p:nvPr/>
          </p:nvSpPr>
          <p:spPr>
            <a:xfrm>
              <a:off x="5675225" y="2364450"/>
              <a:ext cx="190675" cy="217600"/>
            </a:xfrm>
            <a:custGeom>
              <a:rect b="b" l="l" r="r" t="t"/>
              <a:pathLst>
                <a:path extrusionOk="0" h="8704" w="7627">
                  <a:moveTo>
                    <a:pt x="5103" y="5848"/>
                  </a:moveTo>
                  <a:lnTo>
                    <a:pt x="5158" y="5862"/>
                  </a:lnTo>
                  <a:lnTo>
                    <a:pt x="5200" y="5890"/>
                  </a:lnTo>
                  <a:lnTo>
                    <a:pt x="5241" y="5917"/>
                  </a:lnTo>
                  <a:lnTo>
                    <a:pt x="5282" y="5959"/>
                  </a:lnTo>
                  <a:lnTo>
                    <a:pt x="5310" y="6000"/>
                  </a:lnTo>
                  <a:lnTo>
                    <a:pt x="5324" y="6055"/>
                  </a:lnTo>
                  <a:lnTo>
                    <a:pt x="5338" y="6110"/>
                  </a:lnTo>
                  <a:lnTo>
                    <a:pt x="5338" y="6179"/>
                  </a:lnTo>
                  <a:lnTo>
                    <a:pt x="5324" y="6221"/>
                  </a:lnTo>
                  <a:lnTo>
                    <a:pt x="5296" y="6276"/>
                  </a:lnTo>
                  <a:lnTo>
                    <a:pt x="5255" y="6317"/>
                  </a:lnTo>
                  <a:lnTo>
                    <a:pt x="5227" y="6359"/>
                  </a:lnTo>
                  <a:lnTo>
                    <a:pt x="5172" y="6386"/>
                  </a:lnTo>
                  <a:lnTo>
                    <a:pt x="5117" y="6400"/>
                  </a:lnTo>
                  <a:lnTo>
                    <a:pt x="5062" y="6414"/>
                  </a:lnTo>
                  <a:lnTo>
                    <a:pt x="5007" y="6400"/>
                  </a:lnTo>
                  <a:lnTo>
                    <a:pt x="4951" y="6386"/>
                  </a:lnTo>
                  <a:lnTo>
                    <a:pt x="4896" y="6372"/>
                  </a:lnTo>
                  <a:lnTo>
                    <a:pt x="4855" y="6331"/>
                  </a:lnTo>
                  <a:lnTo>
                    <a:pt x="4827" y="6290"/>
                  </a:lnTo>
                  <a:lnTo>
                    <a:pt x="4800" y="6248"/>
                  </a:lnTo>
                  <a:lnTo>
                    <a:pt x="4772" y="6193"/>
                  </a:lnTo>
                  <a:lnTo>
                    <a:pt x="4772" y="6138"/>
                  </a:lnTo>
                  <a:lnTo>
                    <a:pt x="4772" y="6083"/>
                  </a:lnTo>
                  <a:lnTo>
                    <a:pt x="4786" y="6028"/>
                  </a:lnTo>
                  <a:lnTo>
                    <a:pt x="4814" y="5972"/>
                  </a:lnTo>
                  <a:lnTo>
                    <a:pt x="4841" y="5931"/>
                  </a:lnTo>
                  <a:lnTo>
                    <a:pt x="4882" y="5890"/>
                  </a:lnTo>
                  <a:lnTo>
                    <a:pt x="4938" y="5862"/>
                  </a:lnTo>
                  <a:lnTo>
                    <a:pt x="4993" y="5848"/>
                  </a:lnTo>
                  <a:close/>
                  <a:moveTo>
                    <a:pt x="2676" y="5917"/>
                  </a:moveTo>
                  <a:lnTo>
                    <a:pt x="2731" y="5931"/>
                  </a:lnTo>
                  <a:lnTo>
                    <a:pt x="2786" y="5945"/>
                  </a:lnTo>
                  <a:lnTo>
                    <a:pt x="2841" y="5972"/>
                  </a:lnTo>
                  <a:lnTo>
                    <a:pt x="2883" y="6000"/>
                  </a:lnTo>
                  <a:lnTo>
                    <a:pt x="2910" y="6041"/>
                  </a:lnTo>
                  <a:lnTo>
                    <a:pt x="2938" y="6083"/>
                  </a:lnTo>
                  <a:lnTo>
                    <a:pt x="2966" y="6138"/>
                  </a:lnTo>
                  <a:lnTo>
                    <a:pt x="2966" y="6193"/>
                  </a:lnTo>
                  <a:lnTo>
                    <a:pt x="2966" y="6262"/>
                  </a:lnTo>
                  <a:lnTo>
                    <a:pt x="2952" y="6303"/>
                  </a:lnTo>
                  <a:lnTo>
                    <a:pt x="2924" y="6359"/>
                  </a:lnTo>
                  <a:lnTo>
                    <a:pt x="2897" y="6400"/>
                  </a:lnTo>
                  <a:lnTo>
                    <a:pt x="2855" y="6441"/>
                  </a:lnTo>
                  <a:lnTo>
                    <a:pt x="2800" y="6469"/>
                  </a:lnTo>
                  <a:lnTo>
                    <a:pt x="2745" y="6483"/>
                  </a:lnTo>
                  <a:lnTo>
                    <a:pt x="2690" y="6496"/>
                  </a:lnTo>
                  <a:lnTo>
                    <a:pt x="2635" y="6483"/>
                  </a:lnTo>
                  <a:lnTo>
                    <a:pt x="2579" y="6469"/>
                  </a:lnTo>
                  <a:lnTo>
                    <a:pt x="2538" y="6455"/>
                  </a:lnTo>
                  <a:lnTo>
                    <a:pt x="2497" y="6414"/>
                  </a:lnTo>
                  <a:lnTo>
                    <a:pt x="2455" y="6372"/>
                  </a:lnTo>
                  <a:lnTo>
                    <a:pt x="2428" y="6331"/>
                  </a:lnTo>
                  <a:lnTo>
                    <a:pt x="2414" y="6276"/>
                  </a:lnTo>
                  <a:lnTo>
                    <a:pt x="2400" y="6221"/>
                  </a:lnTo>
                  <a:lnTo>
                    <a:pt x="2400" y="6165"/>
                  </a:lnTo>
                  <a:lnTo>
                    <a:pt x="2414" y="6110"/>
                  </a:lnTo>
                  <a:lnTo>
                    <a:pt x="2441" y="6055"/>
                  </a:lnTo>
                  <a:lnTo>
                    <a:pt x="2483" y="6014"/>
                  </a:lnTo>
                  <a:lnTo>
                    <a:pt x="2524" y="5972"/>
                  </a:lnTo>
                  <a:lnTo>
                    <a:pt x="2566" y="5945"/>
                  </a:lnTo>
                  <a:lnTo>
                    <a:pt x="2621" y="5931"/>
                  </a:lnTo>
                  <a:lnTo>
                    <a:pt x="2676" y="5917"/>
                  </a:lnTo>
                  <a:close/>
                  <a:moveTo>
                    <a:pt x="4386" y="6207"/>
                  </a:moveTo>
                  <a:lnTo>
                    <a:pt x="4469" y="6221"/>
                  </a:lnTo>
                  <a:lnTo>
                    <a:pt x="4551" y="6234"/>
                  </a:lnTo>
                  <a:lnTo>
                    <a:pt x="4634" y="6276"/>
                  </a:lnTo>
                  <a:lnTo>
                    <a:pt x="4703" y="6331"/>
                  </a:lnTo>
                  <a:lnTo>
                    <a:pt x="4758" y="6400"/>
                  </a:lnTo>
                  <a:lnTo>
                    <a:pt x="4800" y="6469"/>
                  </a:lnTo>
                  <a:lnTo>
                    <a:pt x="4827" y="6552"/>
                  </a:lnTo>
                  <a:lnTo>
                    <a:pt x="4841" y="6634"/>
                  </a:lnTo>
                  <a:lnTo>
                    <a:pt x="4841" y="6731"/>
                  </a:lnTo>
                  <a:lnTo>
                    <a:pt x="4814" y="6814"/>
                  </a:lnTo>
                  <a:lnTo>
                    <a:pt x="4772" y="6896"/>
                  </a:lnTo>
                  <a:lnTo>
                    <a:pt x="4717" y="6952"/>
                  </a:lnTo>
                  <a:lnTo>
                    <a:pt x="4662" y="7021"/>
                  </a:lnTo>
                  <a:lnTo>
                    <a:pt x="4579" y="7062"/>
                  </a:lnTo>
                  <a:lnTo>
                    <a:pt x="4510" y="7089"/>
                  </a:lnTo>
                  <a:lnTo>
                    <a:pt x="4414" y="7103"/>
                  </a:lnTo>
                  <a:lnTo>
                    <a:pt x="4331" y="7089"/>
                  </a:lnTo>
                  <a:lnTo>
                    <a:pt x="4234" y="7076"/>
                  </a:lnTo>
                  <a:lnTo>
                    <a:pt x="4165" y="7034"/>
                  </a:lnTo>
                  <a:lnTo>
                    <a:pt x="4096" y="6979"/>
                  </a:lnTo>
                  <a:lnTo>
                    <a:pt x="4041" y="6910"/>
                  </a:lnTo>
                  <a:lnTo>
                    <a:pt x="4000" y="6841"/>
                  </a:lnTo>
                  <a:lnTo>
                    <a:pt x="3972" y="6758"/>
                  </a:lnTo>
                  <a:lnTo>
                    <a:pt x="3958" y="6676"/>
                  </a:lnTo>
                  <a:lnTo>
                    <a:pt x="3958" y="6579"/>
                  </a:lnTo>
                  <a:lnTo>
                    <a:pt x="3986" y="6496"/>
                  </a:lnTo>
                  <a:lnTo>
                    <a:pt x="4027" y="6414"/>
                  </a:lnTo>
                  <a:lnTo>
                    <a:pt x="4069" y="6345"/>
                  </a:lnTo>
                  <a:lnTo>
                    <a:pt x="4138" y="6290"/>
                  </a:lnTo>
                  <a:lnTo>
                    <a:pt x="4207" y="6248"/>
                  </a:lnTo>
                  <a:lnTo>
                    <a:pt x="4289" y="6221"/>
                  </a:lnTo>
                  <a:lnTo>
                    <a:pt x="4386" y="6207"/>
                  </a:lnTo>
                  <a:close/>
                  <a:moveTo>
                    <a:pt x="3448" y="6248"/>
                  </a:moveTo>
                  <a:lnTo>
                    <a:pt x="3531" y="6276"/>
                  </a:lnTo>
                  <a:lnTo>
                    <a:pt x="3614" y="6317"/>
                  </a:lnTo>
                  <a:lnTo>
                    <a:pt x="3683" y="6359"/>
                  </a:lnTo>
                  <a:lnTo>
                    <a:pt x="3738" y="6428"/>
                  </a:lnTo>
                  <a:lnTo>
                    <a:pt x="3779" y="6496"/>
                  </a:lnTo>
                  <a:lnTo>
                    <a:pt x="3807" y="6579"/>
                  </a:lnTo>
                  <a:lnTo>
                    <a:pt x="3821" y="6676"/>
                  </a:lnTo>
                  <a:lnTo>
                    <a:pt x="3807" y="6758"/>
                  </a:lnTo>
                  <a:lnTo>
                    <a:pt x="3793" y="6855"/>
                  </a:lnTo>
                  <a:lnTo>
                    <a:pt x="3752" y="6924"/>
                  </a:lnTo>
                  <a:lnTo>
                    <a:pt x="3696" y="6993"/>
                  </a:lnTo>
                  <a:lnTo>
                    <a:pt x="3641" y="7048"/>
                  </a:lnTo>
                  <a:lnTo>
                    <a:pt x="3559" y="7089"/>
                  </a:lnTo>
                  <a:lnTo>
                    <a:pt x="3476" y="7117"/>
                  </a:lnTo>
                  <a:lnTo>
                    <a:pt x="3393" y="7131"/>
                  </a:lnTo>
                  <a:lnTo>
                    <a:pt x="3296" y="7131"/>
                  </a:lnTo>
                  <a:lnTo>
                    <a:pt x="3214" y="7103"/>
                  </a:lnTo>
                  <a:lnTo>
                    <a:pt x="3145" y="7062"/>
                  </a:lnTo>
                  <a:lnTo>
                    <a:pt x="3076" y="7021"/>
                  </a:lnTo>
                  <a:lnTo>
                    <a:pt x="3021" y="6952"/>
                  </a:lnTo>
                  <a:lnTo>
                    <a:pt x="2966" y="6883"/>
                  </a:lnTo>
                  <a:lnTo>
                    <a:pt x="2938" y="6800"/>
                  </a:lnTo>
                  <a:lnTo>
                    <a:pt x="2924" y="6703"/>
                  </a:lnTo>
                  <a:lnTo>
                    <a:pt x="2938" y="6621"/>
                  </a:lnTo>
                  <a:lnTo>
                    <a:pt x="2966" y="6538"/>
                  </a:lnTo>
                  <a:lnTo>
                    <a:pt x="2993" y="6455"/>
                  </a:lnTo>
                  <a:lnTo>
                    <a:pt x="3048" y="6386"/>
                  </a:lnTo>
                  <a:lnTo>
                    <a:pt x="3117" y="6331"/>
                  </a:lnTo>
                  <a:lnTo>
                    <a:pt x="3186" y="6290"/>
                  </a:lnTo>
                  <a:lnTo>
                    <a:pt x="3269" y="6262"/>
                  </a:lnTo>
                  <a:lnTo>
                    <a:pt x="3365" y="6248"/>
                  </a:lnTo>
                  <a:close/>
                  <a:moveTo>
                    <a:pt x="3834" y="1"/>
                  </a:moveTo>
                  <a:lnTo>
                    <a:pt x="3834" y="15"/>
                  </a:lnTo>
                  <a:lnTo>
                    <a:pt x="3807" y="332"/>
                  </a:lnTo>
                  <a:lnTo>
                    <a:pt x="3779" y="663"/>
                  </a:lnTo>
                  <a:lnTo>
                    <a:pt x="3779" y="980"/>
                  </a:lnTo>
                  <a:lnTo>
                    <a:pt x="3779" y="1311"/>
                  </a:lnTo>
                  <a:lnTo>
                    <a:pt x="3807" y="1959"/>
                  </a:lnTo>
                  <a:lnTo>
                    <a:pt x="3821" y="2607"/>
                  </a:lnTo>
                  <a:lnTo>
                    <a:pt x="3807" y="3904"/>
                  </a:lnTo>
                  <a:lnTo>
                    <a:pt x="3793" y="4193"/>
                  </a:lnTo>
                  <a:lnTo>
                    <a:pt x="3765" y="4111"/>
                  </a:lnTo>
                  <a:lnTo>
                    <a:pt x="3738" y="4014"/>
                  </a:lnTo>
                  <a:lnTo>
                    <a:pt x="3724" y="4000"/>
                  </a:lnTo>
                  <a:lnTo>
                    <a:pt x="3696" y="4000"/>
                  </a:lnTo>
                  <a:lnTo>
                    <a:pt x="3683" y="4014"/>
                  </a:lnTo>
                  <a:lnTo>
                    <a:pt x="3683" y="4111"/>
                  </a:lnTo>
                  <a:lnTo>
                    <a:pt x="3683" y="4207"/>
                  </a:lnTo>
                  <a:lnTo>
                    <a:pt x="3614" y="4221"/>
                  </a:lnTo>
                  <a:lnTo>
                    <a:pt x="3572" y="4138"/>
                  </a:lnTo>
                  <a:lnTo>
                    <a:pt x="3545" y="4055"/>
                  </a:lnTo>
                  <a:lnTo>
                    <a:pt x="3517" y="4042"/>
                  </a:lnTo>
                  <a:lnTo>
                    <a:pt x="3503" y="4055"/>
                  </a:lnTo>
                  <a:lnTo>
                    <a:pt x="3503" y="4097"/>
                  </a:lnTo>
                  <a:lnTo>
                    <a:pt x="3503" y="4152"/>
                  </a:lnTo>
                  <a:lnTo>
                    <a:pt x="3517" y="4249"/>
                  </a:lnTo>
                  <a:lnTo>
                    <a:pt x="3393" y="4276"/>
                  </a:lnTo>
                  <a:lnTo>
                    <a:pt x="3352" y="4152"/>
                  </a:lnTo>
                  <a:lnTo>
                    <a:pt x="3338" y="4138"/>
                  </a:lnTo>
                  <a:lnTo>
                    <a:pt x="3324" y="4152"/>
                  </a:lnTo>
                  <a:lnTo>
                    <a:pt x="3352" y="4290"/>
                  </a:lnTo>
                  <a:lnTo>
                    <a:pt x="3255" y="4317"/>
                  </a:lnTo>
                  <a:lnTo>
                    <a:pt x="3241" y="4317"/>
                  </a:lnTo>
                  <a:lnTo>
                    <a:pt x="3200" y="4221"/>
                  </a:lnTo>
                  <a:lnTo>
                    <a:pt x="3159" y="4124"/>
                  </a:lnTo>
                  <a:lnTo>
                    <a:pt x="3145" y="4111"/>
                  </a:lnTo>
                  <a:lnTo>
                    <a:pt x="3131" y="4111"/>
                  </a:lnTo>
                  <a:lnTo>
                    <a:pt x="3117" y="4124"/>
                  </a:lnTo>
                  <a:lnTo>
                    <a:pt x="3103" y="4138"/>
                  </a:lnTo>
                  <a:lnTo>
                    <a:pt x="3145" y="4345"/>
                  </a:lnTo>
                  <a:lnTo>
                    <a:pt x="3159" y="4359"/>
                  </a:lnTo>
                  <a:lnTo>
                    <a:pt x="3117" y="4373"/>
                  </a:lnTo>
                  <a:lnTo>
                    <a:pt x="3117" y="4359"/>
                  </a:lnTo>
                  <a:lnTo>
                    <a:pt x="3048" y="4235"/>
                  </a:lnTo>
                  <a:lnTo>
                    <a:pt x="3007" y="4111"/>
                  </a:lnTo>
                  <a:lnTo>
                    <a:pt x="2993" y="4097"/>
                  </a:lnTo>
                  <a:lnTo>
                    <a:pt x="2979" y="4097"/>
                  </a:lnTo>
                  <a:lnTo>
                    <a:pt x="2979" y="4111"/>
                  </a:lnTo>
                  <a:lnTo>
                    <a:pt x="2966" y="4111"/>
                  </a:lnTo>
                  <a:lnTo>
                    <a:pt x="2979" y="4235"/>
                  </a:lnTo>
                  <a:lnTo>
                    <a:pt x="3007" y="4331"/>
                  </a:lnTo>
                  <a:lnTo>
                    <a:pt x="3034" y="4400"/>
                  </a:lnTo>
                  <a:lnTo>
                    <a:pt x="2938" y="4455"/>
                  </a:lnTo>
                  <a:lnTo>
                    <a:pt x="2814" y="4276"/>
                  </a:lnTo>
                  <a:lnTo>
                    <a:pt x="2800" y="4262"/>
                  </a:lnTo>
                  <a:lnTo>
                    <a:pt x="2786" y="4276"/>
                  </a:lnTo>
                  <a:lnTo>
                    <a:pt x="2772" y="4331"/>
                  </a:lnTo>
                  <a:lnTo>
                    <a:pt x="2786" y="4386"/>
                  </a:lnTo>
                  <a:lnTo>
                    <a:pt x="2828" y="4469"/>
                  </a:lnTo>
                  <a:lnTo>
                    <a:pt x="2841" y="4497"/>
                  </a:lnTo>
                  <a:lnTo>
                    <a:pt x="2772" y="4524"/>
                  </a:lnTo>
                  <a:lnTo>
                    <a:pt x="2731" y="4469"/>
                  </a:lnTo>
                  <a:lnTo>
                    <a:pt x="2676" y="4400"/>
                  </a:lnTo>
                  <a:lnTo>
                    <a:pt x="2662" y="4386"/>
                  </a:lnTo>
                  <a:lnTo>
                    <a:pt x="2635" y="4386"/>
                  </a:lnTo>
                  <a:lnTo>
                    <a:pt x="2621" y="4400"/>
                  </a:lnTo>
                  <a:lnTo>
                    <a:pt x="2607" y="4428"/>
                  </a:lnTo>
                  <a:lnTo>
                    <a:pt x="2607" y="4442"/>
                  </a:lnTo>
                  <a:lnTo>
                    <a:pt x="2635" y="4511"/>
                  </a:lnTo>
                  <a:lnTo>
                    <a:pt x="2676" y="4580"/>
                  </a:lnTo>
                  <a:lnTo>
                    <a:pt x="2455" y="4428"/>
                  </a:lnTo>
                  <a:lnTo>
                    <a:pt x="2235" y="4290"/>
                  </a:lnTo>
                  <a:lnTo>
                    <a:pt x="1848" y="4055"/>
                  </a:lnTo>
                  <a:lnTo>
                    <a:pt x="1711" y="3973"/>
                  </a:lnTo>
                  <a:lnTo>
                    <a:pt x="1573" y="3904"/>
                  </a:lnTo>
                  <a:lnTo>
                    <a:pt x="1435" y="3849"/>
                  </a:lnTo>
                  <a:lnTo>
                    <a:pt x="1366" y="3835"/>
                  </a:lnTo>
                  <a:lnTo>
                    <a:pt x="1283" y="3821"/>
                  </a:lnTo>
                  <a:lnTo>
                    <a:pt x="1200" y="3835"/>
                  </a:lnTo>
                  <a:lnTo>
                    <a:pt x="1118" y="3862"/>
                  </a:lnTo>
                  <a:lnTo>
                    <a:pt x="1049" y="3904"/>
                  </a:lnTo>
                  <a:lnTo>
                    <a:pt x="966" y="3945"/>
                  </a:lnTo>
                  <a:lnTo>
                    <a:pt x="897" y="4000"/>
                  </a:lnTo>
                  <a:lnTo>
                    <a:pt x="828" y="4069"/>
                  </a:lnTo>
                  <a:lnTo>
                    <a:pt x="773" y="4138"/>
                  </a:lnTo>
                  <a:lnTo>
                    <a:pt x="731" y="4193"/>
                  </a:lnTo>
                  <a:lnTo>
                    <a:pt x="731" y="4221"/>
                  </a:lnTo>
                  <a:lnTo>
                    <a:pt x="745" y="4235"/>
                  </a:lnTo>
                  <a:lnTo>
                    <a:pt x="759" y="4249"/>
                  </a:lnTo>
                  <a:lnTo>
                    <a:pt x="773" y="4249"/>
                  </a:lnTo>
                  <a:lnTo>
                    <a:pt x="842" y="4221"/>
                  </a:lnTo>
                  <a:lnTo>
                    <a:pt x="911" y="4180"/>
                  </a:lnTo>
                  <a:lnTo>
                    <a:pt x="1062" y="4097"/>
                  </a:lnTo>
                  <a:lnTo>
                    <a:pt x="1145" y="4055"/>
                  </a:lnTo>
                  <a:lnTo>
                    <a:pt x="1228" y="4028"/>
                  </a:lnTo>
                  <a:lnTo>
                    <a:pt x="1297" y="4014"/>
                  </a:lnTo>
                  <a:lnTo>
                    <a:pt x="1380" y="4014"/>
                  </a:lnTo>
                  <a:lnTo>
                    <a:pt x="1449" y="4042"/>
                  </a:lnTo>
                  <a:lnTo>
                    <a:pt x="1517" y="4069"/>
                  </a:lnTo>
                  <a:lnTo>
                    <a:pt x="1655" y="4152"/>
                  </a:lnTo>
                  <a:lnTo>
                    <a:pt x="1917" y="4331"/>
                  </a:lnTo>
                  <a:lnTo>
                    <a:pt x="2193" y="4524"/>
                  </a:lnTo>
                  <a:lnTo>
                    <a:pt x="2455" y="4717"/>
                  </a:lnTo>
                  <a:lnTo>
                    <a:pt x="2386" y="4773"/>
                  </a:lnTo>
                  <a:lnTo>
                    <a:pt x="2331" y="4745"/>
                  </a:lnTo>
                  <a:lnTo>
                    <a:pt x="2290" y="4717"/>
                  </a:lnTo>
                  <a:lnTo>
                    <a:pt x="2235" y="4704"/>
                  </a:lnTo>
                  <a:lnTo>
                    <a:pt x="2207" y="4704"/>
                  </a:lnTo>
                  <a:lnTo>
                    <a:pt x="2179" y="4717"/>
                  </a:lnTo>
                  <a:lnTo>
                    <a:pt x="2152" y="4731"/>
                  </a:lnTo>
                  <a:lnTo>
                    <a:pt x="2138" y="4745"/>
                  </a:lnTo>
                  <a:lnTo>
                    <a:pt x="2152" y="4759"/>
                  </a:lnTo>
                  <a:lnTo>
                    <a:pt x="2179" y="4759"/>
                  </a:lnTo>
                  <a:lnTo>
                    <a:pt x="2221" y="4773"/>
                  </a:lnTo>
                  <a:lnTo>
                    <a:pt x="2276" y="4800"/>
                  </a:lnTo>
                  <a:lnTo>
                    <a:pt x="2317" y="4828"/>
                  </a:lnTo>
                  <a:lnTo>
                    <a:pt x="2304" y="4842"/>
                  </a:lnTo>
                  <a:lnTo>
                    <a:pt x="2221" y="4814"/>
                  </a:lnTo>
                  <a:lnTo>
                    <a:pt x="2110" y="4786"/>
                  </a:lnTo>
                  <a:lnTo>
                    <a:pt x="2000" y="4773"/>
                  </a:lnTo>
                  <a:lnTo>
                    <a:pt x="1986" y="4773"/>
                  </a:lnTo>
                  <a:lnTo>
                    <a:pt x="1973" y="4800"/>
                  </a:lnTo>
                  <a:lnTo>
                    <a:pt x="1973" y="4814"/>
                  </a:lnTo>
                  <a:lnTo>
                    <a:pt x="1986" y="4828"/>
                  </a:lnTo>
                  <a:lnTo>
                    <a:pt x="2166" y="4924"/>
                  </a:lnTo>
                  <a:lnTo>
                    <a:pt x="2179" y="4938"/>
                  </a:lnTo>
                  <a:lnTo>
                    <a:pt x="2138" y="4966"/>
                  </a:lnTo>
                  <a:lnTo>
                    <a:pt x="2069" y="4952"/>
                  </a:lnTo>
                  <a:lnTo>
                    <a:pt x="1986" y="4924"/>
                  </a:lnTo>
                  <a:lnTo>
                    <a:pt x="1945" y="4910"/>
                  </a:lnTo>
                  <a:lnTo>
                    <a:pt x="1876" y="4910"/>
                  </a:lnTo>
                  <a:lnTo>
                    <a:pt x="1862" y="4924"/>
                  </a:lnTo>
                  <a:lnTo>
                    <a:pt x="1848" y="4938"/>
                  </a:lnTo>
                  <a:lnTo>
                    <a:pt x="1848" y="4966"/>
                  </a:lnTo>
                  <a:lnTo>
                    <a:pt x="1876" y="5007"/>
                  </a:lnTo>
                  <a:lnTo>
                    <a:pt x="1931" y="5048"/>
                  </a:lnTo>
                  <a:lnTo>
                    <a:pt x="1821" y="5048"/>
                  </a:lnTo>
                  <a:lnTo>
                    <a:pt x="1766" y="5062"/>
                  </a:lnTo>
                  <a:lnTo>
                    <a:pt x="1711" y="5076"/>
                  </a:lnTo>
                  <a:lnTo>
                    <a:pt x="1711" y="5090"/>
                  </a:lnTo>
                  <a:lnTo>
                    <a:pt x="1711" y="5104"/>
                  </a:lnTo>
                  <a:lnTo>
                    <a:pt x="1711" y="5117"/>
                  </a:lnTo>
                  <a:lnTo>
                    <a:pt x="1724" y="5117"/>
                  </a:lnTo>
                  <a:lnTo>
                    <a:pt x="1779" y="5131"/>
                  </a:lnTo>
                  <a:lnTo>
                    <a:pt x="1821" y="5145"/>
                  </a:lnTo>
                  <a:lnTo>
                    <a:pt x="1917" y="5186"/>
                  </a:lnTo>
                  <a:lnTo>
                    <a:pt x="1876" y="5241"/>
                  </a:lnTo>
                  <a:lnTo>
                    <a:pt x="1821" y="5228"/>
                  </a:lnTo>
                  <a:lnTo>
                    <a:pt x="1766" y="5214"/>
                  </a:lnTo>
                  <a:lnTo>
                    <a:pt x="1724" y="5214"/>
                  </a:lnTo>
                  <a:lnTo>
                    <a:pt x="1669" y="5241"/>
                  </a:lnTo>
                  <a:lnTo>
                    <a:pt x="1655" y="5241"/>
                  </a:lnTo>
                  <a:lnTo>
                    <a:pt x="1655" y="5269"/>
                  </a:lnTo>
                  <a:lnTo>
                    <a:pt x="1655" y="5283"/>
                  </a:lnTo>
                  <a:lnTo>
                    <a:pt x="1669" y="5297"/>
                  </a:lnTo>
                  <a:lnTo>
                    <a:pt x="1697" y="5310"/>
                  </a:lnTo>
                  <a:lnTo>
                    <a:pt x="1517" y="5269"/>
                  </a:lnTo>
                  <a:lnTo>
                    <a:pt x="1338" y="5255"/>
                  </a:lnTo>
                  <a:lnTo>
                    <a:pt x="1159" y="5228"/>
                  </a:lnTo>
                  <a:lnTo>
                    <a:pt x="800" y="5200"/>
                  </a:lnTo>
                  <a:lnTo>
                    <a:pt x="635" y="5186"/>
                  </a:lnTo>
                  <a:lnTo>
                    <a:pt x="483" y="5200"/>
                  </a:lnTo>
                  <a:lnTo>
                    <a:pt x="400" y="5214"/>
                  </a:lnTo>
                  <a:lnTo>
                    <a:pt x="331" y="5241"/>
                  </a:lnTo>
                  <a:lnTo>
                    <a:pt x="262" y="5269"/>
                  </a:lnTo>
                  <a:lnTo>
                    <a:pt x="194" y="5324"/>
                  </a:lnTo>
                  <a:lnTo>
                    <a:pt x="180" y="5366"/>
                  </a:lnTo>
                  <a:lnTo>
                    <a:pt x="180" y="5407"/>
                  </a:lnTo>
                  <a:lnTo>
                    <a:pt x="125" y="5572"/>
                  </a:lnTo>
                  <a:lnTo>
                    <a:pt x="69" y="5752"/>
                  </a:lnTo>
                  <a:lnTo>
                    <a:pt x="28" y="5945"/>
                  </a:lnTo>
                  <a:lnTo>
                    <a:pt x="0" y="6138"/>
                  </a:lnTo>
                  <a:lnTo>
                    <a:pt x="0" y="6331"/>
                  </a:lnTo>
                  <a:lnTo>
                    <a:pt x="28" y="6510"/>
                  </a:lnTo>
                  <a:lnTo>
                    <a:pt x="56" y="6607"/>
                  </a:lnTo>
                  <a:lnTo>
                    <a:pt x="83" y="6690"/>
                  </a:lnTo>
                  <a:lnTo>
                    <a:pt x="125" y="6772"/>
                  </a:lnTo>
                  <a:lnTo>
                    <a:pt x="180" y="6841"/>
                  </a:lnTo>
                  <a:lnTo>
                    <a:pt x="194" y="6855"/>
                  </a:lnTo>
                  <a:lnTo>
                    <a:pt x="207" y="6855"/>
                  </a:lnTo>
                  <a:lnTo>
                    <a:pt x="207" y="6841"/>
                  </a:lnTo>
                  <a:lnTo>
                    <a:pt x="207" y="6827"/>
                  </a:lnTo>
                  <a:lnTo>
                    <a:pt x="166" y="6469"/>
                  </a:lnTo>
                  <a:lnTo>
                    <a:pt x="166" y="6290"/>
                  </a:lnTo>
                  <a:lnTo>
                    <a:pt x="166" y="6124"/>
                  </a:lnTo>
                  <a:lnTo>
                    <a:pt x="180" y="5959"/>
                  </a:lnTo>
                  <a:lnTo>
                    <a:pt x="207" y="5779"/>
                  </a:lnTo>
                  <a:lnTo>
                    <a:pt x="262" y="5614"/>
                  </a:lnTo>
                  <a:lnTo>
                    <a:pt x="345" y="5448"/>
                  </a:lnTo>
                  <a:lnTo>
                    <a:pt x="345" y="5421"/>
                  </a:lnTo>
                  <a:lnTo>
                    <a:pt x="469" y="5407"/>
                  </a:lnTo>
                  <a:lnTo>
                    <a:pt x="580" y="5407"/>
                  </a:lnTo>
                  <a:lnTo>
                    <a:pt x="814" y="5421"/>
                  </a:lnTo>
                  <a:lnTo>
                    <a:pt x="1049" y="5448"/>
                  </a:lnTo>
                  <a:lnTo>
                    <a:pt x="1283" y="5462"/>
                  </a:lnTo>
                  <a:lnTo>
                    <a:pt x="1449" y="5490"/>
                  </a:lnTo>
                  <a:lnTo>
                    <a:pt x="1586" y="5517"/>
                  </a:lnTo>
                  <a:lnTo>
                    <a:pt x="1545" y="5531"/>
                  </a:lnTo>
                  <a:lnTo>
                    <a:pt x="1504" y="5545"/>
                  </a:lnTo>
                  <a:lnTo>
                    <a:pt x="1462" y="5572"/>
                  </a:lnTo>
                  <a:lnTo>
                    <a:pt x="1407" y="5669"/>
                  </a:lnTo>
                  <a:lnTo>
                    <a:pt x="1393" y="5683"/>
                  </a:lnTo>
                  <a:lnTo>
                    <a:pt x="1462" y="5683"/>
                  </a:lnTo>
                  <a:lnTo>
                    <a:pt x="1504" y="5697"/>
                  </a:lnTo>
                  <a:lnTo>
                    <a:pt x="1559" y="5683"/>
                  </a:lnTo>
                  <a:lnTo>
                    <a:pt x="1614" y="5669"/>
                  </a:lnTo>
                  <a:lnTo>
                    <a:pt x="1614" y="5669"/>
                  </a:lnTo>
                  <a:lnTo>
                    <a:pt x="1600" y="5724"/>
                  </a:lnTo>
                  <a:lnTo>
                    <a:pt x="1545" y="5738"/>
                  </a:lnTo>
                  <a:lnTo>
                    <a:pt x="1435" y="5793"/>
                  </a:lnTo>
                  <a:lnTo>
                    <a:pt x="1324" y="5862"/>
                  </a:lnTo>
                  <a:lnTo>
                    <a:pt x="1324" y="5876"/>
                  </a:lnTo>
                  <a:lnTo>
                    <a:pt x="1324" y="5890"/>
                  </a:lnTo>
                  <a:lnTo>
                    <a:pt x="1338" y="5890"/>
                  </a:lnTo>
                  <a:lnTo>
                    <a:pt x="1559" y="5821"/>
                  </a:lnTo>
                  <a:lnTo>
                    <a:pt x="1559" y="5821"/>
                  </a:lnTo>
                  <a:lnTo>
                    <a:pt x="1545" y="5876"/>
                  </a:lnTo>
                  <a:lnTo>
                    <a:pt x="1476" y="5903"/>
                  </a:lnTo>
                  <a:lnTo>
                    <a:pt x="1407" y="5931"/>
                  </a:lnTo>
                  <a:lnTo>
                    <a:pt x="1338" y="5972"/>
                  </a:lnTo>
                  <a:lnTo>
                    <a:pt x="1283" y="6028"/>
                  </a:lnTo>
                  <a:lnTo>
                    <a:pt x="1269" y="6041"/>
                  </a:lnTo>
                  <a:lnTo>
                    <a:pt x="1269" y="6055"/>
                  </a:lnTo>
                  <a:lnTo>
                    <a:pt x="1283" y="6069"/>
                  </a:lnTo>
                  <a:lnTo>
                    <a:pt x="1297" y="6069"/>
                  </a:lnTo>
                  <a:lnTo>
                    <a:pt x="1504" y="6055"/>
                  </a:lnTo>
                  <a:lnTo>
                    <a:pt x="1504" y="6124"/>
                  </a:lnTo>
                  <a:lnTo>
                    <a:pt x="1269" y="6234"/>
                  </a:lnTo>
                  <a:lnTo>
                    <a:pt x="1269" y="6248"/>
                  </a:lnTo>
                  <a:lnTo>
                    <a:pt x="1269" y="6262"/>
                  </a:lnTo>
                  <a:lnTo>
                    <a:pt x="1283" y="6262"/>
                  </a:lnTo>
                  <a:lnTo>
                    <a:pt x="1462" y="6248"/>
                  </a:lnTo>
                  <a:lnTo>
                    <a:pt x="1366" y="6331"/>
                  </a:lnTo>
                  <a:lnTo>
                    <a:pt x="1283" y="6414"/>
                  </a:lnTo>
                  <a:lnTo>
                    <a:pt x="1283" y="6441"/>
                  </a:lnTo>
                  <a:lnTo>
                    <a:pt x="1297" y="6455"/>
                  </a:lnTo>
                  <a:lnTo>
                    <a:pt x="1407" y="6441"/>
                  </a:lnTo>
                  <a:lnTo>
                    <a:pt x="1504" y="6400"/>
                  </a:lnTo>
                  <a:lnTo>
                    <a:pt x="1504" y="6414"/>
                  </a:lnTo>
                  <a:lnTo>
                    <a:pt x="1490" y="6428"/>
                  </a:lnTo>
                  <a:lnTo>
                    <a:pt x="1297" y="6538"/>
                  </a:lnTo>
                  <a:lnTo>
                    <a:pt x="1283" y="6552"/>
                  </a:lnTo>
                  <a:lnTo>
                    <a:pt x="1283" y="6565"/>
                  </a:lnTo>
                  <a:lnTo>
                    <a:pt x="1297" y="6579"/>
                  </a:lnTo>
                  <a:lnTo>
                    <a:pt x="1311" y="6579"/>
                  </a:lnTo>
                  <a:lnTo>
                    <a:pt x="1407" y="6552"/>
                  </a:lnTo>
                  <a:lnTo>
                    <a:pt x="1228" y="6634"/>
                  </a:lnTo>
                  <a:lnTo>
                    <a:pt x="1062" y="6745"/>
                  </a:lnTo>
                  <a:lnTo>
                    <a:pt x="883" y="6855"/>
                  </a:lnTo>
                  <a:lnTo>
                    <a:pt x="718" y="6965"/>
                  </a:lnTo>
                  <a:lnTo>
                    <a:pt x="414" y="7214"/>
                  </a:lnTo>
                  <a:lnTo>
                    <a:pt x="111" y="7448"/>
                  </a:lnTo>
                  <a:lnTo>
                    <a:pt x="97" y="7476"/>
                  </a:lnTo>
                  <a:lnTo>
                    <a:pt x="97" y="7517"/>
                  </a:lnTo>
                  <a:lnTo>
                    <a:pt x="166" y="7765"/>
                  </a:lnTo>
                  <a:lnTo>
                    <a:pt x="207" y="7903"/>
                  </a:lnTo>
                  <a:lnTo>
                    <a:pt x="276" y="8041"/>
                  </a:lnTo>
                  <a:lnTo>
                    <a:pt x="345" y="8165"/>
                  </a:lnTo>
                  <a:lnTo>
                    <a:pt x="428" y="8262"/>
                  </a:lnTo>
                  <a:lnTo>
                    <a:pt x="483" y="8303"/>
                  </a:lnTo>
                  <a:lnTo>
                    <a:pt x="538" y="8331"/>
                  </a:lnTo>
                  <a:lnTo>
                    <a:pt x="593" y="8358"/>
                  </a:lnTo>
                  <a:lnTo>
                    <a:pt x="662" y="8372"/>
                  </a:lnTo>
                  <a:lnTo>
                    <a:pt x="676" y="8358"/>
                  </a:lnTo>
                  <a:lnTo>
                    <a:pt x="690" y="8344"/>
                  </a:lnTo>
                  <a:lnTo>
                    <a:pt x="690" y="8331"/>
                  </a:lnTo>
                  <a:lnTo>
                    <a:pt x="690" y="8317"/>
                  </a:lnTo>
                  <a:lnTo>
                    <a:pt x="552" y="8193"/>
                  </a:lnTo>
                  <a:lnTo>
                    <a:pt x="456" y="8041"/>
                  </a:lnTo>
                  <a:lnTo>
                    <a:pt x="373" y="7889"/>
                  </a:lnTo>
                  <a:lnTo>
                    <a:pt x="304" y="7710"/>
                  </a:lnTo>
                  <a:lnTo>
                    <a:pt x="276" y="7614"/>
                  </a:lnTo>
                  <a:lnTo>
                    <a:pt x="276" y="7586"/>
                  </a:lnTo>
                  <a:lnTo>
                    <a:pt x="276" y="7558"/>
                  </a:lnTo>
                  <a:lnTo>
                    <a:pt x="318" y="7503"/>
                  </a:lnTo>
                  <a:lnTo>
                    <a:pt x="387" y="7434"/>
                  </a:lnTo>
                  <a:lnTo>
                    <a:pt x="745" y="7172"/>
                  </a:lnTo>
                  <a:lnTo>
                    <a:pt x="1049" y="6965"/>
                  </a:lnTo>
                  <a:lnTo>
                    <a:pt x="1200" y="6869"/>
                  </a:lnTo>
                  <a:lnTo>
                    <a:pt x="1366" y="6772"/>
                  </a:lnTo>
                  <a:lnTo>
                    <a:pt x="1462" y="6731"/>
                  </a:lnTo>
                  <a:lnTo>
                    <a:pt x="1462" y="6731"/>
                  </a:lnTo>
                  <a:lnTo>
                    <a:pt x="1421" y="6800"/>
                  </a:lnTo>
                  <a:lnTo>
                    <a:pt x="1393" y="6883"/>
                  </a:lnTo>
                  <a:lnTo>
                    <a:pt x="1407" y="6896"/>
                  </a:lnTo>
                  <a:lnTo>
                    <a:pt x="1421" y="6910"/>
                  </a:lnTo>
                  <a:lnTo>
                    <a:pt x="1476" y="6910"/>
                  </a:lnTo>
                  <a:lnTo>
                    <a:pt x="1517" y="6896"/>
                  </a:lnTo>
                  <a:lnTo>
                    <a:pt x="1600" y="6827"/>
                  </a:lnTo>
                  <a:lnTo>
                    <a:pt x="1614" y="6814"/>
                  </a:lnTo>
                  <a:lnTo>
                    <a:pt x="1628" y="6827"/>
                  </a:lnTo>
                  <a:lnTo>
                    <a:pt x="1545" y="6910"/>
                  </a:lnTo>
                  <a:lnTo>
                    <a:pt x="1490" y="6965"/>
                  </a:lnTo>
                  <a:lnTo>
                    <a:pt x="1476" y="6979"/>
                  </a:lnTo>
                  <a:lnTo>
                    <a:pt x="1462" y="7021"/>
                  </a:lnTo>
                  <a:lnTo>
                    <a:pt x="1462" y="7034"/>
                  </a:lnTo>
                  <a:lnTo>
                    <a:pt x="1476" y="7048"/>
                  </a:lnTo>
                  <a:lnTo>
                    <a:pt x="1504" y="7062"/>
                  </a:lnTo>
                  <a:lnTo>
                    <a:pt x="1531" y="7062"/>
                  </a:lnTo>
                  <a:lnTo>
                    <a:pt x="1586" y="7034"/>
                  </a:lnTo>
                  <a:lnTo>
                    <a:pt x="1636" y="7015"/>
                  </a:lnTo>
                  <a:lnTo>
                    <a:pt x="1628" y="7021"/>
                  </a:lnTo>
                  <a:lnTo>
                    <a:pt x="1586" y="7076"/>
                  </a:lnTo>
                  <a:lnTo>
                    <a:pt x="1545" y="7131"/>
                  </a:lnTo>
                  <a:lnTo>
                    <a:pt x="1531" y="7186"/>
                  </a:lnTo>
                  <a:lnTo>
                    <a:pt x="1531" y="7200"/>
                  </a:lnTo>
                  <a:lnTo>
                    <a:pt x="1545" y="7214"/>
                  </a:lnTo>
                  <a:lnTo>
                    <a:pt x="1655" y="7158"/>
                  </a:lnTo>
                  <a:lnTo>
                    <a:pt x="1766" y="7089"/>
                  </a:lnTo>
                  <a:lnTo>
                    <a:pt x="1779" y="7076"/>
                  </a:lnTo>
                  <a:lnTo>
                    <a:pt x="1793" y="7089"/>
                  </a:lnTo>
                  <a:lnTo>
                    <a:pt x="1738" y="7131"/>
                  </a:lnTo>
                  <a:lnTo>
                    <a:pt x="1697" y="7158"/>
                  </a:lnTo>
                  <a:lnTo>
                    <a:pt x="1628" y="7241"/>
                  </a:lnTo>
                  <a:lnTo>
                    <a:pt x="1586" y="7283"/>
                  </a:lnTo>
                  <a:lnTo>
                    <a:pt x="1573" y="7338"/>
                  </a:lnTo>
                  <a:lnTo>
                    <a:pt x="1573" y="7352"/>
                  </a:lnTo>
                  <a:lnTo>
                    <a:pt x="1628" y="7338"/>
                  </a:lnTo>
                  <a:lnTo>
                    <a:pt x="1669" y="7324"/>
                  </a:lnTo>
                  <a:lnTo>
                    <a:pt x="1752" y="7269"/>
                  </a:lnTo>
                  <a:lnTo>
                    <a:pt x="1821" y="7227"/>
                  </a:lnTo>
                  <a:lnTo>
                    <a:pt x="1876" y="7186"/>
                  </a:lnTo>
                  <a:lnTo>
                    <a:pt x="1862" y="7214"/>
                  </a:lnTo>
                  <a:lnTo>
                    <a:pt x="1779" y="7310"/>
                  </a:lnTo>
                  <a:lnTo>
                    <a:pt x="1779" y="7324"/>
                  </a:lnTo>
                  <a:lnTo>
                    <a:pt x="1779" y="7338"/>
                  </a:lnTo>
                  <a:lnTo>
                    <a:pt x="1793" y="7352"/>
                  </a:lnTo>
                  <a:lnTo>
                    <a:pt x="1821" y="7352"/>
                  </a:lnTo>
                  <a:lnTo>
                    <a:pt x="1904" y="7269"/>
                  </a:lnTo>
                  <a:lnTo>
                    <a:pt x="1931" y="7241"/>
                  </a:lnTo>
                  <a:lnTo>
                    <a:pt x="1945" y="7255"/>
                  </a:lnTo>
                  <a:lnTo>
                    <a:pt x="1766" y="7476"/>
                  </a:lnTo>
                  <a:lnTo>
                    <a:pt x="1600" y="7710"/>
                  </a:lnTo>
                  <a:lnTo>
                    <a:pt x="1517" y="7848"/>
                  </a:lnTo>
                  <a:lnTo>
                    <a:pt x="1462" y="7986"/>
                  </a:lnTo>
                  <a:lnTo>
                    <a:pt x="1435" y="8124"/>
                  </a:lnTo>
                  <a:lnTo>
                    <a:pt x="1449" y="8248"/>
                  </a:lnTo>
                  <a:lnTo>
                    <a:pt x="1476" y="8358"/>
                  </a:lnTo>
                  <a:lnTo>
                    <a:pt x="1545" y="8482"/>
                  </a:lnTo>
                  <a:lnTo>
                    <a:pt x="1642" y="8593"/>
                  </a:lnTo>
                  <a:lnTo>
                    <a:pt x="1766" y="8703"/>
                  </a:lnTo>
                  <a:lnTo>
                    <a:pt x="1779" y="8703"/>
                  </a:lnTo>
                  <a:lnTo>
                    <a:pt x="1779" y="8689"/>
                  </a:lnTo>
                  <a:lnTo>
                    <a:pt x="1793" y="8675"/>
                  </a:lnTo>
                  <a:lnTo>
                    <a:pt x="1655" y="8400"/>
                  </a:lnTo>
                  <a:lnTo>
                    <a:pt x="1614" y="8331"/>
                  </a:lnTo>
                  <a:lnTo>
                    <a:pt x="1600" y="8262"/>
                  </a:lnTo>
                  <a:lnTo>
                    <a:pt x="1586" y="8179"/>
                  </a:lnTo>
                  <a:lnTo>
                    <a:pt x="1600" y="8110"/>
                  </a:lnTo>
                  <a:lnTo>
                    <a:pt x="1614" y="8027"/>
                  </a:lnTo>
                  <a:lnTo>
                    <a:pt x="1655" y="7958"/>
                  </a:lnTo>
                  <a:lnTo>
                    <a:pt x="1738" y="7793"/>
                  </a:lnTo>
                  <a:lnTo>
                    <a:pt x="1848" y="7655"/>
                  </a:lnTo>
                  <a:lnTo>
                    <a:pt x="1945" y="7517"/>
                  </a:lnTo>
                  <a:lnTo>
                    <a:pt x="2083" y="7365"/>
                  </a:lnTo>
                  <a:lnTo>
                    <a:pt x="2083" y="7393"/>
                  </a:lnTo>
                  <a:lnTo>
                    <a:pt x="2042" y="7517"/>
                  </a:lnTo>
                  <a:lnTo>
                    <a:pt x="2042" y="7586"/>
                  </a:lnTo>
                  <a:lnTo>
                    <a:pt x="2055" y="7641"/>
                  </a:lnTo>
                  <a:lnTo>
                    <a:pt x="2069" y="7655"/>
                  </a:lnTo>
                  <a:lnTo>
                    <a:pt x="2097" y="7655"/>
                  </a:lnTo>
                  <a:lnTo>
                    <a:pt x="2124" y="7600"/>
                  </a:lnTo>
                  <a:lnTo>
                    <a:pt x="2152" y="7558"/>
                  </a:lnTo>
                  <a:lnTo>
                    <a:pt x="2179" y="7448"/>
                  </a:lnTo>
                  <a:lnTo>
                    <a:pt x="2179" y="7434"/>
                  </a:lnTo>
                  <a:lnTo>
                    <a:pt x="2262" y="7476"/>
                  </a:lnTo>
                  <a:lnTo>
                    <a:pt x="2262" y="7503"/>
                  </a:lnTo>
                  <a:lnTo>
                    <a:pt x="2235" y="7614"/>
                  </a:lnTo>
                  <a:lnTo>
                    <a:pt x="2235" y="7682"/>
                  </a:lnTo>
                  <a:lnTo>
                    <a:pt x="2235" y="7738"/>
                  </a:lnTo>
                  <a:lnTo>
                    <a:pt x="2262" y="7751"/>
                  </a:lnTo>
                  <a:lnTo>
                    <a:pt x="2276" y="7751"/>
                  </a:lnTo>
                  <a:lnTo>
                    <a:pt x="2317" y="7696"/>
                  </a:lnTo>
                  <a:lnTo>
                    <a:pt x="2345" y="7655"/>
                  </a:lnTo>
                  <a:lnTo>
                    <a:pt x="2372" y="7545"/>
                  </a:lnTo>
                  <a:lnTo>
                    <a:pt x="2372" y="7531"/>
                  </a:lnTo>
                  <a:lnTo>
                    <a:pt x="2524" y="7586"/>
                  </a:lnTo>
                  <a:lnTo>
                    <a:pt x="2483" y="7710"/>
                  </a:lnTo>
                  <a:lnTo>
                    <a:pt x="2455" y="7834"/>
                  </a:lnTo>
                  <a:lnTo>
                    <a:pt x="2469" y="7848"/>
                  </a:lnTo>
                  <a:lnTo>
                    <a:pt x="2510" y="7793"/>
                  </a:lnTo>
                  <a:lnTo>
                    <a:pt x="2538" y="7738"/>
                  </a:lnTo>
                  <a:lnTo>
                    <a:pt x="2579" y="7614"/>
                  </a:lnTo>
                  <a:lnTo>
                    <a:pt x="2635" y="7627"/>
                  </a:lnTo>
                  <a:lnTo>
                    <a:pt x="2621" y="7765"/>
                  </a:lnTo>
                  <a:lnTo>
                    <a:pt x="2635" y="7876"/>
                  </a:lnTo>
                  <a:lnTo>
                    <a:pt x="2648" y="7889"/>
                  </a:lnTo>
                  <a:lnTo>
                    <a:pt x="2662" y="7889"/>
                  </a:lnTo>
                  <a:lnTo>
                    <a:pt x="2690" y="7834"/>
                  </a:lnTo>
                  <a:lnTo>
                    <a:pt x="2717" y="7779"/>
                  </a:lnTo>
                  <a:lnTo>
                    <a:pt x="2745" y="7655"/>
                  </a:lnTo>
                  <a:lnTo>
                    <a:pt x="2855" y="7682"/>
                  </a:lnTo>
                  <a:lnTo>
                    <a:pt x="2828" y="7779"/>
                  </a:lnTo>
                  <a:lnTo>
                    <a:pt x="2800" y="7903"/>
                  </a:lnTo>
                  <a:lnTo>
                    <a:pt x="2786" y="7958"/>
                  </a:lnTo>
                  <a:lnTo>
                    <a:pt x="2800" y="8027"/>
                  </a:lnTo>
                  <a:lnTo>
                    <a:pt x="2855" y="7972"/>
                  </a:lnTo>
                  <a:lnTo>
                    <a:pt x="2897" y="7889"/>
                  </a:lnTo>
                  <a:lnTo>
                    <a:pt x="2924" y="7793"/>
                  </a:lnTo>
                  <a:lnTo>
                    <a:pt x="2938" y="7710"/>
                  </a:lnTo>
                  <a:lnTo>
                    <a:pt x="3048" y="7724"/>
                  </a:lnTo>
                  <a:lnTo>
                    <a:pt x="3048" y="7738"/>
                  </a:lnTo>
                  <a:lnTo>
                    <a:pt x="3034" y="7807"/>
                  </a:lnTo>
                  <a:lnTo>
                    <a:pt x="3034" y="7862"/>
                  </a:lnTo>
                  <a:lnTo>
                    <a:pt x="3034" y="7917"/>
                  </a:lnTo>
                  <a:lnTo>
                    <a:pt x="3048" y="7972"/>
                  </a:lnTo>
                  <a:lnTo>
                    <a:pt x="3076" y="8000"/>
                  </a:lnTo>
                  <a:lnTo>
                    <a:pt x="3090" y="8000"/>
                  </a:lnTo>
                  <a:lnTo>
                    <a:pt x="3103" y="7986"/>
                  </a:lnTo>
                  <a:lnTo>
                    <a:pt x="3159" y="7834"/>
                  </a:lnTo>
                  <a:lnTo>
                    <a:pt x="3186" y="7903"/>
                  </a:lnTo>
                  <a:lnTo>
                    <a:pt x="3186" y="7931"/>
                  </a:lnTo>
                  <a:lnTo>
                    <a:pt x="3200" y="7958"/>
                  </a:lnTo>
                  <a:lnTo>
                    <a:pt x="3324" y="8207"/>
                  </a:lnTo>
                  <a:lnTo>
                    <a:pt x="3393" y="8317"/>
                  </a:lnTo>
                  <a:lnTo>
                    <a:pt x="3490" y="8427"/>
                  </a:lnTo>
                  <a:lnTo>
                    <a:pt x="3503" y="8455"/>
                  </a:lnTo>
                  <a:lnTo>
                    <a:pt x="3586" y="8455"/>
                  </a:lnTo>
                  <a:lnTo>
                    <a:pt x="3641" y="8427"/>
                  </a:lnTo>
                  <a:lnTo>
                    <a:pt x="3655" y="8413"/>
                  </a:lnTo>
                  <a:lnTo>
                    <a:pt x="3655" y="8386"/>
                  </a:lnTo>
                  <a:lnTo>
                    <a:pt x="3683" y="8179"/>
                  </a:lnTo>
                  <a:lnTo>
                    <a:pt x="3669" y="7958"/>
                  </a:lnTo>
                  <a:lnTo>
                    <a:pt x="3683" y="7931"/>
                  </a:lnTo>
                  <a:lnTo>
                    <a:pt x="3683" y="7848"/>
                  </a:lnTo>
                  <a:lnTo>
                    <a:pt x="3683" y="7765"/>
                  </a:lnTo>
                  <a:lnTo>
                    <a:pt x="3710" y="7765"/>
                  </a:lnTo>
                  <a:lnTo>
                    <a:pt x="3710" y="7834"/>
                  </a:lnTo>
                  <a:lnTo>
                    <a:pt x="3752" y="7958"/>
                  </a:lnTo>
                  <a:lnTo>
                    <a:pt x="3765" y="7958"/>
                  </a:lnTo>
                  <a:lnTo>
                    <a:pt x="3807" y="7903"/>
                  </a:lnTo>
                  <a:lnTo>
                    <a:pt x="3821" y="7862"/>
                  </a:lnTo>
                  <a:lnTo>
                    <a:pt x="3834" y="7807"/>
                  </a:lnTo>
                  <a:lnTo>
                    <a:pt x="3834" y="7751"/>
                  </a:lnTo>
                  <a:lnTo>
                    <a:pt x="3903" y="7751"/>
                  </a:lnTo>
                  <a:lnTo>
                    <a:pt x="3931" y="7834"/>
                  </a:lnTo>
                  <a:lnTo>
                    <a:pt x="3958" y="7876"/>
                  </a:lnTo>
                  <a:lnTo>
                    <a:pt x="3986" y="7917"/>
                  </a:lnTo>
                  <a:lnTo>
                    <a:pt x="4014" y="7931"/>
                  </a:lnTo>
                  <a:lnTo>
                    <a:pt x="4027" y="7903"/>
                  </a:lnTo>
                  <a:lnTo>
                    <a:pt x="4041" y="7862"/>
                  </a:lnTo>
                  <a:lnTo>
                    <a:pt x="4055" y="7820"/>
                  </a:lnTo>
                  <a:lnTo>
                    <a:pt x="4041" y="7738"/>
                  </a:lnTo>
                  <a:lnTo>
                    <a:pt x="4138" y="7724"/>
                  </a:lnTo>
                  <a:lnTo>
                    <a:pt x="4165" y="7862"/>
                  </a:lnTo>
                  <a:lnTo>
                    <a:pt x="4165" y="7876"/>
                  </a:lnTo>
                  <a:lnTo>
                    <a:pt x="4179" y="7889"/>
                  </a:lnTo>
                  <a:lnTo>
                    <a:pt x="4207" y="7876"/>
                  </a:lnTo>
                  <a:lnTo>
                    <a:pt x="4234" y="7848"/>
                  </a:lnTo>
                  <a:lnTo>
                    <a:pt x="4234" y="8069"/>
                  </a:lnTo>
                  <a:lnTo>
                    <a:pt x="4234" y="8303"/>
                  </a:lnTo>
                  <a:lnTo>
                    <a:pt x="4234" y="8331"/>
                  </a:lnTo>
                  <a:lnTo>
                    <a:pt x="4248" y="8358"/>
                  </a:lnTo>
                  <a:lnTo>
                    <a:pt x="4303" y="8400"/>
                  </a:lnTo>
                  <a:lnTo>
                    <a:pt x="4386" y="8400"/>
                  </a:lnTo>
                  <a:lnTo>
                    <a:pt x="4414" y="8372"/>
                  </a:lnTo>
                  <a:lnTo>
                    <a:pt x="4496" y="8262"/>
                  </a:lnTo>
                  <a:lnTo>
                    <a:pt x="4565" y="8138"/>
                  </a:lnTo>
                  <a:lnTo>
                    <a:pt x="4634" y="8013"/>
                  </a:lnTo>
                  <a:lnTo>
                    <a:pt x="4703" y="7876"/>
                  </a:lnTo>
                  <a:lnTo>
                    <a:pt x="4717" y="7862"/>
                  </a:lnTo>
                  <a:lnTo>
                    <a:pt x="4717" y="7834"/>
                  </a:lnTo>
                  <a:lnTo>
                    <a:pt x="4772" y="7710"/>
                  </a:lnTo>
                  <a:lnTo>
                    <a:pt x="4786" y="7724"/>
                  </a:lnTo>
                  <a:lnTo>
                    <a:pt x="4814" y="7751"/>
                  </a:lnTo>
                  <a:lnTo>
                    <a:pt x="4869" y="7751"/>
                  </a:lnTo>
                  <a:lnTo>
                    <a:pt x="4869" y="7724"/>
                  </a:lnTo>
                  <a:lnTo>
                    <a:pt x="4869" y="7669"/>
                  </a:lnTo>
                  <a:lnTo>
                    <a:pt x="4855" y="7572"/>
                  </a:lnTo>
                  <a:lnTo>
                    <a:pt x="4855" y="7545"/>
                  </a:lnTo>
                  <a:lnTo>
                    <a:pt x="4882" y="7531"/>
                  </a:lnTo>
                  <a:lnTo>
                    <a:pt x="4924" y="7600"/>
                  </a:lnTo>
                  <a:lnTo>
                    <a:pt x="4951" y="7641"/>
                  </a:lnTo>
                  <a:lnTo>
                    <a:pt x="4993" y="7682"/>
                  </a:lnTo>
                  <a:lnTo>
                    <a:pt x="5034" y="7710"/>
                  </a:lnTo>
                  <a:lnTo>
                    <a:pt x="5089" y="7710"/>
                  </a:lnTo>
                  <a:lnTo>
                    <a:pt x="5103" y="7696"/>
                  </a:lnTo>
                  <a:lnTo>
                    <a:pt x="5117" y="7669"/>
                  </a:lnTo>
                  <a:lnTo>
                    <a:pt x="5103" y="7614"/>
                  </a:lnTo>
                  <a:lnTo>
                    <a:pt x="5076" y="7558"/>
                  </a:lnTo>
                  <a:lnTo>
                    <a:pt x="5034" y="7462"/>
                  </a:lnTo>
                  <a:lnTo>
                    <a:pt x="5144" y="7420"/>
                  </a:lnTo>
                  <a:lnTo>
                    <a:pt x="5213" y="7545"/>
                  </a:lnTo>
                  <a:lnTo>
                    <a:pt x="5255" y="7600"/>
                  </a:lnTo>
                  <a:lnTo>
                    <a:pt x="5310" y="7655"/>
                  </a:lnTo>
                  <a:lnTo>
                    <a:pt x="5324" y="7655"/>
                  </a:lnTo>
                  <a:lnTo>
                    <a:pt x="5338" y="7641"/>
                  </a:lnTo>
                  <a:lnTo>
                    <a:pt x="5351" y="7572"/>
                  </a:lnTo>
                  <a:lnTo>
                    <a:pt x="5338" y="7489"/>
                  </a:lnTo>
                  <a:lnTo>
                    <a:pt x="5310" y="7420"/>
                  </a:lnTo>
                  <a:lnTo>
                    <a:pt x="5282" y="7352"/>
                  </a:lnTo>
                  <a:lnTo>
                    <a:pt x="5296" y="7338"/>
                  </a:lnTo>
                  <a:lnTo>
                    <a:pt x="5338" y="7420"/>
                  </a:lnTo>
                  <a:lnTo>
                    <a:pt x="5365" y="7462"/>
                  </a:lnTo>
                  <a:lnTo>
                    <a:pt x="5407" y="7489"/>
                  </a:lnTo>
                  <a:lnTo>
                    <a:pt x="5448" y="7489"/>
                  </a:lnTo>
                  <a:lnTo>
                    <a:pt x="5462" y="7476"/>
                  </a:lnTo>
                  <a:lnTo>
                    <a:pt x="5475" y="7462"/>
                  </a:lnTo>
                  <a:lnTo>
                    <a:pt x="5475" y="7407"/>
                  </a:lnTo>
                  <a:lnTo>
                    <a:pt x="5475" y="7365"/>
                  </a:lnTo>
                  <a:lnTo>
                    <a:pt x="5434" y="7255"/>
                  </a:lnTo>
                  <a:lnTo>
                    <a:pt x="5475" y="7324"/>
                  </a:lnTo>
                  <a:lnTo>
                    <a:pt x="5489" y="7352"/>
                  </a:lnTo>
                  <a:lnTo>
                    <a:pt x="5531" y="7365"/>
                  </a:lnTo>
                  <a:lnTo>
                    <a:pt x="5572" y="7365"/>
                  </a:lnTo>
                  <a:lnTo>
                    <a:pt x="5586" y="7352"/>
                  </a:lnTo>
                  <a:lnTo>
                    <a:pt x="5600" y="7324"/>
                  </a:lnTo>
                  <a:lnTo>
                    <a:pt x="5586" y="7255"/>
                  </a:lnTo>
                  <a:lnTo>
                    <a:pt x="5558" y="7186"/>
                  </a:lnTo>
                  <a:lnTo>
                    <a:pt x="5600" y="7145"/>
                  </a:lnTo>
                  <a:lnTo>
                    <a:pt x="5669" y="7255"/>
                  </a:lnTo>
                  <a:lnTo>
                    <a:pt x="5696" y="7269"/>
                  </a:lnTo>
                  <a:lnTo>
                    <a:pt x="5696" y="7255"/>
                  </a:lnTo>
                  <a:lnTo>
                    <a:pt x="5710" y="7241"/>
                  </a:lnTo>
                  <a:lnTo>
                    <a:pt x="5696" y="7172"/>
                  </a:lnTo>
                  <a:lnTo>
                    <a:pt x="5848" y="7310"/>
                  </a:lnTo>
                  <a:lnTo>
                    <a:pt x="5972" y="7462"/>
                  </a:lnTo>
                  <a:lnTo>
                    <a:pt x="6041" y="7558"/>
                  </a:lnTo>
                  <a:lnTo>
                    <a:pt x="6096" y="7641"/>
                  </a:lnTo>
                  <a:lnTo>
                    <a:pt x="6137" y="7751"/>
                  </a:lnTo>
                  <a:lnTo>
                    <a:pt x="6179" y="7862"/>
                  </a:lnTo>
                  <a:lnTo>
                    <a:pt x="6193" y="7876"/>
                  </a:lnTo>
                  <a:lnTo>
                    <a:pt x="6220" y="7889"/>
                  </a:lnTo>
                  <a:lnTo>
                    <a:pt x="6179" y="7931"/>
                  </a:lnTo>
                  <a:lnTo>
                    <a:pt x="6096" y="8013"/>
                  </a:lnTo>
                  <a:lnTo>
                    <a:pt x="6000" y="8138"/>
                  </a:lnTo>
                  <a:lnTo>
                    <a:pt x="5903" y="8248"/>
                  </a:lnTo>
                  <a:lnTo>
                    <a:pt x="5710" y="8469"/>
                  </a:lnTo>
                  <a:lnTo>
                    <a:pt x="5710" y="8482"/>
                  </a:lnTo>
                  <a:lnTo>
                    <a:pt x="5710" y="8496"/>
                  </a:lnTo>
                  <a:lnTo>
                    <a:pt x="5724" y="8510"/>
                  </a:lnTo>
                  <a:lnTo>
                    <a:pt x="5738" y="8510"/>
                  </a:lnTo>
                  <a:lnTo>
                    <a:pt x="5820" y="8441"/>
                  </a:lnTo>
                  <a:lnTo>
                    <a:pt x="5903" y="8372"/>
                  </a:lnTo>
                  <a:lnTo>
                    <a:pt x="6055" y="8207"/>
                  </a:lnTo>
                  <a:lnTo>
                    <a:pt x="6179" y="8041"/>
                  </a:lnTo>
                  <a:lnTo>
                    <a:pt x="6303" y="7862"/>
                  </a:lnTo>
                  <a:lnTo>
                    <a:pt x="6317" y="7848"/>
                  </a:lnTo>
                  <a:lnTo>
                    <a:pt x="6303" y="7820"/>
                  </a:lnTo>
                  <a:lnTo>
                    <a:pt x="6289" y="7807"/>
                  </a:lnTo>
                  <a:lnTo>
                    <a:pt x="6275" y="7807"/>
                  </a:lnTo>
                  <a:lnTo>
                    <a:pt x="6275" y="7793"/>
                  </a:lnTo>
                  <a:lnTo>
                    <a:pt x="6275" y="7779"/>
                  </a:lnTo>
                  <a:lnTo>
                    <a:pt x="6262" y="7738"/>
                  </a:lnTo>
                  <a:lnTo>
                    <a:pt x="6193" y="7572"/>
                  </a:lnTo>
                  <a:lnTo>
                    <a:pt x="6096" y="7407"/>
                  </a:lnTo>
                  <a:lnTo>
                    <a:pt x="6041" y="7310"/>
                  </a:lnTo>
                  <a:lnTo>
                    <a:pt x="5917" y="7158"/>
                  </a:lnTo>
                  <a:lnTo>
                    <a:pt x="5765" y="7007"/>
                  </a:lnTo>
                  <a:lnTo>
                    <a:pt x="5779" y="6993"/>
                  </a:lnTo>
                  <a:lnTo>
                    <a:pt x="5848" y="7062"/>
                  </a:lnTo>
                  <a:lnTo>
                    <a:pt x="5889" y="7089"/>
                  </a:lnTo>
                  <a:lnTo>
                    <a:pt x="5931" y="7103"/>
                  </a:lnTo>
                  <a:lnTo>
                    <a:pt x="5972" y="7103"/>
                  </a:lnTo>
                  <a:lnTo>
                    <a:pt x="6000" y="7089"/>
                  </a:lnTo>
                  <a:lnTo>
                    <a:pt x="6000" y="7062"/>
                  </a:lnTo>
                  <a:lnTo>
                    <a:pt x="6000" y="7021"/>
                  </a:lnTo>
                  <a:lnTo>
                    <a:pt x="5944" y="6952"/>
                  </a:lnTo>
                  <a:lnTo>
                    <a:pt x="5889" y="6883"/>
                  </a:lnTo>
                  <a:lnTo>
                    <a:pt x="5917" y="6869"/>
                  </a:lnTo>
                  <a:lnTo>
                    <a:pt x="5972" y="6910"/>
                  </a:lnTo>
                  <a:lnTo>
                    <a:pt x="6000" y="6924"/>
                  </a:lnTo>
                  <a:lnTo>
                    <a:pt x="6027" y="6938"/>
                  </a:lnTo>
                  <a:lnTo>
                    <a:pt x="6068" y="6924"/>
                  </a:lnTo>
                  <a:lnTo>
                    <a:pt x="6110" y="6924"/>
                  </a:lnTo>
                  <a:lnTo>
                    <a:pt x="6110" y="6896"/>
                  </a:lnTo>
                  <a:lnTo>
                    <a:pt x="6082" y="6855"/>
                  </a:lnTo>
                  <a:lnTo>
                    <a:pt x="6055" y="6800"/>
                  </a:lnTo>
                  <a:lnTo>
                    <a:pt x="6013" y="6731"/>
                  </a:lnTo>
                  <a:lnTo>
                    <a:pt x="6124" y="6758"/>
                  </a:lnTo>
                  <a:lnTo>
                    <a:pt x="6289" y="6827"/>
                  </a:lnTo>
                  <a:lnTo>
                    <a:pt x="6441" y="6896"/>
                  </a:lnTo>
                  <a:lnTo>
                    <a:pt x="6744" y="7062"/>
                  </a:lnTo>
                  <a:lnTo>
                    <a:pt x="6855" y="7131"/>
                  </a:lnTo>
                  <a:lnTo>
                    <a:pt x="6951" y="7186"/>
                  </a:lnTo>
                  <a:lnTo>
                    <a:pt x="7034" y="7255"/>
                  </a:lnTo>
                  <a:lnTo>
                    <a:pt x="7103" y="7338"/>
                  </a:lnTo>
                  <a:lnTo>
                    <a:pt x="7144" y="7420"/>
                  </a:lnTo>
                  <a:lnTo>
                    <a:pt x="7158" y="7517"/>
                  </a:lnTo>
                  <a:lnTo>
                    <a:pt x="7144" y="7627"/>
                  </a:lnTo>
                  <a:lnTo>
                    <a:pt x="7103" y="7751"/>
                  </a:lnTo>
                  <a:lnTo>
                    <a:pt x="7034" y="7889"/>
                  </a:lnTo>
                  <a:lnTo>
                    <a:pt x="6951" y="8027"/>
                  </a:lnTo>
                  <a:lnTo>
                    <a:pt x="6868" y="8165"/>
                  </a:lnTo>
                  <a:lnTo>
                    <a:pt x="6813" y="8303"/>
                  </a:lnTo>
                  <a:lnTo>
                    <a:pt x="6813" y="8331"/>
                  </a:lnTo>
                  <a:lnTo>
                    <a:pt x="6827" y="8344"/>
                  </a:lnTo>
                  <a:lnTo>
                    <a:pt x="6841" y="8344"/>
                  </a:lnTo>
                  <a:lnTo>
                    <a:pt x="6855" y="8331"/>
                  </a:lnTo>
                  <a:lnTo>
                    <a:pt x="6965" y="8220"/>
                  </a:lnTo>
                  <a:lnTo>
                    <a:pt x="7075" y="8096"/>
                  </a:lnTo>
                  <a:lnTo>
                    <a:pt x="7172" y="7945"/>
                  </a:lnTo>
                  <a:lnTo>
                    <a:pt x="7255" y="7807"/>
                  </a:lnTo>
                  <a:lnTo>
                    <a:pt x="7282" y="7724"/>
                  </a:lnTo>
                  <a:lnTo>
                    <a:pt x="7310" y="7641"/>
                  </a:lnTo>
                  <a:lnTo>
                    <a:pt x="7323" y="7572"/>
                  </a:lnTo>
                  <a:lnTo>
                    <a:pt x="7323" y="7489"/>
                  </a:lnTo>
                  <a:lnTo>
                    <a:pt x="7310" y="7420"/>
                  </a:lnTo>
                  <a:lnTo>
                    <a:pt x="7296" y="7352"/>
                  </a:lnTo>
                  <a:lnTo>
                    <a:pt x="7255" y="7269"/>
                  </a:lnTo>
                  <a:lnTo>
                    <a:pt x="7199" y="7200"/>
                  </a:lnTo>
                  <a:lnTo>
                    <a:pt x="7103" y="7103"/>
                  </a:lnTo>
                  <a:lnTo>
                    <a:pt x="6992" y="7021"/>
                  </a:lnTo>
                  <a:lnTo>
                    <a:pt x="6882" y="6938"/>
                  </a:lnTo>
                  <a:lnTo>
                    <a:pt x="6758" y="6855"/>
                  </a:lnTo>
                  <a:lnTo>
                    <a:pt x="6468" y="6717"/>
                  </a:lnTo>
                  <a:lnTo>
                    <a:pt x="6179" y="6607"/>
                  </a:lnTo>
                  <a:lnTo>
                    <a:pt x="6289" y="6579"/>
                  </a:lnTo>
                  <a:lnTo>
                    <a:pt x="6303" y="6565"/>
                  </a:lnTo>
                  <a:lnTo>
                    <a:pt x="6289" y="6538"/>
                  </a:lnTo>
                  <a:lnTo>
                    <a:pt x="6220" y="6510"/>
                  </a:lnTo>
                  <a:lnTo>
                    <a:pt x="6137" y="6483"/>
                  </a:lnTo>
                  <a:lnTo>
                    <a:pt x="6151" y="6441"/>
                  </a:lnTo>
                  <a:lnTo>
                    <a:pt x="6317" y="6455"/>
                  </a:lnTo>
                  <a:lnTo>
                    <a:pt x="6331" y="6441"/>
                  </a:lnTo>
                  <a:lnTo>
                    <a:pt x="6331" y="6414"/>
                  </a:lnTo>
                  <a:lnTo>
                    <a:pt x="6262" y="6372"/>
                  </a:lnTo>
                  <a:lnTo>
                    <a:pt x="6179" y="6331"/>
                  </a:lnTo>
                  <a:lnTo>
                    <a:pt x="6193" y="6248"/>
                  </a:lnTo>
                  <a:lnTo>
                    <a:pt x="6317" y="6262"/>
                  </a:lnTo>
                  <a:lnTo>
                    <a:pt x="6344" y="6248"/>
                  </a:lnTo>
                  <a:lnTo>
                    <a:pt x="6344" y="6234"/>
                  </a:lnTo>
                  <a:lnTo>
                    <a:pt x="6344" y="6221"/>
                  </a:lnTo>
                  <a:lnTo>
                    <a:pt x="6331" y="6207"/>
                  </a:lnTo>
                  <a:lnTo>
                    <a:pt x="6193" y="6152"/>
                  </a:lnTo>
                  <a:lnTo>
                    <a:pt x="6206" y="6083"/>
                  </a:lnTo>
                  <a:lnTo>
                    <a:pt x="6289" y="6069"/>
                  </a:lnTo>
                  <a:lnTo>
                    <a:pt x="6303" y="6055"/>
                  </a:lnTo>
                  <a:lnTo>
                    <a:pt x="6303" y="6041"/>
                  </a:lnTo>
                  <a:lnTo>
                    <a:pt x="6303" y="6028"/>
                  </a:lnTo>
                  <a:lnTo>
                    <a:pt x="6275" y="6028"/>
                  </a:lnTo>
                  <a:lnTo>
                    <a:pt x="6193" y="6014"/>
                  </a:lnTo>
                  <a:lnTo>
                    <a:pt x="6179" y="5917"/>
                  </a:lnTo>
                  <a:lnTo>
                    <a:pt x="6303" y="5890"/>
                  </a:lnTo>
                  <a:lnTo>
                    <a:pt x="6427" y="5834"/>
                  </a:lnTo>
                  <a:lnTo>
                    <a:pt x="6441" y="5807"/>
                  </a:lnTo>
                  <a:lnTo>
                    <a:pt x="6441" y="5793"/>
                  </a:lnTo>
                  <a:lnTo>
                    <a:pt x="6427" y="5779"/>
                  </a:lnTo>
                  <a:lnTo>
                    <a:pt x="6399" y="5766"/>
                  </a:lnTo>
                  <a:lnTo>
                    <a:pt x="6289" y="5779"/>
                  </a:lnTo>
                  <a:lnTo>
                    <a:pt x="6165" y="5779"/>
                  </a:lnTo>
                  <a:lnTo>
                    <a:pt x="6234" y="5752"/>
                  </a:lnTo>
                  <a:lnTo>
                    <a:pt x="6317" y="5697"/>
                  </a:lnTo>
                  <a:lnTo>
                    <a:pt x="6317" y="5683"/>
                  </a:lnTo>
                  <a:lnTo>
                    <a:pt x="6303" y="5683"/>
                  </a:lnTo>
                  <a:lnTo>
                    <a:pt x="6262" y="5669"/>
                  </a:lnTo>
                  <a:lnTo>
                    <a:pt x="6220" y="5655"/>
                  </a:lnTo>
                  <a:lnTo>
                    <a:pt x="6124" y="5669"/>
                  </a:lnTo>
                  <a:lnTo>
                    <a:pt x="6096" y="5600"/>
                  </a:lnTo>
                  <a:lnTo>
                    <a:pt x="6165" y="5572"/>
                  </a:lnTo>
                  <a:lnTo>
                    <a:pt x="6317" y="5517"/>
                  </a:lnTo>
                  <a:lnTo>
                    <a:pt x="6468" y="5476"/>
                  </a:lnTo>
                  <a:lnTo>
                    <a:pt x="6758" y="5421"/>
                  </a:lnTo>
                  <a:lnTo>
                    <a:pt x="7061" y="5379"/>
                  </a:lnTo>
                  <a:lnTo>
                    <a:pt x="7365" y="5324"/>
                  </a:lnTo>
                  <a:lnTo>
                    <a:pt x="7392" y="5407"/>
                  </a:lnTo>
                  <a:lnTo>
                    <a:pt x="7434" y="5490"/>
                  </a:lnTo>
                  <a:lnTo>
                    <a:pt x="7461" y="5600"/>
                  </a:lnTo>
                  <a:lnTo>
                    <a:pt x="7475" y="5710"/>
                  </a:lnTo>
                  <a:lnTo>
                    <a:pt x="7489" y="5945"/>
                  </a:lnTo>
                  <a:lnTo>
                    <a:pt x="7461" y="6152"/>
                  </a:lnTo>
                  <a:lnTo>
                    <a:pt x="7434" y="6359"/>
                  </a:lnTo>
                  <a:lnTo>
                    <a:pt x="7392" y="6552"/>
                  </a:lnTo>
                  <a:lnTo>
                    <a:pt x="7365" y="6758"/>
                  </a:lnTo>
                  <a:lnTo>
                    <a:pt x="7379" y="6786"/>
                  </a:lnTo>
                  <a:lnTo>
                    <a:pt x="7392" y="6800"/>
                  </a:lnTo>
                  <a:lnTo>
                    <a:pt x="7420" y="6800"/>
                  </a:lnTo>
                  <a:lnTo>
                    <a:pt x="7434" y="6772"/>
                  </a:lnTo>
                  <a:lnTo>
                    <a:pt x="7503" y="6676"/>
                  </a:lnTo>
                  <a:lnTo>
                    <a:pt x="7544" y="6579"/>
                  </a:lnTo>
                  <a:lnTo>
                    <a:pt x="7572" y="6455"/>
                  </a:lnTo>
                  <a:lnTo>
                    <a:pt x="7599" y="6345"/>
                  </a:lnTo>
                  <a:lnTo>
                    <a:pt x="7627" y="6097"/>
                  </a:lnTo>
                  <a:lnTo>
                    <a:pt x="7627" y="5862"/>
                  </a:lnTo>
                  <a:lnTo>
                    <a:pt x="7627" y="5710"/>
                  </a:lnTo>
                  <a:lnTo>
                    <a:pt x="7599" y="5531"/>
                  </a:lnTo>
                  <a:lnTo>
                    <a:pt x="7586" y="5435"/>
                  </a:lnTo>
                  <a:lnTo>
                    <a:pt x="7544" y="5352"/>
                  </a:lnTo>
                  <a:lnTo>
                    <a:pt x="7503" y="5283"/>
                  </a:lnTo>
                  <a:lnTo>
                    <a:pt x="7448" y="5241"/>
                  </a:lnTo>
                  <a:lnTo>
                    <a:pt x="7434" y="5214"/>
                  </a:lnTo>
                  <a:lnTo>
                    <a:pt x="7392" y="5186"/>
                  </a:lnTo>
                  <a:lnTo>
                    <a:pt x="7241" y="5173"/>
                  </a:lnTo>
                  <a:lnTo>
                    <a:pt x="7075" y="5159"/>
                  </a:lnTo>
                  <a:lnTo>
                    <a:pt x="6910" y="5173"/>
                  </a:lnTo>
                  <a:lnTo>
                    <a:pt x="6730" y="5186"/>
                  </a:lnTo>
                  <a:lnTo>
                    <a:pt x="6537" y="5214"/>
                  </a:lnTo>
                  <a:lnTo>
                    <a:pt x="6358" y="5255"/>
                  </a:lnTo>
                  <a:lnTo>
                    <a:pt x="6179" y="5310"/>
                  </a:lnTo>
                  <a:lnTo>
                    <a:pt x="6000" y="5379"/>
                  </a:lnTo>
                  <a:lnTo>
                    <a:pt x="5972" y="5310"/>
                  </a:lnTo>
                  <a:lnTo>
                    <a:pt x="6124" y="5186"/>
                  </a:lnTo>
                  <a:lnTo>
                    <a:pt x="6124" y="5173"/>
                  </a:lnTo>
                  <a:lnTo>
                    <a:pt x="6110" y="5159"/>
                  </a:lnTo>
                  <a:lnTo>
                    <a:pt x="6013" y="5200"/>
                  </a:lnTo>
                  <a:lnTo>
                    <a:pt x="5917" y="5241"/>
                  </a:lnTo>
                  <a:lnTo>
                    <a:pt x="5889" y="5200"/>
                  </a:lnTo>
                  <a:lnTo>
                    <a:pt x="5958" y="5145"/>
                  </a:lnTo>
                  <a:lnTo>
                    <a:pt x="6013" y="5090"/>
                  </a:lnTo>
                  <a:lnTo>
                    <a:pt x="6055" y="5048"/>
                  </a:lnTo>
                  <a:lnTo>
                    <a:pt x="6068" y="5021"/>
                  </a:lnTo>
                  <a:lnTo>
                    <a:pt x="6055" y="5007"/>
                  </a:lnTo>
                  <a:lnTo>
                    <a:pt x="6027" y="5007"/>
                  </a:lnTo>
                  <a:lnTo>
                    <a:pt x="5972" y="5021"/>
                  </a:lnTo>
                  <a:lnTo>
                    <a:pt x="5903" y="5048"/>
                  </a:lnTo>
                  <a:lnTo>
                    <a:pt x="5806" y="5090"/>
                  </a:lnTo>
                  <a:lnTo>
                    <a:pt x="5793" y="5062"/>
                  </a:lnTo>
                  <a:lnTo>
                    <a:pt x="5875" y="4993"/>
                  </a:lnTo>
                  <a:lnTo>
                    <a:pt x="5889" y="4966"/>
                  </a:lnTo>
                  <a:lnTo>
                    <a:pt x="5875" y="4952"/>
                  </a:lnTo>
                  <a:lnTo>
                    <a:pt x="5862" y="4938"/>
                  </a:lnTo>
                  <a:lnTo>
                    <a:pt x="5848" y="4952"/>
                  </a:lnTo>
                  <a:lnTo>
                    <a:pt x="5738" y="4993"/>
                  </a:lnTo>
                  <a:lnTo>
                    <a:pt x="5724" y="4979"/>
                  </a:lnTo>
                  <a:lnTo>
                    <a:pt x="5738" y="4966"/>
                  </a:lnTo>
                  <a:lnTo>
                    <a:pt x="5834" y="4883"/>
                  </a:lnTo>
                  <a:lnTo>
                    <a:pt x="5931" y="4759"/>
                  </a:lnTo>
                  <a:lnTo>
                    <a:pt x="5931" y="4731"/>
                  </a:lnTo>
                  <a:lnTo>
                    <a:pt x="5903" y="4731"/>
                  </a:lnTo>
                  <a:lnTo>
                    <a:pt x="5779" y="4786"/>
                  </a:lnTo>
                  <a:lnTo>
                    <a:pt x="5669" y="4869"/>
                  </a:lnTo>
                  <a:lnTo>
                    <a:pt x="5641" y="4883"/>
                  </a:lnTo>
                  <a:lnTo>
                    <a:pt x="5613" y="4855"/>
                  </a:lnTo>
                  <a:lnTo>
                    <a:pt x="5710" y="4745"/>
                  </a:lnTo>
                  <a:lnTo>
                    <a:pt x="5710" y="4717"/>
                  </a:lnTo>
                  <a:lnTo>
                    <a:pt x="5710" y="4704"/>
                  </a:lnTo>
                  <a:lnTo>
                    <a:pt x="5641" y="4704"/>
                  </a:lnTo>
                  <a:lnTo>
                    <a:pt x="5600" y="4717"/>
                  </a:lnTo>
                  <a:lnTo>
                    <a:pt x="5517" y="4759"/>
                  </a:lnTo>
                  <a:lnTo>
                    <a:pt x="5503" y="4745"/>
                  </a:lnTo>
                  <a:lnTo>
                    <a:pt x="5793" y="4455"/>
                  </a:lnTo>
                  <a:lnTo>
                    <a:pt x="5931" y="4331"/>
                  </a:lnTo>
                  <a:lnTo>
                    <a:pt x="6068" y="4207"/>
                  </a:lnTo>
                  <a:lnTo>
                    <a:pt x="6220" y="4097"/>
                  </a:lnTo>
                  <a:lnTo>
                    <a:pt x="6386" y="4000"/>
                  </a:lnTo>
                  <a:lnTo>
                    <a:pt x="6496" y="3959"/>
                  </a:lnTo>
                  <a:lnTo>
                    <a:pt x="6606" y="3945"/>
                  </a:lnTo>
                  <a:lnTo>
                    <a:pt x="6717" y="3959"/>
                  </a:lnTo>
                  <a:lnTo>
                    <a:pt x="6827" y="3987"/>
                  </a:lnTo>
                  <a:lnTo>
                    <a:pt x="7048" y="4069"/>
                  </a:lnTo>
                  <a:lnTo>
                    <a:pt x="7255" y="4152"/>
                  </a:lnTo>
                  <a:lnTo>
                    <a:pt x="7268" y="4152"/>
                  </a:lnTo>
                  <a:lnTo>
                    <a:pt x="7268" y="4138"/>
                  </a:lnTo>
                  <a:lnTo>
                    <a:pt x="7255" y="4055"/>
                  </a:lnTo>
                  <a:lnTo>
                    <a:pt x="7213" y="3987"/>
                  </a:lnTo>
                  <a:lnTo>
                    <a:pt x="7144" y="3931"/>
                  </a:lnTo>
                  <a:lnTo>
                    <a:pt x="7061" y="3876"/>
                  </a:lnTo>
                  <a:lnTo>
                    <a:pt x="6979" y="3835"/>
                  </a:lnTo>
                  <a:lnTo>
                    <a:pt x="6896" y="3807"/>
                  </a:lnTo>
                  <a:lnTo>
                    <a:pt x="6717" y="3780"/>
                  </a:lnTo>
                  <a:lnTo>
                    <a:pt x="6606" y="3766"/>
                  </a:lnTo>
                  <a:lnTo>
                    <a:pt x="6496" y="3780"/>
                  </a:lnTo>
                  <a:lnTo>
                    <a:pt x="6399" y="3793"/>
                  </a:lnTo>
                  <a:lnTo>
                    <a:pt x="6303" y="3835"/>
                  </a:lnTo>
                  <a:lnTo>
                    <a:pt x="6206" y="3876"/>
                  </a:lnTo>
                  <a:lnTo>
                    <a:pt x="6110" y="3931"/>
                  </a:lnTo>
                  <a:lnTo>
                    <a:pt x="5931" y="4055"/>
                  </a:lnTo>
                  <a:lnTo>
                    <a:pt x="5779" y="4180"/>
                  </a:lnTo>
                  <a:lnTo>
                    <a:pt x="5627" y="4304"/>
                  </a:lnTo>
                  <a:lnTo>
                    <a:pt x="5365" y="4566"/>
                  </a:lnTo>
                  <a:lnTo>
                    <a:pt x="5420" y="4428"/>
                  </a:lnTo>
                  <a:lnTo>
                    <a:pt x="5420" y="4400"/>
                  </a:lnTo>
                  <a:lnTo>
                    <a:pt x="5407" y="4386"/>
                  </a:lnTo>
                  <a:lnTo>
                    <a:pt x="5365" y="4386"/>
                  </a:lnTo>
                  <a:lnTo>
                    <a:pt x="5296" y="4455"/>
                  </a:lnTo>
                  <a:lnTo>
                    <a:pt x="5227" y="4538"/>
                  </a:lnTo>
                  <a:lnTo>
                    <a:pt x="5200" y="4511"/>
                  </a:lnTo>
                  <a:lnTo>
                    <a:pt x="5310" y="4373"/>
                  </a:lnTo>
                  <a:lnTo>
                    <a:pt x="5310" y="4359"/>
                  </a:lnTo>
                  <a:lnTo>
                    <a:pt x="5296" y="4345"/>
                  </a:lnTo>
                  <a:lnTo>
                    <a:pt x="5296" y="4331"/>
                  </a:lnTo>
                  <a:lnTo>
                    <a:pt x="5269" y="4331"/>
                  </a:lnTo>
                  <a:lnTo>
                    <a:pt x="5172" y="4386"/>
                  </a:lnTo>
                  <a:lnTo>
                    <a:pt x="5076" y="4442"/>
                  </a:lnTo>
                  <a:lnTo>
                    <a:pt x="5048" y="4428"/>
                  </a:lnTo>
                  <a:lnTo>
                    <a:pt x="5144" y="4304"/>
                  </a:lnTo>
                  <a:lnTo>
                    <a:pt x="5144" y="4276"/>
                  </a:lnTo>
                  <a:lnTo>
                    <a:pt x="5131" y="4262"/>
                  </a:lnTo>
                  <a:lnTo>
                    <a:pt x="5117" y="4249"/>
                  </a:lnTo>
                  <a:lnTo>
                    <a:pt x="5103" y="4262"/>
                  </a:lnTo>
                  <a:lnTo>
                    <a:pt x="4938" y="4373"/>
                  </a:lnTo>
                  <a:lnTo>
                    <a:pt x="4910" y="4359"/>
                  </a:lnTo>
                  <a:lnTo>
                    <a:pt x="4993" y="4221"/>
                  </a:lnTo>
                  <a:lnTo>
                    <a:pt x="4993" y="4207"/>
                  </a:lnTo>
                  <a:lnTo>
                    <a:pt x="4979" y="4193"/>
                  </a:lnTo>
                  <a:lnTo>
                    <a:pt x="4951" y="4193"/>
                  </a:lnTo>
                  <a:lnTo>
                    <a:pt x="4814" y="4317"/>
                  </a:lnTo>
                  <a:lnTo>
                    <a:pt x="4745" y="4290"/>
                  </a:lnTo>
                  <a:lnTo>
                    <a:pt x="4800" y="4180"/>
                  </a:lnTo>
                  <a:lnTo>
                    <a:pt x="4800" y="4166"/>
                  </a:lnTo>
                  <a:lnTo>
                    <a:pt x="4800" y="4152"/>
                  </a:lnTo>
                  <a:lnTo>
                    <a:pt x="4772" y="4152"/>
                  </a:lnTo>
                  <a:lnTo>
                    <a:pt x="4758" y="4166"/>
                  </a:lnTo>
                  <a:lnTo>
                    <a:pt x="4676" y="4262"/>
                  </a:lnTo>
                  <a:lnTo>
                    <a:pt x="4524" y="4235"/>
                  </a:lnTo>
                  <a:lnTo>
                    <a:pt x="4593" y="4028"/>
                  </a:lnTo>
                  <a:lnTo>
                    <a:pt x="4593" y="4014"/>
                  </a:lnTo>
                  <a:lnTo>
                    <a:pt x="4593" y="4000"/>
                  </a:lnTo>
                  <a:lnTo>
                    <a:pt x="4579" y="4000"/>
                  </a:lnTo>
                  <a:lnTo>
                    <a:pt x="4565" y="4014"/>
                  </a:lnTo>
                  <a:lnTo>
                    <a:pt x="4483" y="4111"/>
                  </a:lnTo>
                  <a:lnTo>
                    <a:pt x="4414" y="4221"/>
                  </a:lnTo>
                  <a:lnTo>
                    <a:pt x="4386" y="4221"/>
                  </a:lnTo>
                  <a:lnTo>
                    <a:pt x="4455" y="4097"/>
                  </a:lnTo>
                  <a:lnTo>
                    <a:pt x="4510" y="3973"/>
                  </a:lnTo>
                  <a:lnTo>
                    <a:pt x="4510" y="3959"/>
                  </a:lnTo>
                  <a:lnTo>
                    <a:pt x="4496" y="3959"/>
                  </a:lnTo>
                  <a:lnTo>
                    <a:pt x="4469" y="3945"/>
                  </a:lnTo>
                  <a:lnTo>
                    <a:pt x="4400" y="4000"/>
                  </a:lnTo>
                  <a:lnTo>
                    <a:pt x="4345" y="4069"/>
                  </a:lnTo>
                  <a:lnTo>
                    <a:pt x="4289" y="4138"/>
                  </a:lnTo>
                  <a:lnTo>
                    <a:pt x="4248" y="4207"/>
                  </a:lnTo>
                  <a:lnTo>
                    <a:pt x="4207" y="4207"/>
                  </a:lnTo>
                  <a:lnTo>
                    <a:pt x="4234" y="3973"/>
                  </a:lnTo>
                  <a:lnTo>
                    <a:pt x="4234" y="3959"/>
                  </a:lnTo>
                  <a:lnTo>
                    <a:pt x="4220" y="3973"/>
                  </a:lnTo>
                  <a:lnTo>
                    <a:pt x="4124" y="4193"/>
                  </a:lnTo>
                  <a:lnTo>
                    <a:pt x="4083" y="4193"/>
                  </a:lnTo>
                  <a:lnTo>
                    <a:pt x="4083" y="4124"/>
                  </a:lnTo>
                  <a:lnTo>
                    <a:pt x="4083" y="4042"/>
                  </a:lnTo>
                  <a:lnTo>
                    <a:pt x="4083" y="4028"/>
                  </a:lnTo>
                  <a:lnTo>
                    <a:pt x="4069" y="4014"/>
                  </a:lnTo>
                  <a:lnTo>
                    <a:pt x="4055" y="4028"/>
                  </a:lnTo>
                  <a:lnTo>
                    <a:pt x="4041" y="4028"/>
                  </a:lnTo>
                  <a:lnTo>
                    <a:pt x="4000" y="4111"/>
                  </a:lnTo>
                  <a:lnTo>
                    <a:pt x="3972" y="4193"/>
                  </a:lnTo>
                  <a:lnTo>
                    <a:pt x="3903" y="4193"/>
                  </a:lnTo>
                  <a:lnTo>
                    <a:pt x="3903" y="4042"/>
                  </a:lnTo>
                  <a:lnTo>
                    <a:pt x="3917" y="2745"/>
                  </a:lnTo>
                  <a:lnTo>
                    <a:pt x="3917" y="2070"/>
                  </a:lnTo>
                  <a:lnTo>
                    <a:pt x="3931" y="1380"/>
                  </a:lnTo>
                  <a:lnTo>
                    <a:pt x="3931" y="1035"/>
                  </a:lnTo>
                  <a:lnTo>
                    <a:pt x="3917" y="690"/>
                  </a:lnTo>
                  <a:lnTo>
                    <a:pt x="3903" y="359"/>
                  </a:lnTo>
                  <a:lnTo>
                    <a:pt x="3862" y="15"/>
                  </a:lnTo>
                  <a:lnTo>
                    <a:pt x="386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4" name="Google Shape;544;p13"/>
            <p:cNvSpPr/>
            <p:nvPr/>
          </p:nvSpPr>
          <p:spPr>
            <a:xfrm>
              <a:off x="5751425" y="2523050"/>
              <a:ext cx="9325" cy="9675"/>
            </a:xfrm>
            <a:custGeom>
              <a:rect b="b" l="l" r="r" t="t"/>
              <a:pathLst>
                <a:path extrusionOk="0" h="387" w="373">
                  <a:moveTo>
                    <a:pt x="290" y="1"/>
                  </a:moveTo>
                  <a:lnTo>
                    <a:pt x="221" y="15"/>
                  </a:lnTo>
                  <a:lnTo>
                    <a:pt x="180" y="28"/>
                  </a:lnTo>
                  <a:lnTo>
                    <a:pt x="124" y="70"/>
                  </a:lnTo>
                  <a:lnTo>
                    <a:pt x="83" y="111"/>
                  </a:lnTo>
                  <a:lnTo>
                    <a:pt x="42" y="152"/>
                  </a:lnTo>
                  <a:lnTo>
                    <a:pt x="14" y="208"/>
                  </a:lnTo>
                  <a:lnTo>
                    <a:pt x="0" y="277"/>
                  </a:lnTo>
                  <a:lnTo>
                    <a:pt x="0" y="332"/>
                  </a:lnTo>
                  <a:lnTo>
                    <a:pt x="28" y="373"/>
                  </a:lnTo>
                  <a:lnTo>
                    <a:pt x="69" y="387"/>
                  </a:lnTo>
                  <a:lnTo>
                    <a:pt x="111" y="387"/>
                  </a:lnTo>
                  <a:lnTo>
                    <a:pt x="138" y="359"/>
                  </a:lnTo>
                  <a:lnTo>
                    <a:pt x="166" y="290"/>
                  </a:lnTo>
                  <a:lnTo>
                    <a:pt x="180" y="263"/>
                  </a:lnTo>
                  <a:lnTo>
                    <a:pt x="207" y="235"/>
                  </a:lnTo>
                  <a:lnTo>
                    <a:pt x="262" y="194"/>
                  </a:lnTo>
                  <a:lnTo>
                    <a:pt x="331" y="166"/>
                  </a:lnTo>
                  <a:lnTo>
                    <a:pt x="345" y="139"/>
                  </a:lnTo>
                  <a:lnTo>
                    <a:pt x="359" y="125"/>
                  </a:lnTo>
                  <a:lnTo>
                    <a:pt x="373" y="97"/>
                  </a:lnTo>
                  <a:lnTo>
                    <a:pt x="359" y="70"/>
                  </a:lnTo>
                  <a:lnTo>
                    <a:pt x="331" y="28"/>
                  </a:lnTo>
                  <a:lnTo>
                    <a:pt x="304" y="15"/>
                  </a:lnTo>
                  <a:lnTo>
                    <a:pt x="2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5" name="Google Shape;545;p13"/>
            <p:cNvSpPr/>
            <p:nvPr/>
          </p:nvSpPr>
          <p:spPr>
            <a:xfrm>
              <a:off x="5776250" y="2523050"/>
              <a:ext cx="7250" cy="9350"/>
            </a:xfrm>
            <a:custGeom>
              <a:rect b="b" l="l" r="r" t="t"/>
              <a:pathLst>
                <a:path extrusionOk="0" h="374" w="290">
                  <a:moveTo>
                    <a:pt x="207" y="1"/>
                  </a:moveTo>
                  <a:lnTo>
                    <a:pt x="193" y="15"/>
                  </a:lnTo>
                  <a:lnTo>
                    <a:pt x="111" y="70"/>
                  </a:lnTo>
                  <a:lnTo>
                    <a:pt x="55" y="139"/>
                  </a:lnTo>
                  <a:lnTo>
                    <a:pt x="14" y="221"/>
                  </a:lnTo>
                  <a:lnTo>
                    <a:pt x="0" y="318"/>
                  </a:lnTo>
                  <a:lnTo>
                    <a:pt x="14" y="332"/>
                  </a:lnTo>
                  <a:lnTo>
                    <a:pt x="28" y="359"/>
                  </a:lnTo>
                  <a:lnTo>
                    <a:pt x="69" y="373"/>
                  </a:lnTo>
                  <a:lnTo>
                    <a:pt x="97" y="359"/>
                  </a:lnTo>
                  <a:lnTo>
                    <a:pt x="111" y="332"/>
                  </a:lnTo>
                  <a:lnTo>
                    <a:pt x="124" y="318"/>
                  </a:lnTo>
                  <a:lnTo>
                    <a:pt x="138" y="249"/>
                  </a:lnTo>
                  <a:lnTo>
                    <a:pt x="179" y="194"/>
                  </a:lnTo>
                  <a:lnTo>
                    <a:pt x="276" y="111"/>
                  </a:lnTo>
                  <a:lnTo>
                    <a:pt x="290" y="97"/>
                  </a:lnTo>
                  <a:lnTo>
                    <a:pt x="290" y="70"/>
                  </a:lnTo>
                  <a:lnTo>
                    <a:pt x="290" y="56"/>
                  </a:lnTo>
                  <a:lnTo>
                    <a:pt x="276" y="28"/>
                  </a:lnTo>
                  <a:lnTo>
                    <a:pt x="23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6" name="Google Shape;546;p13"/>
            <p:cNvSpPr/>
            <p:nvPr/>
          </p:nvSpPr>
          <p:spPr>
            <a:xfrm>
              <a:off x="5737275" y="2515125"/>
              <a:ext cx="3475" cy="3825"/>
            </a:xfrm>
            <a:custGeom>
              <a:rect b="b" l="l" r="r" t="t"/>
              <a:pathLst>
                <a:path extrusionOk="0" h="153" w="139">
                  <a:moveTo>
                    <a:pt x="70" y="1"/>
                  </a:moveTo>
                  <a:lnTo>
                    <a:pt x="42" y="14"/>
                  </a:lnTo>
                  <a:lnTo>
                    <a:pt x="15" y="42"/>
                  </a:lnTo>
                  <a:lnTo>
                    <a:pt x="1" y="83"/>
                  </a:lnTo>
                  <a:lnTo>
                    <a:pt x="1" y="111"/>
                  </a:lnTo>
                  <a:lnTo>
                    <a:pt x="15" y="138"/>
                  </a:lnTo>
                  <a:lnTo>
                    <a:pt x="42" y="152"/>
                  </a:lnTo>
                  <a:lnTo>
                    <a:pt x="70" y="152"/>
                  </a:lnTo>
                  <a:lnTo>
                    <a:pt x="97" y="138"/>
                  </a:lnTo>
                  <a:lnTo>
                    <a:pt x="125" y="111"/>
                  </a:lnTo>
                  <a:lnTo>
                    <a:pt x="139" y="97"/>
                  </a:lnTo>
                  <a:lnTo>
                    <a:pt x="139" y="70"/>
                  </a:lnTo>
                  <a:lnTo>
                    <a:pt x="125" y="28"/>
                  </a:lnTo>
                  <a:lnTo>
                    <a:pt x="84" y="14"/>
                  </a:lnTo>
                  <a:lnTo>
                    <a:pt x="7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7" name="Google Shape;547;p13"/>
            <p:cNvSpPr/>
            <p:nvPr/>
          </p:nvSpPr>
          <p:spPr>
            <a:xfrm>
              <a:off x="5796250" y="2513400"/>
              <a:ext cx="3800" cy="3825"/>
            </a:xfrm>
            <a:custGeom>
              <a:rect b="b" l="l" r="r" t="t"/>
              <a:pathLst>
                <a:path extrusionOk="0" h="153" w="152">
                  <a:moveTo>
                    <a:pt x="97" y="1"/>
                  </a:moveTo>
                  <a:lnTo>
                    <a:pt x="69" y="14"/>
                  </a:lnTo>
                  <a:lnTo>
                    <a:pt x="41" y="28"/>
                  </a:lnTo>
                  <a:lnTo>
                    <a:pt x="14" y="56"/>
                  </a:lnTo>
                  <a:lnTo>
                    <a:pt x="0" y="70"/>
                  </a:lnTo>
                  <a:lnTo>
                    <a:pt x="0" y="97"/>
                  </a:lnTo>
                  <a:lnTo>
                    <a:pt x="0" y="125"/>
                  </a:lnTo>
                  <a:lnTo>
                    <a:pt x="28" y="152"/>
                  </a:lnTo>
                  <a:lnTo>
                    <a:pt x="55" y="152"/>
                  </a:lnTo>
                  <a:lnTo>
                    <a:pt x="83" y="139"/>
                  </a:lnTo>
                  <a:lnTo>
                    <a:pt x="124" y="111"/>
                  </a:lnTo>
                  <a:lnTo>
                    <a:pt x="138" y="97"/>
                  </a:lnTo>
                  <a:lnTo>
                    <a:pt x="152" y="70"/>
                  </a:lnTo>
                  <a:lnTo>
                    <a:pt x="138" y="56"/>
                  </a:lnTo>
                  <a:lnTo>
                    <a:pt x="138" y="28"/>
                  </a:lnTo>
                  <a:lnTo>
                    <a:pt x="110" y="14"/>
                  </a:lnTo>
                  <a:lnTo>
                    <a:pt x="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8" name="Google Shape;548;p13"/>
          <p:cNvGrpSpPr/>
          <p:nvPr/>
        </p:nvGrpSpPr>
        <p:grpSpPr>
          <a:xfrm>
            <a:off x="171443" y="4204550"/>
            <a:ext cx="1047089" cy="988171"/>
            <a:chOff x="5333200" y="3132625"/>
            <a:chExt cx="177925" cy="167925"/>
          </a:xfrm>
        </p:grpSpPr>
        <p:sp>
          <p:nvSpPr>
            <p:cNvPr id="549" name="Google Shape;549;p13"/>
            <p:cNvSpPr/>
            <p:nvPr/>
          </p:nvSpPr>
          <p:spPr>
            <a:xfrm>
              <a:off x="5418375" y="3132625"/>
              <a:ext cx="30350" cy="42075"/>
            </a:xfrm>
            <a:custGeom>
              <a:rect b="b" l="l" r="r" t="t"/>
              <a:pathLst>
                <a:path extrusionOk="0" h="1683" w="1214">
                  <a:moveTo>
                    <a:pt x="414" y="0"/>
                  </a:moveTo>
                  <a:lnTo>
                    <a:pt x="386" y="14"/>
                  </a:lnTo>
                  <a:lnTo>
                    <a:pt x="345" y="42"/>
                  </a:lnTo>
                  <a:lnTo>
                    <a:pt x="317" y="83"/>
                  </a:lnTo>
                  <a:lnTo>
                    <a:pt x="317" y="138"/>
                  </a:lnTo>
                  <a:lnTo>
                    <a:pt x="359" y="345"/>
                  </a:lnTo>
                  <a:lnTo>
                    <a:pt x="372" y="469"/>
                  </a:lnTo>
                  <a:lnTo>
                    <a:pt x="372" y="579"/>
                  </a:lnTo>
                  <a:lnTo>
                    <a:pt x="359" y="690"/>
                  </a:lnTo>
                  <a:lnTo>
                    <a:pt x="331" y="786"/>
                  </a:lnTo>
                  <a:lnTo>
                    <a:pt x="290" y="883"/>
                  </a:lnTo>
                  <a:lnTo>
                    <a:pt x="221" y="966"/>
                  </a:lnTo>
                  <a:lnTo>
                    <a:pt x="97" y="924"/>
                  </a:lnTo>
                  <a:lnTo>
                    <a:pt x="83" y="1048"/>
                  </a:lnTo>
                  <a:lnTo>
                    <a:pt x="55" y="1172"/>
                  </a:lnTo>
                  <a:lnTo>
                    <a:pt x="0" y="1297"/>
                  </a:lnTo>
                  <a:lnTo>
                    <a:pt x="97" y="1324"/>
                  </a:lnTo>
                  <a:lnTo>
                    <a:pt x="179" y="1366"/>
                  </a:lnTo>
                  <a:lnTo>
                    <a:pt x="235" y="1434"/>
                  </a:lnTo>
                  <a:lnTo>
                    <a:pt x="262" y="1476"/>
                  </a:lnTo>
                  <a:lnTo>
                    <a:pt x="276" y="1517"/>
                  </a:lnTo>
                  <a:lnTo>
                    <a:pt x="372" y="1490"/>
                  </a:lnTo>
                  <a:lnTo>
                    <a:pt x="469" y="1476"/>
                  </a:lnTo>
                  <a:lnTo>
                    <a:pt x="552" y="1476"/>
                  </a:lnTo>
                  <a:lnTo>
                    <a:pt x="635" y="1490"/>
                  </a:lnTo>
                  <a:lnTo>
                    <a:pt x="717" y="1517"/>
                  </a:lnTo>
                  <a:lnTo>
                    <a:pt x="800" y="1559"/>
                  </a:lnTo>
                  <a:lnTo>
                    <a:pt x="855" y="1614"/>
                  </a:lnTo>
                  <a:lnTo>
                    <a:pt x="910" y="1683"/>
                  </a:lnTo>
                  <a:lnTo>
                    <a:pt x="993" y="1586"/>
                  </a:lnTo>
                  <a:lnTo>
                    <a:pt x="1034" y="1545"/>
                  </a:lnTo>
                  <a:lnTo>
                    <a:pt x="1076" y="1517"/>
                  </a:lnTo>
                  <a:lnTo>
                    <a:pt x="1159" y="1490"/>
                  </a:lnTo>
                  <a:lnTo>
                    <a:pt x="1214" y="1490"/>
                  </a:lnTo>
                  <a:lnTo>
                    <a:pt x="1131" y="1407"/>
                  </a:lnTo>
                  <a:lnTo>
                    <a:pt x="1090" y="1338"/>
                  </a:lnTo>
                  <a:lnTo>
                    <a:pt x="1048" y="1283"/>
                  </a:lnTo>
                  <a:lnTo>
                    <a:pt x="1034" y="1214"/>
                  </a:lnTo>
                  <a:lnTo>
                    <a:pt x="1021" y="1159"/>
                  </a:lnTo>
                  <a:lnTo>
                    <a:pt x="1007" y="1159"/>
                  </a:lnTo>
                  <a:lnTo>
                    <a:pt x="938" y="938"/>
                  </a:lnTo>
                  <a:lnTo>
                    <a:pt x="910" y="828"/>
                  </a:lnTo>
                  <a:lnTo>
                    <a:pt x="883" y="717"/>
                  </a:lnTo>
                  <a:lnTo>
                    <a:pt x="883" y="607"/>
                  </a:lnTo>
                  <a:lnTo>
                    <a:pt x="883" y="497"/>
                  </a:lnTo>
                  <a:lnTo>
                    <a:pt x="910" y="400"/>
                  </a:lnTo>
                  <a:lnTo>
                    <a:pt x="979" y="304"/>
                  </a:lnTo>
                  <a:lnTo>
                    <a:pt x="993" y="276"/>
                  </a:lnTo>
                  <a:lnTo>
                    <a:pt x="1007" y="248"/>
                  </a:lnTo>
                  <a:lnTo>
                    <a:pt x="993" y="193"/>
                  </a:lnTo>
                  <a:lnTo>
                    <a:pt x="966" y="152"/>
                  </a:lnTo>
                  <a:lnTo>
                    <a:pt x="910" y="124"/>
                  </a:lnTo>
                  <a:lnTo>
                    <a:pt x="786" y="111"/>
                  </a:lnTo>
                  <a:lnTo>
                    <a:pt x="676" y="83"/>
                  </a:lnTo>
                  <a:lnTo>
                    <a:pt x="441" y="14"/>
                  </a:lnTo>
                  <a:lnTo>
                    <a:pt x="414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0" name="Google Shape;550;p13"/>
            <p:cNvSpPr/>
            <p:nvPr/>
          </p:nvSpPr>
          <p:spPr>
            <a:xfrm>
              <a:off x="5466625" y="3212600"/>
              <a:ext cx="23125" cy="81400"/>
            </a:xfrm>
            <a:custGeom>
              <a:rect b="b" l="l" r="r" t="t"/>
              <a:pathLst>
                <a:path extrusionOk="0" h="3256" w="925">
                  <a:moveTo>
                    <a:pt x="718" y="1"/>
                  </a:moveTo>
                  <a:lnTo>
                    <a:pt x="111" y="1035"/>
                  </a:lnTo>
                  <a:lnTo>
                    <a:pt x="1" y="994"/>
                  </a:lnTo>
                  <a:lnTo>
                    <a:pt x="1" y="994"/>
                  </a:lnTo>
                  <a:lnTo>
                    <a:pt x="70" y="1656"/>
                  </a:lnTo>
                  <a:lnTo>
                    <a:pt x="304" y="1545"/>
                  </a:lnTo>
                  <a:lnTo>
                    <a:pt x="428" y="1490"/>
                  </a:lnTo>
                  <a:lnTo>
                    <a:pt x="539" y="1407"/>
                  </a:lnTo>
                  <a:lnTo>
                    <a:pt x="635" y="1325"/>
                  </a:lnTo>
                  <a:lnTo>
                    <a:pt x="732" y="1242"/>
                  </a:lnTo>
                  <a:lnTo>
                    <a:pt x="828" y="1145"/>
                  </a:lnTo>
                  <a:lnTo>
                    <a:pt x="911" y="1035"/>
                  </a:lnTo>
                  <a:lnTo>
                    <a:pt x="870" y="1187"/>
                  </a:lnTo>
                  <a:lnTo>
                    <a:pt x="815" y="1352"/>
                  </a:lnTo>
                  <a:lnTo>
                    <a:pt x="746" y="1545"/>
                  </a:lnTo>
                  <a:lnTo>
                    <a:pt x="635" y="1766"/>
                  </a:lnTo>
                  <a:lnTo>
                    <a:pt x="566" y="1876"/>
                  </a:lnTo>
                  <a:lnTo>
                    <a:pt x="497" y="1987"/>
                  </a:lnTo>
                  <a:lnTo>
                    <a:pt x="415" y="2083"/>
                  </a:lnTo>
                  <a:lnTo>
                    <a:pt x="318" y="2180"/>
                  </a:lnTo>
                  <a:lnTo>
                    <a:pt x="222" y="2276"/>
                  </a:lnTo>
                  <a:lnTo>
                    <a:pt x="97" y="2359"/>
                  </a:lnTo>
                  <a:lnTo>
                    <a:pt x="97" y="2580"/>
                  </a:lnTo>
                  <a:lnTo>
                    <a:pt x="84" y="2814"/>
                  </a:lnTo>
                  <a:lnTo>
                    <a:pt x="70" y="3035"/>
                  </a:lnTo>
                  <a:lnTo>
                    <a:pt x="28" y="3255"/>
                  </a:lnTo>
                  <a:lnTo>
                    <a:pt x="222" y="3186"/>
                  </a:lnTo>
                  <a:lnTo>
                    <a:pt x="387" y="3104"/>
                  </a:lnTo>
                  <a:lnTo>
                    <a:pt x="553" y="3007"/>
                  </a:lnTo>
                  <a:lnTo>
                    <a:pt x="718" y="2897"/>
                  </a:lnTo>
                  <a:lnTo>
                    <a:pt x="787" y="2552"/>
                  </a:lnTo>
                  <a:lnTo>
                    <a:pt x="856" y="2207"/>
                  </a:lnTo>
                  <a:lnTo>
                    <a:pt x="897" y="1876"/>
                  </a:lnTo>
                  <a:lnTo>
                    <a:pt x="925" y="1545"/>
                  </a:lnTo>
                  <a:lnTo>
                    <a:pt x="925" y="1201"/>
                  </a:lnTo>
                  <a:lnTo>
                    <a:pt x="897" y="856"/>
                  </a:lnTo>
                  <a:lnTo>
                    <a:pt x="842" y="511"/>
                  </a:lnTo>
                  <a:lnTo>
                    <a:pt x="759" y="166"/>
                  </a:lnTo>
                  <a:lnTo>
                    <a:pt x="718" y="1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1" name="Google Shape;551;p13"/>
            <p:cNvSpPr/>
            <p:nvPr/>
          </p:nvSpPr>
          <p:spPr>
            <a:xfrm>
              <a:off x="5447675" y="3161225"/>
              <a:ext cx="63450" cy="121750"/>
            </a:xfrm>
            <a:custGeom>
              <a:rect b="b" l="l" r="r" t="t"/>
              <a:pathLst>
                <a:path extrusionOk="0" h="4870" w="2538">
                  <a:moveTo>
                    <a:pt x="0" y="1"/>
                  </a:moveTo>
                  <a:lnTo>
                    <a:pt x="14" y="84"/>
                  </a:lnTo>
                  <a:lnTo>
                    <a:pt x="56" y="153"/>
                  </a:lnTo>
                  <a:lnTo>
                    <a:pt x="111" y="222"/>
                  </a:lnTo>
                  <a:lnTo>
                    <a:pt x="180" y="263"/>
                  </a:lnTo>
                  <a:lnTo>
                    <a:pt x="318" y="359"/>
                  </a:lnTo>
                  <a:lnTo>
                    <a:pt x="455" y="456"/>
                  </a:lnTo>
                  <a:lnTo>
                    <a:pt x="469" y="470"/>
                  </a:lnTo>
                  <a:lnTo>
                    <a:pt x="483" y="456"/>
                  </a:lnTo>
                  <a:lnTo>
                    <a:pt x="593" y="511"/>
                  </a:lnTo>
                  <a:lnTo>
                    <a:pt x="690" y="580"/>
                  </a:lnTo>
                  <a:lnTo>
                    <a:pt x="786" y="649"/>
                  </a:lnTo>
                  <a:lnTo>
                    <a:pt x="883" y="732"/>
                  </a:lnTo>
                  <a:lnTo>
                    <a:pt x="966" y="828"/>
                  </a:lnTo>
                  <a:lnTo>
                    <a:pt x="1048" y="939"/>
                  </a:lnTo>
                  <a:lnTo>
                    <a:pt x="1186" y="1159"/>
                  </a:lnTo>
                  <a:lnTo>
                    <a:pt x="1324" y="1408"/>
                  </a:lnTo>
                  <a:lnTo>
                    <a:pt x="1421" y="1656"/>
                  </a:lnTo>
                  <a:lnTo>
                    <a:pt x="1517" y="1890"/>
                  </a:lnTo>
                  <a:lnTo>
                    <a:pt x="1586" y="2125"/>
                  </a:lnTo>
                  <a:lnTo>
                    <a:pt x="1683" y="2442"/>
                  </a:lnTo>
                  <a:lnTo>
                    <a:pt x="1752" y="2787"/>
                  </a:lnTo>
                  <a:lnTo>
                    <a:pt x="1793" y="3145"/>
                  </a:lnTo>
                  <a:lnTo>
                    <a:pt x="1807" y="3490"/>
                  </a:lnTo>
                  <a:lnTo>
                    <a:pt x="1793" y="3849"/>
                  </a:lnTo>
                  <a:lnTo>
                    <a:pt x="1752" y="4207"/>
                  </a:lnTo>
                  <a:lnTo>
                    <a:pt x="1724" y="4373"/>
                  </a:lnTo>
                  <a:lnTo>
                    <a:pt x="1683" y="4538"/>
                  </a:lnTo>
                  <a:lnTo>
                    <a:pt x="1641" y="4704"/>
                  </a:lnTo>
                  <a:lnTo>
                    <a:pt x="1586" y="4869"/>
                  </a:lnTo>
                  <a:lnTo>
                    <a:pt x="1697" y="4773"/>
                  </a:lnTo>
                  <a:lnTo>
                    <a:pt x="1807" y="4662"/>
                  </a:lnTo>
                  <a:lnTo>
                    <a:pt x="1917" y="4552"/>
                  </a:lnTo>
                  <a:lnTo>
                    <a:pt x="2014" y="4442"/>
                  </a:lnTo>
                  <a:lnTo>
                    <a:pt x="2110" y="4317"/>
                  </a:lnTo>
                  <a:lnTo>
                    <a:pt x="2193" y="4180"/>
                  </a:lnTo>
                  <a:lnTo>
                    <a:pt x="2262" y="4055"/>
                  </a:lnTo>
                  <a:lnTo>
                    <a:pt x="2331" y="3917"/>
                  </a:lnTo>
                  <a:lnTo>
                    <a:pt x="2386" y="3766"/>
                  </a:lnTo>
                  <a:lnTo>
                    <a:pt x="2441" y="3614"/>
                  </a:lnTo>
                  <a:lnTo>
                    <a:pt x="2483" y="3462"/>
                  </a:lnTo>
                  <a:lnTo>
                    <a:pt x="2510" y="3311"/>
                  </a:lnTo>
                  <a:lnTo>
                    <a:pt x="2524" y="3145"/>
                  </a:lnTo>
                  <a:lnTo>
                    <a:pt x="2538" y="2980"/>
                  </a:lnTo>
                  <a:lnTo>
                    <a:pt x="2538" y="2800"/>
                  </a:lnTo>
                  <a:lnTo>
                    <a:pt x="2524" y="2635"/>
                  </a:lnTo>
                  <a:lnTo>
                    <a:pt x="2497" y="2400"/>
                  </a:lnTo>
                  <a:lnTo>
                    <a:pt x="2441" y="2152"/>
                  </a:lnTo>
                  <a:lnTo>
                    <a:pt x="2372" y="1918"/>
                  </a:lnTo>
                  <a:lnTo>
                    <a:pt x="2276" y="1683"/>
                  </a:lnTo>
                  <a:lnTo>
                    <a:pt x="2166" y="1463"/>
                  </a:lnTo>
                  <a:lnTo>
                    <a:pt x="2028" y="1242"/>
                  </a:lnTo>
                  <a:lnTo>
                    <a:pt x="1890" y="1035"/>
                  </a:lnTo>
                  <a:lnTo>
                    <a:pt x="1724" y="828"/>
                  </a:lnTo>
                  <a:lnTo>
                    <a:pt x="1545" y="649"/>
                  </a:lnTo>
                  <a:lnTo>
                    <a:pt x="1366" y="484"/>
                  </a:lnTo>
                  <a:lnTo>
                    <a:pt x="1159" y="346"/>
                  </a:lnTo>
                  <a:lnTo>
                    <a:pt x="952" y="222"/>
                  </a:lnTo>
                  <a:lnTo>
                    <a:pt x="718" y="125"/>
                  </a:lnTo>
                  <a:lnTo>
                    <a:pt x="483" y="56"/>
                  </a:lnTo>
                  <a:lnTo>
                    <a:pt x="249" y="1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2" name="Google Shape;552;p13"/>
            <p:cNvSpPr/>
            <p:nvPr/>
          </p:nvSpPr>
          <p:spPr>
            <a:xfrm>
              <a:off x="5448350" y="3173300"/>
              <a:ext cx="35550" cy="47250"/>
            </a:xfrm>
            <a:custGeom>
              <a:rect b="b" l="l" r="r" t="t"/>
              <a:pathLst>
                <a:path extrusionOk="0" h="1890" w="1422">
                  <a:moveTo>
                    <a:pt x="442" y="1"/>
                  </a:moveTo>
                  <a:lnTo>
                    <a:pt x="442" y="28"/>
                  </a:lnTo>
                  <a:lnTo>
                    <a:pt x="442" y="42"/>
                  </a:lnTo>
                  <a:lnTo>
                    <a:pt x="415" y="69"/>
                  </a:lnTo>
                  <a:lnTo>
                    <a:pt x="304" y="69"/>
                  </a:lnTo>
                  <a:lnTo>
                    <a:pt x="222" y="42"/>
                  </a:lnTo>
                  <a:lnTo>
                    <a:pt x="153" y="28"/>
                  </a:lnTo>
                  <a:lnTo>
                    <a:pt x="97" y="28"/>
                  </a:lnTo>
                  <a:lnTo>
                    <a:pt x="42" y="42"/>
                  </a:lnTo>
                  <a:lnTo>
                    <a:pt x="1" y="56"/>
                  </a:lnTo>
                  <a:lnTo>
                    <a:pt x="70" y="166"/>
                  </a:lnTo>
                  <a:lnTo>
                    <a:pt x="139" y="276"/>
                  </a:lnTo>
                  <a:lnTo>
                    <a:pt x="208" y="400"/>
                  </a:lnTo>
                  <a:lnTo>
                    <a:pt x="249" y="525"/>
                  </a:lnTo>
                  <a:lnTo>
                    <a:pt x="346" y="787"/>
                  </a:lnTo>
                  <a:lnTo>
                    <a:pt x="428" y="1035"/>
                  </a:lnTo>
                  <a:lnTo>
                    <a:pt x="539" y="1462"/>
                  </a:lnTo>
                  <a:lnTo>
                    <a:pt x="622" y="1890"/>
                  </a:lnTo>
                  <a:lnTo>
                    <a:pt x="1008" y="1683"/>
                  </a:lnTo>
                  <a:lnTo>
                    <a:pt x="1215" y="1600"/>
                  </a:lnTo>
                  <a:lnTo>
                    <a:pt x="1421" y="1504"/>
                  </a:lnTo>
                  <a:lnTo>
                    <a:pt x="1339" y="1297"/>
                  </a:lnTo>
                  <a:lnTo>
                    <a:pt x="1256" y="1090"/>
                  </a:lnTo>
                  <a:lnTo>
                    <a:pt x="1146" y="883"/>
                  </a:lnTo>
                  <a:lnTo>
                    <a:pt x="1035" y="690"/>
                  </a:lnTo>
                  <a:lnTo>
                    <a:pt x="911" y="497"/>
                  </a:lnTo>
                  <a:lnTo>
                    <a:pt x="773" y="318"/>
                  </a:lnTo>
                  <a:lnTo>
                    <a:pt x="608" y="152"/>
                  </a:lnTo>
                  <a:lnTo>
                    <a:pt x="442" y="1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3" name="Google Shape;553;p13"/>
            <p:cNvSpPr/>
            <p:nvPr/>
          </p:nvSpPr>
          <p:spPr>
            <a:xfrm>
              <a:off x="5419400" y="3175025"/>
              <a:ext cx="45875" cy="97250"/>
            </a:xfrm>
            <a:custGeom>
              <a:rect b="b" l="l" r="r" t="t"/>
              <a:pathLst>
                <a:path extrusionOk="0" h="3890" w="1835">
                  <a:moveTo>
                    <a:pt x="718" y="2607"/>
                  </a:moveTo>
                  <a:lnTo>
                    <a:pt x="925" y="3048"/>
                  </a:lnTo>
                  <a:lnTo>
                    <a:pt x="456" y="3048"/>
                  </a:lnTo>
                  <a:lnTo>
                    <a:pt x="718" y="2607"/>
                  </a:lnTo>
                  <a:close/>
                  <a:moveTo>
                    <a:pt x="552" y="0"/>
                  </a:moveTo>
                  <a:lnTo>
                    <a:pt x="304" y="1049"/>
                  </a:lnTo>
                  <a:lnTo>
                    <a:pt x="194" y="1573"/>
                  </a:lnTo>
                  <a:lnTo>
                    <a:pt x="97" y="2111"/>
                  </a:lnTo>
                  <a:lnTo>
                    <a:pt x="290" y="2235"/>
                  </a:lnTo>
                  <a:lnTo>
                    <a:pt x="456" y="2386"/>
                  </a:lnTo>
                  <a:lnTo>
                    <a:pt x="56" y="2469"/>
                  </a:lnTo>
                  <a:lnTo>
                    <a:pt x="28" y="2786"/>
                  </a:lnTo>
                  <a:lnTo>
                    <a:pt x="1" y="3117"/>
                  </a:lnTo>
                  <a:lnTo>
                    <a:pt x="1" y="3503"/>
                  </a:lnTo>
                  <a:lnTo>
                    <a:pt x="1" y="3890"/>
                  </a:lnTo>
                  <a:lnTo>
                    <a:pt x="97" y="3890"/>
                  </a:lnTo>
                  <a:lnTo>
                    <a:pt x="180" y="3876"/>
                  </a:lnTo>
                  <a:lnTo>
                    <a:pt x="263" y="3862"/>
                  </a:lnTo>
                  <a:lnTo>
                    <a:pt x="331" y="3834"/>
                  </a:lnTo>
                  <a:lnTo>
                    <a:pt x="331" y="3407"/>
                  </a:lnTo>
                  <a:lnTo>
                    <a:pt x="469" y="3421"/>
                  </a:lnTo>
                  <a:lnTo>
                    <a:pt x="814" y="3407"/>
                  </a:lnTo>
                  <a:lnTo>
                    <a:pt x="1049" y="3379"/>
                  </a:lnTo>
                  <a:lnTo>
                    <a:pt x="1297" y="3352"/>
                  </a:lnTo>
                  <a:lnTo>
                    <a:pt x="1573" y="3283"/>
                  </a:lnTo>
                  <a:lnTo>
                    <a:pt x="1835" y="3214"/>
                  </a:lnTo>
                  <a:lnTo>
                    <a:pt x="1793" y="2704"/>
                  </a:lnTo>
                  <a:lnTo>
                    <a:pt x="1766" y="2469"/>
                  </a:lnTo>
                  <a:lnTo>
                    <a:pt x="1104" y="2248"/>
                  </a:lnTo>
                  <a:lnTo>
                    <a:pt x="1269" y="2138"/>
                  </a:lnTo>
                  <a:lnTo>
                    <a:pt x="1449" y="2014"/>
                  </a:lnTo>
                  <a:lnTo>
                    <a:pt x="1697" y="1862"/>
                  </a:lnTo>
                  <a:lnTo>
                    <a:pt x="1642" y="1517"/>
                  </a:lnTo>
                  <a:lnTo>
                    <a:pt x="1573" y="1159"/>
                  </a:lnTo>
                  <a:lnTo>
                    <a:pt x="1476" y="869"/>
                  </a:lnTo>
                  <a:lnTo>
                    <a:pt x="1380" y="566"/>
                  </a:lnTo>
                  <a:lnTo>
                    <a:pt x="1255" y="290"/>
                  </a:lnTo>
                  <a:lnTo>
                    <a:pt x="1118" y="0"/>
                  </a:lnTo>
                  <a:lnTo>
                    <a:pt x="1062" y="56"/>
                  </a:lnTo>
                  <a:lnTo>
                    <a:pt x="1021" y="111"/>
                  </a:lnTo>
                  <a:lnTo>
                    <a:pt x="980" y="180"/>
                  </a:lnTo>
                  <a:lnTo>
                    <a:pt x="952" y="263"/>
                  </a:lnTo>
                  <a:lnTo>
                    <a:pt x="952" y="290"/>
                  </a:lnTo>
                  <a:lnTo>
                    <a:pt x="925" y="318"/>
                  </a:lnTo>
                  <a:lnTo>
                    <a:pt x="897" y="331"/>
                  </a:lnTo>
                  <a:lnTo>
                    <a:pt x="842" y="331"/>
                  </a:lnTo>
                  <a:lnTo>
                    <a:pt x="814" y="318"/>
                  </a:lnTo>
                  <a:lnTo>
                    <a:pt x="787" y="290"/>
                  </a:lnTo>
                  <a:lnTo>
                    <a:pt x="787" y="263"/>
                  </a:lnTo>
                  <a:lnTo>
                    <a:pt x="745" y="152"/>
                  </a:lnTo>
                  <a:lnTo>
                    <a:pt x="704" y="69"/>
                  </a:lnTo>
                  <a:lnTo>
                    <a:pt x="635" y="28"/>
                  </a:lnTo>
                  <a:lnTo>
                    <a:pt x="552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4" name="Google Shape;554;p13"/>
            <p:cNvSpPr/>
            <p:nvPr/>
          </p:nvSpPr>
          <p:spPr>
            <a:xfrm>
              <a:off x="5419750" y="3262950"/>
              <a:ext cx="46225" cy="37600"/>
            </a:xfrm>
            <a:custGeom>
              <a:rect b="b" l="l" r="r" t="t"/>
              <a:pathLst>
                <a:path extrusionOk="0" h="1504" w="1849">
                  <a:moveTo>
                    <a:pt x="1766" y="0"/>
                  </a:moveTo>
                  <a:lnTo>
                    <a:pt x="979" y="235"/>
                  </a:lnTo>
                  <a:lnTo>
                    <a:pt x="979" y="621"/>
                  </a:lnTo>
                  <a:lnTo>
                    <a:pt x="897" y="648"/>
                  </a:lnTo>
                  <a:lnTo>
                    <a:pt x="690" y="676"/>
                  </a:lnTo>
                  <a:lnTo>
                    <a:pt x="538" y="690"/>
                  </a:lnTo>
                  <a:lnTo>
                    <a:pt x="373" y="690"/>
                  </a:lnTo>
                  <a:lnTo>
                    <a:pt x="193" y="676"/>
                  </a:lnTo>
                  <a:lnTo>
                    <a:pt x="0" y="648"/>
                  </a:lnTo>
                  <a:lnTo>
                    <a:pt x="42" y="1159"/>
                  </a:lnTo>
                  <a:lnTo>
                    <a:pt x="55" y="1490"/>
                  </a:lnTo>
                  <a:lnTo>
                    <a:pt x="455" y="1503"/>
                  </a:lnTo>
                  <a:lnTo>
                    <a:pt x="842" y="1476"/>
                  </a:lnTo>
                  <a:lnTo>
                    <a:pt x="1035" y="1462"/>
                  </a:lnTo>
                  <a:lnTo>
                    <a:pt x="1228" y="1421"/>
                  </a:lnTo>
                  <a:lnTo>
                    <a:pt x="1421" y="1393"/>
                  </a:lnTo>
                  <a:lnTo>
                    <a:pt x="1614" y="1338"/>
                  </a:lnTo>
                  <a:lnTo>
                    <a:pt x="1779" y="1297"/>
                  </a:lnTo>
                  <a:lnTo>
                    <a:pt x="1807" y="1076"/>
                  </a:lnTo>
                  <a:lnTo>
                    <a:pt x="1821" y="855"/>
                  </a:lnTo>
                  <a:lnTo>
                    <a:pt x="1848" y="414"/>
                  </a:lnTo>
                  <a:lnTo>
                    <a:pt x="1848" y="414"/>
                  </a:lnTo>
                  <a:lnTo>
                    <a:pt x="1779" y="441"/>
                  </a:lnTo>
                  <a:lnTo>
                    <a:pt x="1766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5" name="Google Shape;555;p13"/>
            <p:cNvSpPr/>
            <p:nvPr/>
          </p:nvSpPr>
          <p:spPr>
            <a:xfrm>
              <a:off x="5385275" y="3170550"/>
              <a:ext cx="46550" cy="101725"/>
            </a:xfrm>
            <a:custGeom>
              <a:rect b="b" l="l" r="r" t="t"/>
              <a:pathLst>
                <a:path extrusionOk="0" h="4069" w="1862">
                  <a:moveTo>
                    <a:pt x="1186" y="0"/>
                  </a:moveTo>
                  <a:lnTo>
                    <a:pt x="1035" y="207"/>
                  </a:lnTo>
                  <a:lnTo>
                    <a:pt x="869" y="414"/>
                  </a:lnTo>
                  <a:lnTo>
                    <a:pt x="717" y="621"/>
                  </a:lnTo>
                  <a:lnTo>
                    <a:pt x="648" y="731"/>
                  </a:lnTo>
                  <a:lnTo>
                    <a:pt x="579" y="841"/>
                  </a:lnTo>
                  <a:lnTo>
                    <a:pt x="428" y="1159"/>
                  </a:lnTo>
                  <a:lnTo>
                    <a:pt x="304" y="1476"/>
                  </a:lnTo>
                  <a:lnTo>
                    <a:pt x="193" y="1793"/>
                  </a:lnTo>
                  <a:lnTo>
                    <a:pt x="97" y="2124"/>
                  </a:lnTo>
                  <a:lnTo>
                    <a:pt x="0" y="2524"/>
                  </a:lnTo>
                  <a:lnTo>
                    <a:pt x="28" y="2607"/>
                  </a:lnTo>
                  <a:lnTo>
                    <a:pt x="69" y="2703"/>
                  </a:lnTo>
                  <a:lnTo>
                    <a:pt x="138" y="2827"/>
                  </a:lnTo>
                  <a:lnTo>
                    <a:pt x="221" y="2965"/>
                  </a:lnTo>
                  <a:lnTo>
                    <a:pt x="345" y="3103"/>
                  </a:lnTo>
                  <a:lnTo>
                    <a:pt x="510" y="3241"/>
                  </a:lnTo>
                  <a:lnTo>
                    <a:pt x="593" y="3296"/>
                  </a:lnTo>
                  <a:lnTo>
                    <a:pt x="704" y="3351"/>
                  </a:lnTo>
                  <a:lnTo>
                    <a:pt x="814" y="3407"/>
                  </a:lnTo>
                  <a:lnTo>
                    <a:pt x="938" y="3448"/>
                  </a:lnTo>
                  <a:lnTo>
                    <a:pt x="938" y="4013"/>
                  </a:lnTo>
                  <a:lnTo>
                    <a:pt x="1048" y="4041"/>
                  </a:lnTo>
                  <a:lnTo>
                    <a:pt x="1172" y="4055"/>
                  </a:lnTo>
                  <a:lnTo>
                    <a:pt x="1310" y="4069"/>
                  </a:lnTo>
                  <a:lnTo>
                    <a:pt x="1297" y="3751"/>
                  </a:lnTo>
                  <a:lnTo>
                    <a:pt x="1297" y="3434"/>
                  </a:lnTo>
                  <a:lnTo>
                    <a:pt x="1310" y="3048"/>
                  </a:lnTo>
                  <a:lnTo>
                    <a:pt x="1338" y="2662"/>
                  </a:lnTo>
                  <a:lnTo>
                    <a:pt x="1338" y="2662"/>
                  </a:lnTo>
                  <a:lnTo>
                    <a:pt x="814" y="2786"/>
                  </a:lnTo>
                  <a:lnTo>
                    <a:pt x="248" y="1779"/>
                  </a:lnTo>
                  <a:lnTo>
                    <a:pt x="248" y="1779"/>
                  </a:lnTo>
                  <a:lnTo>
                    <a:pt x="345" y="1807"/>
                  </a:lnTo>
                  <a:lnTo>
                    <a:pt x="621" y="1890"/>
                  </a:lnTo>
                  <a:lnTo>
                    <a:pt x="786" y="1959"/>
                  </a:lnTo>
                  <a:lnTo>
                    <a:pt x="979" y="2041"/>
                  </a:lnTo>
                  <a:lnTo>
                    <a:pt x="1186" y="2124"/>
                  </a:lnTo>
                  <a:lnTo>
                    <a:pt x="1393" y="2234"/>
                  </a:lnTo>
                  <a:lnTo>
                    <a:pt x="1476" y="1710"/>
                  </a:lnTo>
                  <a:lnTo>
                    <a:pt x="1572" y="1200"/>
                  </a:lnTo>
                  <a:lnTo>
                    <a:pt x="1710" y="676"/>
                  </a:lnTo>
                  <a:lnTo>
                    <a:pt x="1862" y="166"/>
                  </a:lnTo>
                  <a:lnTo>
                    <a:pt x="1793" y="179"/>
                  </a:lnTo>
                  <a:lnTo>
                    <a:pt x="1710" y="207"/>
                  </a:lnTo>
                  <a:lnTo>
                    <a:pt x="1628" y="235"/>
                  </a:lnTo>
                  <a:lnTo>
                    <a:pt x="1559" y="290"/>
                  </a:lnTo>
                  <a:lnTo>
                    <a:pt x="1531" y="304"/>
                  </a:lnTo>
                  <a:lnTo>
                    <a:pt x="1490" y="304"/>
                  </a:lnTo>
                  <a:lnTo>
                    <a:pt x="1434" y="290"/>
                  </a:lnTo>
                  <a:lnTo>
                    <a:pt x="1393" y="248"/>
                  </a:lnTo>
                  <a:lnTo>
                    <a:pt x="1379" y="221"/>
                  </a:lnTo>
                  <a:lnTo>
                    <a:pt x="1379" y="193"/>
                  </a:lnTo>
                  <a:lnTo>
                    <a:pt x="1379" y="138"/>
                  </a:lnTo>
                  <a:lnTo>
                    <a:pt x="1366" y="97"/>
                  </a:lnTo>
                  <a:lnTo>
                    <a:pt x="1352" y="69"/>
                  </a:lnTo>
                  <a:lnTo>
                    <a:pt x="1324" y="42"/>
                  </a:lnTo>
                  <a:lnTo>
                    <a:pt x="1269" y="1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6" name="Google Shape;556;p13"/>
            <p:cNvSpPr/>
            <p:nvPr/>
          </p:nvSpPr>
          <p:spPr>
            <a:xfrm>
              <a:off x="5333200" y="3151925"/>
              <a:ext cx="81400" cy="135875"/>
            </a:xfrm>
            <a:custGeom>
              <a:rect b="b" l="l" r="r" t="t"/>
              <a:pathLst>
                <a:path extrusionOk="0" h="5435" w="3256">
                  <a:moveTo>
                    <a:pt x="2566" y="0"/>
                  </a:moveTo>
                  <a:lnTo>
                    <a:pt x="2345" y="14"/>
                  </a:lnTo>
                  <a:lnTo>
                    <a:pt x="2194" y="42"/>
                  </a:lnTo>
                  <a:lnTo>
                    <a:pt x="2028" y="83"/>
                  </a:lnTo>
                  <a:lnTo>
                    <a:pt x="1876" y="138"/>
                  </a:lnTo>
                  <a:lnTo>
                    <a:pt x="1738" y="194"/>
                  </a:lnTo>
                  <a:lnTo>
                    <a:pt x="1587" y="263"/>
                  </a:lnTo>
                  <a:lnTo>
                    <a:pt x="1449" y="345"/>
                  </a:lnTo>
                  <a:lnTo>
                    <a:pt x="1311" y="428"/>
                  </a:lnTo>
                  <a:lnTo>
                    <a:pt x="1187" y="525"/>
                  </a:lnTo>
                  <a:lnTo>
                    <a:pt x="1063" y="635"/>
                  </a:lnTo>
                  <a:lnTo>
                    <a:pt x="939" y="745"/>
                  </a:lnTo>
                  <a:lnTo>
                    <a:pt x="828" y="856"/>
                  </a:lnTo>
                  <a:lnTo>
                    <a:pt x="732" y="980"/>
                  </a:lnTo>
                  <a:lnTo>
                    <a:pt x="539" y="1242"/>
                  </a:lnTo>
                  <a:lnTo>
                    <a:pt x="359" y="1518"/>
                  </a:lnTo>
                  <a:lnTo>
                    <a:pt x="249" y="1766"/>
                  </a:lnTo>
                  <a:lnTo>
                    <a:pt x="152" y="2028"/>
                  </a:lnTo>
                  <a:lnTo>
                    <a:pt x="70" y="2290"/>
                  </a:lnTo>
                  <a:lnTo>
                    <a:pt x="28" y="2552"/>
                  </a:lnTo>
                  <a:lnTo>
                    <a:pt x="1" y="2814"/>
                  </a:lnTo>
                  <a:lnTo>
                    <a:pt x="15" y="3076"/>
                  </a:lnTo>
                  <a:lnTo>
                    <a:pt x="42" y="3338"/>
                  </a:lnTo>
                  <a:lnTo>
                    <a:pt x="83" y="3600"/>
                  </a:lnTo>
                  <a:lnTo>
                    <a:pt x="125" y="3283"/>
                  </a:lnTo>
                  <a:lnTo>
                    <a:pt x="166" y="2979"/>
                  </a:lnTo>
                  <a:lnTo>
                    <a:pt x="235" y="2676"/>
                  </a:lnTo>
                  <a:lnTo>
                    <a:pt x="332" y="2373"/>
                  </a:lnTo>
                  <a:lnTo>
                    <a:pt x="414" y="2166"/>
                  </a:lnTo>
                  <a:lnTo>
                    <a:pt x="497" y="1986"/>
                  </a:lnTo>
                  <a:lnTo>
                    <a:pt x="608" y="1793"/>
                  </a:lnTo>
                  <a:lnTo>
                    <a:pt x="732" y="1614"/>
                  </a:lnTo>
                  <a:lnTo>
                    <a:pt x="856" y="1449"/>
                  </a:lnTo>
                  <a:lnTo>
                    <a:pt x="1007" y="1297"/>
                  </a:lnTo>
                  <a:lnTo>
                    <a:pt x="1159" y="1159"/>
                  </a:lnTo>
                  <a:lnTo>
                    <a:pt x="1325" y="1021"/>
                  </a:lnTo>
                  <a:lnTo>
                    <a:pt x="1532" y="869"/>
                  </a:lnTo>
                  <a:lnTo>
                    <a:pt x="1738" y="731"/>
                  </a:lnTo>
                  <a:lnTo>
                    <a:pt x="1973" y="594"/>
                  </a:lnTo>
                  <a:lnTo>
                    <a:pt x="2207" y="469"/>
                  </a:lnTo>
                  <a:lnTo>
                    <a:pt x="2442" y="373"/>
                  </a:lnTo>
                  <a:lnTo>
                    <a:pt x="2566" y="331"/>
                  </a:lnTo>
                  <a:lnTo>
                    <a:pt x="2690" y="304"/>
                  </a:lnTo>
                  <a:lnTo>
                    <a:pt x="2814" y="276"/>
                  </a:lnTo>
                  <a:lnTo>
                    <a:pt x="3062" y="276"/>
                  </a:lnTo>
                  <a:lnTo>
                    <a:pt x="3186" y="290"/>
                  </a:lnTo>
                  <a:lnTo>
                    <a:pt x="3214" y="304"/>
                  </a:lnTo>
                  <a:lnTo>
                    <a:pt x="3214" y="318"/>
                  </a:lnTo>
                  <a:lnTo>
                    <a:pt x="3200" y="345"/>
                  </a:lnTo>
                  <a:lnTo>
                    <a:pt x="3186" y="345"/>
                  </a:lnTo>
                  <a:lnTo>
                    <a:pt x="2938" y="373"/>
                  </a:lnTo>
                  <a:lnTo>
                    <a:pt x="2704" y="414"/>
                  </a:lnTo>
                  <a:lnTo>
                    <a:pt x="2469" y="483"/>
                  </a:lnTo>
                  <a:lnTo>
                    <a:pt x="2235" y="566"/>
                  </a:lnTo>
                  <a:lnTo>
                    <a:pt x="2014" y="676"/>
                  </a:lnTo>
                  <a:lnTo>
                    <a:pt x="1807" y="787"/>
                  </a:lnTo>
                  <a:lnTo>
                    <a:pt x="1601" y="924"/>
                  </a:lnTo>
                  <a:lnTo>
                    <a:pt x="1407" y="1076"/>
                  </a:lnTo>
                  <a:lnTo>
                    <a:pt x="1228" y="1242"/>
                  </a:lnTo>
                  <a:lnTo>
                    <a:pt x="1049" y="1421"/>
                  </a:lnTo>
                  <a:lnTo>
                    <a:pt x="897" y="1614"/>
                  </a:lnTo>
                  <a:lnTo>
                    <a:pt x="759" y="1807"/>
                  </a:lnTo>
                  <a:lnTo>
                    <a:pt x="621" y="2014"/>
                  </a:lnTo>
                  <a:lnTo>
                    <a:pt x="511" y="2235"/>
                  </a:lnTo>
                  <a:lnTo>
                    <a:pt x="428" y="2455"/>
                  </a:lnTo>
                  <a:lnTo>
                    <a:pt x="346" y="2690"/>
                  </a:lnTo>
                  <a:lnTo>
                    <a:pt x="277" y="2979"/>
                  </a:lnTo>
                  <a:lnTo>
                    <a:pt x="221" y="3269"/>
                  </a:lnTo>
                  <a:lnTo>
                    <a:pt x="194" y="3572"/>
                  </a:lnTo>
                  <a:lnTo>
                    <a:pt x="166" y="3876"/>
                  </a:lnTo>
                  <a:lnTo>
                    <a:pt x="263" y="4083"/>
                  </a:lnTo>
                  <a:lnTo>
                    <a:pt x="373" y="4289"/>
                  </a:lnTo>
                  <a:lnTo>
                    <a:pt x="497" y="4483"/>
                  </a:lnTo>
                  <a:lnTo>
                    <a:pt x="635" y="4662"/>
                  </a:lnTo>
                  <a:lnTo>
                    <a:pt x="787" y="4841"/>
                  </a:lnTo>
                  <a:lnTo>
                    <a:pt x="966" y="5007"/>
                  </a:lnTo>
                  <a:lnTo>
                    <a:pt x="1159" y="5158"/>
                  </a:lnTo>
                  <a:lnTo>
                    <a:pt x="1380" y="5282"/>
                  </a:lnTo>
                  <a:lnTo>
                    <a:pt x="1656" y="5434"/>
                  </a:lnTo>
                  <a:lnTo>
                    <a:pt x="1669" y="5089"/>
                  </a:lnTo>
                  <a:lnTo>
                    <a:pt x="1711" y="4745"/>
                  </a:lnTo>
                  <a:lnTo>
                    <a:pt x="1766" y="4414"/>
                  </a:lnTo>
                  <a:lnTo>
                    <a:pt x="1835" y="4069"/>
                  </a:lnTo>
                  <a:lnTo>
                    <a:pt x="1973" y="3407"/>
                  </a:lnTo>
                  <a:lnTo>
                    <a:pt x="2125" y="2759"/>
                  </a:lnTo>
                  <a:lnTo>
                    <a:pt x="2221" y="2441"/>
                  </a:lnTo>
                  <a:lnTo>
                    <a:pt x="2318" y="2138"/>
                  </a:lnTo>
                  <a:lnTo>
                    <a:pt x="2442" y="1835"/>
                  </a:lnTo>
                  <a:lnTo>
                    <a:pt x="2580" y="1545"/>
                  </a:lnTo>
                  <a:lnTo>
                    <a:pt x="2690" y="1338"/>
                  </a:lnTo>
                  <a:lnTo>
                    <a:pt x="2814" y="1131"/>
                  </a:lnTo>
                  <a:lnTo>
                    <a:pt x="2897" y="1021"/>
                  </a:lnTo>
                  <a:lnTo>
                    <a:pt x="2966" y="924"/>
                  </a:lnTo>
                  <a:lnTo>
                    <a:pt x="3062" y="828"/>
                  </a:lnTo>
                  <a:lnTo>
                    <a:pt x="3145" y="759"/>
                  </a:lnTo>
                  <a:lnTo>
                    <a:pt x="3062" y="759"/>
                  </a:lnTo>
                  <a:lnTo>
                    <a:pt x="3021" y="745"/>
                  </a:lnTo>
                  <a:lnTo>
                    <a:pt x="2980" y="731"/>
                  </a:lnTo>
                  <a:lnTo>
                    <a:pt x="2938" y="704"/>
                  </a:lnTo>
                  <a:lnTo>
                    <a:pt x="2924" y="662"/>
                  </a:lnTo>
                  <a:lnTo>
                    <a:pt x="2911" y="635"/>
                  </a:lnTo>
                  <a:lnTo>
                    <a:pt x="2924" y="594"/>
                  </a:lnTo>
                  <a:lnTo>
                    <a:pt x="2938" y="552"/>
                  </a:lnTo>
                  <a:lnTo>
                    <a:pt x="2966" y="525"/>
                  </a:lnTo>
                  <a:lnTo>
                    <a:pt x="2993" y="511"/>
                  </a:lnTo>
                  <a:lnTo>
                    <a:pt x="3035" y="497"/>
                  </a:lnTo>
                  <a:lnTo>
                    <a:pt x="3131" y="511"/>
                  </a:lnTo>
                  <a:lnTo>
                    <a:pt x="3173" y="442"/>
                  </a:lnTo>
                  <a:lnTo>
                    <a:pt x="3200" y="373"/>
                  </a:lnTo>
                  <a:lnTo>
                    <a:pt x="3242" y="263"/>
                  </a:lnTo>
                  <a:lnTo>
                    <a:pt x="3255" y="180"/>
                  </a:lnTo>
                  <a:lnTo>
                    <a:pt x="3255" y="83"/>
                  </a:lnTo>
                  <a:lnTo>
                    <a:pt x="3021" y="42"/>
                  </a:lnTo>
                  <a:lnTo>
                    <a:pt x="2800" y="14"/>
                  </a:lnTo>
                  <a:lnTo>
                    <a:pt x="2566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7" name="Google Shape;557;p13"/>
            <p:cNvSpPr/>
            <p:nvPr/>
          </p:nvSpPr>
          <p:spPr>
            <a:xfrm>
              <a:off x="5377325" y="3234325"/>
              <a:ext cx="41750" cy="65525"/>
            </a:xfrm>
            <a:custGeom>
              <a:rect b="b" l="l" r="r" t="t"/>
              <a:pathLst>
                <a:path extrusionOk="0" h="2621" w="1670">
                  <a:moveTo>
                    <a:pt x="304" y="1"/>
                  </a:moveTo>
                  <a:lnTo>
                    <a:pt x="194" y="594"/>
                  </a:lnTo>
                  <a:lnTo>
                    <a:pt x="84" y="1187"/>
                  </a:lnTo>
                  <a:lnTo>
                    <a:pt x="56" y="1435"/>
                  </a:lnTo>
                  <a:lnTo>
                    <a:pt x="29" y="1683"/>
                  </a:lnTo>
                  <a:lnTo>
                    <a:pt x="1" y="2180"/>
                  </a:lnTo>
                  <a:lnTo>
                    <a:pt x="194" y="2276"/>
                  </a:lnTo>
                  <a:lnTo>
                    <a:pt x="401" y="2345"/>
                  </a:lnTo>
                  <a:lnTo>
                    <a:pt x="594" y="2414"/>
                  </a:lnTo>
                  <a:lnTo>
                    <a:pt x="815" y="2469"/>
                  </a:lnTo>
                  <a:lnTo>
                    <a:pt x="1022" y="2524"/>
                  </a:lnTo>
                  <a:lnTo>
                    <a:pt x="1228" y="2566"/>
                  </a:lnTo>
                  <a:lnTo>
                    <a:pt x="1449" y="2593"/>
                  </a:lnTo>
                  <a:lnTo>
                    <a:pt x="1670" y="2621"/>
                  </a:lnTo>
                  <a:lnTo>
                    <a:pt x="1670" y="2524"/>
                  </a:lnTo>
                  <a:lnTo>
                    <a:pt x="1656" y="2152"/>
                  </a:lnTo>
                  <a:lnTo>
                    <a:pt x="1642" y="1780"/>
                  </a:lnTo>
                  <a:lnTo>
                    <a:pt x="1421" y="1724"/>
                  </a:lnTo>
                  <a:lnTo>
                    <a:pt x="1311" y="1669"/>
                  </a:lnTo>
                  <a:lnTo>
                    <a:pt x="1201" y="1614"/>
                  </a:lnTo>
                  <a:lnTo>
                    <a:pt x="1104" y="1559"/>
                  </a:lnTo>
                  <a:lnTo>
                    <a:pt x="994" y="1476"/>
                  </a:lnTo>
                  <a:lnTo>
                    <a:pt x="897" y="1393"/>
                  </a:lnTo>
                  <a:lnTo>
                    <a:pt x="801" y="1297"/>
                  </a:lnTo>
                  <a:lnTo>
                    <a:pt x="718" y="1187"/>
                  </a:lnTo>
                  <a:lnTo>
                    <a:pt x="635" y="1062"/>
                  </a:lnTo>
                  <a:lnTo>
                    <a:pt x="553" y="925"/>
                  </a:lnTo>
                  <a:lnTo>
                    <a:pt x="484" y="773"/>
                  </a:lnTo>
                  <a:lnTo>
                    <a:pt x="429" y="607"/>
                  </a:lnTo>
                  <a:lnTo>
                    <a:pt x="373" y="414"/>
                  </a:lnTo>
                  <a:lnTo>
                    <a:pt x="346" y="221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8" name="Google Shape;558;p13"/>
          <p:cNvGrpSpPr/>
          <p:nvPr/>
        </p:nvGrpSpPr>
        <p:grpSpPr>
          <a:xfrm>
            <a:off x="151202" y="4161250"/>
            <a:ext cx="1047089" cy="988171"/>
            <a:chOff x="5333200" y="3132625"/>
            <a:chExt cx="177925" cy="167925"/>
          </a:xfrm>
        </p:grpSpPr>
        <p:sp>
          <p:nvSpPr>
            <p:cNvPr id="559" name="Google Shape;559;p13"/>
            <p:cNvSpPr/>
            <p:nvPr/>
          </p:nvSpPr>
          <p:spPr>
            <a:xfrm>
              <a:off x="5418375" y="3132625"/>
              <a:ext cx="30350" cy="42075"/>
            </a:xfrm>
            <a:custGeom>
              <a:rect b="b" l="l" r="r" t="t"/>
              <a:pathLst>
                <a:path extrusionOk="0" h="1683" w="1214">
                  <a:moveTo>
                    <a:pt x="414" y="0"/>
                  </a:moveTo>
                  <a:lnTo>
                    <a:pt x="386" y="14"/>
                  </a:lnTo>
                  <a:lnTo>
                    <a:pt x="345" y="42"/>
                  </a:lnTo>
                  <a:lnTo>
                    <a:pt x="317" y="83"/>
                  </a:lnTo>
                  <a:lnTo>
                    <a:pt x="317" y="138"/>
                  </a:lnTo>
                  <a:lnTo>
                    <a:pt x="359" y="345"/>
                  </a:lnTo>
                  <a:lnTo>
                    <a:pt x="372" y="469"/>
                  </a:lnTo>
                  <a:lnTo>
                    <a:pt x="372" y="579"/>
                  </a:lnTo>
                  <a:lnTo>
                    <a:pt x="359" y="690"/>
                  </a:lnTo>
                  <a:lnTo>
                    <a:pt x="331" y="786"/>
                  </a:lnTo>
                  <a:lnTo>
                    <a:pt x="290" y="883"/>
                  </a:lnTo>
                  <a:lnTo>
                    <a:pt x="221" y="966"/>
                  </a:lnTo>
                  <a:lnTo>
                    <a:pt x="97" y="924"/>
                  </a:lnTo>
                  <a:lnTo>
                    <a:pt x="83" y="1048"/>
                  </a:lnTo>
                  <a:lnTo>
                    <a:pt x="55" y="1172"/>
                  </a:lnTo>
                  <a:lnTo>
                    <a:pt x="0" y="1297"/>
                  </a:lnTo>
                  <a:lnTo>
                    <a:pt x="97" y="1324"/>
                  </a:lnTo>
                  <a:lnTo>
                    <a:pt x="179" y="1366"/>
                  </a:lnTo>
                  <a:lnTo>
                    <a:pt x="235" y="1434"/>
                  </a:lnTo>
                  <a:lnTo>
                    <a:pt x="262" y="1476"/>
                  </a:lnTo>
                  <a:lnTo>
                    <a:pt x="276" y="1517"/>
                  </a:lnTo>
                  <a:lnTo>
                    <a:pt x="372" y="1490"/>
                  </a:lnTo>
                  <a:lnTo>
                    <a:pt x="469" y="1476"/>
                  </a:lnTo>
                  <a:lnTo>
                    <a:pt x="552" y="1476"/>
                  </a:lnTo>
                  <a:lnTo>
                    <a:pt x="635" y="1490"/>
                  </a:lnTo>
                  <a:lnTo>
                    <a:pt x="717" y="1517"/>
                  </a:lnTo>
                  <a:lnTo>
                    <a:pt x="800" y="1559"/>
                  </a:lnTo>
                  <a:lnTo>
                    <a:pt x="855" y="1614"/>
                  </a:lnTo>
                  <a:lnTo>
                    <a:pt x="910" y="1683"/>
                  </a:lnTo>
                  <a:lnTo>
                    <a:pt x="993" y="1586"/>
                  </a:lnTo>
                  <a:lnTo>
                    <a:pt x="1034" y="1545"/>
                  </a:lnTo>
                  <a:lnTo>
                    <a:pt x="1076" y="1517"/>
                  </a:lnTo>
                  <a:lnTo>
                    <a:pt x="1159" y="1490"/>
                  </a:lnTo>
                  <a:lnTo>
                    <a:pt x="1214" y="1490"/>
                  </a:lnTo>
                  <a:lnTo>
                    <a:pt x="1131" y="1407"/>
                  </a:lnTo>
                  <a:lnTo>
                    <a:pt x="1090" y="1338"/>
                  </a:lnTo>
                  <a:lnTo>
                    <a:pt x="1048" y="1283"/>
                  </a:lnTo>
                  <a:lnTo>
                    <a:pt x="1034" y="1214"/>
                  </a:lnTo>
                  <a:lnTo>
                    <a:pt x="1021" y="1159"/>
                  </a:lnTo>
                  <a:lnTo>
                    <a:pt x="1007" y="1159"/>
                  </a:lnTo>
                  <a:lnTo>
                    <a:pt x="938" y="938"/>
                  </a:lnTo>
                  <a:lnTo>
                    <a:pt x="910" y="828"/>
                  </a:lnTo>
                  <a:lnTo>
                    <a:pt x="883" y="717"/>
                  </a:lnTo>
                  <a:lnTo>
                    <a:pt x="883" y="607"/>
                  </a:lnTo>
                  <a:lnTo>
                    <a:pt x="883" y="497"/>
                  </a:lnTo>
                  <a:lnTo>
                    <a:pt x="910" y="400"/>
                  </a:lnTo>
                  <a:lnTo>
                    <a:pt x="979" y="304"/>
                  </a:lnTo>
                  <a:lnTo>
                    <a:pt x="993" y="276"/>
                  </a:lnTo>
                  <a:lnTo>
                    <a:pt x="1007" y="248"/>
                  </a:lnTo>
                  <a:lnTo>
                    <a:pt x="993" y="193"/>
                  </a:lnTo>
                  <a:lnTo>
                    <a:pt x="966" y="152"/>
                  </a:lnTo>
                  <a:lnTo>
                    <a:pt x="910" y="124"/>
                  </a:lnTo>
                  <a:lnTo>
                    <a:pt x="786" y="111"/>
                  </a:lnTo>
                  <a:lnTo>
                    <a:pt x="676" y="83"/>
                  </a:lnTo>
                  <a:lnTo>
                    <a:pt x="441" y="14"/>
                  </a:lnTo>
                  <a:lnTo>
                    <a:pt x="4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0" name="Google Shape;560;p13"/>
            <p:cNvSpPr/>
            <p:nvPr/>
          </p:nvSpPr>
          <p:spPr>
            <a:xfrm>
              <a:off x="5466625" y="3212600"/>
              <a:ext cx="23125" cy="81400"/>
            </a:xfrm>
            <a:custGeom>
              <a:rect b="b" l="l" r="r" t="t"/>
              <a:pathLst>
                <a:path extrusionOk="0" h="3256" w="925">
                  <a:moveTo>
                    <a:pt x="718" y="1"/>
                  </a:moveTo>
                  <a:lnTo>
                    <a:pt x="111" y="1035"/>
                  </a:lnTo>
                  <a:lnTo>
                    <a:pt x="1" y="994"/>
                  </a:lnTo>
                  <a:lnTo>
                    <a:pt x="1" y="994"/>
                  </a:lnTo>
                  <a:lnTo>
                    <a:pt x="70" y="1656"/>
                  </a:lnTo>
                  <a:lnTo>
                    <a:pt x="304" y="1545"/>
                  </a:lnTo>
                  <a:lnTo>
                    <a:pt x="428" y="1490"/>
                  </a:lnTo>
                  <a:lnTo>
                    <a:pt x="539" y="1407"/>
                  </a:lnTo>
                  <a:lnTo>
                    <a:pt x="635" y="1325"/>
                  </a:lnTo>
                  <a:lnTo>
                    <a:pt x="732" y="1242"/>
                  </a:lnTo>
                  <a:lnTo>
                    <a:pt x="828" y="1145"/>
                  </a:lnTo>
                  <a:lnTo>
                    <a:pt x="911" y="1035"/>
                  </a:lnTo>
                  <a:lnTo>
                    <a:pt x="870" y="1187"/>
                  </a:lnTo>
                  <a:lnTo>
                    <a:pt x="815" y="1352"/>
                  </a:lnTo>
                  <a:lnTo>
                    <a:pt x="746" y="1545"/>
                  </a:lnTo>
                  <a:lnTo>
                    <a:pt x="635" y="1766"/>
                  </a:lnTo>
                  <a:lnTo>
                    <a:pt x="566" y="1876"/>
                  </a:lnTo>
                  <a:lnTo>
                    <a:pt x="497" y="1987"/>
                  </a:lnTo>
                  <a:lnTo>
                    <a:pt x="415" y="2083"/>
                  </a:lnTo>
                  <a:lnTo>
                    <a:pt x="318" y="2180"/>
                  </a:lnTo>
                  <a:lnTo>
                    <a:pt x="222" y="2276"/>
                  </a:lnTo>
                  <a:lnTo>
                    <a:pt x="97" y="2359"/>
                  </a:lnTo>
                  <a:lnTo>
                    <a:pt x="97" y="2580"/>
                  </a:lnTo>
                  <a:lnTo>
                    <a:pt x="84" y="2814"/>
                  </a:lnTo>
                  <a:lnTo>
                    <a:pt x="70" y="3035"/>
                  </a:lnTo>
                  <a:lnTo>
                    <a:pt x="28" y="3255"/>
                  </a:lnTo>
                  <a:lnTo>
                    <a:pt x="222" y="3186"/>
                  </a:lnTo>
                  <a:lnTo>
                    <a:pt x="387" y="3104"/>
                  </a:lnTo>
                  <a:lnTo>
                    <a:pt x="553" y="3007"/>
                  </a:lnTo>
                  <a:lnTo>
                    <a:pt x="718" y="2897"/>
                  </a:lnTo>
                  <a:lnTo>
                    <a:pt x="787" y="2552"/>
                  </a:lnTo>
                  <a:lnTo>
                    <a:pt x="856" y="2207"/>
                  </a:lnTo>
                  <a:lnTo>
                    <a:pt x="897" y="1876"/>
                  </a:lnTo>
                  <a:lnTo>
                    <a:pt x="925" y="1545"/>
                  </a:lnTo>
                  <a:lnTo>
                    <a:pt x="925" y="1201"/>
                  </a:lnTo>
                  <a:lnTo>
                    <a:pt x="897" y="856"/>
                  </a:lnTo>
                  <a:lnTo>
                    <a:pt x="842" y="511"/>
                  </a:lnTo>
                  <a:lnTo>
                    <a:pt x="759" y="166"/>
                  </a:lnTo>
                  <a:lnTo>
                    <a:pt x="7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1" name="Google Shape;561;p13"/>
            <p:cNvSpPr/>
            <p:nvPr/>
          </p:nvSpPr>
          <p:spPr>
            <a:xfrm>
              <a:off x="5447675" y="3161225"/>
              <a:ext cx="63450" cy="121750"/>
            </a:xfrm>
            <a:custGeom>
              <a:rect b="b" l="l" r="r" t="t"/>
              <a:pathLst>
                <a:path extrusionOk="0" h="4870" w="2538">
                  <a:moveTo>
                    <a:pt x="0" y="1"/>
                  </a:moveTo>
                  <a:lnTo>
                    <a:pt x="14" y="84"/>
                  </a:lnTo>
                  <a:lnTo>
                    <a:pt x="56" y="153"/>
                  </a:lnTo>
                  <a:lnTo>
                    <a:pt x="111" y="222"/>
                  </a:lnTo>
                  <a:lnTo>
                    <a:pt x="180" y="263"/>
                  </a:lnTo>
                  <a:lnTo>
                    <a:pt x="318" y="359"/>
                  </a:lnTo>
                  <a:lnTo>
                    <a:pt x="455" y="456"/>
                  </a:lnTo>
                  <a:lnTo>
                    <a:pt x="469" y="470"/>
                  </a:lnTo>
                  <a:lnTo>
                    <a:pt x="483" y="456"/>
                  </a:lnTo>
                  <a:lnTo>
                    <a:pt x="593" y="511"/>
                  </a:lnTo>
                  <a:lnTo>
                    <a:pt x="690" y="580"/>
                  </a:lnTo>
                  <a:lnTo>
                    <a:pt x="786" y="649"/>
                  </a:lnTo>
                  <a:lnTo>
                    <a:pt x="883" y="732"/>
                  </a:lnTo>
                  <a:lnTo>
                    <a:pt x="966" y="828"/>
                  </a:lnTo>
                  <a:lnTo>
                    <a:pt x="1048" y="939"/>
                  </a:lnTo>
                  <a:lnTo>
                    <a:pt x="1186" y="1159"/>
                  </a:lnTo>
                  <a:lnTo>
                    <a:pt x="1324" y="1408"/>
                  </a:lnTo>
                  <a:lnTo>
                    <a:pt x="1421" y="1656"/>
                  </a:lnTo>
                  <a:lnTo>
                    <a:pt x="1517" y="1890"/>
                  </a:lnTo>
                  <a:lnTo>
                    <a:pt x="1586" y="2125"/>
                  </a:lnTo>
                  <a:lnTo>
                    <a:pt x="1683" y="2442"/>
                  </a:lnTo>
                  <a:lnTo>
                    <a:pt x="1752" y="2787"/>
                  </a:lnTo>
                  <a:lnTo>
                    <a:pt x="1793" y="3145"/>
                  </a:lnTo>
                  <a:lnTo>
                    <a:pt x="1807" y="3490"/>
                  </a:lnTo>
                  <a:lnTo>
                    <a:pt x="1793" y="3849"/>
                  </a:lnTo>
                  <a:lnTo>
                    <a:pt x="1752" y="4207"/>
                  </a:lnTo>
                  <a:lnTo>
                    <a:pt x="1724" y="4373"/>
                  </a:lnTo>
                  <a:lnTo>
                    <a:pt x="1683" y="4538"/>
                  </a:lnTo>
                  <a:lnTo>
                    <a:pt x="1641" y="4704"/>
                  </a:lnTo>
                  <a:lnTo>
                    <a:pt x="1586" y="4869"/>
                  </a:lnTo>
                  <a:lnTo>
                    <a:pt x="1697" y="4773"/>
                  </a:lnTo>
                  <a:lnTo>
                    <a:pt x="1807" y="4662"/>
                  </a:lnTo>
                  <a:lnTo>
                    <a:pt x="1917" y="4552"/>
                  </a:lnTo>
                  <a:lnTo>
                    <a:pt x="2014" y="4442"/>
                  </a:lnTo>
                  <a:lnTo>
                    <a:pt x="2110" y="4317"/>
                  </a:lnTo>
                  <a:lnTo>
                    <a:pt x="2193" y="4180"/>
                  </a:lnTo>
                  <a:lnTo>
                    <a:pt x="2262" y="4055"/>
                  </a:lnTo>
                  <a:lnTo>
                    <a:pt x="2331" y="3917"/>
                  </a:lnTo>
                  <a:lnTo>
                    <a:pt x="2386" y="3766"/>
                  </a:lnTo>
                  <a:lnTo>
                    <a:pt x="2441" y="3614"/>
                  </a:lnTo>
                  <a:lnTo>
                    <a:pt x="2483" y="3462"/>
                  </a:lnTo>
                  <a:lnTo>
                    <a:pt x="2510" y="3311"/>
                  </a:lnTo>
                  <a:lnTo>
                    <a:pt x="2524" y="3145"/>
                  </a:lnTo>
                  <a:lnTo>
                    <a:pt x="2538" y="2980"/>
                  </a:lnTo>
                  <a:lnTo>
                    <a:pt x="2538" y="2800"/>
                  </a:lnTo>
                  <a:lnTo>
                    <a:pt x="2524" y="2635"/>
                  </a:lnTo>
                  <a:lnTo>
                    <a:pt x="2497" y="2400"/>
                  </a:lnTo>
                  <a:lnTo>
                    <a:pt x="2441" y="2152"/>
                  </a:lnTo>
                  <a:lnTo>
                    <a:pt x="2372" y="1918"/>
                  </a:lnTo>
                  <a:lnTo>
                    <a:pt x="2276" y="1683"/>
                  </a:lnTo>
                  <a:lnTo>
                    <a:pt x="2166" y="1463"/>
                  </a:lnTo>
                  <a:lnTo>
                    <a:pt x="2028" y="1242"/>
                  </a:lnTo>
                  <a:lnTo>
                    <a:pt x="1890" y="1035"/>
                  </a:lnTo>
                  <a:lnTo>
                    <a:pt x="1724" y="828"/>
                  </a:lnTo>
                  <a:lnTo>
                    <a:pt x="1545" y="649"/>
                  </a:lnTo>
                  <a:lnTo>
                    <a:pt x="1366" y="484"/>
                  </a:lnTo>
                  <a:lnTo>
                    <a:pt x="1159" y="346"/>
                  </a:lnTo>
                  <a:lnTo>
                    <a:pt x="952" y="222"/>
                  </a:lnTo>
                  <a:lnTo>
                    <a:pt x="718" y="125"/>
                  </a:lnTo>
                  <a:lnTo>
                    <a:pt x="483" y="56"/>
                  </a:lnTo>
                  <a:lnTo>
                    <a:pt x="249" y="1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2" name="Google Shape;562;p13"/>
            <p:cNvSpPr/>
            <p:nvPr/>
          </p:nvSpPr>
          <p:spPr>
            <a:xfrm>
              <a:off x="5448350" y="3173300"/>
              <a:ext cx="35550" cy="47250"/>
            </a:xfrm>
            <a:custGeom>
              <a:rect b="b" l="l" r="r" t="t"/>
              <a:pathLst>
                <a:path extrusionOk="0" h="1890" w="1422">
                  <a:moveTo>
                    <a:pt x="442" y="1"/>
                  </a:moveTo>
                  <a:lnTo>
                    <a:pt x="442" y="28"/>
                  </a:lnTo>
                  <a:lnTo>
                    <a:pt x="442" y="42"/>
                  </a:lnTo>
                  <a:lnTo>
                    <a:pt x="415" y="69"/>
                  </a:lnTo>
                  <a:lnTo>
                    <a:pt x="304" y="69"/>
                  </a:lnTo>
                  <a:lnTo>
                    <a:pt x="222" y="42"/>
                  </a:lnTo>
                  <a:lnTo>
                    <a:pt x="153" y="28"/>
                  </a:lnTo>
                  <a:lnTo>
                    <a:pt x="97" y="28"/>
                  </a:lnTo>
                  <a:lnTo>
                    <a:pt x="42" y="42"/>
                  </a:lnTo>
                  <a:lnTo>
                    <a:pt x="1" y="56"/>
                  </a:lnTo>
                  <a:lnTo>
                    <a:pt x="70" y="166"/>
                  </a:lnTo>
                  <a:lnTo>
                    <a:pt x="139" y="276"/>
                  </a:lnTo>
                  <a:lnTo>
                    <a:pt x="208" y="400"/>
                  </a:lnTo>
                  <a:lnTo>
                    <a:pt x="249" y="525"/>
                  </a:lnTo>
                  <a:lnTo>
                    <a:pt x="346" y="787"/>
                  </a:lnTo>
                  <a:lnTo>
                    <a:pt x="428" y="1035"/>
                  </a:lnTo>
                  <a:lnTo>
                    <a:pt x="539" y="1462"/>
                  </a:lnTo>
                  <a:lnTo>
                    <a:pt x="622" y="1890"/>
                  </a:lnTo>
                  <a:lnTo>
                    <a:pt x="1008" y="1683"/>
                  </a:lnTo>
                  <a:lnTo>
                    <a:pt x="1215" y="1600"/>
                  </a:lnTo>
                  <a:lnTo>
                    <a:pt x="1421" y="1504"/>
                  </a:lnTo>
                  <a:lnTo>
                    <a:pt x="1339" y="1297"/>
                  </a:lnTo>
                  <a:lnTo>
                    <a:pt x="1256" y="1090"/>
                  </a:lnTo>
                  <a:lnTo>
                    <a:pt x="1146" y="883"/>
                  </a:lnTo>
                  <a:lnTo>
                    <a:pt x="1035" y="690"/>
                  </a:lnTo>
                  <a:lnTo>
                    <a:pt x="911" y="497"/>
                  </a:lnTo>
                  <a:lnTo>
                    <a:pt x="773" y="318"/>
                  </a:lnTo>
                  <a:lnTo>
                    <a:pt x="608" y="152"/>
                  </a:lnTo>
                  <a:lnTo>
                    <a:pt x="4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3" name="Google Shape;563;p13"/>
            <p:cNvSpPr/>
            <p:nvPr/>
          </p:nvSpPr>
          <p:spPr>
            <a:xfrm>
              <a:off x="5419400" y="3175025"/>
              <a:ext cx="45875" cy="97250"/>
            </a:xfrm>
            <a:custGeom>
              <a:rect b="b" l="l" r="r" t="t"/>
              <a:pathLst>
                <a:path extrusionOk="0" h="3890" w="1835">
                  <a:moveTo>
                    <a:pt x="718" y="2607"/>
                  </a:moveTo>
                  <a:lnTo>
                    <a:pt x="925" y="3048"/>
                  </a:lnTo>
                  <a:lnTo>
                    <a:pt x="456" y="3048"/>
                  </a:lnTo>
                  <a:lnTo>
                    <a:pt x="718" y="2607"/>
                  </a:lnTo>
                  <a:close/>
                  <a:moveTo>
                    <a:pt x="552" y="0"/>
                  </a:moveTo>
                  <a:lnTo>
                    <a:pt x="304" y="1049"/>
                  </a:lnTo>
                  <a:lnTo>
                    <a:pt x="194" y="1573"/>
                  </a:lnTo>
                  <a:lnTo>
                    <a:pt x="97" y="2111"/>
                  </a:lnTo>
                  <a:lnTo>
                    <a:pt x="290" y="2235"/>
                  </a:lnTo>
                  <a:lnTo>
                    <a:pt x="456" y="2386"/>
                  </a:lnTo>
                  <a:lnTo>
                    <a:pt x="56" y="2469"/>
                  </a:lnTo>
                  <a:lnTo>
                    <a:pt x="28" y="2786"/>
                  </a:lnTo>
                  <a:lnTo>
                    <a:pt x="1" y="3117"/>
                  </a:lnTo>
                  <a:lnTo>
                    <a:pt x="1" y="3503"/>
                  </a:lnTo>
                  <a:lnTo>
                    <a:pt x="1" y="3890"/>
                  </a:lnTo>
                  <a:lnTo>
                    <a:pt x="97" y="3890"/>
                  </a:lnTo>
                  <a:lnTo>
                    <a:pt x="180" y="3876"/>
                  </a:lnTo>
                  <a:lnTo>
                    <a:pt x="263" y="3862"/>
                  </a:lnTo>
                  <a:lnTo>
                    <a:pt x="331" y="3834"/>
                  </a:lnTo>
                  <a:lnTo>
                    <a:pt x="331" y="3407"/>
                  </a:lnTo>
                  <a:lnTo>
                    <a:pt x="469" y="3421"/>
                  </a:lnTo>
                  <a:lnTo>
                    <a:pt x="814" y="3407"/>
                  </a:lnTo>
                  <a:lnTo>
                    <a:pt x="1049" y="3379"/>
                  </a:lnTo>
                  <a:lnTo>
                    <a:pt x="1297" y="3352"/>
                  </a:lnTo>
                  <a:lnTo>
                    <a:pt x="1573" y="3283"/>
                  </a:lnTo>
                  <a:lnTo>
                    <a:pt x="1835" y="3214"/>
                  </a:lnTo>
                  <a:lnTo>
                    <a:pt x="1793" y="2704"/>
                  </a:lnTo>
                  <a:lnTo>
                    <a:pt x="1766" y="2469"/>
                  </a:lnTo>
                  <a:lnTo>
                    <a:pt x="1104" y="2248"/>
                  </a:lnTo>
                  <a:lnTo>
                    <a:pt x="1269" y="2138"/>
                  </a:lnTo>
                  <a:lnTo>
                    <a:pt x="1449" y="2014"/>
                  </a:lnTo>
                  <a:lnTo>
                    <a:pt x="1697" y="1862"/>
                  </a:lnTo>
                  <a:lnTo>
                    <a:pt x="1642" y="1517"/>
                  </a:lnTo>
                  <a:lnTo>
                    <a:pt x="1573" y="1159"/>
                  </a:lnTo>
                  <a:lnTo>
                    <a:pt x="1476" y="869"/>
                  </a:lnTo>
                  <a:lnTo>
                    <a:pt x="1380" y="566"/>
                  </a:lnTo>
                  <a:lnTo>
                    <a:pt x="1255" y="290"/>
                  </a:lnTo>
                  <a:lnTo>
                    <a:pt x="1118" y="0"/>
                  </a:lnTo>
                  <a:lnTo>
                    <a:pt x="1062" y="56"/>
                  </a:lnTo>
                  <a:lnTo>
                    <a:pt x="1021" y="111"/>
                  </a:lnTo>
                  <a:lnTo>
                    <a:pt x="980" y="180"/>
                  </a:lnTo>
                  <a:lnTo>
                    <a:pt x="952" y="263"/>
                  </a:lnTo>
                  <a:lnTo>
                    <a:pt x="952" y="290"/>
                  </a:lnTo>
                  <a:lnTo>
                    <a:pt x="925" y="318"/>
                  </a:lnTo>
                  <a:lnTo>
                    <a:pt x="897" y="331"/>
                  </a:lnTo>
                  <a:lnTo>
                    <a:pt x="842" y="331"/>
                  </a:lnTo>
                  <a:lnTo>
                    <a:pt x="814" y="318"/>
                  </a:lnTo>
                  <a:lnTo>
                    <a:pt x="787" y="290"/>
                  </a:lnTo>
                  <a:lnTo>
                    <a:pt x="787" y="263"/>
                  </a:lnTo>
                  <a:lnTo>
                    <a:pt x="745" y="152"/>
                  </a:lnTo>
                  <a:lnTo>
                    <a:pt x="704" y="69"/>
                  </a:lnTo>
                  <a:lnTo>
                    <a:pt x="635" y="28"/>
                  </a:lnTo>
                  <a:lnTo>
                    <a:pt x="5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4" name="Google Shape;564;p13"/>
            <p:cNvSpPr/>
            <p:nvPr/>
          </p:nvSpPr>
          <p:spPr>
            <a:xfrm>
              <a:off x="5419750" y="3262950"/>
              <a:ext cx="46225" cy="37600"/>
            </a:xfrm>
            <a:custGeom>
              <a:rect b="b" l="l" r="r" t="t"/>
              <a:pathLst>
                <a:path extrusionOk="0" h="1504" w="1849">
                  <a:moveTo>
                    <a:pt x="1766" y="0"/>
                  </a:moveTo>
                  <a:lnTo>
                    <a:pt x="979" y="235"/>
                  </a:lnTo>
                  <a:lnTo>
                    <a:pt x="979" y="621"/>
                  </a:lnTo>
                  <a:lnTo>
                    <a:pt x="897" y="648"/>
                  </a:lnTo>
                  <a:lnTo>
                    <a:pt x="690" y="676"/>
                  </a:lnTo>
                  <a:lnTo>
                    <a:pt x="538" y="690"/>
                  </a:lnTo>
                  <a:lnTo>
                    <a:pt x="373" y="690"/>
                  </a:lnTo>
                  <a:lnTo>
                    <a:pt x="193" y="676"/>
                  </a:lnTo>
                  <a:lnTo>
                    <a:pt x="0" y="648"/>
                  </a:lnTo>
                  <a:lnTo>
                    <a:pt x="42" y="1159"/>
                  </a:lnTo>
                  <a:lnTo>
                    <a:pt x="55" y="1490"/>
                  </a:lnTo>
                  <a:lnTo>
                    <a:pt x="455" y="1503"/>
                  </a:lnTo>
                  <a:lnTo>
                    <a:pt x="842" y="1476"/>
                  </a:lnTo>
                  <a:lnTo>
                    <a:pt x="1035" y="1462"/>
                  </a:lnTo>
                  <a:lnTo>
                    <a:pt x="1228" y="1421"/>
                  </a:lnTo>
                  <a:lnTo>
                    <a:pt x="1421" y="1393"/>
                  </a:lnTo>
                  <a:lnTo>
                    <a:pt x="1614" y="1338"/>
                  </a:lnTo>
                  <a:lnTo>
                    <a:pt x="1779" y="1297"/>
                  </a:lnTo>
                  <a:lnTo>
                    <a:pt x="1807" y="1076"/>
                  </a:lnTo>
                  <a:lnTo>
                    <a:pt x="1821" y="855"/>
                  </a:lnTo>
                  <a:lnTo>
                    <a:pt x="1848" y="414"/>
                  </a:lnTo>
                  <a:lnTo>
                    <a:pt x="1848" y="414"/>
                  </a:lnTo>
                  <a:lnTo>
                    <a:pt x="1779" y="441"/>
                  </a:lnTo>
                  <a:lnTo>
                    <a:pt x="17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5" name="Google Shape;565;p13"/>
            <p:cNvSpPr/>
            <p:nvPr/>
          </p:nvSpPr>
          <p:spPr>
            <a:xfrm>
              <a:off x="5385275" y="3170550"/>
              <a:ext cx="46550" cy="101725"/>
            </a:xfrm>
            <a:custGeom>
              <a:rect b="b" l="l" r="r" t="t"/>
              <a:pathLst>
                <a:path extrusionOk="0" h="4069" w="1862">
                  <a:moveTo>
                    <a:pt x="1186" y="0"/>
                  </a:moveTo>
                  <a:lnTo>
                    <a:pt x="1035" y="207"/>
                  </a:lnTo>
                  <a:lnTo>
                    <a:pt x="869" y="414"/>
                  </a:lnTo>
                  <a:lnTo>
                    <a:pt x="717" y="621"/>
                  </a:lnTo>
                  <a:lnTo>
                    <a:pt x="648" y="731"/>
                  </a:lnTo>
                  <a:lnTo>
                    <a:pt x="579" y="841"/>
                  </a:lnTo>
                  <a:lnTo>
                    <a:pt x="428" y="1159"/>
                  </a:lnTo>
                  <a:lnTo>
                    <a:pt x="304" y="1476"/>
                  </a:lnTo>
                  <a:lnTo>
                    <a:pt x="193" y="1793"/>
                  </a:lnTo>
                  <a:lnTo>
                    <a:pt x="97" y="2124"/>
                  </a:lnTo>
                  <a:lnTo>
                    <a:pt x="0" y="2524"/>
                  </a:lnTo>
                  <a:lnTo>
                    <a:pt x="28" y="2607"/>
                  </a:lnTo>
                  <a:lnTo>
                    <a:pt x="69" y="2703"/>
                  </a:lnTo>
                  <a:lnTo>
                    <a:pt x="138" y="2827"/>
                  </a:lnTo>
                  <a:lnTo>
                    <a:pt x="221" y="2965"/>
                  </a:lnTo>
                  <a:lnTo>
                    <a:pt x="345" y="3103"/>
                  </a:lnTo>
                  <a:lnTo>
                    <a:pt x="510" y="3241"/>
                  </a:lnTo>
                  <a:lnTo>
                    <a:pt x="593" y="3296"/>
                  </a:lnTo>
                  <a:lnTo>
                    <a:pt x="704" y="3351"/>
                  </a:lnTo>
                  <a:lnTo>
                    <a:pt x="814" y="3407"/>
                  </a:lnTo>
                  <a:lnTo>
                    <a:pt x="938" y="3448"/>
                  </a:lnTo>
                  <a:lnTo>
                    <a:pt x="938" y="4013"/>
                  </a:lnTo>
                  <a:lnTo>
                    <a:pt x="1048" y="4041"/>
                  </a:lnTo>
                  <a:lnTo>
                    <a:pt x="1172" y="4055"/>
                  </a:lnTo>
                  <a:lnTo>
                    <a:pt x="1310" y="4069"/>
                  </a:lnTo>
                  <a:lnTo>
                    <a:pt x="1297" y="3751"/>
                  </a:lnTo>
                  <a:lnTo>
                    <a:pt x="1297" y="3434"/>
                  </a:lnTo>
                  <a:lnTo>
                    <a:pt x="1310" y="3048"/>
                  </a:lnTo>
                  <a:lnTo>
                    <a:pt x="1338" y="2662"/>
                  </a:lnTo>
                  <a:lnTo>
                    <a:pt x="1338" y="2662"/>
                  </a:lnTo>
                  <a:lnTo>
                    <a:pt x="814" y="2786"/>
                  </a:lnTo>
                  <a:lnTo>
                    <a:pt x="248" y="1779"/>
                  </a:lnTo>
                  <a:lnTo>
                    <a:pt x="248" y="1779"/>
                  </a:lnTo>
                  <a:lnTo>
                    <a:pt x="345" y="1807"/>
                  </a:lnTo>
                  <a:lnTo>
                    <a:pt x="621" y="1890"/>
                  </a:lnTo>
                  <a:lnTo>
                    <a:pt x="786" y="1959"/>
                  </a:lnTo>
                  <a:lnTo>
                    <a:pt x="979" y="2041"/>
                  </a:lnTo>
                  <a:lnTo>
                    <a:pt x="1186" y="2124"/>
                  </a:lnTo>
                  <a:lnTo>
                    <a:pt x="1393" y="2234"/>
                  </a:lnTo>
                  <a:lnTo>
                    <a:pt x="1476" y="1710"/>
                  </a:lnTo>
                  <a:lnTo>
                    <a:pt x="1572" y="1200"/>
                  </a:lnTo>
                  <a:lnTo>
                    <a:pt x="1710" y="676"/>
                  </a:lnTo>
                  <a:lnTo>
                    <a:pt x="1862" y="166"/>
                  </a:lnTo>
                  <a:lnTo>
                    <a:pt x="1793" y="179"/>
                  </a:lnTo>
                  <a:lnTo>
                    <a:pt x="1710" y="207"/>
                  </a:lnTo>
                  <a:lnTo>
                    <a:pt x="1628" y="235"/>
                  </a:lnTo>
                  <a:lnTo>
                    <a:pt x="1559" y="290"/>
                  </a:lnTo>
                  <a:lnTo>
                    <a:pt x="1531" y="304"/>
                  </a:lnTo>
                  <a:lnTo>
                    <a:pt x="1490" y="304"/>
                  </a:lnTo>
                  <a:lnTo>
                    <a:pt x="1434" y="290"/>
                  </a:lnTo>
                  <a:lnTo>
                    <a:pt x="1393" y="248"/>
                  </a:lnTo>
                  <a:lnTo>
                    <a:pt x="1379" y="221"/>
                  </a:lnTo>
                  <a:lnTo>
                    <a:pt x="1379" y="193"/>
                  </a:lnTo>
                  <a:lnTo>
                    <a:pt x="1379" y="138"/>
                  </a:lnTo>
                  <a:lnTo>
                    <a:pt x="1366" y="97"/>
                  </a:lnTo>
                  <a:lnTo>
                    <a:pt x="1352" y="69"/>
                  </a:lnTo>
                  <a:lnTo>
                    <a:pt x="1324" y="42"/>
                  </a:lnTo>
                  <a:lnTo>
                    <a:pt x="1269" y="1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6" name="Google Shape;566;p13"/>
            <p:cNvSpPr/>
            <p:nvPr/>
          </p:nvSpPr>
          <p:spPr>
            <a:xfrm>
              <a:off x="5333200" y="3151925"/>
              <a:ext cx="81400" cy="135875"/>
            </a:xfrm>
            <a:custGeom>
              <a:rect b="b" l="l" r="r" t="t"/>
              <a:pathLst>
                <a:path extrusionOk="0" h="5435" w="3256">
                  <a:moveTo>
                    <a:pt x="2566" y="0"/>
                  </a:moveTo>
                  <a:lnTo>
                    <a:pt x="2345" y="14"/>
                  </a:lnTo>
                  <a:lnTo>
                    <a:pt x="2194" y="42"/>
                  </a:lnTo>
                  <a:lnTo>
                    <a:pt x="2028" y="83"/>
                  </a:lnTo>
                  <a:lnTo>
                    <a:pt x="1876" y="138"/>
                  </a:lnTo>
                  <a:lnTo>
                    <a:pt x="1738" y="194"/>
                  </a:lnTo>
                  <a:lnTo>
                    <a:pt x="1587" y="263"/>
                  </a:lnTo>
                  <a:lnTo>
                    <a:pt x="1449" y="345"/>
                  </a:lnTo>
                  <a:lnTo>
                    <a:pt x="1311" y="428"/>
                  </a:lnTo>
                  <a:lnTo>
                    <a:pt x="1187" y="525"/>
                  </a:lnTo>
                  <a:lnTo>
                    <a:pt x="1063" y="635"/>
                  </a:lnTo>
                  <a:lnTo>
                    <a:pt x="939" y="745"/>
                  </a:lnTo>
                  <a:lnTo>
                    <a:pt x="828" y="856"/>
                  </a:lnTo>
                  <a:lnTo>
                    <a:pt x="732" y="980"/>
                  </a:lnTo>
                  <a:lnTo>
                    <a:pt x="539" y="1242"/>
                  </a:lnTo>
                  <a:lnTo>
                    <a:pt x="359" y="1518"/>
                  </a:lnTo>
                  <a:lnTo>
                    <a:pt x="249" y="1766"/>
                  </a:lnTo>
                  <a:lnTo>
                    <a:pt x="152" y="2028"/>
                  </a:lnTo>
                  <a:lnTo>
                    <a:pt x="70" y="2290"/>
                  </a:lnTo>
                  <a:lnTo>
                    <a:pt x="28" y="2552"/>
                  </a:lnTo>
                  <a:lnTo>
                    <a:pt x="1" y="2814"/>
                  </a:lnTo>
                  <a:lnTo>
                    <a:pt x="15" y="3076"/>
                  </a:lnTo>
                  <a:lnTo>
                    <a:pt x="42" y="3338"/>
                  </a:lnTo>
                  <a:lnTo>
                    <a:pt x="83" y="3600"/>
                  </a:lnTo>
                  <a:lnTo>
                    <a:pt x="125" y="3283"/>
                  </a:lnTo>
                  <a:lnTo>
                    <a:pt x="166" y="2979"/>
                  </a:lnTo>
                  <a:lnTo>
                    <a:pt x="235" y="2676"/>
                  </a:lnTo>
                  <a:lnTo>
                    <a:pt x="332" y="2373"/>
                  </a:lnTo>
                  <a:lnTo>
                    <a:pt x="414" y="2166"/>
                  </a:lnTo>
                  <a:lnTo>
                    <a:pt x="497" y="1986"/>
                  </a:lnTo>
                  <a:lnTo>
                    <a:pt x="608" y="1793"/>
                  </a:lnTo>
                  <a:lnTo>
                    <a:pt x="732" y="1614"/>
                  </a:lnTo>
                  <a:lnTo>
                    <a:pt x="856" y="1449"/>
                  </a:lnTo>
                  <a:lnTo>
                    <a:pt x="1007" y="1297"/>
                  </a:lnTo>
                  <a:lnTo>
                    <a:pt x="1159" y="1159"/>
                  </a:lnTo>
                  <a:lnTo>
                    <a:pt x="1325" y="1021"/>
                  </a:lnTo>
                  <a:lnTo>
                    <a:pt x="1532" y="869"/>
                  </a:lnTo>
                  <a:lnTo>
                    <a:pt x="1738" y="731"/>
                  </a:lnTo>
                  <a:lnTo>
                    <a:pt x="1973" y="594"/>
                  </a:lnTo>
                  <a:lnTo>
                    <a:pt x="2207" y="469"/>
                  </a:lnTo>
                  <a:lnTo>
                    <a:pt x="2442" y="373"/>
                  </a:lnTo>
                  <a:lnTo>
                    <a:pt x="2566" y="331"/>
                  </a:lnTo>
                  <a:lnTo>
                    <a:pt x="2690" y="304"/>
                  </a:lnTo>
                  <a:lnTo>
                    <a:pt x="2814" y="276"/>
                  </a:lnTo>
                  <a:lnTo>
                    <a:pt x="3062" y="276"/>
                  </a:lnTo>
                  <a:lnTo>
                    <a:pt x="3186" y="290"/>
                  </a:lnTo>
                  <a:lnTo>
                    <a:pt x="3214" y="304"/>
                  </a:lnTo>
                  <a:lnTo>
                    <a:pt x="3214" y="318"/>
                  </a:lnTo>
                  <a:lnTo>
                    <a:pt x="3200" y="345"/>
                  </a:lnTo>
                  <a:lnTo>
                    <a:pt x="3186" y="345"/>
                  </a:lnTo>
                  <a:lnTo>
                    <a:pt x="2938" y="373"/>
                  </a:lnTo>
                  <a:lnTo>
                    <a:pt x="2704" y="414"/>
                  </a:lnTo>
                  <a:lnTo>
                    <a:pt x="2469" y="483"/>
                  </a:lnTo>
                  <a:lnTo>
                    <a:pt x="2235" y="566"/>
                  </a:lnTo>
                  <a:lnTo>
                    <a:pt x="2014" y="676"/>
                  </a:lnTo>
                  <a:lnTo>
                    <a:pt x="1807" y="787"/>
                  </a:lnTo>
                  <a:lnTo>
                    <a:pt x="1601" y="924"/>
                  </a:lnTo>
                  <a:lnTo>
                    <a:pt x="1407" y="1076"/>
                  </a:lnTo>
                  <a:lnTo>
                    <a:pt x="1228" y="1242"/>
                  </a:lnTo>
                  <a:lnTo>
                    <a:pt x="1049" y="1421"/>
                  </a:lnTo>
                  <a:lnTo>
                    <a:pt x="897" y="1614"/>
                  </a:lnTo>
                  <a:lnTo>
                    <a:pt x="759" y="1807"/>
                  </a:lnTo>
                  <a:lnTo>
                    <a:pt x="621" y="2014"/>
                  </a:lnTo>
                  <a:lnTo>
                    <a:pt x="511" y="2235"/>
                  </a:lnTo>
                  <a:lnTo>
                    <a:pt x="428" y="2455"/>
                  </a:lnTo>
                  <a:lnTo>
                    <a:pt x="346" y="2690"/>
                  </a:lnTo>
                  <a:lnTo>
                    <a:pt x="277" y="2979"/>
                  </a:lnTo>
                  <a:lnTo>
                    <a:pt x="221" y="3269"/>
                  </a:lnTo>
                  <a:lnTo>
                    <a:pt x="194" y="3572"/>
                  </a:lnTo>
                  <a:lnTo>
                    <a:pt x="166" y="3876"/>
                  </a:lnTo>
                  <a:lnTo>
                    <a:pt x="263" y="4083"/>
                  </a:lnTo>
                  <a:lnTo>
                    <a:pt x="373" y="4289"/>
                  </a:lnTo>
                  <a:lnTo>
                    <a:pt x="497" y="4483"/>
                  </a:lnTo>
                  <a:lnTo>
                    <a:pt x="635" y="4662"/>
                  </a:lnTo>
                  <a:lnTo>
                    <a:pt x="787" y="4841"/>
                  </a:lnTo>
                  <a:lnTo>
                    <a:pt x="966" y="5007"/>
                  </a:lnTo>
                  <a:lnTo>
                    <a:pt x="1159" y="5158"/>
                  </a:lnTo>
                  <a:lnTo>
                    <a:pt x="1380" y="5282"/>
                  </a:lnTo>
                  <a:lnTo>
                    <a:pt x="1656" y="5434"/>
                  </a:lnTo>
                  <a:lnTo>
                    <a:pt x="1669" y="5089"/>
                  </a:lnTo>
                  <a:lnTo>
                    <a:pt x="1711" y="4745"/>
                  </a:lnTo>
                  <a:lnTo>
                    <a:pt x="1766" y="4414"/>
                  </a:lnTo>
                  <a:lnTo>
                    <a:pt x="1835" y="4069"/>
                  </a:lnTo>
                  <a:lnTo>
                    <a:pt x="1973" y="3407"/>
                  </a:lnTo>
                  <a:lnTo>
                    <a:pt x="2125" y="2759"/>
                  </a:lnTo>
                  <a:lnTo>
                    <a:pt x="2221" y="2441"/>
                  </a:lnTo>
                  <a:lnTo>
                    <a:pt x="2318" y="2138"/>
                  </a:lnTo>
                  <a:lnTo>
                    <a:pt x="2442" y="1835"/>
                  </a:lnTo>
                  <a:lnTo>
                    <a:pt x="2580" y="1545"/>
                  </a:lnTo>
                  <a:lnTo>
                    <a:pt x="2690" y="1338"/>
                  </a:lnTo>
                  <a:lnTo>
                    <a:pt x="2814" y="1131"/>
                  </a:lnTo>
                  <a:lnTo>
                    <a:pt x="2897" y="1021"/>
                  </a:lnTo>
                  <a:lnTo>
                    <a:pt x="2966" y="924"/>
                  </a:lnTo>
                  <a:lnTo>
                    <a:pt x="3062" y="828"/>
                  </a:lnTo>
                  <a:lnTo>
                    <a:pt x="3145" y="759"/>
                  </a:lnTo>
                  <a:lnTo>
                    <a:pt x="3062" y="759"/>
                  </a:lnTo>
                  <a:lnTo>
                    <a:pt x="3021" y="745"/>
                  </a:lnTo>
                  <a:lnTo>
                    <a:pt x="2980" y="731"/>
                  </a:lnTo>
                  <a:lnTo>
                    <a:pt x="2938" y="704"/>
                  </a:lnTo>
                  <a:lnTo>
                    <a:pt x="2924" y="662"/>
                  </a:lnTo>
                  <a:lnTo>
                    <a:pt x="2911" y="635"/>
                  </a:lnTo>
                  <a:lnTo>
                    <a:pt x="2924" y="594"/>
                  </a:lnTo>
                  <a:lnTo>
                    <a:pt x="2938" y="552"/>
                  </a:lnTo>
                  <a:lnTo>
                    <a:pt x="2966" y="525"/>
                  </a:lnTo>
                  <a:lnTo>
                    <a:pt x="2993" y="511"/>
                  </a:lnTo>
                  <a:lnTo>
                    <a:pt x="3035" y="497"/>
                  </a:lnTo>
                  <a:lnTo>
                    <a:pt x="3131" y="511"/>
                  </a:lnTo>
                  <a:lnTo>
                    <a:pt x="3173" y="442"/>
                  </a:lnTo>
                  <a:lnTo>
                    <a:pt x="3200" y="373"/>
                  </a:lnTo>
                  <a:lnTo>
                    <a:pt x="3242" y="263"/>
                  </a:lnTo>
                  <a:lnTo>
                    <a:pt x="3255" y="180"/>
                  </a:lnTo>
                  <a:lnTo>
                    <a:pt x="3255" y="83"/>
                  </a:lnTo>
                  <a:lnTo>
                    <a:pt x="3021" y="42"/>
                  </a:lnTo>
                  <a:lnTo>
                    <a:pt x="2800" y="14"/>
                  </a:lnTo>
                  <a:lnTo>
                    <a:pt x="25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7" name="Google Shape;567;p13"/>
            <p:cNvSpPr/>
            <p:nvPr/>
          </p:nvSpPr>
          <p:spPr>
            <a:xfrm>
              <a:off x="5377325" y="3234325"/>
              <a:ext cx="41750" cy="65525"/>
            </a:xfrm>
            <a:custGeom>
              <a:rect b="b" l="l" r="r" t="t"/>
              <a:pathLst>
                <a:path extrusionOk="0" h="2621" w="1670">
                  <a:moveTo>
                    <a:pt x="304" y="1"/>
                  </a:moveTo>
                  <a:lnTo>
                    <a:pt x="194" y="594"/>
                  </a:lnTo>
                  <a:lnTo>
                    <a:pt x="84" y="1187"/>
                  </a:lnTo>
                  <a:lnTo>
                    <a:pt x="56" y="1435"/>
                  </a:lnTo>
                  <a:lnTo>
                    <a:pt x="29" y="1683"/>
                  </a:lnTo>
                  <a:lnTo>
                    <a:pt x="1" y="2180"/>
                  </a:lnTo>
                  <a:lnTo>
                    <a:pt x="194" y="2276"/>
                  </a:lnTo>
                  <a:lnTo>
                    <a:pt x="401" y="2345"/>
                  </a:lnTo>
                  <a:lnTo>
                    <a:pt x="594" y="2414"/>
                  </a:lnTo>
                  <a:lnTo>
                    <a:pt x="815" y="2469"/>
                  </a:lnTo>
                  <a:lnTo>
                    <a:pt x="1022" y="2524"/>
                  </a:lnTo>
                  <a:lnTo>
                    <a:pt x="1228" y="2566"/>
                  </a:lnTo>
                  <a:lnTo>
                    <a:pt x="1449" y="2593"/>
                  </a:lnTo>
                  <a:lnTo>
                    <a:pt x="1670" y="2621"/>
                  </a:lnTo>
                  <a:lnTo>
                    <a:pt x="1670" y="2524"/>
                  </a:lnTo>
                  <a:lnTo>
                    <a:pt x="1656" y="2152"/>
                  </a:lnTo>
                  <a:lnTo>
                    <a:pt x="1642" y="1780"/>
                  </a:lnTo>
                  <a:lnTo>
                    <a:pt x="1421" y="1724"/>
                  </a:lnTo>
                  <a:lnTo>
                    <a:pt x="1311" y="1669"/>
                  </a:lnTo>
                  <a:lnTo>
                    <a:pt x="1201" y="1614"/>
                  </a:lnTo>
                  <a:lnTo>
                    <a:pt x="1104" y="1559"/>
                  </a:lnTo>
                  <a:lnTo>
                    <a:pt x="994" y="1476"/>
                  </a:lnTo>
                  <a:lnTo>
                    <a:pt x="897" y="1393"/>
                  </a:lnTo>
                  <a:lnTo>
                    <a:pt x="801" y="1297"/>
                  </a:lnTo>
                  <a:lnTo>
                    <a:pt x="718" y="1187"/>
                  </a:lnTo>
                  <a:lnTo>
                    <a:pt x="635" y="1062"/>
                  </a:lnTo>
                  <a:lnTo>
                    <a:pt x="553" y="925"/>
                  </a:lnTo>
                  <a:lnTo>
                    <a:pt x="484" y="773"/>
                  </a:lnTo>
                  <a:lnTo>
                    <a:pt x="429" y="607"/>
                  </a:lnTo>
                  <a:lnTo>
                    <a:pt x="373" y="414"/>
                  </a:lnTo>
                  <a:lnTo>
                    <a:pt x="346" y="221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for background photos">
  <p:cSld name="BLANK_1_1_1_1">
    <p:bg>
      <p:bgPr>
        <a:solidFill>
          <a:srgbClr val="FFFFFF">
            <a:alpha val="74230"/>
          </a:srgbClr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9" name="Google Shape;569;p14"/>
          <p:cNvGrpSpPr/>
          <p:nvPr/>
        </p:nvGrpSpPr>
        <p:grpSpPr>
          <a:xfrm>
            <a:off x="374" y="3709"/>
            <a:ext cx="9143948" cy="5143382"/>
            <a:chOff x="238125" y="2361025"/>
            <a:chExt cx="1765275" cy="992950"/>
          </a:xfrm>
        </p:grpSpPr>
        <p:sp>
          <p:nvSpPr>
            <p:cNvPr id="570" name="Google Shape;570;p14"/>
            <p:cNvSpPr/>
            <p:nvPr/>
          </p:nvSpPr>
          <p:spPr>
            <a:xfrm>
              <a:off x="403600" y="2361025"/>
              <a:ext cx="1104000" cy="992950"/>
            </a:xfrm>
            <a:custGeom>
              <a:rect b="b" l="l" r="r" t="t"/>
              <a:pathLst>
                <a:path extrusionOk="0" h="39718" w="44160">
                  <a:moveTo>
                    <a:pt x="1" y="0"/>
                  </a:moveTo>
                  <a:lnTo>
                    <a:pt x="39719" y="39718"/>
                  </a:lnTo>
                  <a:lnTo>
                    <a:pt x="44160" y="39718"/>
                  </a:lnTo>
                  <a:lnTo>
                    <a:pt x="4441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1" name="Google Shape;571;p14"/>
            <p:cNvSpPr/>
            <p:nvPr/>
          </p:nvSpPr>
          <p:spPr>
            <a:xfrm>
              <a:off x="238125" y="2751650"/>
              <a:ext cx="602325" cy="602325"/>
            </a:xfrm>
            <a:custGeom>
              <a:rect b="b" l="l" r="r" t="t"/>
              <a:pathLst>
                <a:path extrusionOk="0" h="24093" w="24093">
                  <a:moveTo>
                    <a:pt x="0" y="0"/>
                  </a:moveTo>
                  <a:lnTo>
                    <a:pt x="0" y="4441"/>
                  </a:lnTo>
                  <a:lnTo>
                    <a:pt x="19652" y="24093"/>
                  </a:lnTo>
                  <a:lnTo>
                    <a:pt x="24093" y="24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2" name="Google Shape;572;p14"/>
            <p:cNvSpPr/>
            <p:nvPr/>
          </p:nvSpPr>
          <p:spPr>
            <a:xfrm>
              <a:off x="238125" y="2361025"/>
              <a:ext cx="1047100" cy="992950"/>
            </a:xfrm>
            <a:custGeom>
              <a:rect b="b" l="l" r="r" t="t"/>
              <a:pathLst>
                <a:path extrusionOk="0" h="39718" w="41884">
                  <a:moveTo>
                    <a:pt x="0" y="0"/>
                  </a:moveTo>
                  <a:lnTo>
                    <a:pt x="0" y="2276"/>
                  </a:lnTo>
                  <a:lnTo>
                    <a:pt x="37443" y="39718"/>
                  </a:lnTo>
                  <a:lnTo>
                    <a:pt x="41883" y="39718"/>
                  </a:lnTo>
                  <a:lnTo>
                    <a:pt x="2165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3" name="Google Shape;573;p14"/>
            <p:cNvSpPr/>
            <p:nvPr/>
          </p:nvSpPr>
          <p:spPr>
            <a:xfrm>
              <a:off x="238125" y="2529250"/>
              <a:ext cx="824725" cy="824725"/>
            </a:xfrm>
            <a:custGeom>
              <a:rect b="b" l="l" r="r" t="t"/>
              <a:pathLst>
                <a:path extrusionOk="0" h="32989" w="32989">
                  <a:moveTo>
                    <a:pt x="0" y="1"/>
                  </a:moveTo>
                  <a:lnTo>
                    <a:pt x="0" y="4442"/>
                  </a:lnTo>
                  <a:lnTo>
                    <a:pt x="28547" y="32989"/>
                  </a:lnTo>
                  <a:lnTo>
                    <a:pt x="32988" y="3298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4" name="Google Shape;574;p14"/>
            <p:cNvSpPr/>
            <p:nvPr/>
          </p:nvSpPr>
          <p:spPr>
            <a:xfrm>
              <a:off x="1959925" y="2361025"/>
              <a:ext cx="43475" cy="43450"/>
            </a:xfrm>
            <a:custGeom>
              <a:rect b="b" l="l" r="r" t="t"/>
              <a:pathLst>
                <a:path extrusionOk="0" h="1738" w="1739">
                  <a:moveTo>
                    <a:pt x="0" y="0"/>
                  </a:moveTo>
                  <a:lnTo>
                    <a:pt x="1738" y="1738"/>
                  </a:lnTo>
                  <a:lnTo>
                    <a:pt x="1738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5" name="Google Shape;575;p14"/>
            <p:cNvSpPr/>
            <p:nvPr/>
          </p:nvSpPr>
          <p:spPr>
            <a:xfrm>
              <a:off x="238125" y="3196400"/>
              <a:ext cx="157575" cy="157575"/>
            </a:xfrm>
            <a:custGeom>
              <a:rect b="b" l="l" r="r" t="t"/>
              <a:pathLst>
                <a:path extrusionOk="0" h="6303" w="6303">
                  <a:moveTo>
                    <a:pt x="0" y="1"/>
                  </a:moveTo>
                  <a:lnTo>
                    <a:pt x="0" y="4441"/>
                  </a:lnTo>
                  <a:lnTo>
                    <a:pt x="1862" y="6303"/>
                  </a:lnTo>
                  <a:lnTo>
                    <a:pt x="6302" y="630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" name="Google Shape;576;p14"/>
            <p:cNvSpPr/>
            <p:nvPr/>
          </p:nvSpPr>
          <p:spPr>
            <a:xfrm>
              <a:off x="238125" y="2974025"/>
              <a:ext cx="379950" cy="379950"/>
            </a:xfrm>
            <a:custGeom>
              <a:rect b="b" l="l" r="r" t="t"/>
              <a:pathLst>
                <a:path extrusionOk="0" h="15198" w="15198">
                  <a:moveTo>
                    <a:pt x="0" y="0"/>
                  </a:moveTo>
                  <a:lnTo>
                    <a:pt x="0" y="4441"/>
                  </a:lnTo>
                  <a:lnTo>
                    <a:pt x="10757" y="15198"/>
                  </a:lnTo>
                  <a:lnTo>
                    <a:pt x="15198" y="15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7" name="Google Shape;577;p14"/>
            <p:cNvSpPr/>
            <p:nvPr/>
          </p:nvSpPr>
          <p:spPr>
            <a:xfrm>
              <a:off x="625975" y="2361025"/>
              <a:ext cx="1104000" cy="992950"/>
            </a:xfrm>
            <a:custGeom>
              <a:rect b="b" l="l" r="r" t="t"/>
              <a:pathLst>
                <a:path extrusionOk="0" h="39718" w="44160">
                  <a:moveTo>
                    <a:pt x="1" y="0"/>
                  </a:moveTo>
                  <a:lnTo>
                    <a:pt x="39719" y="39718"/>
                  </a:lnTo>
                  <a:lnTo>
                    <a:pt x="44160" y="39718"/>
                  </a:lnTo>
                  <a:lnTo>
                    <a:pt x="4442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8" name="Google Shape;578;p14"/>
            <p:cNvSpPr/>
            <p:nvPr/>
          </p:nvSpPr>
          <p:spPr>
            <a:xfrm>
              <a:off x="1292775" y="2361025"/>
              <a:ext cx="710625" cy="710600"/>
            </a:xfrm>
            <a:custGeom>
              <a:rect b="b" l="l" r="r" t="t"/>
              <a:pathLst>
                <a:path extrusionOk="0" h="28424" w="28425">
                  <a:moveTo>
                    <a:pt x="1" y="0"/>
                  </a:moveTo>
                  <a:lnTo>
                    <a:pt x="28424" y="28423"/>
                  </a:lnTo>
                  <a:lnTo>
                    <a:pt x="28424" y="23969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9" name="Google Shape;579;p14"/>
            <p:cNvSpPr/>
            <p:nvPr/>
          </p:nvSpPr>
          <p:spPr>
            <a:xfrm>
              <a:off x="1737550" y="2361025"/>
              <a:ext cx="265850" cy="265825"/>
            </a:xfrm>
            <a:custGeom>
              <a:rect b="b" l="l" r="r" t="t"/>
              <a:pathLst>
                <a:path extrusionOk="0" h="10633" w="10634">
                  <a:moveTo>
                    <a:pt x="0" y="0"/>
                  </a:moveTo>
                  <a:lnTo>
                    <a:pt x="10633" y="10633"/>
                  </a:lnTo>
                  <a:lnTo>
                    <a:pt x="10633" y="6178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0" name="Google Shape;580;p14"/>
            <p:cNvSpPr/>
            <p:nvPr/>
          </p:nvSpPr>
          <p:spPr>
            <a:xfrm>
              <a:off x="1515150" y="2361025"/>
              <a:ext cx="488250" cy="488225"/>
            </a:xfrm>
            <a:custGeom>
              <a:rect b="b" l="l" r="r" t="t"/>
              <a:pathLst>
                <a:path extrusionOk="0" h="19529" w="19530">
                  <a:moveTo>
                    <a:pt x="1" y="0"/>
                  </a:moveTo>
                  <a:lnTo>
                    <a:pt x="19529" y="19528"/>
                  </a:lnTo>
                  <a:lnTo>
                    <a:pt x="19529" y="15074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1" name="Google Shape;581;p14"/>
            <p:cNvSpPr/>
            <p:nvPr/>
          </p:nvSpPr>
          <p:spPr>
            <a:xfrm>
              <a:off x="848025" y="2361025"/>
              <a:ext cx="1104325" cy="992950"/>
            </a:xfrm>
            <a:custGeom>
              <a:rect b="b" l="l" r="r" t="t"/>
              <a:pathLst>
                <a:path extrusionOk="0" h="39718" w="44173">
                  <a:moveTo>
                    <a:pt x="0" y="0"/>
                  </a:moveTo>
                  <a:lnTo>
                    <a:pt x="39718" y="39718"/>
                  </a:lnTo>
                  <a:lnTo>
                    <a:pt x="44173" y="39718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2" name="Google Shape;582;p14"/>
            <p:cNvSpPr/>
            <p:nvPr/>
          </p:nvSpPr>
          <p:spPr>
            <a:xfrm>
              <a:off x="1070400" y="2361025"/>
              <a:ext cx="933000" cy="932975"/>
            </a:xfrm>
            <a:custGeom>
              <a:rect b="b" l="l" r="r" t="t"/>
              <a:pathLst>
                <a:path extrusionOk="0" h="37319" w="37320">
                  <a:moveTo>
                    <a:pt x="1" y="0"/>
                  </a:moveTo>
                  <a:lnTo>
                    <a:pt x="37319" y="37318"/>
                  </a:lnTo>
                  <a:lnTo>
                    <a:pt x="37319" y="32864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">
  <p:cSld name="TITLE_1">
    <p:bg>
      <p:bgPr>
        <a:solidFill>
          <a:srgbClr val="6E45B9"/>
        </a:solid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3"/>
          <p:cNvGrpSpPr/>
          <p:nvPr/>
        </p:nvGrpSpPr>
        <p:grpSpPr>
          <a:xfrm>
            <a:off x="374" y="3709"/>
            <a:ext cx="9143948" cy="5143382"/>
            <a:chOff x="238125" y="2361025"/>
            <a:chExt cx="1765275" cy="992950"/>
          </a:xfrm>
        </p:grpSpPr>
        <p:sp>
          <p:nvSpPr>
            <p:cNvPr id="90" name="Google Shape;90;p3"/>
            <p:cNvSpPr/>
            <p:nvPr/>
          </p:nvSpPr>
          <p:spPr>
            <a:xfrm>
              <a:off x="403600" y="2361025"/>
              <a:ext cx="1104000" cy="992950"/>
            </a:xfrm>
            <a:custGeom>
              <a:rect b="b" l="l" r="r" t="t"/>
              <a:pathLst>
                <a:path extrusionOk="0" h="39718" w="44160">
                  <a:moveTo>
                    <a:pt x="1" y="0"/>
                  </a:moveTo>
                  <a:lnTo>
                    <a:pt x="39719" y="39718"/>
                  </a:lnTo>
                  <a:lnTo>
                    <a:pt x="44160" y="39718"/>
                  </a:lnTo>
                  <a:lnTo>
                    <a:pt x="4441" y="0"/>
                  </a:lnTo>
                  <a:close/>
                </a:path>
              </a:pathLst>
            </a:custGeom>
            <a:solidFill>
              <a:srgbClr val="5930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3"/>
            <p:cNvSpPr/>
            <p:nvPr/>
          </p:nvSpPr>
          <p:spPr>
            <a:xfrm>
              <a:off x="238125" y="2751650"/>
              <a:ext cx="602325" cy="602325"/>
            </a:xfrm>
            <a:custGeom>
              <a:rect b="b" l="l" r="r" t="t"/>
              <a:pathLst>
                <a:path extrusionOk="0" h="24093" w="24093">
                  <a:moveTo>
                    <a:pt x="0" y="0"/>
                  </a:moveTo>
                  <a:lnTo>
                    <a:pt x="0" y="4441"/>
                  </a:lnTo>
                  <a:lnTo>
                    <a:pt x="19652" y="24093"/>
                  </a:lnTo>
                  <a:lnTo>
                    <a:pt x="24093" y="24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930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3"/>
            <p:cNvSpPr/>
            <p:nvPr/>
          </p:nvSpPr>
          <p:spPr>
            <a:xfrm>
              <a:off x="238125" y="2361025"/>
              <a:ext cx="1047100" cy="992950"/>
            </a:xfrm>
            <a:custGeom>
              <a:rect b="b" l="l" r="r" t="t"/>
              <a:pathLst>
                <a:path extrusionOk="0" h="39718" w="41884">
                  <a:moveTo>
                    <a:pt x="0" y="0"/>
                  </a:moveTo>
                  <a:lnTo>
                    <a:pt x="0" y="2276"/>
                  </a:lnTo>
                  <a:lnTo>
                    <a:pt x="37443" y="39718"/>
                  </a:lnTo>
                  <a:lnTo>
                    <a:pt x="41883" y="39718"/>
                  </a:lnTo>
                  <a:lnTo>
                    <a:pt x="2165" y="0"/>
                  </a:lnTo>
                  <a:close/>
                </a:path>
              </a:pathLst>
            </a:custGeom>
            <a:solidFill>
              <a:srgbClr val="5930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238125" y="2529250"/>
              <a:ext cx="824725" cy="824725"/>
            </a:xfrm>
            <a:custGeom>
              <a:rect b="b" l="l" r="r" t="t"/>
              <a:pathLst>
                <a:path extrusionOk="0" h="32989" w="32989">
                  <a:moveTo>
                    <a:pt x="0" y="1"/>
                  </a:moveTo>
                  <a:lnTo>
                    <a:pt x="0" y="4442"/>
                  </a:lnTo>
                  <a:lnTo>
                    <a:pt x="28547" y="32989"/>
                  </a:lnTo>
                  <a:lnTo>
                    <a:pt x="32988" y="3298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930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1959925" y="2361025"/>
              <a:ext cx="43475" cy="43450"/>
            </a:xfrm>
            <a:custGeom>
              <a:rect b="b" l="l" r="r" t="t"/>
              <a:pathLst>
                <a:path extrusionOk="0" h="1738" w="1739">
                  <a:moveTo>
                    <a:pt x="0" y="0"/>
                  </a:moveTo>
                  <a:lnTo>
                    <a:pt x="1738" y="1738"/>
                  </a:lnTo>
                  <a:lnTo>
                    <a:pt x="1738" y="0"/>
                  </a:lnTo>
                  <a:close/>
                </a:path>
              </a:pathLst>
            </a:custGeom>
            <a:solidFill>
              <a:srgbClr val="5930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" name="Google Shape;95;p3"/>
            <p:cNvSpPr/>
            <p:nvPr/>
          </p:nvSpPr>
          <p:spPr>
            <a:xfrm>
              <a:off x="238125" y="3196400"/>
              <a:ext cx="157575" cy="157575"/>
            </a:xfrm>
            <a:custGeom>
              <a:rect b="b" l="l" r="r" t="t"/>
              <a:pathLst>
                <a:path extrusionOk="0" h="6303" w="6303">
                  <a:moveTo>
                    <a:pt x="0" y="1"/>
                  </a:moveTo>
                  <a:lnTo>
                    <a:pt x="0" y="4441"/>
                  </a:lnTo>
                  <a:lnTo>
                    <a:pt x="1862" y="6303"/>
                  </a:lnTo>
                  <a:lnTo>
                    <a:pt x="6302" y="630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930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" name="Google Shape;96;p3"/>
            <p:cNvSpPr/>
            <p:nvPr/>
          </p:nvSpPr>
          <p:spPr>
            <a:xfrm>
              <a:off x="238125" y="2974025"/>
              <a:ext cx="379950" cy="379950"/>
            </a:xfrm>
            <a:custGeom>
              <a:rect b="b" l="l" r="r" t="t"/>
              <a:pathLst>
                <a:path extrusionOk="0" h="15198" w="15198">
                  <a:moveTo>
                    <a:pt x="0" y="0"/>
                  </a:moveTo>
                  <a:lnTo>
                    <a:pt x="0" y="4441"/>
                  </a:lnTo>
                  <a:lnTo>
                    <a:pt x="10757" y="15198"/>
                  </a:lnTo>
                  <a:lnTo>
                    <a:pt x="15198" y="15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930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625975" y="2361025"/>
              <a:ext cx="1104000" cy="992950"/>
            </a:xfrm>
            <a:custGeom>
              <a:rect b="b" l="l" r="r" t="t"/>
              <a:pathLst>
                <a:path extrusionOk="0" h="39718" w="44160">
                  <a:moveTo>
                    <a:pt x="1" y="0"/>
                  </a:moveTo>
                  <a:lnTo>
                    <a:pt x="39719" y="39718"/>
                  </a:lnTo>
                  <a:lnTo>
                    <a:pt x="44160" y="39718"/>
                  </a:lnTo>
                  <a:lnTo>
                    <a:pt x="4442" y="0"/>
                  </a:lnTo>
                  <a:close/>
                </a:path>
              </a:pathLst>
            </a:custGeom>
            <a:solidFill>
              <a:srgbClr val="5930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1292775" y="2361025"/>
              <a:ext cx="710625" cy="710600"/>
            </a:xfrm>
            <a:custGeom>
              <a:rect b="b" l="l" r="r" t="t"/>
              <a:pathLst>
                <a:path extrusionOk="0" h="28424" w="28425">
                  <a:moveTo>
                    <a:pt x="1" y="0"/>
                  </a:moveTo>
                  <a:lnTo>
                    <a:pt x="28424" y="28423"/>
                  </a:lnTo>
                  <a:lnTo>
                    <a:pt x="28424" y="23969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5930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1737550" y="2361025"/>
              <a:ext cx="265850" cy="265825"/>
            </a:xfrm>
            <a:custGeom>
              <a:rect b="b" l="l" r="r" t="t"/>
              <a:pathLst>
                <a:path extrusionOk="0" h="10633" w="10634">
                  <a:moveTo>
                    <a:pt x="0" y="0"/>
                  </a:moveTo>
                  <a:lnTo>
                    <a:pt x="10633" y="10633"/>
                  </a:lnTo>
                  <a:lnTo>
                    <a:pt x="10633" y="6178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5930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" name="Google Shape;100;p3"/>
            <p:cNvSpPr/>
            <p:nvPr/>
          </p:nvSpPr>
          <p:spPr>
            <a:xfrm>
              <a:off x="1515150" y="2361025"/>
              <a:ext cx="488250" cy="488225"/>
            </a:xfrm>
            <a:custGeom>
              <a:rect b="b" l="l" r="r" t="t"/>
              <a:pathLst>
                <a:path extrusionOk="0" h="19529" w="19530">
                  <a:moveTo>
                    <a:pt x="1" y="0"/>
                  </a:moveTo>
                  <a:lnTo>
                    <a:pt x="19529" y="19528"/>
                  </a:lnTo>
                  <a:lnTo>
                    <a:pt x="19529" y="15074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5930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" name="Google Shape;101;p3"/>
            <p:cNvSpPr/>
            <p:nvPr/>
          </p:nvSpPr>
          <p:spPr>
            <a:xfrm>
              <a:off x="848025" y="2361025"/>
              <a:ext cx="1104325" cy="992950"/>
            </a:xfrm>
            <a:custGeom>
              <a:rect b="b" l="l" r="r" t="t"/>
              <a:pathLst>
                <a:path extrusionOk="0" h="39718" w="44173">
                  <a:moveTo>
                    <a:pt x="0" y="0"/>
                  </a:moveTo>
                  <a:lnTo>
                    <a:pt x="39718" y="39718"/>
                  </a:lnTo>
                  <a:lnTo>
                    <a:pt x="44173" y="39718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5930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3"/>
            <p:cNvSpPr/>
            <p:nvPr/>
          </p:nvSpPr>
          <p:spPr>
            <a:xfrm>
              <a:off x="1070400" y="2361025"/>
              <a:ext cx="933000" cy="932975"/>
            </a:xfrm>
            <a:custGeom>
              <a:rect b="b" l="l" r="r" t="t"/>
              <a:pathLst>
                <a:path extrusionOk="0" h="37319" w="37320">
                  <a:moveTo>
                    <a:pt x="1" y="0"/>
                  </a:moveTo>
                  <a:lnTo>
                    <a:pt x="37319" y="37318"/>
                  </a:lnTo>
                  <a:lnTo>
                    <a:pt x="37319" y="32864"/>
                  </a:lnTo>
                  <a:lnTo>
                    <a:pt x="4455" y="0"/>
                  </a:lnTo>
                  <a:close/>
                </a:path>
              </a:pathLst>
            </a:custGeom>
            <a:solidFill>
              <a:srgbClr val="5930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" name="Google Shape;103;p3"/>
          <p:cNvSpPr txBox="1"/>
          <p:nvPr>
            <p:ph type="ctrTitle"/>
          </p:nvPr>
        </p:nvSpPr>
        <p:spPr>
          <a:xfrm>
            <a:off x="2111075" y="1735750"/>
            <a:ext cx="49218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04" name="Google Shape;104;p3"/>
          <p:cNvSpPr txBox="1"/>
          <p:nvPr>
            <p:ph idx="1" type="subTitle"/>
          </p:nvPr>
        </p:nvSpPr>
        <p:spPr>
          <a:xfrm>
            <a:off x="2111075" y="2687655"/>
            <a:ext cx="49218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FF6D00"/>
              </a:buClr>
              <a:buSzPts val="1400"/>
              <a:buNone/>
              <a:defRPr sz="1400">
                <a:solidFill>
                  <a:srgbClr val="FF6D00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FF6D00"/>
              </a:buClr>
              <a:buSzPts val="1400"/>
              <a:buNone/>
              <a:defRPr sz="1400">
                <a:solidFill>
                  <a:srgbClr val="FF6D00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FF6D00"/>
              </a:buClr>
              <a:buSzPts val="1400"/>
              <a:buNone/>
              <a:defRPr sz="1400">
                <a:solidFill>
                  <a:srgbClr val="FF6D00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FF6D00"/>
              </a:buClr>
              <a:buSzPts val="1400"/>
              <a:buNone/>
              <a:defRPr sz="1400">
                <a:solidFill>
                  <a:srgbClr val="FF6D00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FF6D00"/>
              </a:buClr>
              <a:buSzPts val="1400"/>
              <a:buNone/>
              <a:defRPr sz="1400">
                <a:solidFill>
                  <a:srgbClr val="FF6D00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FF6D00"/>
              </a:buClr>
              <a:buSzPts val="1400"/>
              <a:buNone/>
              <a:defRPr sz="1400">
                <a:solidFill>
                  <a:srgbClr val="FF6D00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FF6D00"/>
              </a:buClr>
              <a:buSzPts val="1400"/>
              <a:buNone/>
              <a:defRPr sz="1400">
                <a:solidFill>
                  <a:srgbClr val="FF6D00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FF6D00"/>
              </a:buClr>
              <a:buSzPts val="1400"/>
              <a:buNone/>
              <a:defRPr sz="1400">
                <a:solidFill>
                  <a:srgbClr val="FF6D00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FF6D00"/>
              </a:buClr>
              <a:buSzPts val="1400"/>
              <a:buNone/>
              <a:defRPr sz="1400">
                <a:solidFill>
                  <a:srgbClr val="FF6D00"/>
                </a:solidFill>
              </a:defRPr>
            </a:lvl9pPr>
          </a:lstStyle>
          <a:p/>
        </p:txBody>
      </p:sp>
      <p:sp>
        <p:nvSpPr>
          <p:cNvPr id="105" name="Google Shape;105;p3"/>
          <p:cNvSpPr/>
          <p:nvPr/>
        </p:nvSpPr>
        <p:spPr>
          <a:xfrm>
            <a:off x="1963350" y="1657950"/>
            <a:ext cx="5217300" cy="1827600"/>
          </a:xfrm>
          <a:prstGeom prst="frame">
            <a:avLst>
              <a:gd fmla="val 1812" name="adj1"/>
            </a:avLst>
          </a:prstGeom>
          <a:solidFill>
            <a:srgbClr val="FF6D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3"/>
          <p:cNvSpPr/>
          <p:nvPr/>
        </p:nvSpPr>
        <p:spPr>
          <a:xfrm>
            <a:off x="4064716" y="1023071"/>
            <a:ext cx="904746" cy="1004756"/>
          </a:xfrm>
          <a:custGeom>
            <a:rect b="b" l="l" r="r" t="t"/>
            <a:pathLst>
              <a:path extrusionOk="0" h="8317" w="7489">
                <a:moveTo>
                  <a:pt x="3379" y="1421"/>
                </a:moveTo>
                <a:lnTo>
                  <a:pt x="3476" y="1449"/>
                </a:lnTo>
                <a:lnTo>
                  <a:pt x="3572" y="1490"/>
                </a:lnTo>
                <a:lnTo>
                  <a:pt x="3655" y="1559"/>
                </a:lnTo>
                <a:lnTo>
                  <a:pt x="3738" y="1628"/>
                </a:lnTo>
                <a:lnTo>
                  <a:pt x="3793" y="1711"/>
                </a:lnTo>
                <a:lnTo>
                  <a:pt x="3834" y="1807"/>
                </a:lnTo>
                <a:lnTo>
                  <a:pt x="3848" y="1876"/>
                </a:lnTo>
                <a:lnTo>
                  <a:pt x="3848" y="1959"/>
                </a:lnTo>
                <a:lnTo>
                  <a:pt x="3834" y="2028"/>
                </a:lnTo>
                <a:lnTo>
                  <a:pt x="3807" y="2097"/>
                </a:lnTo>
                <a:lnTo>
                  <a:pt x="3738" y="2138"/>
                </a:lnTo>
                <a:lnTo>
                  <a:pt x="3669" y="2166"/>
                </a:lnTo>
                <a:lnTo>
                  <a:pt x="3586" y="2166"/>
                </a:lnTo>
                <a:lnTo>
                  <a:pt x="3503" y="2152"/>
                </a:lnTo>
                <a:lnTo>
                  <a:pt x="3448" y="2110"/>
                </a:lnTo>
                <a:lnTo>
                  <a:pt x="3379" y="2069"/>
                </a:lnTo>
                <a:lnTo>
                  <a:pt x="3324" y="2014"/>
                </a:lnTo>
                <a:lnTo>
                  <a:pt x="3283" y="1959"/>
                </a:lnTo>
                <a:lnTo>
                  <a:pt x="3186" y="1821"/>
                </a:lnTo>
                <a:lnTo>
                  <a:pt x="3158" y="1752"/>
                </a:lnTo>
                <a:lnTo>
                  <a:pt x="3145" y="1683"/>
                </a:lnTo>
                <a:lnTo>
                  <a:pt x="3145" y="1628"/>
                </a:lnTo>
                <a:lnTo>
                  <a:pt x="3145" y="1573"/>
                </a:lnTo>
                <a:lnTo>
                  <a:pt x="3131" y="1545"/>
                </a:lnTo>
                <a:lnTo>
                  <a:pt x="3131" y="1504"/>
                </a:lnTo>
                <a:lnTo>
                  <a:pt x="3145" y="1476"/>
                </a:lnTo>
                <a:lnTo>
                  <a:pt x="3172" y="1449"/>
                </a:lnTo>
                <a:lnTo>
                  <a:pt x="3269" y="1421"/>
                </a:lnTo>
                <a:close/>
                <a:moveTo>
                  <a:pt x="2565" y="1517"/>
                </a:moveTo>
                <a:lnTo>
                  <a:pt x="2579" y="1531"/>
                </a:lnTo>
                <a:lnTo>
                  <a:pt x="2621" y="1559"/>
                </a:lnTo>
                <a:lnTo>
                  <a:pt x="2662" y="1600"/>
                </a:lnTo>
                <a:lnTo>
                  <a:pt x="2690" y="1655"/>
                </a:lnTo>
                <a:lnTo>
                  <a:pt x="2690" y="1724"/>
                </a:lnTo>
                <a:lnTo>
                  <a:pt x="2690" y="1780"/>
                </a:lnTo>
                <a:lnTo>
                  <a:pt x="2676" y="1848"/>
                </a:lnTo>
                <a:lnTo>
                  <a:pt x="2621" y="1986"/>
                </a:lnTo>
                <a:lnTo>
                  <a:pt x="2552" y="2110"/>
                </a:lnTo>
                <a:lnTo>
                  <a:pt x="2497" y="2179"/>
                </a:lnTo>
                <a:lnTo>
                  <a:pt x="2441" y="2221"/>
                </a:lnTo>
                <a:lnTo>
                  <a:pt x="2386" y="2276"/>
                </a:lnTo>
                <a:lnTo>
                  <a:pt x="2317" y="2304"/>
                </a:lnTo>
                <a:lnTo>
                  <a:pt x="2248" y="2331"/>
                </a:lnTo>
                <a:lnTo>
                  <a:pt x="2179" y="2331"/>
                </a:lnTo>
                <a:lnTo>
                  <a:pt x="2110" y="2304"/>
                </a:lnTo>
                <a:lnTo>
                  <a:pt x="2055" y="2262"/>
                </a:lnTo>
                <a:lnTo>
                  <a:pt x="2000" y="2207"/>
                </a:lnTo>
                <a:lnTo>
                  <a:pt x="1972" y="2152"/>
                </a:lnTo>
                <a:lnTo>
                  <a:pt x="1959" y="2069"/>
                </a:lnTo>
                <a:lnTo>
                  <a:pt x="1972" y="2000"/>
                </a:lnTo>
                <a:lnTo>
                  <a:pt x="2028" y="1904"/>
                </a:lnTo>
                <a:lnTo>
                  <a:pt x="2083" y="1821"/>
                </a:lnTo>
                <a:lnTo>
                  <a:pt x="2152" y="1738"/>
                </a:lnTo>
                <a:lnTo>
                  <a:pt x="2234" y="1669"/>
                </a:lnTo>
                <a:lnTo>
                  <a:pt x="2386" y="1573"/>
                </a:lnTo>
                <a:lnTo>
                  <a:pt x="2400" y="1545"/>
                </a:lnTo>
                <a:lnTo>
                  <a:pt x="2428" y="1531"/>
                </a:lnTo>
                <a:lnTo>
                  <a:pt x="2469" y="1517"/>
                </a:lnTo>
                <a:close/>
                <a:moveTo>
                  <a:pt x="3131" y="2359"/>
                </a:moveTo>
                <a:lnTo>
                  <a:pt x="3269" y="2386"/>
                </a:lnTo>
                <a:lnTo>
                  <a:pt x="3393" y="2441"/>
                </a:lnTo>
                <a:lnTo>
                  <a:pt x="3489" y="2510"/>
                </a:lnTo>
                <a:lnTo>
                  <a:pt x="3545" y="2566"/>
                </a:lnTo>
                <a:lnTo>
                  <a:pt x="3572" y="2621"/>
                </a:lnTo>
                <a:lnTo>
                  <a:pt x="3614" y="2676"/>
                </a:lnTo>
                <a:lnTo>
                  <a:pt x="3627" y="2731"/>
                </a:lnTo>
                <a:lnTo>
                  <a:pt x="3641" y="2800"/>
                </a:lnTo>
                <a:lnTo>
                  <a:pt x="3641" y="2869"/>
                </a:lnTo>
                <a:lnTo>
                  <a:pt x="3627" y="2938"/>
                </a:lnTo>
                <a:lnTo>
                  <a:pt x="3600" y="2979"/>
                </a:lnTo>
                <a:lnTo>
                  <a:pt x="3558" y="3034"/>
                </a:lnTo>
                <a:lnTo>
                  <a:pt x="3503" y="3062"/>
                </a:lnTo>
                <a:lnTo>
                  <a:pt x="3448" y="3090"/>
                </a:lnTo>
                <a:lnTo>
                  <a:pt x="3379" y="3103"/>
                </a:lnTo>
                <a:lnTo>
                  <a:pt x="3324" y="3103"/>
                </a:lnTo>
                <a:lnTo>
                  <a:pt x="3255" y="3090"/>
                </a:lnTo>
                <a:lnTo>
                  <a:pt x="3186" y="3048"/>
                </a:lnTo>
                <a:lnTo>
                  <a:pt x="3117" y="3021"/>
                </a:lnTo>
                <a:lnTo>
                  <a:pt x="3090" y="3021"/>
                </a:lnTo>
                <a:lnTo>
                  <a:pt x="3062" y="3034"/>
                </a:lnTo>
                <a:lnTo>
                  <a:pt x="3034" y="3062"/>
                </a:lnTo>
                <a:lnTo>
                  <a:pt x="3007" y="3103"/>
                </a:lnTo>
                <a:lnTo>
                  <a:pt x="2952" y="3241"/>
                </a:lnTo>
                <a:lnTo>
                  <a:pt x="2910" y="3310"/>
                </a:lnTo>
                <a:lnTo>
                  <a:pt x="2855" y="3352"/>
                </a:lnTo>
                <a:lnTo>
                  <a:pt x="2800" y="3393"/>
                </a:lnTo>
                <a:lnTo>
                  <a:pt x="2745" y="3407"/>
                </a:lnTo>
                <a:lnTo>
                  <a:pt x="2703" y="3407"/>
                </a:lnTo>
                <a:lnTo>
                  <a:pt x="2648" y="3393"/>
                </a:lnTo>
                <a:lnTo>
                  <a:pt x="2621" y="3379"/>
                </a:lnTo>
                <a:lnTo>
                  <a:pt x="2579" y="3338"/>
                </a:lnTo>
                <a:lnTo>
                  <a:pt x="2524" y="3255"/>
                </a:lnTo>
                <a:lnTo>
                  <a:pt x="2497" y="3145"/>
                </a:lnTo>
                <a:lnTo>
                  <a:pt x="2469" y="3034"/>
                </a:lnTo>
                <a:lnTo>
                  <a:pt x="2455" y="2924"/>
                </a:lnTo>
                <a:lnTo>
                  <a:pt x="2469" y="2841"/>
                </a:lnTo>
                <a:lnTo>
                  <a:pt x="2483" y="2731"/>
                </a:lnTo>
                <a:lnTo>
                  <a:pt x="2524" y="2635"/>
                </a:lnTo>
                <a:lnTo>
                  <a:pt x="2579" y="2538"/>
                </a:lnTo>
                <a:lnTo>
                  <a:pt x="2648" y="2455"/>
                </a:lnTo>
                <a:lnTo>
                  <a:pt x="2690" y="2428"/>
                </a:lnTo>
                <a:lnTo>
                  <a:pt x="2759" y="2414"/>
                </a:lnTo>
                <a:lnTo>
                  <a:pt x="2814" y="2400"/>
                </a:lnTo>
                <a:lnTo>
                  <a:pt x="2883" y="2414"/>
                </a:lnTo>
                <a:lnTo>
                  <a:pt x="2938" y="2386"/>
                </a:lnTo>
                <a:lnTo>
                  <a:pt x="2993" y="2373"/>
                </a:lnTo>
                <a:lnTo>
                  <a:pt x="3062" y="2359"/>
                </a:lnTo>
                <a:close/>
                <a:moveTo>
                  <a:pt x="3062" y="0"/>
                </a:moveTo>
                <a:lnTo>
                  <a:pt x="2910" y="14"/>
                </a:lnTo>
                <a:lnTo>
                  <a:pt x="2759" y="42"/>
                </a:lnTo>
                <a:lnTo>
                  <a:pt x="2717" y="69"/>
                </a:lnTo>
                <a:lnTo>
                  <a:pt x="2703" y="97"/>
                </a:lnTo>
                <a:lnTo>
                  <a:pt x="2552" y="138"/>
                </a:lnTo>
                <a:lnTo>
                  <a:pt x="2428" y="207"/>
                </a:lnTo>
                <a:lnTo>
                  <a:pt x="2303" y="290"/>
                </a:lnTo>
                <a:lnTo>
                  <a:pt x="2207" y="387"/>
                </a:lnTo>
                <a:lnTo>
                  <a:pt x="2097" y="511"/>
                </a:lnTo>
                <a:lnTo>
                  <a:pt x="2000" y="621"/>
                </a:lnTo>
                <a:lnTo>
                  <a:pt x="1917" y="759"/>
                </a:lnTo>
                <a:lnTo>
                  <a:pt x="1848" y="897"/>
                </a:lnTo>
                <a:lnTo>
                  <a:pt x="1779" y="1049"/>
                </a:lnTo>
                <a:lnTo>
                  <a:pt x="1710" y="1214"/>
                </a:lnTo>
                <a:lnTo>
                  <a:pt x="1614" y="1545"/>
                </a:lnTo>
                <a:lnTo>
                  <a:pt x="1531" y="1904"/>
                </a:lnTo>
                <a:lnTo>
                  <a:pt x="1476" y="2262"/>
                </a:lnTo>
                <a:lnTo>
                  <a:pt x="1476" y="2359"/>
                </a:lnTo>
                <a:lnTo>
                  <a:pt x="1462" y="2441"/>
                </a:lnTo>
                <a:lnTo>
                  <a:pt x="1435" y="2497"/>
                </a:lnTo>
                <a:lnTo>
                  <a:pt x="1407" y="2538"/>
                </a:lnTo>
                <a:lnTo>
                  <a:pt x="1379" y="2566"/>
                </a:lnTo>
                <a:lnTo>
                  <a:pt x="1324" y="2579"/>
                </a:lnTo>
                <a:lnTo>
                  <a:pt x="1283" y="2579"/>
                </a:lnTo>
                <a:lnTo>
                  <a:pt x="1228" y="2566"/>
                </a:lnTo>
                <a:lnTo>
                  <a:pt x="1117" y="2524"/>
                </a:lnTo>
                <a:lnTo>
                  <a:pt x="993" y="2455"/>
                </a:lnTo>
                <a:lnTo>
                  <a:pt x="883" y="2400"/>
                </a:lnTo>
                <a:lnTo>
                  <a:pt x="773" y="2345"/>
                </a:lnTo>
                <a:lnTo>
                  <a:pt x="538" y="2248"/>
                </a:lnTo>
                <a:lnTo>
                  <a:pt x="414" y="2207"/>
                </a:lnTo>
                <a:lnTo>
                  <a:pt x="290" y="2207"/>
                </a:lnTo>
                <a:lnTo>
                  <a:pt x="221" y="2235"/>
                </a:lnTo>
                <a:lnTo>
                  <a:pt x="166" y="2248"/>
                </a:lnTo>
                <a:lnTo>
                  <a:pt x="111" y="2290"/>
                </a:lnTo>
                <a:lnTo>
                  <a:pt x="83" y="2331"/>
                </a:lnTo>
                <a:lnTo>
                  <a:pt x="56" y="2373"/>
                </a:lnTo>
                <a:lnTo>
                  <a:pt x="28" y="2428"/>
                </a:lnTo>
                <a:lnTo>
                  <a:pt x="0" y="2538"/>
                </a:lnTo>
                <a:lnTo>
                  <a:pt x="0" y="2662"/>
                </a:lnTo>
                <a:lnTo>
                  <a:pt x="14" y="2786"/>
                </a:lnTo>
                <a:lnTo>
                  <a:pt x="69" y="3021"/>
                </a:lnTo>
                <a:lnTo>
                  <a:pt x="124" y="3200"/>
                </a:lnTo>
                <a:lnTo>
                  <a:pt x="221" y="3365"/>
                </a:lnTo>
                <a:lnTo>
                  <a:pt x="318" y="3531"/>
                </a:lnTo>
                <a:lnTo>
                  <a:pt x="428" y="3683"/>
                </a:lnTo>
                <a:lnTo>
                  <a:pt x="552" y="3834"/>
                </a:lnTo>
                <a:lnTo>
                  <a:pt x="690" y="3972"/>
                </a:lnTo>
                <a:lnTo>
                  <a:pt x="828" y="4096"/>
                </a:lnTo>
                <a:lnTo>
                  <a:pt x="966" y="4221"/>
                </a:lnTo>
                <a:lnTo>
                  <a:pt x="1104" y="4317"/>
                </a:lnTo>
                <a:lnTo>
                  <a:pt x="1255" y="4427"/>
                </a:lnTo>
                <a:lnTo>
                  <a:pt x="1421" y="4524"/>
                </a:lnTo>
                <a:lnTo>
                  <a:pt x="1586" y="4607"/>
                </a:lnTo>
                <a:lnTo>
                  <a:pt x="1655" y="4896"/>
                </a:lnTo>
                <a:lnTo>
                  <a:pt x="1752" y="5200"/>
                </a:lnTo>
                <a:lnTo>
                  <a:pt x="1848" y="5489"/>
                </a:lnTo>
                <a:lnTo>
                  <a:pt x="1959" y="5779"/>
                </a:lnTo>
                <a:lnTo>
                  <a:pt x="2069" y="6069"/>
                </a:lnTo>
                <a:lnTo>
                  <a:pt x="2193" y="6358"/>
                </a:lnTo>
                <a:lnTo>
                  <a:pt x="2331" y="6634"/>
                </a:lnTo>
                <a:lnTo>
                  <a:pt x="2469" y="6896"/>
                </a:lnTo>
                <a:lnTo>
                  <a:pt x="2703" y="7351"/>
                </a:lnTo>
                <a:lnTo>
                  <a:pt x="2841" y="7586"/>
                </a:lnTo>
                <a:lnTo>
                  <a:pt x="2993" y="7820"/>
                </a:lnTo>
                <a:lnTo>
                  <a:pt x="3076" y="7916"/>
                </a:lnTo>
                <a:lnTo>
                  <a:pt x="3172" y="8013"/>
                </a:lnTo>
                <a:lnTo>
                  <a:pt x="3269" y="8096"/>
                </a:lnTo>
                <a:lnTo>
                  <a:pt x="3365" y="8165"/>
                </a:lnTo>
                <a:lnTo>
                  <a:pt x="3476" y="8234"/>
                </a:lnTo>
                <a:lnTo>
                  <a:pt x="3600" y="8275"/>
                </a:lnTo>
                <a:lnTo>
                  <a:pt x="3724" y="8303"/>
                </a:lnTo>
                <a:lnTo>
                  <a:pt x="3848" y="8316"/>
                </a:lnTo>
                <a:lnTo>
                  <a:pt x="3903" y="8303"/>
                </a:lnTo>
                <a:lnTo>
                  <a:pt x="3945" y="8275"/>
                </a:lnTo>
                <a:lnTo>
                  <a:pt x="3986" y="8234"/>
                </a:lnTo>
                <a:lnTo>
                  <a:pt x="3986" y="8179"/>
                </a:lnTo>
                <a:lnTo>
                  <a:pt x="4000" y="8054"/>
                </a:lnTo>
                <a:lnTo>
                  <a:pt x="4027" y="7903"/>
                </a:lnTo>
                <a:lnTo>
                  <a:pt x="4069" y="7737"/>
                </a:lnTo>
                <a:lnTo>
                  <a:pt x="4138" y="7586"/>
                </a:lnTo>
                <a:lnTo>
                  <a:pt x="4179" y="7517"/>
                </a:lnTo>
                <a:lnTo>
                  <a:pt x="4220" y="7461"/>
                </a:lnTo>
                <a:lnTo>
                  <a:pt x="4262" y="7406"/>
                </a:lnTo>
                <a:lnTo>
                  <a:pt x="4317" y="7365"/>
                </a:lnTo>
                <a:lnTo>
                  <a:pt x="4372" y="7337"/>
                </a:lnTo>
                <a:lnTo>
                  <a:pt x="4427" y="7337"/>
                </a:lnTo>
                <a:lnTo>
                  <a:pt x="4482" y="7351"/>
                </a:lnTo>
                <a:lnTo>
                  <a:pt x="4551" y="7379"/>
                </a:lnTo>
                <a:lnTo>
                  <a:pt x="4731" y="7489"/>
                </a:lnTo>
                <a:lnTo>
                  <a:pt x="4813" y="7530"/>
                </a:lnTo>
                <a:lnTo>
                  <a:pt x="4896" y="7558"/>
                </a:lnTo>
                <a:lnTo>
                  <a:pt x="4979" y="7572"/>
                </a:lnTo>
                <a:lnTo>
                  <a:pt x="5062" y="7572"/>
                </a:lnTo>
                <a:lnTo>
                  <a:pt x="5158" y="7558"/>
                </a:lnTo>
                <a:lnTo>
                  <a:pt x="5255" y="7517"/>
                </a:lnTo>
                <a:lnTo>
                  <a:pt x="5337" y="7461"/>
                </a:lnTo>
                <a:lnTo>
                  <a:pt x="5406" y="7392"/>
                </a:lnTo>
                <a:lnTo>
                  <a:pt x="5462" y="7323"/>
                </a:lnTo>
                <a:lnTo>
                  <a:pt x="5503" y="7255"/>
                </a:lnTo>
                <a:lnTo>
                  <a:pt x="5531" y="7158"/>
                </a:lnTo>
                <a:lnTo>
                  <a:pt x="5558" y="7075"/>
                </a:lnTo>
                <a:lnTo>
                  <a:pt x="5572" y="6896"/>
                </a:lnTo>
                <a:lnTo>
                  <a:pt x="5572" y="6703"/>
                </a:lnTo>
                <a:lnTo>
                  <a:pt x="5586" y="6675"/>
                </a:lnTo>
                <a:lnTo>
                  <a:pt x="5599" y="6634"/>
                </a:lnTo>
                <a:lnTo>
                  <a:pt x="5668" y="6537"/>
                </a:lnTo>
                <a:lnTo>
                  <a:pt x="5710" y="6510"/>
                </a:lnTo>
                <a:lnTo>
                  <a:pt x="5751" y="6482"/>
                </a:lnTo>
                <a:lnTo>
                  <a:pt x="5793" y="6482"/>
                </a:lnTo>
                <a:lnTo>
                  <a:pt x="5834" y="6510"/>
                </a:lnTo>
                <a:lnTo>
                  <a:pt x="5972" y="6648"/>
                </a:lnTo>
                <a:lnTo>
                  <a:pt x="6055" y="6703"/>
                </a:lnTo>
                <a:lnTo>
                  <a:pt x="6151" y="6758"/>
                </a:lnTo>
                <a:lnTo>
                  <a:pt x="6234" y="6772"/>
                </a:lnTo>
                <a:lnTo>
                  <a:pt x="6317" y="6758"/>
                </a:lnTo>
                <a:lnTo>
                  <a:pt x="6399" y="6730"/>
                </a:lnTo>
                <a:lnTo>
                  <a:pt x="6468" y="6689"/>
                </a:lnTo>
                <a:lnTo>
                  <a:pt x="6537" y="6620"/>
                </a:lnTo>
                <a:lnTo>
                  <a:pt x="6592" y="6551"/>
                </a:lnTo>
                <a:lnTo>
                  <a:pt x="6634" y="6482"/>
                </a:lnTo>
                <a:lnTo>
                  <a:pt x="6675" y="6413"/>
                </a:lnTo>
                <a:lnTo>
                  <a:pt x="6758" y="6234"/>
                </a:lnTo>
                <a:lnTo>
                  <a:pt x="6799" y="6151"/>
                </a:lnTo>
                <a:lnTo>
                  <a:pt x="6827" y="6041"/>
                </a:lnTo>
                <a:lnTo>
                  <a:pt x="6854" y="5944"/>
                </a:lnTo>
                <a:lnTo>
                  <a:pt x="6882" y="5889"/>
                </a:lnTo>
                <a:lnTo>
                  <a:pt x="6937" y="5848"/>
                </a:lnTo>
                <a:lnTo>
                  <a:pt x="7006" y="5834"/>
                </a:lnTo>
                <a:lnTo>
                  <a:pt x="7144" y="5820"/>
                </a:lnTo>
                <a:lnTo>
                  <a:pt x="7213" y="5806"/>
                </a:lnTo>
                <a:lnTo>
                  <a:pt x="7282" y="5779"/>
                </a:lnTo>
                <a:lnTo>
                  <a:pt x="7379" y="5696"/>
                </a:lnTo>
                <a:lnTo>
                  <a:pt x="7434" y="5600"/>
                </a:lnTo>
                <a:lnTo>
                  <a:pt x="7475" y="5517"/>
                </a:lnTo>
                <a:lnTo>
                  <a:pt x="7489" y="5434"/>
                </a:lnTo>
                <a:lnTo>
                  <a:pt x="7489" y="5338"/>
                </a:lnTo>
                <a:lnTo>
                  <a:pt x="7461" y="5255"/>
                </a:lnTo>
                <a:lnTo>
                  <a:pt x="7406" y="5172"/>
                </a:lnTo>
                <a:lnTo>
                  <a:pt x="7351" y="5103"/>
                </a:lnTo>
                <a:lnTo>
                  <a:pt x="7282" y="5020"/>
                </a:lnTo>
                <a:lnTo>
                  <a:pt x="7199" y="4951"/>
                </a:lnTo>
                <a:lnTo>
                  <a:pt x="7034" y="4814"/>
                </a:lnTo>
                <a:lnTo>
                  <a:pt x="6868" y="4703"/>
                </a:lnTo>
                <a:lnTo>
                  <a:pt x="6717" y="4607"/>
                </a:lnTo>
                <a:lnTo>
                  <a:pt x="6455" y="4441"/>
                </a:lnTo>
                <a:lnTo>
                  <a:pt x="6206" y="4262"/>
                </a:lnTo>
                <a:lnTo>
                  <a:pt x="5710" y="3890"/>
                </a:lnTo>
                <a:lnTo>
                  <a:pt x="5448" y="3696"/>
                </a:lnTo>
                <a:lnTo>
                  <a:pt x="5186" y="3476"/>
                </a:lnTo>
                <a:lnTo>
                  <a:pt x="5337" y="3255"/>
                </a:lnTo>
                <a:lnTo>
                  <a:pt x="5462" y="3021"/>
                </a:lnTo>
                <a:lnTo>
                  <a:pt x="5558" y="2772"/>
                </a:lnTo>
                <a:lnTo>
                  <a:pt x="5641" y="2510"/>
                </a:lnTo>
                <a:lnTo>
                  <a:pt x="5696" y="2248"/>
                </a:lnTo>
                <a:lnTo>
                  <a:pt x="5710" y="1986"/>
                </a:lnTo>
                <a:lnTo>
                  <a:pt x="5710" y="1724"/>
                </a:lnTo>
                <a:lnTo>
                  <a:pt x="5682" y="1600"/>
                </a:lnTo>
                <a:lnTo>
                  <a:pt x="5668" y="1490"/>
                </a:lnTo>
                <a:lnTo>
                  <a:pt x="5627" y="1380"/>
                </a:lnTo>
                <a:lnTo>
                  <a:pt x="5586" y="1297"/>
                </a:lnTo>
                <a:lnTo>
                  <a:pt x="5517" y="1228"/>
                </a:lnTo>
                <a:lnTo>
                  <a:pt x="5448" y="1186"/>
                </a:lnTo>
                <a:lnTo>
                  <a:pt x="5365" y="1159"/>
                </a:lnTo>
                <a:lnTo>
                  <a:pt x="5269" y="1173"/>
                </a:lnTo>
                <a:lnTo>
                  <a:pt x="5186" y="1186"/>
                </a:lnTo>
                <a:lnTo>
                  <a:pt x="5089" y="1242"/>
                </a:lnTo>
                <a:lnTo>
                  <a:pt x="5034" y="1283"/>
                </a:lnTo>
                <a:lnTo>
                  <a:pt x="5006" y="1338"/>
                </a:lnTo>
                <a:lnTo>
                  <a:pt x="4951" y="1476"/>
                </a:lnTo>
                <a:lnTo>
                  <a:pt x="4896" y="1614"/>
                </a:lnTo>
                <a:lnTo>
                  <a:pt x="4869" y="1669"/>
                </a:lnTo>
                <a:lnTo>
                  <a:pt x="4827" y="1724"/>
                </a:lnTo>
                <a:lnTo>
                  <a:pt x="4758" y="1807"/>
                </a:lnTo>
                <a:lnTo>
                  <a:pt x="4717" y="1876"/>
                </a:lnTo>
                <a:lnTo>
                  <a:pt x="4662" y="1917"/>
                </a:lnTo>
                <a:lnTo>
                  <a:pt x="4620" y="1945"/>
                </a:lnTo>
                <a:lnTo>
                  <a:pt x="4593" y="1959"/>
                </a:lnTo>
                <a:lnTo>
                  <a:pt x="4565" y="1945"/>
                </a:lnTo>
                <a:lnTo>
                  <a:pt x="4538" y="1931"/>
                </a:lnTo>
                <a:lnTo>
                  <a:pt x="4510" y="1904"/>
                </a:lnTo>
                <a:lnTo>
                  <a:pt x="4455" y="1821"/>
                </a:lnTo>
                <a:lnTo>
                  <a:pt x="4441" y="1821"/>
                </a:lnTo>
                <a:lnTo>
                  <a:pt x="4372" y="1490"/>
                </a:lnTo>
                <a:lnTo>
                  <a:pt x="4345" y="1338"/>
                </a:lnTo>
                <a:lnTo>
                  <a:pt x="4289" y="1186"/>
                </a:lnTo>
                <a:lnTo>
                  <a:pt x="4234" y="1049"/>
                </a:lnTo>
                <a:lnTo>
                  <a:pt x="4165" y="897"/>
                </a:lnTo>
                <a:lnTo>
                  <a:pt x="4096" y="759"/>
                </a:lnTo>
                <a:lnTo>
                  <a:pt x="4000" y="621"/>
                </a:lnTo>
                <a:lnTo>
                  <a:pt x="3917" y="497"/>
                </a:lnTo>
                <a:lnTo>
                  <a:pt x="3807" y="373"/>
                </a:lnTo>
                <a:lnTo>
                  <a:pt x="3710" y="263"/>
                </a:lnTo>
                <a:lnTo>
                  <a:pt x="3586" y="180"/>
                </a:lnTo>
                <a:lnTo>
                  <a:pt x="3462" y="97"/>
                </a:lnTo>
                <a:lnTo>
                  <a:pt x="3338" y="42"/>
                </a:lnTo>
                <a:lnTo>
                  <a:pt x="3200" y="14"/>
                </a:lnTo>
                <a:lnTo>
                  <a:pt x="3062" y="0"/>
                </a:lnTo>
                <a:close/>
              </a:path>
            </a:pathLst>
          </a:custGeom>
          <a:solidFill>
            <a:srgbClr val="272C3B">
              <a:alpha val="234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3"/>
          <p:cNvSpPr/>
          <p:nvPr/>
        </p:nvSpPr>
        <p:spPr>
          <a:xfrm>
            <a:off x="4043427" y="1011007"/>
            <a:ext cx="904746" cy="1004756"/>
          </a:xfrm>
          <a:custGeom>
            <a:rect b="b" l="l" r="r" t="t"/>
            <a:pathLst>
              <a:path extrusionOk="0" h="8317" w="7489">
                <a:moveTo>
                  <a:pt x="3379" y="1421"/>
                </a:moveTo>
                <a:lnTo>
                  <a:pt x="3476" y="1449"/>
                </a:lnTo>
                <a:lnTo>
                  <a:pt x="3572" y="1490"/>
                </a:lnTo>
                <a:lnTo>
                  <a:pt x="3655" y="1559"/>
                </a:lnTo>
                <a:lnTo>
                  <a:pt x="3738" y="1628"/>
                </a:lnTo>
                <a:lnTo>
                  <a:pt x="3793" y="1711"/>
                </a:lnTo>
                <a:lnTo>
                  <a:pt x="3834" y="1807"/>
                </a:lnTo>
                <a:lnTo>
                  <a:pt x="3848" y="1876"/>
                </a:lnTo>
                <a:lnTo>
                  <a:pt x="3848" y="1959"/>
                </a:lnTo>
                <a:lnTo>
                  <a:pt x="3834" y="2028"/>
                </a:lnTo>
                <a:lnTo>
                  <a:pt x="3807" y="2097"/>
                </a:lnTo>
                <a:lnTo>
                  <a:pt x="3738" y="2138"/>
                </a:lnTo>
                <a:lnTo>
                  <a:pt x="3669" y="2166"/>
                </a:lnTo>
                <a:lnTo>
                  <a:pt x="3586" y="2166"/>
                </a:lnTo>
                <a:lnTo>
                  <a:pt x="3503" y="2152"/>
                </a:lnTo>
                <a:lnTo>
                  <a:pt x="3448" y="2110"/>
                </a:lnTo>
                <a:lnTo>
                  <a:pt x="3379" y="2069"/>
                </a:lnTo>
                <a:lnTo>
                  <a:pt x="3324" y="2014"/>
                </a:lnTo>
                <a:lnTo>
                  <a:pt x="3283" y="1959"/>
                </a:lnTo>
                <a:lnTo>
                  <a:pt x="3186" y="1821"/>
                </a:lnTo>
                <a:lnTo>
                  <a:pt x="3158" y="1752"/>
                </a:lnTo>
                <a:lnTo>
                  <a:pt x="3145" y="1683"/>
                </a:lnTo>
                <a:lnTo>
                  <a:pt x="3145" y="1628"/>
                </a:lnTo>
                <a:lnTo>
                  <a:pt x="3145" y="1573"/>
                </a:lnTo>
                <a:lnTo>
                  <a:pt x="3131" y="1545"/>
                </a:lnTo>
                <a:lnTo>
                  <a:pt x="3131" y="1504"/>
                </a:lnTo>
                <a:lnTo>
                  <a:pt x="3145" y="1476"/>
                </a:lnTo>
                <a:lnTo>
                  <a:pt x="3172" y="1449"/>
                </a:lnTo>
                <a:lnTo>
                  <a:pt x="3269" y="1421"/>
                </a:lnTo>
                <a:close/>
                <a:moveTo>
                  <a:pt x="2565" y="1517"/>
                </a:moveTo>
                <a:lnTo>
                  <a:pt x="2579" y="1531"/>
                </a:lnTo>
                <a:lnTo>
                  <a:pt x="2621" y="1559"/>
                </a:lnTo>
                <a:lnTo>
                  <a:pt x="2662" y="1600"/>
                </a:lnTo>
                <a:lnTo>
                  <a:pt x="2690" y="1655"/>
                </a:lnTo>
                <a:lnTo>
                  <a:pt x="2690" y="1724"/>
                </a:lnTo>
                <a:lnTo>
                  <a:pt x="2690" y="1780"/>
                </a:lnTo>
                <a:lnTo>
                  <a:pt x="2676" y="1848"/>
                </a:lnTo>
                <a:lnTo>
                  <a:pt x="2621" y="1986"/>
                </a:lnTo>
                <a:lnTo>
                  <a:pt x="2552" y="2110"/>
                </a:lnTo>
                <a:lnTo>
                  <a:pt x="2497" y="2179"/>
                </a:lnTo>
                <a:lnTo>
                  <a:pt x="2441" y="2221"/>
                </a:lnTo>
                <a:lnTo>
                  <a:pt x="2386" y="2276"/>
                </a:lnTo>
                <a:lnTo>
                  <a:pt x="2317" y="2304"/>
                </a:lnTo>
                <a:lnTo>
                  <a:pt x="2248" y="2331"/>
                </a:lnTo>
                <a:lnTo>
                  <a:pt x="2179" y="2331"/>
                </a:lnTo>
                <a:lnTo>
                  <a:pt x="2110" y="2304"/>
                </a:lnTo>
                <a:lnTo>
                  <a:pt x="2055" y="2262"/>
                </a:lnTo>
                <a:lnTo>
                  <a:pt x="2000" y="2207"/>
                </a:lnTo>
                <a:lnTo>
                  <a:pt x="1972" y="2152"/>
                </a:lnTo>
                <a:lnTo>
                  <a:pt x="1959" y="2069"/>
                </a:lnTo>
                <a:lnTo>
                  <a:pt x="1972" y="2000"/>
                </a:lnTo>
                <a:lnTo>
                  <a:pt x="2028" y="1904"/>
                </a:lnTo>
                <a:lnTo>
                  <a:pt x="2083" y="1821"/>
                </a:lnTo>
                <a:lnTo>
                  <a:pt x="2152" y="1738"/>
                </a:lnTo>
                <a:lnTo>
                  <a:pt x="2234" y="1669"/>
                </a:lnTo>
                <a:lnTo>
                  <a:pt x="2386" y="1573"/>
                </a:lnTo>
                <a:lnTo>
                  <a:pt x="2400" y="1545"/>
                </a:lnTo>
                <a:lnTo>
                  <a:pt x="2428" y="1531"/>
                </a:lnTo>
                <a:lnTo>
                  <a:pt x="2469" y="1517"/>
                </a:lnTo>
                <a:close/>
                <a:moveTo>
                  <a:pt x="3131" y="2359"/>
                </a:moveTo>
                <a:lnTo>
                  <a:pt x="3269" y="2386"/>
                </a:lnTo>
                <a:lnTo>
                  <a:pt x="3393" y="2441"/>
                </a:lnTo>
                <a:lnTo>
                  <a:pt x="3489" y="2510"/>
                </a:lnTo>
                <a:lnTo>
                  <a:pt x="3545" y="2566"/>
                </a:lnTo>
                <a:lnTo>
                  <a:pt x="3572" y="2621"/>
                </a:lnTo>
                <a:lnTo>
                  <a:pt x="3614" y="2676"/>
                </a:lnTo>
                <a:lnTo>
                  <a:pt x="3627" y="2731"/>
                </a:lnTo>
                <a:lnTo>
                  <a:pt x="3641" y="2800"/>
                </a:lnTo>
                <a:lnTo>
                  <a:pt x="3641" y="2869"/>
                </a:lnTo>
                <a:lnTo>
                  <a:pt x="3627" y="2938"/>
                </a:lnTo>
                <a:lnTo>
                  <a:pt x="3600" y="2979"/>
                </a:lnTo>
                <a:lnTo>
                  <a:pt x="3558" y="3034"/>
                </a:lnTo>
                <a:lnTo>
                  <a:pt x="3503" y="3062"/>
                </a:lnTo>
                <a:lnTo>
                  <a:pt x="3448" y="3090"/>
                </a:lnTo>
                <a:lnTo>
                  <a:pt x="3379" y="3103"/>
                </a:lnTo>
                <a:lnTo>
                  <a:pt x="3324" y="3103"/>
                </a:lnTo>
                <a:lnTo>
                  <a:pt x="3255" y="3090"/>
                </a:lnTo>
                <a:lnTo>
                  <a:pt x="3186" y="3048"/>
                </a:lnTo>
                <a:lnTo>
                  <a:pt x="3117" y="3021"/>
                </a:lnTo>
                <a:lnTo>
                  <a:pt x="3090" y="3021"/>
                </a:lnTo>
                <a:lnTo>
                  <a:pt x="3062" y="3034"/>
                </a:lnTo>
                <a:lnTo>
                  <a:pt x="3034" y="3062"/>
                </a:lnTo>
                <a:lnTo>
                  <a:pt x="3007" y="3103"/>
                </a:lnTo>
                <a:lnTo>
                  <a:pt x="2952" y="3241"/>
                </a:lnTo>
                <a:lnTo>
                  <a:pt x="2910" y="3310"/>
                </a:lnTo>
                <a:lnTo>
                  <a:pt x="2855" y="3352"/>
                </a:lnTo>
                <a:lnTo>
                  <a:pt x="2800" y="3393"/>
                </a:lnTo>
                <a:lnTo>
                  <a:pt x="2745" y="3407"/>
                </a:lnTo>
                <a:lnTo>
                  <a:pt x="2703" y="3407"/>
                </a:lnTo>
                <a:lnTo>
                  <a:pt x="2648" y="3393"/>
                </a:lnTo>
                <a:lnTo>
                  <a:pt x="2621" y="3379"/>
                </a:lnTo>
                <a:lnTo>
                  <a:pt x="2579" y="3338"/>
                </a:lnTo>
                <a:lnTo>
                  <a:pt x="2524" y="3255"/>
                </a:lnTo>
                <a:lnTo>
                  <a:pt x="2497" y="3145"/>
                </a:lnTo>
                <a:lnTo>
                  <a:pt x="2469" y="3034"/>
                </a:lnTo>
                <a:lnTo>
                  <a:pt x="2455" y="2924"/>
                </a:lnTo>
                <a:lnTo>
                  <a:pt x="2469" y="2841"/>
                </a:lnTo>
                <a:lnTo>
                  <a:pt x="2483" y="2731"/>
                </a:lnTo>
                <a:lnTo>
                  <a:pt x="2524" y="2635"/>
                </a:lnTo>
                <a:lnTo>
                  <a:pt x="2579" y="2538"/>
                </a:lnTo>
                <a:lnTo>
                  <a:pt x="2648" y="2455"/>
                </a:lnTo>
                <a:lnTo>
                  <a:pt x="2690" y="2428"/>
                </a:lnTo>
                <a:lnTo>
                  <a:pt x="2759" y="2414"/>
                </a:lnTo>
                <a:lnTo>
                  <a:pt x="2814" y="2400"/>
                </a:lnTo>
                <a:lnTo>
                  <a:pt x="2883" y="2414"/>
                </a:lnTo>
                <a:lnTo>
                  <a:pt x="2938" y="2386"/>
                </a:lnTo>
                <a:lnTo>
                  <a:pt x="2993" y="2373"/>
                </a:lnTo>
                <a:lnTo>
                  <a:pt x="3062" y="2359"/>
                </a:lnTo>
                <a:close/>
                <a:moveTo>
                  <a:pt x="3062" y="0"/>
                </a:moveTo>
                <a:lnTo>
                  <a:pt x="2910" y="14"/>
                </a:lnTo>
                <a:lnTo>
                  <a:pt x="2759" y="42"/>
                </a:lnTo>
                <a:lnTo>
                  <a:pt x="2717" y="69"/>
                </a:lnTo>
                <a:lnTo>
                  <a:pt x="2703" y="97"/>
                </a:lnTo>
                <a:lnTo>
                  <a:pt x="2552" y="138"/>
                </a:lnTo>
                <a:lnTo>
                  <a:pt x="2428" y="207"/>
                </a:lnTo>
                <a:lnTo>
                  <a:pt x="2303" y="290"/>
                </a:lnTo>
                <a:lnTo>
                  <a:pt x="2207" y="387"/>
                </a:lnTo>
                <a:lnTo>
                  <a:pt x="2097" y="511"/>
                </a:lnTo>
                <a:lnTo>
                  <a:pt x="2000" y="621"/>
                </a:lnTo>
                <a:lnTo>
                  <a:pt x="1917" y="759"/>
                </a:lnTo>
                <a:lnTo>
                  <a:pt x="1848" y="897"/>
                </a:lnTo>
                <a:lnTo>
                  <a:pt x="1779" y="1049"/>
                </a:lnTo>
                <a:lnTo>
                  <a:pt x="1710" y="1214"/>
                </a:lnTo>
                <a:lnTo>
                  <a:pt x="1614" y="1545"/>
                </a:lnTo>
                <a:lnTo>
                  <a:pt x="1531" y="1904"/>
                </a:lnTo>
                <a:lnTo>
                  <a:pt x="1476" y="2262"/>
                </a:lnTo>
                <a:lnTo>
                  <a:pt x="1476" y="2359"/>
                </a:lnTo>
                <a:lnTo>
                  <a:pt x="1462" y="2441"/>
                </a:lnTo>
                <a:lnTo>
                  <a:pt x="1435" y="2497"/>
                </a:lnTo>
                <a:lnTo>
                  <a:pt x="1407" y="2538"/>
                </a:lnTo>
                <a:lnTo>
                  <a:pt x="1379" y="2566"/>
                </a:lnTo>
                <a:lnTo>
                  <a:pt x="1324" y="2579"/>
                </a:lnTo>
                <a:lnTo>
                  <a:pt x="1283" y="2579"/>
                </a:lnTo>
                <a:lnTo>
                  <a:pt x="1228" y="2566"/>
                </a:lnTo>
                <a:lnTo>
                  <a:pt x="1117" y="2524"/>
                </a:lnTo>
                <a:lnTo>
                  <a:pt x="993" y="2455"/>
                </a:lnTo>
                <a:lnTo>
                  <a:pt x="883" y="2400"/>
                </a:lnTo>
                <a:lnTo>
                  <a:pt x="773" y="2345"/>
                </a:lnTo>
                <a:lnTo>
                  <a:pt x="538" y="2248"/>
                </a:lnTo>
                <a:lnTo>
                  <a:pt x="414" y="2207"/>
                </a:lnTo>
                <a:lnTo>
                  <a:pt x="290" y="2207"/>
                </a:lnTo>
                <a:lnTo>
                  <a:pt x="221" y="2235"/>
                </a:lnTo>
                <a:lnTo>
                  <a:pt x="166" y="2248"/>
                </a:lnTo>
                <a:lnTo>
                  <a:pt x="111" y="2290"/>
                </a:lnTo>
                <a:lnTo>
                  <a:pt x="83" y="2331"/>
                </a:lnTo>
                <a:lnTo>
                  <a:pt x="56" y="2373"/>
                </a:lnTo>
                <a:lnTo>
                  <a:pt x="28" y="2428"/>
                </a:lnTo>
                <a:lnTo>
                  <a:pt x="0" y="2538"/>
                </a:lnTo>
                <a:lnTo>
                  <a:pt x="0" y="2662"/>
                </a:lnTo>
                <a:lnTo>
                  <a:pt x="14" y="2786"/>
                </a:lnTo>
                <a:lnTo>
                  <a:pt x="69" y="3021"/>
                </a:lnTo>
                <a:lnTo>
                  <a:pt x="124" y="3200"/>
                </a:lnTo>
                <a:lnTo>
                  <a:pt x="221" y="3365"/>
                </a:lnTo>
                <a:lnTo>
                  <a:pt x="318" y="3531"/>
                </a:lnTo>
                <a:lnTo>
                  <a:pt x="428" y="3683"/>
                </a:lnTo>
                <a:lnTo>
                  <a:pt x="552" y="3834"/>
                </a:lnTo>
                <a:lnTo>
                  <a:pt x="690" y="3972"/>
                </a:lnTo>
                <a:lnTo>
                  <a:pt x="828" y="4096"/>
                </a:lnTo>
                <a:lnTo>
                  <a:pt x="966" y="4221"/>
                </a:lnTo>
                <a:lnTo>
                  <a:pt x="1104" y="4317"/>
                </a:lnTo>
                <a:lnTo>
                  <a:pt x="1255" y="4427"/>
                </a:lnTo>
                <a:lnTo>
                  <a:pt x="1421" y="4524"/>
                </a:lnTo>
                <a:lnTo>
                  <a:pt x="1586" y="4607"/>
                </a:lnTo>
                <a:lnTo>
                  <a:pt x="1655" y="4896"/>
                </a:lnTo>
                <a:lnTo>
                  <a:pt x="1752" y="5200"/>
                </a:lnTo>
                <a:lnTo>
                  <a:pt x="1848" y="5489"/>
                </a:lnTo>
                <a:lnTo>
                  <a:pt x="1959" y="5779"/>
                </a:lnTo>
                <a:lnTo>
                  <a:pt x="2069" y="6069"/>
                </a:lnTo>
                <a:lnTo>
                  <a:pt x="2193" y="6358"/>
                </a:lnTo>
                <a:lnTo>
                  <a:pt x="2331" y="6634"/>
                </a:lnTo>
                <a:lnTo>
                  <a:pt x="2469" y="6896"/>
                </a:lnTo>
                <a:lnTo>
                  <a:pt x="2703" y="7351"/>
                </a:lnTo>
                <a:lnTo>
                  <a:pt x="2841" y="7586"/>
                </a:lnTo>
                <a:lnTo>
                  <a:pt x="2993" y="7820"/>
                </a:lnTo>
                <a:lnTo>
                  <a:pt x="3076" y="7916"/>
                </a:lnTo>
                <a:lnTo>
                  <a:pt x="3172" y="8013"/>
                </a:lnTo>
                <a:lnTo>
                  <a:pt x="3269" y="8096"/>
                </a:lnTo>
                <a:lnTo>
                  <a:pt x="3365" y="8165"/>
                </a:lnTo>
                <a:lnTo>
                  <a:pt x="3476" y="8234"/>
                </a:lnTo>
                <a:lnTo>
                  <a:pt x="3600" y="8275"/>
                </a:lnTo>
                <a:lnTo>
                  <a:pt x="3724" y="8303"/>
                </a:lnTo>
                <a:lnTo>
                  <a:pt x="3848" y="8316"/>
                </a:lnTo>
                <a:lnTo>
                  <a:pt x="3903" y="8303"/>
                </a:lnTo>
                <a:lnTo>
                  <a:pt x="3945" y="8275"/>
                </a:lnTo>
                <a:lnTo>
                  <a:pt x="3986" y="8234"/>
                </a:lnTo>
                <a:lnTo>
                  <a:pt x="3986" y="8179"/>
                </a:lnTo>
                <a:lnTo>
                  <a:pt x="4000" y="8054"/>
                </a:lnTo>
                <a:lnTo>
                  <a:pt x="4027" y="7903"/>
                </a:lnTo>
                <a:lnTo>
                  <a:pt x="4069" y="7737"/>
                </a:lnTo>
                <a:lnTo>
                  <a:pt x="4138" y="7586"/>
                </a:lnTo>
                <a:lnTo>
                  <a:pt x="4179" y="7517"/>
                </a:lnTo>
                <a:lnTo>
                  <a:pt x="4220" y="7461"/>
                </a:lnTo>
                <a:lnTo>
                  <a:pt x="4262" y="7406"/>
                </a:lnTo>
                <a:lnTo>
                  <a:pt x="4317" y="7365"/>
                </a:lnTo>
                <a:lnTo>
                  <a:pt x="4372" y="7337"/>
                </a:lnTo>
                <a:lnTo>
                  <a:pt x="4427" y="7337"/>
                </a:lnTo>
                <a:lnTo>
                  <a:pt x="4482" y="7351"/>
                </a:lnTo>
                <a:lnTo>
                  <a:pt x="4551" y="7379"/>
                </a:lnTo>
                <a:lnTo>
                  <a:pt x="4731" y="7489"/>
                </a:lnTo>
                <a:lnTo>
                  <a:pt x="4813" y="7530"/>
                </a:lnTo>
                <a:lnTo>
                  <a:pt x="4896" y="7558"/>
                </a:lnTo>
                <a:lnTo>
                  <a:pt x="4979" y="7572"/>
                </a:lnTo>
                <a:lnTo>
                  <a:pt x="5062" y="7572"/>
                </a:lnTo>
                <a:lnTo>
                  <a:pt x="5158" y="7558"/>
                </a:lnTo>
                <a:lnTo>
                  <a:pt x="5255" y="7517"/>
                </a:lnTo>
                <a:lnTo>
                  <a:pt x="5337" y="7461"/>
                </a:lnTo>
                <a:lnTo>
                  <a:pt x="5406" y="7392"/>
                </a:lnTo>
                <a:lnTo>
                  <a:pt x="5462" y="7323"/>
                </a:lnTo>
                <a:lnTo>
                  <a:pt x="5503" y="7255"/>
                </a:lnTo>
                <a:lnTo>
                  <a:pt x="5531" y="7158"/>
                </a:lnTo>
                <a:lnTo>
                  <a:pt x="5558" y="7075"/>
                </a:lnTo>
                <a:lnTo>
                  <a:pt x="5572" y="6896"/>
                </a:lnTo>
                <a:lnTo>
                  <a:pt x="5572" y="6703"/>
                </a:lnTo>
                <a:lnTo>
                  <a:pt x="5586" y="6675"/>
                </a:lnTo>
                <a:lnTo>
                  <a:pt x="5599" y="6634"/>
                </a:lnTo>
                <a:lnTo>
                  <a:pt x="5668" y="6537"/>
                </a:lnTo>
                <a:lnTo>
                  <a:pt x="5710" y="6510"/>
                </a:lnTo>
                <a:lnTo>
                  <a:pt x="5751" y="6482"/>
                </a:lnTo>
                <a:lnTo>
                  <a:pt x="5793" y="6482"/>
                </a:lnTo>
                <a:lnTo>
                  <a:pt x="5834" y="6510"/>
                </a:lnTo>
                <a:lnTo>
                  <a:pt x="5972" y="6648"/>
                </a:lnTo>
                <a:lnTo>
                  <a:pt x="6055" y="6703"/>
                </a:lnTo>
                <a:lnTo>
                  <a:pt x="6151" y="6758"/>
                </a:lnTo>
                <a:lnTo>
                  <a:pt x="6234" y="6772"/>
                </a:lnTo>
                <a:lnTo>
                  <a:pt x="6317" y="6758"/>
                </a:lnTo>
                <a:lnTo>
                  <a:pt x="6399" y="6730"/>
                </a:lnTo>
                <a:lnTo>
                  <a:pt x="6468" y="6689"/>
                </a:lnTo>
                <a:lnTo>
                  <a:pt x="6537" y="6620"/>
                </a:lnTo>
                <a:lnTo>
                  <a:pt x="6592" y="6551"/>
                </a:lnTo>
                <a:lnTo>
                  <a:pt x="6634" y="6482"/>
                </a:lnTo>
                <a:lnTo>
                  <a:pt x="6675" y="6413"/>
                </a:lnTo>
                <a:lnTo>
                  <a:pt x="6758" y="6234"/>
                </a:lnTo>
                <a:lnTo>
                  <a:pt x="6799" y="6151"/>
                </a:lnTo>
                <a:lnTo>
                  <a:pt x="6827" y="6041"/>
                </a:lnTo>
                <a:lnTo>
                  <a:pt x="6854" y="5944"/>
                </a:lnTo>
                <a:lnTo>
                  <a:pt x="6882" y="5889"/>
                </a:lnTo>
                <a:lnTo>
                  <a:pt x="6937" y="5848"/>
                </a:lnTo>
                <a:lnTo>
                  <a:pt x="7006" y="5834"/>
                </a:lnTo>
                <a:lnTo>
                  <a:pt x="7144" y="5820"/>
                </a:lnTo>
                <a:lnTo>
                  <a:pt x="7213" y="5806"/>
                </a:lnTo>
                <a:lnTo>
                  <a:pt x="7282" y="5779"/>
                </a:lnTo>
                <a:lnTo>
                  <a:pt x="7379" y="5696"/>
                </a:lnTo>
                <a:lnTo>
                  <a:pt x="7434" y="5600"/>
                </a:lnTo>
                <a:lnTo>
                  <a:pt x="7475" y="5517"/>
                </a:lnTo>
                <a:lnTo>
                  <a:pt x="7489" y="5434"/>
                </a:lnTo>
                <a:lnTo>
                  <a:pt x="7489" y="5338"/>
                </a:lnTo>
                <a:lnTo>
                  <a:pt x="7461" y="5255"/>
                </a:lnTo>
                <a:lnTo>
                  <a:pt x="7406" y="5172"/>
                </a:lnTo>
                <a:lnTo>
                  <a:pt x="7351" y="5103"/>
                </a:lnTo>
                <a:lnTo>
                  <a:pt x="7282" y="5020"/>
                </a:lnTo>
                <a:lnTo>
                  <a:pt x="7199" y="4951"/>
                </a:lnTo>
                <a:lnTo>
                  <a:pt x="7034" y="4814"/>
                </a:lnTo>
                <a:lnTo>
                  <a:pt x="6868" y="4703"/>
                </a:lnTo>
                <a:lnTo>
                  <a:pt x="6717" y="4607"/>
                </a:lnTo>
                <a:lnTo>
                  <a:pt x="6455" y="4441"/>
                </a:lnTo>
                <a:lnTo>
                  <a:pt x="6206" y="4262"/>
                </a:lnTo>
                <a:lnTo>
                  <a:pt x="5710" y="3890"/>
                </a:lnTo>
                <a:lnTo>
                  <a:pt x="5448" y="3696"/>
                </a:lnTo>
                <a:lnTo>
                  <a:pt x="5186" y="3476"/>
                </a:lnTo>
                <a:lnTo>
                  <a:pt x="5337" y="3255"/>
                </a:lnTo>
                <a:lnTo>
                  <a:pt x="5462" y="3021"/>
                </a:lnTo>
                <a:lnTo>
                  <a:pt x="5558" y="2772"/>
                </a:lnTo>
                <a:lnTo>
                  <a:pt x="5641" y="2510"/>
                </a:lnTo>
                <a:lnTo>
                  <a:pt x="5696" y="2248"/>
                </a:lnTo>
                <a:lnTo>
                  <a:pt x="5710" y="1986"/>
                </a:lnTo>
                <a:lnTo>
                  <a:pt x="5710" y="1724"/>
                </a:lnTo>
                <a:lnTo>
                  <a:pt x="5682" y="1600"/>
                </a:lnTo>
                <a:lnTo>
                  <a:pt x="5668" y="1490"/>
                </a:lnTo>
                <a:lnTo>
                  <a:pt x="5627" y="1380"/>
                </a:lnTo>
                <a:lnTo>
                  <a:pt x="5586" y="1297"/>
                </a:lnTo>
                <a:lnTo>
                  <a:pt x="5517" y="1228"/>
                </a:lnTo>
                <a:lnTo>
                  <a:pt x="5448" y="1186"/>
                </a:lnTo>
                <a:lnTo>
                  <a:pt x="5365" y="1159"/>
                </a:lnTo>
                <a:lnTo>
                  <a:pt x="5269" y="1173"/>
                </a:lnTo>
                <a:lnTo>
                  <a:pt x="5186" y="1186"/>
                </a:lnTo>
                <a:lnTo>
                  <a:pt x="5089" y="1242"/>
                </a:lnTo>
                <a:lnTo>
                  <a:pt x="5034" y="1283"/>
                </a:lnTo>
                <a:lnTo>
                  <a:pt x="5006" y="1338"/>
                </a:lnTo>
                <a:lnTo>
                  <a:pt x="4951" y="1476"/>
                </a:lnTo>
                <a:lnTo>
                  <a:pt x="4896" y="1614"/>
                </a:lnTo>
                <a:lnTo>
                  <a:pt x="4869" y="1669"/>
                </a:lnTo>
                <a:lnTo>
                  <a:pt x="4827" y="1724"/>
                </a:lnTo>
                <a:lnTo>
                  <a:pt x="4758" y="1807"/>
                </a:lnTo>
                <a:lnTo>
                  <a:pt x="4717" y="1876"/>
                </a:lnTo>
                <a:lnTo>
                  <a:pt x="4662" y="1917"/>
                </a:lnTo>
                <a:lnTo>
                  <a:pt x="4620" y="1945"/>
                </a:lnTo>
                <a:lnTo>
                  <a:pt x="4593" y="1959"/>
                </a:lnTo>
                <a:lnTo>
                  <a:pt x="4565" y="1945"/>
                </a:lnTo>
                <a:lnTo>
                  <a:pt x="4538" y="1931"/>
                </a:lnTo>
                <a:lnTo>
                  <a:pt x="4510" y="1904"/>
                </a:lnTo>
                <a:lnTo>
                  <a:pt x="4455" y="1821"/>
                </a:lnTo>
                <a:lnTo>
                  <a:pt x="4441" y="1821"/>
                </a:lnTo>
                <a:lnTo>
                  <a:pt x="4372" y="1490"/>
                </a:lnTo>
                <a:lnTo>
                  <a:pt x="4345" y="1338"/>
                </a:lnTo>
                <a:lnTo>
                  <a:pt x="4289" y="1186"/>
                </a:lnTo>
                <a:lnTo>
                  <a:pt x="4234" y="1049"/>
                </a:lnTo>
                <a:lnTo>
                  <a:pt x="4165" y="897"/>
                </a:lnTo>
                <a:lnTo>
                  <a:pt x="4096" y="759"/>
                </a:lnTo>
                <a:lnTo>
                  <a:pt x="4000" y="621"/>
                </a:lnTo>
                <a:lnTo>
                  <a:pt x="3917" y="497"/>
                </a:lnTo>
                <a:lnTo>
                  <a:pt x="3807" y="373"/>
                </a:lnTo>
                <a:lnTo>
                  <a:pt x="3710" y="263"/>
                </a:lnTo>
                <a:lnTo>
                  <a:pt x="3586" y="180"/>
                </a:lnTo>
                <a:lnTo>
                  <a:pt x="3462" y="97"/>
                </a:lnTo>
                <a:lnTo>
                  <a:pt x="3338" y="42"/>
                </a:lnTo>
                <a:lnTo>
                  <a:pt x="3200" y="14"/>
                </a:lnTo>
                <a:lnTo>
                  <a:pt x="306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TITLE_1_1">
    <p:bg>
      <p:bgPr>
        <a:solidFill>
          <a:srgbClr val="6B9B00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" name="Google Shape;109;p4"/>
          <p:cNvGrpSpPr/>
          <p:nvPr/>
        </p:nvGrpSpPr>
        <p:grpSpPr>
          <a:xfrm>
            <a:off x="-60" y="8"/>
            <a:ext cx="9144124" cy="5143481"/>
            <a:chOff x="5616600" y="2361025"/>
            <a:chExt cx="1765275" cy="992950"/>
          </a:xfrm>
        </p:grpSpPr>
        <p:sp>
          <p:nvSpPr>
            <p:cNvPr id="110" name="Google Shape;110;p4"/>
            <p:cNvSpPr/>
            <p:nvPr/>
          </p:nvSpPr>
          <p:spPr>
            <a:xfrm>
              <a:off x="5875875" y="3142625"/>
              <a:ext cx="296875" cy="211350"/>
            </a:xfrm>
            <a:custGeom>
              <a:rect b="b" l="l" r="r" t="t"/>
              <a:pathLst>
                <a:path extrusionOk="0" h="8454" w="11875">
                  <a:moveTo>
                    <a:pt x="4593" y="1517"/>
                  </a:moveTo>
                  <a:lnTo>
                    <a:pt x="6703" y="1972"/>
                  </a:lnTo>
                  <a:lnTo>
                    <a:pt x="6689" y="2110"/>
                  </a:lnTo>
                  <a:lnTo>
                    <a:pt x="6662" y="2262"/>
                  </a:lnTo>
                  <a:lnTo>
                    <a:pt x="6648" y="2331"/>
                  </a:lnTo>
                  <a:lnTo>
                    <a:pt x="6621" y="2372"/>
                  </a:lnTo>
                  <a:lnTo>
                    <a:pt x="6579" y="2414"/>
                  </a:lnTo>
                  <a:lnTo>
                    <a:pt x="6524" y="2414"/>
                  </a:lnTo>
                  <a:lnTo>
                    <a:pt x="5586" y="2303"/>
                  </a:lnTo>
                  <a:lnTo>
                    <a:pt x="4828" y="2207"/>
                  </a:lnTo>
                  <a:lnTo>
                    <a:pt x="4800" y="2179"/>
                  </a:lnTo>
                  <a:lnTo>
                    <a:pt x="4759" y="2110"/>
                  </a:lnTo>
                  <a:lnTo>
                    <a:pt x="4690" y="1890"/>
                  </a:lnTo>
                  <a:lnTo>
                    <a:pt x="4593" y="1517"/>
                  </a:lnTo>
                  <a:close/>
                  <a:moveTo>
                    <a:pt x="4428" y="1531"/>
                  </a:moveTo>
                  <a:lnTo>
                    <a:pt x="4579" y="1917"/>
                  </a:lnTo>
                  <a:lnTo>
                    <a:pt x="4607" y="2027"/>
                  </a:lnTo>
                  <a:lnTo>
                    <a:pt x="4635" y="2138"/>
                  </a:lnTo>
                  <a:lnTo>
                    <a:pt x="4648" y="2220"/>
                  </a:lnTo>
                  <a:lnTo>
                    <a:pt x="4635" y="2234"/>
                  </a:lnTo>
                  <a:lnTo>
                    <a:pt x="4621" y="2248"/>
                  </a:lnTo>
                  <a:lnTo>
                    <a:pt x="3669" y="2717"/>
                  </a:lnTo>
                  <a:lnTo>
                    <a:pt x="3504" y="2800"/>
                  </a:lnTo>
                  <a:lnTo>
                    <a:pt x="3297" y="2938"/>
                  </a:lnTo>
                  <a:lnTo>
                    <a:pt x="3187" y="2993"/>
                  </a:lnTo>
                  <a:lnTo>
                    <a:pt x="3076" y="3048"/>
                  </a:lnTo>
                  <a:lnTo>
                    <a:pt x="2980" y="3076"/>
                  </a:lnTo>
                  <a:lnTo>
                    <a:pt x="2911" y="3089"/>
                  </a:lnTo>
                  <a:lnTo>
                    <a:pt x="2828" y="3062"/>
                  </a:lnTo>
                  <a:lnTo>
                    <a:pt x="2759" y="3007"/>
                  </a:lnTo>
                  <a:lnTo>
                    <a:pt x="2662" y="2924"/>
                  </a:lnTo>
                  <a:lnTo>
                    <a:pt x="2580" y="2841"/>
                  </a:lnTo>
                  <a:lnTo>
                    <a:pt x="2400" y="2648"/>
                  </a:lnTo>
                  <a:lnTo>
                    <a:pt x="2276" y="2510"/>
                  </a:lnTo>
                  <a:lnTo>
                    <a:pt x="4428" y="1531"/>
                  </a:lnTo>
                  <a:close/>
                  <a:moveTo>
                    <a:pt x="4869" y="2372"/>
                  </a:moveTo>
                  <a:lnTo>
                    <a:pt x="6579" y="2579"/>
                  </a:lnTo>
                  <a:lnTo>
                    <a:pt x="6441" y="3227"/>
                  </a:lnTo>
                  <a:lnTo>
                    <a:pt x="5434" y="2910"/>
                  </a:lnTo>
                  <a:lnTo>
                    <a:pt x="5186" y="2827"/>
                  </a:lnTo>
                  <a:lnTo>
                    <a:pt x="5103" y="2800"/>
                  </a:lnTo>
                  <a:lnTo>
                    <a:pt x="5048" y="2758"/>
                  </a:lnTo>
                  <a:lnTo>
                    <a:pt x="4993" y="2689"/>
                  </a:lnTo>
                  <a:lnTo>
                    <a:pt x="4952" y="2620"/>
                  </a:lnTo>
                  <a:lnTo>
                    <a:pt x="4869" y="2372"/>
                  </a:lnTo>
                  <a:close/>
                  <a:moveTo>
                    <a:pt x="6855" y="2027"/>
                  </a:moveTo>
                  <a:lnTo>
                    <a:pt x="8689" y="2772"/>
                  </a:lnTo>
                  <a:lnTo>
                    <a:pt x="8482" y="3048"/>
                  </a:lnTo>
                  <a:lnTo>
                    <a:pt x="8344" y="3200"/>
                  </a:lnTo>
                  <a:lnTo>
                    <a:pt x="8289" y="3241"/>
                  </a:lnTo>
                  <a:lnTo>
                    <a:pt x="8248" y="3269"/>
                  </a:lnTo>
                  <a:lnTo>
                    <a:pt x="8193" y="3255"/>
                  </a:lnTo>
                  <a:lnTo>
                    <a:pt x="8138" y="3241"/>
                  </a:lnTo>
                  <a:lnTo>
                    <a:pt x="8000" y="3158"/>
                  </a:lnTo>
                  <a:lnTo>
                    <a:pt x="7751" y="3007"/>
                  </a:lnTo>
                  <a:lnTo>
                    <a:pt x="6896" y="2551"/>
                  </a:lnTo>
                  <a:lnTo>
                    <a:pt x="6827" y="2496"/>
                  </a:lnTo>
                  <a:lnTo>
                    <a:pt x="6786" y="2441"/>
                  </a:lnTo>
                  <a:lnTo>
                    <a:pt x="6772" y="2386"/>
                  </a:lnTo>
                  <a:lnTo>
                    <a:pt x="6772" y="2331"/>
                  </a:lnTo>
                  <a:lnTo>
                    <a:pt x="6814" y="2193"/>
                  </a:lnTo>
                  <a:lnTo>
                    <a:pt x="6855" y="2027"/>
                  </a:lnTo>
                  <a:close/>
                  <a:moveTo>
                    <a:pt x="4704" y="2386"/>
                  </a:moveTo>
                  <a:lnTo>
                    <a:pt x="4841" y="2813"/>
                  </a:lnTo>
                  <a:lnTo>
                    <a:pt x="3821" y="3558"/>
                  </a:lnTo>
                  <a:lnTo>
                    <a:pt x="3752" y="3627"/>
                  </a:lnTo>
                  <a:lnTo>
                    <a:pt x="3683" y="3682"/>
                  </a:lnTo>
                  <a:lnTo>
                    <a:pt x="3642" y="3696"/>
                  </a:lnTo>
                  <a:lnTo>
                    <a:pt x="3614" y="3696"/>
                  </a:lnTo>
                  <a:lnTo>
                    <a:pt x="3586" y="3682"/>
                  </a:lnTo>
                  <a:lnTo>
                    <a:pt x="3545" y="3669"/>
                  </a:lnTo>
                  <a:lnTo>
                    <a:pt x="3035" y="3200"/>
                  </a:lnTo>
                  <a:lnTo>
                    <a:pt x="4704" y="2386"/>
                  </a:lnTo>
                  <a:close/>
                  <a:moveTo>
                    <a:pt x="6731" y="2634"/>
                  </a:moveTo>
                  <a:lnTo>
                    <a:pt x="7434" y="3007"/>
                  </a:lnTo>
                  <a:lnTo>
                    <a:pt x="8138" y="3379"/>
                  </a:lnTo>
                  <a:lnTo>
                    <a:pt x="7655" y="3917"/>
                  </a:lnTo>
                  <a:lnTo>
                    <a:pt x="6689" y="3351"/>
                  </a:lnTo>
                  <a:lnTo>
                    <a:pt x="6662" y="3324"/>
                  </a:lnTo>
                  <a:lnTo>
                    <a:pt x="6634" y="3296"/>
                  </a:lnTo>
                  <a:lnTo>
                    <a:pt x="6607" y="3255"/>
                  </a:lnTo>
                  <a:lnTo>
                    <a:pt x="6607" y="3213"/>
                  </a:lnTo>
                  <a:lnTo>
                    <a:pt x="6593" y="3117"/>
                  </a:lnTo>
                  <a:lnTo>
                    <a:pt x="6607" y="3020"/>
                  </a:lnTo>
                  <a:lnTo>
                    <a:pt x="6676" y="2813"/>
                  </a:lnTo>
                  <a:lnTo>
                    <a:pt x="6731" y="2634"/>
                  </a:lnTo>
                  <a:close/>
                  <a:moveTo>
                    <a:pt x="5062" y="2951"/>
                  </a:moveTo>
                  <a:lnTo>
                    <a:pt x="6221" y="3310"/>
                  </a:lnTo>
                  <a:lnTo>
                    <a:pt x="6276" y="3338"/>
                  </a:lnTo>
                  <a:lnTo>
                    <a:pt x="6317" y="3365"/>
                  </a:lnTo>
                  <a:lnTo>
                    <a:pt x="6345" y="3407"/>
                  </a:lnTo>
                  <a:lnTo>
                    <a:pt x="6372" y="3434"/>
                  </a:lnTo>
                  <a:lnTo>
                    <a:pt x="6386" y="3475"/>
                  </a:lnTo>
                  <a:lnTo>
                    <a:pt x="6386" y="3531"/>
                  </a:lnTo>
                  <a:lnTo>
                    <a:pt x="6386" y="3627"/>
                  </a:lnTo>
                  <a:lnTo>
                    <a:pt x="6358" y="3737"/>
                  </a:lnTo>
                  <a:lnTo>
                    <a:pt x="6317" y="3848"/>
                  </a:lnTo>
                  <a:lnTo>
                    <a:pt x="6276" y="3972"/>
                  </a:lnTo>
                  <a:lnTo>
                    <a:pt x="6248" y="4082"/>
                  </a:lnTo>
                  <a:lnTo>
                    <a:pt x="6055" y="4151"/>
                  </a:lnTo>
                  <a:lnTo>
                    <a:pt x="5807" y="4234"/>
                  </a:lnTo>
                  <a:lnTo>
                    <a:pt x="5683" y="4262"/>
                  </a:lnTo>
                  <a:lnTo>
                    <a:pt x="5572" y="4262"/>
                  </a:lnTo>
                  <a:lnTo>
                    <a:pt x="5531" y="4248"/>
                  </a:lnTo>
                  <a:lnTo>
                    <a:pt x="5490" y="4234"/>
                  </a:lnTo>
                  <a:lnTo>
                    <a:pt x="5462" y="4206"/>
                  </a:lnTo>
                  <a:lnTo>
                    <a:pt x="5448" y="4165"/>
                  </a:lnTo>
                  <a:lnTo>
                    <a:pt x="5062" y="2951"/>
                  </a:lnTo>
                  <a:close/>
                  <a:moveTo>
                    <a:pt x="4897" y="2965"/>
                  </a:moveTo>
                  <a:lnTo>
                    <a:pt x="5324" y="4289"/>
                  </a:lnTo>
                  <a:lnTo>
                    <a:pt x="4317" y="4303"/>
                  </a:lnTo>
                  <a:lnTo>
                    <a:pt x="4235" y="4289"/>
                  </a:lnTo>
                  <a:lnTo>
                    <a:pt x="4152" y="4248"/>
                  </a:lnTo>
                  <a:lnTo>
                    <a:pt x="4083" y="4179"/>
                  </a:lnTo>
                  <a:lnTo>
                    <a:pt x="4000" y="4110"/>
                  </a:lnTo>
                  <a:lnTo>
                    <a:pt x="3849" y="3958"/>
                  </a:lnTo>
                  <a:lnTo>
                    <a:pt x="3724" y="3820"/>
                  </a:lnTo>
                  <a:lnTo>
                    <a:pt x="4897" y="2965"/>
                  </a:lnTo>
                  <a:close/>
                  <a:moveTo>
                    <a:pt x="6552" y="3448"/>
                  </a:moveTo>
                  <a:lnTo>
                    <a:pt x="7558" y="4027"/>
                  </a:lnTo>
                  <a:lnTo>
                    <a:pt x="7089" y="4537"/>
                  </a:lnTo>
                  <a:lnTo>
                    <a:pt x="6427" y="4124"/>
                  </a:lnTo>
                  <a:lnTo>
                    <a:pt x="6414" y="4110"/>
                  </a:lnTo>
                  <a:lnTo>
                    <a:pt x="6414" y="4082"/>
                  </a:lnTo>
                  <a:lnTo>
                    <a:pt x="6414" y="4013"/>
                  </a:lnTo>
                  <a:lnTo>
                    <a:pt x="6455" y="3806"/>
                  </a:lnTo>
                  <a:lnTo>
                    <a:pt x="6552" y="3448"/>
                  </a:lnTo>
                  <a:close/>
                  <a:moveTo>
                    <a:pt x="8813" y="2855"/>
                  </a:moveTo>
                  <a:lnTo>
                    <a:pt x="9820" y="4606"/>
                  </a:lnTo>
                  <a:lnTo>
                    <a:pt x="9696" y="4648"/>
                  </a:lnTo>
                  <a:lnTo>
                    <a:pt x="9572" y="4703"/>
                  </a:lnTo>
                  <a:lnTo>
                    <a:pt x="9461" y="4703"/>
                  </a:lnTo>
                  <a:lnTo>
                    <a:pt x="9406" y="4689"/>
                  </a:lnTo>
                  <a:lnTo>
                    <a:pt x="9365" y="4648"/>
                  </a:lnTo>
                  <a:lnTo>
                    <a:pt x="8772" y="3917"/>
                  </a:lnTo>
                  <a:lnTo>
                    <a:pt x="8524" y="3669"/>
                  </a:lnTo>
                  <a:lnTo>
                    <a:pt x="8400" y="3503"/>
                  </a:lnTo>
                  <a:lnTo>
                    <a:pt x="8358" y="3448"/>
                  </a:lnTo>
                  <a:lnTo>
                    <a:pt x="8344" y="3393"/>
                  </a:lnTo>
                  <a:lnTo>
                    <a:pt x="8358" y="3338"/>
                  </a:lnTo>
                  <a:lnTo>
                    <a:pt x="8400" y="3269"/>
                  </a:lnTo>
                  <a:lnTo>
                    <a:pt x="8551" y="3117"/>
                  </a:lnTo>
                  <a:lnTo>
                    <a:pt x="8813" y="2855"/>
                  </a:lnTo>
                  <a:close/>
                  <a:moveTo>
                    <a:pt x="2180" y="2634"/>
                  </a:moveTo>
                  <a:lnTo>
                    <a:pt x="2773" y="3172"/>
                  </a:lnTo>
                  <a:lnTo>
                    <a:pt x="2787" y="3186"/>
                  </a:lnTo>
                  <a:lnTo>
                    <a:pt x="2773" y="3213"/>
                  </a:lnTo>
                  <a:lnTo>
                    <a:pt x="2745" y="3282"/>
                  </a:lnTo>
                  <a:lnTo>
                    <a:pt x="2635" y="3489"/>
                  </a:lnTo>
                  <a:lnTo>
                    <a:pt x="2428" y="3806"/>
                  </a:lnTo>
                  <a:lnTo>
                    <a:pt x="1849" y="4772"/>
                  </a:lnTo>
                  <a:lnTo>
                    <a:pt x="1794" y="4855"/>
                  </a:lnTo>
                  <a:lnTo>
                    <a:pt x="1738" y="4896"/>
                  </a:lnTo>
                  <a:lnTo>
                    <a:pt x="1683" y="4924"/>
                  </a:lnTo>
                  <a:lnTo>
                    <a:pt x="1614" y="4937"/>
                  </a:lnTo>
                  <a:lnTo>
                    <a:pt x="1545" y="4924"/>
                  </a:lnTo>
                  <a:lnTo>
                    <a:pt x="1476" y="4896"/>
                  </a:lnTo>
                  <a:lnTo>
                    <a:pt x="1270" y="4841"/>
                  </a:lnTo>
                  <a:lnTo>
                    <a:pt x="2180" y="2634"/>
                  </a:lnTo>
                  <a:close/>
                  <a:moveTo>
                    <a:pt x="6221" y="4248"/>
                  </a:moveTo>
                  <a:lnTo>
                    <a:pt x="6069" y="4965"/>
                  </a:lnTo>
                  <a:lnTo>
                    <a:pt x="5917" y="4965"/>
                  </a:lnTo>
                  <a:lnTo>
                    <a:pt x="5807" y="4951"/>
                  </a:lnTo>
                  <a:lnTo>
                    <a:pt x="5724" y="4924"/>
                  </a:lnTo>
                  <a:lnTo>
                    <a:pt x="5669" y="4868"/>
                  </a:lnTo>
                  <a:lnTo>
                    <a:pt x="5641" y="4799"/>
                  </a:lnTo>
                  <a:lnTo>
                    <a:pt x="5600" y="4703"/>
                  </a:lnTo>
                  <a:lnTo>
                    <a:pt x="5531" y="4427"/>
                  </a:lnTo>
                  <a:lnTo>
                    <a:pt x="6221" y="4248"/>
                  </a:lnTo>
                  <a:close/>
                  <a:moveTo>
                    <a:pt x="5228" y="4455"/>
                  </a:moveTo>
                  <a:lnTo>
                    <a:pt x="5310" y="4468"/>
                  </a:lnTo>
                  <a:lnTo>
                    <a:pt x="5379" y="4496"/>
                  </a:lnTo>
                  <a:lnTo>
                    <a:pt x="5421" y="4565"/>
                  </a:lnTo>
                  <a:lnTo>
                    <a:pt x="5462" y="4634"/>
                  </a:lnTo>
                  <a:lnTo>
                    <a:pt x="5503" y="4813"/>
                  </a:lnTo>
                  <a:lnTo>
                    <a:pt x="5545" y="4992"/>
                  </a:lnTo>
                  <a:lnTo>
                    <a:pt x="5352" y="4979"/>
                  </a:lnTo>
                  <a:lnTo>
                    <a:pt x="5186" y="4951"/>
                  </a:lnTo>
                  <a:lnTo>
                    <a:pt x="5048" y="4910"/>
                  </a:lnTo>
                  <a:lnTo>
                    <a:pt x="4924" y="4855"/>
                  </a:lnTo>
                  <a:lnTo>
                    <a:pt x="4814" y="4786"/>
                  </a:lnTo>
                  <a:lnTo>
                    <a:pt x="4690" y="4703"/>
                  </a:lnTo>
                  <a:lnTo>
                    <a:pt x="4414" y="4455"/>
                  </a:lnTo>
                  <a:close/>
                  <a:moveTo>
                    <a:pt x="8234" y="3503"/>
                  </a:moveTo>
                  <a:lnTo>
                    <a:pt x="9268" y="4772"/>
                  </a:lnTo>
                  <a:lnTo>
                    <a:pt x="8469" y="5034"/>
                  </a:lnTo>
                  <a:lnTo>
                    <a:pt x="7848" y="4124"/>
                  </a:lnTo>
                  <a:lnTo>
                    <a:pt x="7820" y="4082"/>
                  </a:lnTo>
                  <a:lnTo>
                    <a:pt x="7820" y="4041"/>
                  </a:lnTo>
                  <a:lnTo>
                    <a:pt x="7820" y="4000"/>
                  </a:lnTo>
                  <a:lnTo>
                    <a:pt x="7820" y="3958"/>
                  </a:lnTo>
                  <a:lnTo>
                    <a:pt x="7862" y="3875"/>
                  </a:lnTo>
                  <a:lnTo>
                    <a:pt x="7931" y="3793"/>
                  </a:lnTo>
                  <a:lnTo>
                    <a:pt x="8096" y="3641"/>
                  </a:lnTo>
                  <a:lnTo>
                    <a:pt x="8234" y="3503"/>
                  </a:lnTo>
                  <a:close/>
                  <a:moveTo>
                    <a:pt x="2911" y="3296"/>
                  </a:moveTo>
                  <a:lnTo>
                    <a:pt x="3504" y="3834"/>
                  </a:lnTo>
                  <a:lnTo>
                    <a:pt x="2856" y="4937"/>
                  </a:lnTo>
                  <a:lnTo>
                    <a:pt x="2814" y="4992"/>
                  </a:lnTo>
                  <a:lnTo>
                    <a:pt x="2759" y="5048"/>
                  </a:lnTo>
                  <a:lnTo>
                    <a:pt x="2718" y="5089"/>
                  </a:lnTo>
                  <a:lnTo>
                    <a:pt x="2662" y="5103"/>
                  </a:lnTo>
                  <a:lnTo>
                    <a:pt x="2621" y="5130"/>
                  </a:lnTo>
                  <a:lnTo>
                    <a:pt x="2442" y="5130"/>
                  </a:lnTo>
                  <a:lnTo>
                    <a:pt x="2318" y="5103"/>
                  </a:lnTo>
                  <a:lnTo>
                    <a:pt x="2194" y="5061"/>
                  </a:lnTo>
                  <a:lnTo>
                    <a:pt x="2056" y="5020"/>
                  </a:lnTo>
                  <a:lnTo>
                    <a:pt x="1904" y="4979"/>
                  </a:lnTo>
                  <a:lnTo>
                    <a:pt x="2911" y="3296"/>
                  </a:lnTo>
                  <a:close/>
                  <a:moveTo>
                    <a:pt x="6372" y="4275"/>
                  </a:moveTo>
                  <a:lnTo>
                    <a:pt x="6979" y="4661"/>
                  </a:lnTo>
                  <a:lnTo>
                    <a:pt x="6538" y="5158"/>
                  </a:lnTo>
                  <a:lnTo>
                    <a:pt x="6427" y="5103"/>
                  </a:lnTo>
                  <a:lnTo>
                    <a:pt x="6317" y="5061"/>
                  </a:lnTo>
                  <a:lnTo>
                    <a:pt x="6276" y="5034"/>
                  </a:lnTo>
                  <a:lnTo>
                    <a:pt x="6248" y="4992"/>
                  </a:lnTo>
                  <a:lnTo>
                    <a:pt x="6234" y="4951"/>
                  </a:lnTo>
                  <a:lnTo>
                    <a:pt x="6234" y="4896"/>
                  </a:lnTo>
                  <a:lnTo>
                    <a:pt x="6372" y="4275"/>
                  </a:lnTo>
                  <a:close/>
                  <a:moveTo>
                    <a:pt x="7669" y="4137"/>
                  </a:moveTo>
                  <a:lnTo>
                    <a:pt x="8317" y="5089"/>
                  </a:lnTo>
                  <a:lnTo>
                    <a:pt x="7627" y="5310"/>
                  </a:lnTo>
                  <a:lnTo>
                    <a:pt x="7214" y="4675"/>
                  </a:lnTo>
                  <a:lnTo>
                    <a:pt x="7214" y="4661"/>
                  </a:lnTo>
                  <a:lnTo>
                    <a:pt x="7214" y="4634"/>
                  </a:lnTo>
                  <a:lnTo>
                    <a:pt x="7255" y="4579"/>
                  </a:lnTo>
                  <a:lnTo>
                    <a:pt x="7393" y="4413"/>
                  </a:lnTo>
                  <a:lnTo>
                    <a:pt x="7669" y="4137"/>
                  </a:lnTo>
                  <a:close/>
                  <a:moveTo>
                    <a:pt x="3614" y="3944"/>
                  </a:moveTo>
                  <a:lnTo>
                    <a:pt x="4138" y="4413"/>
                  </a:lnTo>
                  <a:lnTo>
                    <a:pt x="3683" y="5296"/>
                  </a:lnTo>
                  <a:lnTo>
                    <a:pt x="3655" y="5323"/>
                  </a:lnTo>
                  <a:lnTo>
                    <a:pt x="3628" y="5337"/>
                  </a:lnTo>
                  <a:lnTo>
                    <a:pt x="3545" y="5351"/>
                  </a:lnTo>
                  <a:lnTo>
                    <a:pt x="3435" y="5337"/>
                  </a:lnTo>
                  <a:lnTo>
                    <a:pt x="3311" y="5310"/>
                  </a:lnTo>
                  <a:lnTo>
                    <a:pt x="3062" y="5241"/>
                  </a:lnTo>
                  <a:lnTo>
                    <a:pt x="2883" y="5199"/>
                  </a:lnTo>
                  <a:lnTo>
                    <a:pt x="3614" y="3944"/>
                  </a:lnTo>
                  <a:close/>
                  <a:moveTo>
                    <a:pt x="7089" y="4772"/>
                  </a:moveTo>
                  <a:lnTo>
                    <a:pt x="7476" y="5351"/>
                  </a:lnTo>
                  <a:lnTo>
                    <a:pt x="6965" y="5517"/>
                  </a:lnTo>
                  <a:lnTo>
                    <a:pt x="6786" y="5365"/>
                  </a:lnTo>
                  <a:lnTo>
                    <a:pt x="6703" y="5282"/>
                  </a:lnTo>
                  <a:lnTo>
                    <a:pt x="6676" y="5241"/>
                  </a:lnTo>
                  <a:lnTo>
                    <a:pt x="6676" y="5227"/>
                  </a:lnTo>
                  <a:lnTo>
                    <a:pt x="7089" y="4772"/>
                  </a:lnTo>
                  <a:close/>
                  <a:moveTo>
                    <a:pt x="4262" y="4524"/>
                  </a:moveTo>
                  <a:lnTo>
                    <a:pt x="4855" y="5061"/>
                  </a:lnTo>
                  <a:lnTo>
                    <a:pt x="4828" y="5199"/>
                  </a:lnTo>
                  <a:lnTo>
                    <a:pt x="4786" y="5379"/>
                  </a:lnTo>
                  <a:lnTo>
                    <a:pt x="4759" y="5461"/>
                  </a:lnTo>
                  <a:lnTo>
                    <a:pt x="4731" y="5530"/>
                  </a:lnTo>
                  <a:lnTo>
                    <a:pt x="4690" y="5572"/>
                  </a:lnTo>
                  <a:lnTo>
                    <a:pt x="4648" y="5572"/>
                  </a:lnTo>
                  <a:lnTo>
                    <a:pt x="3807" y="5392"/>
                  </a:lnTo>
                  <a:lnTo>
                    <a:pt x="4262" y="4524"/>
                  </a:lnTo>
                  <a:close/>
                  <a:moveTo>
                    <a:pt x="6027" y="5117"/>
                  </a:moveTo>
                  <a:lnTo>
                    <a:pt x="5917" y="5627"/>
                  </a:lnTo>
                  <a:lnTo>
                    <a:pt x="5765" y="5144"/>
                  </a:lnTo>
                  <a:lnTo>
                    <a:pt x="5821" y="5130"/>
                  </a:lnTo>
                  <a:lnTo>
                    <a:pt x="5890" y="5130"/>
                  </a:lnTo>
                  <a:lnTo>
                    <a:pt x="6027" y="5117"/>
                  </a:lnTo>
                  <a:close/>
                  <a:moveTo>
                    <a:pt x="6179" y="5144"/>
                  </a:moveTo>
                  <a:lnTo>
                    <a:pt x="6303" y="5199"/>
                  </a:lnTo>
                  <a:lnTo>
                    <a:pt x="6427" y="5268"/>
                  </a:lnTo>
                  <a:lnTo>
                    <a:pt x="6069" y="5668"/>
                  </a:lnTo>
                  <a:lnTo>
                    <a:pt x="6179" y="5144"/>
                  </a:lnTo>
                  <a:close/>
                  <a:moveTo>
                    <a:pt x="5159" y="5130"/>
                  </a:moveTo>
                  <a:lnTo>
                    <a:pt x="5324" y="5144"/>
                  </a:lnTo>
                  <a:lnTo>
                    <a:pt x="5448" y="5158"/>
                  </a:lnTo>
                  <a:lnTo>
                    <a:pt x="5531" y="5186"/>
                  </a:lnTo>
                  <a:lnTo>
                    <a:pt x="5600" y="5241"/>
                  </a:lnTo>
                  <a:lnTo>
                    <a:pt x="5641" y="5296"/>
                  </a:lnTo>
                  <a:lnTo>
                    <a:pt x="5683" y="5392"/>
                  </a:lnTo>
                  <a:lnTo>
                    <a:pt x="5765" y="5682"/>
                  </a:lnTo>
                  <a:lnTo>
                    <a:pt x="5159" y="5130"/>
                  </a:lnTo>
                  <a:close/>
                  <a:moveTo>
                    <a:pt x="6524" y="5420"/>
                  </a:moveTo>
                  <a:lnTo>
                    <a:pt x="6593" y="5434"/>
                  </a:lnTo>
                  <a:lnTo>
                    <a:pt x="6689" y="5489"/>
                  </a:lnTo>
                  <a:lnTo>
                    <a:pt x="6786" y="5572"/>
                  </a:lnTo>
                  <a:lnTo>
                    <a:pt x="6179" y="5765"/>
                  </a:lnTo>
                  <a:lnTo>
                    <a:pt x="6358" y="5572"/>
                  </a:lnTo>
                  <a:lnTo>
                    <a:pt x="6414" y="5489"/>
                  </a:lnTo>
                  <a:lnTo>
                    <a:pt x="6469" y="5448"/>
                  </a:lnTo>
                  <a:lnTo>
                    <a:pt x="6524" y="5420"/>
                  </a:lnTo>
                  <a:close/>
                  <a:moveTo>
                    <a:pt x="4979" y="5172"/>
                  </a:moveTo>
                  <a:lnTo>
                    <a:pt x="5669" y="5792"/>
                  </a:lnTo>
                  <a:lnTo>
                    <a:pt x="4855" y="5627"/>
                  </a:lnTo>
                  <a:lnTo>
                    <a:pt x="4979" y="5172"/>
                  </a:lnTo>
                  <a:close/>
                  <a:moveTo>
                    <a:pt x="6869" y="5723"/>
                  </a:moveTo>
                  <a:lnTo>
                    <a:pt x="6910" y="5751"/>
                  </a:lnTo>
                  <a:lnTo>
                    <a:pt x="6951" y="5792"/>
                  </a:lnTo>
                  <a:lnTo>
                    <a:pt x="6979" y="5848"/>
                  </a:lnTo>
                  <a:lnTo>
                    <a:pt x="7020" y="5972"/>
                  </a:lnTo>
                  <a:lnTo>
                    <a:pt x="7062" y="6096"/>
                  </a:lnTo>
                  <a:lnTo>
                    <a:pt x="6234" y="5916"/>
                  </a:lnTo>
                  <a:lnTo>
                    <a:pt x="6814" y="5723"/>
                  </a:lnTo>
                  <a:close/>
                  <a:moveTo>
                    <a:pt x="4828" y="5779"/>
                  </a:moveTo>
                  <a:lnTo>
                    <a:pt x="5628" y="5944"/>
                  </a:lnTo>
                  <a:lnTo>
                    <a:pt x="4731" y="6234"/>
                  </a:lnTo>
                  <a:lnTo>
                    <a:pt x="4828" y="5779"/>
                  </a:lnTo>
                  <a:close/>
                  <a:moveTo>
                    <a:pt x="7545" y="5517"/>
                  </a:moveTo>
                  <a:lnTo>
                    <a:pt x="7558" y="5544"/>
                  </a:lnTo>
                  <a:lnTo>
                    <a:pt x="7586" y="5558"/>
                  </a:lnTo>
                  <a:lnTo>
                    <a:pt x="7889" y="6275"/>
                  </a:lnTo>
                  <a:lnTo>
                    <a:pt x="7241" y="6137"/>
                  </a:lnTo>
                  <a:lnTo>
                    <a:pt x="7048" y="5654"/>
                  </a:lnTo>
                  <a:lnTo>
                    <a:pt x="7172" y="5599"/>
                  </a:lnTo>
                  <a:lnTo>
                    <a:pt x="7338" y="5544"/>
                  </a:lnTo>
                  <a:lnTo>
                    <a:pt x="7420" y="5517"/>
                  </a:lnTo>
                  <a:close/>
                  <a:moveTo>
                    <a:pt x="8372" y="5227"/>
                  </a:moveTo>
                  <a:lnTo>
                    <a:pt x="8648" y="6441"/>
                  </a:lnTo>
                  <a:lnTo>
                    <a:pt x="8648" y="6441"/>
                  </a:lnTo>
                  <a:lnTo>
                    <a:pt x="8082" y="6316"/>
                  </a:lnTo>
                  <a:lnTo>
                    <a:pt x="7696" y="5448"/>
                  </a:lnTo>
                  <a:lnTo>
                    <a:pt x="8372" y="5227"/>
                  </a:lnTo>
                  <a:close/>
                  <a:moveTo>
                    <a:pt x="3780" y="5544"/>
                  </a:moveTo>
                  <a:lnTo>
                    <a:pt x="4676" y="5737"/>
                  </a:lnTo>
                  <a:lnTo>
                    <a:pt x="4635" y="6041"/>
                  </a:lnTo>
                  <a:lnTo>
                    <a:pt x="4593" y="6206"/>
                  </a:lnTo>
                  <a:lnTo>
                    <a:pt x="4566" y="6275"/>
                  </a:lnTo>
                  <a:lnTo>
                    <a:pt x="4538" y="6303"/>
                  </a:lnTo>
                  <a:lnTo>
                    <a:pt x="3849" y="6523"/>
                  </a:lnTo>
                  <a:lnTo>
                    <a:pt x="3780" y="5544"/>
                  </a:lnTo>
                  <a:close/>
                  <a:moveTo>
                    <a:pt x="9337" y="4924"/>
                  </a:moveTo>
                  <a:lnTo>
                    <a:pt x="9530" y="6634"/>
                  </a:lnTo>
                  <a:lnTo>
                    <a:pt x="9530" y="6634"/>
                  </a:lnTo>
                  <a:lnTo>
                    <a:pt x="8813" y="6468"/>
                  </a:lnTo>
                  <a:lnTo>
                    <a:pt x="8551" y="5296"/>
                  </a:lnTo>
                  <a:lnTo>
                    <a:pt x="8551" y="5254"/>
                  </a:lnTo>
                  <a:lnTo>
                    <a:pt x="8565" y="5213"/>
                  </a:lnTo>
                  <a:lnTo>
                    <a:pt x="8579" y="5172"/>
                  </a:lnTo>
                  <a:lnTo>
                    <a:pt x="8620" y="5144"/>
                  </a:lnTo>
                  <a:lnTo>
                    <a:pt x="8717" y="5089"/>
                  </a:lnTo>
                  <a:lnTo>
                    <a:pt x="8841" y="5048"/>
                  </a:lnTo>
                  <a:lnTo>
                    <a:pt x="9117" y="4979"/>
                  </a:lnTo>
                  <a:lnTo>
                    <a:pt x="9337" y="4924"/>
                  </a:lnTo>
                  <a:close/>
                  <a:moveTo>
                    <a:pt x="6207" y="6068"/>
                  </a:moveTo>
                  <a:lnTo>
                    <a:pt x="7089" y="6261"/>
                  </a:lnTo>
                  <a:lnTo>
                    <a:pt x="6951" y="6758"/>
                  </a:lnTo>
                  <a:lnTo>
                    <a:pt x="6207" y="6068"/>
                  </a:lnTo>
                  <a:close/>
                  <a:moveTo>
                    <a:pt x="2856" y="5351"/>
                  </a:moveTo>
                  <a:lnTo>
                    <a:pt x="3614" y="5517"/>
                  </a:lnTo>
                  <a:lnTo>
                    <a:pt x="3697" y="6496"/>
                  </a:lnTo>
                  <a:lnTo>
                    <a:pt x="3697" y="6523"/>
                  </a:lnTo>
                  <a:lnTo>
                    <a:pt x="3683" y="6551"/>
                  </a:lnTo>
                  <a:lnTo>
                    <a:pt x="3628" y="6606"/>
                  </a:lnTo>
                  <a:lnTo>
                    <a:pt x="3531" y="6647"/>
                  </a:lnTo>
                  <a:lnTo>
                    <a:pt x="3435" y="6675"/>
                  </a:lnTo>
                  <a:lnTo>
                    <a:pt x="3214" y="6730"/>
                  </a:lnTo>
                  <a:lnTo>
                    <a:pt x="3049" y="6772"/>
                  </a:lnTo>
                  <a:lnTo>
                    <a:pt x="2856" y="5351"/>
                  </a:lnTo>
                  <a:close/>
                  <a:moveTo>
                    <a:pt x="9875" y="4744"/>
                  </a:moveTo>
                  <a:lnTo>
                    <a:pt x="10165" y="6772"/>
                  </a:lnTo>
                  <a:lnTo>
                    <a:pt x="9889" y="6730"/>
                  </a:lnTo>
                  <a:lnTo>
                    <a:pt x="9820" y="6703"/>
                  </a:lnTo>
                  <a:lnTo>
                    <a:pt x="9751" y="6689"/>
                  </a:lnTo>
                  <a:lnTo>
                    <a:pt x="9710" y="6661"/>
                  </a:lnTo>
                  <a:lnTo>
                    <a:pt x="9682" y="6620"/>
                  </a:lnTo>
                  <a:lnTo>
                    <a:pt x="9599" y="5889"/>
                  </a:lnTo>
                  <a:lnTo>
                    <a:pt x="9503" y="5034"/>
                  </a:lnTo>
                  <a:lnTo>
                    <a:pt x="9503" y="4951"/>
                  </a:lnTo>
                  <a:lnTo>
                    <a:pt x="9517" y="4896"/>
                  </a:lnTo>
                  <a:lnTo>
                    <a:pt x="9544" y="4855"/>
                  </a:lnTo>
                  <a:lnTo>
                    <a:pt x="9586" y="4827"/>
                  </a:lnTo>
                  <a:lnTo>
                    <a:pt x="9710" y="4786"/>
                  </a:lnTo>
                  <a:lnTo>
                    <a:pt x="9875" y="4744"/>
                  </a:lnTo>
                  <a:close/>
                  <a:moveTo>
                    <a:pt x="5683" y="6096"/>
                  </a:moveTo>
                  <a:lnTo>
                    <a:pt x="4938" y="6923"/>
                  </a:lnTo>
                  <a:lnTo>
                    <a:pt x="4731" y="6399"/>
                  </a:lnTo>
                  <a:lnTo>
                    <a:pt x="5683" y="6096"/>
                  </a:lnTo>
                  <a:close/>
                  <a:moveTo>
                    <a:pt x="1876" y="5130"/>
                  </a:moveTo>
                  <a:lnTo>
                    <a:pt x="2690" y="5310"/>
                  </a:lnTo>
                  <a:lnTo>
                    <a:pt x="2869" y="6565"/>
                  </a:lnTo>
                  <a:lnTo>
                    <a:pt x="2883" y="6661"/>
                  </a:lnTo>
                  <a:lnTo>
                    <a:pt x="2897" y="6744"/>
                  </a:lnTo>
                  <a:lnTo>
                    <a:pt x="2897" y="6772"/>
                  </a:lnTo>
                  <a:lnTo>
                    <a:pt x="2883" y="6799"/>
                  </a:lnTo>
                  <a:lnTo>
                    <a:pt x="2869" y="6827"/>
                  </a:lnTo>
                  <a:lnTo>
                    <a:pt x="2828" y="6854"/>
                  </a:lnTo>
                  <a:lnTo>
                    <a:pt x="2152" y="7061"/>
                  </a:lnTo>
                  <a:lnTo>
                    <a:pt x="1876" y="5130"/>
                  </a:lnTo>
                  <a:close/>
                  <a:moveTo>
                    <a:pt x="5793" y="6206"/>
                  </a:moveTo>
                  <a:lnTo>
                    <a:pt x="5572" y="7199"/>
                  </a:lnTo>
                  <a:lnTo>
                    <a:pt x="5048" y="7034"/>
                  </a:lnTo>
                  <a:lnTo>
                    <a:pt x="5793" y="6206"/>
                  </a:lnTo>
                  <a:close/>
                  <a:moveTo>
                    <a:pt x="1270" y="5006"/>
                  </a:moveTo>
                  <a:lnTo>
                    <a:pt x="1518" y="5048"/>
                  </a:lnTo>
                  <a:lnTo>
                    <a:pt x="1656" y="5075"/>
                  </a:lnTo>
                  <a:lnTo>
                    <a:pt x="1697" y="5103"/>
                  </a:lnTo>
                  <a:lnTo>
                    <a:pt x="1725" y="5144"/>
                  </a:lnTo>
                  <a:lnTo>
                    <a:pt x="1835" y="5930"/>
                  </a:lnTo>
                  <a:lnTo>
                    <a:pt x="1973" y="6909"/>
                  </a:lnTo>
                  <a:lnTo>
                    <a:pt x="1987" y="7047"/>
                  </a:lnTo>
                  <a:lnTo>
                    <a:pt x="1973" y="7089"/>
                  </a:lnTo>
                  <a:lnTo>
                    <a:pt x="1959" y="7130"/>
                  </a:lnTo>
                  <a:lnTo>
                    <a:pt x="1918" y="7144"/>
                  </a:lnTo>
                  <a:lnTo>
                    <a:pt x="1863" y="7158"/>
                  </a:lnTo>
                  <a:lnTo>
                    <a:pt x="1697" y="7213"/>
                  </a:lnTo>
                  <a:lnTo>
                    <a:pt x="1670" y="6937"/>
                  </a:lnTo>
                  <a:lnTo>
                    <a:pt x="1628" y="6661"/>
                  </a:lnTo>
                  <a:lnTo>
                    <a:pt x="1518" y="6096"/>
                  </a:lnTo>
                  <a:lnTo>
                    <a:pt x="1270" y="5006"/>
                  </a:lnTo>
                  <a:close/>
                  <a:moveTo>
                    <a:pt x="6096" y="6178"/>
                  </a:moveTo>
                  <a:lnTo>
                    <a:pt x="6883" y="6896"/>
                  </a:lnTo>
                  <a:lnTo>
                    <a:pt x="6441" y="7254"/>
                  </a:lnTo>
                  <a:lnTo>
                    <a:pt x="6096" y="6178"/>
                  </a:lnTo>
                  <a:close/>
                  <a:moveTo>
                    <a:pt x="5945" y="6234"/>
                  </a:moveTo>
                  <a:lnTo>
                    <a:pt x="6290" y="7296"/>
                  </a:lnTo>
                  <a:lnTo>
                    <a:pt x="5724" y="7240"/>
                  </a:lnTo>
                  <a:lnTo>
                    <a:pt x="5945" y="6234"/>
                  </a:lnTo>
                  <a:close/>
                  <a:moveTo>
                    <a:pt x="4579" y="6441"/>
                  </a:moveTo>
                  <a:lnTo>
                    <a:pt x="4800" y="7020"/>
                  </a:lnTo>
                  <a:lnTo>
                    <a:pt x="4800" y="7061"/>
                  </a:lnTo>
                  <a:lnTo>
                    <a:pt x="4773" y="7116"/>
                  </a:lnTo>
                  <a:lnTo>
                    <a:pt x="4662" y="7254"/>
                  </a:lnTo>
                  <a:lnTo>
                    <a:pt x="4428" y="7475"/>
                  </a:lnTo>
                  <a:lnTo>
                    <a:pt x="3904" y="6661"/>
                  </a:lnTo>
                  <a:lnTo>
                    <a:pt x="4579" y="6441"/>
                  </a:lnTo>
                  <a:close/>
                  <a:moveTo>
                    <a:pt x="7324" y="6303"/>
                  </a:moveTo>
                  <a:lnTo>
                    <a:pt x="7517" y="6344"/>
                  </a:lnTo>
                  <a:lnTo>
                    <a:pt x="7848" y="6427"/>
                  </a:lnTo>
                  <a:lnTo>
                    <a:pt x="7889" y="6441"/>
                  </a:lnTo>
                  <a:lnTo>
                    <a:pt x="7903" y="6482"/>
                  </a:lnTo>
                  <a:lnTo>
                    <a:pt x="7917" y="6523"/>
                  </a:lnTo>
                  <a:lnTo>
                    <a:pt x="7931" y="6578"/>
                  </a:lnTo>
                  <a:lnTo>
                    <a:pt x="7931" y="6730"/>
                  </a:lnTo>
                  <a:lnTo>
                    <a:pt x="7917" y="6896"/>
                  </a:lnTo>
                  <a:lnTo>
                    <a:pt x="7862" y="7254"/>
                  </a:lnTo>
                  <a:lnTo>
                    <a:pt x="7820" y="7502"/>
                  </a:lnTo>
                  <a:lnTo>
                    <a:pt x="7724" y="7447"/>
                  </a:lnTo>
                  <a:lnTo>
                    <a:pt x="7627" y="7378"/>
                  </a:lnTo>
                  <a:lnTo>
                    <a:pt x="7434" y="7213"/>
                  </a:lnTo>
                  <a:lnTo>
                    <a:pt x="7255" y="7034"/>
                  </a:lnTo>
                  <a:lnTo>
                    <a:pt x="7089" y="6868"/>
                  </a:lnTo>
                  <a:lnTo>
                    <a:pt x="7227" y="6316"/>
                  </a:lnTo>
                  <a:lnTo>
                    <a:pt x="7241" y="6316"/>
                  </a:lnTo>
                  <a:lnTo>
                    <a:pt x="7255" y="6303"/>
                  </a:lnTo>
                  <a:close/>
                  <a:moveTo>
                    <a:pt x="6993" y="7006"/>
                  </a:moveTo>
                  <a:lnTo>
                    <a:pt x="7007" y="7020"/>
                  </a:lnTo>
                  <a:lnTo>
                    <a:pt x="7586" y="7544"/>
                  </a:lnTo>
                  <a:lnTo>
                    <a:pt x="6924" y="7654"/>
                  </a:lnTo>
                  <a:lnTo>
                    <a:pt x="6731" y="7696"/>
                  </a:lnTo>
                  <a:lnTo>
                    <a:pt x="6662" y="7696"/>
                  </a:lnTo>
                  <a:lnTo>
                    <a:pt x="6621" y="7682"/>
                  </a:lnTo>
                  <a:lnTo>
                    <a:pt x="6579" y="7654"/>
                  </a:lnTo>
                  <a:lnTo>
                    <a:pt x="6552" y="7599"/>
                  </a:lnTo>
                  <a:lnTo>
                    <a:pt x="6496" y="7420"/>
                  </a:lnTo>
                  <a:lnTo>
                    <a:pt x="6758" y="7171"/>
                  </a:lnTo>
                  <a:lnTo>
                    <a:pt x="6924" y="7047"/>
                  </a:lnTo>
                  <a:lnTo>
                    <a:pt x="6979" y="7020"/>
                  </a:lnTo>
                  <a:lnTo>
                    <a:pt x="6993" y="7006"/>
                  </a:lnTo>
                  <a:close/>
                  <a:moveTo>
                    <a:pt x="8096" y="6482"/>
                  </a:moveTo>
                  <a:lnTo>
                    <a:pt x="8675" y="6606"/>
                  </a:lnTo>
                  <a:lnTo>
                    <a:pt x="8096" y="7778"/>
                  </a:lnTo>
                  <a:lnTo>
                    <a:pt x="8013" y="7709"/>
                  </a:lnTo>
                  <a:lnTo>
                    <a:pt x="7972" y="7682"/>
                  </a:lnTo>
                  <a:lnTo>
                    <a:pt x="7931" y="7640"/>
                  </a:lnTo>
                  <a:lnTo>
                    <a:pt x="7986" y="7530"/>
                  </a:lnTo>
                  <a:lnTo>
                    <a:pt x="8027" y="7392"/>
                  </a:lnTo>
                  <a:lnTo>
                    <a:pt x="8041" y="7240"/>
                  </a:lnTo>
                  <a:lnTo>
                    <a:pt x="8055" y="7089"/>
                  </a:lnTo>
                  <a:lnTo>
                    <a:pt x="8069" y="6758"/>
                  </a:lnTo>
                  <a:lnTo>
                    <a:pt x="8096" y="6482"/>
                  </a:lnTo>
                  <a:close/>
                  <a:moveTo>
                    <a:pt x="4924" y="7158"/>
                  </a:moveTo>
                  <a:lnTo>
                    <a:pt x="5255" y="7240"/>
                  </a:lnTo>
                  <a:lnTo>
                    <a:pt x="5448" y="7296"/>
                  </a:lnTo>
                  <a:lnTo>
                    <a:pt x="5503" y="7323"/>
                  </a:lnTo>
                  <a:lnTo>
                    <a:pt x="5545" y="7365"/>
                  </a:lnTo>
                  <a:lnTo>
                    <a:pt x="5559" y="7406"/>
                  </a:lnTo>
                  <a:lnTo>
                    <a:pt x="5545" y="7475"/>
                  </a:lnTo>
                  <a:lnTo>
                    <a:pt x="5503" y="7654"/>
                  </a:lnTo>
                  <a:lnTo>
                    <a:pt x="5421" y="7958"/>
                  </a:lnTo>
                  <a:lnTo>
                    <a:pt x="4552" y="7571"/>
                  </a:lnTo>
                  <a:lnTo>
                    <a:pt x="4924" y="7158"/>
                  </a:lnTo>
                  <a:close/>
                  <a:moveTo>
                    <a:pt x="5697" y="7392"/>
                  </a:moveTo>
                  <a:lnTo>
                    <a:pt x="5972" y="7406"/>
                  </a:lnTo>
                  <a:lnTo>
                    <a:pt x="6083" y="7420"/>
                  </a:lnTo>
                  <a:lnTo>
                    <a:pt x="6165" y="7433"/>
                  </a:lnTo>
                  <a:lnTo>
                    <a:pt x="6248" y="7475"/>
                  </a:lnTo>
                  <a:lnTo>
                    <a:pt x="6317" y="7530"/>
                  </a:lnTo>
                  <a:lnTo>
                    <a:pt x="6386" y="7613"/>
                  </a:lnTo>
                  <a:lnTo>
                    <a:pt x="6427" y="7751"/>
                  </a:lnTo>
                  <a:lnTo>
                    <a:pt x="5572" y="7958"/>
                  </a:lnTo>
                  <a:lnTo>
                    <a:pt x="5697" y="7392"/>
                  </a:lnTo>
                  <a:close/>
                  <a:moveTo>
                    <a:pt x="3724" y="6730"/>
                  </a:moveTo>
                  <a:lnTo>
                    <a:pt x="3780" y="6758"/>
                  </a:lnTo>
                  <a:lnTo>
                    <a:pt x="3821" y="6799"/>
                  </a:lnTo>
                  <a:lnTo>
                    <a:pt x="3862" y="6854"/>
                  </a:lnTo>
                  <a:lnTo>
                    <a:pt x="3945" y="6992"/>
                  </a:lnTo>
                  <a:lnTo>
                    <a:pt x="4000" y="7102"/>
                  </a:lnTo>
                  <a:lnTo>
                    <a:pt x="4193" y="7365"/>
                  </a:lnTo>
                  <a:lnTo>
                    <a:pt x="4290" y="7516"/>
                  </a:lnTo>
                  <a:lnTo>
                    <a:pt x="4304" y="7571"/>
                  </a:lnTo>
                  <a:lnTo>
                    <a:pt x="4317" y="7599"/>
                  </a:lnTo>
                  <a:lnTo>
                    <a:pt x="4304" y="7613"/>
                  </a:lnTo>
                  <a:lnTo>
                    <a:pt x="4111" y="7847"/>
                  </a:lnTo>
                  <a:lnTo>
                    <a:pt x="4000" y="7958"/>
                  </a:lnTo>
                  <a:lnTo>
                    <a:pt x="3876" y="8040"/>
                  </a:lnTo>
                  <a:lnTo>
                    <a:pt x="3118" y="6923"/>
                  </a:lnTo>
                  <a:lnTo>
                    <a:pt x="3669" y="6744"/>
                  </a:lnTo>
                  <a:lnTo>
                    <a:pt x="3724" y="6730"/>
                  </a:lnTo>
                  <a:close/>
                  <a:moveTo>
                    <a:pt x="4442" y="7696"/>
                  </a:moveTo>
                  <a:lnTo>
                    <a:pt x="4676" y="7778"/>
                  </a:lnTo>
                  <a:lnTo>
                    <a:pt x="5021" y="7930"/>
                  </a:lnTo>
                  <a:lnTo>
                    <a:pt x="5186" y="8013"/>
                  </a:lnTo>
                  <a:lnTo>
                    <a:pt x="5310" y="8095"/>
                  </a:lnTo>
                  <a:lnTo>
                    <a:pt x="5352" y="8137"/>
                  </a:lnTo>
                  <a:lnTo>
                    <a:pt x="5366" y="8178"/>
                  </a:lnTo>
                  <a:lnTo>
                    <a:pt x="5366" y="8220"/>
                  </a:lnTo>
                  <a:lnTo>
                    <a:pt x="5352" y="8261"/>
                  </a:lnTo>
                  <a:lnTo>
                    <a:pt x="5324" y="8275"/>
                  </a:lnTo>
                  <a:lnTo>
                    <a:pt x="5131" y="8275"/>
                  </a:lnTo>
                  <a:lnTo>
                    <a:pt x="4952" y="8247"/>
                  </a:lnTo>
                  <a:lnTo>
                    <a:pt x="4745" y="8220"/>
                  </a:lnTo>
                  <a:lnTo>
                    <a:pt x="4345" y="8137"/>
                  </a:lnTo>
                  <a:lnTo>
                    <a:pt x="4097" y="8082"/>
                  </a:lnTo>
                  <a:lnTo>
                    <a:pt x="4442" y="7696"/>
                  </a:lnTo>
                  <a:close/>
                  <a:moveTo>
                    <a:pt x="9006" y="6661"/>
                  </a:moveTo>
                  <a:lnTo>
                    <a:pt x="9103" y="6675"/>
                  </a:lnTo>
                  <a:lnTo>
                    <a:pt x="9213" y="6703"/>
                  </a:lnTo>
                  <a:lnTo>
                    <a:pt x="9475" y="6772"/>
                  </a:lnTo>
                  <a:lnTo>
                    <a:pt x="8703" y="8344"/>
                  </a:lnTo>
                  <a:lnTo>
                    <a:pt x="8220" y="7889"/>
                  </a:lnTo>
                  <a:lnTo>
                    <a:pt x="8703" y="6896"/>
                  </a:lnTo>
                  <a:lnTo>
                    <a:pt x="8772" y="6785"/>
                  </a:lnTo>
                  <a:lnTo>
                    <a:pt x="8841" y="6703"/>
                  </a:lnTo>
                  <a:lnTo>
                    <a:pt x="8882" y="6675"/>
                  </a:lnTo>
                  <a:lnTo>
                    <a:pt x="8924" y="6661"/>
                  </a:lnTo>
                  <a:close/>
                  <a:moveTo>
                    <a:pt x="2952" y="6965"/>
                  </a:moveTo>
                  <a:lnTo>
                    <a:pt x="3504" y="7778"/>
                  </a:lnTo>
                  <a:lnTo>
                    <a:pt x="3655" y="7985"/>
                  </a:lnTo>
                  <a:lnTo>
                    <a:pt x="3711" y="8054"/>
                  </a:lnTo>
                  <a:lnTo>
                    <a:pt x="3724" y="8123"/>
                  </a:lnTo>
                  <a:lnTo>
                    <a:pt x="3724" y="8192"/>
                  </a:lnTo>
                  <a:lnTo>
                    <a:pt x="3697" y="8261"/>
                  </a:lnTo>
                  <a:lnTo>
                    <a:pt x="3642" y="8344"/>
                  </a:lnTo>
                  <a:lnTo>
                    <a:pt x="3545" y="8440"/>
                  </a:lnTo>
                  <a:lnTo>
                    <a:pt x="2235" y="7199"/>
                  </a:lnTo>
                  <a:lnTo>
                    <a:pt x="2952" y="6965"/>
                  </a:lnTo>
                  <a:close/>
                  <a:moveTo>
                    <a:pt x="7131" y="0"/>
                  </a:moveTo>
                  <a:lnTo>
                    <a:pt x="6827" y="1421"/>
                  </a:lnTo>
                  <a:lnTo>
                    <a:pt x="6786" y="1586"/>
                  </a:lnTo>
                  <a:lnTo>
                    <a:pt x="6745" y="1710"/>
                  </a:lnTo>
                  <a:lnTo>
                    <a:pt x="6717" y="1738"/>
                  </a:lnTo>
                  <a:lnTo>
                    <a:pt x="6689" y="1765"/>
                  </a:lnTo>
                  <a:lnTo>
                    <a:pt x="6662" y="1793"/>
                  </a:lnTo>
                  <a:lnTo>
                    <a:pt x="6538" y="1793"/>
                  </a:lnTo>
                  <a:lnTo>
                    <a:pt x="6427" y="1765"/>
                  </a:lnTo>
                  <a:lnTo>
                    <a:pt x="6276" y="1724"/>
                  </a:lnTo>
                  <a:lnTo>
                    <a:pt x="6096" y="1683"/>
                  </a:lnTo>
                  <a:lnTo>
                    <a:pt x="4552" y="1352"/>
                  </a:lnTo>
                  <a:lnTo>
                    <a:pt x="4524" y="1338"/>
                  </a:lnTo>
                  <a:lnTo>
                    <a:pt x="4497" y="1296"/>
                  </a:lnTo>
                  <a:lnTo>
                    <a:pt x="4442" y="1172"/>
                  </a:lnTo>
                  <a:lnTo>
                    <a:pt x="4386" y="1007"/>
                  </a:lnTo>
                  <a:lnTo>
                    <a:pt x="4317" y="800"/>
                  </a:lnTo>
                  <a:lnTo>
                    <a:pt x="4152" y="138"/>
                  </a:lnTo>
                  <a:lnTo>
                    <a:pt x="4097" y="152"/>
                  </a:lnTo>
                  <a:lnTo>
                    <a:pt x="4069" y="193"/>
                  </a:lnTo>
                  <a:lnTo>
                    <a:pt x="4055" y="235"/>
                  </a:lnTo>
                  <a:lnTo>
                    <a:pt x="4042" y="290"/>
                  </a:lnTo>
                  <a:lnTo>
                    <a:pt x="4042" y="359"/>
                  </a:lnTo>
                  <a:lnTo>
                    <a:pt x="4055" y="428"/>
                  </a:lnTo>
                  <a:lnTo>
                    <a:pt x="4097" y="607"/>
                  </a:lnTo>
                  <a:lnTo>
                    <a:pt x="4166" y="772"/>
                  </a:lnTo>
                  <a:lnTo>
                    <a:pt x="4235" y="952"/>
                  </a:lnTo>
                  <a:lnTo>
                    <a:pt x="4331" y="1186"/>
                  </a:lnTo>
                  <a:lnTo>
                    <a:pt x="4345" y="1255"/>
                  </a:lnTo>
                  <a:lnTo>
                    <a:pt x="4345" y="1310"/>
                  </a:lnTo>
                  <a:lnTo>
                    <a:pt x="4331" y="1352"/>
                  </a:lnTo>
                  <a:lnTo>
                    <a:pt x="4317" y="1393"/>
                  </a:lnTo>
                  <a:lnTo>
                    <a:pt x="4290" y="1434"/>
                  </a:lnTo>
                  <a:lnTo>
                    <a:pt x="4248" y="1462"/>
                  </a:lnTo>
                  <a:lnTo>
                    <a:pt x="4166" y="1517"/>
                  </a:lnTo>
                  <a:lnTo>
                    <a:pt x="4055" y="1559"/>
                  </a:lnTo>
                  <a:lnTo>
                    <a:pt x="3931" y="1600"/>
                  </a:lnTo>
                  <a:lnTo>
                    <a:pt x="3821" y="1641"/>
                  </a:lnTo>
                  <a:lnTo>
                    <a:pt x="3697" y="1683"/>
                  </a:lnTo>
                  <a:lnTo>
                    <a:pt x="2249" y="2345"/>
                  </a:lnTo>
                  <a:lnTo>
                    <a:pt x="2194" y="2358"/>
                  </a:lnTo>
                  <a:lnTo>
                    <a:pt x="2138" y="2358"/>
                  </a:lnTo>
                  <a:lnTo>
                    <a:pt x="2083" y="2345"/>
                  </a:lnTo>
                  <a:lnTo>
                    <a:pt x="2042" y="2317"/>
                  </a:lnTo>
                  <a:lnTo>
                    <a:pt x="1945" y="2234"/>
                  </a:lnTo>
                  <a:lnTo>
                    <a:pt x="1849" y="2110"/>
                  </a:lnTo>
                  <a:lnTo>
                    <a:pt x="1766" y="2000"/>
                  </a:lnTo>
                  <a:lnTo>
                    <a:pt x="1683" y="1890"/>
                  </a:lnTo>
                  <a:lnTo>
                    <a:pt x="1628" y="1848"/>
                  </a:lnTo>
                  <a:lnTo>
                    <a:pt x="1587" y="1821"/>
                  </a:lnTo>
                  <a:lnTo>
                    <a:pt x="1545" y="1807"/>
                  </a:lnTo>
                  <a:lnTo>
                    <a:pt x="1490" y="1807"/>
                  </a:lnTo>
                  <a:lnTo>
                    <a:pt x="1449" y="1821"/>
                  </a:lnTo>
                  <a:lnTo>
                    <a:pt x="1421" y="1848"/>
                  </a:lnTo>
                  <a:lnTo>
                    <a:pt x="1421" y="1890"/>
                  </a:lnTo>
                  <a:lnTo>
                    <a:pt x="1435" y="1931"/>
                  </a:lnTo>
                  <a:lnTo>
                    <a:pt x="1518" y="2041"/>
                  </a:lnTo>
                  <a:lnTo>
                    <a:pt x="1656" y="2165"/>
                  </a:lnTo>
                  <a:lnTo>
                    <a:pt x="1918" y="2400"/>
                  </a:lnTo>
                  <a:lnTo>
                    <a:pt x="2014" y="2483"/>
                  </a:lnTo>
                  <a:lnTo>
                    <a:pt x="2042" y="2510"/>
                  </a:lnTo>
                  <a:lnTo>
                    <a:pt x="2042" y="2524"/>
                  </a:lnTo>
                  <a:lnTo>
                    <a:pt x="1545" y="3779"/>
                  </a:lnTo>
                  <a:lnTo>
                    <a:pt x="1325" y="4331"/>
                  </a:lnTo>
                  <a:lnTo>
                    <a:pt x="1187" y="4661"/>
                  </a:lnTo>
                  <a:lnTo>
                    <a:pt x="1145" y="4772"/>
                  </a:lnTo>
                  <a:lnTo>
                    <a:pt x="1118" y="4799"/>
                  </a:lnTo>
                  <a:lnTo>
                    <a:pt x="1104" y="4813"/>
                  </a:lnTo>
                  <a:lnTo>
                    <a:pt x="828" y="4730"/>
                  </a:lnTo>
                  <a:lnTo>
                    <a:pt x="649" y="4689"/>
                  </a:lnTo>
                  <a:lnTo>
                    <a:pt x="470" y="4634"/>
                  </a:lnTo>
                  <a:lnTo>
                    <a:pt x="290" y="4606"/>
                  </a:lnTo>
                  <a:lnTo>
                    <a:pt x="139" y="4606"/>
                  </a:lnTo>
                  <a:lnTo>
                    <a:pt x="84" y="4620"/>
                  </a:lnTo>
                  <a:lnTo>
                    <a:pt x="42" y="4648"/>
                  </a:lnTo>
                  <a:lnTo>
                    <a:pt x="1" y="4675"/>
                  </a:lnTo>
                  <a:lnTo>
                    <a:pt x="1" y="4730"/>
                  </a:lnTo>
                  <a:lnTo>
                    <a:pt x="1035" y="4951"/>
                  </a:lnTo>
                  <a:lnTo>
                    <a:pt x="1077" y="4979"/>
                  </a:lnTo>
                  <a:lnTo>
                    <a:pt x="1118" y="5034"/>
                  </a:lnTo>
                  <a:lnTo>
                    <a:pt x="1159" y="5103"/>
                  </a:lnTo>
                  <a:lnTo>
                    <a:pt x="1187" y="5199"/>
                  </a:lnTo>
                  <a:lnTo>
                    <a:pt x="1256" y="5448"/>
                  </a:lnTo>
                  <a:lnTo>
                    <a:pt x="1311" y="5723"/>
                  </a:lnTo>
                  <a:lnTo>
                    <a:pt x="1394" y="6289"/>
                  </a:lnTo>
                  <a:lnTo>
                    <a:pt x="1449" y="6647"/>
                  </a:lnTo>
                  <a:lnTo>
                    <a:pt x="1518" y="6909"/>
                  </a:lnTo>
                  <a:lnTo>
                    <a:pt x="1545" y="7020"/>
                  </a:lnTo>
                  <a:lnTo>
                    <a:pt x="1545" y="7102"/>
                  </a:lnTo>
                  <a:lnTo>
                    <a:pt x="1532" y="7171"/>
                  </a:lnTo>
                  <a:lnTo>
                    <a:pt x="1518" y="7213"/>
                  </a:lnTo>
                  <a:lnTo>
                    <a:pt x="1490" y="7240"/>
                  </a:lnTo>
                  <a:lnTo>
                    <a:pt x="1408" y="7296"/>
                  </a:lnTo>
                  <a:lnTo>
                    <a:pt x="1283" y="7351"/>
                  </a:lnTo>
                  <a:lnTo>
                    <a:pt x="139" y="7709"/>
                  </a:lnTo>
                  <a:lnTo>
                    <a:pt x="153" y="7764"/>
                  </a:lnTo>
                  <a:lnTo>
                    <a:pt x="194" y="7792"/>
                  </a:lnTo>
                  <a:lnTo>
                    <a:pt x="249" y="7806"/>
                  </a:lnTo>
                  <a:lnTo>
                    <a:pt x="318" y="7820"/>
                  </a:lnTo>
                  <a:lnTo>
                    <a:pt x="401" y="7806"/>
                  </a:lnTo>
                  <a:lnTo>
                    <a:pt x="484" y="7792"/>
                  </a:lnTo>
                  <a:lnTo>
                    <a:pt x="690" y="7737"/>
                  </a:lnTo>
                  <a:lnTo>
                    <a:pt x="897" y="7668"/>
                  </a:lnTo>
                  <a:lnTo>
                    <a:pt x="1090" y="7585"/>
                  </a:lnTo>
                  <a:lnTo>
                    <a:pt x="1380" y="7475"/>
                  </a:lnTo>
                  <a:lnTo>
                    <a:pt x="1490" y="7433"/>
                  </a:lnTo>
                  <a:lnTo>
                    <a:pt x="1573" y="7420"/>
                  </a:lnTo>
                  <a:lnTo>
                    <a:pt x="1601" y="7420"/>
                  </a:lnTo>
                  <a:lnTo>
                    <a:pt x="1628" y="7447"/>
                  </a:lnTo>
                  <a:lnTo>
                    <a:pt x="1711" y="7530"/>
                  </a:lnTo>
                  <a:lnTo>
                    <a:pt x="1945" y="7889"/>
                  </a:lnTo>
                  <a:lnTo>
                    <a:pt x="2194" y="8233"/>
                  </a:lnTo>
                  <a:lnTo>
                    <a:pt x="2359" y="8454"/>
                  </a:lnTo>
                  <a:lnTo>
                    <a:pt x="2538" y="8454"/>
                  </a:lnTo>
                  <a:lnTo>
                    <a:pt x="2152" y="7902"/>
                  </a:lnTo>
                  <a:lnTo>
                    <a:pt x="1766" y="7351"/>
                  </a:lnTo>
                  <a:lnTo>
                    <a:pt x="1932" y="7296"/>
                  </a:lnTo>
                  <a:lnTo>
                    <a:pt x="1987" y="7282"/>
                  </a:lnTo>
                  <a:lnTo>
                    <a:pt x="2028" y="7282"/>
                  </a:lnTo>
                  <a:lnTo>
                    <a:pt x="2069" y="7296"/>
                  </a:lnTo>
                  <a:lnTo>
                    <a:pt x="2125" y="7309"/>
                  </a:lnTo>
                  <a:lnTo>
                    <a:pt x="2235" y="7420"/>
                  </a:lnTo>
                  <a:lnTo>
                    <a:pt x="2980" y="8123"/>
                  </a:lnTo>
                  <a:lnTo>
                    <a:pt x="3159" y="8261"/>
                  </a:lnTo>
                  <a:lnTo>
                    <a:pt x="3269" y="8357"/>
                  </a:lnTo>
                  <a:lnTo>
                    <a:pt x="3380" y="8454"/>
                  </a:lnTo>
                  <a:lnTo>
                    <a:pt x="3752" y="8454"/>
                  </a:lnTo>
                  <a:lnTo>
                    <a:pt x="3973" y="8220"/>
                  </a:lnTo>
                  <a:lnTo>
                    <a:pt x="5324" y="8413"/>
                  </a:lnTo>
                  <a:lnTo>
                    <a:pt x="5310" y="8454"/>
                  </a:lnTo>
                  <a:lnTo>
                    <a:pt x="5462" y="8454"/>
                  </a:lnTo>
                  <a:lnTo>
                    <a:pt x="5476" y="8440"/>
                  </a:lnTo>
                  <a:lnTo>
                    <a:pt x="5490" y="8454"/>
                  </a:lnTo>
                  <a:lnTo>
                    <a:pt x="5862" y="8454"/>
                  </a:lnTo>
                  <a:lnTo>
                    <a:pt x="5710" y="8385"/>
                  </a:lnTo>
                  <a:lnTo>
                    <a:pt x="5600" y="8302"/>
                  </a:lnTo>
                  <a:lnTo>
                    <a:pt x="5559" y="8261"/>
                  </a:lnTo>
                  <a:lnTo>
                    <a:pt x="5531" y="8220"/>
                  </a:lnTo>
                  <a:lnTo>
                    <a:pt x="5531" y="8178"/>
                  </a:lnTo>
                  <a:lnTo>
                    <a:pt x="5531" y="8137"/>
                  </a:lnTo>
                  <a:lnTo>
                    <a:pt x="6469" y="7902"/>
                  </a:lnTo>
                  <a:lnTo>
                    <a:pt x="6483" y="7916"/>
                  </a:lnTo>
                  <a:lnTo>
                    <a:pt x="6496" y="7944"/>
                  </a:lnTo>
                  <a:lnTo>
                    <a:pt x="6552" y="8082"/>
                  </a:lnTo>
                  <a:lnTo>
                    <a:pt x="6662" y="8454"/>
                  </a:lnTo>
                  <a:lnTo>
                    <a:pt x="6827" y="8454"/>
                  </a:lnTo>
                  <a:lnTo>
                    <a:pt x="6634" y="7861"/>
                  </a:lnTo>
                  <a:lnTo>
                    <a:pt x="7420" y="7723"/>
                  </a:lnTo>
                  <a:lnTo>
                    <a:pt x="7613" y="7696"/>
                  </a:lnTo>
                  <a:lnTo>
                    <a:pt x="7682" y="7696"/>
                  </a:lnTo>
                  <a:lnTo>
                    <a:pt x="7738" y="7709"/>
                  </a:lnTo>
                  <a:lnTo>
                    <a:pt x="7793" y="7737"/>
                  </a:lnTo>
                  <a:lnTo>
                    <a:pt x="7848" y="7778"/>
                  </a:lnTo>
                  <a:lnTo>
                    <a:pt x="8000" y="7902"/>
                  </a:lnTo>
                  <a:lnTo>
                    <a:pt x="7269" y="8454"/>
                  </a:lnTo>
                  <a:lnTo>
                    <a:pt x="7531" y="8454"/>
                  </a:lnTo>
                  <a:lnTo>
                    <a:pt x="7903" y="8178"/>
                  </a:lnTo>
                  <a:lnTo>
                    <a:pt x="8013" y="8109"/>
                  </a:lnTo>
                  <a:lnTo>
                    <a:pt x="8096" y="8082"/>
                  </a:lnTo>
                  <a:lnTo>
                    <a:pt x="8138" y="8068"/>
                  </a:lnTo>
                  <a:lnTo>
                    <a:pt x="8179" y="8082"/>
                  </a:lnTo>
                  <a:lnTo>
                    <a:pt x="8262" y="8123"/>
                  </a:lnTo>
                  <a:lnTo>
                    <a:pt x="8331" y="8178"/>
                  </a:lnTo>
                  <a:lnTo>
                    <a:pt x="8400" y="8261"/>
                  </a:lnTo>
                  <a:lnTo>
                    <a:pt x="8496" y="8344"/>
                  </a:lnTo>
                  <a:lnTo>
                    <a:pt x="8593" y="8440"/>
                  </a:lnTo>
                  <a:lnTo>
                    <a:pt x="8579" y="8454"/>
                  </a:lnTo>
                  <a:lnTo>
                    <a:pt x="8827" y="8454"/>
                  </a:lnTo>
                  <a:lnTo>
                    <a:pt x="8827" y="8440"/>
                  </a:lnTo>
                  <a:lnTo>
                    <a:pt x="8827" y="8371"/>
                  </a:lnTo>
                  <a:lnTo>
                    <a:pt x="8855" y="8289"/>
                  </a:lnTo>
                  <a:lnTo>
                    <a:pt x="8965" y="8082"/>
                  </a:lnTo>
                  <a:lnTo>
                    <a:pt x="9089" y="7889"/>
                  </a:lnTo>
                  <a:lnTo>
                    <a:pt x="9172" y="7737"/>
                  </a:lnTo>
                  <a:lnTo>
                    <a:pt x="9599" y="6896"/>
                  </a:lnTo>
                  <a:lnTo>
                    <a:pt x="9613" y="6868"/>
                  </a:lnTo>
                  <a:lnTo>
                    <a:pt x="9641" y="6840"/>
                  </a:lnTo>
                  <a:lnTo>
                    <a:pt x="9696" y="6827"/>
                  </a:lnTo>
                  <a:lnTo>
                    <a:pt x="9765" y="6813"/>
                  </a:lnTo>
                  <a:lnTo>
                    <a:pt x="9848" y="6827"/>
                  </a:lnTo>
                  <a:lnTo>
                    <a:pt x="10013" y="6882"/>
                  </a:lnTo>
                  <a:lnTo>
                    <a:pt x="10151" y="6923"/>
                  </a:lnTo>
                  <a:lnTo>
                    <a:pt x="9503" y="8454"/>
                  </a:lnTo>
                  <a:lnTo>
                    <a:pt x="9641" y="8454"/>
                  </a:lnTo>
                  <a:lnTo>
                    <a:pt x="9820" y="8054"/>
                  </a:lnTo>
                  <a:lnTo>
                    <a:pt x="9944" y="7806"/>
                  </a:lnTo>
                  <a:lnTo>
                    <a:pt x="9986" y="7696"/>
                  </a:lnTo>
                  <a:lnTo>
                    <a:pt x="10027" y="7558"/>
                  </a:lnTo>
                  <a:lnTo>
                    <a:pt x="10082" y="7406"/>
                  </a:lnTo>
                  <a:lnTo>
                    <a:pt x="10137" y="7268"/>
                  </a:lnTo>
                  <a:lnTo>
                    <a:pt x="10192" y="7144"/>
                  </a:lnTo>
                  <a:lnTo>
                    <a:pt x="10234" y="7089"/>
                  </a:lnTo>
                  <a:lnTo>
                    <a:pt x="10275" y="7047"/>
                  </a:lnTo>
                  <a:lnTo>
                    <a:pt x="10317" y="7020"/>
                  </a:lnTo>
                  <a:lnTo>
                    <a:pt x="10372" y="6992"/>
                  </a:lnTo>
                  <a:lnTo>
                    <a:pt x="10482" y="6992"/>
                  </a:lnTo>
                  <a:lnTo>
                    <a:pt x="10799" y="7075"/>
                  </a:lnTo>
                  <a:lnTo>
                    <a:pt x="11020" y="7144"/>
                  </a:lnTo>
                  <a:lnTo>
                    <a:pt x="11268" y="7199"/>
                  </a:lnTo>
                  <a:lnTo>
                    <a:pt x="11489" y="7240"/>
                  </a:lnTo>
                  <a:lnTo>
                    <a:pt x="11765" y="7240"/>
                  </a:lnTo>
                  <a:lnTo>
                    <a:pt x="11820" y="7213"/>
                  </a:lnTo>
                  <a:lnTo>
                    <a:pt x="11861" y="7185"/>
                  </a:lnTo>
                  <a:lnTo>
                    <a:pt x="11875" y="7130"/>
                  </a:lnTo>
                  <a:lnTo>
                    <a:pt x="10427" y="6827"/>
                  </a:lnTo>
                  <a:lnTo>
                    <a:pt x="10385" y="6799"/>
                  </a:lnTo>
                  <a:lnTo>
                    <a:pt x="10344" y="6772"/>
                  </a:lnTo>
                  <a:lnTo>
                    <a:pt x="10317" y="6716"/>
                  </a:lnTo>
                  <a:lnTo>
                    <a:pt x="10289" y="6647"/>
                  </a:lnTo>
                  <a:lnTo>
                    <a:pt x="10248" y="6482"/>
                  </a:lnTo>
                  <a:lnTo>
                    <a:pt x="10220" y="6289"/>
                  </a:lnTo>
                  <a:lnTo>
                    <a:pt x="10179" y="5903"/>
                  </a:lnTo>
                  <a:lnTo>
                    <a:pt x="10165" y="5627"/>
                  </a:lnTo>
                  <a:lnTo>
                    <a:pt x="10041" y="4827"/>
                  </a:lnTo>
                  <a:lnTo>
                    <a:pt x="10041" y="4730"/>
                  </a:lnTo>
                  <a:lnTo>
                    <a:pt x="10041" y="4703"/>
                  </a:lnTo>
                  <a:lnTo>
                    <a:pt x="10068" y="4689"/>
                  </a:lnTo>
                  <a:lnTo>
                    <a:pt x="10137" y="4661"/>
                  </a:lnTo>
                  <a:lnTo>
                    <a:pt x="10248" y="4620"/>
                  </a:lnTo>
                  <a:lnTo>
                    <a:pt x="11723" y="4151"/>
                  </a:lnTo>
                  <a:lnTo>
                    <a:pt x="11709" y="4110"/>
                  </a:lnTo>
                  <a:lnTo>
                    <a:pt x="11668" y="4068"/>
                  </a:lnTo>
                  <a:lnTo>
                    <a:pt x="11613" y="4055"/>
                  </a:lnTo>
                  <a:lnTo>
                    <a:pt x="11530" y="4055"/>
                  </a:lnTo>
                  <a:lnTo>
                    <a:pt x="11447" y="4068"/>
                  </a:lnTo>
                  <a:lnTo>
                    <a:pt x="11351" y="4082"/>
                  </a:lnTo>
                  <a:lnTo>
                    <a:pt x="11130" y="4151"/>
                  </a:lnTo>
                  <a:lnTo>
                    <a:pt x="10896" y="4220"/>
                  </a:lnTo>
                  <a:lnTo>
                    <a:pt x="10675" y="4303"/>
                  </a:lnTo>
                  <a:lnTo>
                    <a:pt x="10385" y="4413"/>
                  </a:lnTo>
                  <a:lnTo>
                    <a:pt x="10151" y="4510"/>
                  </a:lnTo>
                  <a:lnTo>
                    <a:pt x="10027" y="4537"/>
                  </a:lnTo>
                  <a:lnTo>
                    <a:pt x="9986" y="4537"/>
                  </a:lnTo>
                  <a:lnTo>
                    <a:pt x="9958" y="4524"/>
                  </a:lnTo>
                  <a:lnTo>
                    <a:pt x="9572" y="3848"/>
                  </a:lnTo>
                  <a:lnTo>
                    <a:pt x="9406" y="3613"/>
                  </a:lnTo>
                  <a:lnTo>
                    <a:pt x="9172" y="3255"/>
                  </a:lnTo>
                  <a:lnTo>
                    <a:pt x="9075" y="3076"/>
                  </a:lnTo>
                  <a:lnTo>
                    <a:pt x="8993" y="2910"/>
                  </a:lnTo>
                  <a:lnTo>
                    <a:pt x="8979" y="2827"/>
                  </a:lnTo>
                  <a:lnTo>
                    <a:pt x="8965" y="2758"/>
                  </a:lnTo>
                  <a:lnTo>
                    <a:pt x="8965" y="2717"/>
                  </a:lnTo>
                  <a:lnTo>
                    <a:pt x="8993" y="2676"/>
                  </a:lnTo>
                  <a:lnTo>
                    <a:pt x="10054" y="1490"/>
                  </a:lnTo>
                  <a:lnTo>
                    <a:pt x="10013" y="1462"/>
                  </a:lnTo>
                  <a:lnTo>
                    <a:pt x="9972" y="1462"/>
                  </a:lnTo>
                  <a:lnTo>
                    <a:pt x="9903" y="1476"/>
                  </a:lnTo>
                  <a:lnTo>
                    <a:pt x="9834" y="1517"/>
                  </a:lnTo>
                  <a:lnTo>
                    <a:pt x="9765" y="1572"/>
                  </a:lnTo>
                  <a:lnTo>
                    <a:pt x="9682" y="1641"/>
                  </a:lnTo>
                  <a:lnTo>
                    <a:pt x="9503" y="1821"/>
                  </a:lnTo>
                  <a:lnTo>
                    <a:pt x="9337" y="2014"/>
                  </a:lnTo>
                  <a:lnTo>
                    <a:pt x="9186" y="2207"/>
                  </a:lnTo>
                  <a:lnTo>
                    <a:pt x="8965" y="2469"/>
                  </a:lnTo>
                  <a:lnTo>
                    <a:pt x="8910" y="2524"/>
                  </a:lnTo>
                  <a:lnTo>
                    <a:pt x="8841" y="2565"/>
                  </a:lnTo>
                  <a:lnTo>
                    <a:pt x="8772" y="2579"/>
                  </a:lnTo>
                  <a:lnTo>
                    <a:pt x="8703" y="2593"/>
                  </a:lnTo>
                  <a:lnTo>
                    <a:pt x="8634" y="2593"/>
                  </a:lnTo>
                  <a:lnTo>
                    <a:pt x="8565" y="2579"/>
                  </a:lnTo>
                  <a:lnTo>
                    <a:pt x="8400" y="2538"/>
                  </a:lnTo>
                  <a:lnTo>
                    <a:pt x="8248" y="2469"/>
                  </a:lnTo>
                  <a:lnTo>
                    <a:pt x="8096" y="2386"/>
                  </a:lnTo>
                  <a:lnTo>
                    <a:pt x="7931" y="2303"/>
                  </a:lnTo>
                  <a:lnTo>
                    <a:pt x="7793" y="2234"/>
                  </a:lnTo>
                  <a:lnTo>
                    <a:pt x="6965" y="1903"/>
                  </a:lnTo>
                  <a:lnTo>
                    <a:pt x="6924" y="1876"/>
                  </a:lnTo>
                  <a:lnTo>
                    <a:pt x="6896" y="1834"/>
                  </a:lnTo>
                  <a:lnTo>
                    <a:pt x="6896" y="1793"/>
                  </a:lnTo>
                  <a:lnTo>
                    <a:pt x="6896" y="1752"/>
                  </a:lnTo>
                  <a:lnTo>
                    <a:pt x="6924" y="1655"/>
                  </a:lnTo>
                  <a:lnTo>
                    <a:pt x="6951" y="1559"/>
                  </a:lnTo>
                  <a:lnTo>
                    <a:pt x="7172" y="538"/>
                  </a:lnTo>
                  <a:lnTo>
                    <a:pt x="7227" y="386"/>
                  </a:lnTo>
                  <a:lnTo>
                    <a:pt x="7255" y="290"/>
                  </a:lnTo>
                  <a:lnTo>
                    <a:pt x="7269" y="193"/>
                  </a:lnTo>
                  <a:lnTo>
                    <a:pt x="7282" y="124"/>
                  </a:lnTo>
                  <a:lnTo>
                    <a:pt x="7269" y="55"/>
                  </a:lnTo>
                  <a:lnTo>
                    <a:pt x="7241" y="28"/>
                  </a:lnTo>
                  <a:lnTo>
                    <a:pt x="7214" y="14"/>
                  </a:lnTo>
                  <a:lnTo>
                    <a:pt x="7186" y="0"/>
                  </a:lnTo>
                  <a:close/>
                </a:path>
              </a:pathLst>
            </a:custGeom>
            <a:solidFill>
              <a:srgbClr val="417D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5616600" y="2361025"/>
              <a:ext cx="472025" cy="678175"/>
            </a:xfrm>
            <a:custGeom>
              <a:rect b="b" l="l" r="r" t="t"/>
              <a:pathLst>
                <a:path extrusionOk="0" h="27127" w="18881">
                  <a:moveTo>
                    <a:pt x="8993" y="979"/>
                  </a:moveTo>
                  <a:lnTo>
                    <a:pt x="12151" y="1986"/>
                  </a:lnTo>
                  <a:lnTo>
                    <a:pt x="12054" y="2179"/>
                  </a:lnTo>
                  <a:lnTo>
                    <a:pt x="12013" y="2289"/>
                  </a:lnTo>
                  <a:lnTo>
                    <a:pt x="11958" y="2372"/>
                  </a:lnTo>
                  <a:lnTo>
                    <a:pt x="11903" y="2455"/>
                  </a:lnTo>
                  <a:lnTo>
                    <a:pt x="11834" y="2524"/>
                  </a:lnTo>
                  <a:lnTo>
                    <a:pt x="11792" y="2538"/>
                  </a:lnTo>
                  <a:lnTo>
                    <a:pt x="11751" y="2551"/>
                  </a:lnTo>
                  <a:lnTo>
                    <a:pt x="11710" y="2565"/>
                  </a:lnTo>
                  <a:lnTo>
                    <a:pt x="11654" y="2551"/>
                  </a:lnTo>
                  <a:lnTo>
                    <a:pt x="10110" y="2317"/>
                  </a:lnTo>
                  <a:lnTo>
                    <a:pt x="9875" y="2303"/>
                  </a:lnTo>
                  <a:lnTo>
                    <a:pt x="9531" y="2276"/>
                  </a:lnTo>
                  <a:lnTo>
                    <a:pt x="9365" y="2262"/>
                  </a:lnTo>
                  <a:lnTo>
                    <a:pt x="9200" y="2234"/>
                  </a:lnTo>
                  <a:lnTo>
                    <a:pt x="9075" y="2193"/>
                  </a:lnTo>
                  <a:lnTo>
                    <a:pt x="9034" y="2165"/>
                  </a:lnTo>
                  <a:lnTo>
                    <a:pt x="8993" y="2138"/>
                  </a:lnTo>
                  <a:lnTo>
                    <a:pt x="8979" y="2110"/>
                  </a:lnTo>
                  <a:lnTo>
                    <a:pt x="8965" y="2069"/>
                  </a:lnTo>
                  <a:lnTo>
                    <a:pt x="8951" y="1931"/>
                  </a:lnTo>
                  <a:lnTo>
                    <a:pt x="8938" y="1765"/>
                  </a:lnTo>
                  <a:lnTo>
                    <a:pt x="8951" y="1586"/>
                  </a:lnTo>
                  <a:lnTo>
                    <a:pt x="8979" y="1227"/>
                  </a:lnTo>
                  <a:lnTo>
                    <a:pt x="8993" y="979"/>
                  </a:lnTo>
                  <a:close/>
                  <a:moveTo>
                    <a:pt x="8744" y="1007"/>
                  </a:moveTo>
                  <a:lnTo>
                    <a:pt x="8758" y="1241"/>
                  </a:lnTo>
                  <a:lnTo>
                    <a:pt x="8786" y="1572"/>
                  </a:lnTo>
                  <a:lnTo>
                    <a:pt x="8800" y="1751"/>
                  </a:lnTo>
                  <a:lnTo>
                    <a:pt x="8800" y="1903"/>
                  </a:lnTo>
                  <a:lnTo>
                    <a:pt x="8772" y="2027"/>
                  </a:lnTo>
                  <a:lnTo>
                    <a:pt x="8758" y="2069"/>
                  </a:lnTo>
                  <a:lnTo>
                    <a:pt x="8744" y="2110"/>
                  </a:lnTo>
                  <a:lnTo>
                    <a:pt x="8676" y="2151"/>
                  </a:lnTo>
                  <a:lnTo>
                    <a:pt x="8579" y="2179"/>
                  </a:lnTo>
                  <a:lnTo>
                    <a:pt x="8455" y="2220"/>
                  </a:lnTo>
                  <a:lnTo>
                    <a:pt x="8317" y="2248"/>
                  </a:lnTo>
                  <a:lnTo>
                    <a:pt x="8041" y="2289"/>
                  </a:lnTo>
                  <a:lnTo>
                    <a:pt x="7848" y="2317"/>
                  </a:lnTo>
                  <a:lnTo>
                    <a:pt x="6303" y="2717"/>
                  </a:lnTo>
                  <a:lnTo>
                    <a:pt x="6221" y="2731"/>
                  </a:lnTo>
                  <a:lnTo>
                    <a:pt x="6110" y="2731"/>
                  </a:lnTo>
                  <a:lnTo>
                    <a:pt x="6055" y="2717"/>
                  </a:lnTo>
                  <a:lnTo>
                    <a:pt x="6014" y="2689"/>
                  </a:lnTo>
                  <a:lnTo>
                    <a:pt x="5972" y="2662"/>
                  </a:lnTo>
                  <a:lnTo>
                    <a:pt x="5904" y="2593"/>
                  </a:lnTo>
                  <a:lnTo>
                    <a:pt x="5848" y="2496"/>
                  </a:lnTo>
                  <a:lnTo>
                    <a:pt x="5793" y="2372"/>
                  </a:lnTo>
                  <a:lnTo>
                    <a:pt x="5738" y="2248"/>
                  </a:lnTo>
                  <a:lnTo>
                    <a:pt x="5669" y="2124"/>
                  </a:lnTo>
                  <a:lnTo>
                    <a:pt x="8744" y="1007"/>
                  </a:lnTo>
                  <a:close/>
                  <a:moveTo>
                    <a:pt x="8717" y="2358"/>
                  </a:moveTo>
                  <a:lnTo>
                    <a:pt x="8717" y="3544"/>
                  </a:lnTo>
                  <a:lnTo>
                    <a:pt x="7834" y="3737"/>
                  </a:lnTo>
                  <a:lnTo>
                    <a:pt x="6924" y="3917"/>
                  </a:lnTo>
                  <a:lnTo>
                    <a:pt x="6855" y="3930"/>
                  </a:lnTo>
                  <a:lnTo>
                    <a:pt x="6786" y="3917"/>
                  </a:lnTo>
                  <a:lnTo>
                    <a:pt x="6717" y="3903"/>
                  </a:lnTo>
                  <a:lnTo>
                    <a:pt x="6662" y="3861"/>
                  </a:lnTo>
                  <a:lnTo>
                    <a:pt x="6607" y="3820"/>
                  </a:lnTo>
                  <a:lnTo>
                    <a:pt x="6552" y="3751"/>
                  </a:lnTo>
                  <a:lnTo>
                    <a:pt x="6455" y="3627"/>
                  </a:lnTo>
                  <a:lnTo>
                    <a:pt x="6372" y="3462"/>
                  </a:lnTo>
                  <a:lnTo>
                    <a:pt x="6303" y="3296"/>
                  </a:lnTo>
                  <a:lnTo>
                    <a:pt x="6235" y="3144"/>
                  </a:lnTo>
                  <a:lnTo>
                    <a:pt x="6166" y="3006"/>
                  </a:lnTo>
                  <a:lnTo>
                    <a:pt x="7448" y="2689"/>
                  </a:lnTo>
                  <a:lnTo>
                    <a:pt x="8717" y="2358"/>
                  </a:lnTo>
                  <a:close/>
                  <a:moveTo>
                    <a:pt x="8993" y="2400"/>
                  </a:moveTo>
                  <a:lnTo>
                    <a:pt x="11668" y="2827"/>
                  </a:lnTo>
                  <a:lnTo>
                    <a:pt x="10979" y="4027"/>
                  </a:lnTo>
                  <a:lnTo>
                    <a:pt x="9200" y="3599"/>
                  </a:lnTo>
                  <a:lnTo>
                    <a:pt x="9131" y="3572"/>
                  </a:lnTo>
                  <a:lnTo>
                    <a:pt x="9075" y="3530"/>
                  </a:lnTo>
                  <a:lnTo>
                    <a:pt x="9034" y="3475"/>
                  </a:lnTo>
                  <a:lnTo>
                    <a:pt x="9007" y="3420"/>
                  </a:lnTo>
                  <a:lnTo>
                    <a:pt x="8979" y="3351"/>
                  </a:lnTo>
                  <a:lnTo>
                    <a:pt x="8965" y="3268"/>
                  </a:lnTo>
                  <a:lnTo>
                    <a:pt x="8951" y="3103"/>
                  </a:lnTo>
                  <a:lnTo>
                    <a:pt x="8951" y="2924"/>
                  </a:lnTo>
                  <a:lnTo>
                    <a:pt x="8979" y="2731"/>
                  </a:lnTo>
                  <a:lnTo>
                    <a:pt x="8993" y="2551"/>
                  </a:lnTo>
                  <a:lnTo>
                    <a:pt x="8993" y="2400"/>
                  </a:lnTo>
                  <a:close/>
                  <a:moveTo>
                    <a:pt x="5435" y="2220"/>
                  </a:moveTo>
                  <a:lnTo>
                    <a:pt x="5559" y="2413"/>
                  </a:lnTo>
                  <a:lnTo>
                    <a:pt x="5628" y="2510"/>
                  </a:lnTo>
                  <a:lnTo>
                    <a:pt x="5697" y="2620"/>
                  </a:lnTo>
                  <a:lnTo>
                    <a:pt x="5752" y="2717"/>
                  </a:lnTo>
                  <a:lnTo>
                    <a:pt x="5766" y="2813"/>
                  </a:lnTo>
                  <a:lnTo>
                    <a:pt x="5766" y="2869"/>
                  </a:lnTo>
                  <a:lnTo>
                    <a:pt x="5752" y="2910"/>
                  </a:lnTo>
                  <a:lnTo>
                    <a:pt x="5724" y="2937"/>
                  </a:lnTo>
                  <a:lnTo>
                    <a:pt x="5683" y="2979"/>
                  </a:lnTo>
                  <a:lnTo>
                    <a:pt x="4428" y="3861"/>
                  </a:lnTo>
                  <a:lnTo>
                    <a:pt x="3380" y="4592"/>
                  </a:lnTo>
                  <a:lnTo>
                    <a:pt x="3366" y="4606"/>
                  </a:lnTo>
                  <a:lnTo>
                    <a:pt x="3325" y="4592"/>
                  </a:lnTo>
                  <a:lnTo>
                    <a:pt x="3200" y="4551"/>
                  </a:lnTo>
                  <a:lnTo>
                    <a:pt x="3049" y="4468"/>
                  </a:lnTo>
                  <a:lnTo>
                    <a:pt x="2883" y="4358"/>
                  </a:lnTo>
                  <a:lnTo>
                    <a:pt x="2345" y="4013"/>
                  </a:lnTo>
                  <a:lnTo>
                    <a:pt x="5435" y="2220"/>
                  </a:lnTo>
                  <a:close/>
                  <a:moveTo>
                    <a:pt x="12372" y="2110"/>
                  </a:moveTo>
                  <a:lnTo>
                    <a:pt x="14978" y="4261"/>
                  </a:lnTo>
                  <a:lnTo>
                    <a:pt x="14813" y="4358"/>
                  </a:lnTo>
                  <a:lnTo>
                    <a:pt x="14592" y="4510"/>
                  </a:lnTo>
                  <a:lnTo>
                    <a:pt x="14482" y="4579"/>
                  </a:lnTo>
                  <a:lnTo>
                    <a:pt x="14385" y="4620"/>
                  </a:lnTo>
                  <a:lnTo>
                    <a:pt x="14288" y="4634"/>
                  </a:lnTo>
                  <a:lnTo>
                    <a:pt x="14261" y="4634"/>
                  </a:lnTo>
                  <a:lnTo>
                    <a:pt x="14233" y="4606"/>
                  </a:lnTo>
                  <a:lnTo>
                    <a:pt x="13309" y="3806"/>
                  </a:lnTo>
                  <a:lnTo>
                    <a:pt x="12234" y="2869"/>
                  </a:lnTo>
                  <a:lnTo>
                    <a:pt x="12151" y="2772"/>
                  </a:lnTo>
                  <a:lnTo>
                    <a:pt x="12123" y="2731"/>
                  </a:lnTo>
                  <a:lnTo>
                    <a:pt x="12096" y="2689"/>
                  </a:lnTo>
                  <a:lnTo>
                    <a:pt x="12096" y="2648"/>
                  </a:lnTo>
                  <a:lnTo>
                    <a:pt x="12096" y="2606"/>
                  </a:lnTo>
                  <a:lnTo>
                    <a:pt x="12123" y="2524"/>
                  </a:lnTo>
                  <a:lnTo>
                    <a:pt x="12165" y="2427"/>
                  </a:lnTo>
                  <a:lnTo>
                    <a:pt x="12234" y="2344"/>
                  </a:lnTo>
                  <a:lnTo>
                    <a:pt x="12303" y="2234"/>
                  </a:lnTo>
                  <a:lnTo>
                    <a:pt x="12372" y="2110"/>
                  </a:lnTo>
                  <a:close/>
                  <a:moveTo>
                    <a:pt x="5945" y="3117"/>
                  </a:moveTo>
                  <a:lnTo>
                    <a:pt x="6483" y="4055"/>
                  </a:lnTo>
                  <a:lnTo>
                    <a:pt x="4924" y="4785"/>
                  </a:lnTo>
                  <a:lnTo>
                    <a:pt x="4704" y="4882"/>
                  </a:lnTo>
                  <a:lnTo>
                    <a:pt x="4524" y="4965"/>
                  </a:lnTo>
                  <a:lnTo>
                    <a:pt x="4387" y="5006"/>
                  </a:lnTo>
                  <a:lnTo>
                    <a:pt x="4262" y="5020"/>
                  </a:lnTo>
                  <a:lnTo>
                    <a:pt x="4138" y="5006"/>
                  </a:lnTo>
                  <a:lnTo>
                    <a:pt x="4000" y="4951"/>
                  </a:lnTo>
                  <a:lnTo>
                    <a:pt x="3835" y="4868"/>
                  </a:lnTo>
                  <a:lnTo>
                    <a:pt x="3614" y="4744"/>
                  </a:lnTo>
                  <a:lnTo>
                    <a:pt x="5945" y="3117"/>
                  </a:lnTo>
                  <a:close/>
                  <a:moveTo>
                    <a:pt x="8717" y="3806"/>
                  </a:moveTo>
                  <a:lnTo>
                    <a:pt x="8717" y="4951"/>
                  </a:lnTo>
                  <a:lnTo>
                    <a:pt x="8096" y="5061"/>
                  </a:lnTo>
                  <a:lnTo>
                    <a:pt x="7448" y="5172"/>
                  </a:lnTo>
                  <a:lnTo>
                    <a:pt x="7434" y="5172"/>
                  </a:lnTo>
                  <a:lnTo>
                    <a:pt x="7393" y="5144"/>
                  </a:lnTo>
                  <a:lnTo>
                    <a:pt x="7310" y="5047"/>
                  </a:lnTo>
                  <a:lnTo>
                    <a:pt x="7227" y="4910"/>
                  </a:lnTo>
                  <a:lnTo>
                    <a:pt x="7131" y="4744"/>
                  </a:lnTo>
                  <a:lnTo>
                    <a:pt x="6965" y="4413"/>
                  </a:lnTo>
                  <a:lnTo>
                    <a:pt x="6841" y="4206"/>
                  </a:lnTo>
                  <a:lnTo>
                    <a:pt x="8717" y="3806"/>
                  </a:lnTo>
                  <a:close/>
                  <a:moveTo>
                    <a:pt x="8993" y="3806"/>
                  </a:moveTo>
                  <a:lnTo>
                    <a:pt x="10841" y="4261"/>
                  </a:lnTo>
                  <a:lnTo>
                    <a:pt x="10248" y="5282"/>
                  </a:lnTo>
                  <a:lnTo>
                    <a:pt x="9034" y="4965"/>
                  </a:lnTo>
                  <a:lnTo>
                    <a:pt x="9020" y="4951"/>
                  </a:lnTo>
                  <a:lnTo>
                    <a:pt x="9007" y="4923"/>
                  </a:lnTo>
                  <a:lnTo>
                    <a:pt x="8979" y="4799"/>
                  </a:lnTo>
                  <a:lnTo>
                    <a:pt x="8979" y="4634"/>
                  </a:lnTo>
                  <a:lnTo>
                    <a:pt x="8979" y="4441"/>
                  </a:lnTo>
                  <a:lnTo>
                    <a:pt x="8993" y="3806"/>
                  </a:lnTo>
                  <a:close/>
                  <a:moveTo>
                    <a:pt x="11916" y="2924"/>
                  </a:moveTo>
                  <a:lnTo>
                    <a:pt x="14040" y="4799"/>
                  </a:lnTo>
                  <a:lnTo>
                    <a:pt x="12992" y="5406"/>
                  </a:lnTo>
                  <a:lnTo>
                    <a:pt x="11379" y="4248"/>
                  </a:lnTo>
                  <a:lnTo>
                    <a:pt x="11323" y="4206"/>
                  </a:lnTo>
                  <a:lnTo>
                    <a:pt x="11296" y="4137"/>
                  </a:lnTo>
                  <a:lnTo>
                    <a:pt x="11282" y="4068"/>
                  </a:lnTo>
                  <a:lnTo>
                    <a:pt x="11296" y="3986"/>
                  </a:lnTo>
                  <a:lnTo>
                    <a:pt x="11310" y="3903"/>
                  </a:lnTo>
                  <a:lnTo>
                    <a:pt x="11351" y="3806"/>
                  </a:lnTo>
                  <a:lnTo>
                    <a:pt x="11448" y="3613"/>
                  </a:lnTo>
                  <a:lnTo>
                    <a:pt x="11572" y="3420"/>
                  </a:lnTo>
                  <a:lnTo>
                    <a:pt x="11696" y="3227"/>
                  </a:lnTo>
                  <a:lnTo>
                    <a:pt x="11820" y="3062"/>
                  </a:lnTo>
                  <a:lnTo>
                    <a:pt x="11916" y="2924"/>
                  </a:lnTo>
                  <a:close/>
                  <a:moveTo>
                    <a:pt x="11075" y="4358"/>
                  </a:moveTo>
                  <a:lnTo>
                    <a:pt x="12744" y="5544"/>
                  </a:lnTo>
                  <a:lnTo>
                    <a:pt x="11930" y="6013"/>
                  </a:lnTo>
                  <a:lnTo>
                    <a:pt x="10496" y="5378"/>
                  </a:lnTo>
                  <a:lnTo>
                    <a:pt x="11075" y="4358"/>
                  </a:lnTo>
                  <a:close/>
                  <a:moveTo>
                    <a:pt x="8993" y="5227"/>
                  </a:moveTo>
                  <a:lnTo>
                    <a:pt x="10110" y="5516"/>
                  </a:lnTo>
                  <a:lnTo>
                    <a:pt x="9668" y="6289"/>
                  </a:lnTo>
                  <a:lnTo>
                    <a:pt x="9282" y="6302"/>
                  </a:lnTo>
                  <a:lnTo>
                    <a:pt x="9172" y="6289"/>
                  </a:lnTo>
                  <a:lnTo>
                    <a:pt x="9089" y="6289"/>
                  </a:lnTo>
                  <a:lnTo>
                    <a:pt x="9020" y="6261"/>
                  </a:lnTo>
                  <a:lnTo>
                    <a:pt x="8993" y="6247"/>
                  </a:lnTo>
                  <a:lnTo>
                    <a:pt x="8993" y="6234"/>
                  </a:lnTo>
                  <a:lnTo>
                    <a:pt x="8993" y="5227"/>
                  </a:lnTo>
                  <a:close/>
                  <a:moveTo>
                    <a:pt x="6579" y="4372"/>
                  </a:moveTo>
                  <a:lnTo>
                    <a:pt x="6648" y="4386"/>
                  </a:lnTo>
                  <a:lnTo>
                    <a:pt x="6703" y="4427"/>
                  </a:lnTo>
                  <a:lnTo>
                    <a:pt x="6772" y="4482"/>
                  </a:lnTo>
                  <a:lnTo>
                    <a:pt x="6814" y="4537"/>
                  </a:lnTo>
                  <a:lnTo>
                    <a:pt x="6869" y="4606"/>
                  </a:lnTo>
                  <a:lnTo>
                    <a:pt x="6952" y="4772"/>
                  </a:lnTo>
                  <a:lnTo>
                    <a:pt x="7034" y="4951"/>
                  </a:lnTo>
                  <a:lnTo>
                    <a:pt x="7117" y="5144"/>
                  </a:lnTo>
                  <a:lnTo>
                    <a:pt x="7214" y="5310"/>
                  </a:lnTo>
                  <a:lnTo>
                    <a:pt x="7131" y="5447"/>
                  </a:lnTo>
                  <a:lnTo>
                    <a:pt x="7034" y="5613"/>
                  </a:lnTo>
                  <a:lnTo>
                    <a:pt x="6938" y="5806"/>
                  </a:lnTo>
                  <a:lnTo>
                    <a:pt x="6828" y="5999"/>
                  </a:lnTo>
                  <a:lnTo>
                    <a:pt x="6703" y="6151"/>
                  </a:lnTo>
                  <a:lnTo>
                    <a:pt x="6634" y="6220"/>
                  </a:lnTo>
                  <a:lnTo>
                    <a:pt x="6579" y="6275"/>
                  </a:lnTo>
                  <a:lnTo>
                    <a:pt x="6510" y="6316"/>
                  </a:lnTo>
                  <a:lnTo>
                    <a:pt x="6455" y="6330"/>
                  </a:lnTo>
                  <a:lnTo>
                    <a:pt x="6386" y="6330"/>
                  </a:lnTo>
                  <a:lnTo>
                    <a:pt x="6317" y="6316"/>
                  </a:lnTo>
                  <a:lnTo>
                    <a:pt x="4497" y="5254"/>
                  </a:lnTo>
                  <a:lnTo>
                    <a:pt x="6317" y="4413"/>
                  </a:lnTo>
                  <a:lnTo>
                    <a:pt x="6414" y="4386"/>
                  </a:lnTo>
                  <a:lnTo>
                    <a:pt x="6497" y="4372"/>
                  </a:lnTo>
                  <a:close/>
                  <a:moveTo>
                    <a:pt x="8717" y="5213"/>
                  </a:moveTo>
                  <a:lnTo>
                    <a:pt x="8717" y="6316"/>
                  </a:lnTo>
                  <a:lnTo>
                    <a:pt x="8538" y="6371"/>
                  </a:lnTo>
                  <a:lnTo>
                    <a:pt x="8455" y="6413"/>
                  </a:lnTo>
                  <a:lnTo>
                    <a:pt x="8372" y="6427"/>
                  </a:lnTo>
                  <a:lnTo>
                    <a:pt x="8289" y="6440"/>
                  </a:lnTo>
                  <a:lnTo>
                    <a:pt x="8207" y="6440"/>
                  </a:lnTo>
                  <a:lnTo>
                    <a:pt x="8138" y="6399"/>
                  </a:lnTo>
                  <a:lnTo>
                    <a:pt x="8110" y="6371"/>
                  </a:lnTo>
                  <a:lnTo>
                    <a:pt x="8083" y="6330"/>
                  </a:lnTo>
                  <a:lnTo>
                    <a:pt x="7545" y="5420"/>
                  </a:lnTo>
                  <a:lnTo>
                    <a:pt x="8717" y="5213"/>
                  </a:lnTo>
                  <a:close/>
                  <a:moveTo>
                    <a:pt x="10427" y="5641"/>
                  </a:moveTo>
                  <a:lnTo>
                    <a:pt x="10482" y="5654"/>
                  </a:lnTo>
                  <a:lnTo>
                    <a:pt x="11654" y="6178"/>
                  </a:lnTo>
                  <a:lnTo>
                    <a:pt x="10689" y="6730"/>
                  </a:lnTo>
                  <a:lnTo>
                    <a:pt x="9931" y="6358"/>
                  </a:lnTo>
                  <a:lnTo>
                    <a:pt x="10027" y="6151"/>
                  </a:lnTo>
                  <a:lnTo>
                    <a:pt x="10151" y="5889"/>
                  </a:lnTo>
                  <a:lnTo>
                    <a:pt x="10234" y="5778"/>
                  </a:lnTo>
                  <a:lnTo>
                    <a:pt x="10303" y="5696"/>
                  </a:lnTo>
                  <a:lnTo>
                    <a:pt x="10344" y="5654"/>
                  </a:lnTo>
                  <a:lnTo>
                    <a:pt x="10386" y="5641"/>
                  </a:lnTo>
                  <a:close/>
                  <a:moveTo>
                    <a:pt x="7352" y="5558"/>
                  </a:moveTo>
                  <a:lnTo>
                    <a:pt x="7945" y="6592"/>
                  </a:lnTo>
                  <a:lnTo>
                    <a:pt x="7779" y="6771"/>
                  </a:lnTo>
                  <a:lnTo>
                    <a:pt x="7696" y="6840"/>
                  </a:lnTo>
                  <a:lnTo>
                    <a:pt x="7627" y="6882"/>
                  </a:lnTo>
                  <a:lnTo>
                    <a:pt x="7572" y="6909"/>
                  </a:lnTo>
                  <a:lnTo>
                    <a:pt x="7503" y="6923"/>
                  </a:lnTo>
                  <a:lnTo>
                    <a:pt x="7379" y="6923"/>
                  </a:lnTo>
                  <a:lnTo>
                    <a:pt x="7310" y="6895"/>
                  </a:lnTo>
                  <a:lnTo>
                    <a:pt x="7255" y="6868"/>
                  </a:lnTo>
                  <a:lnTo>
                    <a:pt x="7103" y="6785"/>
                  </a:lnTo>
                  <a:lnTo>
                    <a:pt x="6924" y="6661"/>
                  </a:lnTo>
                  <a:lnTo>
                    <a:pt x="6703" y="6537"/>
                  </a:lnTo>
                  <a:lnTo>
                    <a:pt x="7352" y="5558"/>
                  </a:lnTo>
                  <a:close/>
                  <a:moveTo>
                    <a:pt x="8717" y="6578"/>
                  </a:moveTo>
                  <a:lnTo>
                    <a:pt x="8717" y="7447"/>
                  </a:lnTo>
                  <a:lnTo>
                    <a:pt x="8620" y="7254"/>
                  </a:lnTo>
                  <a:lnTo>
                    <a:pt x="8510" y="7075"/>
                  </a:lnTo>
                  <a:lnTo>
                    <a:pt x="8276" y="6689"/>
                  </a:lnTo>
                  <a:lnTo>
                    <a:pt x="8386" y="6661"/>
                  </a:lnTo>
                  <a:lnTo>
                    <a:pt x="8510" y="6620"/>
                  </a:lnTo>
                  <a:lnTo>
                    <a:pt x="8717" y="6578"/>
                  </a:lnTo>
                  <a:close/>
                  <a:moveTo>
                    <a:pt x="9531" y="6537"/>
                  </a:moveTo>
                  <a:lnTo>
                    <a:pt x="8993" y="7447"/>
                  </a:lnTo>
                  <a:lnTo>
                    <a:pt x="8993" y="7213"/>
                  </a:lnTo>
                  <a:lnTo>
                    <a:pt x="8979" y="7020"/>
                  </a:lnTo>
                  <a:lnTo>
                    <a:pt x="8979" y="6868"/>
                  </a:lnTo>
                  <a:lnTo>
                    <a:pt x="8979" y="6799"/>
                  </a:lnTo>
                  <a:lnTo>
                    <a:pt x="8993" y="6744"/>
                  </a:lnTo>
                  <a:lnTo>
                    <a:pt x="9007" y="6689"/>
                  </a:lnTo>
                  <a:lnTo>
                    <a:pt x="9048" y="6647"/>
                  </a:lnTo>
                  <a:lnTo>
                    <a:pt x="9089" y="6620"/>
                  </a:lnTo>
                  <a:lnTo>
                    <a:pt x="9144" y="6592"/>
                  </a:lnTo>
                  <a:lnTo>
                    <a:pt x="9213" y="6565"/>
                  </a:lnTo>
                  <a:lnTo>
                    <a:pt x="9296" y="6551"/>
                  </a:lnTo>
                  <a:lnTo>
                    <a:pt x="9531" y="6537"/>
                  </a:lnTo>
                  <a:close/>
                  <a:moveTo>
                    <a:pt x="8083" y="6827"/>
                  </a:moveTo>
                  <a:lnTo>
                    <a:pt x="8524" y="7585"/>
                  </a:lnTo>
                  <a:lnTo>
                    <a:pt x="7793" y="7158"/>
                  </a:lnTo>
                  <a:lnTo>
                    <a:pt x="7848" y="7075"/>
                  </a:lnTo>
                  <a:lnTo>
                    <a:pt x="7931" y="6992"/>
                  </a:lnTo>
                  <a:lnTo>
                    <a:pt x="8083" y="6827"/>
                  </a:lnTo>
                  <a:close/>
                  <a:moveTo>
                    <a:pt x="9862" y="6620"/>
                  </a:moveTo>
                  <a:lnTo>
                    <a:pt x="9958" y="6633"/>
                  </a:lnTo>
                  <a:lnTo>
                    <a:pt x="10055" y="6661"/>
                  </a:lnTo>
                  <a:lnTo>
                    <a:pt x="10151" y="6716"/>
                  </a:lnTo>
                  <a:lnTo>
                    <a:pt x="10248" y="6771"/>
                  </a:lnTo>
                  <a:lnTo>
                    <a:pt x="10427" y="6882"/>
                  </a:lnTo>
                  <a:lnTo>
                    <a:pt x="9227" y="7585"/>
                  </a:lnTo>
                  <a:lnTo>
                    <a:pt x="9724" y="6702"/>
                  </a:lnTo>
                  <a:lnTo>
                    <a:pt x="9751" y="6661"/>
                  </a:lnTo>
                  <a:lnTo>
                    <a:pt x="9793" y="6633"/>
                  </a:lnTo>
                  <a:lnTo>
                    <a:pt x="9820" y="6620"/>
                  </a:lnTo>
                  <a:close/>
                  <a:moveTo>
                    <a:pt x="3449" y="4937"/>
                  </a:moveTo>
                  <a:lnTo>
                    <a:pt x="4083" y="5296"/>
                  </a:lnTo>
                  <a:lnTo>
                    <a:pt x="3656" y="7364"/>
                  </a:lnTo>
                  <a:lnTo>
                    <a:pt x="3628" y="7516"/>
                  </a:lnTo>
                  <a:lnTo>
                    <a:pt x="3614" y="7654"/>
                  </a:lnTo>
                  <a:lnTo>
                    <a:pt x="3587" y="7695"/>
                  </a:lnTo>
                  <a:lnTo>
                    <a:pt x="3559" y="7737"/>
                  </a:lnTo>
                  <a:lnTo>
                    <a:pt x="3504" y="7764"/>
                  </a:lnTo>
                  <a:lnTo>
                    <a:pt x="3435" y="7778"/>
                  </a:lnTo>
                  <a:lnTo>
                    <a:pt x="2276" y="7778"/>
                  </a:lnTo>
                  <a:lnTo>
                    <a:pt x="3449" y="4937"/>
                  </a:lnTo>
                  <a:close/>
                  <a:moveTo>
                    <a:pt x="7683" y="7447"/>
                  </a:moveTo>
                  <a:lnTo>
                    <a:pt x="7752" y="7461"/>
                  </a:lnTo>
                  <a:lnTo>
                    <a:pt x="7820" y="7475"/>
                  </a:lnTo>
                  <a:lnTo>
                    <a:pt x="7972" y="7544"/>
                  </a:lnTo>
                  <a:lnTo>
                    <a:pt x="8386" y="7778"/>
                  </a:lnTo>
                  <a:lnTo>
                    <a:pt x="7034" y="7778"/>
                  </a:lnTo>
                  <a:lnTo>
                    <a:pt x="7255" y="7626"/>
                  </a:lnTo>
                  <a:lnTo>
                    <a:pt x="7421" y="7516"/>
                  </a:lnTo>
                  <a:lnTo>
                    <a:pt x="7489" y="7475"/>
                  </a:lnTo>
                  <a:lnTo>
                    <a:pt x="7558" y="7461"/>
                  </a:lnTo>
                  <a:lnTo>
                    <a:pt x="7627" y="7447"/>
                  </a:lnTo>
                  <a:close/>
                  <a:moveTo>
                    <a:pt x="10648" y="7033"/>
                  </a:moveTo>
                  <a:lnTo>
                    <a:pt x="10841" y="7420"/>
                  </a:lnTo>
                  <a:lnTo>
                    <a:pt x="11034" y="7778"/>
                  </a:lnTo>
                  <a:lnTo>
                    <a:pt x="9351" y="7778"/>
                  </a:lnTo>
                  <a:lnTo>
                    <a:pt x="9668" y="7599"/>
                  </a:lnTo>
                  <a:lnTo>
                    <a:pt x="9999" y="7420"/>
                  </a:lnTo>
                  <a:lnTo>
                    <a:pt x="10648" y="7033"/>
                  </a:lnTo>
                  <a:close/>
                  <a:moveTo>
                    <a:pt x="14151" y="5020"/>
                  </a:moveTo>
                  <a:lnTo>
                    <a:pt x="14537" y="6413"/>
                  </a:lnTo>
                  <a:lnTo>
                    <a:pt x="14937" y="7778"/>
                  </a:lnTo>
                  <a:lnTo>
                    <a:pt x="13833" y="7778"/>
                  </a:lnTo>
                  <a:lnTo>
                    <a:pt x="13585" y="6923"/>
                  </a:lnTo>
                  <a:lnTo>
                    <a:pt x="13337" y="6027"/>
                  </a:lnTo>
                  <a:lnTo>
                    <a:pt x="13309" y="5903"/>
                  </a:lnTo>
                  <a:lnTo>
                    <a:pt x="13296" y="5806"/>
                  </a:lnTo>
                  <a:lnTo>
                    <a:pt x="13282" y="5709"/>
                  </a:lnTo>
                  <a:lnTo>
                    <a:pt x="13296" y="5627"/>
                  </a:lnTo>
                  <a:lnTo>
                    <a:pt x="13323" y="5558"/>
                  </a:lnTo>
                  <a:lnTo>
                    <a:pt x="13351" y="5503"/>
                  </a:lnTo>
                  <a:lnTo>
                    <a:pt x="13392" y="5447"/>
                  </a:lnTo>
                  <a:lnTo>
                    <a:pt x="13447" y="5392"/>
                  </a:lnTo>
                  <a:lnTo>
                    <a:pt x="13571" y="5310"/>
                  </a:lnTo>
                  <a:lnTo>
                    <a:pt x="13737" y="5227"/>
                  </a:lnTo>
                  <a:lnTo>
                    <a:pt x="13930" y="5130"/>
                  </a:lnTo>
                  <a:lnTo>
                    <a:pt x="14151" y="5020"/>
                  </a:lnTo>
                  <a:close/>
                  <a:moveTo>
                    <a:pt x="6662" y="6799"/>
                  </a:moveTo>
                  <a:lnTo>
                    <a:pt x="6731" y="6813"/>
                  </a:lnTo>
                  <a:lnTo>
                    <a:pt x="6855" y="6868"/>
                  </a:lnTo>
                  <a:lnTo>
                    <a:pt x="6979" y="6951"/>
                  </a:lnTo>
                  <a:lnTo>
                    <a:pt x="7103" y="7033"/>
                  </a:lnTo>
                  <a:lnTo>
                    <a:pt x="7241" y="7130"/>
                  </a:lnTo>
                  <a:lnTo>
                    <a:pt x="7365" y="7213"/>
                  </a:lnTo>
                  <a:lnTo>
                    <a:pt x="7103" y="7406"/>
                  </a:lnTo>
                  <a:lnTo>
                    <a:pt x="6869" y="7557"/>
                  </a:lnTo>
                  <a:lnTo>
                    <a:pt x="6662" y="7668"/>
                  </a:lnTo>
                  <a:lnTo>
                    <a:pt x="6455" y="7737"/>
                  </a:lnTo>
                  <a:lnTo>
                    <a:pt x="6235" y="7778"/>
                  </a:lnTo>
                  <a:lnTo>
                    <a:pt x="5986" y="7792"/>
                  </a:lnTo>
                  <a:lnTo>
                    <a:pt x="5710" y="7806"/>
                  </a:lnTo>
                  <a:lnTo>
                    <a:pt x="5379" y="7806"/>
                  </a:lnTo>
                  <a:lnTo>
                    <a:pt x="6359" y="6895"/>
                  </a:lnTo>
                  <a:lnTo>
                    <a:pt x="6428" y="6854"/>
                  </a:lnTo>
                  <a:lnTo>
                    <a:pt x="6483" y="6827"/>
                  </a:lnTo>
                  <a:lnTo>
                    <a:pt x="6538" y="6799"/>
                  </a:lnTo>
                  <a:close/>
                  <a:moveTo>
                    <a:pt x="12978" y="5709"/>
                  </a:moveTo>
                  <a:lnTo>
                    <a:pt x="13571" y="7806"/>
                  </a:lnTo>
                  <a:lnTo>
                    <a:pt x="13392" y="7819"/>
                  </a:lnTo>
                  <a:lnTo>
                    <a:pt x="13296" y="7819"/>
                  </a:lnTo>
                  <a:lnTo>
                    <a:pt x="13213" y="7806"/>
                  </a:lnTo>
                  <a:lnTo>
                    <a:pt x="13185" y="7709"/>
                  </a:lnTo>
                  <a:lnTo>
                    <a:pt x="13158" y="7613"/>
                  </a:lnTo>
                  <a:lnTo>
                    <a:pt x="13047" y="7406"/>
                  </a:lnTo>
                  <a:lnTo>
                    <a:pt x="12909" y="7199"/>
                  </a:lnTo>
                  <a:lnTo>
                    <a:pt x="12758" y="6978"/>
                  </a:lnTo>
                  <a:lnTo>
                    <a:pt x="12413" y="6565"/>
                  </a:lnTo>
                  <a:lnTo>
                    <a:pt x="12247" y="6371"/>
                  </a:lnTo>
                  <a:lnTo>
                    <a:pt x="12123" y="6206"/>
                  </a:lnTo>
                  <a:lnTo>
                    <a:pt x="12978" y="5709"/>
                  </a:lnTo>
                  <a:close/>
                  <a:moveTo>
                    <a:pt x="11820" y="6399"/>
                  </a:moveTo>
                  <a:lnTo>
                    <a:pt x="11889" y="6413"/>
                  </a:lnTo>
                  <a:lnTo>
                    <a:pt x="11958" y="6454"/>
                  </a:lnTo>
                  <a:lnTo>
                    <a:pt x="12041" y="6509"/>
                  </a:lnTo>
                  <a:lnTo>
                    <a:pt x="12123" y="6592"/>
                  </a:lnTo>
                  <a:lnTo>
                    <a:pt x="12206" y="6689"/>
                  </a:lnTo>
                  <a:lnTo>
                    <a:pt x="12372" y="6923"/>
                  </a:lnTo>
                  <a:lnTo>
                    <a:pt x="12551" y="7171"/>
                  </a:lnTo>
                  <a:lnTo>
                    <a:pt x="12703" y="7406"/>
                  </a:lnTo>
                  <a:lnTo>
                    <a:pt x="12923" y="7751"/>
                  </a:lnTo>
                  <a:lnTo>
                    <a:pt x="12744" y="7806"/>
                  </a:lnTo>
                  <a:lnTo>
                    <a:pt x="12551" y="7833"/>
                  </a:lnTo>
                  <a:lnTo>
                    <a:pt x="12137" y="7833"/>
                  </a:lnTo>
                  <a:lnTo>
                    <a:pt x="11710" y="7819"/>
                  </a:lnTo>
                  <a:lnTo>
                    <a:pt x="11323" y="7806"/>
                  </a:lnTo>
                  <a:lnTo>
                    <a:pt x="10896" y="6964"/>
                  </a:lnTo>
                  <a:lnTo>
                    <a:pt x="10896" y="6937"/>
                  </a:lnTo>
                  <a:lnTo>
                    <a:pt x="10910" y="6909"/>
                  </a:lnTo>
                  <a:lnTo>
                    <a:pt x="10992" y="6854"/>
                  </a:lnTo>
                  <a:lnTo>
                    <a:pt x="11117" y="6771"/>
                  </a:lnTo>
                  <a:lnTo>
                    <a:pt x="11268" y="6675"/>
                  </a:lnTo>
                  <a:lnTo>
                    <a:pt x="11765" y="6413"/>
                  </a:lnTo>
                  <a:lnTo>
                    <a:pt x="11820" y="6399"/>
                  </a:lnTo>
                  <a:close/>
                  <a:moveTo>
                    <a:pt x="4318" y="5447"/>
                  </a:moveTo>
                  <a:lnTo>
                    <a:pt x="6303" y="6606"/>
                  </a:lnTo>
                  <a:lnTo>
                    <a:pt x="5076" y="7723"/>
                  </a:lnTo>
                  <a:lnTo>
                    <a:pt x="5035" y="7764"/>
                  </a:lnTo>
                  <a:lnTo>
                    <a:pt x="4966" y="7792"/>
                  </a:lnTo>
                  <a:lnTo>
                    <a:pt x="4897" y="7819"/>
                  </a:lnTo>
                  <a:lnTo>
                    <a:pt x="4828" y="7833"/>
                  </a:lnTo>
                  <a:lnTo>
                    <a:pt x="4662" y="7847"/>
                  </a:lnTo>
                  <a:lnTo>
                    <a:pt x="4483" y="7847"/>
                  </a:lnTo>
                  <a:lnTo>
                    <a:pt x="4124" y="7819"/>
                  </a:lnTo>
                  <a:lnTo>
                    <a:pt x="3835" y="7806"/>
                  </a:lnTo>
                  <a:lnTo>
                    <a:pt x="4318" y="5447"/>
                  </a:lnTo>
                  <a:close/>
                  <a:moveTo>
                    <a:pt x="15130" y="4468"/>
                  </a:moveTo>
                  <a:lnTo>
                    <a:pt x="16302" y="7806"/>
                  </a:lnTo>
                  <a:lnTo>
                    <a:pt x="16068" y="7819"/>
                  </a:lnTo>
                  <a:lnTo>
                    <a:pt x="15723" y="7847"/>
                  </a:lnTo>
                  <a:lnTo>
                    <a:pt x="15557" y="7861"/>
                  </a:lnTo>
                  <a:lnTo>
                    <a:pt x="15406" y="7861"/>
                  </a:lnTo>
                  <a:lnTo>
                    <a:pt x="15281" y="7833"/>
                  </a:lnTo>
                  <a:lnTo>
                    <a:pt x="15240" y="7819"/>
                  </a:lnTo>
                  <a:lnTo>
                    <a:pt x="15199" y="7806"/>
                  </a:lnTo>
                  <a:lnTo>
                    <a:pt x="15157" y="7764"/>
                  </a:lnTo>
                  <a:lnTo>
                    <a:pt x="15130" y="7709"/>
                  </a:lnTo>
                  <a:lnTo>
                    <a:pt x="15061" y="7571"/>
                  </a:lnTo>
                  <a:lnTo>
                    <a:pt x="15019" y="7392"/>
                  </a:lnTo>
                  <a:lnTo>
                    <a:pt x="14964" y="7199"/>
                  </a:lnTo>
                  <a:lnTo>
                    <a:pt x="14895" y="6827"/>
                  </a:lnTo>
                  <a:lnTo>
                    <a:pt x="14840" y="6551"/>
                  </a:lnTo>
                  <a:lnTo>
                    <a:pt x="14413" y="5047"/>
                  </a:lnTo>
                  <a:lnTo>
                    <a:pt x="14413" y="4992"/>
                  </a:lnTo>
                  <a:lnTo>
                    <a:pt x="14413" y="4937"/>
                  </a:lnTo>
                  <a:lnTo>
                    <a:pt x="14426" y="4896"/>
                  </a:lnTo>
                  <a:lnTo>
                    <a:pt x="14454" y="4854"/>
                  </a:lnTo>
                  <a:lnTo>
                    <a:pt x="14550" y="4772"/>
                  </a:lnTo>
                  <a:lnTo>
                    <a:pt x="14661" y="4689"/>
                  </a:lnTo>
                  <a:lnTo>
                    <a:pt x="14785" y="4634"/>
                  </a:lnTo>
                  <a:lnTo>
                    <a:pt x="14909" y="4565"/>
                  </a:lnTo>
                  <a:lnTo>
                    <a:pt x="15130" y="4468"/>
                  </a:lnTo>
                  <a:close/>
                  <a:moveTo>
                    <a:pt x="2152" y="4206"/>
                  </a:moveTo>
                  <a:lnTo>
                    <a:pt x="2387" y="4330"/>
                  </a:lnTo>
                  <a:lnTo>
                    <a:pt x="2759" y="4523"/>
                  </a:lnTo>
                  <a:lnTo>
                    <a:pt x="2938" y="4620"/>
                  </a:lnTo>
                  <a:lnTo>
                    <a:pt x="3076" y="4717"/>
                  </a:lnTo>
                  <a:lnTo>
                    <a:pt x="3173" y="4813"/>
                  </a:lnTo>
                  <a:lnTo>
                    <a:pt x="3187" y="4841"/>
                  </a:lnTo>
                  <a:lnTo>
                    <a:pt x="3187" y="4868"/>
                  </a:lnTo>
                  <a:lnTo>
                    <a:pt x="2539" y="6496"/>
                  </a:lnTo>
                  <a:lnTo>
                    <a:pt x="2442" y="6785"/>
                  </a:lnTo>
                  <a:lnTo>
                    <a:pt x="2318" y="7185"/>
                  </a:lnTo>
                  <a:lnTo>
                    <a:pt x="2249" y="7378"/>
                  </a:lnTo>
                  <a:lnTo>
                    <a:pt x="2180" y="7557"/>
                  </a:lnTo>
                  <a:lnTo>
                    <a:pt x="2097" y="7709"/>
                  </a:lnTo>
                  <a:lnTo>
                    <a:pt x="2056" y="7764"/>
                  </a:lnTo>
                  <a:lnTo>
                    <a:pt x="2001" y="7806"/>
                  </a:lnTo>
                  <a:lnTo>
                    <a:pt x="1959" y="7833"/>
                  </a:lnTo>
                  <a:lnTo>
                    <a:pt x="1890" y="7847"/>
                  </a:lnTo>
                  <a:lnTo>
                    <a:pt x="1739" y="7875"/>
                  </a:lnTo>
                  <a:lnTo>
                    <a:pt x="1546" y="7875"/>
                  </a:lnTo>
                  <a:lnTo>
                    <a:pt x="1325" y="7861"/>
                  </a:lnTo>
                  <a:lnTo>
                    <a:pt x="911" y="7819"/>
                  </a:lnTo>
                  <a:lnTo>
                    <a:pt x="594" y="7806"/>
                  </a:lnTo>
                  <a:lnTo>
                    <a:pt x="2152" y="4206"/>
                  </a:lnTo>
                  <a:close/>
                  <a:moveTo>
                    <a:pt x="8386" y="8054"/>
                  </a:moveTo>
                  <a:lnTo>
                    <a:pt x="7214" y="8730"/>
                  </a:lnTo>
                  <a:lnTo>
                    <a:pt x="6869" y="8054"/>
                  </a:lnTo>
                  <a:close/>
                  <a:moveTo>
                    <a:pt x="11089" y="8054"/>
                  </a:moveTo>
                  <a:lnTo>
                    <a:pt x="10965" y="8978"/>
                  </a:lnTo>
                  <a:lnTo>
                    <a:pt x="10151" y="8523"/>
                  </a:lnTo>
                  <a:lnTo>
                    <a:pt x="9751" y="8288"/>
                  </a:lnTo>
                  <a:lnTo>
                    <a:pt x="9351" y="8054"/>
                  </a:lnTo>
                  <a:close/>
                  <a:moveTo>
                    <a:pt x="12689" y="8054"/>
                  </a:moveTo>
                  <a:lnTo>
                    <a:pt x="12330" y="8495"/>
                  </a:lnTo>
                  <a:lnTo>
                    <a:pt x="11985" y="8950"/>
                  </a:lnTo>
                  <a:lnTo>
                    <a:pt x="11792" y="9199"/>
                  </a:lnTo>
                  <a:lnTo>
                    <a:pt x="11723" y="9268"/>
                  </a:lnTo>
                  <a:lnTo>
                    <a:pt x="11654" y="9309"/>
                  </a:lnTo>
                  <a:lnTo>
                    <a:pt x="11572" y="9309"/>
                  </a:lnTo>
                  <a:lnTo>
                    <a:pt x="11489" y="9281"/>
                  </a:lnTo>
                  <a:lnTo>
                    <a:pt x="11365" y="9212"/>
                  </a:lnTo>
                  <a:lnTo>
                    <a:pt x="11199" y="9116"/>
                  </a:lnTo>
                  <a:lnTo>
                    <a:pt x="11268" y="8537"/>
                  </a:lnTo>
                  <a:lnTo>
                    <a:pt x="11296" y="8357"/>
                  </a:lnTo>
                  <a:lnTo>
                    <a:pt x="11323" y="8206"/>
                  </a:lnTo>
                  <a:lnTo>
                    <a:pt x="11351" y="8095"/>
                  </a:lnTo>
                  <a:lnTo>
                    <a:pt x="11365" y="8068"/>
                  </a:lnTo>
                  <a:lnTo>
                    <a:pt x="11392" y="8054"/>
                  </a:lnTo>
                  <a:close/>
                  <a:moveTo>
                    <a:pt x="6593" y="8054"/>
                  </a:moveTo>
                  <a:lnTo>
                    <a:pt x="6634" y="8150"/>
                  </a:lnTo>
                  <a:lnTo>
                    <a:pt x="6703" y="8261"/>
                  </a:lnTo>
                  <a:lnTo>
                    <a:pt x="6855" y="8523"/>
                  </a:lnTo>
                  <a:lnTo>
                    <a:pt x="6910" y="8647"/>
                  </a:lnTo>
                  <a:lnTo>
                    <a:pt x="6952" y="8771"/>
                  </a:lnTo>
                  <a:lnTo>
                    <a:pt x="6952" y="8812"/>
                  </a:lnTo>
                  <a:lnTo>
                    <a:pt x="6952" y="8854"/>
                  </a:lnTo>
                  <a:lnTo>
                    <a:pt x="6924" y="8895"/>
                  </a:lnTo>
                  <a:lnTo>
                    <a:pt x="6896" y="8923"/>
                  </a:lnTo>
                  <a:lnTo>
                    <a:pt x="5669" y="9626"/>
                  </a:lnTo>
                  <a:lnTo>
                    <a:pt x="5462" y="8854"/>
                  </a:lnTo>
                  <a:lnTo>
                    <a:pt x="5269" y="8054"/>
                  </a:lnTo>
                  <a:close/>
                  <a:moveTo>
                    <a:pt x="8524" y="8288"/>
                  </a:moveTo>
                  <a:lnTo>
                    <a:pt x="7738" y="9626"/>
                  </a:lnTo>
                  <a:lnTo>
                    <a:pt x="7338" y="8964"/>
                  </a:lnTo>
                  <a:lnTo>
                    <a:pt x="8524" y="8288"/>
                  </a:lnTo>
                  <a:close/>
                  <a:moveTo>
                    <a:pt x="9227" y="8288"/>
                  </a:moveTo>
                  <a:lnTo>
                    <a:pt x="10827" y="9212"/>
                  </a:lnTo>
                  <a:lnTo>
                    <a:pt x="10068" y="9750"/>
                  </a:lnTo>
                  <a:lnTo>
                    <a:pt x="9227" y="8288"/>
                  </a:lnTo>
                  <a:close/>
                  <a:moveTo>
                    <a:pt x="8717" y="8412"/>
                  </a:moveTo>
                  <a:lnTo>
                    <a:pt x="8717" y="10247"/>
                  </a:lnTo>
                  <a:lnTo>
                    <a:pt x="7889" y="9833"/>
                  </a:lnTo>
                  <a:lnTo>
                    <a:pt x="8717" y="8412"/>
                  </a:lnTo>
                  <a:close/>
                  <a:moveTo>
                    <a:pt x="8993" y="8412"/>
                  </a:moveTo>
                  <a:lnTo>
                    <a:pt x="9420" y="9143"/>
                  </a:lnTo>
                  <a:lnTo>
                    <a:pt x="9848" y="9888"/>
                  </a:lnTo>
                  <a:lnTo>
                    <a:pt x="8993" y="10260"/>
                  </a:lnTo>
                  <a:lnTo>
                    <a:pt x="8993" y="8412"/>
                  </a:lnTo>
                  <a:close/>
                  <a:moveTo>
                    <a:pt x="13585" y="8054"/>
                  </a:moveTo>
                  <a:lnTo>
                    <a:pt x="13158" y="10260"/>
                  </a:lnTo>
                  <a:lnTo>
                    <a:pt x="11875" y="9516"/>
                  </a:lnTo>
                  <a:lnTo>
                    <a:pt x="12675" y="8481"/>
                  </a:lnTo>
                  <a:lnTo>
                    <a:pt x="12799" y="8344"/>
                  </a:lnTo>
                  <a:lnTo>
                    <a:pt x="12882" y="8233"/>
                  </a:lnTo>
                  <a:lnTo>
                    <a:pt x="12965" y="8164"/>
                  </a:lnTo>
                  <a:lnTo>
                    <a:pt x="13047" y="8109"/>
                  </a:lnTo>
                  <a:lnTo>
                    <a:pt x="13144" y="8082"/>
                  </a:lnTo>
                  <a:lnTo>
                    <a:pt x="13254" y="8068"/>
                  </a:lnTo>
                  <a:lnTo>
                    <a:pt x="13585" y="8054"/>
                  </a:lnTo>
                  <a:close/>
                  <a:moveTo>
                    <a:pt x="4993" y="8054"/>
                  </a:moveTo>
                  <a:lnTo>
                    <a:pt x="5407" y="9654"/>
                  </a:lnTo>
                  <a:lnTo>
                    <a:pt x="5407" y="9695"/>
                  </a:lnTo>
                  <a:lnTo>
                    <a:pt x="5393" y="9750"/>
                  </a:lnTo>
                  <a:lnTo>
                    <a:pt x="5352" y="9805"/>
                  </a:lnTo>
                  <a:lnTo>
                    <a:pt x="5297" y="9861"/>
                  </a:lnTo>
                  <a:lnTo>
                    <a:pt x="5159" y="9971"/>
                  </a:lnTo>
                  <a:lnTo>
                    <a:pt x="4980" y="10081"/>
                  </a:lnTo>
                  <a:lnTo>
                    <a:pt x="4593" y="10274"/>
                  </a:lnTo>
                  <a:lnTo>
                    <a:pt x="4318" y="10412"/>
                  </a:lnTo>
                  <a:lnTo>
                    <a:pt x="3835" y="8054"/>
                  </a:lnTo>
                  <a:close/>
                  <a:moveTo>
                    <a:pt x="11117" y="9447"/>
                  </a:moveTo>
                  <a:lnTo>
                    <a:pt x="11199" y="9461"/>
                  </a:lnTo>
                  <a:lnTo>
                    <a:pt x="11296" y="9502"/>
                  </a:lnTo>
                  <a:lnTo>
                    <a:pt x="11392" y="9543"/>
                  </a:lnTo>
                  <a:lnTo>
                    <a:pt x="11489" y="9599"/>
                  </a:lnTo>
                  <a:lnTo>
                    <a:pt x="10689" y="10812"/>
                  </a:lnTo>
                  <a:lnTo>
                    <a:pt x="10206" y="9971"/>
                  </a:lnTo>
                  <a:lnTo>
                    <a:pt x="10386" y="9833"/>
                  </a:lnTo>
                  <a:lnTo>
                    <a:pt x="10551" y="9695"/>
                  </a:lnTo>
                  <a:lnTo>
                    <a:pt x="10689" y="9585"/>
                  </a:lnTo>
                  <a:lnTo>
                    <a:pt x="10827" y="9502"/>
                  </a:lnTo>
                  <a:lnTo>
                    <a:pt x="10896" y="9474"/>
                  </a:lnTo>
                  <a:lnTo>
                    <a:pt x="10965" y="9461"/>
                  </a:lnTo>
                  <a:lnTo>
                    <a:pt x="11034" y="9447"/>
                  </a:lnTo>
                  <a:close/>
                  <a:moveTo>
                    <a:pt x="14288" y="8026"/>
                  </a:moveTo>
                  <a:lnTo>
                    <a:pt x="14468" y="8040"/>
                  </a:lnTo>
                  <a:lnTo>
                    <a:pt x="14675" y="8054"/>
                  </a:lnTo>
                  <a:lnTo>
                    <a:pt x="14909" y="8054"/>
                  </a:lnTo>
                  <a:lnTo>
                    <a:pt x="14137" y="10826"/>
                  </a:lnTo>
                  <a:lnTo>
                    <a:pt x="13392" y="10398"/>
                  </a:lnTo>
                  <a:lnTo>
                    <a:pt x="13764" y="8495"/>
                  </a:lnTo>
                  <a:lnTo>
                    <a:pt x="13792" y="8385"/>
                  </a:lnTo>
                  <a:lnTo>
                    <a:pt x="13820" y="8288"/>
                  </a:lnTo>
                  <a:lnTo>
                    <a:pt x="13861" y="8206"/>
                  </a:lnTo>
                  <a:lnTo>
                    <a:pt x="13902" y="8150"/>
                  </a:lnTo>
                  <a:lnTo>
                    <a:pt x="13957" y="8095"/>
                  </a:lnTo>
                  <a:lnTo>
                    <a:pt x="14013" y="8068"/>
                  </a:lnTo>
                  <a:lnTo>
                    <a:pt x="14068" y="8040"/>
                  </a:lnTo>
                  <a:lnTo>
                    <a:pt x="14137" y="8026"/>
                  </a:lnTo>
                  <a:close/>
                  <a:moveTo>
                    <a:pt x="7117" y="9088"/>
                  </a:moveTo>
                  <a:lnTo>
                    <a:pt x="7407" y="9516"/>
                  </a:lnTo>
                  <a:lnTo>
                    <a:pt x="7476" y="9640"/>
                  </a:lnTo>
                  <a:lnTo>
                    <a:pt x="7545" y="9764"/>
                  </a:lnTo>
                  <a:lnTo>
                    <a:pt x="7572" y="9861"/>
                  </a:lnTo>
                  <a:lnTo>
                    <a:pt x="7572" y="9902"/>
                  </a:lnTo>
                  <a:lnTo>
                    <a:pt x="7572" y="9930"/>
                  </a:lnTo>
                  <a:lnTo>
                    <a:pt x="6979" y="10950"/>
                  </a:lnTo>
                  <a:lnTo>
                    <a:pt x="5807" y="9847"/>
                  </a:lnTo>
                  <a:lnTo>
                    <a:pt x="7117" y="9088"/>
                  </a:lnTo>
                  <a:close/>
                  <a:moveTo>
                    <a:pt x="11765" y="9750"/>
                  </a:moveTo>
                  <a:lnTo>
                    <a:pt x="11889" y="9819"/>
                  </a:lnTo>
                  <a:lnTo>
                    <a:pt x="12289" y="10040"/>
                  </a:lnTo>
                  <a:lnTo>
                    <a:pt x="12965" y="10440"/>
                  </a:lnTo>
                  <a:lnTo>
                    <a:pt x="12771" y="10536"/>
                  </a:lnTo>
                  <a:lnTo>
                    <a:pt x="12482" y="10688"/>
                  </a:lnTo>
                  <a:lnTo>
                    <a:pt x="12151" y="10840"/>
                  </a:lnTo>
                  <a:lnTo>
                    <a:pt x="11806" y="11005"/>
                  </a:lnTo>
                  <a:lnTo>
                    <a:pt x="11641" y="11074"/>
                  </a:lnTo>
                  <a:lnTo>
                    <a:pt x="11475" y="11129"/>
                  </a:lnTo>
                  <a:lnTo>
                    <a:pt x="11310" y="11171"/>
                  </a:lnTo>
                  <a:lnTo>
                    <a:pt x="11172" y="11198"/>
                  </a:lnTo>
                  <a:lnTo>
                    <a:pt x="11048" y="11212"/>
                  </a:lnTo>
                  <a:lnTo>
                    <a:pt x="10951" y="11184"/>
                  </a:lnTo>
                  <a:lnTo>
                    <a:pt x="10910" y="11171"/>
                  </a:lnTo>
                  <a:lnTo>
                    <a:pt x="10868" y="11143"/>
                  </a:lnTo>
                  <a:lnTo>
                    <a:pt x="10841" y="11102"/>
                  </a:lnTo>
                  <a:lnTo>
                    <a:pt x="10827" y="11060"/>
                  </a:lnTo>
                  <a:lnTo>
                    <a:pt x="11696" y="9750"/>
                  </a:lnTo>
                  <a:close/>
                  <a:moveTo>
                    <a:pt x="3573" y="8054"/>
                  </a:moveTo>
                  <a:lnTo>
                    <a:pt x="3780" y="9102"/>
                  </a:lnTo>
                  <a:lnTo>
                    <a:pt x="3987" y="10123"/>
                  </a:lnTo>
                  <a:lnTo>
                    <a:pt x="4014" y="10247"/>
                  </a:lnTo>
                  <a:lnTo>
                    <a:pt x="4014" y="10357"/>
                  </a:lnTo>
                  <a:lnTo>
                    <a:pt x="3987" y="10454"/>
                  </a:lnTo>
                  <a:lnTo>
                    <a:pt x="3959" y="10536"/>
                  </a:lnTo>
                  <a:lnTo>
                    <a:pt x="3918" y="10619"/>
                  </a:lnTo>
                  <a:lnTo>
                    <a:pt x="3862" y="10688"/>
                  </a:lnTo>
                  <a:lnTo>
                    <a:pt x="3794" y="10757"/>
                  </a:lnTo>
                  <a:lnTo>
                    <a:pt x="3711" y="10812"/>
                  </a:lnTo>
                  <a:lnTo>
                    <a:pt x="3531" y="10909"/>
                  </a:lnTo>
                  <a:lnTo>
                    <a:pt x="3325" y="11019"/>
                  </a:lnTo>
                  <a:lnTo>
                    <a:pt x="3118" y="11116"/>
                  </a:lnTo>
                  <a:lnTo>
                    <a:pt x="2897" y="11226"/>
                  </a:lnTo>
                  <a:lnTo>
                    <a:pt x="2249" y="8054"/>
                  </a:lnTo>
                  <a:close/>
                  <a:moveTo>
                    <a:pt x="9944" y="10095"/>
                  </a:moveTo>
                  <a:lnTo>
                    <a:pt x="9972" y="10109"/>
                  </a:lnTo>
                  <a:lnTo>
                    <a:pt x="10013" y="10123"/>
                  </a:lnTo>
                  <a:lnTo>
                    <a:pt x="10041" y="10150"/>
                  </a:lnTo>
                  <a:lnTo>
                    <a:pt x="10110" y="10247"/>
                  </a:lnTo>
                  <a:lnTo>
                    <a:pt x="10179" y="10371"/>
                  </a:lnTo>
                  <a:lnTo>
                    <a:pt x="10248" y="10509"/>
                  </a:lnTo>
                  <a:lnTo>
                    <a:pt x="10386" y="10785"/>
                  </a:lnTo>
                  <a:lnTo>
                    <a:pt x="10482" y="10991"/>
                  </a:lnTo>
                  <a:lnTo>
                    <a:pt x="8993" y="11460"/>
                  </a:lnTo>
                  <a:lnTo>
                    <a:pt x="8993" y="10536"/>
                  </a:lnTo>
                  <a:lnTo>
                    <a:pt x="9489" y="10274"/>
                  </a:lnTo>
                  <a:lnTo>
                    <a:pt x="9641" y="10192"/>
                  </a:lnTo>
                  <a:lnTo>
                    <a:pt x="9779" y="10136"/>
                  </a:lnTo>
                  <a:lnTo>
                    <a:pt x="9889" y="10109"/>
                  </a:lnTo>
                  <a:lnTo>
                    <a:pt x="9944" y="10095"/>
                  </a:lnTo>
                  <a:close/>
                  <a:moveTo>
                    <a:pt x="7793" y="10054"/>
                  </a:moveTo>
                  <a:lnTo>
                    <a:pt x="8703" y="10523"/>
                  </a:lnTo>
                  <a:lnTo>
                    <a:pt x="8731" y="10536"/>
                  </a:lnTo>
                  <a:lnTo>
                    <a:pt x="8744" y="10578"/>
                  </a:lnTo>
                  <a:lnTo>
                    <a:pt x="8758" y="10674"/>
                  </a:lnTo>
                  <a:lnTo>
                    <a:pt x="8772" y="10812"/>
                  </a:lnTo>
                  <a:lnTo>
                    <a:pt x="8772" y="10964"/>
                  </a:lnTo>
                  <a:lnTo>
                    <a:pt x="8758" y="11267"/>
                  </a:lnTo>
                  <a:lnTo>
                    <a:pt x="8744" y="11474"/>
                  </a:lnTo>
                  <a:lnTo>
                    <a:pt x="7200" y="11074"/>
                  </a:lnTo>
                  <a:lnTo>
                    <a:pt x="7793" y="10054"/>
                  </a:lnTo>
                  <a:close/>
                  <a:moveTo>
                    <a:pt x="15695" y="8040"/>
                  </a:moveTo>
                  <a:lnTo>
                    <a:pt x="16302" y="8054"/>
                  </a:lnTo>
                  <a:lnTo>
                    <a:pt x="15406" y="11557"/>
                  </a:lnTo>
                  <a:lnTo>
                    <a:pt x="14826" y="11240"/>
                  </a:lnTo>
                  <a:lnTo>
                    <a:pt x="14509" y="11060"/>
                  </a:lnTo>
                  <a:lnTo>
                    <a:pt x="14399" y="10978"/>
                  </a:lnTo>
                  <a:lnTo>
                    <a:pt x="14371" y="10950"/>
                  </a:lnTo>
                  <a:lnTo>
                    <a:pt x="14371" y="10936"/>
                  </a:lnTo>
                  <a:lnTo>
                    <a:pt x="14771" y="9502"/>
                  </a:lnTo>
                  <a:lnTo>
                    <a:pt x="15171" y="8082"/>
                  </a:lnTo>
                  <a:lnTo>
                    <a:pt x="15185" y="8068"/>
                  </a:lnTo>
                  <a:lnTo>
                    <a:pt x="15226" y="8054"/>
                  </a:lnTo>
                  <a:lnTo>
                    <a:pt x="15337" y="8040"/>
                  </a:lnTo>
                  <a:close/>
                  <a:moveTo>
                    <a:pt x="1959" y="8054"/>
                  </a:moveTo>
                  <a:lnTo>
                    <a:pt x="1973" y="8068"/>
                  </a:lnTo>
                  <a:lnTo>
                    <a:pt x="2001" y="8095"/>
                  </a:lnTo>
                  <a:lnTo>
                    <a:pt x="2042" y="8219"/>
                  </a:lnTo>
                  <a:lnTo>
                    <a:pt x="2083" y="8399"/>
                  </a:lnTo>
                  <a:lnTo>
                    <a:pt x="2111" y="8592"/>
                  </a:lnTo>
                  <a:lnTo>
                    <a:pt x="2221" y="9226"/>
                  </a:lnTo>
                  <a:lnTo>
                    <a:pt x="2594" y="11019"/>
                  </a:lnTo>
                  <a:lnTo>
                    <a:pt x="2607" y="11184"/>
                  </a:lnTo>
                  <a:lnTo>
                    <a:pt x="2607" y="11253"/>
                  </a:lnTo>
                  <a:lnTo>
                    <a:pt x="2594" y="11322"/>
                  </a:lnTo>
                  <a:lnTo>
                    <a:pt x="2580" y="11364"/>
                  </a:lnTo>
                  <a:lnTo>
                    <a:pt x="2552" y="11405"/>
                  </a:lnTo>
                  <a:lnTo>
                    <a:pt x="2483" y="11488"/>
                  </a:lnTo>
                  <a:lnTo>
                    <a:pt x="2387" y="11543"/>
                  </a:lnTo>
                  <a:lnTo>
                    <a:pt x="2263" y="11612"/>
                  </a:lnTo>
                  <a:lnTo>
                    <a:pt x="2125" y="11681"/>
                  </a:lnTo>
                  <a:lnTo>
                    <a:pt x="1973" y="11764"/>
                  </a:lnTo>
                  <a:lnTo>
                    <a:pt x="1297" y="9916"/>
                  </a:lnTo>
                  <a:lnTo>
                    <a:pt x="608" y="8054"/>
                  </a:lnTo>
                  <a:close/>
                  <a:moveTo>
                    <a:pt x="5573" y="9985"/>
                  </a:moveTo>
                  <a:lnTo>
                    <a:pt x="6759" y="11102"/>
                  </a:lnTo>
                  <a:lnTo>
                    <a:pt x="6786" y="11143"/>
                  </a:lnTo>
                  <a:lnTo>
                    <a:pt x="6800" y="11184"/>
                  </a:lnTo>
                  <a:lnTo>
                    <a:pt x="6800" y="11253"/>
                  </a:lnTo>
                  <a:lnTo>
                    <a:pt x="6786" y="11309"/>
                  </a:lnTo>
                  <a:lnTo>
                    <a:pt x="6731" y="11460"/>
                  </a:lnTo>
                  <a:lnTo>
                    <a:pt x="6634" y="11612"/>
                  </a:lnTo>
                  <a:lnTo>
                    <a:pt x="6428" y="11929"/>
                  </a:lnTo>
                  <a:lnTo>
                    <a:pt x="6276" y="12164"/>
                  </a:lnTo>
                  <a:lnTo>
                    <a:pt x="4442" y="10633"/>
                  </a:lnTo>
                  <a:lnTo>
                    <a:pt x="5573" y="9985"/>
                  </a:lnTo>
                  <a:close/>
                  <a:moveTo>
                    <a:pt x="10606" y="11281"/>
                  </a:moveTo>
                  <a:lnTo>
                    <a:pt x="10675" y="11309"/>
                  </a:lnTo>
                  <a:lnTo>
                    <a:pt x="10703" y="11322"/>
                  </a:lnTo>
                  <a:lnTo>
                    <a:pt x="10717" y="11350"/>
                  </a:lnTo>
                  <a:lnTo>
                    <a:pt x="10730" y="11391"/>
                  </a:lnTo>
                  <a:lnTo>
                    <a:pt x="10730" y="11419"/>
                  </a:lnTo>
                  <a:lnTo>
                    <a:pt x="10717" y="11474"/>
                  </a:lnTo>
                  <a:lnTo>
                    <a:pt x="10661" y="11529"/>
                  </a:lnTo>
                  <a:lnTo>
                    <a:pt x="10592" y="11612"/>
                  </a:lnTo>
                  <a:lnTo>
                    <a:pt x="10496" y="11681"/>
                  </a:lnTo>
                  <a:lnTo>
                    <a:pt x="10248" y="11860"/>
                  </a:lnTo>
                  <a:lnTo>
                    <a:pt x="9958" y="12040"/>
                  </a:lnTo>
                  <a:lnTo>
                    <a:pt x="9379" y="12371"/>
                  </a:lnTo>
                  <a:lnTo>
                    <a:pt x="8993" y="12591"/>
                  </a:lnTo>
                  <a:lnTo>
                    <a:pt x="8993" y="11736"/>
                  </a:lnTo>
                  <a:lnTo>
                    <a:pt x="9379" y="11598"/>
                  </a:lnTo>
                  <a:lnTo>
                    <a:pt x="9668" y="11488"/>
                  </a:lnTo>
                  <a:lnTo>
                    <a:pt x="9972" y="11391"/>
                  </a:lnTo>
                  <a:lnTo>
                    <a:pt x="10261" y="11309"/>
                  </a:lnTo>
                  <a:lnTo>
                    <a:pt x="10386" y="11281"/>
                  </a:lnTo>
                  <a:close/>
                  <a:moveTo>
                    <a:pt x="13213" y="10688"/>
                  </a:moveTo>
                  <a:lnTo>
                    <a:pt x="13337" y="10702"/>
                  </a:lnTo>
                  <a:lnTo>
                    <a:pt x="13461" y="10743"/>
                  </a:lnTo>
                  <a:lnTo>
                    <a:pt x="13613" y="10812"/>
                  </a:lnTo>
                  <a:lnTo>
                    <a:pt x="13985" y="11033"/>
                  </a:lnTo>
                  <a:lnTo>
                    <a:pt x="11792" y="12743"/>
                  </a:lnTo>
                  <a:lnTo>
                    <a:pt x="11089" y="11515"/>
                  </a:lnTo>
                  <a:lnTo>
                    <a:pt x="12689" y="10840"/>
                  </a:lnTo>
                  <a:lnTo>
                    <a:pt x="12896" y="10757"/>
                  </a:lnTo>
                  <a:lnTo>
                    <a:pt x="13075" y="10702"/>
                  </a:lnTo>
                  <a:lnTo>
                    <a:pt x="13213" y="10688"/>
                  </a:lnTo>
                  <a:close/>
                  <a:moveTo>
                    <a:pt x="7255" y="11322"/>
                  </a:moveTo>
                  <a:lnTo>
                    <a:pt x="7365" y="11350"/>
                  </a:lnTo>
                  <a:lnTo>
                    <a:pt x="7600" y="11433"/>
                  </a:lnTo>
                  <a:lnTo>
                    <a:pt x="7807" y="11502"/>
                  </a:lnTo>
                  <a:lnTo>
                    <a:pt x="8014" y="11543"/>
                  </a:lnTo>
                  <a:lnTo>
                    <a:pt x="8317" y="11612"/>
                  </a:lnTo>
                  <a:lnTo>
                    <a:pt x="8482" y="11653"/>
                  </a:lnTo>
                  <a:lnTo>
                    <a:pt x="8620" y="11695"/>
                  </a:lnTo>
                  <a:lnTo>
                    <a:pt x="8703" y="11736"/>
                  </a:lnTo>
                  <a:lnTo>
                    <a:pt x="8731" y="11764"/>
                  </a:lnTo>
                  <a:lnTo>
                    <a:pt x="8744" y="11791"/>
                  </a:lnTo>
                  <a:lnTo>
                    <a:pt x="8758" y="12302"/>
                  </a:lnTo>
                  <a:lnTo>
                    <a:pt x="8744" y="12564"/>
                  </a:lnTo>
                  <a:lnTo>
                    <a:pt x="8731" y="12688"/>
                  </a:lnTo>
                  <a:lnTo>
                    <a:pt x="8703" y="12798"/>
                  </a:lnTo>
                  <a:lnTo>
                    <a:pt x="6510" y="12274"/>
                  </a:lnTo>
                  <a:lnTo>
                    <a:pt x="7007" y="11433"/>
                  </a:lnTo>
                  <a:lnTo>
                    <a:pt x="7034" y="11391"/>
                  </a:lnTo>
                  <a:lnTo>
                    <a:pt x="7062" y="11364"/>
                  </a:lnTo>
                  <a:lnTo>
                    <a:pt x="7103" y="11336"/>
                  </a:lnTo>
                  <a:lnTo>
                    <a:pt x="7159" y="11322"/>
                  </a:lnTo>
                  <a:close/>
                  <a:moveTo>
                    <a:pt x="4207" y="10771"/>
                  </a:moveTo>
                  <a:lnTo>
                    <a:pt x="5821" y="12108"/>
                  </a:lnTo>
                  <a:lnTo>
                    <a:pt x="5945" y="12205"/>
                  </a:lnTo>
                  <a:lnTo>
                    <a:pt x="6055" y="12288"/>
                  </a:lnTo>
                  <a:lnTo>
                    <a:pt x="6097" y="12329"/>
                  </a:lnTo>
                  <a:lnTo>
                    <a:pt x="6110" y="12371"/>
                  </a:lnTo>
                  <a:lnTo>
                    <a:pt x="6110" y="12439"/>
                  </a:lnTo>
                  <a:lnTo>
                    <a:pt x="6083" y="12495"/>
                  </a:lnTo>
                  <a:lnTo>
                    <a:pt x="5504" y="13501"/>
                  </a:lnTo>
                  <a:lnTo>
                    <a:pt x="3021" y="11460"/>
                  </a:lnTo>
                  <a:lnTo>
                    <a:pt x="4207" y="10771"/>
                  </a:lnTo>
                  <a:close/>
                  <a:moveTo>
                    <a:pt x="10868" y="11640"/>
                  </a:moveTo>
                  <a:lnTo>
                    <a:pt x="11558" y="12853"/>
                  </a:lnTo>
                  <a:lnTo>
                    <a:pt x="10289" y="13226"/>
                  </a:lnTo>
                  <a:lnTo>
                    <a:pt x="8993" y="13612"/>
                  </a:lnTo>
                  <a:lnTo>
                    <a:pt x="8993" y="12908"/>
                  </a:lnTo>
                  <a:lnTo>
                    <a:pt x="9917" y="12274"/>
                  </a:lnTo>
                  <a:lnTo>
                    <a:pt x="10868" y="11640"/>
                  </a:lnTo>
                  <a:close/>
                  <a:moveTo>
                    <a:pt x="6386" y="12508"/>
                  </a:moveTo>
                  <a:lnTo>
                    <a:pt x="7945" y="12881"/>
                  </a:lnTo>
                  <a:lnTo>
                    <a:pt x="8372" y="12964"/>
                  </a:lnTo>
                  <a:lnTo>
                    <a:pt x="8510" y="13005"/>
                  </a:lnTo>
                  <a:lnTo>
                    <a:pt x="8565" y="13032"/>
                  </a:lnTo>
                  <a:lnTo>
                    <a:pt x="8607" y="13060"/>
                  </a:lnTo>
                  <a:lnTo>
                    <a:pt x="8648" y="13088"/>
                  </a:lnTo>
                  <a:lnTo>
                    <a:pt x="8676" y="13129"/>
                  </a:lnTo>
                  <a:lnTo>
                    <a:pt x="8703" y="13184"/>
                  </a:lnTo>
                  <a:lnTo>
                    <a:pt x="8717" y="13253"/>
                  </a:lnTo>
                  <a:lnTo>
                    <a:pt x="8731" y="13419"/>
                  </a:lnTo>
                  <a:lnTo>
                    <a:pt x="8744" y="13653"/>
                  </a:lnTo>
                  <a:lnTo>
                    <a:pt x="5752" y="13584"/>
                  </a:lnTo>
                  <a:lnTo>
                    <a:pt x="6386" y="12508"/>
                  </a:lnTo>
                  <a:close/>
                  <a:moveTo>
                    <a:pt x="14233" y="11171"/>
                  </a:moveTo>
                  <a:lnTo>
                    <a:pt x="14275" y="11184"/>
                  </a:lnTo>
                  <a:lnTo>
                    <a:pt x="14385" y="11240"/>
                  </a:lnTo>
                  <a:lnTo>
                    <a:pt x="14537" y="11322"/>
                  </a:lnTo>
                  <a:lnTo>
                    <a:pt x="14716" y="11419"/>
                  </a:lnTo>
                  <a:lnTo>
                    <a:pt x="15254" y="11764"/>
                  </a:lnTo>
                  <a:lnTo>
                    <a:pt x="12537" y="14025"/>
                  </a:lnTo>
                  <a:lnTo>
                    <a:pt x="12192" y="13460"/>
                  </a:lnTo>
                  <a:lnTo>
                    <a:pt x="11999" y="13115"/>
                  </a:lnTo>
                  <a:lnTo>
                    <a:pt x="11944" y="13005"/>
                  </a:lnTo>
                  <a:lnTo>
                    <a:pt x="11944" y="12977"/>
                  </a:lnTo>
                  <a:lnTo>
                    <a:pt x="11944" y="12950"/>
                  </a:lnTo>
                  <a:lnTo>
                    <a:pt x="13075" y="12067"/>
                  </a:lnTo>
                  <a:lnTo>
                    <a:pt x="14206" y="11184"/>
                  </a:lnTo>
                  <a:lnTo>
                    <a:pt x="14233" y="11171"/>
                  </a:lnTo>
                  <a:close/>
                  <a:moveTo>
                    <a:pt x="2814" y="11612"/>
                  </a:moveTo>
                  <a:lnTo>
                    <a:pt x="2828" y="11626"/>
                  </a:lnTo>
                  <a:lnTo>
                    <a:pt x="3849" y="12467"/>
                  </a:lnTo>
                  <a:lnTo>
                    <a:pt x="5104" y="13515"/>
                  </a:lnTo>
                  <a:lnTo>
                    <a:pt x="5214" y="13598"/>
                  </a:lnTo>
                  <a:lnTo>
                    <a:pt x="5283" y="13681"/>
                  </a:lnTo>
                  <a:lnTo>
                    <a:pt x="5324" y="13736"/>
                  </a:lnTo>
                  <a:lnTo>
                    <a:pt x="5324" y="13805"/>
                  </a:lnTo>
                  <a:lnTo>
                    <a:pt x="5297" y="13874"/>
                  </a:lnTo>
                  <a:lnTo>
                    <a:pt x="5255" y="13943"/>
                  </a:lnTo>
                  <a:lnTo>
                    <a:pt x="5117" y="14191"/>
                  </a:lnTo>
                  <a:lnTo>
                    <a:pt x="4773" y="13874"/>
                  </a:lnTo>
                  <a:lnTo>
                    <a:pt x="4414" y="13584"/>
                  </a:lnTo>
                  <a:lnTo>
                    <a:pt x="4042" y="13308"/>
                  </a:lnTo>
                  <a:lnTo>
                    <a:pt x="3656" y="13032"/>
                  </a:lnTo>
                  <a:lnTo>
                    <a:pt x="2897" y="12495"/>
                  </a:lnTo>
                  <a:lnTo>
                    <a:pt x="2139" y="11971"/>
                  </a:lnTo>
                  <a:lnTo>
                    <a:pt x="2290" y="11874"/>
                  </a:lnTo>
                  <a:lnTo>
                    <a:pt x="2483" y="11736"/>
                  </a:lnTo>
                  <a:lnTo>
                    <a:pt x="2594" y="11667"/>
                  </a:lnTo>
                  <a:lnTo>
                    <a:pt x="2690" y="11626"/>
                  </a:lnTo>
                  <a:lnTo>
                    <a:pt x="2773" y="11612"/>
                  </a:lnTo>
                  <a:close/>
                  <a:moveTo>
                    <a:pt x="8386" y="13846"/>
                  </a:moveTo>
                  <a:lnTo>
                    <a:pt x="8538" y="13860"/>
                  </a:lnTo>
                  <a:lnTo>
                    <a:pt x="8662" y="13874"/>
                  </a:lnTo>
                  <a:lnTo>
                    <a:pt x="8703" y="13888"/>
                  </a:lnTo>
                  <a:lnTo>
                    <a:pt x="8744" y="13901"/>
                  </a:lnTo>
                  <a:lnTo>
                    <a:pt x="8758" y="13929"/>
                  </a:lnTo>
                  <a:lnTo>
                    <a:pt x="8772" y="13984"/>
                  </a:lnTo>
                  <a:lnTo>
                    <a:pt x="8786" y="14108"/>
                  </a:lnTo>
                  <a:lnTo>
                    <a:pt x="8800" y="14260"/>
                  </a:lnTo>
                  <a:lnTo>
                    <a:pt x="8786" y="14439"/>
                  </a:lnTo>
                  <a:lnTo>
                    <a:pt x="8758" y="14798"/>
                  </a:lnTo>
                  <a:lnTo>
                    <a:pt x="8744" y="15032"/>
                  </a:lnTo>
                  <a:lnTo>
                    <a:pt x="7048" y="14674"/>
                  </a:lnTo>
                  <a:lnTo>
                    <a:pt x="6193" y="14481"/>
                  </a:lnTo>
                  <a:lnTo>
                    <a:pt x="5352" y="14287"/>
                  </a:lnTo>
                  <a:lnTo>
                    <a:pt x="5490" y="14039"/>
                  </a:lnTo>
                  <a:lnTo>
                    <a:pt x="5545" y="13956"/>
                  </a:lnTo>
                  <a:lnTo>
                    <a:pt x="5586" y="13901"/>
                  </a:lnTo>
                  <a:lnTo>
                    <a:pt x="5655" y="13874"/>
                  </a:lnTo>
                  <a:lnTo>
                    <a:pt x="5738" y="13846"/>
                  </a:lnTo>
                  <a:lnTo>
                    <a:pt x="5986" y="13846"/>
                  </a:lnTo>
                  <a:lnTo>
                    <a:pt x="7683" y="13888"/>
                  </a:lnTo>
                  <a:lnTo>
                    <a:pt x="7903" y="13874"/>
                  </a:lnTo>
                  <a:lnTo>
                    <a:pt x="8220" y="13846"/>
                  </a:lnTo>
                  <a:close/>
                  <a:moveTo>
                    <a:pt x="11682" y="13088"/>
                  </a:moveTo>
                  <a:lnTo>
                    <a:pt x="11696" y="13101"/>
                  </a:lnTo>
                  <a:lnTo>
                    <a:pt x="11723" y="13129"/>
                  </a:lnTo>
                  <a:lnTo>
                    <a:pt x="11806" y="13226"/>
                  </a:lnTo>
                  <a:lnTo>
                    <a:pt x="11999" y="13557"/>
                  </a:lnTo>
                  <a:lnTo>
                    <a:pt x="12316" y="14150"/>
                  </a:lnTo>
                  <a:lnTo>
                    <a:pt x="8993" y="15032"/>
                  </a:lnTo>
                  <a:lnTo>
                    <a:pt x="8979" y="14784"/>
                  </a:lnTo>
                  <a:lnTo>
                    <a:pt x="8951" y="14425"/>
                  </a:lnTo>
                  <a:lnTo>
                    <a:pt x="8938" y="14260"/>
                  </a:lnTo>
                  <a:lnTo>
                    <a:pt x="8938" y="14094"/>
                  </a:lnTo>
                  <a:lnTo>
                    <a:pt x="8965" y="13970"/>
                  </a:lnTo>
                  <a:lnTo>
                    <a:pt x="8979" y="13915"/>
                  </a:lnTo>
                  <a:lnTo>
                    <a:pt x="8993" y="13874"/>
                  </a:lnTo>
                  <a:lnTo>
                    <a:pt x="9034" y="13846"/>
                  </a:lnTo>
                  <a:lnTo>
                    <a:pt x="9089" y="13805"/>
                  </a:lnTo>
                  <a:lnTo>
                    <a:pt x="9227" y="13750"/>
                  </a:lnTo>
                  <a:lnTo>
                    <a:pt x="9406" y="13694"/>
                  </a:lnTo>
                  <a:lnTo>
                    <a:pt x="9600" y="13639"/>
                  </a:lnTo>
                  <a:lnTo>
                    <a:pt x="9972" y="13570"/>
                  </a:lnTo>
                  <a:lnTo>
                    <a:pt x="10248" y="13515"/>
                  </a:lnTo>
                  <a:lnTo>
                    <a:pt x="11682" y="13088"/>
                  </a:lnTo>
                  <a:close/>
                  <a:moveTo>
                    <a:pt x="1490" y="16632"/>
                  </a:moveTo>
                  <a:lnTo>
                    <a:pt x="3435" y="17266"/>
                  </a:lnTo>
                  <a:lnTo>
                    <a:pt x="3366" y="17390"/>
                  </a:lnTo>
                  <a:lnTo>
                    <a:pt x="3311" y="17501"/>
                  </a:lnTo>
                  <a:lnTo>
                    <a:pt x="3283" y="17556"/>
                  </a:lnTo>
                  <a:lnTo>
                    <a:pt x="3242" y="17597"/>
                  </a:lnTo>
                  <a:lnTo>
                    <a:pt x="3187" y="17611"/>
                  </a:lnTo>
                  <a:lnTo>
                    <a:pt x="3118" y="17611"/>
                  </a:lnTo>
                  <a:lnTo>
                    <a:pt x="2166" y="17473"/>
                  </a:lnTo>
                  <a:lnTo>
                    <a:pt x="1808" y="17446"/>
                  </a:lnTo>
                  <a:lnTo>
                    <a:pt x="1615" y="17418"/>
                  </a:lnTo>
                  <a:lnTo>
                    <a:pt x="1532" y="17390"/>
                  </a:lnTo>
                  <a:lnTo>
                    <a:pt x="1490" y="17363"/>
                  </a:lnTo>
                  <a:lnTo>
                    <a:pt x="1463" y="17308"/>
                  </a:lnTo>
                  <a:lnTo>
                    <a:pt x="1449" y="17225"/>
                  </a:lnTo>
                  <a:lnTo>
                    <a:pt x="1449" y="17018"/>
                  </a:lnTo>
                  <a:lnTo>
                    <a:pt x="1490" y="16632"/>
                  </a:lnTo>
                  <a:close/>
                  <a:moveTo>
                    <a:pt x="1490" y="17515"/>
                  </a:moveTo>
                  <a:lnTo>
                    <a:pt x="3132" y="17777"/>
                  </a:lnTo>
                  <a:lnTo>
                    <a:pt x="2704" y="18521"/>
                  </a:lnTo>
                  <a:lnTo>
                    <a:pt x="1615" y="18259"/>
                  </a:lnTo>
                  <a:lnTo>
                    <a:pt x="1573" y="18245"/>
                  </a:lnTo>
                  <a:lnTo>
                    <a:pt x="1532" y="18218"/>
                  </a:lnTo>
                  <a:lnTo>
                    <a:pt x="1504" y="18190"/>
                  </a:lnTo>
                  <a:lnTo>
                    <a:pt x="1490" y="18149"/>
                  </a:lnTo>
                  <a:lnTo>
                    <a:pt x="1463" y="18052"/>
                  </a:lnTo>
                  <a:lnTo>
                    <a:pt x="1449" y="17956"/>
                  </a:lnTo>
                  <a:lnTo>
                    <a:pt x="1463" y="17721"/>
                  </a:lnTo>
                  <a:lnTo>
                    <a:pt x="1490" y="17515"/>
                  </a:lnTo>
                  <a:close/>
                  <a:moveTo>
                    <a:pt x="3573" y="17335"/>
                  </a:moveTo>
                  <a:lnTo>
                    <a:pt x="5173" y="18659"/>
                  </a:lnTo>
                  <a:lnTo>
                    <a:pt x="4938" y="18825"/>
                  </a:lnTo>
                  <a:lnTo>
                    <a:pt x="4869" y="18866"/>
                  </a:lnTo>
                  <a:lnTo>
                    <a:pt x="4800" y="18894"/>
                  </a:lnTo>
                  <a:lnTo>
                    <a:pt x="4759" y="18894"/>
                  </a:lnTo>
                  <a:lnTo>
                    <a:pt x="4717" y="18880"/>
                  </a:lnTo>
                  <a:lnTo>
                    <a:pt x="4152" y="18383"/>
                  </a:lnTo>
                  <a:lnTo>
                    <a:pt x="3476" y="17804"/>
                  </a:lnTo>
                  <a:lnTo>
                    <a:pt x="3421" y="17749"/>
                  </a:lnTo>
                  <a:lnTo>
                    <a:pt x="3394" y="17694"/>
                  </a:lnTo>
                  <a:lnTo>
                    <a:pt x="3394" y="17639"/>
                  </a:lnTo>
                  <a:lnTo>
                    <a:pt x="3407" y="17597"/>
                  </a:lnTo>
                  <a:lnTo>
                    <a:pt x="3476" y="17487"/>
                  </a:lnTo>
                  <a:lnTo>
                    <a:pt x="3573" y="17335"/>
                  </a:lnTo>
                  <a:close/>
                  <a:moveTo>
                    <a:pt x="1325" y="18383"/>
                  </a:moveTo>
                  <a:lnTo>
                    <a:pt x="1325" y="19101"/>
                  </a:lnTo>
                  <a:lnTo>
                    <a:pt x="539" y="19225"/>
                  </a:lnTo>
                  <a:lnTo>
                    <a:pt x="525" y="19225"/>
                  </a:lnTo>
                  <a:lnTo>
                    <a:pt x="497" y="19211"/>
                  </a:lnTo>
                  <a:lnTo>
                    <a:pt x="456" y="19156"/>
                  </a:lnTo>
                  <a:lnTo>
                    <a:pt x="346" y="18963"/>
                  </a:lnTo>
                  <a:lnTo>
                    <a:pt x="166" y="18632"/>
                  </a:lnTo>
                  <a:lnTo>
                    <a:pt x="1325" y="18383"/>
                  </a:lnTo>
                  <a:close/>
                  <a:moveTo>
                    <a:pt x="1490" y="18383"/>
                  </a:moveTo>
                  <a:lnTo>
                    <a:pt x="2621" y="18659"/>
                  </a:lnTo>
                  <a:lnTo>
                    <a:pt x="2249" y="19307"/>
                  </a:lnTo>
                  <a:lnTo>
                    <a:pt x="1504" y="19101"/>
                  </a:lnTo>
                  <a:lnTo>
                    <a:pt x="1490" y="19101"/>
                  </a:lnTo>
                  <a:lnTo>
                    <a:pt x="1490" y="19073"/>
                  </a:lnTo>
                  <a:lnTo>
                    <a:pt x="1477" y="19004"/>
                  </a:lnTo>
                  <a:lnTo>
                    <a:pt x="1463" y="18783"/>
                  </a:lnTo>
                  <a:lnTo>
                    <a:pt x="1490" y="18383"/>
                  </a:lnTo>
                  <a:close/>
                  <a:moveTo>
                    <a:pt x="3283" y="17846"/>
                  </a:moveTo>
                  <a:lnTo>
                    <a:pt x="4593" y="18990"/>
                  </a:lnTo>
                  <a:lnTo>
                    <a:pt x="3945" y="19376"/>
                  </a:lnTo>
                  <a:lnTo>
                    <a:pt x="2952" y="18659"/>
                  </a:lnTo>
                  <a:lnTo>
                    <a:pt x="2925" y="18632"/>
                  </a:lnTo>
                  <a:lnTo>
                    <a:pt x="2897" y="18590"/>
                  </a:lnTo>
                  <a:lnTo>
                    <a:pt x="2897" y="18549"/>
                  </a:lnTo>
                  <a:lnTo>
                    <a:pt x="2897" y="18494"/>
                  </a:lnTo>
                  <a:lnTo>
                    <a:pt x="2938" y="18383"/>
                  </a:lnTo>
                  <a:lnTo>
                    <a:pt x="2994" y="18273"/>
                  </a:lnTo>
                  <a:lnTo>
                    <a:pt x="3145" y="18039"/>
                  </a:lnTo>
                  <a:lnTo>
                    <a:pt x="3283" y="17846"/>
                  </a:lnTo>
                  <a:close/>
                  <a:moveTo>
                    <a:pt x="2773" y="18728"/>
                  </a:moveTo>
                  <a:lnTo>
                    <a:pt x="3794" y="19459"/>
                  </a:lnTo>
                  <a:lnTo>
                    <a:pt x="3283" y="19749"/>
                  </a:lnTo>
                  <a:lnTo>
                    <a:pt x="2401" y="19363"/>
                  </a:lnTo>
                  <a:lnTo>
                    <a:pt x="2773" y="18728"/>
                  </a:lnTo>
                  <a:close/>
                  <a:moveTo>
                    <a:pt x="1490" y="19266"/>
                  </a:moveTo>
                  <a:lnTo>
                    <a:pt x="2180" y="19445"/>
                  </a:lnTo>
                  <a:lnTo>
                    <a:pt x="1904" y="19914"/>
                  </a:lnTo>
                  <a:lnTo>
                    <a:pt x="1670" y="19928"/>
                  </a:lnTo>
                  <a:lnTo>
                    <a:pt x="1546" y="19914"/>
                  </a:lnTo>
                  <a:lnTo>
                    <a:pt x="1504" y="19900"/>
                  </a:lnTo>
                  <a:lnTo>
                    <a:pt x="1490" y="19887"/>
                  </a:lnTo>
                  <a:lnTo>
                    <a:pt x="1490" y="19266"/>
                  </a:lnTo>
                  <a:close/>
                  <a:moveTo>
                    <a:pt x="1325" y="19252"/>
                  </a:moveTo>
                  <a:lnTo>
                    <a:pt x="1325" y="19942"/>
                  </a:lnTo>
                  <a:lnTo>
                    <a:pt x="1201" y="19969"/>
                  </a:lnTo>
                  <a:lnTo>
                    <a:pt x="1090" y="20011"/>
                  </a:lnTo>
                  <a:lnTo>
                    <a:pt x="994" y="20011"/>
                  </a:lnTo>
                  <a:lnTo>
                    <a:pt x="966" y="19983"/>
                  </a:lnTo>
                  <a:lnTo>
                    <a:pt x="925" y="19942"/>
                  </a:lnTo>
                  <a:lnTo>
                    <a:pt x="594" y="19376"/>
                  </a:lnTo>
                  <a:lnTo>
                    <a:pt x="1325" y="19252"/>
                  </a:lnTo>
                  <a:close/>
                  <a:moveTo>
                    <a:pt x="2373" y="19514"/>
                  </a:moveTo>
                  <a:lnTo>
                    <a:pt x="2401" y="19528"/>
                  </a:lnTo>
                  <a:lnTo>
                    <a:pt x="3118" y="19845"/>
                  </a:lnTo>
                  <a:lnTo>
                    <a:pt x="2525" y="20190"/>
                  </a:lnTo>
                  <a:lnTo>
                    <a:pt x="2056" y="19956"/>
                  </a:lnTo>
                  <a:lnTo>
                    <a:pt x="2125" y="19831"/>
                  </a:lnTo>
                  <a:lnTo>
                    <a:pt x="2194" y="19680"/>
                  </a:lnTo>
                  <a:lnTo>
                    <a:pt x="2249" y="19597"/>
                  </a:lnTo>
                  <a:lnTo>
                    <a:pt x="2290" y="19556"/>
                  </a:lnTo>
                  <a:lnTo>
                    <a:pt x="2345" y="19514"/>
                  </a:lnTo>
                  <a:close/>
                  <a:moveTo>
                    <a:pt x="470" y="19473"/>
                  </a:moveTo>
                  <a:lnTo>
                    <a:pt x="842" y="20107"/>
                  </a:lnTo>
                  <a:lnTo>
                    <a:pt x="732" y="20218"/>
                  </a:lnTo>
                  <a:lnTo>
                    <a:pt x="635" y="20287"/>
                  </a:lnTo>
                  <a:lnTo>
                    <a:pt x="566" y="20314"/>
                  </a:lnTo>
                  <a:lnTo>
                    <a:pt x="484" y="20314"/>
                  </a:lnTo>
                  <a:lnTo>
                    <a:pt x="401" y="20273"/>
                  </a:lnTo>
                  <a:lnTo>
                    <a:pt x="318" y="20218"/>
                  </a:lnTo>
                  <a:lnTo>
                    <a:pt x="70" y="20066"/>
                  </a:lnTo>
                  <a:lnTo>
                    <a:pt x="470" y="19473"/>
                  </a:lnTo>
                  <a:close/>
                  <a:moveTo>
                    <a:pt x="1325" y="20093"/>
                  </a:moveTo>
                  <a:lnTo>
                    <a:pt x="1325" y="20631"/>
                  </a:lnTo>
                  <a:lnTo>
                    <a:pt x="1242" y="20521"/>
                  </a:lnTo>
                  <a:lnTo>
                    <a:pt x="1187" y="20397"/>
                  </a:lnTo>
                  <a:lnTo>
                    <a:pt x="1049" y="20162"/>
                  </a:lnTo>
                  <a:lnTo>
                    <a:pt x="1201" y="20121"/>
                  </a:lnTo>
                  <a:lnTo>
                    <a:pt x="1325" y="20093"/>
                  </a:lnTo>
                  <a:close/>
                  <a:moveTo>
                    <a:pt x="1808" y="20080"/>
                  </a:moveTo>
                  <a:lnTo>
                    <a:pt x="1490" y="20631"/>
                  </a:lnTo>
                  <a:lnTo>
                    <a:pt x="1477" y="20369"/>
                  </a:lnTo>
                  <a:lnTo>
                    <a:pt x="1463" y="20273"/>
                  </a:lnTo>
                  <a:lnTo>
                    <a:pt x="1477" y="20204"/>
                  </a:lnTo>
                  <a:lnTo>
                    <a:pt x="1504" y="20135"/>
                  </a:lnTo>
                  <a:lnTo>
                    <a:pt x="1573" y="20107"/>
                  </a:lnTo>
                  <a:lnTo>
                    <a:pt x="1670" y="20080"/>
                  </a:lnTo>
                  <a:close/>
                  <a:moveTo>
                    <a:pt x="925" y="20259"/>
                  </a:moveTo>
                  <a:lnTo>
                    <a:pt x="1187" y="20714"/>
                  </a:lnTo>
                  <a:lnTo>
                    <a:pt x="746" y="20452"/>
                  </a:lnTo>
                  <a:lnTo>
                    <a:pt x="773" y="20397"/>
                  </a:lnTo>
                  <a:lnTo>
                    <a:pt x="828" y="20355"/>
                  </a:lnTo>
                  <a:lnTo>
                    <a:pt x="925" y="20259"/>
                  </a:lnTo>
                  <a:close/>
                  <a:moveTo>
                    <a:pt x="2014" y="20121"/>
                  </a:moveTo>
                  <a:lnTo>
                    <a:pt x="2070" y="20135"/>
                  </a:lnTo>
                  <a:lnTo>
                    <a:pt x="2139" y="20149"/>
                  </a:lnTo>
                  <a:lnTo>
                    <a:pt x="2249" y="20218"/>
                  </a:lnTo>
                  <a:lnTo>
                    <a:pt x="2359" y="20287"/>
                  </a:lnTo>
                  <a:lnTo>
                    <a:pt x="1628" y="20714"/>
                  </a:lnTo>
                  <a:lnTo>
                    <a:pt x="1932" y="20176"/>
                  </a:lnTo>
                  <a:lnTo>
                    <a:pt x="1973" y="20135"/>
                  </a:lnTo>
                  <a:lnTo>
                    <a:pt x="2014" y="20121"/>
                  </a:lnTo>
                  <a:close/>
                  <a:moveTo>
                    <a:pt x="677" y="20631"/>
                  </a:moveTo>
                  <a:lnTo>
                    <a:pt x="759" y="20645"/>
                  </a:lnTo>
                  <a:lnTo>
                    <a:pt x="842" y="20686"/>
                  </a:lnTo>
                  <a:lnTo>
                    <a:pt x="1104" y="20852"/>
                  </a:lnTo>
                  <a:lnTo>
                    <a:pt x="277" y="20852"/>
                  </a:lnTo>
                  <a:lnTo>
                    <a:pt x="401" y="20742"/>
                  </a:lnTo>
                  <a:lnTo>
                    <a:pt x="511" y="20673"/>
                  </a:lnTo>
                  <a:lnTo>
                    <a:pt x="594" y="20631"/>
                  </a:lnTo>
                  <a:close/>
                  <a:moveTo>
                    <a:pt x="2497" y="20383"/>
                  </a:moveTo>
                  <a:lnTo>
                    <a:pt x="2732" y="20852"/>
                  </a:lnTo>
                  <a:lnTo>
                    <a:pt x="1697" y="20852"/>
                  </a:lnTo>
                  <a:lnTo>
                    <a:pt x="2097" y="20618"/>
                  </a:lnTo>
                  <a:lnTo>
                    <a:pt x="2497" y="20383"/>
                  </a:lnTo>
                  <a:close/>
                  <a:moveTo>
                    <a:pt x="4662" y="19142"/>
                  </a:moveTo>
                  <a:lnTo>
                    <a:pt x="5145" y="20852"/>
                  </a:lnTo>
                  <a:lnTo>
                    <a:pt x="4469" y="20852"/>
                  </a:lnTo>
                  <a:lnTo>
                    <a:pt x="4318" y="20300"/>
                  </a:lnTo>
                  <a:lnTo>
                    <a:pt x="4166" y="19762"/>
                  </a:lnTo>
                  <a:lnTo>
                    <a:pt x="4138" y="19625"/>
                  </a:lnTo>
                  <a:lnTo>
                    <a:pt x="4138" y="19514"/>
                  </a:lnTo>
                  <a:lnTo>
                    <a:pt x="4152" y="19473"/>
                  </a:lnTo>
                  <a:lnTo>
                    <a:pt x="4166" y="19445"/>
                  </a:lnTo>
                  <a:lnTo>
                    <a:pt x="4221" y="19376"/>
                  </a:lnTo>
                  <a:lnTo>
                    <a:pt x="4304" y="19321"/>
                  </a:lnTo>
                  <a:lnTo>
                    <a:pt x="4414" y="19266"/>
                  </a:lnTo>
                  <a:lnTo>
                    <a:pt x="4524" y="19211"/>
                  </a:lnTo>
                  <a:lnTo>
                    <a:pt x="4662" y="19142"/>
                  </a:lnTo>
                  <a:close/>
                  <a:moveTo>
                    <a:pt x="3931" y="19556"/>
                  </a:moveTo>
                  <a:lnTo>
                    <a:pt x="4304" y="20852"/>
                  </a:lnTo>
                  <a:lnTo>
                    <a:pt x="4193" y="20866"/>
                  </a:lnTo>
                  <a:lnTo>
                    <a:pt x="4138" y="20866"/>
                  </a:lnTo>
                  <a:lnTo>
                    <a:pt x="4083" y="20852"/>
                  </a:lnTo>
                  <a:lnTo>
                    <a:pt x="4056" y="20742"/>
                  </a:lnTo>
                  <a:lnTo>
                    <a:pt x="3987" y="20604"/>
                  </a:lnTo>
                  <a:lnTo>
                    <a:pt x="3904" y="20480"/>
                  </a:lnTo>
                  <a:lnTo>
                    <a:pt x="3807" y="20355"/>
                  </a:lnTo>
                  <a:lnTo>
                    <a:pt x="3587" y="20093"/>
                  </a:lnTo>
                  <a:lnTo>
                    <a:pt x="3407" y="19873"/>
                  </a:lnTo>
                  <a:lnTo>
                    <a:pt x="3931" y="19556"/>
                  </a:lnTo>
                  <a:close/>
                  <a:moveTo>
                    <a:pt x="3228" y="19983"/>
                  </a:moveTo>
                  <a:lnTo>
                    <a:pt x="3269" y="19997"/>
                  </a:lnTo>
                  <a:lnTo>
                    <a:pt x="3311" y="20011"/>
                  </a:lnTo>
                  <a:lnTo>
                    <a:pt x="3366" y="20052"/>
                  </a:lnTo>
                  <a:lnTo>
                    <a:pt x="3463" y="20162"/>
                  </a:lnTo>
                  <a:lnTo>
                    <a:pt x="3573" y="20314"/>
                  </a:lnTo>
                  <a:lnTo>
                    <a:pt x="3766" y="20604"/>
                  </a:lnTo>
                  <a:lnTo>
                    <a:pt x="3904" y="20824"/>
                  </a:lnTo>
                  <a:lnTo>
                    <a:pt x="3794" y="20852"/>
                  </a:lnTo>
                  <a:lnTo>
                    <a:pt x="3683" y="20866"/>
                  </a:lnTo>
                  <a:lnTo>
                    <a:pt x="3421" y="20880"/>
                  </a:lnTo>
                  <a:lnTo>
                    <a:pt x="3159" y="20866"/>
                  </a:lnTo>
                  <a:lnTo>
                    <a:pt x="2911" y="20852"/>
                  </a:lnTo>
                  <a:lnTo>
                    <a:pt x="2649" y="20342"/>
                  </a:lnTo>
                  <a:lnTo>
                    <a:pt x="2649" y="20328"/>
                  </a:lnTo>
                  <a:lnTo>
                    <a:pt x="2663" y="20300"/>
                  </a:lnTo>
                  <a:lnTo>
                    <a:pt x="2718" y="20259"/>
                  </a:lnTo>
                  <a:lnTo>
                    <a:pt x="2883" y="20162"/>
                  </a:lnTo>
                  <a:lnTo>
                    <a:pt x="3187" y="19997"/>
                  </a:lnTo>
                  <a:lnTo>
                    <a:pt x="3228" y="19983"/>
                  </a:lnTo>
                  <a:close/>
                  <a:moveTo>
                    <a:pt x="5269" y="18797"/>
                  </a:moveTo>
                  <a:lnTo>
                    <a:pt x="5986" y="20852"/>
                  </a:lnTo>
                  <a:lnTo>
                    <a:pt x="5641" y="20880"/>
                  </a:lnTo>
                  <a:lnTo>
                    <a:pt x="5366" y="20880"/>
                  </a:lnTo>
                  <a:lnTo>
                    <a:pt x="5311" y="20852"/>
                  </a:lnTo>
                  <a:lnTo>
                    <a:pt x="5269" y="20797"/>
                  </a:lnTo>
                  <a:lnTo>
                    <a:pt x="5228" y="20714"/>
                  </a:lnTo>
                  <a:lnTo>
                    <a:pt x="5200" y="20604"/>
                  </a:lnTo>
                  <a:lnTo>
                    <a:pt x="5173" y="20480"/>
                  </a:lnTo>
                  <a:lnTo>
                    <a:pt x="5131" y="20245"/>
                  </a:lnTo>
                  <a:lnTo>
                    <a:pt x="5090" y="20080"/>
                  </a:lnTo>
                  <a:lnTo>
                    <a:pt x="4828" y="19156"/>
                  </a:lnTo>
                  <a:lnTo>
                    <a:pt x="4828" y="19114"/>
                  </a:lnTo>
                  <a:lnTo>
                    <a:pt x="4828" y="19087"/>
                  </a:lnTo>
                  <a:lnTo>
                    <a:pt x="4855" y="19032"/>
                  </a:lnTo>
                  <a:lnTo>
                    <a:pt x="4911" y="18976"/>
                  </a:lnTo>
                  <a:lnTo>
                    <a:pt x="4980" y="18935"/>
                  </a:lnTo>
                  <a:lnTo>
                    <a:pt x="5131" y="18852"/>
                  </a:lnTo>
                  <a:lnTo>
                    <a:pt x="5269" y="18797"/>
                  </a:lnTo>
                  <a:close/>
                  <a:moveTo>
                    <a:pt x="1104" y="21017"/>
                  </a:moveTo>
                  <a:lnTo>
                    <a:pt x="925" y="21114"/>
                  </a:lnTo>
                  <a:lnTo>
                    <a:pt x="746" y="21211"/>
                  </a:lnTo>
                  <a:lnTo>
                    <a:pt x="387" y="21431"/>
                  </a:lnTo>
                  <a:lnTo>
                    <a:pt x="277" y="21211"/>
                  </a:lnTo>
                  <a:lnTo>
                    <a:pt x="166" y="21017"/>
                  </a:lnTo>
                  <a:close/>
                  <a:moveTo>
                    <a:pt x="2773" y="21017"/>
                  </a:moveTo>
                  <a:lnTo>
                    <a:pt x="2690" y="21597"/>
                  </a:lnTo>
                  <a:lnTo>
                    <a:pt x="2194" y="21293"/>
                  </a:lnTo>
                  <a:lnTo>
                    <a:pt x="1946" y="21155"/>
                  </a:lnTo>
                  <a:lnTo>
                    <a:pt x="1697" y="21017"/>
                  </a:lnTo>
                  <a:close/>
                  <a:moveTo>
                    <a:pt x="3766" y="21017"/>
                  </a:moveTo>
                  <a:lnTo>
                    <a:pt x="3545" y="21279"/>
                  </a:lnTo>
                  <a:lnTo>
                    <a:pt x="3325" y="21569"/>
                  </a:lnTo>
                  <a:lnTo>
                    <a:pt x="3200" y="21721"/>
                  </a:lnTo>
                  <a:lnTo>
                    <a:pt x="3159" y="21762"/>
                  </a:lnTo>
                  <a:lnTo>
                    <a:pt x="3118" y="21790"/>
                  </a:lnTo>
                  <a:lnTo>
                    <a:pt x="3076" y="21790"/>
                  </a:lnTo>
                  <a:lnTo>
                    <a:pt x="3021" y="21776"/>
                  </a:lnTo>
                  <a:lnTo>
                    <a:pt x="2842" y="21679"/>
                  </a:lnTo>
                  <a:lnTo>
                    <a:pt x="2883" y="21307"/>
                  </a:lnTo>
                  <a:lnTo>
                    <a:pt x="2911" y="21114"/>
                  </a:lnTo>
                  <a:lnTo>
                    <a:pt x="2938" y="21045"/>
                  </a:lnTo>
                  <a:lnTo>
                    <a:pt x="2952" y="21017"/>
                  </a:lnTo>
                  <a:close/>
                  <a:moveTo>
                    <a:pt x="1187" y="21155"/>
                  </a:moveTo>
                  <a:lnTo>
                    <a:pt x="704" y="21983"/>
                  </a:lnTo>
                  <a:lnTo>
                    <a:pt x="456" y="21569"/>
                  </a:lnTo>
                  <a:lnTo>
                    <a:pt x="1187" y="21155"/>
                  </a:lnTo>
                  <a:close/>
                  <a:moveTo>
                    <a:pt x="1628" y="21155"/>
                  </a:moveTo>
                  <a:lnTo>
                    <a:pt x="2607" y="21721"/>
                  </a:lnTo>
                  <a:lnTo>
                    <a:pt x="2152" y="22052"/>
                  </a:lnTo>
                  <a:lnTo>
                    <a:pt x="1628" y="21155"/>
                  </a:lnTo>
                  <a:close/>
                  <a:moveTo>
                    <a:pt x="1325" y="21224"/>
                  </a:moveTo>
                  <a:lnTo>
                    <a:pt x="1325" y="22369"/>
                  </a:lnTo>
                  <a:lnTo>
                    <a:pt x="815" y="22107"/>
                  </a:lnTo>
                  <a:lnTo>
                    <a:pt x="1325" y="21224"/>
                  </a:lnTo>
                  <a:close/>
                  <a:moveTo>
                    <a:pt x="1490" y="21224"/>
                  </a:moveTo>
                  <a:lnTo>
                    <a:pt x="1752" y="21679"/>
                  </a:lnTo>
                  <a:lnTo>
                    <a:pt x="2014" y="22135"/>
                  </a:lnTo>
                  <a:lnTo>
                    <a:pt x="1490" y="22369"/>
                  </a:lnTo>
                  <a:lnTo>
                    <a:pt x="1490" y="21224"/>
                  </a:lnTo>
                  <a:close/>
                  <a:moveTo>
                    <a:pt x="4318" y="21017"/>
                  </a:moveTo>
                  <a:lnTo>
                    <a:pt x="4056" y="22369"/>
                  </a:lnTo>
                  <a:lnTo>
                    <a:pt x="3256" y="21914"/>
                  </a:lnTo>
                  <a:lnTo>
                    <a:pt x="3752" y="21279"/>
                  </a:lnTo>
                  <a:lnTo>
                    <a:pt x="3876" y="21128"/>
                  </a:lnTo>
                  <a:lnTo>
                    <a:pt x="3931" y="21073"/>
                  </a:lnTo>
                  <a:lnTo>
                    <a:pt x="3987" y="21045"/>
                  </a:lnTo>
                  <a:lnTo>
                    <a:pt x="4042" y="21031"/>
                  </a:lnTo>
                  <a:lnTo>
                    <a:pt x="4111" y="21017"/>
                  </a:lnTo>
                  <a:close/>
                  <a:moveTo>
                    <a:pt x="2787" y="21872"/>
                  </a:moveTo>
                  <a:lnTo>
                    <a:pt x="2897" y="21900"/>
                  </a:lnTo>
                  <a:lnTo>
                    <a:pt x="3021" y="21955"/>
                  </a:lnTo>
                  <a:lnTo>
                    <a:pt x="2525" y="22714"/>
                  </a:lnTo>
                  <a:lnTo>
                    <a:pt x="2221" y="22190"/>
                  </a:lnTo>
                  <a:lnTo>
                    <a:pt x="2442" y="22024"/>
                  </a:lnTo>
                  <a:lnTo>
                    <a:pt x="2525" y="21955"/>
                  </a:lnTo>
                  <a:lnTo>
                    <a:pt x="2607" y="21900"/>
                  </a:lnTo>
                  <a:lnTo>
                    <a:pt x="2704" y="21872"/>
                  </a:lnTo>
                  <a:close/>
                  <a:moveTo>
                    <a:pt x="4745" y="20990"/>
                  </a:moveTo>
                  <a:lnTo>
                    <a:pt x="4869" y="21004"/>
                  </a:lnTo>
                  <a:lnTo>
                    <a:pt x="4993" y="21004"/>
                  </a:lnTo>
                  <a:lnTo>
                    <a:pt x="5131" y="21017"/>
                  </a:lnTo>
                  <a:lnTo>
                    <a:pt x="4649" y="22714"/>
                  </a:lnTo>
                  <a:lnTo>
                    <a:pt x="4193" y="22452"/>
                  </a:lnTo>
                  <a:lnTo>
                    <a:pt x="4428" y="21279"/>
                  </a:lnTo>
                  <a:lnTo>
                    <a:pt x="4455" y="21155"/>
                  </a:lnTo>
                  <a:lnTo>
                    <a:pt x="4511" y="21073"/>
                  </a:lnTo>
                  <a:lnTo>
                    <a:pt x="4538" y="21045"/>
                  </a:lnTo>
                  <a:lnTo>
                    <a:pt x="4580" y="21017"/>
                  </a:lnTo>
                  <a:lnTo>
                    <a:pt x="4662" y="20990"/>
                  </a:lnTo>
                  <a:close/>
                  <a:moveTo>
                    <a:pt x="3145" y="22052"/>
                  </a:moveTo>
                  <a:lnTo>
                    <a:pt x="3187" y="22066"/>
                  </a:lnTo>
                  <a:lnTo>
                    <a:pt x="3269" y="22093"/>
                  </a:lnTo>
                  <a:lnTo>
                    <a:pt x="3518" y="22231"/>
                  </a:lnTo>
                  <a:lnTo>
                    <a:pt x="3931" y="22479"/>
                  </a:lnTo>
                  <a:lnTo>
                    <a:pt x="3642" y="22631"/>
                  </a:lnTo>
                  <a:lnTo>
                    <a:pt x="3435" y="22728"/>
                  </a:lnTo>
                  <a:lnTo>
                    <a:pt x="3214" y="22824"/>
                  </a:lnTo>
                  <a:lnTo>
                    <a:pt x="3007" y="22907"/>
                  </a:lnTo>
                  <a:lnTo>
                    <a:pt x="2911" y="22934"/>
                  </a:lnTo>
                  <a:lnTo>
                    <a:pt x="2828" y="22948"/>
                  </a:lnTo>
                  <a:lnTo>
                    <a:pt x="2690" y="22948"/>
                  </a:lnTo>
                  <a:lnTo>
                    <a:pt x="2635" y="22921"/>
                  </a:lnTo>
                  <a:lnTo>
                    <a:pt x="2607" y="22865"/>
                  </a:lnTo>
                  <a:lnTo>
                    <a:pt x="3145" y="22052"/>
                  </a:lnTo>
                  <a:close/>
                  <a:moveTo>
                    <a:pt x="2097" y="22272"/>
                  </a:moveTo>
                  <a:lnTo>
                    <a:pt x="2139" y="22300"/>
                  </a:lnTo>
                  <a:lnTo>
                    <a:pt x="2180" y="22355"/>
                  </a:lnTo>
                  <a:lnTo>
                    <a:pt x="2263" y="22521"/>
                  </a:lnTo>
                  <a:lnTo>
                    <a:pt x="2401" y="22824"/>
                  </a:lnTo>
                  <a:lnTo>
                    <a:pt x="1932" y="22962"/>
                  </a:lnTo>
                  <a:lnTo>
                    <a:pt x="1490" y="23114"/>
                  </a:lnTo>
                  <a:lnTo>
                    <a:pt x="1490" y="22548"/>
                  </a:lnTo>
                  <a:lnTo>
                    <a:pt x="1794" y="22383"/>
                  </a:lnTo>
                  <a:lnTo>
                    <a:pt x="1973" y="22300"/>
                  </a:lnTo>
                  <a:lnTo>
                    <a:pt x="2042" y="22272"/>
                  </a:lnTo>
                  <a:close/>
                  <a:moveTo>
                    <a:pt x="732" y="22245"/>
                  </a:moveTo>
                  <a:lnTo>
                    <a:pt x="1297" y="22534"/>
                  </a:lnTo>
                  <a:lnTo>
                    <a:pt x="1325" y="22562"/>
                  </a:lnTo>
                  <a:lnTo>
                    <a:pt x="1339" y="22631"/>
                  </a:lnTo>
                  <a:lnTo>
                    <a:pt x="1339" y="22796"/>
                  </a:lnTo>
                  <a:lnTo>
                    <a:pt x="1325" y="23127"/>
                  </a:lnTo>
                  <a:lnTo>
                    <a:pt x="373" y="22879"/>
                  </a:lnTo>
                  <a:lnTo>
                    <a:pt x="732" y="22245"/>
                  </a:lnTo>
                  <a:close/>
                  <a:moveTo>
                    <a:pt x="5614" y="21004"/>
                  </a:moveTo>
                  <a:lnTo>
                    <a:pt x="5986" y="21017"/>
                  </a:lnTo>
                  <a:lnTo>
                    <a:pt x="5435" y="23169"/>
                  </a:lnTo>
                  <a:lnTo>
                    <a:pt x="5090" y="22976"/>
                  </a:lnTo>
                  <a:lnTo>
                    <a:pt x="4883" y="22865"/>
                  </a:lnTo>
                  <a:lnTo>
                    <a:pt x="4814" y="22810"/>
                  </a:lnTo>
                  <a:lnTo>
                    <a:pt x="4800" y="22783"/>
                  </a:lnTo>
                  <a:lnTo>
                    <a:pt x="5048" y="21900"/>
                  </a:lnTo>
                  <a:lnTo>
                    <a:pt x="5297" y="21017"/>
                  </a:lnTo>
                  <a:lnTo>
                    <a:pt x="5324" y="21004"/>
                  </a:lnTo>
                  <a:close/>
                  <a:moveTo>
                    <a:pt x="2483" y="23003"/>
                  </a:moveTo>
                  <a:lnTo>
                    <a:pt x="2525" y="23017"/>
                  </a:lnTo>
                  <a:lnTo>
                    <a:pt x="2552" y="23045"/>
                  </a:lnTo>
                  <a:lnTo>
                    <a:pt x="2566" y="23086"/>
                  </a:lnTo>
                  <a:lnTo>
                    <a:pt x="2552" y="23114"/>
                  </a:lnTo>
                  <a:lnTo>
                    <a:pt x="2525" y="23155"/>
                  </a:lnTo>
                  <a:lnTo>
                    <a:pt x="2414" y="23252"/>
                  </a:lnTo>
                  <a:lnTo>
                    <a:pt x="2263" y="23362"/>
                  </a:lnTo>
                  <a:lnTo>
                    <a:pt x="2083" y="23472"/>
                  </a:lnTo>
                  <a:lnTo>
                    <a:pt x="1725" y="23679"/>
                  </a:lnTo>
                  <a:lnTo>
                    <a:pt x="1490" y="23817"/>
                  </a:lnTo>
                  <a:lnTo>
                    <a:pt x="1490" y="23279"/>
                  </a:lnTo>
                  <a:lnTo>
                    <a:pt x="1725" y="23196"/>
                  </a:lnTo>
                  <a:lnTo>
                    <a:pt x="2097" y="23072"/>
                  </a:lnTo>
                  <a:lnTo>
                    <a:pt x="2276" y="23017"/>
                  </a:lnTo>
                  <a:lnTo>
                    <a:pt x="2428" y="23003"/>
                  </a:lnTo>
                  <a:close/>
                  <a:moveTo>
                    <a:pt x="4083" y="22631"/>
                  </a:moveTo>
                  <a:lnTo>
                    <a:pt x="4166" y="22645"/>
                  </a:lnTo>
                  <a:lnTo>
                    <a:pt x="4249" y="22672"/>
                  </a:lnTo>
                  <a:lnTo>
                    <a:pt x="4331" y="22714"/>
                  </a:lnTo>
                  <a:lnTo>
                    <a:pt x="4566" y="22852"/>
                  </a:lnTo>
                  <a:lnTo>
                    <a:pt x="3214" y="23900"/>
                  </a:lnTo>
                  <a:lnTo>
                    <a:pt x="2773" y="23155"/>
                  </a:lnTo>
                  <a:lnTo>
                    <a:pt x="3766" y="22728"/>
                  </a:lnTo>
                  <a:lnTo>
                    <a:pt x="3890" y="22672"/>
                  </a:lnTo>
                  <a:lnTo>
                    <a:pt x="4000" y="22645"/>
                  </a:lnTo>
                  <a:lnTo>
                    <a:pt x="4083" y="22631"/>
                  </a:lnTo>
                  <a:close/>
                  <a:moveTo>
                    <a:pt x="2635" y="23224"/>
                  </a:moveTo>
                  <a:lnTo>
                    <a:pt x="3076" y="23969"/>
                  </a:lnTo>
                  <a:lnTo>
                    <a:pt x="2276" y="24203"/>
                  </a:lnTo>
                  <a:lnTo>
                    <a:pt x="1490" y="24438"/>
                  </a:lnTo>
                  <a:lnTo>
                    <a:pt x="1490" y="24010"/>
                  </a:lnTo>
                  <a:lnTo>
                    <a:pt x="2635" y="23224"/>
                  </a:lnTo>
                  <a:close/>
                  <a:moveTo>
                    <a:pt x="4745" y="22934"/>
                  </a:moveTo>
                  <a:lnTo>
                    <a:pt x="4814" y="22976"/>
                  </a:lnTo>
                  <a:lnTo>
                    <a:pt x="5007" y="23086"/>
                  </a:lnTo>
                  <a:lnTo>
                    <a:pt x="5352" y="23307"/>
                  </a:lnTo>
                  <a:lnTo>
                    <a:pt x="3669" y="24700"/>
                  </a:lnTo>
                  <a:lnTo>
                    <a:pt x="3463" y="24341"/>
                  </a:lnTo>
                  <a:lnTo>
                    <a:pt x="3338" y="24134"/>
                  </a:lnTo>
                  <a:lnTo>
                    <a:pt x="3311" y="24065"/>
                  </a:lnTo>
                  <a:lnTo>
                    <a:pt x="3297" y="24038"/>
                  </a:lnTo>
                  <a:lnTo>
                    <a:pt x="4000" y="23486"/>
                  </a:lnTo>
                  <a:lnTo>
                    <a:pt x="4704" y="22934"/>
                  </a:lnTo>
                  <a:close/>
                  <a:moveTo>
                    <a:pt x="3145" y="24120"/>
                  </a:moveTo>
                  <a:lnTo>
                    <a:pt x="3173" y="24134"/>
                  </a:lnTo>
                  <a:lnTo>
                    <a:pt x="3214" y="24203"/>
                  </a:lnTo>
                  <a:lnTo>
                    <a:pt x="3338" y="24410"/>
                  </a:lnTo>
                  <a:lnTo>
                    <a:pt x="3531" y="24769"/>
                  </a:lnTo>
                  <a:lnTo>
                    <a:pt x="1490" y="25320"/>
                  </a:lnTo>
                  <a:lnTo>
                    <a:pt x="1477" y="25155"/>
                  </a:lnTo>
                  <a:lnTo>
                    <a:pt x="1449" y="24948"/>
                  </a:lnTo>
                  <a:lnTo>
                    <a:pt x="1449" y="24741"/>
                  </a:lnTo>
                  <a:lnTo>
                    <a:pt x="1463" y="24658"/>
                  </a:lnTo>
                  <a:lnTo>
                    <a:pt x="1490" y="24603"/>
                  </a:lnTo>
                  <a:lnTo>
                    <a:pt x="1546" y="24562"/>
                  </a:lnTo>
                  <a:lnTo>
                    <a:pt x="1628" y="24520"/>
                  </a:lnTo>
                  <a:lnTo>
                    <a:pt x="1739" y="24493"/>
                  </a:lnTo>
                  <a:lnTo>
                    <a:pt x="1849" y="24465"/>
                  </a:lnTo>
                  <a:lnTo>
                    <a:pt x="2083" y="24410"/>
                  </a:lnTo>
                  <a:lnTo>
                    <a:pt x="2263" y="24382"/>
                  </a:lnTo>
                  <a:lnTo>
                    <a:pt x="3145" y="24120"/>
                  </a:lnTo>
                  <a:close/>
                  <a:moveTo>
                    <a:pt x="4138" y="0"/>
                  </a:moveTo>
                  <a:lnTo>
                    <a:pt x="4966" y="1420"/>
                  </a:lnTo>
                  <a:lnTo>
                    <a:pt x="5104" y="1669"/>
                  </a:lnTo>
                  <a:lnTo>
                    <a:pt x="5145" y="1779"/>
                  </a:lnTo>
                  <a:lnTo>
                    <a:pt x="5173" y="1862"/>
                  </a:lnTo>
                  <a:lnTo>
                    <a:pt x="5186" y="1945"/>
                  </a:lnTo>
                  <a:lnTo>
                    <a:pt x="5186" y="2000"/>
                  </a:lnTo>
                  <a:lnTo>
                    <a:pt x="5159" y="2055"/>
                  </a:lnTo>
                  <a:lnTo>
                    <a:pt x="5131" y="2110"/>
                  </a:lnTo>
                  <a:lnTo>
                    <a:pt x="5076" y="2151"/>
                  </a:lnTo>
                  <a:lnTo>
                    <a:pt x="5021" y="2193"/>
                  </a:lnTo>
                  <a:lnTo>
                    <a:pt x="4855" y="2289"/>
                  </a:lnTo>
                  <a:lnTo>
                    <a:pt x="4635" y="2400"/>
                  </a:lnTo>
                  <a:lnTo>
                    <a:pt x="4373" y="2551"/>
                  </a:lnTo>
                  <a:lnTo>
                    <a:pt x="2097" y="3861"/>
                  </a:lnTo>
                  <a:lnTo>
                    <a:pt x="2056" y="3875"/>
                  </a:lnTo>
                  <a:lnTo>
                    <a:pt x="1987" y="3848"/>
                  </a:lnTo>
                  <a:lnTo>
                    <a:pt x="1890" y="3820"/>
                  </a:lnTo>
                  <a:lnTo>
                    <a:pt x="1780" y="3765"/>
                  </a:lnTo>
                  <a:lnTo>
                    <a:pt x="1504" y="3613"/>
                  </a:lnTo>
                  <a:lnTo>
                    <a:pt x="1215" y="3434"/>
                  </a:lnTo>
                  <a:lnTo>
                    <a:pt x="635" y="3062"/>
                  </a:lnTo>
                  <a:lnTo>
                    <a:pt x="277" y="2813"/>
                  </a:lnTo>
                  <a:lnTo>
                    <a:pt x="249" y="2855"/>
                  </a:lnTo>
                  <a:lnTo>
                    <a:pt x="222" y="2882"/>
                  </a:lnTo>
                  <a:lnTo>
                    <a:pt x="222" y="2924"/>
                  </a:lnTo>
                  <a:lnTo>
                    <a:pt x="222" y="2965"/>
                  </a:lnTo>
                  <a:lnTo>
                    <a:pt x="249" y="3048"/>
                  </a:lnTo>
                  <a:lnTo>
                    <a:pt x="304" y="3117"/>
                  </a:lnTo>
                  <a:lnTo>
                    <a:pt x="373" y="3200"/>
                  </a:lnTo>
                  <a:lnTo>
                    <a:pt x="484" y="3282"/>
                  </a:lnTo>
                  <a:lnTo>
                    <a:pt x="718" y="3434"/>
                  </a:lnTo>
                  <a:lnTo>
                    <a:pt x="994" y="3586"/>
                  </a:lnTo>
                  <a:lnTo>
                    <a:pt x="1256" y="3710"/>
                  </a:lnTo>
                  <a:lnTo>
                    <a:pt x="1490" y="3820"/>
                  </a:lnTo>
                  <a:lnTo>
                    <a:pt x="1656" y="3917"/>
                  </a:lnTo>
                  <a:lnTo>
                    <a:pt x="1739" y="3972"/>
                  </a:lnTo>
                  <a:lnTo>
                    <a:pt x="1794" y="4027"/>
                  </a:lnTo>
                  <a:lnTo>
                    <a:pt x="1835" y="4096"/>
                  </a:lnTo>
                  <a:lnTo>
                    <a:pt x="1863" y="4165"/>
                  </a:lnTo>
                  <a:lnTo>
                    <a:pt x="1863" y="4248"/>
                  </a:lnTo>
                  <a:lnTo>
                    <a:pt x="1863" y="4317"/>
                  </a:lnTo>
                  <a:lnTo>
                    <a:pt x="1835" y="4399"/>
                  </a:lnTo>
                  <a:lnTo>
                    <a:pt x="1808" y="4496"/>
                  </a:lnTo>
                  <a:lnTo>
                    <a:pt x="1725" y="4661"/>
                  </a:lnTo>
                  <a:lnTo>
                    <a:pt x="1628" y="4841"/>
                  </a:lnTo>
                  <a:lnTo>
                    <a:pt x="1532" y="5034"/>
                  </a:lnTo>
                  <a:lnTo>
                    <a:pt x="1435" y="5213"/>
                  </a:lnTo>
                  <a:lnTo>
                    <a:pt x="401" y="7626"/>
                  </a:lnTo>
                  <a:lnTo>
                    <a:pt x="360" y="7682"/>
                  </a:lnTo>
                  <a:lnTo>
                    <a:pt x="332" y="7723"/>
                  </a:lnTo>
                  <a:lnTo>
                    <a:pt x="291" y="7764"/>
                  </a:lnTo>
                  <a:lnTo>
                    <a:pt x="235" y="7792"/>
                  </a:lnTo>
                  <a:lnTo>
                    <a:pt x="180" y="7806"/>
                  </a:lnTo>
                  <a:lnTo>
                    <a:pt x="125" y="7819"/>
                  </a:lnTo>
                  <a:lnTo>
                    <a:pt x="1" y="7833"/>
                  </a:lnTo>
                  <a:lnTo>
                    <a:pt x="1" y="8054"/>
                  </a:lnTo>
                  <a:lnTo>
                    <a:pt x="235" y="8040"/>
                  </a:lnTo>
                  <a:lnTo>
                    <a:pt x="318" y="8054"/>
                  </a:lnTo>
                  <a:lnTo>
                    <a:pt x="346" y="8068"/>
                  </a:lnTo>
                  <a:lnTo>
                    <a:pt x="1104" y="10164"/>
                  </a:lnTo>
                  <a:lnTo>
                    <a:pt x="1463" y="11074"/>
                  </a:lnTo>
                  <a:lnTo>
                    <a:pt x="1573" y="11378"/>
                  </a:lnTo>
                  <a:lnTo>
                    <a:pt x="1670" y="11640"/>
                  </a:lnTo>
                  <a:lnTo>
                    <a:pt x="1725" y="11833"/>
                  </a:lnTo>
                  <a:lnTo>
                    <a:pt x="1725" y="11888"/>
                  </a:lnTo>
                  <a:lnTo>
                    <a:pt x="1711" y="11915"/>
                  </a:lnTo>
                  <a:lnTo>
                    <a:pt x="1546" y="11998"/>
                  </a:lnTo>
                  <a:lnTo>
                    <a:pt x="1297" y="12122"/>
                  </a:lnTo>
                  <a:lnTo>
                    <a:pt x="1022" y="12260"/>
                  </a:lnTo>
                  <a:lnTo>
                    <a:pt x="746" y="12412"/>
                  </a:lnTo>
                  <a:lnTo>
                    <a:pt x="497" y="12564"/>
                  </a:lnTo>
                  <a:lnTo>
                    <a:pt x="401" y="12646"/>
                  </a:lnTo>
                  <a:lnTo>
                    <a:pt x="318" y="12729"/>
                  </a:lnTo>
                  <a:lnTo>
                    <a:pt x="249" y="12812"/>
                  </a:lnTo>
                  <a:lnTo>
                    <a:pt x="222" y="12895"/>
                  </a:lnTo>
                  <a:lnTo>
                    <a:pt x="222" y="12936"/>
                  </a:lnTo>
                  <a:lnTo>
                    <a:pt x="235" y="12964"/>
                  </a:lnTo>
                  <a:lnTo>
                    <a:pt x="249" y="13005"/>
                  </a:lnTo>
                  <a:lnTo>
                    <a:pt x="277" y="13046"/>
                  </a:lnTo>
                  <a:lnTo>
                    <a:pt x="1808" y="12164"/>
                  </a:lnTo>
                  <a:lnTo>
                    <a:pt x="1835" y="12150"/>
                  </a:lnTo>
                  <a:lnTo>
                    <a:pt x="1877" y="12150"/>
                  </a:lnTo>
                  <a:lnTo>
                    <a:pt x="1973" y="12164"/>
                  </a:lnTo>
                  <a:lnTo>
                    <a:pt x="2111" y="12219"/>
                  </a:lnTo>
                  <a:lnTo>
                    <a:pt x="2263" y="12302"/>
                  </a:lnTo>
                  <a:lnTo>
                    <a:pt x="2428" y="12412"/>
                  </a:lnTo>
                  <a:lnTo>
                    <a:pt x="2607" y="12522"/>
                  </a:lnTo>
                  <a:lnTo>
                    <a:pt x="2980" y="12812"/>
                  </a:lnTo>
                  <a:lnTo>
                    <a:pt x="3366" y="13101"/>
                  </a:lnTo>
                  <a:lnTo>
                    <a:pt x="3711" y="13391"/>
                  </a:lnTo>
                  <a:lnTo>
                    <a:pt x="4180" y="13777"/>
                  </a:lnTo>
                  <a:lnTo>
                    <a:pt x="4373" y="13915"/>
                  </a:lnTo>
                  <a:lnTo>
                    <a:pt x="4552" y="14025"/>
                  </a:lnTo>
                  <a:lnTo>
                    <a:pt x="4690" y="14122"/>
                  </a:lnTo>
                  <a:lnTo>
                    <a:pt x="4800" y="14218"/>
                  </a:lnTo>
                  <a:lnTo>
                    <a:pt x="4842" y="14274"/>
                  </a:lnTo>
                  <a:lnTo>
                    <a:pt x="4869" y="14329"/>
                  </a:lnTo>
                  <a:lnTo>
                    <a:pt x="4883" y="14384"/>
                  </a:lnTo>
                  <a:lnTo>
                    <a:pt x="4883" y="14453"/>
                  </a:lnTo>
                  <a:lnTo>
                    <a:pt x="4869" y="14522"/>
                  </a:lnTo>
                  <a:lnTo>
                    <a:pt x="4842" y="14605"/>
                  </a:lnTo>
                  <a:lnTo>
                    <a:pt x="4800" y="14701"/>
                  </a:lnTo>
                  <a:lnTo>
                    <a:pt x="4745" y="14812"/>
                  </a:lnTo>
                  <a:lnTo>
                    <a:pt x="4428" y="15418"/>
                  </a:lnTo>
                  <a:lnTo>
                    <a:pt x="4014" y="16191"/>
                  </a:lnTo>
                  <a:lnTo>
                    <a:pt x="3669" y="16853"/>
                  </a:lnTo>
                  <a:lnTo>
                    <a:pt x="3545" y="17046"/>
                  </a:lnTo>
                  <a:lnTo>
                    <a:pt x="3504" y="17101"/>
                  </a:lnTo>
                  <a:lnTo>
                    <a:pt x="3476" y="17115"/>
                  </a:lnTo>
                  <a:lnTo>
                    <a:pt x="2732" y="16880"/>
                  </a:lnTo>
                  <a:lnTo>
                    <a:pt x="2442" y="16797"/>
                  </a:lnTo>
                  <a:lnTo>
                    <a:pt x="2028" y="16687"/>
                  </a:lnTo>
                  <a:lnTo>
                    <a:pt x="1821" y="16618"/>
                  </a:lnTo>
                  <a:lnTo>
                    <a:pt x="1656" y="16549"/>
                  </a:lnTo>
                  <a:lnTo>
                    <a:pt x="1587" y="16508"/>
                  </a:lnTo>
                  <a:lnTo>
                    <a:pt x="1532" y="16466"/>
                  </a:lnTo>
                  <a:lnTo>
                    <a:pt x="1504" y="16425"/>
                  </a:lnTo>
                  <a:lnTo>
                    <a:pt x="1490" y="16370"/>
                  </a:lnTo>
                  <a:lnTo>
                    <a:pt x="1490" y="14756"/>
                  </a:lnTo>
                  <a:lnTo>
                    <a:pt x="1449" y="14756"/>
                  </a:lnTo>
                  <a:lnTo>
                    <a:pt x="1408" y="14784"/>
                  </a:lnTo>
                  <a:lnTo>
                    <a:pt x="1366" y="14839"/>
                  </a:lnTo>
                  <a:lnTo>
                    <a:pt x="1352" y="14922"/>
                  </a:lnTo>
                  <a:lnTo>
                    <a:pt x="1311" y="15129"/>
                  </a:lnTo>
                  <a:lnTo>
                    <a:pt x="1311" y="15377"/>
                  </a:lnTo>
                  <a:lnTo>
                    <a:pt x="1311" y="15639"/>
                  </a:lnTo>
                  <a:lnTo>
                    <a:pt x="1311" y="15901"/>
                  </a:lnTo>
                  <a:lnTo>
                    <a:pt x="1325" y="16246"/>
                  </a:lnTo>
                  <a:lnTo>
                    <a:pt x="1325" y="16315"/>
                  </a:lnTo>
                  <a:lnTo>
                    <a:pt x="1297" y="16397"/>
                  </a:lnTo>
                  <a:lnTo>
                    <a:pt x="1270" y="16453"/>
                  </a:lnTo>
                  <a:lnTo>
                    <a:pt x="1215" y="16508"/>
                  </a:lnTo>
                  <a:lnTo>
                    <a:pt x="1159" y="16563"/>
                  </a:lnTo>
                  <a:lnTo>
                    <a:pt x="1104" y="16604"/>
                  </a:lnTo>
                  <a:lnTo>
                    <a:pt x="953" y="16673"/>
                  </a:lnTo>
                  <a:lnTo>
                    <a:pt x="787" y="16728"/>
                  </a:lnTo>
                  <a:lnTo>
                    <a:pt x="608" y="16770"/>
                  </a:lnTo>
                  <a:lnTo>
                    <a:pt x="428" y="16825"/>
                  </a:lnTo>
                  <a:lnTo>
                    <a:pt x="277" y="16866"/>
                  </a:lnTo>
                  <a:lnTo>
                    <a:pt x="1" y="16963"/>
                  </a:lnTo>
                  <a:lnTo>
                    <a:pt x="1" y="17142"/>
                  </a:lnTo>
                  <a:lnTo>
                    <a:pt x="1325" y="16659"/>
                  </a:lnTo>
                  <a:lnTo>
                    <a:pt x="1352" y="17004"/>
                  </a:lnTo>
                  <a:lnTo>
                    <a:pt x="1352" y="17211"/>
                  </a:lnTo>
                  <a:lnTo>
                    <a:pt x="1352" y="17280"/>
                  </a:lnTo>
                  <a:lnTo>
                    <a:pt x="1325" y="17335"/>
                  </a:lnTo>
                  <a:lnTo>
                    <a:pt x="1284" y="17363"/>
                  </a:lnTo>
                  <a:lnTo>
                    <a:pt x="1228" y="17390"/>
                  </a:lnTo>
                  <a:lnTo>
                    <a:pt x="1063" y="17418"/>
                  </a:lnTo>
                  <a:lnTo>
                    <a:pt x="773" y="17473"/>
                  </a:lnTo>
                  <a:lnTo>
                    <a:pt x="1" y="17666"/>
                  </a:lnTo>
                  <a:lnTo>
                    <a:pt x="1" y="17832"/>
                  </a:lnTo>
                  <a:lnTo>
                    <a:pt x="649" y="17666"/>
                  </a:lnTo>
                  <a:lnTo>
                    <a:pt x="1325" y="17501"/>
                  </a:lnTo>
                  <a:lnTo>
                    <a:pt x="1325" y="18218"/>
                  </a:lnTo>
                  <a:lnTo>
                    <a:pt x="208" y="18452"/>
                  </a:lnTo>
                  <a:lnTo>
                    <a:pt x="153" y="18466"/>
                  </a:lnTo>
                  <a:lnTo>
                    <a:pt x="98" y="18452"/>
                  </a:lnTo>
                  <a:lnTo>
                    <a:pt x="42" y="18411"/>
                  </a:lnTo>
                  <a:lnTo>
                    <a:pt x="1" y="18370"/>
                  </a:lnTo>
                  <a:lnTo>
                    <a:pt x="1" y="18742"/>
                  </a:lnTo>
                  <a:lnTo>
                    <a:pt x="70" y="18770"/>
                  </a:lnTo>
                  <a:lnTo>
                    <a:pt x="125" y="18811"/>
                  </a:lnTo>
                  <a:lnTo>
                    <a:pt x="166" y="18880"/>
                  </a:lnTo>
                  <a:lnTo>
                    <a:pt x="208" y="18963"/>
                  </a:lnTo>
                  <a:lnTo>
                    <a:pt x="291" y="19142"/>
                  </a:lnTo>
                  <a:lnTo>
                    <a:pt x="387" y="19321"/>
                  </a:lnTo>
                  <a:lnTo>
                    <a:pt x="304" y="19445"/>
                  </a:lnTo>
                  <a:lnTo>
                    <a:pt x="222" y="19611"/>
                  </a:lnTo>
                  <a:lnTo>
                    <a:pt x="111" y="19776"/>
                  </a:lnTo>
                  <a:lnTo>
                    <a:pt x="56" y="19845"/>
                  </a:lnTo>
                  <a:lnTo>
                    <a:pt x="1" y="19900"/>
                  </a:lnTo>
                  <a:lnTo>
                    <a:pt x="1" y="20231"/>
                  </a:lnTo>
                  <a:lnTo>
                    <a:pt x="56" y="20245"/>
                  </a:lnTo>
                  <a:lnTo>
                    <a:pt x="111" y="20259"/>
                  </a:lnTo>
                  <a:lnTo>
                    <a:pt x="235" y="20328"/>
                  </a:lnTo>
                  <a:lnTo>
                    <a:pt x="360" y="20411"/>
                  </a:lnTo>
                  <a:lnTo>
                    <a:pt x="470" y="20493"/>
                  </a:lnTo>
                  <a:lnTo>
                    <a:pt x="346" y="20590"/>
                  </a:lnTo>
                  <a:lnTo>
                    <a:pt x="222" y="20673"/>
                  </a:lnTo>
                  <a:lnTo>
                    <a:pt x="111" y="20742"/>
                  </a:lnTo>
                  <a:lnTo>
                    <a:pt x="1" y="20783"/>
                  </a:lnTo>
                  <a:lnTo>
                    <a:pt x="1" y="21031"/>
                  </a:lnTo>
                  <a:lnTo>
                    <a:pt x="70" y="21155"/>
                  </a:lnTo>
                  <a:lnTo>
                    <a:pt x="166" y="21307"/>
                  </a:lnTo>
                  <a:lnTo>
                    <a:pt x="194" y="21376"/>
                  </a:lnTo>
                  <a:lnTo>
                    <a:pt x="222" y="21459"/>
                  </a:lnTo>
                  <a:lnTo>
                    <a:pt x="222" y="21514"/>
                  </a:lnTo>
                  <a:lnTo>
                    <a:pt x="208" y="21528"/>
                  </a:lnTo>
                  <a:lnTo>
                    <a:pt x="180" y="21542"/>
                  </a:lnTo>
                  <a:lnTo>
                    <a:pt x="1" y="21652"/>
                  </a:lnTo>
                  <a:lnTo>
                    <a:pt x="1" y="21831"/>
                  </a:lnTo>
                  <a:lnTo>
                    <a:pt x="318" y="21652"/>
                  </a:lnTo>
                  <a:lnTo>
                    <a:pt x="497" y="21914"/>
                  </a:lnTo>
                  <a:lnTo>
                    <a:pt x="580" y="22066"/>
                  </a:lnTo>
                  <a:lnTo>
                    <a:pt x="608" y="22121"/>
                  </a:lnTo>
                  <a:lnTo>
                    <a:pt x="608" y="22162"/>
                  </a:lnTo>
                  <a:lnTo>
                    <a:pt x="235" y="22796"/>
                  </a:lnTo>
                  <a:lnTo>
                    <a:pt x="1" y="22576"/>
                  </a:lnTo>
                  <a:lnTo>
                    <a:pt x="1" y="22796"/>
                  </a:lnTo>
                  <a:lnTo>
                    <a:pt x="111" y="22893"/>
                  </a:lnTo>
                  <a:lnTo>
                    <a:pt x="125" y="22921"/>
                  </a:lnTo>
                  <a:lnTo>
                    <a:pt x="125" y="22948"/>
                  </a:lnTo>
                  <a:lnTo>
                    <a:pt x="111" y="23045"/>
                  </a:lnTo>
                  <a:lnTo>
                    <a:pt x="70" y="23141"/>
                  </a:lnTo>
                  <a:lnTo>
                    <a:pt x="1" y="23252"/>
                  </a:lnTo>
                  <a:lnTo>
                    <a:pt x="1" y="23527"/>
                  </a:lnTo>
                  <a:lnTo>
                    <a:pt x="249" y="23086"/>
                  </a:lnTo>
                  <a:lnTo>
                    <a:pt x="291" y="23045"/>
                  </a:lnTo>
                  <a:lnTo>
                    <a:pt x="346" y="23031"/>
                  </a:lnTo>
                  <a:lnTo>
                    <a:pt x="415" y="23031"/>
                  </a:lnTo>
                  <a:lnTo>
                    <a:pt x="484" y="23045"/>
                  </a:lnTo>
                  <a:lnTo>
                    <a:pt x="622" y="23086"/>
                  </a:lnTo>
                  <a:lnTo>
                    <a:pt x="746" y="23141"/>
                  </a:lnTo>
                  <a:lnTo>
                    <a:pt x="1063" y="23196"/>
                  </a:lnTo>
                  <a:lnTo>
                    <a:pt x="1242" y="23252"/>
                  </a:lnTo>
                  <a:lnTo>
                    <a:pt x="1297" y="23279"/>
                  </a:lnTo>
                  <a:lnTo>
                    <a:pt x="1325" y="23293"/>
                  </a:lnTo>
                  <a:lnTo>
                    <a:pt x="1325" y="23307"/>
                  </a:lnTo>
                  <a:lnTo>
                    <a:pt x="1339" y="23638"/>
                  </a:lnTo>
                  <a:lnTo>
                    <a:pt x="1325" y="23789"/>
                  </a:lnTo>
                  <a:lnTo>
                    <a:pt x="1325" y="23872"/>
                  </a:lnTo>
                  <a:lnTo>
                    <a:pt x="1297" y="23941"/>
                  </a:lnTo>
                  <a:lnTo>
                    <a:pt x="1" y="23624"/>
                  </a:lnTo>
                  <a:lnTo>
                    <a:pt x="1" y="23789"/>
                  </a:lnTo>
                  <a:lnTo>
                    <a:pt x="842" y="23983"/>
                  </a:lnTo>
                  <a:lnTo>
                    <a:pt x="1090" y="24038"/>
                  </a:lnTo>
                  <a:lnTo>
                    <a:pt x="1173" y="24065"/>
                  </a:lnTo>
                  <a:lnTo>
                    <a:pt x="1242" y="24093"/>
                  </a:lnTo>
                  <a:lnTo>
                    <a:pt x="1284" y="24148"/>
                  </a:lnTo>
                  <a:lnTo>
                    <a:pt x="1311" y="24217"/>
                  </a:lnTo>
                  <a:lnTo>
                    <a:pt x="1325" y="24313"/>
                  </a:lnTo>
                  <a:lnTo>
                    <a:pt x="1325" y="24465"/>
                  </a:lnTo>
                  <a:lnTo>
                    <a:pt x="1" y="24438"/>
                  </a:lnTo>
                  <a:lnTo>
                    <a:pt x="1" y="24589"/>
                  </a:lnTo>
                  <a:lnTo>
                    <a:pt x="663" y="24603"/>
                  </a:lnTo>
                  <a:lnTo>
                    <a:pt x="1008" y="24589"/>
                  </a:lnTo>
                  <a:lnTo>
                    <a:pt x="1201" y="24589"/>
                  </a:lnTo>
                  <a:lnTo>
                    <a:pt x="1284" y="24603"/>
                  </a:lnTo>
                  <a:lnTo>
                    <a:pt x="1325" y="24617"/>
                  </a:lnTo>
                  <a:lnTo>
                    <a:pt x="1352" y="24672"/>
                  </a:lnTo>
                  <a:lnTo>
                    <a:pt x="1352" y="24741"/>
                  </a:lnTo>
                  <a:lnTo>
                    <a:pt x="1352" y="24948"/>
                  </a:lnTo>
                  <a:lnTo>
                    <a:pt x="1325" y="25320"/>
                  </a:lnTo>
                  <a:lnTo>
                    <a:pt x="1" y="25031"/>
                  </a:lnTo>
                  <a:lnTo>
                    <a:pt x="1" y="25196"/>
                  </a:lnTo>
                  <a:lnTo>
                    <a:pt x="153" y="25224"/>
                  </a:lnTo>
                  <a:lnTo>
                    <a:pt x="801" y="25348"/>
                  </a:lnTo>
                  <a:lnTo>
                    <a:pt x="994" y="25389"/>
                  </a:lnTo>
                  <a:lnTo>
                    <a:pt x="1159" y="25444"/>
                  </a:lnTo>
                  <a:lnTo>
                    <a:pt x="1284" y="25486"/>
                  </a:lnTo>
                  <a:lnTo>
                    <a:pt x="1311" y="25500"/>
                  </a:lnTo>
                  <a:lnTo>
                    <a:pt x="1325" y="25527"/>
                  </a:lnTo>
                  <a:lnTo>
                    <a:pt x="1325" y="27058"/>
                  </a:lnTo>
                  <a:lnTo>
                    <a:pt x="1339" y="27099"/>
                  </a:lnTo>
                  <a:lnTo>
                    <a:pt x="1352" y="27127"/>
                  </a:lnTo>
                  <a:lnTo>
                    <a:pt x="1380" y="27127"/>
                  </a:lnTo>
                  <a:lnTo>
                    <a:pt x="1408" y="27113"/>
                  </a:lnTo>
                  <a:lnTo>
                    <a:pt x="1435" y="27072"/>
                  </a:lnTo>
                  <a:lnTo>
                    <a:pt x="1463" y="27044"/>
                  </a:lnTo>
                  <a:lnTo>
                    <a:pt x="1477" y="26989"/>
                  </a:lnTo>
                  <a:lnTo>
                    <a:pt x="1490" y="26934"/>
                  </a:lnTo>
                  <a:lnTo>
                    <a:pt x="1490" y="26051"/>
                  </a:lnTo>
                  <a:lnTo>
                    <a:pt x="1463" y="25762"/>
                  </a:lnTo>
                  <a:lnTo>
                    <a:pt x="1463" y="25596"/>
                  </a:lnTo>
                  <a:lnTo>
                    <a:pt x="1463" y="25527"/>
                  </a:lnTo>
                  <a:lnTo>
                    <a:pt x="1490" y="25486"/>
                  </a:lnTo>
                  <a:lnTo>
                    <a:pt x="1518" y="25458"/>
                  </a:lnTo>
                  <a:lnTo>
                    <a:pt x="1573" y="25431"/>
                  </a:lnTo>
                  <a:lnTo>
                    <a:pt x="1711" y="25403"/>
                  </a:lnTo>
                  <a:lnTo>
                    <a:pt x="1959" y="25348"/>
                  </a:lnTo>
                  <a:lnTo>
                    <a:pt x="2911" y="25100"/>
                  </a:lnTo>
                  <a:lnTo>
                    <a:pt x="3076" y="25044"/>
                  </a:lnTo>
                  <a:lnTo>
                    <a:pt x="3214" y="25003"/>
                  </a:lnTo>
                  <a:lnTo>
                    <a:pt x="3338" y="24962"/>
                  </a:lnTo>
                  <a:lnTo>
                    <a:pt x="3435" y="24948"/>
                  </a:lnTo>
                  <a:lnTo>
                    <a:pt x="3531" y="24948"/>
                  </a:lnTo>
                  <a:lnTo>
                    <a:pt x="3573" y="24962"/>
                  </a:lnTo>
                  <a:lnTo>
                    <a:pt x="3614" y="24989"/>
                  </a:lnTo>
                  <a:lnTo>
                    <a:pt x="3697" y="25086"/>
                  </a:lnTo>
                  <a:lnTo>
                    <a:pt x="3780" y="25210"/>
                  </a:lnTo>
                  <a:lnTo>
                    <a:pt x="3918" y="25486"/>
                  </a:lnTo>
                  <a:lnTo>
                    <a:pt x="4028" y="25679"/>
                  </a:lnTo>
                  <a:lnTo>
                    <a:pt x="4138" y="25886"/>
                  </a:lnTo>
                  <a:lnTo>
                    <a:pt x="4249" y="26065"/>
                  </a:lnTo>
                  <a:lnTo>
                    <a:pt x="4304" y="26134"/>
                  </a:lnTo>
                  <a:lnTo>
                    <a:pt x="4359" y="26203"/>
                  </a:lnTo>
                  <a:lnTo>
                    <a:pt x="4414" y="26244"/>
                  </a:lnTo>
                  <a:lnTo>
                    <a:pt x="4469" y="26272"/>
                  </a:lnTo>
                  <a:lnTo>
                    <a:pt x="4511" y="26272"/>
                  </a:lnTo>
                  <a:lnTo>
                    <a:pt x="4566" y="26244"/>
                  </a:lnTo>
                  <a:lnTo>
                    <a:pt x="3835" y="24989"/>
                  </a:lnTo>
                  <a:lnTo>
                    <a:pt x="3807" y="24934"/>
                  </a:lnTo>
                  <a:lnTo>
                    <a:pt x="3807" y="24879"/>
                  </a:lnTo>
                  <a:lnTo>
                    <a:pt x="3807" y="24824"/>
                  </a:lnTo>
                  <a:lnTo>
                    <a:pt x="3835" y="24769"/>
                  </a:lnTo>
                  <a:lnTo>
                    <a:pt x="3862" y="24713"/>
                  </a:lnTo>
                  <a:lnTo>
                    <a:pt x="3904" y="24672"/>
                  </a:lnTo>
                  <a:lnTo>
                    <a:pt x="4014" y="24562"/>
                  </a:lnTo>
                  <a:lnTo>
                    <a:pt x="4138" y="24479"/>
                  </a:lnTo>
                  <a:lnTo>
                    <a:pt x="4262" y="24382"/>
                  </a:lnTo>
                  <a:lnTo>
                    <a:pt x="4387" y="24300"/>
                  </a:lnTo>
                  <a:lnTo>
                    <a:pt x="4483" y="24231"/>
                  </a:lnTo>
                  <a:lnTo>
                    <a:pt x="4993" y="23762"/>
                  </a:lnTo>
                  <a:lnTo>
                    <a:pt x="5173" y="23610"/>
                  </a:lnTo>
                  <a:lnTo>
                    <a:pt x="5324" y="23486"/>
                  </a:lnTo>
                  <a:lnTo>
                    <a:pt x="5435" y="23417"/>
                  </a:lnTo>
                  <a:lnTo>
                    <a:pt x="5476" y="23389"/>
                  </a:lnTo>
                  <a:lnTo>
                    <a:pt x="5504" y="23389"/>
                  </a:lnTo>
                  <a:lnTo>
                    <a:pt x="6717" y="24093"/>
                  </a:lnTo>
                  <a:lnTo>
                    <a:pt x="6745" y="24038"/>
                  </a:lnTo>
                  <a:lnTo>
                    <a:pt x="6731" y="23996"/>
                  </a:lnTo>
                  <a:lnTo>
                    <a:pt x="6717" y="23941"/>
                  </a:lnTo>
                  <a:lnTo>
                    <a:pt x="6662" y="23886"/>
                  </a:lnTo>
                  <a:lnTo>
                    <a:pt x="6607" y="23831"/>
                  </a:lnTo>
                  <a:lnTo>
                    <a:pt x="6538" y="23776"/>
                  </a:lnTo>
                  <a:lnTo>
                    <a:pt x="6359" y="23652"/>
                  </a:lnTo>
                  <a:lnTo>
                    <a:pt x="6152" y="23541"/>
                  </a:lnTo>
                  <a:lnTo>
                    <a:pt x="5959" y="23445"/>
                  </a:lnTo>
                  <a:lnTo>
                    <a:pt x="5683" y="23307"/>
                  </a:lnTo>
                  <a:lnTo>
                    <a:pt x="5641" y="23279"/>
                  </a:lnTo>
                  <a:lnTo>
                    <a:pt x="5614" y="23238"/>
                  </a:lnTo>
                  <a:lnTo>
                    <a:pt x="5600" y="23183"/>
                  </a:lnTo>
                  <a:lnTo>
                    <a:pt x="5600" y="23114"/>
                  </a:lnTo>
                  <a:lnTo>
                    <a:pt x="5614" y="22976"/>
                  </a:lnTo>
                  <a:lnTo>
                    <a:pt x="5655" y="22810"/>
                  </a:lnTo>
                  <a:lnTo>
                    <a:pt x="5752" y="22493"/>
                  </a:lnTo>
                  <a:lnTo>
                    <a:pt x="5835" y="22245"/>
                  </a:lnTo>
                  <a:lnTo>
                    <a:pt x="5986" y="21597"/>
                  </a:lnTo>
                  <a:lnTo>
                    <a:pt x="6083" y="21197"/>
                  </a:lnTo>
                  <a:lnTo>
                    <a:pt x="6138" y="21059"/>
                  </a:lnTo>
                  <a:lnTo>
                    <a:pt x="6152" y="21031"/>
                  </a:lnTo>
                  <a:lnTo>
                    <a:pt x="6166" y="21017"/>
                  </a:lnTo>
                  <a:lnTo>
                    <a:pt x="6483" y="21017"/>
                  </a:lnTo>
                  <a:lnTo>
                    <a:pt x="6952" y="21031"/>
                  </a:lnTo>
                  <a:lnTo>
                    <a:pt x="7186" y="21031"/>
                  </a:lnTo>
                  <a:lnTo>
                    <a:pt x="7393" y="21017"/>
                  </a:lnTo>
                  <a:lnTo>
                    <a:pt x="7462" y="21004"/>
                  </a:lnTo>
                  <a:lnTo>
                    <a:pt x="7531" y="20990"/>
                  </a:lnTo>
                  <a:lnTo>
                    <a:pt x="7572" y="20962"/>
                  </a:lnTo>
                  <a:lnTo>
                    <a:pt x="7586" y="20935"/>
                  </a:lnTo>
                  <a:lnTo>
                    <a:pt x="7572" y="20907"/>
                  </a:lnTo>
                  <a:lnTo>
                    <a:pt x="7531" y="20880"/>
                  </a:lnTo>
                  <a:lnTo>
                    <a:pt x="7476" y="20866"/>
                  </a:lnTo>
                  <a:lnTo>
                    <a:pt x="7393" y="20852"/>
                  </a:lnTo>
                  <a:lnTo>
                    <a:pt x="7200" y="20838"/>
                  </a:lnTo>
                  <a:lnTo>
                    <a:pt x="6979" y="20824"/>
                  </a:lnTo>
                  <a:lnTo>
                    <a:pt x="6524" y="20838"/>
                  </a:lnTo>
                  <a:lnTo>
                    <a:pt x="6221" y="20852"/>
                  </a:lnTo>
                  <a:lnTo>
                    <a:pt x="6179" y="20838"/>
                  </a:lnTo>
                  <a:lnTo>
                    <a:pt x="6152" y="20811"/>
                  </a:lnTo>
                  <a:lnTo>
                    <a:pt x="6069" y="20686"/>
                  </a:lnTo>
                  <a:lnTo>
                    <a:pt x="6000" y="20507"/>
                  </a:lnTo>
                  <a:lnTo>
                    <a:pt x="5931" y="20287"/>
                  </a:lnTo>
                  <a:lnTo>
                    <a:pt x="5807" y="19873"/>
                  </a:lnTo>
                  <a:lnTo>
                    <a:pt x="5724" y="19611"/>
                  </a:lnTo>
                  <a:lnTo>
                    <a:pt x="5669" y="19487"/>
                  </a:lnTo>
                  <a:lnTo>
                    <a:pt x="5614" y="19349"/>
                  </a:lnTo>
                  <a:lnTo>
                    <a:pt x="5545" y="19211"/>
                  </a:lnTo>
                  <a:lnTo>
                    <a:pt x="5490" y="19073"/>
                  </a:lnTo>
                  <a:lnTo>
                    <a:pt x="5462" y="18935"/>
                  </a:lnTo>
                  <a:lnTo>
                    <a:pt x="5448" y="18866"/>
                  </a:lnTo>
                  <a:lnTo>
                    <a:pt x="5448" y="18811"/>
                  </a:lnTo>
                  <a:lnTo>
                    <a:pt x="5462" y="18756"/>
                  </a:lnTo>
                  <a:lnTo>
                    <a:pt x="5490" y="18701"/>
                  </a:lnTo>
                  <a:lnTo>
                    <a:pt x="5517" y="18659"/>
                  </a:lnTo>
                  <a:lnTo>
                    <a:pt x="5573" y="18618"/>
                  </a:lnTo>
                  <a:lnTo>
                    <a:pt x="5862" y="18466"/>
                  </a:lnTo>
                  <a:lnTo>
                    <a:pt x="6083" y="18356"/>
                  </a:lnTo>
                  <a:lnTo>
                    <a:pt x="6303" y="18232"/>
                  </a:lnTo>
                  <a:lnTo>
                    <a:pt x="6497" y="18108"/>
                  </a:lnTo>
                  <a:lnTo>
                    <a:pt x="6579" y="18052"/>
                  </a:lnTo>
                  <a:lnTo>
                    <a:pt x="6648" y="17983"/>
                  </a:lnTo>
                  <a:lnTo>
                    <a:pt x="6703" y="17928"/>
                  </a:lnTo>
                  <a:lnTo>
                    <a:pt x="6731" y="17873"/>
                  </a:lnTo>
                  <a:lnTo>
                    <a:pt x="6731" y="17818"/>
                  </a:lnTo>
                  <a:lnTo>
                    <a:pt x="6717" y="17777"/>
                  </a:lnTo>
                  <a:lnTo>
                    <a:pt x="5421" y="18521"/>
                  </a:lnTo>
                  <a:lnTo>
                    <a:pt x="5366" y="18535"/>
                  </a:lnTo>
                  <a:lnTo>
                    <a:pt x="5311" y="18535"/>
                  </a:lnTo>
                  <a:lnTo>
                    <a:pt x="5255" y="18521"/>
                  </a:lnTo>
                  <a:lnTo>
                    <a:pt x="5186" y="18494"/>
                  </a:lnTo>
                  <a:lnTo>
                    <a:pt x="5035" y="18397"/>
                  </a:lnTo>
                  <a:lnTo>
                    <a:pt x="4883" y="18273"/>
                  </a:lnTo>
                  <a:lnTo>
                    <a:pt x="4593" y="18011"/>
                  </a:lnTo>
                  <a:lnTo>
                    <a:pt x="4387" y="17818"/>
                  </a:lnTo>
                  <a:lnTo>
                    <a:pt x="3752" y="17294"/>
                  </a:lnTo>
                  <a:lnTo>
                    <a:pt x="3752" y="17280"/>
                  </a:lnTo>
                  <a:lnTo>
                    <a:pt x="3752" y="17253"/>
                  </a:lnTo>
                  <a:lnTo>
                    <a:pt x="3766" y="17156"/>
                  </a:lnTo>
                  <a:lnTo>
                    <a:pt x="3807" y="17046"/>
                  </a:lnTo>
                  <a:lnTo>
                    <a:pt x="3876" y="16894"/>
                  </a:lnTo>
                  <a:lnTo>
                    <a:pt x="4056" y="16535"/>
                  </a:lnTo>
                  <a:lnTo>
                    <a:pt x="4276" y="16135"/>
                  </a:lnTo>
                  <a:lnTo>
                    <a:pt x="4731" y="15336"/>
                  </a:lnTo>
                  <a:lnTo>
                    <a:pt x="5007" y="14880"/>
                  </a:lnTo>
                  <a:lnTo>
                    <a:pt x="5104" y="14687"/>
                  </a:lnTo>
                  <a:lnTo>
                    <a:pt x="5145" y="14632"/>
                  </a:lnTo>
                  <a:lnTo>
                    <a:pt x="5186" y="14591"/>
                  </a:lnTo>
                  <a:lnTo>
                    <a:pt x="5228" y="14563"/>
                  </a:lnTo>
                  <a:lnTo>
                    <a:pt x="5283" y="14549"/>
                  </a:lnTo>
                  <a:lnTo>
                    <a:pt x="5366" y="14563"/>
                  </a:lnTo>
                  <a:lnTo>
                    <a:pt x="5476" y="14577"/>
                  </a:lnTo>
                  <a:lnTo>
                    <a:pt x="6152" y="14743"/>
                  </a:lnTo>
                  <a:lnTo>
                    <a:pt x="6828" y="14894"/>
                  </a:lnTo>
                  <a:lnTo>
                    <a:pt x="7241" y="14963"/>
                  </a:lnTo>
                  <a:lnTo>
                    <a:pt x="7876" y="15087"/>
                  </a:lnTo>
                  <a:lnTo>
                    <a:pt x="8193" y="15156"/>
                  </a:lnTo>
                  <a:lnTo>
                    <a:pt x="8455" y="15225"/>
                  </a:lnTo>
                  <a:lnTo>
                    <a:pt x="8565" y="15267"/>
                  </a:lnTo>
                  <a:lnTo>
                    <a:pt x="8648" y="15308"/>
                  </a:lnTo>
                  <a:lnTo>
                    <a:pt x="8703" y="15336"/>
                  </a:lnTo>
                  <a:lnTo>
                    <a:pt x="8717" y="15377"/>
                  </a:lnTo>
                  <a:lnTo>
                    <a:pt x="8717" y="17859"/>
                  </a:lnTo>
                  <a:lnTo>
                    <a:pt x="8731" y="17928"/>
                  </a:lnTo>
                  <a:lnTo>
                    <a:pt x="8744" y="17942"/>
                  </a:lnTo>
                  <a:lnTo>
                    <a:pt x="8758" y="17956"/>
                  </a:lnTo>
                  <a:lnTo>
                    <a:pt x="8800" y="17956"/>
                  </a:lnTo>
                  <a:lnTo>
                    <a:pt x="8855" y="17928"/>
                  </a:lnTo>
                  <a:lnTo>
                    <a:pt x="8910" y="17887"/>
                  </a:lnTo>
                  <a:lnTo>
                    <a:pt x="8951" y="17818"/>
                  </a:lnTo>
                  <a:lnTo>
                    <a:pt x="8979" y="17749"/>
                  </a:lnTo>
                  <a:lnTo>
                    <a:pt x="8993" y="17666"/>
                  </a:lnTo>
                  <a:lnTo>
                    <a:pt x="8993" y="16218"/>
                  </a:lnTo>
                  <a:lnTo>
                    <a:pt x="8979" y="16025"/>
                  </a:lnTo>
                  <a:lnTo>
                    <a:pt x="8951" y="15749"/>
                  </a:lnTo>
                  <a:lnTo>
                    <a:pt x="8951" y="15611"/>
                  </a:lnTo>
                  <a:lnTo>
                    <a:pt x="8951" y="15473"/>
                  </a:lnTo>
                  <a:lnTo>
                    <a:pt x="8965" y="15363"/>
                  </a:lnTo>
                  <a:lnTo>
                    <a:pt x="8993" y="15294"/>
                  </a:lnTo>
                  <a:lnTo>
                    <a:pt x="9048" y="15253"/>
                  </a:lnTo>
                  <a:lnTo>
                    <a:pt x="9131" y="15225"/>
                  </a:lnTo>
                  <a:lnTo>
                    <a:pt x="9365" y="15156"/>
                  </a:lnTo>
                  <a:lnTo>
                    <a:pt x="9779" y="15087"/>
                  </a:lnTo>
                  <a:lnTo>
                    <a:pt x="11310" y="14674"/>
                  </a:lnTo>
                  <a:lnTo>
                    <a:pt x="11572" y="14591"/>
                  </a:lnTo>
                  <a:lnTo>
                    <a:pt x="11806" y="14522"/>
                  </a:lnTo>
                  <a:lnTo>
                    <a:pt x="11999" y="14453"/>
                  </a:lnTo>
                  <a:lnTo>
                    <a:pt x="12082" y="14439"/>
                  </a:lnTo>
                  <a:lnTo>
                    <a:pt x="12165" y="14425"/>
                  </a:lnTo>
                  <a:lnTo>
                    <a:pt x="12234" y="14425"/>
                  </a:lnTo>
                  <a:lnTo>
                    <a:pt x="12303" y="14439"/>
                  </a:lnTo>
                  <a:lnTo>
                    <a:pt x="12372" y="14467"/>
                  </a:lnTo>
                  <a:lnTo>
                    <a:pt x="12440" y="14508"/>
                  </a:lnTo>
                  <a:lnTo>
                    <a:pt x="12509" y="14563"/>
                  </a:lnTo>
                  <a:lnTo>
                    <a:pt x="12578" y="14646"/>
                  </a:lnTo>
                  <a:lnTo>
                    <a:pt x="12647" y="14743"/>
                  </a:lnTo>
                  <a:lnTo>
                    <a:pt x="12730" y="14867"/>
                  </a:lnTo>
                  <a:lnTo>
                    <a:pt x="12951" y="15308"/>
                  </a:lnTo>
                  <a:lnTo>
                    <a:pt x="13116" y="15625"/>
                  </a:lnTo>
                  <a:lnTo>
                    <a:pt x="13282" y="15942"/>
                  </a:lnTo>
                  <a:lnTo>
                    <a:pt x="13475" y="16246"/>
                  </a:lnTo>
                  <a:lnTo>
                    <a:pt x="13571" y="16356"/>
                  </a:lnTo>
                  <a:lnTo>
                    <a:pt x="13654" y="16466"/>
                  </a:lnTo>
                  <a:lnTo>
                    <a:pt x="13751" y="16535"/>
                  </a:lnTo>
                  <a:lnTo>
                    <a:pt x="13833" y="16577"/>
                  </a:lnTo>
                  <a:lnTo>
                    <a:pt x="13916" y="16577"/>
                  </a:lnTo>
                  <a:lnTo>
                    <a:pt x="13944" y="16563"/>
                  </a:lnTo>
                  <a:lnTo>
                    <a:pt x="13985" y="16535"/>
                  </a:lnTo>
                  <a:lnTo>
                    <a:pt x="12813" y="14494"/>
                  </a:lnTo>
                  <a:lnTo>
                    <a:pt x="12771" y="14398"/>
                  </a:lnTo>
                  <a:lnTo>
                    <a:pt x="12758" y="14315"/>
                  </a:lnTo>
                  <a:lnTo>
                    <a:pt x="12771" y="14232"/>
                  </a:lnTo>
                  <a:lnTo>
                    <a:pt x="12799" y="14150"/>
                  </a:lnTo>
                  <a:lnTo>
                    <a:pt x="12854" y="14067"/>
                  </a:lnTo>
                  <a:lnTo>
                    <a:pt x="12923" y="13984"/>
                  </a:lnTo>
                  <a:lnTo>
                    <a:pt x="13006" y="13901"/>
                  </a:lnTo>
                  <a:lnTo>
                    <a:pt x="13089" y="13819"/>
                  </a:lnTo>
                  <a:lnTo>
                    <a:pt x="13296" y="13667"/>
                  </a:lnTo>
                  <a:lnTo>
                    <a:pt x="13502" y="13529"/>
                  </a:lnTo>
                  <a:lnTo>
                    <a:pt x="13695" y="13391"/>
                  </a:lnTo>
                  <a:lnTo>
                    <a:pt x="13847" y="13281"/>
                  </a:lnTo>
                  <a:lnTo>
                    <a:pt x="14151" y="12991"/>
                  </a:lnTo>
                  <a:lnTo>
                    <a:pt x="14688" y="12522"/>
                  </a:lnTo>
                  <a:lnTo>
                    <a:pt x="14964" y="12274"/>
                  </a:lnTo>
                  <a:lnTo>
                    <a:pt x="15212" y="12081"/>
                  </a:lnTo>
                  <a:lnTo>
                    <a:pt x="15406" y="11943"/>
                  </a:lnTo>
                  <a:lnTo>
                    <a:pt x="15474" y="11915"/>
                  </a:lnTo>
                  <a:lnTo>
                    <a:pt x="15516" y="11915"/>
                  </a:lnTo>
                  <a:lnTo>
                    <a:pt x="17474" y="13046"/>
                  </a:lnTo>
                  <a:lnTo>
                    <a:pt x="17502" y="13005"/>
                  </a:lnTo>
                  <a:lnTo>
                    <a:pt x="17516" y="12977"/>
                  </a:lnTo>
                  <a:lnTo>
                    <a:pt x="17516" y="12936"/>
                  </a:lnTo>
                  <a:lnTo>
                    <a:pt x="17502" y="12895"/>
                  </a:lnTo>
                  <a:lnTo>
                    <a:pt x="17474" y="12812"/>
                  </a:lnTo>
                  <a:lnTo>
                    <a:pt x="17391" y="12715"/>
                  </a:lnTo>
                  <a:lnTo>
                    <a:pt x="17295" y="12619"/>
                  </a:lnTo>
                  <a:lnTo>
                    <a:pt x="17171" y="12536"/>
                  </a:lnTo>
                  <a:lnTo>
                    <a:pt x="16881" y="12343"/>
                  </a:lnTo>
                  <a:lnTo>
                    <a:pt x="16564" y="12164"/>
                  </a:lnTo>
                  <a:lnTo>
                    <a:pt x="16247" y="12012"/>
                  </a:lnTo>
                  <a:lnTo>
                    <a:pt x="15971" y="11874"/>
                  </a:lnTo>
                  <a:lnTo>
                    <a:pt x="15792" y="11777"/>
                  </a:lnTo>
                  <a:lnTo>
                    <a:pt x="15737" y="11722"/>
                  </a:lnTo>
                  <a:lnTo>
                    <a:pt x="15695" y="11653"/>
                  </a:lnTo>
                  <a:lnTo>
                    <a:pt x="15668" y="11571"/>
                  </a:lnTo>
                  <a:lnTo>
                    <a:pt x="15668" y="11474"/>
                  </a:lnTo>
                  <a:lnTo>
                    <a:pt x="15668" y="11364"/>
                  </a:lnTo>
                  <a:lnTo>
                    <a:pt x="15695" y="11240"/>
                  </a:lnTo>
                  <a:lnTo>
                    <a:pt x="15750" y="10978"/>
                  </a:lnTo>
                  <a:lnTo>
                    <a:pt x="15833" y="10716"/>
                  </a:lnTo>
                  <a:lnTo>
                    <a:pt x="15916" y="10454"/>
                  </a:lnTo>
                  <a:lnTo>
                    <a:pt x="15999" y="10233"/>
                  </a:lnTo>
                  <a:lnTo>
                    <a:pt x="16040" y="10067"/>
                  </a:lnTo>
                  <a:lnTo>
                    <a:pt x="16136" y="9681"/>
                  </a:lnTo>
                  <a:lnTo>
                    <a:pt x="16288" y="8992"/>
                  </a:lnTo>
                  <a:lnTo>
                    <a:pt x="16371" y="8647"/>
                  </a:lnTo>
                  <a:lnTo>
                    <a:pt x="16454" y="8344"/>
                  </a:lnTo>
                  <a:lnTo>
                    <a:pt x="16523" y="8137"/>
                  </a:lnTo>
                  <a:lnTo>
                    <a:pt x="16564" y="8082"/>
                  </a:lnTo>
                  <a:lnTo>
                    <a:pt x="16592" y="8054"/>
                  </a:lnTo>
                  <a:lnTo>
                    <a:pt x="17088" y="8082"/>
                  </a:lnTo>
                  <a:lnTo>
                    <a:pt x="17460" y="8095"/>
                  </a:lnTo>
                  <a:lnTo>
                    <a:pt x="18246" y="8095"/>
                  </a:lnTo>
                  <a:lnTo>
                    <a:pt x="18564" y="8068"/>
                  </a:lnTo>
                  <a:lnTo>
                    <a:pt x="18688" y="8040"/>
                  </a:lnTo>
                  <a:lnTo>
                    <a:pt x="18784" y="8013"/>
                  </a:lnTo>
                  <a:lnTo>
                    <a:pt x="18853" y="7971"/>
                  </a:lnTo>
                  <a:lnTo>
                    <a:pt x="18867" y="7957"/>
                  </a:lnTo>
                  <a:lnTo>
                    <a:pt x="18881" y="7930"/>
                  </a:lnTo>
                  <a:lnTo>
                    <a:pt x="18867" y="7902"/>
                  </a:lnTo>
                  <a:lnTo>
                    <a:pt x="18853" y="7888"/>
                  </a:lnTo>
                  <a:lnTo>
                    <a:pt x="18798" y="7847"/>
                  </a:lnTo>
                  <a:lnTo>
                    <a:pt x="18702" y="7819"/>
                  </a:lnTo>
                  <a:lnTo>
                    <a:pt x="18577" y="7792"/>
                  </a:lnTo>
                  <a:lnTo>
                    <a:pt x="18260" y="7778"/>
                  </a:lnTo>
                  <a:lnTo>
                    <a:pt x="17902" y="7764"/>
                  </a:lnTo>
                  <a:lnTo>
                    <a:pt x="17516" y="7778"/>
                  </a:lnTo>
                  <a:lnTo>
                    <a:pt x="17157" y="7778"/>
                  </a:lnTo>
                  <a:lnTo>
                    <a:pt x="16661" y="7806"/>
                  </a:lnTo>
                  <a:lnTo>
                    <a:pt x="16633" y="7792"/>
                  </a:lnTo>
                  <a:lnTo>
                    <a:pt x="16605" y="7778"/>
                  </a:lnTo>
                  <a:lnTo>
                    <a:pt x="16550" y="7723"/>
                  </a:lnTo>
                  <a:lnTo>
                    <a:pt x="16495" y="7640"/>
                  </a:lnTo>
                  <a:lnTo>
                    <a:pt x="16440" y="7530"/>
                  </a:lnTo>
                  <a:lnTo>
                    <a:pt x="16316" y="7226"/>
                  </a:lnTo>
                  <a:lnTo>
                    <a:pt x="16192" y="6895"/>
                  </a:lnTo>
                  <a:lnTo>
                    <a:pt x="15999" y="6206"/>
                  </a:lnTo>
                  <a:lnTo>
                    <a:pt x="15861" y="5778"/>
                  </a:lnTo>
                  <a:lnTo>
                    <a:pt x="15792" y="5585"/>
                  </a:lnTo>
                  <a:lnTo>
                    <a:pt x="15695" y="5378"/>
                  </a:lnTo>
                  <a:lnTo>
                    <a:pt x="15585" y="5144"/>
                  </a:lnTo>
                  <a:lnTo>
                    <a:pt x="15488" y="4910"/>
                  </a:lnTo>
                  <a:lnTo>
                    <a:pt x="15461" y="4799"/>
                  </a:lnTo>
                  <a:lnTo>
                    <a:pt x="15433" y="4689"/>
                  </a:lnTo>
                  <a:lnTo>
                    <a:pt x="15419" y="4592"/>
                  </a:lnTo>
                  <a:lnTo>
                    <a:pt x="15419" y="4482"/>
                  </a:lnTo>
                  <a:lnTo>
                    <a:pt x="15447" y="4399"/>
                  </a:lnTo>
                  <a:lnTo>
                    <a:pt x="15474" y="4317"/>
                  </a:lnTo>
                  <a:lnTo>
                    <a:pt x="15530" y="4248"/>
                  </a:lnTo>
                  <a:lnTo>
                    <a:pt x="15612" y="4179"/>
                  </a:lnTo>
                  <a:lnTo>
                    <a:pt x="16095" y="3944"/>
                  </a:lnTo>
                  <a:lnTo>
                    <a:pt x="16440" y="3765"/>
                  </a:lnTo>
                  <a:lnTo>
                    <a:pt x="16798" y="3558"/>
                  </a:lnTo>
                  <a:lnTo>
                    <a:pt x="17129" y="3351"/>
                  </a:lnTo>
                  <a:lnTo>
                    <a:pt x="17254" y="3255"/>
                  </a:lnTo>
                  <a:lnTo>
                    <a:pt x="17378" y="3158"/>
                  </a:lnTo>
                  <a:lnTo>
                    <a:pt x="17460" y="3062"/>
                  </a:lnTo>
                  <a:lnTo>
                    <a:pt x="17502" y="2979"/>
                  </a:lnTo>
                  <a:lnTo>
                    <a:pt x="17516" y="2924"/>
                  </a:lnTo>
                  <a:lnTo>
                    <a:pt x="17516" y="2896"/>
                  </a:lnTo>
                  <a:lnTo>
                    <a:pt x="17502" y="2855"/>
                  </a:lnTo>
                  <a:lnTo>
                    <a:pt x="17474" y="2813"/>
                  </a:lnTo>
                  <a:lnTo>
                    <a:pt x="15364" y="4027"/>
                  </a:lnTo>
                  <a:lnTo>
                    <a:pt x="15337" y="4041"/>
                  </a:lnTo>
                  <a:lnTo>
                    <a:pt x="15295" y="4055"/>
                  </a:lnTo>
                  <a:lnTo>
                    <a:pt x="15199" y="4055"/>
                  </a:lnTo>
                  <a:lnTo>
                    <a:pt x="15102" y="4027"/>
                  </a:lnTo>
                  <a:lnTo>
                    <a:pt x="14992" y="3972"/>
                  </a:lnTo>
                  <a:lnTo>
                    <a:pt x="14881" y="3903"/>
                  </a:lnTo>
                  <a:lnTo>
                    <a:pt x="14757" y="3820"/>
                  </a:lnTo>
                  <a:lnTo>
                    <a:pt x="14509" y="3627"/>
                  </a:lnTo>
                  <a:lnTo>
                    <a:pt x="14261" y="3406"/>
                  </a:lnTo>
                  <a:lnTo>
                    <a:pt x="14040" y="3186"/>
                  </a:lnTo>
                  <a:lnTo>
                    <a:pt x="13847" y="3006"/>
                  </a:lnTo>
                  <a:lnTo>
                    <a:pt x="13709" y="2869"/>
                  </a:lnTo>
                  <a:lnTo>
                    <a:pt x="12675" y="2027"/>
                  </a:lnTo>
                  <a:lnTo>
                    <a:pt x="12606" y="1958"/>
                  </a:lnTo>
                  <a:lnTo>
                    <a:pt x="12565" y="1917"/>
                  </a:lnTo>
                  <a:lnTo>
                    <a:pt x="12537" y="1862"/>
                  </a:lnTo>
                  <a:lnTo>
                    <a:pt x="12551" y="1820"/>
                  </a:lnTo>
                  <a:lnTo>
                    <a:pt x="12565" y="1765"/>
                  </a:lnTo>
                  <a:lnTo>
                    <a:pt x="12606" y="1710"/>
                  </a:lnTo>
                  <a:lnTo>
                    <a:pt x="12703" y="1545"/>
                  </a:lnTo>
                  <a:lnTo>
                    <a:pt x="13599" y="0"/>
                  </a:lnTo>
                  <a:lnTo>
                    <a:pt x="13240" y="0"/>
                  </a:lnTo>
                  <a:lnTo>
                    <a:pt x="13047" y="345"/>
                  </a:lnTo>
                  <a:lnTo>
                    <a:pt x="12868" y="690"/>
                  </a:lnTo>
                  <a:lnTo>
                    <a:pt x="12634" y="1145"/>
                  </a:lnTo>
                  <a:lnTo>
                    <a:pt x="12565" y="1296"/>
                  </a:lnTo>
                  <a:lnTo>
                    <a:pt x="12454" y="1503"/>
                  </a:lnTo>
                  <a:lnTo>
                    <a:pt x="12399" y="1600"/>
                  </a:lnTo>
                  <a:lnTo>
                    <a:pt x="12344" y="1683"/>
                  </a:lnTo>
                  <a:lnTo>
                    <a:pt x="12275" y="1738"/>
                  </a:lnTo>
                  <a:lnTo>
                    <a:pt x="12247" y="1751"/>
                  </a:lnTo>
                  <a:lnTo>
                    <a:pt x="12234" y="1751"/>
                  </a:lnTo>
                  <a:lnTo>
                    <a:pt x="11020" y="1352"/>
                  </a:lnTo>
                  <a:lnTo>
                    <a:pt x="10827" y="1296"/>
                  </a:lnTo>
                  <a:lnTo>
                    <a:pt x="10551" y="1241"/>
                  </a:lnTo>
                  <a:lnTo>
                    <a:pt x="10220" y="1158"/>
                  </a:lnTo>
                  <a:lnTo>
                    <a:pt x="9875" y="1062"/>
                  </a:lnTo>
                  <a:lnTo>
                    <a:pt x="9544" y="952"/>
                  </a:lnTo>
                  <a:lnTo>
                    <a:pt x="9393" y="883"/>
                  </a:lnTo>
                  <a:lnTo>
                    <a:pt x="9255" y="827"/>
                  </a:lnTo>
                  <a:lnTo>
                    <a:pt x="9144" y="759"/>
                  </a:lnTo>
                  <a:lnTo>
                    <a:pt x="9062" y="690"/>
                  </a:lnTo>
                  <a:lnTo>
                    <a:pt x="9007" y="621"/>
                  </a:lnTo>
                  <a:lnTo>
                    <a:pt x="8993" y="579"/>
                  </a:lnTo>
                  <a:lnTo>
                    <a:pt x="8993" y="552"/>
                  </a:lnTo>
                  <a:lnTo>
                    <a:pt x="8993" y="0"/>
                  </a:lnTo>
                  <a:lnTo>
                    <a:pt x="8717" y="0"/>
                  </a:lnTo>
                  <a:lnTo>
                    <a:pt x="8744" y="331"/>
                  </a:lnTo>
                  <a:lnTo>
                    <a:pt x="8731" y="455"/>
                  </a:lnTo>
                  <a:lnTo>
                    <a:pt x="8689" y="579"/>
                  </a:lnTo>
                  <a:lnTo>
                    <a:pt x="8634" y="676"/>
                  </a:lnTo>
                  <a:lnTo>
                    <a:pt x="8565" y="772"/>
                  </a:lnTo>
                  <a:lnTo>
                    <a:pt x="8469" y="841"/>
                  </a:lnTo>
                  <a:lnTo>
                    <a:pt x="8372" y="910"/>
                  </a:lnTo>
                  <a:lnTo>
                    <a:pt x="8248" y="979"/>
                  </a:lnTo>
                  <a:lnTo>
                    <a:pt x="8124" y="1034"/>
                  </a:lnTo>
                  <a:lnTo>
                    <a:pt x="7862" y="1117"/>
                  </a:lnTo>
                  <a:lnTo>
                    <a:pt x="7572" y="1200"/>
                  </a:lnTo>
                  <a:lnTo>
                    <a:pt x="7296" y="1269"/>
                  </a:lnTo>
                  <a:lnTo>
                    <a:pt x="7034" y="1352"/>
                  </a:lnTo>
                  <a:lnTo>
                    <a:pt x="5655" y="1848"/>
                  </a:lnTo>
                  <a:lnTo>
                    <a:pt x="5586" y="1862"/>
                  </a:lnTo>
                  <a:lnTo>
                    <a:pt x="5517" y="1848"/>
                  </a:lnTo>
                  <a:lnTo>
                    <a:pt x="5462" y="1807"/>
                  </a:lnTo>
                  <a:lnTo>
                    <a:pt x="5421" y="1751"/>
                  </a:lnTo>
                  <a:lnTo>
                    <a:pt x="5352" y="1600"/>
                  </a:lnTo>
                  <a:lnTo>
                    <a:pt x="5269" y="1434"/>
                  </a:lnTo>
                  <a:lnTo>
                    <a:pt x="4442" y="0"/>
                  </a:lnTo>
                  <a:close/>
                </a:path>
              </a:pathLst>
            </a:custGeom>
            <a:solidFill>
              <a:srgbClr val="417D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6808500" y="2811300"/>
              <a:ext cx="573375" cy="542675"/>
            </a:xfrm>
            <a:custGeom>
              <a:rect b="b" l="l" r="r" t="t"/>
              <a:pathLst>
                <a:path extrusionOk="0" h="21707" w="22935">
                  <a:moveTo>
                    <a:pt x="14205" y="4027"/>
                  </a:moveTo>
                  <a:lnTo>
                    <a:pt x="14219" y="4303"/>
                  </a:lnTo>
                  <a:lnTo>
                    <a:pt x="14219" y="4675"/>
                  </a:lnTo>
                  <a:lnTo>
                    <a:pt x="14219" y="4854"/>
                  </a:lnTo>
                  <a:lnTo>
                    <a:pt x="14192" y="5006"/>
                  </a:lnTo>
                  <a:lnTo>
                    <a:pt x="14164" y="5075"/>
                  </a:lnTo>
                  <a:lnTo>
                    <a:pt x="14150" y="5130"/>
                  </a:lnTo>
                  <a:lnTo>
                    <a:pt x="14109" y="5158"/>
                  </a:lnTo>
                  <a:lnTo>
                    <a:pt x="14067" y="5185"/>
                  </a:lnTo>
                  <a:lnTo>
                    <a:pt x="12440" y="5668"/>
                  </a:lnTo>
                  <a:lnTo>
                    <a:pt x="10523" y="6247"/>
                  </a:lnTo>
                  <a:lnTo>
                    <a:pt x="10427" y="6275"/>
                  </a:lnTo>
                  <a:lnTo>
                    <a:pt x="10261" y="6275"/>
                  </a:lnTo>
                  <a:lnTo>
                    <a:pt x="10206" y="6261"/>
                  </a:lnTo>
                  <a:lnTo>
                    <a:pt x="10151" y="6247"/>
                  </a:lnTo>
                  <a:lnTo>
                    <a:pt x="10096" y="6220"/>
                  </a:lnTo>
                  <a:lnTo>
                    <a:pt x="10054" y="6178"/>
                  </a:lnTo>
                  <a:lnTo>
                    <a:pt x="10013" y="6123"/>
                  </a:lnTo>
                  <a:lnTo>
                    <a:pt x="9944" y="5999"/>
                  </a:lnTo>
                  <a:lnTo>
                    <a:pt x="9889" y="5861"/>
                  </a:lnTo>
                  <a:lnTo>
                    <a:pt x="9820" y="5696"/>
                  </a:lnTo>
                  <a:lnTo>
                    <a:pt x="9737" y="5516"/>
                  </a:lnTo>
                  <a:lnTo>
                    <a:pt x="14205" y="4027"/>
                  </a:lnTo>
                  <a:close/>
                  <a:moveTo>
                    <a:pt x="14564" y="3999"/>
                  </a:moveTo>
                  <a:lnTo>
                    <a:pt x="19391" y="5103"/>
                  </a:lnTo>
                  <a:lnTo>
                    <a:pt x="19239" y="5406"/>
                  </a:lnTo>
                  <a:lnTo>
                    <a:pt x="19018" y="5820"/>
                  </a:lnTo>
                  <a:lnTo>
                    <a:pt x="18908" y="6027"/>
                  </a:lnTo>
                  <a:lnTo>
                    <a:pt x="18784" y="6206"/>
                  </a:lnTo>
                  <a:lnTo>
                    <a:pt x="18674" y="6344"/>
                  </a:lnTo>
                  <a:lnTo>
                    <a:pt x="18618" y="6385"/>
                  </a:lnTo>
                  <a:lnTo>
                    <a:pt x="18577" y="6413"/>
                  </a:lnTo>
                  <a:lnTo>
                    <a:pt x="18494" y="6427"/>
                  </a:lnTo>
                  <a:lnTo>
                    <a:pt x="18412" y="6427"/>
                  </a:lnTo>
                  <a:lnTo>
                    <a:pt x="18315" y="6413"/>
                  </a:lnTo>
                  <a:lnTo>
                    <a:pt x="18205" y="6399"/>
                  </a:lnTo>
                  <a:lnTo>
                    <a:pt x="17956" y="6330"/>
                  </a:lnTo>
                  <a:lnTo>
                    <a:pt x="17694" y="6234"/>
                  </a:lnTo>
                  <a:lnTo>
                    <a:pt x="17184" y="6040"/>
                  </a:lnTo>
                  <a:lnTo>
                    <a:pt x="16977" y="5958"/>
                  </a:lnTo>
                  <a:lnTo>
                    <a:pt x="16826" y="5903"/>
                  </a:lnTo>
                  <a:lnTo>
                    <a:pt x="14729" y="5282"/>
                  </a:lnTo>
                  <a:lnTo>
                    <a:pt x="14660" y="5254"/>
                  </a:lnTo>
                  <a:lnTo>
                    <a:pt x="14605" y="5213"/>
                  </a:lnTo>
                  <a:lnTo>
                    <a:pt x="14550" y="5158"/>
                  </a:lnTo>
                  <a:lnTo>
                    <a:pt x="14522" y="5089"/>
                  </a:lnTo>
                  <a:lnTo>
                    <a:pt x="14495" y="5006"/>
                  </a:lnTo>
                  <a:lnTo>
                    <a:pt x="14495" y="4923"/>
                  </a:lnTo>
                  <a:lnTo>
                    <a:pt x="14481" y="4744"/>
                  </a:lnTo>
                  <a:lnTo>
                    <a:pt x="14495" y="4537"/>
                  </a:lnTo>
                  <a:lnTo>
                    <a:pt x="14522" y="4344"/>
                  </a:lnTo>
                  <a:lnTo>
                    <a:pt x="14550" y="4165"/>
                  </a:lnTo>
                  <a:lnTo>
                    <a:pt x="14564" y="3999"/>
                  </a:lnTo>
                  <a:close/>
                  <a:moveTo>
                    <a:pt x="14509" y="5599"/>
                  </a:moveTo>
                  <a:lnTo>
                    <a:pt x="18370" y="6730"/>
                  </a:lnTo>
                  <a:lnTo>
                    <a:pt x="17557" y="8026"/>
                  </a:lnTo>
                  <a:lnTo>
                    <a:pt x="15102" y="7309"/>
                  </a:lnTo>
                  <a:lnTo>
                    <a:pt x="14936" y="7254"/>
                  </a:lnTo>
                  <a:lnTo>
                    <a:pt x="14798" y="7199"/>
                  </a:lnTo>
                  <a:lnTo>
                    <a:pt x="14688" y="7130"/>
                  </a:lnTo>
                  <a:lnTo>
                    <a:pt x="14591" y="7061"/>
                  </a:lnTo>
                  <a:lnTo>
                    <a:pt x="14536" y="6978"/>
                  </a:lnTo>
                  <a:lnTo>
                    <a:pt x="14481" y="6895"/>
                  </a:lnTo>
                  <a:lnTo>
                    <a:pt x="14454" y="6813"/>
                  </a:lnTo>
                  <a:lnTo>
                    <a:pt x="14426" y="6716"/>
                  </a:lnTo>
                  <a:lnTo>
                    <a:pt x="14426" y="6606"/>
                  </a:lnTo>
                  <a:lnTo>
                    <a:pt x="14426" y="6496"/>
                  </a:lnTo>
                  <a:lnTo>
                    <a:pt x="14454" y="6234"/>
                  </a:lnTo>
                  <a:lnTo>
                    <a:pt x="14481" y="5944"/>
                  </a:lnTo>
                  <a:lnTo>
                    <a:pt x="14509" y="5599"/>
                  </a:lnTo>
                  <a:close/>
                  <a:moveTo>
                    <a:pt x="14150" y="5530"/>
                  </a:moveTo>
                  <a:lnTo>
                    <a:pt x="14081" y="7240"/>
                  </a:lnTo>
                  <a:lnTo>
                    <a:pt x="11516" y="8302"/>
                  </a:lnTo>
                  <a:lnTo>
                    <a:pt x="11461" y="8316"/>
                  </a:lnTo>
                  <a:lnTo>
                    <a:pt x="11323" y="8316"/>
                  </a:lnTo>
                  <a:lnTo>
                    <a:pt x="11226" y="8275"/>
                  </a:lnTo>
                  <a:lnTo>
                    <a:pt x="11144" y="8206"/>
                  </a:lnTo>
                  <a:lnTo>
                    <a:pt x="11047" y="8109"/>
                  </a:lnTo>
                  <a:lnTo>
                    <a:pt x="10964" y="7999"/>
                  </a:lnTo>
                  <a:lnTo>
                    <a:pt x="10895" y="7875"/>
                  </a:lnTo>
                  <a:lnTo>
                    <a:pt x="10813" y="7737"/>
                  </a:lnTo>
                  <a:lnTo>
                    <a:pt x="10675" y="7447"/>
                  </a:lnTo>
                  <a:lnTo>
                    <a:pt x="10551" y="7144"/>
                  </a:lnTo>
                  <a:lnTo>
                    <a:pt x="10440" y="6882"/>
                  </a:lnTo>
                  <a:lnTo>
                    <a:pt x="10344" y="6675"/>
                  </a:lnTo>
                  <a:lnTo>
                    <a:pt x="14150" y="5530"/>
                  </a:lnTo>
                  <a:close/>
                  <a:moveTo>
                    <a:pt x="14440" y="7489"/>
                  </a:moveTo>
                  <a:lnTo>
                    <a:pt x="17363" y="8344"/>
                  </a:lnTo>
                  <a:lnTo>
                    <a:pt x="17239" y="8564"/>
                  </a:lnTo>
                  <a:lnTo>
                    <a:pt x="17170" y="8675"/>
                  </a:lnTo>
                  <a:lnTo>
                    <a:pt x="17088" y="8757"/>
                  </a:lnTo>
                  <a:lnTo>
                    <a:pt x="16964" y="8716"/>
                  </a:lnTo>
                  <a:lnTo>
                    <a:pt x="16826" y="8688"/>
                  </a:lnTo>
                  <a:lnTo>
                    <a:pt x="16674" y="8675"/>
                  </a:lnTo>
                  <a:lnTo>
                    <a:pt x="16508" y="8661"/>
                  </a:lnTo>
                  <a:lnTo>
                    <a:pt x="16150" y="8675"/>
                  </a:lnTo>
                  <a:lnTo>
                    <a:pt x="15777" y="8702"/>
                  </a:lnTo>
                  <a:lnTo>
                    <a:pt x="15405" y="8743"/>
                  </a:lnTo>
                  <a:lnTo>
                    <a:pt x="15033" y="8799"/>
                  </a:lnTo>
                  <a:lnTo>
                    <a:pt x="14688" y="8840"/>
                  </a:lnTo>
                  <a:lnTo>
                    <a:pt x="14385" y="8868"/>
                  </a:lnTo>
                  <a:lnTo>
                    <a:pt x="14440" y="7489"/>
                  </a:lnTo>
                  <a:close/>
                  <a:moveTo>
                    <a:pt x="9420" y="5696"/>
                  </a:moveTo>
                  <a:lnTo>
                    <a:pt x="9489" y="5820"/>
                  </a:lnTo>
                  <a:lnTo>
                    <a:pt x="9572" y="5944"/>
                  </a:lnTo>
                  <a:lnTo>
                    <a:pt x="9654" y="6082"/>
                  </a:lnTo>
                  <a:lnTo>
                    <a:pt x="9737" y="6206"/>
                  </a:lnTo>
                  <a:lnTo>
                    <a:pt x="9792" y="6330"/>
                  </a:lnTo>
                  <a:lnTo>
                    <a:pt x="9806" y="6399"/>
                  </a:lnTo>
                  <a:lnTo>
                    <a:pt x="9806" y="6454"/>
                  </a:lnTo>
                  <a:lnTo>
                    <a:pt x="9806" y="6523"/>
                  </a:lnTo>
                  <a:lnTo>
                    <a:pt x="9792" y="6578"/>
                  </a:lnTo>
                  <a:lnTo>
                    <a:pt x="9765" y="6647"/>
                  </a:lnTo>
                  <a:lnTo>
                    <a:pt x="9723" y="6702"/>
                  </a:lnTo>
                  <a:lnTo>
                    <a:pt x="8275" y="8357"/>
                  </a:lnTo>
                  <a:lnTo>
                    <a:pt x="8082" y="8619"/>
                  </a:lnTo>
                  <a:lnTo>
                    <a:pt x="7806" y="9006"/>
                  </a:lnTo>
                  <a:lnTo>
                    <a:pt x="7655" y="9199"/>
                  </a:lnTo>
                  <a:lnTo>
                    <a:pt x="7503" y="9364"/>
                  </a:lnTo>
                  <a:lnTo>
                    <a:pt x="7365" y="9474"/>
                  </a:lnTo>
                  <a:lnTo>
                    <a:pt x="7310" y="9516"/>
                  </a:lnTo>
                  <a:lnTo>
                    <a:pt x="7255" y="9543"/>
                  </a:lnTo>
                  <a:lnTo>
                    <a:pt x="7199" y="9543"/>
                  </a:lnTo>
                  <a:lnTo>
                    <a:pt x="7131" y="9530"/>
                  </a:lnTo>
                  <a:lnTo>
                    <a:pt x="7048" y="9488"/>
                  </a:lnTo>
                  <a:lnTo>
                    <a:pt x="6965" y="9447"/>
                  </a:lnTo>
                  <a:lnTo>
                    <a:pt x="6758" y="9323"/>
                  </a:lnTo>
                  <a:lnTo>
                    <a:pt x="6551" y="9185"/>
                  </a:lnTo>
                  <a:lnTo>
                    <a:pt x="6151" y="8881"/>
                  </a:lnTo>
                  <a:lnTo>
                    <a:pt x="5862" y="8661"/>
                  </a:lnTo>
                  <a:lnTo>
                    <a:pt x="9420" y="5696"/>
                  </a:lnTo>
                  <a:close/>
                  <a:moveTo>
                    <a:pt x="14067" y="7626"/>
                  </a:moveTo>
                  <a:lnTo>
                    <a:pt x="14026" y="8964"/>
                  </a:lnTo>
                  <a:lnTo>
                    <a:pt x="12192" y="10178"/>
                  </a:lnTo>
                  <a:lnTo>
                    <a:pt x="11420" y="8730"/>
                  </a:lnTo>
                  <a:lnTo>
                    <a:pt x="14067" y="7626"/>
                  </a:lnTo>
                  <a:close/>
                  <a:moveTo>
                    <a:pt x="18660" y="6951"/>
                  </a:moveTo>
                  <a:lnTo>
                    <a:pt x="21349" y="9930"/>
                  </a:lnTo>
                  <a:lnTo>
                    <a:pt x="20301" y="10481"/>
                  </a:lnTo>
                  <a:lnTo>
                    <a:pt x="18329" y="8633"/>
                  </a:lnTo>
                  <a:lnTo>
                    <a:pt x="18205" y="8523"/>
                  </a:lnTo>
                  <a:lnTo>
                    <a:pt x="18122" y="8413"/>
                  </a:lnTo>
                  <a:lnTo>
                    <a:pt x="18053" y="8302"/>
                  </a:lnTo>
                  <a:lnTo>
                    <a:pt x="18012" y="8206"/>
                  </a:lnTo>
                  <a:lnTo>
                    <a:pt x="17998" y="8109"/>
                  </a:lnTo>
                  <a:lnTo>
                    <a:pt x="17998" y="8013"/>
                  </a:lnTo>
                  <a:lnTo>
                    <a:pt x="18012" y="7930"/>
                  </a:lnTo>
                  <a:lnTo>
                    <a:pt x="18053" y="7833"/>
                  </a:lnTo>
                  <a:lnTo>
                    <a:pt x="18094" y="7751"/>
                  </a:lnTo>
                  <a:lnTo>
                    <a:pt x="18163" y="7654"/>
                  </a:lnTo>
                  <a:lnTo>
                    <a:pt x="18301" y="7447"/>
                  </a:lnTo>
                  <a:lnTo>
                    <a:pt x="18481" y="7213"/>
                  </a:lnTo>
                  <a:lnTo>
                    <a:pt x="18660" y="6951"/>
                  </a:lnTo>
                  <a:close/>
                  <a:moveTo>
                    <a:pt x="10040" y="6882"/>
                  </a:moveTo>
                  <a:lnTo>
                    <a:pt x="10951" y="8592"/>
                  </a:lnTo>
                  <a:lnTo>
                    <a:pt x="9116" y="10371"/>
                  </a:lnTo>
                  <a:lnTo>
                    <a:pt x="9034" y="10440"/>
                  </a:lnTo>
                  <a:lnTo>
                    <a:pt x="8951" y="10481"/>
                  </a:lnTo>
                  <a:lnTo>
                    <a:pt x="8854" y="10495"/>
                  </a:lnTo>
                  <a:lnTo>
                    <a:pt x="8758" y="10481"/>
                  </a:lnTo>
                  <a:lnTo>
                    <a:pt x="8661" y="10467"/>
                  </a:lnTo>
                  <a:lnTo>
                    <a:pt x="8565" y="10426"/>
                  </a:lnTo>
                  <a:lnTo>
                    <a:pt x="8454" y="10371"/>
                  </a:lnTo>
                  <a:lnTo>
                    <a:pt x="8344" y="10316"/>
                  </a:lnTo>
                  <a:lnTo>
                    <a:pt x="8137" y="10164"/>
                  </a:lnTo>
                  <a:lnTo>
                    <a:pt x="7930" y="10012"/>
                  </a:lnTo>
                  <a:lnTo>
                    <a:pt x="7737" y="9861"/>
                  </a:lnTo>
                  <a:lnTo>
                    <a:pt x="7558" y="9736"/>
                  </a:lnTo>
                  <a:lnTo>
                    <a:pt x="10040" y="6882"/>
                  </a:lnTo>
                  <a:close/>
                  <a:moveTo>
                    <a:pt x="16826" y="9074"/>
                  </a:moveTo>
                  <a:lnTo>
                    <a:pt x="16784" y="9199"/>
                  </a:lnTo>
                  <a:lnTo>
                    <a:pt x="16743" y="9323"/>
                  </a:lnTo>
                  <a:lnTo>
                    <a:pt x="16633" y="9571"/>
                  </a:lnTo>
                  <a:lnTo>
                    <a:pt x="16495" y="9819"/>
                  </a:lnTo>
                  <a:lnTo>
                    <a:pt x="16329" y="10067"/>
                  </a:lnTo>
                  <a:lnTo>
                    <a:pt x="15998" y="10550"/>
                  </a:lnTo>
                  <a:lnTo>
                    <a:pt x="15833" y="10785"/>
                  </a:lnTo>
                  <a:lnTo>
                    <a:pt x="15681" y="11005"/>
                  </a:lnTo>
                  <a:lnTo>
                    <a:pt x="14371" y="10895"/>
                  </a:lnTo>
                  <a:lnTo>
                    <a:pt x="14343" y="10867"/>
                  </a:lnTo>
                  <a:lnTo>
                    <a:pt x="14329" y="10826"/>
                  </a:lnTo>
                  <a:lnTo>
                    <a:pt x="14302" y="10688"/>
                  </a:lnTo>
                  <a:lnTo>
                    <a:pt x="14302" y="10481"/>
                  </a:lnTo>
                  <a:lnTo>
                    <a:pt x="14316" y="10233"/>
                  </a:lnTo>
                  <a:lnTo>
                    <a:pt x="14343" y="9736"/>
                  </a:lnTo>
                  <a:lnTo>
                    <a:pt x="14357" y="9433"/>
                  </a:lnTo>
                  <a:lnTo>
                    <a:pt x="14371" y="9392"/>
                  </a:lnTo>
                  <a:lnTo>
                    <a:pt x="14385" y="9364"/>
                  </a:lnTo>
                  <a:lnTo>
                    <a:pt x="14412" y="9323"/>
                  </a:lnTo>
                  <a:lnTo>
                    <a:pt x="14454" y="9295"/>
                  </a:lnTo>
                  <a:lnTo>
                    <a:pt x="14550" y="9240"/>
                  </a:lnTo>
                  <a:lnTo>
                    <a:pt x="14688" y="9199"/>
                  </a:lnTo>
                  <a:lnTo>
                    <a:pt x="14840" y="9157"/>
                  </a:lnTo>
                  <a:lnTo>
                    <a:pt x="15019" y="9130"/>
                  </a:lnTo>
                  <a:lnTo>
                    <a:pt x="15419" y="9102"/>
                  </a:lnTo>
                  <a:lnTo>
                    <a:pt x="15846" y="9088"/>
                  </a:lnTo>
                  <a:lnTo>
                    <a:pt x="16246" y="9074"/>
                  </a:lnTo>
                  <a:close/>
                  <a:moveTo>
                    <a:pt x="13998" y="9405"/>
                  </a:moveTo>
                  <a:lnTo>
                    <a:pt x="13943" y="10950"/>
                  </a:lnTo>
                  <a:lnTo>
                    <a:pt x="12937" y="11571"/>
                  </a:lnTo>
                  <a:lnTo>
                    <a:pt x="12854" y="11460"/>
                  </a:lnTo>
                  <a:lnTo>
                    <a:pt x="12757" y="11309"/>
                  </a:lnTo>
                  <a:lnTo>
                    <a:pt x="12647" y="11129"/>
                  </a:lnTo>
                  <a:lnTo>
                    <a:pt x="12550" y="10964"/>
                  </a:lnTo>
                  <a:lnTo>
                    <a:pt x="12468" y="10785"/>
                  </a:lnTo>
                  <a:lnTo>
                    <a:pt x="12440" y="10702"/>
                  </a:lnTo>
                  <a:lnTo>
                    <a:pt x="12426" y="10633"/>
                  </a:lnTo>
                  <a:lnTo>
                    <a:pt x="12426" y="10564"/>
                  </a:lnTo>
                  <a:lnTo>
                    <a:pt x="12426" y="10495"/>
                  </a:lnTo>
                  <a:lnTo>
                    <a:pt x="12454" y="10440"/>
                  </a:lnTo>
                  <a:lnTo>
                    <a:pt x="12509" y="10398"/>
                  </a:lnTo>
                  <a:lnTo>
                    <a:pt x="13998" y="9405"/>
                  </a:lnTo>
                  <a:close/>
                  <a:moveTo>
                    <a:pt x="11130" y="8937"/>
                  </a:moveTo>
                  <a:lnTo>
                    <a:pt x="11902" y="10398"/>
                  </a:lnTo>
                  <a:lnTo>
                    <a:pt x="10620" y="11612"/>
                  </a:lnTo>
                  <a:lnTo>
                    <a:pt x="10537" y="11612"/>
                  </a:lnTo>
                  <a:lnTo>
                    <a:pt x="10385" y="11543"/>
                  </a:lnTo>
                  <a:lnTo>
                    <a:pt x="10178" y="11419"/>
                  </a:lnTo>
                  <a:lnTo>
                    <a:pt x="9944" y="11281"/>
                  </a:lnTo>
                  <a:lnTo>
                    <a:pt x="9503" y="10978"/>
                  </a:lnTo>
                  <a:lnTo>
                    <a:pt x="9227" y="10785"/>
                  </a:lnTo>
                  <a:lnTo>
                    <a:pt x="11130" y="8937"/>
                  </a:lnTo>
                  <a:close/>
                  <a:moveTo>
                    <a:pt x="17667" y="8509"/>
                  </a:moveTo>
                  <a:lnTo>
                    <a:pt x="19956" y="10660"/>
                  </a:lnTo>
                  <a:lnTo>
                    <a:pt x="18122" y="11626"/>
                  </a:lnTo>
                  <a:lnTo>
                    <a:pt x="17501" y="9902"/>
                  </a:lnTo>
                  <a:lnTo>
                    <a:pt x="17419" y="9667"/>
                  </a:lnTo>
                  <a:lnTo>
                    <a:pt x="17363" y="9474"/>
                  </a:lnTo>
                  <a:lnTo>
                    <a:pt x="17336" y="9323"/>
                  </a:lnTo>
                  <a:lnTo>
                    <a:pt x="17336" y="9185"/>
                  </a:lnTo>
                  <a:lnTo>
                    <a:pt x="17363" y="9061"/>
                  </a:lnTo>
                  <a:lnTo>
                    <a:pt x="17432" y="8909"/>
                  </a:lnTo>
                  <a:lnTo>
                    <a:pt x="17543" y="8730"/>
                  </a:lnTo>
                  <a:lnTo>
                    <a:pt x="17667" y="8509"/>
                  </a:lnTo>
                  <a:close/>
                  <a:moveTo>
                    <a:pt x="17005" y="9585"/>
                  </a:moveTo>
                  <a:lnTo>
                    <a:pt x="17543" y="11074"/>
                  </a:lnTo>
                  <a:lnTo>
                    <a:pt x="17694" y="11502"/>
                  </a:lnTo>
                  <a:lnTo>
                    <a:pt x="17722" y="11640"/>
                  </a:lnTo>
                  <a:lnTo>
                    <a:pt x="17722" y="11695"/>
                  </a:lnTo>
                  <a:lnTo>
                    <a:pt x="17722" y="11736"/>
                  </a:lnTo>
                  <a:lnTo>
                    <a:pt x="17694" y="11791"/>
                  </a:lnTo>
                  <a:lnTo>
                    <a:pt x="17667" y="11833"/>
                  </a:lnTo>
                  <a:lnTo>
                    <a:pt x="17625" y="11874"/>
                  </a:lnTo>
                  <a:lnTo>
                    <a:pt x="17557" y="11915"/>
                  </a:lnTo>
                  <a:lnTo>
                    <a:pt x="17391" y="12012"/>
                  </a:lnTo>
                  <a:lnTo>
                    <a:pt x="17157" y="12136"/>
                  </a:lnTo>
                  <a:lnTo>
                    <a:pt x="16908" y="11943"/>
                  </a:lnTo>
                  <a:lnTo>
                    <a:pt x="16508" y="11626"/>
                  </a:lnTo>
                  <a:lnTo>
                    <a:pt x="16315" y="11460"/>
                  </a:lnTo>
                  <a:lnTo>
                    <a:pt x="16164" y="11309"/>
                  </a:lnTo>
                  <a:lnTo>
                    <a:pt x="16053" y="11184"/>
                  </a:lnTo>
                  <a:lnTo>
                    <a:pt x="16040" y="11143"/>
                  </a:lnTo>
                  <a:lnTo>
                    <a:pt x="16040" y="11116"/>
                  </a:lnTo>
                  <a:lnTo>
                    <a:pt x="17005" y="9585"/>
                  </a:lnTo>
                  <a:close/>
                  <a:moveTo>
                    <a:pt x="12081" y="10729"/>
                  </a:moveTo>
                  <a:lnTo>
                    <a:pt x="12661" y="11819"/>
                  </a:lnTo>
                  <a:lnTo>
                    <a:pt x="12550" y="12012"/>
                  </a:lnTo>
                  <a:lnTo>
                    <a:pt x="12385" y="12288"/>
                  </a:lnTo>
                  <a:lnTo>
                    <a:pt x="12302" y="12412"/>
                  </a:lnTo>
                  <a:lnTo>
                    <a:pt x="12219" y="12522"/>
                  </a:lnTo>
                  <a:lnTo>
                    <a:pt x="12150" y="12577"/>
                  </a:lnTo>
                  <a:lnTo>
                    <a:pt x="12123" y="12591"/>
                  </a:lnTo>
                  <a:lnTo>
                    <a:pt x="12095" y="12591"/>
                  </a:lnTo>
                  <a:lnTo>
                    <a:pt x="10909" y="11833"/>
                  </a:lnTo>
                  <a:lnTo>
                    <a:pt x="12081" y="10729"/>
                  </a:lnTo>
                  <a:close/>
                  <a:moveTo>
                    <a:pt x="13929" y="11378"/>
                  </a:moveTo>
                  <a:lnTo>
                    <a:pt x="13847" y="13322"/>
                  </a:lnTo>
                  <a:lnTo>
                    <a:pt x="13199" y="12081"/>
                  </a:lnTo>
                  <a:lnTo>
                    <a:pt x="13171" y="12012"/>
                  </a:lnTo>
                  <a:lnTo>
                    <a:pt x="13157" y="11957"/>
                  </a:lnTo>
                  <a:lnTo>
                    <a:pt x="13171" y="11902"/>
                  </a:lnTo>
                  <a:lnTo>
                    <a:pt x="13199" y="11846"/>
                  </a:lnTo>
                  <a:lnTo>
                    <a:pt x="13226" y="11791"/>
                  </a:lnTo>
                  <a:lnTo>
                    <a:pt x="13268" y="11750"/>
                  </a:lnTo>
                  <a:lnTo>
                    <a:pt x="13392" y="11667"/>
                  </a:lnTo>
                  <a:lnTo>
                    <a:pt x="13516" y="11584"/>
                  </a:lnTo>
                  <a:lnTo>
                    <a:pt x="13667" y="11515"/>
                  </a:lnTo>
                  <a:lnTo>
                    <a:pt x="13805" y="11447"/>
                  </a:lnTo>
                  <a:lnTo>
                    <a:pt x="13929" y="11378"/>
                  </a:lnTo>
                  <a:close/>
                  <a:moveTo>
                    <a:pt x="14288" y="11240"/>
                  </a:moveTo>
                  <a:lnTo>
                    <a:pt x="15460" y="11350"/>
                  </a:lnTo>
                  <a:lnTo>
                    <a:pt x="14219" y="13336"/>
                  </a:lnTo>
                  <a:lnTo>
                    <a:pt x="14288" y="11240"/>
                  </a:lnTo>
                  <a:close/>
                  <a:moveTo>
                    <a:pt x="12854" y="12191"/>
                  </a:moveTo>
                  <a:lnTo>
                    <a:pt x="13530" y="13488"/>
                  </a:lnTo>
                  <a:lnTo>
                    <a:pt x="13254" y="13322"/>
                  </a:lnTo>
                  <a:lnTo>
                    <a:pt x="13005" y="13198"/>
                  </a:lnTo>
                  <a:lnTo>
                    <a:pt x="12826" y="13088"/>
                  </a:lnTo>
                  <a:lnTo>
                    <a:pt x="12743" y="13032"/>
                  </a:lnTo>
                  <a:lnTo>
                    <a:pt x="12688" y="12977"/>
                  </a:lnTo>
                  <a:lnTo>
                    <a:pt x="12647" y="12908"/>
                  </a:lnTo>
                  <a:lnTo>
                    <a:pt x="12619" y="12839"/>
                  </a:lnTo>
                  <a:lnTo>
                    <a:pt x="12606" y="12770"/>
                  </a:lnTo>
                  <a:lnTo>
                    <a:pt x="12619" y="12688"/>
                  </a:lnTo>
                  <a:lnTo>
                    <a:pt x="12647" y="12591"/>
                  </a:lnTo>
                  <a:lnTo>
                    <a:pt x="12688" y="12467"/>
                  </a:lnTo>
                  <a:lnTo>
                    <a:pt x="12757" y="12343"/>
                  </a:lnTo>
                  <a:lnTo>
                    <a:pt x="12854" y="12191"/>
                  </a:lnTo>
                  <a:close/>
                  <a:moveTo>
                    <a:pt x="15819" y="11474"/>
                  </a:moveTo>
                  <a:lnTo>
                    <a:pt x="16812" y="12315"/>
                  </a:lnTo>
                  <a:lnTo>
                    <a:pt x="14522" y="13529"/>
                  </a:lnTo>
                  <a:lnTo>
                    <a:pt x="14522" y="13529"/>
                  </a:lnTo>
                  <a:lnTo>
                    <a:pt x="15819" y="11474"/>
                  </a:lnTo>
                  <a:close/>
                  <a:moveTo>
                    <a:pt x="5710" y="8992"/>
                  </a:moveTo>
                  <a:lnTo>
                    <a:pt x="6000" y="9157"/>
                  </a:lnTo>
                  <a:lnTo>
                    <a:pt x="6413" y="9364"/>
                  </a:lnTo>
                  <a:lnTo>
                    <a:pt x="6620" y="9488"/>
                  </a:lnTo>
                  <a:lnTo>
                    <a:pt x="6800" y="9599"/>
                  </a:lnTo>
                  <a:lnTo>
                    <a:pt x="6937" y="9709"/>
                  </a:lnTo>
                  <a:lnTo>
                    <a:pt x="6979" y="9764"/>
                  </a:lnTo>
                  <a:lnTo>
                    <a:pt x="7006" y="9819"/>
                  </a:lnTo>
                  <a:lnTo>
                    <a:pt x="7020" y="9861"/>
                  </a:lnTo>
                  <a:lnTo>
                    <a:pt x="7020" y="9916"/>
                  </a:lnTo>
                  <a:lnTo>
                    <a:pt x="6979" y="10067"/>
                  </a:lnTo>
                  <a:lnTo>
                    <a:pt x="6937" y="10233"/>
                  </a:lnTo>
                  <a:lnTo>
                    <a:pt x="6855" y="10426"/>
                  </a:lnTo>
                  <a:lnTo>
                    <a:pt x="6703" y="10785"/>
                  </a:lnTo>
                  <a:lnTo>
                    <a:pt x="6606" y="11033"/>
                  </a:lnTo>
                  <a:lnTo>
                    <a:pt x="5917" y="13157"/>
                  </a:lnTo>
                  <a:lnTo>
                    <a:pt x="5876" y="13253"/>
                  </a:lnTo>
                  <a:lnTo>
                    <a:pt x="5834" y="13336"/>
                  </a:lnTo>
                  <a:lnTo>
                    <a:pt x="5793" y="13405"/>
                  </a:lnTo>
                  <a:lnTo>
                    <a:pt x="5738" y="13460"/>
                  </a:lnTo>
                  <a:lnTo>
                    <a:pt x="5669" y="13488"/>
                  </a:lnTo>
                  <a:lnTo>
                    <a:pt x="5613" y="13515"/>
                  </a:lnTo>
                  <a:lnTo>
                    <a:pt x="5545" y="13529"/>
                  </a:lnTo>
                  <a:lnTo>
                    <a:pt x="5476" y="13543"/>
                  </a:lnTo>
                  <a:lnTo>
                    <a:pt x="5310" y="13529"/>
                  </a:lnTo>
                  <a:lnTo>
                    <a:pt x="5131" y="13515"/>
                  </a:lnTo>
                  <a:lnTo>
                    <a:pt x="4938" y="13488"/>
                  </a:lnTo>
                  <a:lnTo>
                    <a:pt x="4731" y="13474"/>
                  </a:lnTo>
                  <a:lnTo>
                    <a:pt x="5710" y="8992"/>
                  </a:lnTo>
                  <a:close/>
                  <a:moveTo>
                    <a:pt x="7324" y="10012"/>
                  </a:moveTo>
                  <a:lnTo>
                    <a:pt x="8716" y="10881"/>
                  </a:lnTo>
                  <a:lnTo>
                    <a:pt x="7820" y="13308"/>
                  </a:lnTo>
                  <a:lnTo>
                    <a:pt x="7779" y="13391"/>
                  </a:lnTo>
                  <a:lnTo>
                    <a:pt x="7710" y="13474"/>
                  </a:lnTo>
                  <a:lnTo>
                    <a:pt x="7641" y="13529"/>
                  </a:lnTo>
                  <a:lnTo>
                    <a:pt x="7558" y="13570"/>
                  </a:lnTo>
                  <a:lnTo>
                    <a:pt x="7461" y="13598"/>
                  </a:lnTo>
                  <a:lnTo>
                    <a:pt x="7351" y="13625"/>
                  </a:lnTo>
                  <a:lnTo>
                    <a:pt x="7117" y="13625"/>
                  </a:lnTo>
                  <a:lnTo>
                    <a:pt x="6868" y="13612"/>
                  </a:lnTo>
                  <a:lnTo>
                    <a:pt x="6620" y="13570"/>
                  </a:lnTo>
                  <a:lnTo>
                    <a:pt x="6386" y="13543"/>
                  </a:lnTo>
                  <a:lnTo>
                    <a:pt x="6179" y="13529"/>
                  </a:lnTo>
                  <a:lnTo>
                    <a:pt x="6744" y="11764"/>
                  </a:lnTo>
                  <a:lnTo>
                    <a:pt x="7020" y="10881"/>
                  </a:lnTo>
                  <a:lnTo>
                    <a:pt x="7324" y="10012"/>
                  </a:lnTo>
                  <a:close/>
                  <a:moveTo>
                    <a:pt x="9020" y="11088"/>
                  </a:moveTo>
                  <a:lnTo>
                    <a:pt x="10385" y="11943"/>
                  </a:lnTo>
                  <a:lnTo>
                    <a:pt x="9696" y="13612"/>
                  </a:lnTo>
                  <a:lnTo>
                    <a:pt x="9668" y="13639"/>
                  </a:lnTo>
                  <a:lnTo>
                    <a:pt x="9613" y="13667"/>
                  </a:lnTo>
                  <a:lnTo>
                    <a:pt x="9544" y="13681"/>
                  </a:lnTo>
                  <a:lnTo>
                    <a:pt x="9213" y="13681"/>
                  </a:lnTo>
                  <a:lnTo>
                    <a:pt x="8951" y="13667"/>
                  </a:lnTo>
                  <a:lnTo>
                    <a:pt x="8441" y="13625"/>
                  </a:lnTo>
                  <a:lnTo>
                    <a:pt x="8096" y="13598"/>
                  </a:lnTo>
                  <a:lnTo>
                    <a:pt x="9020" y="11088"/>
                  </a:lnTo>
                  <a:close/>
                  <a:moveTo>
                    <a:pt x="10689" y="12136"/>
                  </a:moveTo>
                  <a:lnTo>
                    <a:pt x="11999" y="12950"/>
                  </a:lnTo>
                  <a:lnTo>
                    <a:pt x="11971" y="13088"/>
                  </a:lnTo>
                  <a:lnTo>
                    <a:pt x="11930" y="13212"/>
                  </a:lnTo>
                  <a:lnTo>
                    <a:pt x="11902" y="13350"/>
                  </a:lnTo>
                  <a:lnTo>
                    <a:pt x="11875" y="13474"/>
                  </a:lnTo>
                  <a:lnTo>
                    <a:pt x="11819" y="13570"/>
                  </a:lnTo>
                  <a:lnTo>
                    <a:pt x="11792" y="13625"/>
                  </a:lnTo>
                  <a:lnTo>
                    <a:pt x="11750" y="13667"/>
                  </a:lnTo>
                  <a:lnTo>
                    <a:pt x="11709" y="13694"/>
                  </a:lnTo>
                  <a:lnTo>
                    <a:pt x="11654" y="13708"/>
                  </a:lnTo>
                  <a:lnTo>
                    <a:pt x="11599" y="13722"/>
                  </a:lnTo>
                  <a:lnTo>
                    <a:pt x="11530" y="13736"/>
                  </a:lnTo>
                  <a:lnTo>
                    <a:pt x="10054" y="13681"/>
                  </a:lnTo>
                  <a:lnTo>
                    <a:pt x="10689" y="12136"/>
                  </a:lnTo>
                  <a:close/>
                  <a:moveTo>
                    <a:pt x="12316" y="13143"/>
                  </a:moveTo>
                  <a:lnTo>
                    <a:pt x="13336" y="13805"/>
                  </a:lnTo>
                  <a:lnTo>
                    <a:pt x="13336" y="13805"/>
                  </a:lnTo>
                  <a:lnTo>
                    <a:pt x="12123" y="13750"/>
                  </a:lnTo>
                  <a:lnTo>
                    <a:pt x="12150" y="13598"/>
                  </a:lnTo>
                  <a:lnTo>
                    <a:pt x="12192" y="13446"/>
                  </a:lnTo>
                  <a:lnTo>
                    <a:pt x="12247" y="13295"/>
                  </a:lnTo>
                  <a:lnTo>
                    <a:pt x="12316" y="13143"/>
                  </a:lnTo>
                  <a:close/>
                  <a:moveTo>
                    <a:pt x="16977" y="12646"/>
                  </a:moveTo>
                  <a:lnTo>
                    <a:pt x="17060" y="13943"/>
                  </a:lnTo>
                  <a:lnTo>
                    <a:pt x="14688" y="13846"/>
                  </a:lnTo>
                  <a:lnTo>
                    <a:pt x="16977" y="12646"/>
                  </a:lnTo>
                  <a:close/>
                  <a:moveTo>
                    <a:pt x="17929" y="12136"/>
                  </a:moveTo>
                  <a:lnTo>
                    <a:pt x="18770" y="14012"/>
                  </a:lnTo>
                  <a:lnTo>
                    <a:pt x="18770" y="14012"/>
                  </a:lnTo>
                  <a:lnTo>
                    <a:pt x="17419" y="13956"/>
                  </a:lnTo>
                  <a:lnTo>
                    <a:pt x="17391" y="13625"/>
                  </a:lnTo>
                  <a:lnTo>
                    <a:pt x="17350" y="13336"/>
                  </a:lnTo>
                  <a:lnTo>
                    <a:pt x="17336" y="13088"/>
                  </a:lnTo>
                  <a:lnTo>
                    <a:pt x="17322" y="12964"/>
                  </a:lnTo>
                  <a:lnTo>
                    <a:pt x="17336" y="12853"/>
                  </a:lnTo>
                  <a:lnTo>
                    <a:pt x="17350" y="12757"/>
                  </a:lnTo>
                  <a:lnTo>
                    <a:pt x="17377" y="12660"/>
                  </a:lnTo>
                  <a:lnTo>
                    <a:pt x="17419" y="12564"/>
                  </a:lnTo>
                  <a:lnTo>
                    <a:pt x="17488" y="12481"/>
                  </a:lnTo>
                  <a:lnTo>
                    <a:pt x="17570" y="12384"/>
                  </a:lnTo>
                  <a:lnTo>
                    <a:pt x="17667" y="12302"/>
                  </a:lnTo>
                  <a:lnTo>
                    <a:pt x="17791" y="12219"/>
                  </a:lnTo>
                  <a:lnTo>
                    <a:pt x="17929" y="12136"/>
                  </a:lnTo>
                  <a:close/>
                  <a:moveTo>
                    <a:pt x="20039" y="11033"/>
                  </a:moveTo>
                  <a:lnTo>
                    <a:pt x="19998" y="11336"/>
                  </a:lnTo>
                  <a:lnTo>
                    <a:pt x="19956" y="11778"/>
                  </a:lnTo>
                  <a:lnTo>
                    <a:pt x="19915" y="12288"/>
                  </a:lnTo>
                  <a:lnTo>
                    <a:pt x="19832" y="12812"/>
                  </a:lnTo>
                  <a:lnTo>
                    <a:pt x="19791" y="13074"/>
                  </a:lnTo>
                  <a:lnTo>
                    <a:pt x="19735" y="13308"/>
                  </a:lnTo>
                  <a:lnTo>
                    <a:pt x="19667" y="13529"/>
                  </a:lnTo>
                  <a:lnTo>
                    <a:pt x="19598" y="13708"/>
                  </a:lnTo>
                  <a:lnTo>
                    <a:pt x="19515" y="13860"/>
                  </a:lnTo>
                  <a:lnTo>
                    <a:pt x="19460" y="13915"/>
                  </a:lnTo>
                  <a:lnTo>
                    <a:pt x="19418" y="13970"/>
                  </a:lnTo>
                  <a:lnTo>
                    <a:pt x="19363" y="13998"/>
                  </a:lnTo>
                  <a:lnTo>
                    <a:pt x="19308" y="14025"/>
                  </a:lnTo>
                  <a:lnTo>
                    <a:pt x="19170" y="14025"/>
                  </a:lnTo>
                  <a:lnTo>
                    <a:pt x="18274" y="12012"/>
                  </a:lnTo>
                  <a:lnTo>
                    <a:pt x="18287" y="11984"/>
                  </a:lnTo>
                  <a:lnTo>
                    <a:pt x="18329" y="11943"/>
                  </a:lnTo>
                  <a:lnTo>
                    <a:pt x="18494" y="11833"/>
                  </a:lnTo>
                  <a:lnTo>
                    <a:pt x="18756" y="11681"/>
                  </a:lnTo>
                  <a:lnTo>
                    <a:pt x="19060" y="11515"/>
                  </a:lnTo>
                  <a:lnTo>
                    <a:pt x="19667" y="11212"/>
                  </a:lnTo>
                  <a:lnTo>
                    <a:pt x="20039" y="11033"/>
                  </a:lnTo>
                  <a:close/>
                  <a:moveTo>
                    <a:pt x="21487" y="10260"/>
                  </a:moveTo>
                  <a:lnTo>
                    <a:pt x="21887" y="14122"/>
                  </a:lnTo>
                  <a:lnTo>
                    <a:pt x="19915" y="14053"/>
                  </a:lnTo>
                  <a:lnTo>
                    <a:pt x="20301" y="11653"/>
                  </a:lnTo>
                  <a:lnTo>
                    <a:pt x="20356" y="11336"/>
                  </a:lnTo>
                  <a:lnTo>
                    <a:pt x="20425" y="11102"/>
                  </a:lnTo>
                  <a:lnTo>
                    <a:pt x="20466" y="11005"/>
                  </a:lnTo>
                  <a:lnTo>
                    <a:pt x="20508" y="10909"/>
                  </a:lnTo>
                  <a:lnTo>
                    <a:pt x="20563" y="10840"/>
                  </a:lnTo>
                  <a:lnTo>
                    <a:pt x="20618" y="10771"/>
                  </a:lnTo>
                  <a:lnTo>
                    <a:pt x="20687" y="10716"/>
                  </a:lnTo>
                  <a:lnTo>
                    <a:pt x="20770" y="10647"/>
                  </a:lnTo>
                  <a:lnTo>
                    <a:pt x="20949" y="10536"/>
                  </a:lnTo>
                  <a:lnTo>
                    <a:pt x="21487" y="10260"/>
                  </a:lnTo>
                  <a:close/>
                  <a:moveTo>
                    <a:pt x="12123" y="14108"/>
                  </a:moveTo>
                  <a:lnTo>
                    <a:pt x="13323" y="14163"/>
                  </a:lnTo>
                  <a:lnTo>
                    <a:pt x="12288" y="14701"/>
                  </a:lnTo>
                  <a:lnTo>
                    <a:pt x="12261" y="14646"/>
                  </a:lnTo>
                  <a:lnTo>
                    <a:pt x="12233" y="14577"/>
                  </a:lnTo>
                  <a:lnTo>
                    <a:pt x="12192" y="14412"/>
                  </a:lnTo>
                  <a:lnTo>
                    <a:pt x="12123" y="14108"/>
                  </a:lnTo>
                  <a:close/>
                  <a:moveTo>
                    <a:pt x="10082" y="14039"/>
                  </a:moveTo>
                  <a:lnTo>
                    <a:pt x="11737" y="14094"/>
                  </a:lnTo>
                  <a:lnTo>
                    <a:pt x="11792" y="14274"/>
                  </a:lnTo>
                  <a:lnTo>
                    <a:pt x="11819" y="14439"/>
                  </a:lnTo>
                  <a:lnTo>
                    <a:pt x="11833" y="14577"/>
                  </a:lnTo>
                  <a:lnTo>
                    <a:pt x="11847" y="14687"/>
                  </a:lnTo>
                  <a:lnTo>
                    <a:pt x="11833" y="14784"/>
                  </a:lnTo>
                  <a:lnTo>
                    <a:pt x="11806" y="14880"/>
                  </a:lnTo>
                  <a:lnTo>
                    <a:pt x="11764" y="14949"/>
                  </a:lnTo>
                  <a:lnTo>
                    <a:pt x="11695" y="15018"/>
                  </a:lnTo>
                  <a:lnTo>
                    <a:pt x="11626" y="15074"/>
                  </a:lnTo>
                  <a:lnTo>
                    <a:pt x="11544" y="15129"/>
                  </a:lnTo>
                  <a:lnTo>
                    <a:pt x="11323" y="15239"/>
                  </a:lnTo>
                  <a:lnTo>
                    <a:pt x="11061" y="15363"/>
                  </a:lnTo>
                  <a:lnTo>
                    <a:pt x="10744" y="15529"/>
                  </a:lnTo>
                  <a:lnTo>
                    <a:pt x="10082" y="14039"/>
                  </a:lnTo>
                  <a:close/>
                  <a:moveTo>
                    <a:pt x="14674" y="14205"/>
                  </a:moveTo>
                  <a:lnTo>
                    <a:pt x="17046" y="14301"/>
                  </a:lnTo>
                  <a:lnTo>
                    <a:pt x="16867" y="15584"/>
                  </a:lnTo>
                  <a:lnTo>
                    <a:pt x="14674" y="14205"/>
                  </a:lnTo>
                  <a:close/>
                  <a:moveTo>
                    <a:pt x="13502" y="14481"/>
                  </a:moveTo>
                  <a:lnTo>
                    <a:pt x="12481" y="16080"/>
                  </a:lnTo>
                  <a:lnTo>
                    <a:pt x="12454" y="15708"/>
                  </a:lnTo>
                  <a:lnTo>
                    <a:pt x="12440" y="15556"/>
                  </a:lnTo>
                  <a:lnTo>
                    <a:pt x="12440" y="15418"/>
                  </a:lnTo>
                  <a:lnTo>
                    <a:pt x="12454" y="15308"/>
                  </a:lnTo>
                  <a:lnTo>
                    <a:pt x="12481" y="15211"/>
                  </a:lnTo>
                  <a:lnTo>
                    <a:pt x="12509" y="15129"/>
                  </a:lnTo>
                  <a:lnTo>
                    <a:pt x="12564" y="15046"/>
                  </a:lnTo>
                  <a:lnTo>
                    <a:pt x="12619" y="14991"/>
                  </a:lnTo>
                  <a:lnTo>
                    <a:pt x="12688" y="14922"/>
                  </a:lnTo>
                  <a:lnTo>
                    <a:pt x="12785" y="14853"/>
                  </a:lnTo>
                  <a:lnTo>
                    <a:pt x="12895" y="14798"/>
                  </a:lnTo>
                  <a:lnTo>
                    <a:pt x="13157" y="14660"/>
                  </a:lnTo>
                  <a:lnTo>
                    <a:pt x="13502" y="14481"/>
                  </a:lnTo>
                  <a:close/>
                  <a:moveTo>
                    <a:pt x="17874" y="14260"/>
                  </a:moveTo>
                  <a:lnTo>
                    <a:pt x="18094" y="14274"/>
                  </a:lnTo>
                  <a:lnTo>
                    <a:pt x="18522" y="14329"/>
                  </a:lnTo>
                  <a:lnTo>
                    <a:pt x="18825" y="14370"/>
                  </a:lnTo>
                  <a:lnTo>
                    <a:pt x="18287" y="16480"/>
                  </a:lnTo>
                  <a:lnTo>
                    <a:pt x="17198" y="15804"/>
                  </a:lnTo>
                  <a:lnTo>
                    <a:pt x="17226" y="15473"/>
                  </a:lnTo>
                  <a:lnTo>
                    <a:pt x="17253" y="15018"/>
                  </a:lnTo>
                  <a:lnTo>
                    <a:pt x="17267" y="14784"/>
                  </a:lnTo>
                  <a:lnTo>
                    <a:pt x="17308" y="14577"/>
                  </a:lnTo>
                  <a:lnTo>
                    <a:pt x="17350" y="14412"/>
                  </a:lnTo>
                  <a:lnTo>
                    <a:pt x="17377" y="14356"/>
                  </a:lnTo>
                  <a:lnTo>
                    <a:pt x="17405" y="14315"/>
                  </a:lnTo>
                  <a:lnTo>
                    <a:pt x="17460" y="14287"/>
                  </a:lnTo>
                  <a:lnTo>
                    <a:pt x="17515" y="14274"/>
                  </a:lnTo>
                  <a:lnTo>
                    <a:pt x="17681" y="14260"/>
                  </a:lnTo>
                  <a:close/>
                  <a:moveTo>
                    <a:pt x="14481" y="14508"/>
                  </a:moveTo>
                  <a:lnTo>
                    <a:pt x="16660" y="15887"/>
                  </a:lnTo>
                  <a:lnTo>
                    <a:pt x="15557" y="16549"/>
                  </a:lnTo>
                  <a:lnTo>
                    <a:pt x="14481" y="14508"/>
                  </a:lnTo>
                  <a:close/>
                  <a:moveTo>
                    <a:pt x="13805" y="14674"/>
                  </a:moveTo>
                  <a:lnTo>
                    <a:pt x="13736" y="16563"/>
                  </a:lnTo>
                  <a:lnTo>
                    <a:pt x="12674" y="16466"/>
                  </a:lnTo>
                  <a:lnTo>
                    <a:pt x="13805" y="14674"/>
                  </a:lnTo>
                  <a:close/>
                  <a:moveTo>
                    <a:pt x="14164" y="14687"/>
                  </a:moveTo>
                  <a:lnTo>
                    <a:pt x="15184" y="16618"/>
                  </a:lnTo>
                  <a:lnTo>
                    <a:pt x="14095" y="16591"/>
                  </a:lnTo>
                  <a:lnTo>
                    <a:pt x="14164" y="14687"/>
                  </a:lnTo>
                  <a:close/>
                  <a:moveTo>
                    <a:pt x="8579" y="13901"/>
                  </a:moveTo>
                  <a:lnTo>
                    <a:pt x="8841" y="13915"/>
                  </a:lnTo>
                  <a:lnTo>
                    <a:pt x="9116" y="13956"/>
                  </a:lnTo>
                  <a:lnTo>
                    <a:pt x="9406" y="13998"/>
                  </a:lnTo>
                  <a:lnTo>
                    <a:pt x="9682" y="14025"/>
                  </a:lnTo>
                  <a:lnTo>
                    <a:pt x="9778" y="14219"/>
                  </a:lnTo>
                  <a:lnTo>
                    <a:pt x="9902" y="14453"/>
                  </a:lnTo>
                  <a:lnTo>
                    <a:pt x="10054" y="14715"/>
                  </a:lnTo>
                  <a:lnTo>
                    <a:pt x="10192" y="14991"/>
                  </a:lnTo>
                  <a:lnTo>
                    <a:pt x="10247" y="15115"/>
                  </a:lnTo>
                  <a:lnTo>
                    <a:pt x="10289" y="15253"/>
                  </a:lnTo>
                  <a:lnTo>
                    <a:pt x="10330" y="15377"/>
                  </a:lnTo>
                  <a:lnTo>
                    <a:pt x="10344" y="15487"/>
                  </a:lnTo>
                  <a:lnTo>
                    <a:pt x="10344" y="15598"/>
                  </a:lnTo>
                  <a:lnTo>
                    <a:pt x="10316" y="15680"/>
                  </a:lnTo>
                  <a:lnTo>
                    <a:pt x="10261" y="15763"/>
                  </a:lnTo>
                  <a:lnTo>
                    <a:pt x="10192" y="15818"/>
                  </a:lnTo>
                  <a:lnTo>
                    <a:pt x="7586" y="17184"/>
                  </a:lnTo>
                  <a:lnTo>
                    <a:pt x="7944" y="14412"/>
                  </a:lnTo>
                  <a:lnTo>
                    <a:pt x="7972" y="14274"/>
                  </a:lnTo>
                  <a:lnTo>
                    <a:pt x="8013" y="14163"/>
                  </a:lnTo>
                  <a:lnTo>
                    <a:pt x="8082" y="14067"/>
                  </a:lnTo>
                  <a:lnTo>
                    <a:pt x="8151" y="13998"/>
                  </a:lnTo>
                  <a:lnTo>
                    <a:pt x="8248" y="13956"/>
                  </a:lnTo>
                  <a:lnTo>
                    <a:pt x="8344" y="13929"/>
                  </a:lnTo>
                  <a:lnTo>
                    <a:pt x="8454" y="13901"/>
                  </a:lnTo>
                  <a:close/>
                  <a:moveTo>
                    <a:pt x="19446" y="14356"/>
                  </a:moveTo>
                  <a:lnTo>
                    <a:pt x="19487" y="14370"/>
                  </a:lnTo>
                  <a:lnTo>
                    <a:pt x="19542" y="14398"/>
                  </a:lnTo>
                  <a:lnTo>
                    <a:pt x="19556" y="14412"/>
                  </a:lnTo>
                  <a:lnTo>
                    <a:pt x="19584" y="14453"/>
                  </a:lnTo>
                  <a:lnTo>
                    <a:pt x="19625" y="14563"/>
                  </a:lnTo>
                  <a:lnTo>
                    <a:pt x="19653" y="14701"/>
                  </a:lnTo>
                  <a:lnTo>
                    <a:pt x="19667" y="14867"/>
                  </a:lnTo>
                  <a:lnTo>
                    <a:pt x="19680" y="15294"/>
                  </a:lnTo>
                  <a:lnTo>
                    <a:pt x="19680" y="15777"/>
                  </a:lnTo>
                  <a:lnTo>
                    <a:pt x="19653" y="16715"/>
                  </a:lnTo>
                  <a:lnTo>
                    <a:pt x="19639" y="17087"/>
                  </a:lnTo>
                  <a:lnTo>
                    <a:pt x="19625" y="17321"/>
                  </a:lnTo>
                  <a:lnTo>
                    <a:pt x="18618" y="16687"/>
                  </a:lnTo>
                  <a:lnTo>
                    <a:pt x="18729" y="16135"/>
                  </a:lnTo>
                  <a:lnTo>
                    <a:pt x="18811" y="15722"/>
                  </a:lnTo>
                  <a:lnTo>
                    <a:pt x="18922" y="15280"/>
                  </a:lnTo>
                  <a:lnTo>
                    <a:pt x="18977" y="15074"/>
                  </a:lnTo>
                  <a:lnTo>
                    <a:pt x="19046" y="14880"/>
                  </a:lnTo>
                  <a:lnTo>
                    <a:pt x="19115" y="14701"/>
                  </a:lnTo>
                  <a:lnTo>
                    <a:pt x="19198" y="14563"/>
                  </a:lnTo>
                  <a:lnTo>
                    <a:pt x="19267" y="14453"/>
                  </a:lnTo>
                  <a:lnTo>
                    <a:pt x="19308" y="14412"/>
                  </a:lnTo>
                  <a:lnTo>
                    <a:pt x="19363" y="14384"/>
                  </a:lnTo>
                  <a:lnTo>
                    <a:pt x="19405" y="14370"/>
                  </a:lnTo>
                  <a:lnTo>
                    <a:pt x="19446" y="14356"/>
                  </a:lnTo>
                  <a:close/>
                  <a:moveTo>
                    <a:pt x="6124" y="13888"/>
                  </a:moveTo>
                  <a:lnTo>
                    <a:pt x="7641" y="13943"/>
                  </a:lnTo>
                  <a:lnTo>
                    <a:pt x="7337" y="16329"/>
                  </a:lnTo>
                  <a:lnTo>
                    <a:pt x="7296" y="16673"/>
                  </a:lnTo>
                  <a:lnTo>
                    <a:pt x="7255" y="16935"/>
                  </a:lnTo>
                  <a:lnTo>
                    <a:pt x="7199" y="17142"/>
                  </a:lnTo>
                  <a:lnTo>
                    <a:pt x="7172" y="17225"/>
                  </a:lnTo>
                  <a:lnTo>
                    <a:pt x="7131" y="17294"/>
                  </a:lnTo>
                  <a:lnTo>
                    <a:pt x="7075" y="17363"/>
                  </a:lnTo>
                  <a:lnTo>
                    <a:pt x="7020" y="17432"/>
                  </a:lnTo>
                  <a:lnTo>
                    <a:pt x="6937" y="17487"/>
                  </a:lnTo>
                  <a:lnTo>
                    <a:pt x="6855" y="17556"/>
                  </a:lnTo>
                  <a:lnTo>
                    <a:pt x="6620" y="17694"/>
                  </a:lnTo>
                  <a:lnTo>
                    <a:pt x="6331" y="17859"/>
                  </a:lnTo>
                  <a:lnTo>
                    <a:pt x="6124" y="13888"/>
                  </a:lnTo>
                  <a:close/>
                  <a:moveTo>
                    <a:pt x="12026" y="15253"/>
                  </a:moveTo>
                  <a:lnTo>
                    <a:pt x="12068" y="15708"/>
                  </a:lnTo>
                  <a:lnTo>
                    <a:pt x="12081" y="15915"/>
                  </a:lnTo>
                  <a:lnTo>
                    <a:pt x="12081" y="16094"/>
                  </a:lnTo>
                  <a:lnTo>
                    <a:pt x="12068" y="16260"/>
                  </a:lnTo>
                  <a:lnTo>
                    <a:pt x="12040" y="16425"/>
                  </a:lnTo>
                  <a:lnTo>
                    <a:pt x="12013" y="16577"/>
                  </a:lnTo>
                  <a:lnTo>
                    <a:pt x="11971" y="16728"/>
                  </a:lnTo>
                  <a:lnTo>
                    <a:pt x="11916" y="16866"/>
                  </a:lnTo>
                  <a:lnTo>
                    <a:pt x="11861" y="17004"/>
                  </a:lnTo>
                  <a:lnTo>
                    <a:pt x="11695" y="17308"/>
                  </a:lnTo>
                  <a:lnTo>
                    <a:pt x="11502" y="17652"/>
                  </a:lnTo>
                  <a:lnTo>
                    <a:pt x="11254" y="18052"/>
                  </a:lnTo>
                  <a:lnTo>
                    <a:pt x="10923" y="16204"/>
                  </a:lnTo>
                  <a:lnTo>
                    <a:pt x="10909" y="16108"/>
                  </a:lnTo>
                  <a:lnTo>
                    <a:pt x="10909" y="16011"/>
                  </a:lnTo>
                  <a:lnTo>
                    <a:pt x="10937" y="15929"/>
                  </a:lnTo>
                  <a:lnTo>
                    <a:pt x="10978" y="15846"/>
                  </a:lnTo>
                  <a:lnTo>
                    <a:pt x="11033" y="15777"/>
                  </a:lnTo>
                  <a:lnTo>
                    <a:pt x="11089" y="15708"/>
                  </a:lnTo>
                  <a:lnTo>
                    <a:pt x="11171" y="15653"/>
                  </a:lnTo>
                  <a:lnTo>
                    <a:pt x="11254" y="15598"/>
                  </a:lnTo>
                  <a:lnTo>
                    <a:pt x="11433" y="15515"/>
                  </a:lnTo>
                  <a:lnTo>
                    <a:pt x="11640" y="15432"/>
                  </a:lnTo>
                  <a:lnTo>
                    <a:pt x="11833" y="15349"/>
                  </a:lnTo>
                  <a:lnTo>
                    <a:pt x="12026" y="15253"/>
                  </a:lnTo>
                  <a:close/>
                  <a:moveTo>
                    <a:pt x="19901" y="14412"/>
                  </a:moveTo>
                  <a:lnTo>
                    <a:pt x="21846" y="14481"/>
                  </a:lnTo>
                  <a:lnTo>
                    <a:pt x="20825" y="18080"/>
                  </a:lnTo>
                  <a:lnTo>
                    <a:pt x="19998" y="17556"/>
                  </a:lnTo>
                  <a:lnTo>
                    <a:pt x="19901" y="14412"/>
                  </a:lnTo>
                  <a:close/>
                  <a:moveTo>
                    <a:pt x="17046" y="16122"/>
                  </a:moveTo>
                  <a:lnTo>
                    <a:pt x="17101" y="16149"/>
                  </a:lnTo>
                  <a:lnTo>
                    <a:pt x="17184" y="16177"/>
                  </a:lnTo>
                  <a:lnTo>
                    <a:pt x="17350" y="16260"/>
                  </a:lnTo>
                  <a:lnTo>
                    <a:pt x="17529" y="16384"/>
                  </a:lnTo>
                  <a:lnTo>
                    <a:pt x="17874" y="16632"/>
                  </a:lnTo>
                  <a:lnTo>
                    <a:pt x="18108" y="16797"/>
                  </a:lnTo>
                  <a:lnTo>
                    <a:pt x="16495" y="18328"/>
                  </a:lnTo>
                  <a:lnTo>
                    <a:pt x="15722" y="16866"/>
                  </a:lnTo>
                  <a:lnTo>
                    <a:pt x="16950" y="16135"/>
                  </a:lnTo>
                  <a:lnTo>
                    <a:pt x="16991" y="16122"/>
                  </a:lnTo>
                  <a:close/>
                  <a:moveTo>
                    <a:pt x="5351" y="13805"/>
                  </a:moveTo>
                  <a:lnTo>
                    <a:pt x="5517" y="13819"/>
                  </a:lnTo>
                  <a:lnTo>
                    <a:pt x="5586" y="13846"/>
                  </a:lnTo>
                  <a:lnTo>
                    <a:pt x="5641" y="13874"/>
                  </a:lnTo>
                  <a:lnTo>
                    <a:pt x="5696" y="13901"/>
                  </a:lnTo>
                  <a:lnTo>
                    <a:pt x="5738" y="13956"/>
                  </a:lnTo>
                  <a:lnTo>
                    <a:pt x="5765" y="14012"/>
                  </a:lnTo>
                  <a:lnTo>
                    <a:pt x="5765" y="14081"/>
                  </a:lnTo>
                  <a:lnTo>
                    <a:pt x="5876" y="16246"/>
                  </a:lnTo>
                  <a:lnTo>
                    <a:pt x="5972" y="18011"/>
                  </a:lnTo>
                  <a:lnTo>
                    <a:pt x="5958" y="18052"/>
                  </a:lnTo>
                  <a:lnTo>
                    <a:pt x="5917" y="18094"/>
                  </a:lnTo>
                  <a:lnTo>
                    <a:pt x="5779" y="18190"/>
                  </a:lnTo>
                  <a:lnTo>
                    <a:pt x="5572" y="18314"/>
                  </a:lnTo>
                  <a:lnTo>
                    <a:pt x="5324" y="18439"/>
                  </a:lnTo>
                  <a:lnTo>
                    <a:pt x="4827" y="18673"/>
                  </a:lnTo>
                  <a:lnTo>
                    <a:pt x="4510" y="18811"/>
                  </a:lnTo>
                  <a:lnTo>
                    <a:pt x="4689" y="13832"/>
                  </a:lnTo>
                  <a:lnTo>
                    <a:pt x="4841" y="13832"/>
                  </a:lnTo>
                  <a:lnTo>
                    <a:pt x="5007" y="13819"/>
                  </a:lnTo>
                  <a:lnTo>
                    <a:pt x="5186" y="13805"/>
                  </a:lnTo>
                  <a:close/>
                  <a:moveTo>
                    <a:pt x="12992" y="16811"/>
                  </a:moveTo>
                  <a:lnTo>
                    <a:pt x="13199" y="16825"/>
                  </a:lnTo>
                  <a:lnTo>
                    <a:pt x="13405" y="16853"/>
                  </a:lnTo>
                  <a:lnTo>
                    <a:pt x="13488" y="16880"/>
                  </a:lnTo>
                  <a:lnTo>
                    <a:pt x="13557" y="16908"/>
                  </a:lnTo>
                  <a:lnTo>
                    <a:pt x="13626" y="16935"/>
                  </a:lnTo>
                  <a:lnTo>
                    <a:pt x="13667" y="16977"/>
                  </a:lnTo>
                  <a:lnTo>
                    <a:pt x="13709" y="17018"/>
                  </a:lnTo>
                  <a:lnTo>
                    <a:pt x="13709" y="17087"/>
                  </a:lnTo>
                  <a:lnTo>
                    <a:pt x="13640" y="19059"/>
                  </a:lnTo>
                  <a:lnTo>
                    <a:pt x="11475" y="18370"/>
                  </a:lnTo>
                  <a:lnTo>
                    <a:pt x="12454" y="16811"/>
                  </a:lnTo>
                  <a:close/>
                  <a:moveTo>
                    <a:pt x="15005" y="16922"/>
                  </a:moveTo>
                  <a:lnTo>
                    <a:pt x="15184" y="16935"/>
                  </a:lnTo>
                  <a:lnTo>
                    <a:pt x="15267" y="16949"/>
                  </a:lnTo>
                  <a:lnTo>
                    <a:pt x="15322" y="16977"/>
                  </a:lnTo>
                  <a:lnTo>
                    <a:pt x="15378" y="17004"/>
                  </a:lnTo>
                  <a:lnTo>
                    <a:pt x="15405" y="17032"/>
                  </a:lnTo>
                  <a:lnTo>
                    <a:pt x="16177" y="18494"/>
                  </a:lnTo>
                  <a:lnTo>
                    <a:pt x="13998" y="19073"/>
                  </a:lnTo>
                  <a:lnTo>
                    <a:pt x="14081" y="16949"/>
                  </a:lnTo>
                  <a:lnTo>
                    <a:pt x="14371" y="16935"/>
                  </a:lnTo>
                  <a:lnTo>
                    <a:pt x="14785" y="16922"/>
                  </a:lnTo>
                  <a:close/>
                  <a:moveTo>
                    <a:pt x="10523" y="16053"/>
                  </a:moveTo>
                  <a:lnTo>
                    <a:pt x="10937" y="18342"/>
                  </a:lnTo>
                  <a:lnTo>
                    <a:pt x="10951" y="18425"/>
                  </a:lnTo>
                  <a:lnTo>
                    <a:pt x="10937" y="18521"/>
                  </a:lnTo>
                  <a:lnTo>
                    <a:pt x="10909" y="18618"/>
                  </a:lnTo>
                  <a:lnTo>
                    <a:pt x="10882" y="18714"/>
                  </a:lnTo>
                  <a:lnTo>
                    <a:pt x="10771" y="18921"/>
                  </a:lnTo>
                  <a:lnTo>
                    <a:pt x="10647" y="19142"/>
                  </a:lnTo>
                  <a:lnTo>
                    <a:pt x="10496" y="19349"/>
                  </a:lnTo>
                  <a:lnTo>
                    <a:pt x="10344" y="19542"/>
                  </a:lnTo>
                  <a:lnTo>
                    <a:pt x="10206" y="19721"/>
                  </a:lnTo>
                  <a:lnTo>
                    <a:pt x="10096" y="19887"/>
                  </a:lnTo>
                  <a:lnTo>
                    <a:pt x="7668" y="17556"/>
                  </a:lnTo>
                  <a:lnTo>
                    <a:pt x="10523" y="16053"/>
                  </a:lnTo>
                  <a:close/>
                  <a:moveTo>
                    <a:pt x="18439" y="17018"/>
                  </a:moveTo>
                  <a:lnTo>
                    <a:pt x="18481" y="17032"/>
                  </a:lnTo>
                  <a:lnTo>
                    <a:pt x="18784" y="17211"/>
                  </a:lnTo>
                  <a:lnTo>
                    <a:pt x="19101" y="17404"/>
                  </a:lnTo>
                  <a:lnTo>
                    <a:pt x="19253" y="17501"/>
                  </a:lnTo>
                  <a:lnTo>
                    <a:pt x="19405" y="17597"/>
                  </a:lnTo>
                  <a:lnTo>
                    <a:pt x="19529" y="17708"/>
                  </a:lnTo>
                  <a:lnTo>
                    <a:pt x="19639" y="17818"/>
                  </a:lnTo>
                  <a:lnTo>
                    <a:pt x="17391" y="20025"/>
                  </a:lnTo>
                  <a:lnTo>
                    <a:pt x="16757" y="18825"/>
                  </a:lnTo>
                  <a:lnTo>
                    <a:pt x="16729" y="18756"/>
                  </a:lnTo>
                  <a:lnTo>
                    <a:pt x="16729" y="18701"/>
                  </a:lnTo>
                  <a:lnTo>
                    <a:pt x="16729" y="18632"/>
                  </a:lnTo>
                  <a:lnTo>
                    <a:pt x="16757" y="18576"/>
                  </a:lnTo>
                  <a:lnTo>
                    <a:pt x="16784" y="18507"/>
                  </a:lnTo>
                  <a:lnTo>
                    <a:pt x="16826" y="18452"/>
                  </a:lnTo>
                  <a:lnTo>
                    <a:pt x="16936" y="18328"/>
                  </a:lnTo>
                  <a:lnTo>
                    <a:pt x="17074" y="18218"/>
                  </a:lnTo>
                  <a:lnTo>
                    <a:pt x="17212" y="18108"/>
                  </a:lnTo>
                  <a:lnTo>
                    <a:pt x="17336" y="18011"/>
                  </a:lnTo>
                  <a:lnTo>
                    <a:pt x="17446" y="17914"/>
                  </a:lnTo>
                  <a:lnTo>
                    <a:pt x="17639" y="17721"/>
                  </a:lnTo>
                  <a:lnTo>
                    <a:pt x="17956" y="17390"/>
                  </a:lnTo>
                  <a:lnTo>
                    <a:pt x="18122" y="17239"/>
                  </a:lnTo>
                  <a:lnTo>
                    <a:pt x="18274" y="17115"/>
                  </a:lnTo>
                  <a:lnTo>
                    <a:pt x="18343" y="17073"/>
                  </a:lnTo>
                  <a:lnTo>
                    <a:pt x="18398" y="17032"/>
                  </a:lnTo>
                  <a:lnTo>
                    <a:pt x="18439" y="17018"/>
                  </a:lnTo>
                  <a:close/>
                  <a:moveTo>
                    <a:pt x="11268" y="18687"/>
                  </a:moveTo>
                  <a:lnTo>
                    <a:pt x="13474" y="19390"/>
                  </a:lnTo>
                  <a:lnTo>
                    <a:pt x="13530" y="19418"/>
                  </a:lnTo>
                  <a:lnTo>
                    <a:pt x="13585" y="19487"/>
                  </a:lnTo>
                  <a:lnTo>
                    <a:pt x="13612" y="19569"/>
                  </a:lnTo>
                  <a:lnTo>
                    <a:pt x="13640" y="19666"/>
                  </a:lnTo>
                  <a:lnTo>
                    <a:pt x="13654" y="19790"/>
                  </a:lnTo>
                  <a:lnTo>
                    <a:pt x="13654" y="19928"/>
                  </a:lnTo>
                  <a:lnTo>
                    <a:pt x="13654" y="20218"/>
                  </a:lnTo>
                  <a:lnTo>
                    <a:pt x="13626" y="20535"/>
                  </a:lnTo>
                  <a:lnTo>
                    <a:pt x="13598" y="20824"/>
                  </a:lnTo>
                  <a:lnTo>
                    <a:pt x="13571" y="21073"/>
                  </a:lnTo>
                  <a:lnTo>
                    <a:pt x="13557" y="21252"/>
                  </a:lnTo>
                  <a:lnTo>
                    <a:pt x="10399" y="20066"/>
                  </a:lnTo>
                  <a:lnTo>
                    <a:pt x="11268" y="18687"/>
                  </a:lnTo>
                  <a:close/>
                  <a:moveTo>
                    <a:pt x="16260" y="18866"/>
                  </a:moveTo>
                  <a:lnTo>
                    <a:pt x="16329" y="18880"/>
                  </a:lnTo>
                  <a:lnTo>
                    <a:pt x="16398" y="18935"/>
                  </a:lnTo>
                  <a:lnTo>
                    <a:pt x="16453" y="18990"/>
                  </a:lnTo>
                  <a:lnTo>
                    <a:pt x="16522" y="19073"/>
                  </a:lnTo>
                  <a:lnTo>
                    <a:pt x="16591" y="19169"/>
                  </a:lnTo>
                  <a:lnTo>
                    <a:pt x="16715" y="19390"/>
                  </a:lnTo>
                  <a:lnTo>
                    <a:pt x="16826" y="19638"/>
                  </a:lnTo>
                  <a:lnTo>
                    <a:pt x="16922" y="19873"/>
                  </a:lnTo>
                  <a:lnTo>
                    <a:pt x="17019" y="20080"/>
                  </a:lnTo>
                  <a:lnTo>
                    <a:pt x="17088" y="20218"/>
                  </a:lnTo>
                  <a:lnTo>
                    <a:pt x="13916" y="21252"/>
                  </a:lnTo>
                  <a:lnTo>
                    <a:pt x="13985" y="19445"/>
                  </a:lnTo>
                  <a:lnTo>
                    <a:pt x="16205" y="18866"/>
                  </a:lnTo>
                  <a:close/>
                  <a:moveTo>
                    <a:pt x="14426" y="0"/>
                  </a:moveTo>
                  <a:lnTo>
                    <a:pt x="14357" y="14"/>
                  </a:lnTo>
                  <a:lnTo>
                    <a:pt x="14233" y="3406"/>
                  </a:lnTo>
                  <a:lnTo>
                    <a:pt x="14219" y="3462"/>
                  </a:lnTo>
                  <a:lnTo>
                    <a:pt x="14205" y="3517"/>
                  </a:lnTo>
                  <a:lnTo>
                    <a:pt x="14178" y="3558"/>
                  </a:lnTo>
                  <a:lnTo>
                    <a:pt x="14136" y="3613"/>
                  </a:lnTo>
                  <a:lnTo>
                    <a:pt x="14026" y="3710"/>
                  </a:lnTo>
                  <a:lnTo>
                    <a:pt x="13888" y="3806"/>
                  </a:lnTo>
                  <a:lnTo>
                    <a:pt x="13723" y="3889"/>
                  </a:lnTo>
                  <a:lnTo>
                    <a:pt x="13530" y="3972"/>
                  </a:lnTo>
                  <a:lnTo>
                    <a:pt x="13323" y="4041"/>
                  </a:lnTo>
                  <a:lnTo>
                    <a:pt x="13116" y="4110"/>
                  </a:lnTo>
                  <a:lnTo>
                    <a:pt x="12674" y="4234"/>
                  </a:lnTo>
                  <a:lnTo>
                    <a:pt x="12247" y="4344"/>
                  </a:lnTo>
                  <a:lnTo>
                    <a:pt x="11875" y="4441"/>
                  </a:lnTo>
                  <a:lnTo>
                    <a:pt x="11626" y="4510"/>
                  </a:lnTo>
                  <a:lnTo>
                    <a:pt x="9861" y="5089"/>
                  </a:lnTo>
                  <a:lnTo>
                    <a:pt x="9723" y="5130"/>
                  </a:lnTo>
                  <a:lnTo>
                    <a:pt x="9627" y="5144"/>
                  </a:lnTo>
                  <a:lnTo>
                    <a:pt x="9558" y="5130"/>
                  </a:lnTo>
                  <a:lnTo>
                    <a:pt x="9503" y="5103"/>
                  </a:lnTo>
                  <a:lnTo>
                    <a:pt x="9461" y="5034"/>
                  </a:lnTo>
                  <a:lnTo>
                    <a:pt x="9420" y="4951"/>
                  </a:lnTo>
                  <a:lnTo>
                    <a:pt x="9309" y="4717"/>
                  </a:lnTo>
                  <a:lnTo>
                    <a:pt x="7627" y="1545"/>
                  </a:lnTo>
                  <a:lnTo>
                    <a:pt x="7572" y="1558"/>
                  </a:lnTo>
                  <a:lnTo>
                    <a:pt x="7530" y="1600"/>
                  </a:lnTo>
                  <a:lnTo>
                    <a:pt x="7503" y="1641"/>
                  </a:lnTo>
                  <a:lnTo>
                    <a:pt x="7475" y="1696"/>
                  </a:lnTo>
                  <a:lnTo>
                    <a:pt x="7461" y="1765"/>
                  </a:lnTo>
                  <a:lnTo>
                    <a:pt x="7461" y="1834"/>
                  </a:lnTo>
                  <a:lnTo>
                    <a:pt x="7489" y="2000"/>
                  </a:lnTo>
                  <a:lnTo>
                    <a:pt x="7544" y="2207"/>
                  </a:lnTo>
                  <a:lnTo>
                    <a:pt x="7627" y="2427"/>
                  </a:lnTo>
                  <a:lnTo>
                    <a:pt x="7737" y="2662"/>
                  </a:lnTo>
                  <a:lnTo>
                    <a:pt x="7861" y="2896"/>
                  </a:lnTo>
                  <a:lnTo>
                    <a:pt x="8137" y="3393"/>
                  </a:lnTo>
                  <a:lnTo>
                    <a:pt x="8399" y="3861"/>
                  </a:lnTo>
                  <a:lnTo>
                    <a:pt x="8634" y="4234"/>
                  </a:lnTo>
                  <a:lnTo>
                    <a:pt x="8785" y="4496"/>
                  </a:lnTo>
                  <a:lnTo>
                    <a:pt x="8896" y="4675"/>
                  </a:lnTo>
                  <a:lnTo>
                    <a:pt x="9075" y="4965"/>
                  </a:lnTo>
                  <a:lnTo>
                    <a:pt x="9144" y="5103"/>
                  </a:lnTo>
                  <a:lnTo>
                    <a:pt x="9199" y="5241"/>
                  </a:lnTo>
                  <a:lnTo>
                    <a:pt x="9213" y="5296"/>
                  </a:lnTo>
                  <a:lnTo>
                    <a:pt x="9213" y="5351"/>
                  </a:lnTo>
                  <a:lnTo>
                    <a:pt x="9199" y="5392"/>
                  </a:lnTo>
                  <a:lnTo>
                    <a:pt x="9185" y="5420"/>
                  </a:lnTo>
                  <a:lnTo>
                    <a:pt x="7820" y="6565"/>
                  </a:lnTo>
                  <a:lnTo>
                    <a:pt x="7613" y="6744"/>
                  </a:lnTo>
                  <a:lnTo>
                    <a:pt x="7337" y="7020"/>
                  </a:lnTo>
                  <a:lnTo>
                    <a:pt x="6993" y="7351"/>
                  </a:lnTo>
                  <a:lnTo>
                    <a:pt x="6620" y="7695"/>
                  </a:lnTo>
                  <a:lnTo>
                    <a:pt x="6427" y="7847"/>
                  </a:lnTo>
                  <a:lnTo>
                    <a:pt x="6234" y="7999"/>
                  </a:lnTo>
                  <a:lnTo>
                    <a:pt x="6055" y="8137"/>
                  </a:lnTo>
                  <a:lnTo>
                    <a:pt x="5889" y="8247"/>
                  </a:lnTo>
                  <a:lnTo>
                    <a:pt x="5724" y="8330"/>
                  </a:lnTo>
                  <a:lnTo>
                    <a:pt x="5586" y="8371"/>
                  </a:lnTo>
                  <a:lnTo>
                    <a:pt x="5517" y="8385"/>
                  </a:lnTo>
                  <a:lnTo>
                    <a:pt x="5462" y="8385"/>
                  </a:lnTo>
                  <a:lnTo>
                    <a:pt x="5407" y="8371"/>
                  </a:lnTo>
                  <a:lnTo>
                    <a:pt x="5365" y="8357"/>
                  </a:lnTo>
                  <a:lnTo>
                    <a:pt x="2248" y="6399"/>
                  </a:lnTo>
                  <a:lnTo>
                    <a:pt x="2221" y="6440"/>
                  </a:lnTo>
                  <a:lnTo>
                    <a:pt x="2193" y="6496"/>
                  </a:lnTo>
                  <a:lnTo>
                    <a:pt x="2193" y="6551"/>
                  </a:lnTo>
                  <a:lnTo>
                    <a:pt x="2207" y="6606"/>
                  </a:lnTo>
                  <a:lnTo>
                    <a:pt x="2235" y="6675"/>
                  </a:lnTo>
                  <a:lnTo>
                    <a:pt x="2276" y="6744"/>
                  </a:lnTo>
                  <a:lnTo>
                    <a:pt x="2386" y="6882"/>
                  </a:lnTo>
                  <a:lnTo>
                    <a:pt x="2552" y="7033"/>
                  </a:lnTo>
                  <a:lnTo>
                    <a:pt x="2745" y="7199"/>
                  </a:lnTo>
                  <a:lnTo>
                    <a:pt x="2979" y="7351"/>
                  </a:lnTo>
                  <a:lnTo>
                    <a:pt x="3214" y="7516"/>
                  </a:lnTo>
                  <a:lnTo>
                    <a:pt x="3724" y="7819"/>
                  </a:lnTo>
                  <a:lnTo>
                    <a:pt x="4221" y="8109"/>
                  </a:lnTo>
                  <a:lnTo>
                    <a:pt x="4634" y="8330"/>
                  </a:lnTo>
                  <a:lnTo>
                    <a:pt x="4910" y="8495"/>
                  </a:lnTo>
                  <a:lnTo>
                    <a:pt x="4979" y="8550"/>
                  </a:lnTo>
                  <a:lnTo>
                    <a:pt x="5048" y="8606"/>
                  </a:lnTo>
                  <a:lnTo>
                    <a:pt x="5117" y="8661"/>
                  </a:lnTo>
                  <a:lnTo>
                    <a:pt x="5158" y="8730"/>
                  </a:lnTo>
                  <a:lnTo>
                    <a:pt x="5214" y="8799"/>
                  </a:lnTo>
                  <a:lnTo>
                    <a:pt x="5241" y="8868"/>
                  </a:lnTo>
                  <a:lnTo>
                    <a:pt x="5296" y="9033"/>
                  </a:lnTo>
                  <a:lnTo>
                    <a:pt x="5324" y="9199"/>
                  </a:lnTo>
                  <a:lnTo>
                    <a:pt x="5324" y="9364"/>
                  </a:lnTo>
                  <a:lnTo>
                    <a:pt x="5310" y="9557"/>
                  </a:lnTo>
                  <a:lnTo>
                    <a:pt x="5283" y="9736"/>
                  </a:lnTo>
                  <a:lnTo>
                    <a:pt x="5241" y="9930"/>
                  </a:lnTo>
                  <a:lnTo>
                    <a:pt x="5186" y="10123"/>
                  </a:lnTo>
                  <a:lnTo>
                    <a:pt x="5062" y="10523"/>
                  </a:lnTo>
                  <a:lnTo>
                    <a:pt x="4938" y="10909"/>
                  </a:lnTo>
                  <a:lnTo>
                    <a:pt x="4841" y="11267"/>
                  </a:lnTo>
                  <a:lnTo>
                    <a:pt x="4414" y="13267"/>
                  </a:lnTo>
                  <a:lnTo>
                    <a:pt x="4386" y="13336"/>
                  </a:lnTo>
                  <a:lnTo>
                    <a:pt x="4372" y="13377"/>
                  </a:lnTo>
                  <a:lnTo>
                    <a:pt x="4345" y="13419"/>
                  </a:lnTo>
                  <a:lnTo>
                    <a:pt x="4303" y="13446"/>
                  </a:lnTo>
                  <a:lnTo>
                    <a:pt x="4262" y="13460"/>
                  </a:lnTo>
                  <a:lnTo>
                    <a:pt x="4221" y="13474"/>
                  </a:lnTo>
                  <a:lnTo>
                    <a:pt x="4110" y="13488"/>
                  </a:lnTo>
                  <a:lnTo>
                    <a:pt x="4000" y="13474"/>
                  </a:lnTo>
                  <a:lnTo>
                    <a:pt x="3876" y="13460"/>
                  </a:lnTo>
                  <a:lnTo>
                    <a:pt x="3752" y="13446"/>
                  </a:lnTo>
                  <a:lnTo>
                    <a:pt x="3641" y="13432"/>
                  </a:lnTo>
                  <a:lnTo>
                    <a:pt x="1242" y="13336"/>
                  </a:lnTo>
                  <a:lnTo>
                    <a:pt x="1062" y="13322"/>
                  </a:lnTo>
                  <a:lnTo>
                    <a:pt x="856" y="13295"/>
                  </a:lnTo>
                  <a:lnTo>
                    <a:pt x="635" y="13267"/>
                  </a:lnTo>
                  <a:lnTo>
                    <a:pt x="428" y="13253"/>
                  </a:lnTo>
                  <a:lnTo>
                    <a:pt x="332" y="13267"/>
                  </a:lnTo>
                  <a:lnTo>
                    <a:pt x="235" y="13281"/>
                  </a:lnTo>
                  <a:lnTo>
                    <a:pt x="152" y="13295"/>
                  </a:lnTo>
                  <a:lnTo>
                    <a:pt x="83" y="13336"/>
                  </a:lnTo>
                  <a:lnTo>
                    <a:pt x="42" y="13391"/>
                  </a:lnTo>
                  <a:lnTo>
                    <a:pt x="14" y="13460"/>
                  </a:lnTo>
                  <a:lnTo>
                    <a:pt x="1" y="13543"/>
                  </a:lnTo>
                  <a:lnTo>
                    <a:pt x="14" y="13653"/>
                  </a:lnTo>
                  <a:lnTo>
                    <a:pt x="3379" y="13777"/>
                  </a:lnTo>
                  <a:lnTo>
                    <a:pt x="3779" y="13805"/>
                  </a:lnTo>
                  <a:lnTo>
                    <a:pt x="3945" y="13832"/>
                  </a:lnTo>
                  <a:lnTo>
                    <a:pt x="4069" y="13860"/>
                  </a:lnTo>
                  <a:lnTo>
                    <a:pt x="4165" y="13901"/>
                  </a:lnTo>
                  <a:lnTo>
                    <a:pt x="4234" y="13956"/>
                  </a:lnTo>
                  <a:lnTo>
                    <a:pt x="4290" y="14025"/>
                  </a:lnTo>
                  <a:lnTo>
                    <a:pt x="4331" y="14094"/>
                  </a:lnTo>
                  <a:lnTo>
                    <a:pt x="4345" y="14191"/>
                  </a:lnTo>
                  <a:lnTo>
                    <a:pt x="4345" y="14287"/>
                  </a:lnTo>
                  <a:lnTo>
                    <a:pt x="4331" y="14563"/>
                  </a:lnTo>
                  <a:lnTo>
                    <a:pt x="4303" y="14894"/>
                  </a:lnTo>
                  <a:lnTo>
                    <a:pt x="4276" y="15336"/>
                  </a:lnTo>
                  <a:lnTo>
                    <a:pt x="4152" y="18990"/>
                  </a:lnTo>
                  <a:lnTo>
                    <a:pt x="4138" y="19018"/>
                  </a:lnTo>
                  <a:lnTo>
                    <a:pt x="4124" y="19045"/>
                  </a:lnTo>
                  <a:lnTo>
                    <a:pt x="4041" y="19128"/>
                  </a:lnTo>
                  <a:lnTo>
                    <a:pt x="3931" y="19211"/>
                  </a:lnTo>
                  <a:lnTo>
                    <a:pt x="3779" y="19307"/>
                  </a:lnTo>
                  <a:lnTo>
                    <a:pt x="3407" y="19514"/>
                  </a:lnTo>
                  <a:lnTo>
                    <a:pt x="2966" y="19721"/>
                  </a:lnTo>
                  <a:lnTo>
                    <a:pt x="2097" y="20121"/>
                  </a:lnTo>
                  <a:lnTo>
                    <a:pt x="1752" y="20273"/>
                  </a:lnTo>
                  <a:lnTo>
                    <a:pt x="1545" y="20383"/>
                  </a:lnTo>
                  <a:lnTo>
                    <a:pt x="1559" y="20438"/>
                  </a:lnTo>
                  <a:lnTo>
                    <a:pt x="1600" y="20480"/>
                  </a:lnTo>
                  <a:lnTo>
                    <a:pt x="1628" y="20521"/>
                  </a:lnTo>
                  <a:lnTo>
                    <a:pt x="1683" y="20549"/>
                  </a:lnTo>
                  <a:lnTo>
                    <a:pt x="1738" y="20562"/>
                  </a:lnTo>
                  <a:lnTo>
                    <a:pt x="1793" y="20576"/>
                  </a:lnTo>
                  <a:lnTo>
                    <a:pt x="1917" y="20576"/>
                  </a:lnTo>
                  <a:lnTo>
                    <a:pt x="2083" y="20535"/>
                  </a:lnTo>
                  <a:lnTo>
                    <a:pt x="2248" y="20480"/>
                  </a:lnTo>
                  <a:lnTo>
                    <a:pt x="2428" y="20397"/>
                  </a:lnTo>
                  <a:lnTo>
                    <a:pt x="2607" y="20314"/>
                  </a:lnTo>
                  <a:lnTo>
                    <a:pt x="2979" y="20107"/>
                  </a:lnTo>
                  <a:lnTo>
                    <a:pt x="3338" y="19887"/>
                  </a:lnTo>
                  <a:lnTo>
                    <a:pt x="3641" y="19694"/>
                  </a:lnTo>
                  <a:lnTo>
                    <a:pt x="3862" y="19556"/>
                  </a:lnTo>
                  <a:lnTo>
                    <a:pt x="4000" y="19500"/>
                  </a:lnTo>
                  <a:lnTo>
                    <a:pt x="4110" y="19487"/>
                  </a:lnTo>
                  <a:lnTo>
                    <a:pt x="4221" y="19487"/>
                  </a:lnTo>
                  <a:lnTo>
                    <a:pt x="4331" y="19514"/>
                  </a:lnTo>
                  <a:lnTo>
                    <a:pt x="4414" y="19556"/>
                  </a:lnTo>
                  <a:lnTo>
                    <a:pt x="4510" y="19625"/>
                  </a:lnTo>
                  <a:lnTo>
                    <a:pt x="4593" y="19707"/>
                  </a:lnTo>
                  <a:lnTo>
                    <a:pt x="4676" y="19804"/>
                  </a:lnTo>
                  <a:lnTo>
                    <a:pt x="4814" y="20038"/>
                  </a:lnTo>
                  <a:lnTo>
                    <a:pt x="4952" y="20287"/>
                  </a:lnTo>
                  <a:lnTo>
                    <a:pt x="5103" y="20549"/>
                  </a:lnTo>
                  <a:lnTo>
                    <a:pt x="5241" y="20783"/>
                  </a:lnTo>
                  <a:lnTo>
                    <a:pt x="5876" y="21707"/>
                  </a:lnTo>
                  <a:lnTo>
                    <a:pt x="6317" y="21707"/>
                  </a:lnTo>
                  <a:lnTo>
                    <a:pt x="4579" y="19183"/>
                  </a:lnTo>
                  <a:lnTo>
                    <a:pt x="4910" y="18990"/>
                  </a:lnTo>
                  <a:lnTo>
                    <a:pt x="5407" y="18701"/>
                  </a:lnTo>
                  <a:lnTo>
                    <a:pt x="5669" y="18576"/>
                  </a:lnTo>
                  <a:lnTo>
                    <a:pt x="5889" y="18466"/>
                  </a:lnTo>
                  <a:lnTo>
                    <a:pt x="5986" y="18439"/>
                  </a:lnTo>
                  <a:lnTo>
                    <a:pt x="6069" y="18425"/>
                  </a:lnTo>
                  <a:lnTo>
                    <a:pt x="6124" y="18425"/>
                  </a:lnTo>
                  <a:lnTo>
                    <a:pt x="6151" y="18452"/>
                  </a:lnTo>
                  <a:lnTo>
                    <a:pt x="7586" y="20438"/>
                  </a:lnTo>
                  <a:lnTo>
                    <a:pt x="7792" y="20686"/>
                  </a:lnTo>
                  <a:lnTo>
                    <a:pt x="8068" y="21004"/>
                  </a:lnTo>
                  <a:lnTo>
                    <a:pt x="8372" y="21362"/>
                  </a:lnTo>
                  <a:lnTo>
                    <a:pt x="8496" y="21542"/>
                  </a:lnTo>
                  <a:lnTo>
                    <a:pt x="8606" y="21707"/>
                  </a:lnTo>
                  <a:lnTo>
                    <a:pt x="8937" y="21707"/>
                  </a:lnTo>
                  <a:lnTo>
                    <a:pt x="6427" y="18204"/>
                  </a:lnTo>
                  <a:lnTo>
                    <a:pt x="7337" y="17735"/>
                  </a:lnTo>
                  <a:lnTo>
                    <a:pt x="9461" y="19776"/>
                  </a:lnTo>
                  <a:lnTo>
                    <a:pt x="9627" y="19914"/>
                  </a:lnTo>
                  <a:lnTo>
                    <a:pt x="9709" y="19969"/>
                  </a:lnTo>
                  <a:lnTo>
                    <a:pt x="9778" y="20038"/>
                  </a:lnTo>
                  <a:lnTo>
                    <a:pt x="9820" y="20107"/>
                  </a:lnTo>
                  <a:lnTo>
                    <a:pt x="9847" y="20176"/>
                  </a:lnTo>
                  <a:lnTo>
                    <a:pt x="9847" y="20218"/>
                  </a:lnTo>
                  <a:lnTo>
                    <a:pt x="9847" y="20259"/>
                  </a:lnTo>
                  <a:lnTo>
                    <a:pt x="9806" y="20355"/>
                  </a:lnTo>
                  <a:lnTo>
                    <a:pt x="8951" y="21707"/>
                  </a:lnTo>
                  <a:lnTo>
                    <a:pt x="9378" y="21707"/>
                  </a:lnTo>
                  <a:lnTo>
                    <a:pt x="10206" y="20383"/>
                  </a:lnTo>
                  <a:lnTo>
                    <a:pt x="12964" y="21417"/>
                  </a:lnTo>
                  <a:lnTo>
                    <a:pt x="13102" y="21473"/>
                  </a:lnTo>
                  <a:lnTo>
                    <a:pt x="13226" y="21542"/>
                  </a:lnTo>
                  <a:lnTo>
                    <a:pt x="13323" y="21624"/>
                  </a:lnTo>
                  <a:lnTo>
                    <a:pt x="13405" y="21707"/>
                  </a:lnTo>
                  <a:lnTo>
                    <a:pt x="13902" y="21707"/>
                  </a:lnTo>
                  <a:lnTo>
                    <a:pt x="13902" y="21638"/>
                  </a:lnTo>
                  <a:lnTo>
                    <a:pt x="16688" y="20728"/>
                  </a:lnTo>
                  <a:lnTo>
                    <a:pt x="16881" y="20645"/>
                  </a:lnTo>
                  <a:lnTo>
                    <a:pt x="16977" y="20618"/>
                  </a:lnTo>
                  <a:lnTo>
                    <a:pt x="17060" y="20576"/>
                  </a:lnTo>
                  <a:lnTo>
                    <a:pt x="17143" y="20576"/>
                  </a:lnTo>
                  <a:lnTo>
                    <a:pt x="17212" y="20590"/>
                  </a:lnTo>
                  <a:lnTo>
                    <a:pt x="17253" y="20604"/>
                  </a:lnTo>
                  <a:lnTo>
                    <a:pt x="17281" y="20631"/>
                  </a:lnTo>
                  <a:lnTo>
                    <a:pt x="17350" y="20714"/>
                  </a:lnTo>
                  <a:lnTo>
                    <a:pt x="17874" y="21707"/>
                  </a:lnTo>
                  <a:lnTo>
                    <a:pt x="18274" y="21707"/>
                  </a:lnTo>
                  <a:lnTo>
                    <a:pt x="17570" y="20355"/>
                  </a:lnTo>
                  <a:lnTo>
                    <a:pt x="19184" y="18783"/>
                  </a:lnTo>
                  <a:lnTo>
                    <a:pt x="19418" y="18549"/>
                  </a:lnTo>
                  <a:lnTo>
                    <a:pt x="19598" y="18356"/>
                  </a:lnTo>
                  <a:lnTo>
                    <a:pt x="19749" y="18218"/>
                  </a:lnTo>
                  <a:lnTo>
                    <a:pt x="19818" y="18163"/>
                  </a:lnTo>
                  <a:lnTo>
                    <a:pt x="19887" y="18135"/>
                  </a:lnTo>
                  <a:lnTo>
                    <a:pt x="19956" y="18121"/>
                  </a:lnTo>
                  <a:lnTo>
                    <a:pt x="20025" y="18108"/>
                  </a:lnTo>
                  <a:lnTo>
                    <a:pt x="20108" y="18121"/>
                  </a:lnTo>
                  <a:lnTo>
                    <a:pt x="20191" y="18149"/>
                  </a:lnTo>
                  <a:lnTo>
                    <a:pt x="20287" y="18190"/>
                  </a:lnTo>
                  <a:lnTo>
                    <a:pt x="20411" y="18245"/>
                  </a:lnTo>
                  <a:lnTo>
                    <a:pt x="20687" y="18425"/>
                  </a:lnTo>
                  <a:lnTo>
                    <a:pt x="18508" y="21707"/>
                  </a:lnTo>
                  <a:lnTo>
                    <a:pt x="18936" y="21707"/>
                  </a:lnTo>
                  <a:lnTo>
                    <a:pt x="20177" y="19845"/>
                  </a:lnTo>
                  <a:lnTo>
                    <a:pt x="20329" y="19583"/>
                  </a:lnTo>
                  <a:lnTo>
                    <a:pt x="20535" y="19183"/>
                  </a:lnTo>
                  <a:lnTo>
                    <a:pt x="20659" y="18976"/>
                  </a:lnTo>
                  <a:lnTo>
                    <a:pt x="20784" y="18811"/>
                  </a:lnTo>
                  <a:lnTo>
                    <a:pt x="20894" y="18673"/>
                  </a:lnTo>
                  <a:lnTo>
                    <a:pt x="20949" y="18632"/>
                  </a:lnTo>
                  <a:lnTo>
                    <a:pt x="20990" y="18604"/>
                  </a:lnTo>
                  <a:lnTo>
                    <a:pt x="21046" y="18604"/>
                  </a:lnTo>
                  <a:lnTo>
                    <a:pt x="21101" y="18618"/>
                  </a:lnTo>
                  <a:lnTo>
                    <a:pt x="21266" y="18701"/>
                  </a:lnTo>
                  <a:lnTo>
                    <a:pt x="21446" y="18811"/>
                  </a:lnTo>
                  <a:lnTo>
                    <a:pt x="21666" y="18963"/>
                  </a:lnTo>
                  <a:lnTo>
                    <a:pt x="22066" y="19252"/>
                  </a:lnTo>
                  <a:lnTo>
                    <a:pt x="22328" y="19459"/>
                  </a:lnTo>
                  <a:lnTo>
                    <a:pt x="21239" y="20576"/>
                  </a:lnTo>
                  <a:lnTo>
                    <a:pt x="20122" y="21707"/>
                  </a:lnTo>
                  <a:lnTo>
                    <a:pt x="20632" y="21707"/>
                  </a:lnTo>
                  <a:lnTo>
                    <a:pt x="20742" y="21597"/>
                  </a:lnTo>
                  <a:lnTo>
                    <a:pt x="21142" y="21169"/>
                  </a:lnTo>
                  <a:lnTo>
                    <a:pt x="21763" y="20493"/>
                  </a:lnTo>
                  <a:lnTo>
                    <a:pt x="22080" y="20162"/>
                  </a:lnTo>
                  <a:lnTo>
                    <a:pt x="22370" y="19900"/>
                  </a:lnTo>
                  <a:lnTo>
                    <a:pt x="22494" y="19804"/>
                  </a:lnTo>
                  <a:lnTo>
                    <a:pt x="22590" y="19735"/>
                  </a:lnTo>
                  <a:lnTo>
                    <a:pt x="22673" y="19694"/>
                  </a:lnTo>
                  <a:lnTo>
                    <a:pt x="22701" y="19694"/>
                  </a:lnTo>
                  <a:lnTo>
                    <a:pt x="22728" y="19707"/>
                  </a:lnTo>
                  <a:lnTo>
                    <a:pt x="22935" y="19831"/>
                  </a:lnTo>
                  <a:lnTo>
                    <a:pt x="22935" y="19473"/>
                  </a:lnTo>
                  <a:lnTo>
                    <a:pt x="22866" y="19404"/>
                  </a:lnTo>
                  <a:lnTo>
                    <a:pt x="22825" y="19335"/>
                  </a:lnTo>
                  <a:lnTo>
                    <a:pt x="22825" y="19307"/>
                  </a:lnTo>
                  <a:lnTo>
                    <a:pt x="22825" y="19252"/>
                  </a:lnTo>
                  <a:lnTo>
                    <a:pt x="22838" y="19128"/>
                  </a:lnTo>
                  <a:lnTo>
                    <a:pt x="22880" y="18990"/>
                  </a:lnTo>
                  <a:lnTo>
                    <a:pt x="22935" y="18825"/>
                  </a:lnTo>
                  <a:lnTo>
                    <a:pt x="22935" y="17777"/>
                  </a:lnTo>
                  <a:lnTo>
                    <a:pt x="22507" y="19142"/>
                  </a:lnTo>
                  <a:lnTo>
                    <a:pt x="22383" y="19073"/>
                  </a:lnTo>
                  <a:lnTo>
                    <a:pt x="22204" y="18976"/>
                  </a:lnTo>
                  <a:lnTo>
                    <a:pt x="21763" y="18756"/>
                  </a:lnTo>
                  <a:lnTo>
                    <a:pt x="21556" y="18632"/>
                  </a:lnTo>
                  <a:lnTo>
                    <a:pt x="21363" y="18507"/>
                  </a:lnTo>
                  <a:lnTo>
                    <a:pt x="21225" y="18397"/>
                  </a:lnTo>
                  <a:lnTo>
                    <a:pt x="21184" y="18342"/>
                  </a:lnTo>
                  <a:lnTo>
                    <a:pt x="21156" y="18287"/>
                  </a:lnTo>
                  <a:lnTo>
                    <a:pt x="21128" y="18204"/>
                  </a:lnTo>
                  <a:lnTo>
                    <a:pt x="21128" y="18121"/>
                  </a:lnTo>
                  <a:lnTo>
                    <a:pt x="21142" y="18025"/>
                  </a:lnTo>
                  <a:lnTo>
                    <a:pt x="21170" y="17914"/>
                  </a:lnTo>
                  <a:lnTo>
                    <a:pt x="21225" y="17666"/>
                  </a:lnTo>
                  <a:lnTo>
                    <a:pt x="21321" y="17404"/>
                  </a:lnTo>
                  <a:lnTo>
                    <a:pt x="21515" y="16894"/>
                  </a:lnTo>
                  <a:lnTo>
                    <a:pt x="21597" y="16687"/>
                  </a:lnTo>
                  <a:lnTo>
                    <a:pt x="21652" y="16522"/>
                  </a:lnTo>
                  <a:lnTo>
                    <a:pt x="22218" y="14522"/>
                  </a:lnTo>
                  <a:lnTo>
                    <a:pt x="22232" y="14508"/>
                  </a:lnTo>
                  <a:lnTo>
                    <a:pt x="22273" y="14494"/>
                  </a:lnTo>
                  <a:lnTo>
                    <a:pt x="22439" y="14481"/>
                  </a:lnTo>
                  <a:lnTo>
                    <a:pt x="22673" y="14481"/>
                  </a:lnTo>
                  <a:lnTo>
                    <a:pt x="22935" y="14494"/>
                  </a:lnTo>
                  <a:lnTo>
                    <a:pt x="22935" y="14177"/>
                  </a:lnTo>
                  <a:lnTo>
                    <a:pt x="22452" y="14163"/>
                  </a:lnTo>
                  <a:lnTo>
                    <a:pt x="22301" y="14136"/>
                  </a:lnTo>
                  <a:lnTo>
                    <a:pt x="22259" y="14122"/>
                  </a:lnTo>
                  <a:lnTo>
                    <a:pt x="22245" y="14108"/>
                  </a:lnTo>
                  <a:lnTo>
                    <a:pt x="22039" y="12108"/>
                  </a:lnTo>
                  <a:lnTo>
                    <a:pt x="21832" y="10095"/>
                  </a:lnTo>
                  <a:lnTo>
                    <a:pt x="21846" y="10081"/>
                  </a:lnTo>
                  <a:lnTo>
                    <a:pt x="21859" y="10054"/>
                  </a:lnTo>
                  <a:lnTo>
                    <a:pt x="21942" y="9985"/>
                  </a:lnTo>
                  <a:lnTo>
                    <a:pt x="22066" y="9916"/>
                  </a:lnTo>
                  <a:lnTo>
                    <a:pt x="22218" y="9819"/>
                  </a:lnTo>
                  <a:lnTo>
                    <a:pt x="22576" y="9640"/>
                  </a:lnTo>
                  <a:lnTo>
                    <a:pt x="22935" y="9474"/>
                  </a:lnTo>
                  <a:lnTo>
                    <a:pt x="22935" y="9102"/>
                  </a:lnTo>
                  <a:lnTo>
                    <a:pt x="22576" y="9309"/>
                  </a:lnTo>
                  <a:lnTo>
                    <a:pt x="22163" y="9530"/>
                  </a:lnTo>
                  <a:lnTo>
                    <a:pt x="21983" y="9626"/>
                  </a:lnTo>
                  <a:lnTo>
                    <a:pt x="21832" y="9695"/>
                  </a:lnTo>
                  <a:lnTo>
                    <a:pt x="21721" y="9736"/>
                  </a:lnTo>
                  <a:lnTo>
                    <a:pt x="21666" y="9736"/>
                  </a:lnTo>
                  <a:lnTo>
                    <a:pt x="20273" y="8192"/>
                  </a:lnTo>
                  <a:lnTo>
                    <a:pt x="18880" y="6647"/>
                  </a:lnTo>
                  <a:lnTo>
                    <a:pt x="18867" y="6620"/>
                  </a:lnTo>
                  <a:lnTo>
                    <a:pt x="18880" y="6578"/>
                  </a:lnTo>
                  <a:lnTo>
                    <a:pt x="18963" y="6427"/>
                  </a:lnTo>
                  <a:lnTo>
                    <a:pt x="19074" y="6234"/>
                  </a:lnTo>
                  <a:lnTo>
                    <a:pt x="19225" y="5999"/>
                  </a:lnTo>
                  <a:lnTo>
                    <a:pt x="19694" y="5310"/>
                  </a:lnTo>
                  <a:lnTo>
                    <a:pt x="22935" y="8730"/>
                  </a:lnTo>
                  <a:lnTo>
                    <a:pt x="22935" y="8330"/>
                  </a:lnTo>
                  <a:lnTo>
                    <a:pt x="22783" y="8164"/>
                  </a:lnTo>
                  <a:lnTo>
                    <a:pt x="22618" y="7999"/>
                  </a:lnTo>
                  <a:lnTo>
                    <a:pt x="22328" y="7640"/>
                  </a:lnTo>
                  <a:lnTo>
                    <a:pt x="22080" y="7323"/>
                  </a:lnTo>
                  <a:lnTo>
                    <a:pt x="21887" y="7089"/>
                  </a:lnTo>
                  <a:lnTo>
                    <a:pt x="21487" y="6702"/>
                  </a:lnTo>
                  <a:lnTo>
                    <a:pt x="20797" y="6013"/>
                  </a:lnTo>
                  <a:lnTo>
                    <a:pt x="20453" y="5654"/>
                  </a:lnTo>
                  <a:lnTo>
                    <a:pt x="20149" y="5337"/>
                  </a:lnTo>
                  <a:lnTo>
                    <a:pt x="20039" y="5199"/>
                  </a:lnTo>
                  <a:lnTo>
                    <a:pt x="19956" y="5089"/>
                  </a:lnTo>
                  <a:lnTo>
                    <a:pt x="19915" y="5006"/>
                  </a:lnTo>
                  <a:lnTo>
                    <a:pt x="19901" y="4979"/>
                  </a:lnTo>
                  <a:lnTo>
                    <a:pt x="19915" y="4965"/>
                  </a:lnTo>
                  <a:lnTo>
                    <a:pt x="20301" y="4372"/>
                  </a:lnTo>
                  <a:lnTo>
                    <a:pt x="20604" y="3944"/>
                  </a:lnTo>
                  <a:lnTo>
                    <a:pt x="20908" y="3475"/>
                  </a:lnTo>
                  <a:lnTo>
                    <a:pt x="21184" y="3020"/>
                  </a:lnTo>
                  <a:lnTo>
                    <a:pt x="21294" y="2813"/>
                  </a:lnTo>
                  <a:lnTo>
                    <a:pt x="21390" y="2620"/>
                  </a:lnTo>
                  <a:lnTo>
                    <a:pt x="21459" y="2455"/>
                  </a:lnTo>
                  <a:lnTo>
                    <a:pt x="21501" y="2317"/>
                  </a:lnTo>
                  <a:lnTo>
                    <a:pt x="21501" y="2262"/>
                  </a:lnTo>
                  <a:lnTo>
                    <a:pt x="21501" y="2220"/>
                  </a:lnTo>
                  <a:lnTo>
                    <a:pt x="21487" y="2179"/>
                  </a:lnTo>
                  <a:lnTo>
                    <a:pt x="21459" y="2151"/>
                  </a:lnTo>
                  <a:lnTo>
                    <a:pt x="21432" y="2138"/>
                  </a:lnTo>
                  <a:lnTo>
                    <a:pt x="21390" y="2151"/>
                  </a:lnTo>
                  <a:lnTo>
                    <a:pt x="21349" y="2165"/>
                  </a:lnTo>
                  <a:lnTo>
                    <a:pt x="21308" y="2193"/>
                  </a:lnTo>
                  <a:lnTo>
                    <a:pt x="21197" y="2276"/>
                  </a:lnTo>
                  <a:lnTo>
                    <a:pt x="21087" y="2413"/>
                  </a:lnTo>
                  <a:lnTo>
                    <a:pt x="20949" y="2565"/>
                  </a:lnTo>
                  <a:lnTo>
                    <a:pt x="20825" y="2758"/>
                  </a:lnTo>
                  <a:lnTo>
                    <a:pt x="20535" y="3186"/>
                  </a:lnTo>
                  <a:lnTo>
                    <a:pt x="20260" y="3655"/>
                  </a:lnTo>
                  <a:lnTo>
                    <a:pt x="20011" y="4082"/>
                  </a:lnTo>
                  <a:lnTo>
                    <a:pt x="19667" y="4675"/>
                  </a:lnTo>
                  <a:lnTo>
                    <a:pt x="19639" y="4703"/>
                  </a:lnTo>
                  <a:lnTo>
                    <a:pt x="19598" y="4730"/>
                  </a:lnTo>
                  <a:lnTo>
                    <a:pt x="19487" y="4744"/>
                  </a:lnTo>
                  <a:lnTo>
                    <a:pt x="19349" y="4758"/>
                  </a:lnTo>
                  <a:lnTo>
                    <a:pt x="19170" y="4744"/>
                  </a:lnTo>
                  <a:lnTo>
                    <a:pt x="18963" y="4703"/>
                  </a:lnTo>
                  <a:lnTo>
                    <a:pt x="18729" y="4661"/>
                  </a:lnTo>
                  <a:lnTo>
                    <a:pt x="18232" y="4551"/>
                  </a:lnTo>
                  <a:lnTo>
                    <a:pt x="17736" y="4413"/>
                  </a:lnTo>
                  <a:lnTo>
                    <a:pt x="17281" y="4289"/>
                  </a:lnTo>
                  <a:lnTo>
                    <a:pt x="16674" y="4110"/>
                  </a:lnTo>
                  <a:lnTo>
                    <a:pt x="16384" y="4068"/>
                  </a:lnTo>
                  <a:lnTo>
                    <a:pt x="16053" y="4027"/>
                  </a:lnTo>
                  <a:lnTo>
                    <a:pt x="15709" y="3972"/>
                  </a:lnTo>
                  <a:lnTo>
                    <a:pt x="15364" y="3917"/>
                  </a:lnTo>
                  <a:lnTo>
                    <a:pt x="15212" y="3875"/>
                  </a:lnTo>
                  <a:lnTo>
                    <a:pt x="15060" y="3820"/>
                  </a:lnTo>
                  <a:lnTo>
                    <a:pt x="14922" y="3751"/>
                  </a:lnTo>
                  <a:lnTo>
                    <a:pt x="14812" y="3682"/>
                  </a:lnTo>
                  <a:lnTo>
                    <a:pt x="14716" y="3586"/>
                  </a:lnTo>
                  <a:lnTo>
                    <a:pt x="14647" y="3489"/>
                  </a:lnTo>
                  <a:lnTo>
                    <a:pt x="14619" y="3420"/>
                  </a:lnTo>
                  <a:lnTo>
                    <a:pt x="14605" y="3365"/>
                  </a:lnTo>
                  <a:lnTo>
                    <a:pt x="14605" y="3296"/>
                  </a:lnTo>
                  <a:lnTo>
                    <a:pt x="14591" y="3227"/>
                  </a:lnTo>
                  <a:lnTo>
                    <a:pt x="14619" y="2924"/>
                  </a:lnTo>
                  <a:lnTo>
                    <a:pt x="14660" y="2469"/>
                  </a:lnTo>
                  <a:lnTo>
                    <a:pt x="14716" y="1931"/>
                  </a:lnTo>
                  <a:lnTo>
                    <a:pt x="14743" y="1352"/>
                  </a:lnTo>
                  <a:lnTo>
                    <a:pt x="14743" y="1076"/>
                  </a:lnTo>
                  <a:lnTo>
                    <a:pt x="14743" y="814"/>
                  </a:lnTo>
                  <a:lnTo>
                    <a:pt x="14729" y="579"/>
                  </a:lnTo>
                  <a:lnTo>
                    <a:pt x="14688" y="372"/>
                  </a:lnTo>
                  <a:lnTo>
                    <a:pt x="14633" y="207"/>
                  </a:lnTo>
                  <a:lnTo>
                    <a:pt x="14605" y="138"/>
                  </a:lnTo>
                  <a:lnTo>
                    <a:pt x="14564" y="83"/>
                  </a:lnTo>
                  <a:lnTo>
                    <a:pt x="14522" y="41"/>
                  </a:lnTo>
                  <a:lnTo>
                    <a:pt x="14481" y="14"/>
                  </a:lnTo>
                  <a:lnTo>
                    <a:pt x="14426" y="0"/>
                  </a:lnTo>
                  <a:close/>
                </a:path>
              </a:pathLst>
            </a:custGeom>
            <a:solidFill>
              <a:srgbClr val="417D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7349450" y="2361025"/>
              <a:ext cx="32425" cy="26550"/>
            </a:xfrm>
            <a:custGeom>
              <a:rect b="b" l="l" r="r" t="t"/>
              <a:pathLst>
                <a:path extrusionOk="0" h="1062" w="1297">
                  <a:moveTo>
                    <a:pt x="1" y="0"/>
                  </a:moveTo>
                  <a:lnTo>
                    <a:pt x="1297" y="1062"/>
                  </a:lnTo>
                  <a:lnTo>
                    <a:pt x="1297" y="841"/>
                  </a:lnTo>
                  <a:lnTo>
                    <a:pt x="1076" y="634"/>
                  </a:lnTo>
                  <a:lnTo>
                    <a:pt x="925" y="496"/>
                  </a:lnTo>
                  <a:lnTo>
                    <a:pt x="332" y="0"/>
                  </a:lnTo>
                  <a:close/>
                </a:path>
              </a:pathLst>
            </a:custGeom>
            <a:solidFill>
              <a:srgbClr val="417D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7077425" y="2361025"/>
              <a:ext cx="304450" cy="311350"/>
            </a:xfrm>
            <a:custGeom>
              <a:rect b="b" l="l" r="r" t="t"/>
              <a:pathLst>
                <a:path extrusionOk="0" h="12454" w="12178">
                  <a:moveTo>
                    <a:pt x="7875" y="83"/>
                  </a:moveTo>
                  <a:lnTo>
                    <a:pt x="7875" y="1021"/>
                  </a:lnTo>
                  <a:lnTo>
                    <a:pt x="6441" y="1324"/>
                  </a:lnTo>
                  <a:lnTo>
                    <a:pt x="6331" y="1324"/>
                  </a:lnTo>
                  <a:lnTo>
                    <a:pt x="6275" y="1310"/>
                  </a:lnTo>
                  <a:lnTo>
                    <a:pt x="6234" y="1269"/>
                  </a:lnTo>
                  <a:lnTo>
                    <a:pt x="6151" y="1186"/>
                  </a:lnTo>
                  <a:lnTo>
                    <a:pt x="6082" y="1089"/>
                  </a:lnTo>
                  <a:lnTo>
                    <a:pt x="6013" y="965"/>
                  </a:lnTo>
                  <a:lnTo>
                    <a:pt x="5958" y="827"/>
                  </a:lnTo>
                  <a:lnTo>
                    <a:pt x="5848" y="607"/>
                  </a:lnTo>
                  <a:lnTo>
                    <a:pt x="6868" y="345"/>
                  </a:lnTo>
                  <a:lnTo>
                    <a:pt x="7875" y="83"/>
                  </a:lnTo>
                  <a:close/>
                  <a:moveTo>
                    <a:pt x="8068" y="124"/>
                  </a:moveTo>
                  <a:lnTo>
                    <a:pt x="10192" y="455"/>
                  </a:lnTo>
                  <a:lnTo>
                    <a:pt x="9640" y="1407"/>
                  </a:lnTo>
                  <a:lnTo>
                    <a:pt x="8234" y="1062"/>
                  </a:lnTo>
                  <a:lnTo>
                    <a:pt x="8179" y="1048"/>
                  </a:lnTo>
                  <a:lnTo>
                    <a:pt x="8137" y="1007"/>
                  </a:lnTo>
                  <a:lnTo>
                    <a:pt x="8110" y="979"/>
                  </a:lnTo>
                  <a:lnTo>
                    <a:pt x="8082" y="924"/>
                  </a:lnTo>
                  <a:lnTo>
                    <a:pt x="8054" y="869"/>
                  </a:lnTo>
                  <a:lnTo>
                    <a:pt x="8041" y="814"/>
                  </a:lnTo>
                  <a:lnTo>
                    <a:pt x="8041" y="676"/>
                  </a:lnTo>
                  <a:lnTo>
                    <a:pt x="8041" y="524"/>
                  </a:lnTo>
                  <a:lnTo>
                    <a:pt x="8054" y="386"/>
                  </a:lnTo>
                  <a:lnTo>
                    <a:pt x="8068" y="234"/>
                  </a:lnTo>
                  <a:lnTo>
                    <a:pt x="8068" y="124"/>
                  </a:lnTo>
                  <a:close/>
                  <a:moveTo>
                    <a:pt x="5655" y="690"/>
                  </a:moveTo>
                  <a:lnTo>
                    <a:pt x="6082" y="1434"/>
                  </a:lnTo>
                  <a:lnTo>
                    <a:pt x="4841" y="2000"/>
                  </a:lnTo>
                  <a:lnTo>
                    <a:pt x="4524" y="2151"/>
                  </a:lnTo>
                  <a:lnTo>
                    <a:pt x="4414" y="2179"/>
                  </a:lnTo>
                  <a:lnTo>
                    <a:pt x="4317" y="2193"/>
                  </a:lnTo>
                  <a:lnTo>
                    <a:pt x="4221" y="2179"/>
                  </a:lnTo>
                  <a:lnTo>
                    <a:pt x="4110" y="2138"/>
                  </a:lnTo>
                  <a:lnTo>
                    <a:pt x="3972" y="2069"/>
                  </a:lnTo>
                  <a:lnTo>
                    <a:pt x="3807" y="1972"/>
                  </a:lnTo>
                  <a:lnTo>
                    <a:pt x="5655" y="690"/>
                  </a:lnTo>
                  <a:close/>
                  <a:moveTo>
                    <a:pt x="7875" y="1227"/>
                  </a:moveTo>
                  <a:lnTo>
                    <a:pt x="7875" y="2138"/>
                  </a:lnTo>
                  <a:lnTo>
                    <a:pt x="6868" y="2317"/>
                  </a:lnTo>
                  <a:lnTo>
                    <a:pt x="6841" y="2303"/>
                  </a:lnTo>
                  <a:lnTo>
                    <a:pt x="6813" y="2289"/>
                  </a:lnTo>
                  <a:lnTo>
                    <a:pt x="6758" y="2220"/>
                  </a:lnTo>
                  <a:lnTo>
                    <a:pt x="6689" y="2110"/>
                  </a:lnTo>
                  <a:lnTo>
                    <a:pt x="6606" y="1972"/>
                  </a:lnTo>
                  <a:lnTo>
                    <a:pt x="6386" y="1545"/>
                  </a:lnTo>
                  <a:lnTo>
                    <a:pt x="7875" y="1227"/>
                  </a:lnTo>
                  <a:close/>
                  <a:moveTo>
                    <a:pt x="8068" y="1241"/>
                  </a:moveTo>
                  <a:lnTo>
                    <a:pt x="9530" y="1586"/>
                  </a:lnTo>
                  <a:lnTo>
                    <a:pt x="9061" y="2400"/>
                  </a:lnTo>
                  <a:lnTo>
                    <a:pt x="8096" y="2151"/>
                  </a:lnTo>
                  <a:lnTo>
                    <a:pt x="8082" y="2138"/>
                  </a:lnTo>
                  <a:lnTo>
                    <a:pt x="8082" y="2110"/>
                  </a:lnTo>
                  <a:lnTo>
                    <a:pt x="8054" y="2013"/>
                  </a:lnTo>
                  <a:lnTo>
                    <a:pt x="8054" y="1738"/>
                  </a:lnTo>
                  <a:lnTo>
                    <a:pt x="8068" y="1241"/>
                  </a:lnTo>
                  <a:close/>
                  <a:moveTo>
                    <a:pt x="10385" y="538"/>
                  </a:moveTo>
                  <a:lnTo>
                    <a:pt x="12081" y="2013"/>
                  </a:lnTo>
                  <a:lnTo>
                    <a:pt x="11240" y="2496"/>
                  </a:lnTo>
                  <a:lnTo>
                    <a:pt x="9958" y="1586"/>
                  </a:lnTo>
                  <a:lnTo>
                    <a:pt x="9916" y="1545"/>
                  </a:lnTo>
                  <a:lnTo>
                    <a:pt x="9889" y="1489"/>
                  </a:lnTo>
                  <a:lnTo>
                    <a:pt x="9889" y="1434"/>
                  </a:lnTo>
                  <a:lnTo>
                    <a:pt x="9889" y="1379"/>
                  </a:lnTo>
                  <a:lnTo>
                    <a:pt x="9902" y="1310"/>
                  </a:lnTo>
                  <a:lnTo>
                    <a:pt x="9930" y="1227"/>
                  </a:lnTo>
                  <a:lnTo>
                    <a:pt x="10013" y="1076"/>
                  </a:lnTo>
                  <a:lnTo>
                    <a:pt x="10109" y="924"/>
                  </a:lnTo>
                  <a:lnTo>
                    <a:pt x="10220" y="772"/>
                  </a:lnTo>
                  <a:lnTo>
                    <a:pt x="10385" y="538"/>
                  </a:lnTo>
                  <a:close/>
                  <a:moveTo>
                    <a:pt x="9723" y="1669"/>
                  </a:moveTo>
                  <a:lnTo>
                    <a:pt x="11047" y="2606"/>
                  </a:lnTo>
                  <a:lnTo>
                    <a:pt x="10399" y="2979"/>
                  </a:lnTo>
                  <a:lnTo>
                    <a:pt x="9254" y="2482"/>
                  </a:lnTo>
                  <a:lnTo>
                    <a:pt x="9723" y="1669"/>
                  </a:lnTo>
                  <a:close/>
                  <a:moveTo>
                    <a:pt x="8096" y="2358"/>
                  </a:moveTo>
                  <a:lnTo>
                    <a:pt x="8978" y="2593"/>
                  </a:lnTo>
                  <a:lnTo>
                    <a:pt x="8620" y="3200"/>
                  </a:lnTo>
                  <a:lnTo>
                    <a:pt x="8165" y="3200"/>
                  </a:lnTo>
                  <a:lnTo>
                    <a:pt x="8110" y="3186"/>
                  </a:lnTo>
                  <a:lnTo>
                    <a:pt x="8096" y="3172"/>
                  </a:lnTo>
                  <a:lnTo>
                    <a:pt x="8096" y="3158"/>
                  </a:lnTo>
                  <a:lnTo>
                    <a:pt x="8096" y="2358"/>
                  </a:lnTo>
                  <a:close/>
                  <a:moveTo>
                    <a:pt x="6096" y="1669"/>
                  </a:moveTo>
                  <a:lnTo>
                    <a:pt x="6151" y="1683"/>
                  </a:lnTo>
                  <a:lnTo>
                    <a:pt x="6207" y="1696"/>
                  </a:lnTo>
                  <a:lnTo>
                    <a:pt x="6262" y="1724"/>
                  </a:lnTo>
                  <a:lnTo>
                    <a:pt x="6303" y="1765"/>
                  </a:lnTo>
                  <a:lnTo>
                    <a:pt x="6386" y="1862"/>
                  </a:lnTo>
                  <a:lnTo>
                    <a:pt x="6455" y="2000"/>
                  </a:lnTo>
                  <a:lnTo>
                    <a:pt x="6524" y="2138"/>
                  </a:lnTo>
                  <a:lnTo>
                    <a:pt x="6593" y="2289"/>
                  </a:lnTo>
                  <a:lnTo>
                    <a:pt x="6662" y="2427"/>
                  </a:lnTo>
                  <a:lnTo>
                    <a:pt x="6524" y="2675"/>
                  </a:lnTo>
                  <a:lnTo>
                    <a:pt x="6441" y="2813"/>
                  </a:lnTo>
                  <a:lnTo>
                    <a:pt x="6344" y="2965"/>
                  </a:lnTo>
                  <a:lnTo>
                    <a:pt x="6248" y="3089"/>
                  </a:lnTo>
                  <a:lnTo>
                    <a:pt x="6207" y="3144"/>
                  </a:lnTo>
                  <a:lnTo>
                    <a:pt x="6151" y="3186"/>
                  </a:lnTo>
                  <a:lnTo>
                    <a:pt x="6110" y="3227"/>
                  </a:lnTo>
                  <a:lnTo>
                    <a:pt x="6055" y="3241"/>
                  </a:lnTo>
                  <a:lnTo>
                    <a:pt x="6000" y="3241"/>
                  </a:lnTo>
                  <a:lnTo>
                    <a:pt x="5958" y="3213"/>
                  </a:lnTo>
                  <a:lnTo>
                    <a:pt x="4510" y="2386"/>
                  </a:lnTo>
                  <a:lnTo>
                    <a:pt x="5944" y="1710"/>
                  </a:lnTo>
                  <a:lnTo>
                    <a:pt x="6027" y="1683"/>
                  </a:lnTo>
                  <a:lnTo>
                    <a:pt x="6096" y="1669"/>
                  </a:lnTo>
                  <a:close/>
                  <a:moveTo>
                    <a:pt x="7875" y="2344"/>
                  </a:moveTo>
                  <a:lnTo>
                    <a:pt x="7875" y="3227"/>
                  </a:lnTo>
                  <a:lnTo>
                    <a:pt x="7724" y="3268"/>
                  </a:lnTo>
                  <a:lnTo>
                    <a:pt x="7572" y="3310"/>
                  </a:lnTo>
                  <a:lnTo>
                    <a:pt x="7517" y="3324"/>
                  </a:lnTo>
                  <a:lnTo>
                    <a:pt x="7461" y="3310"/>
                  </a:lnTo>
                  <a:lnTo>
                    <a:pt x="7406" y="3282"/>
                  </a:lnTo>
                  <a:lnTo>
                    <a:pt x="7365" y="3227"/>
                  </a:lnTo>
                  <a:lnTo>
                    <a:pt x="6937" y="2510"/>
                  </a:lnTo>
                  <a:lnTo>
                    <a:pt x="7875" y="2344"/>
                  </a:lnTo>
                  <a:close/>
                  <a:moveTo>
                    <a:pt x="9241" y="2689"/>
                  </a:moveTo>
                  <a:lnTo>
                    <a:pt x="10178" y="3117"/>
                  </a:lnTo>
                  <a:lnTo>
                    <a:pt x="9420" y="3544"/>
                  </a:lnTo>
                  <a:lnTo>
                    <a:pt x="8813" y="3255"/>
                  </a:lnTo>
                  <a:lnTo>
                    <a:pt x="8896" y="3089"/>
                  </a:lnTo>
                  <a:lnTo>
                    <a:pt x="8992" y="2882"/>
                  </a:lnTo>
                  <a:lnTo>
                    <a:pt x="9047" y="2800"/>
                  </a:lnTo>
                  <a:lnTo>
                    <a:pt x="9116" y="2731"/>
                  </a:lnTo>
                  <a:lnTo>
                    <a:pt x="9144" y="2703"/>
                  </a:lnTo>
                  <a:lnTo>
                    <a:pt x="9172" y="2689"/>
                  </a:lnTo>
                  <a:close/>
                  <a:moveTo>
                    <a:pt x="6772" y="2620"/>
                  </a:moveTo>
                  <a:lnTo>
                    <a:pt x="7241" y="3448"/>
                  </a:lnTo>
                  <a:lnTo>
                    <a:pt x="7103" y="3586"/>
                  </a:lnTo>
                  <a:lnTo>
                    <a:pt x="6993" y="3668"/>
                  </a:lnTo>
                  <a:lnTo>
                    <a:pt x="6937" y="3696"/>
                  </a:lnTo>
                  <a:lnTo>
                    <a:pt x="6882" y="3710"/>
                  </a:lnTo>
                  <a:lnTo>
                    <a:pt x="6841" y="3710"/>
                  </a:lnTo>
                  <a:lnTo>
                    <a:pt x="6786" y="3696"/>
                  </a:lnTo>
                  <a:lnTo>
                    <a:pt x="6689" y="3655"/>
                  </a:lnTo>
                  <a:lnTo>
                    <a:pt x="6565" y="3586"/>
                  </a:lnTo>
                  <a:lnTo>
                    <a:pt x="6262" y="3393"/>
                  </a:lnTo>
                  <a:lnTo>
                    <a:pt x="6772" y="2620"/>
                  </a:lnTo>
                  <a:close/>
                  <a:moveTo>
                    <a:pt x="7875" y="3434"/>
                  </a:moveTo>
                  <a:lnTo>
                    <a:pt x="7875" y="4124"/>
                  </a:lnTo>
                  <a:lnTo>
                    <a:pt x="7530" y="3517"/>
                  </a:lnTo>
                  <a:lnTo>
                    <a:pt x="7696" y="3462"/>
                  </a:lnTo>
                  <a:lnTo>
                    <a:pt x="7875" y="3434"/>
                  </a:lnTo>
                  <a:close/>
                  <a:moveTo>
                    <a:pt x="8496" y="3393"/>
                  </a:moveTo>
                  <a:lnTo>
                    <a:pt x="8068" y="4124"/>
                  </a:lnTo>
                  <a:lnTo>
                    <a:pt x="8068" y="3930"/>
                  </a:lnTo>
                  <a:lnTo>
                    <a:pt x="8054" y="3779"/>
                  </a:lnTo>
                  <a:lnTo>
                    <a:pt x="8054" y="3655"/>
                  </a:lnTo>
                  <a:lnTo>
                    <a:pt x="8068" y="3558"/>
                  </a:lnTo>
                  <a:lnTo>
                    <a:pt x="8082" y="3517"/>
                  </a:lnTo>
                  <a:lnTo>
                    <a:pt x="8110" y="3489"/>
                  </a:lnTo>
                  <a:lnTo>
                    <a:pt x="8137" y="3462"/>
                  </a:lnTo>
                  <a:lnTo>
                    <a:pt x="8179" y="3434"/>
                  </a:lnTo>
                  <a:lnTo>
                    <a:pt x="8303" y="3406"/>
                  </a:lnTo>
                  <a:lnTo>
                    <a:pt x="8496" y="3393"/>
                  </a:lnTo>
                  <a:close/>
                  <a:moveTo>
                    <a:pt x="8827" y="3462"/>
                  </a:moveTo>
                  <a:lnTo>
                    <a:pt x="8910" y="3503"/>
                  </a:lnTo>
                  <a:lnTo>
                    <a:pt x="9061" y="3586"/>
                  </a:lnTo>
                  <a:lnTo>
                    <a:pt x="9199" y="3668"/>
                  </a:lnTo>
                  <a:lnTo>
                    <a:pt x="8248" y="4220"/>
                  </a:lnTo>
                  <a:lnTo>
                    <a:pt x="8248" y="4220"/>
                  </a:lnTo>
                  <a:lnTo>
                    <a:pt x="8648" y="3530"/>
                  </a:lnTo>
                  <a:lnTo>
                    <a:pt x="8675" y="3503"/>
                  </a:lnTo>
                  <a:lnTo>
                    <a:pt x="8703" y="3475"/>
                  </a:lnTo>
                  <a:lnTo>
                    <a:pt x="8730" y="3462"/>
                  </a:lnTo>
                  <a:close/>
                  <a:moveTo>
                    <a:pt x="7351" y="3627"/>
                  </a:moveTo>
                  <a:lnTo>
                    <a:pt x="7696" y="4220"/>
                  </a:lnTo>
                  <a:lnTo>
                    <a:pt x="7117" y="3889"/>
                  </a:lnTo>
                  <a:lnTo>
                    <a:pt x="7158" y="3820"/>
                  </a:lnTo>
                  <a:lnTo>
                    <a:pt x="7227" y="3751"/>
                  </a:lnTo>
                  <a:lnTo>
                    <a:pt x="7351" y="3627"/>
                  </a:lnTo>
                  <a:close/>
                  <a:moveTo>
                    <a:pt x="6179" y="3599"/>
                  </a:moveTo>
                  <a:lnTo>
                    <a:pt x="6275" y="3613"/>
                  </a:lnTo>
                  <a:lnTo>
                    <a:pt x="6372" y="3655"/>
                  </a:lnTo>
                  <a:lnTo>
                    <a:pt x="6469" y="3724"/>
                  </a:lnTo>
                  <a:lnTo>
                    <a:pt x="6579" y="3793"/>
                  </a:lnTo>
                  <a:lnTo>
                    <a:pt x="6675" y="3861"/>
                  </a:lnTo>
                  <a:lnTo>
                    <a:pt x="6772" y="3930"/>
                  </a:lnTo>
                  <a:lnTo>
                    <a:pt x="6565" y="4082"/>
                  </a:lnTo>
                  <a:lnTo>
                    <a:pt x="6386" y="4206"/>
                  </a:lnTo>
                  <a:lnTo>
                    <a:pt x="6220" y="4289"/>
                  </a:lnTo>
                  <a:lnTo>
                    <a:pt x="6055" y="4344"/>
                  </a:lnTo>
                  <a:lnTo>
                    <a:pt x="5876" y="4372"/>
                  </a:lnTo>
                  <a:lnTo>
                    <a:pt x="5696" y="4399"/>
                  </a:lnTo>
                  <a:lnTo>
                    <a:pt x="5200" y="4399"/>
                  </a:lnTo>
                  <a:lnTo>
                    <a:pt x="5986" y="3682"/>
                  </a:lnTo>
                  <a:lnTo>
                    <a:pt x="6027" y="3655"/>
                  </a:lnTo>
                  <a:lnTo>
                    <a:pt x="6082" y="3627"/>
                  </a:lnTo>
                  <a:lnTo>
                    <a:pt x="6124" y="3613"/>
                  </a:lnTo>
                  <a:lnTo>
                    <a:pt x="6179" y="3599"/>
                  </a:lnTo>
                  <a:close/>
                  <a:moveTo>
                    <a:pt x="3669" y="2138"/>
                  </a:moveTo>
                  <a:lnTo>
                    <a:pt x="4179" y="2427"/>
                  </a:lnTo>
                  <a:lnTo>
                    <a:pt x="3834" y="4068"/>
                  </a:lnTo>
                  <a:lnTo>
                    <a:pt x="3821" y="4192"/>
                  </a:lnTo>
                  <a:lnTo>
                    <a:pt x="3807" y="4303"/>
                  </a:lnTo>
                  <a:lnTo>
                    <a:pt x="3793" y="4344"/>
                  </a:lnTo>
                  <a:lnTo>
                    <a:pt x="3765" y="4386"/>
                  </a:lnTo>
                  <a:lnTo>
                    <a:pt x="3724" y="4399"/>
                  </a:lnTo>
                  <a:lnTo>
                    <a:pt x="3655" y="4413"/>
                  </a:lnTo>
                  <a:lnTo>
                    <a:pt x="2745" y="4413"/>
                  </a:lnTo>
                  <a:lnTo>
                    <a:pt x="3214" y="3268"/>
                  </a:lnTo>
                  <a:lnTo>
                    <a:pt x="3669" y="2138"/>
                  </a:lnTo>
                  <a:close/>
                  <a:moveTo>
                    <a:pt x="7034" y="4124"/>
                  </a:moveTo>
                  <a:lnTo>
                    <a:pt x="7131" y="4151"/>
                  </a:lnTo>
                  <a:lnTo>
                    <a:pt x="7255" y="4206"/>
                  </a:lnTo>
                  <a:lnTo>
                    <a:pt x="7586" y="4413"/>
                  </a:lnTo>
                  <a:lnTo>
                    <a:pt x="6510" y="4413"/>
                  </a:lnTo>
                  <a:lnTo>
                    <a:pt x="6689" y="4275"/>
                  </a:lnTo>
                  <a:lnTo>
                    <a:pt x="6827" y="4179"/>
                  </a:lnTo>
                  <a:lnTo>
                    <a:pt x="6937" y="4137"/>
                  </a:lnTo>
                  <a:lnTo>
                    <a:pt x="6979" y="4124"/>
                  </a:lnTo>
                  <a:close/>
                  <a:moveTo>
                    <a:pt x="9378" y="3820"/>
                  </a:moveTo>
                  <a:lnTo>
                    <a:pt x="9530" y="4110"/>
                  </a:lnTo>
                  <a:lnTo>
                    <a:pt x="9682" y="4413"/>
                  </a:lnTo>
                  <a:lnTo>
                    <a:pt x="8358" y="4413"/>
                  </a:lnTo>
                  <a:lnTo>
                    <a:pt x="8606" y="4261"/>
                  </a:lnTo>
                  <a:lnTo>
                    <a:pt x="8868" y="4110"/>
                  </a:lnTo>
                  <a:lnTo>
                    <a:pt x="9378" y="3820"/>
                  </a:lnTo>
                  <a:close/>
                  <a:moveTo>
                    <a:pt x="11226" y="2744"/>
                  </a:moveTo>
                  <a:lnTo>
                    <a:pt x="11695" y="4399"/>
                  </a:lnTo>
                  <a:lnTo>
                    <a:pt x="11557" y="4413"/>
                  </a:lnTo>
                  <a:lnTo>
                    <a:pt x="11488" y="4413"/>
                  </a:lnTo>
                  <a:lnTo>
                    <a:pt x="11420" y="4399"/>
                  </a:lnTo>
                  <a:lnTo>
                    <a:pt x="11392" y="4330"/>
                  </a:lnTo>
                  <a:lnTo>
                    <a:pt x="11364" y="4248"/>
                  </a:lnTo>
                  <a:lnTo>
                    <a:pt x="11282" y="4082"/>
                  </a:lnTo>
                  <a:lnTo>
                    <a:pt x="11185" y="3917"/>
                  </a:lnTo>
                  <a:lnTo>
                    <a:pt x="11047" y="3751"/>
                  </a:lnTo>
                  <a:lnTo>
                    <a:pt x="10785" y="3420"/>
                  </a:lnTo>
                  <a:lnTo>
                    <a:pt x="10551" y="3131"/>
                  </a:lnTo>
                  <a:lnTo>
                    <a:pt x="11226" y="2744"/>
                  </a:lnTo>
                  <a:close/>
                  <a:moveTo>
                    <a:pt x="10316" y="3282"/>
                  </a:moveTo>
                  <a:lnTo>
                    <a:pt x="10371" y="3296"/>
                  </a:lnTo>
                  <a:lnTo>
                    <a:pt x="10427" y="3324"/>
                  </a:lnTo>
                  <a:lnTo>
                    <a:pt x="10482" y="3379"/>
                  </a:lnTo>
                  <a:lnTo>
                    <a:pt x="10620" y="3517"/>
                  </a:lnTo>
                  <a:lnTo>
                    <a:pt x="10758" y="3696"/>
                  </a:lnTo>
                  <a:lnTo>
                    <a:pt x="11006" y="4082"/>
                  </a:lnTo>
                  <a:lnTo>
                    <a:pt x="11185" y="4358"/>
                  </a:lnTo>
                  <a:lnTo>
                    <a:pt x="11047" y="4399"/>
                  </a:lnTo>
                  <a:lnTo>
                    <a:pt x="10895" y="4413"/>
                  </a:lnTo>
                  <a:lnTo>
                    <a:pt x="10730" y="4427"/>
                  </a:lnTo>
                  <a:lnTo>
                    <a:pt x="10564" y="4427"/>
                  </a:lnTo>
                  <a:lnTo>
                    <a:pt x="10233" y="4413"/>
                  </a:lnTo>
                  <a:lnTo>
                    <a:pt x="9916" y="4399"/>
                  </a:lnTo>
                  <a:lnTo>
                    <a:pt x="9572" y="3737"/>
                  </a:lnTo>
                  <a:lnTo>
                    <a:pt x="9572" y="3724"/>
                  </a:lnTo>
                  <a:lnTo>
                    <a:pt x="9585" y="3696"/>
                  </a:lnTo>
                  <a:lnTo>
                    <a:pt x="9654" y="3641"/>
                  </a:lnTo>
                  <a:lnTo>
                    <a:pt x="9875" y="3503"/>
                  </a:lnTo>
                  <a:lnTo>
                    <a:pt x="10275" y="3296"/>
                  </a:lnTo>
                  <a:lnTo>
                    <a:pt x="10316" y="3282"/>
                  </a:lnTo>
                  <a:close/>
                  <a:moveTo>
                    <a:pt x="4359" y="2538"/>
                  </a:moveTo>
                  <a:lnTo>
                    <a:pt x="5944" y="3448"/>
                  </a:lnTo>
                  <a:lnTo>
                    <a:pt x="4965" y="4344"/>
                  </a:lnTo>
                  <a:lnTo>
                    <a:pt x="4924" y="4372"/>
                  </a:lnTo>
                  <a:lnTo>
                    <a:pt x="4883" y="4386"/>
                  </a:lnTo>
                  <a:lnTo>
                    <a:pt x="4772" y="4427"/>
                  </a:lnTo>
                  <a:lnTo>
                    <a:pt x="4634" y="4441"/>
                  </a:lnTo>
                  <a:lnTo>
                    <a:pt x="4496" y="4441"/>
                  </a:lnTo>
                  <a:lnTo>
                    <a:pt x="4207" y="4413"/>
                  </a:lnTo>
                  <a:lnTo>
                    <a:pt x="3972" y="4399"/>
                  </a:lnTo>
                  <a:lnTo>
                    <a:pt x="4359" y="2538"/>
                  </a:lnTo>
                  <a:close/>
                  <a:moveTo>
                    <a:pt x="2648" y="1545"/>
                  </a:moveTo>
                  <a:lnTo>
                    <a:pt x="2841" y="1641"/>
                  </a:lnTo>
                  <a:lnTo>
                    <a:pt x="3131" y="1793"/>
                  </a:lnTo>
                  <a:lnTo>
                    <a:pt x="3269" y="1876"/>
                  </a:lnTo>
                  <a:lnTo>
                    <a:pt x="3379" y="1958"/>
                  </a:lnTo>
                  <a:lnTo>
                    <a:pt x="3448" y="2027"/>
                  </a:lnTo>
                  <a:lnTo>
                    <a:pt x="3476" y="2055"/>
                  </a:lnTo>
                  <a:lnTo>
                    <a:pt x="3476" y="2082"/>
                  </a:lnTo>
                  <a:lnTo>
                    <a:pt x="2952" y="3365"/>
                  </a:lnTo>
                  <a:lnTo>
                    <a:pt x="2869" y="3599"/>
                  </a:lnTo>
                  <a:lnTo>
                    <a:pt x="2773" y="3903"/>
                  </a:lnTo>
                  <a:lnTo>
                    <a:pt x="2731" y="4068"/>
                  </a:lnTo>
                  <a:lnTo>
                    <a:pt x="2662" y="4206"/>
                  </a:lnTo>
                  <a:lnTo>
                    <a:pt x="2593" y="4317"/>
                  </a:lnTo>
                  <a:lnTo>
                    <a:pt x="2566" y="4372"/>
                  </a:lnTo>
                  <a:lnTo>
                    <a:pt x="2524" y="4399"/>
                  </a:lnTo>
                  <a:lnTo>
                    <a:pt x="2497" y="4427"/>
                  </a:lnTo>
                  <a:lnTo>
                    <a:pt x="2442" y="4441"/>
                  </a:lnTo>
                  <a:lnTo>
                    <a:pt x="2317" y="4454"/>
                  </a:lnTo>
                  <a:lnTo>
                    <a:pt x="2166" y="4454"/>
                  </a:lnTo>
                  <a:lnTo>
                    <a:pt x="1986" y="4441"/>
                  </a:lnTo>
                  <a:lnTo>
                    <a:pt x="1655" y="4413"/>
                  </a:lnTo>
                  <a:lnTo>
                    <a:pt x="1407" y="4399"/>
                  </a:lnTo>
                  <a:lnTo>
                    <a:pt x="2648" y="1545"/>
                  </a:lnTo>
                  <a:close/>
                  <a:moveTo>
                    <a:pt x="7586" y="4579"/>
                  </a:moveTo>
                  <a:lnTo>
                    <a:pt x="6662" y="5116"/>
                  </a:lnTo>
                  <a:lnTo>
                    <a:pt x="6524" y="4868"/>
                  </a:lnTo>
                  <a:lnTo>
                    <a:pt x="6455" y="4730"/>
                  </a:lnTo>
                  <a:lnTo>
                    <a:pt x="6386" y="4579"/>
                  </a:lnTo>
                  <a:close/>
                  <a:moveTo>
                    <a:pt x="9737" y="4579"/>
                  </a:moveTo>
                  <a:lnTo>
                    <a:pt x="9627" y="5310"/>
                  </a:lnTo>
                  <a:lnTo>
                    <a:pt x="8992" y="4965"/>
                  </a:lnTo>
                  <a:lnTo>
                    <a:pt x="8675" y="4772"/>
                  </a:lnTo>
                  <a:lnTo>
                    <a:pt x="8358" y="4579"/>
                  </a:lnTo>
                  <a:close/>
                  <a:moveTo>
                    <a:pt x="10992" y="4579"/>
                  </a:moveTo>
                  <a:lnTo>
                    <a:pt x="10854" y="4772"/>
                  </a:lnTo>
                  <a:lnTo>
                    <a:pt x="10716" y="4951"/>
                  </a:lnTo>
                  <a:lnTo>
                    <a:pt x="10440" y="5296"/>
                  </a:lnTo>
                  <a:lnTo>
                    <a:pt x="10289" y="5503"/>
                  </a:lnTo>
                  <a:lnTo>
                    <a:pt x="10233" y="5558"/>
                  </a:lnTo>
                  <a:lnTo>
                    <a:pt x="10178" y="5585"/>
                  </a:lnTo>
                  <a:lnTo>
                    <a:pt x="10123" y="5585"/>
                  </a:lnTo>
                  <a:lnTo>
                    <a:pt x="10040" y="5558"/>
                  </a:lnTo>
                  <a:lnTo>
                    <a:pt x="9820" y="5434"/>
                  </a:lnTo>
                  <a:lnTo>
                    <a:pt x="9875" y="4965"/>
                  </a:lnTo>
                  <a:lnTo>
                    <a:pt x="9916" y="4689"/>
                  </a:lnTo>
                  <a:lnTo>
                    <a:pt x="9944" y="4606"/>
                  </a:lnTo>
                  <a:lnTo>
                    <a:pt x="9958" y="4592"/>
                  </a:lnTo>
                  <a:lnTo>
                    <a:pt x="9971" y="4579"/>
                  </a:lnTo>
                  <a:close/>
                  <a:moveTo>
                    <a:pt x="6165" y="4579"/>
                  </a:moveTo>
                  <a:lnTo>
                    <a:pt x="6262" y="4744"/>
                  </a:lnTo>
                  <a:lnTo>
                    <a:pt x="6372" y="4951"/>
                  </a:lnTo>
                  <a:lnTo>
                    <a:pt x="6427" y="5061"/>
                  </a:lnTo>
                  <a:lnTo>
                    <a:pt x="6455" y="5144"/>
                  </a:lnTo>
                  <a:lnTo>
                    <a:pt x="6455" y="5185"/>
                  </a:lnTo>
                  <a:lnTo>
                    <a:pt x="6441" y="5227"/>
                  </a:lnTo>
                  <a:lnTo>
                    <a:pt x="6427" y="5254"/>
                  </a:lnTo>
                  <a:lnTo>
                    <a:pt x="6400" y="5282"/>
                  </a:lnTo>
                  <a:lnTo>
                    <a:pt x="5434" y="5834"/>
                  </a:lnTo>
                  <a:lnTo>
                    <a:pt x="5117" y="4579"/>
                  </a:lnTo>
                  <a:close/>
                  <a:moveTo>
                    <a:pt x="7696" y="4785"/>
                  </a:moveTo>
                  <a:lnTo>
                    <a:pt x="7075" y="5847"/>
                  </a:lnTo>
                  <a:lnTo>
                    <a:pt x="6758" y="5323"/>
                  </a:lnTo>
                  <a:lnTo>
                    <a:pt x="7696" y="4785"/>
                  </a:lnTo>
                  <a:close/>
                  <a:moveTo>
                    <a:pt x="8248" y="4785"/>
                  </a:moveTo>
                  <a:lnTo>
                    <a:pt x="9516" y="5516"/>
                  </a:lnTo>
                  <a:lnTo>
                    <a:pt x="8923" y="5944"/>
                  </a:lnTo>
                  <a:lnTo>
                    <a:pt x="8248" y="4785"/>
                  </a:lnTo>
                  <a:close/>
                  <a:moveTo>
                    <a:pt x="7875" y="4882"/>
                  </a:moveTo>
                  <a:lnTo>
                    <a:pt x="7875" y="6344"/>
                  </a:lnTo>
                  <a:lnTo>
                    <a:pt x="7227" y="6013"/>
                  </a:lnTo>
                  <a:lnTo>
                    <a:pt x="7875" y="4882"/>
                  </a:lnTo>
                  <a:close/>
                  <a:moveTo>
                    <a:pt x="8096" y="4882"/>
                  </a:moveTo>
                  <a:lnTo>
                    <a:pt x="8772" y="6054"/>
                  </a:lnTo>
                  <a:lnTo>
                    <a:pt x="8096" y="6344"/>
                  </a:lnTo>
                  <a:lnTo>
                    <a:pt x="8096" y="4882"/>
                  </a:lnTo>
                  <a:close/>
                  <a:moveTo>
                    <a:pt x="11709" y="4606"/>
                  </a:moveTo>
                  <a:lnTo>
                    <a:pt x="11378" y="6344"/>
                  </a:lnTo>
                  <a:lnTo>
                    <a:pt x="10358" y="5751"/>
                  </a:lnTo>
                  <a:lnTo>
                    <a:pt x="10992" y="4937"/>
                  </a:lnTo>
                  <a:lnTo>
                    <a:pt x="11157" y="4744"/>
                  </a:lnTo>
                  <a:lnTo>
                    <a:pt x="11226" y="4689"/>
                  </a:lnTo>
                  <a:lnTo>
                    <a:pt x="11282" y="4648"/>
                  </a:lnTo>
                  <a:lnTo>
                    <a:pt x="11364" y="4620"/>
                  </a:lnTo>
                  <a:lnTo>
                    <a:pt x="11447" y="4606"/>
                  </a:lnTo>
                  <a:close/>
                  <a:moveTo>
                    <a:pt x="4896" y="4579"/>
                  </a:moveTo>
                  <a:lnTo>
                    <a:pt x="5227" y="5861"/>
                  </a:lnTo>
                  <a:lnTo>
                    <a:pt x="5227" y="5889"/>
                  </a:lnTo>
                  <a:lnTo>
                    <a:pt x="5214" y="5930"/>
                  </a:lnTo>
                  <a:lnTo>
                    <a:pt x="5186" y="5971"/>
                  </a:lnTo>
                  <a:lnTo>
                    <a:pt x="5145" y="6027"/>
                  </a:lnTo>
                  <a:lnTo>
                    <a:pt x="5020" y="6109"/>
                  </a:lnTo>
                  <a:lnTo>
                    <a:pt x="4883" y="6192"/>
                  </a:lnTo>
                  <a:lnTo>
                    <a:pt x="4579" y="6344"/>
                  </a:lnTo>
                  <a:lnTo>
                    <a:pt x="4359" y="6454"/>
                  </a:lnTo>
                  <a:lnTo>
                    <a:pt x="4165" y="5530"/>
                  </a:lnTo>
                  <a:lnTo>
                    <a:pt x="3972" y="4579"/>
                  </a:lnTo>
                  <a:close/>
                  <a:moveTo>
                    <a:pt x="9751" y="5709"/>
                  </a:moveTo>
                  <a:lnTo>
                    <a:pt x="9820" y="5723"/>
                  </a:lnTo>
                  <a:lnTo>
                    <a:pt x="9889" y="5737"/>
                  </a:lnTo>
                  <a:lnTo>
                    <a:pt x="10054" y="5820"/>
                  </a:lnTo>
                  <a:lnTo>
                    <a:pt x="9406" y="6785"/>
                  </a:lnTo>
                  <a:lnTo>
                    <a:pt x="9020" y="6123"/>
                  </a:lnTo>
                  <a:lnTo>
                    <a:pt x="9309" y="5903"/>
                  </a:lnTo>
                  <a:lnTo>
                    <a:pt x="9420" y="5820"/>
                  </a:lnTo>
                  <a:lnTo>
                    <a:pt x="9530" y="5751"/>
                  </a:lnTo>
                  <a:lnTo>
                    <a:pt x="9640" y="5709"/>
                  </a:lnTo>
                  <a:close/>
                  <a:moveTo>
                    <a:pt x="6579" y="5420"/>
                  </a:moveTo>
                  <a:lnTo>
                    <a:pt x="6813" y="5751"/>
                  </a:lnTo>
                  <a:lnTo>
                    <a:pt x="6868" y="5861"/>
                  </a:lnTo>
                  <a:lnTo>
                    <a:pt x="6924" y="5958"/>
                  </a:lnTo>
                  <a:lnTo>
                    <a:pt x="6951" y="6027"/>
                  </a:lnTo>
                  <a:lnTo>
                    <a:pt x="6951" y="6054"/>
                  </a:lnTo>
                  <a:lnTo>
                    <a:pt x="6937" y="6082"/>
                  </a:lnTo>
                  <a:lnTo>
                    <a:pt x="6469" y="6895"/>
                  </a:lnTo>
                  <a:lnTo>
                    <a:pt x="5545" y="6027"/>
                  </a:lnTo>
                  <a:lnTo>
                    <a:pt x="6579" y="5420"/>
                  </a:lnTo>
                  <a:close/>
                  <a:moveTo>
                    <a:pt x="3765" y="4579"/>
                  </a:moveTo>
                  <a:lnTo>
                    <a:pt x="4110" y="6220"/>
                  </a:lnTo>
                  <a:lnTo>
                    <a:pt x="4124" y="6330"/>
                  </a:lnTo>
                  <a:lnTo>
                    <a:pt x="4124" y="6413"/>
                  </a:lnTo>
                  <a:lnTo>
                    <a:pt x="4110" y="6496"/>
                  </a:lnTo>
                  <a:lnTo>
                    <a:pt x="4083" y="6565"/>
                  </a:lnTo>
                  <a:lnTo>
                    <a:pt x="4041" y="6620"/>
                  </a:lnTo>
                  <a:lnTo>
                    <a:pt x="4000" y="6675"/>
                  </a:lnTo>
                  <a:lnTo>
                    <a:pt x="3945" y="6730"/>
                  </a:lnTo>
                  <a:lnTo>
                    <a:pt x="3890" y="6771"/>
                  </a:lnTo>
                  <a:lnTo>
                    <a:pt x="3738" y="6854"/>
                  </a:lnTo>
                  <a:lnTo>
                    <a:pt x="3586" y="6937"/>
                  </a:lnTo>
                  <a:lnTo>
                    <a:pt x="3407" y="7006"/>
                  </a:lnTo>
                  <a:lnTo>
                    <a:pt x="3228" y="7102"/>
                  </a:lnTo>
                  <a:lnTo>
                    <a:pt x="2979" y="5861"/>
                  </a:lnTo>
                  <a:lnTo>
                    <a:pt x="2717" y="4579"/>
                  </a:lnTo>
                  <a:close/>
                  <a:moveTo>
                    <a:pt x="10261" y="5944"/>
                  </a:moveTo>
                  <a:lnTo>
                    <a:pt x="10371" y="5999"/>
                  </a:lnTo>
                  <a:lnTo>
                    <a:pt x="10689" y="6178"/>
                  </a:lnTo>
                  <a:lnTo>
                    <a:pt x="11213" y="6496"/>
                  </a:lnTo>
                  <a:lnTo>
                    <a:pt x="10840" y="6689"/>
                  </a:lnTo>
                  <a:lnTo>
                    <a:pt x="10578" y="6813"/>
                  </a:lnTo>
                  <a:lnTo>
                    <a:pt x="10302" y="6937"/>
                  </a:lnTo>
                  <a:lnTo>
                    <a:pt x="10027" y="7033"/>
                  </a:lnTo>
                  <a:lnTo>
                    <a:pt x="9916" y="7075"/>
                  </a:lnTo>
                  <a:lnTo>
                    <a:pt x="9792" y="7089"/>
                  </a:lnTo>
                  <a:lnTo>
                    <a:pt x="9696" y="7102"/>
                  </a:lnTo>
                  <a:lnTo>
                    <a:pt x="9627" y="7089"/>
                  </a:lnTo>
                  <a:lnTo>
                    <a:pt x="9558" y="7047"/>
                  </a:lnTo>
                  <a:lnTo>
                    <a:pt x="9544" y="7020"/>
                  </a:lnTo>
                  <a:lnTo>
                    <a:pt x="9530" y="6978"/>
                  </a:lnTo>
                  <a:lnTo>
                    <a:pt x="10220" y="5944"/>
                  </a:lnTo>
                  <a:close/>
                  <a:moveTo>
                    <a:pt x="7117" y="6192"/>
                  </a:moveTo>
                  <a:lnTo>
                    <a:pt x="7834" y="6551"/>
                  </a:lnTo>
                  <a:lnTo>
                    <a:pt x="7861" y="6565"/>
                  </a:lnTo>
                  <a:lnTo>
                    <a:pt x="7875" y="6592"/>
                  </a:lnTo>
                  <a:lnTo>
                    <a:pt x="7889" y="6675"/>
                  </a:lnTo>
                  <a:lnTo>
                    <a:pt x="7889" y="6785"/>
                  </a:lnTo>
                  <a:lnTo>
                    <a:pt x="7889" y="6909"/>
                  </a:lnTo>
                  <a:lnTo>
                    <a:pt x="7875" y="7309"/>
                  </a:lnTo>
                  <a:lnTo>
                    <a:pt x="6648" y="6992"/>
                  </a:lnTo>
                  <a:lnTo>
                    <a:pt x="7117" y="6192"/>
                  </a:lnTo>
                  <a:close/>
                  <a:moveTo>
                    <a:pt x="8854" y="6220"/>
                  </a:moveTo>
                  <a:lnTo>
                    <a:pt x="8910" y="6261"/>
                  </a:lnTo>
                  <a:lnTo>
                    <a:pt x="8965" y="6330"/>
                  </a:lnTo>
                  <a:lnTo>
                    <a:pt x="9089" y="6537"/>
                  </a:lnTo>
                  <a:lnTo>
                    <a:pt x="9185" y="6771"/>
                  </a:lnTo>
                  <a:lnTo>
                    <a:pt x="9268" y="6923"/>
                  </a:lnTo>
                  <a:lnTo>
                    <a:pt x="8096" y="7309"/>
                  </a:lnTo>
                  <a:lnTo>
                    <a:pt x="8096" y="6578"/>
                  </a:lnTo>
                  <a:lnTo>
                    <a:pt x="8248" y="6482"/>
                  </a:lnTo>
                  <a:lnTo>
                    <a:pt x="8468" y="6358"/>
                  </a:lnTo>
                  <a:lnTo>
                    <a:pt x="8592" y="6302"/>
                  </a:lnTo>
                  <a:lnTo>
                    <a:pt x="8703" y="6247"/>
                  </a:lnTo>
                  <a:lnTo>
                    <a:pt x="8799" y="6220"/>
                  </a:lnTo>
                  <a:close/>
                  <a:moveTo>
                    <a:pt x="2483" y="4579"/>
                  </a:moveTo>
                  <a:lnTo>
                    <a:pt x="2511" y="4592"/>
                  </a:lnTo>
                  <a:lnTo>
                    <a:pt x="2524" y="4620"/>
                  </a:lnTo>
                  <a:lnTo>
                    <a:pt x="2552" y="4717"/>
                  </a:lnTo>
                  <a:lnTo>
                    <a:pt x="2621" y="5006"/>
                  </a:lnTo>
                  <a:lnTo>
                    <a:pt x="2704" y="5516"/>
                  </a:lnTo>
                  <a:lnTo>
                    <a:pt x="2993" y="6951"/>
                  </a:lnTo>
                  <a:lnTo>
                    <a:pt x="3007" y="7075"/>
                  </a:lnTo>
                  <a:lnTo>
                    <a:pt x="2993" y="7185"/>
                  </a:lnTo>
                  <a:lnTo>
                    <a:pt x="2966" y="7254"/>
                  </a:lnTo>
                  <a:lnTo>
                    <a:pt x="2910" y="7309"/>
                  </a:lnTo>
                  <a:lnTo>
                    <a:pt x="2828" y="7364"/>
                  </a:lnTo>
                  <a:lnTo>
                    <a:pt x="2731" y="7406"/>
                  </a:lnTo>
                  <a:lnTo>
                    <a:pt x="2621" y="7461"/>
                  </a:lnTo>
                  <a:lnTo>
                    <a:pt x="2497" y="7530"/>
                  </a:lnTo>
                  <a:lnTo>
                    <a:pt x="1421" y="4579"/>
                  </a:lnTo>
                  <a:close/>
                  <a:moveTo>
                    <a:pt x="5351" y="6123"/>
                  </a:moveTo>
                  <a:lnTo>
                    <a:pt x="6303" y="7020"/>
                  </a:lnTo>
                  <a:lnTo>
                    <a:pt x="6317" y="7047"/>
                  </a:lnTo>
                  <a:lnTo>
                    <a:pt x="6331" y="7089"/>
                  </a:lnTo>
                  <a:lnTo>
                    <a:pt x="6331" y="7130"/>
                  </a:lnTo>
                  <a:lnTo>
                    <a:pt x="6317" y="7185"/>
                  </a:lnTo>
                  <a:lnTo>
                    <a:pt x="6275" y="7295"/>
                  </a:lnTo>
                  <a:lnTo>
                    <a:pt x="6207" y="7420"/>
                  </a:lnTo>
                  <a:lnTo>
                    <a:pt x="6041" y="7668"/>
                  </a:lnTo>
                  <a:lnTo>
                    <a:pt x="5917" y="7847"/>
                  </a:lnTo>
                  <a:lnTo>
                    <a:pt x="4469" y="6647"/>
                  </a:lnTo>
                  <a:lnTo>
                    <a:pt x="5351" y="6123"/>
                  </a:lnTo>
                  <a:close/>
                  <a:moveTo>
                    <a:pt x="9365" y="7158"/>
                  </a:moveTo>
                  <a:lnTo>
                    <a:pt x="9420" y="7185"/>
                  </a:lnTo>
                  <a:lnTo>
                    <a:pt x="9461" y="7213"/>
                  </a:lnTo>
                  <a:lnTo>
                    <a:pt x="9475" y="7268"/>
                  </a:lnTo>
                  <a:lnTo>
                    <a:pt x="9461" y="7309"/>
                  </a:lnTo>
                  <a:lnTo>
                    <a:pt x="9420" y="7364"/>
                  </a:lnTo>
                  <a:lnTo>
                    <a:pt x="9282" y="7475"/>
                  </a:lnTo>
                  <a:lnTo>
                    <a:pt x="9075" y="7613"/>
                  </a:lnTo>
                  <a:lnTo>
                    <a:pt x="8841" y="7751"/>
                  </a:lnTo>
                  <a:lnTo>
                    <a:pt x="8385" y="8026"/>
                  </a:lnTo>
                  <a:lnTo>
                    <a:pt x="8206" y="8123"/>
                  </a:lnTo>
                  <a:lnTo>
                    <a:pt x="8096" y="8206"/>
                  </a:lnTo>
                  <a:lnTo>
                    <a:pt x="8096" y="7516"/>
                  </a:lnTo>
                  <a:lnTo>
                    <a:pt x="8385" y="7406"/>
                  </a:lnTo>
                  <a:lnTo>
                    <a:pt x="8606" y="7323"/>
                  </a:lnTo>
                  <a:lnTo>
                    <a:pt x="8854" y="7240"/>
                  </a:lnTo>
                  <a:lnTo>
                    <a:pt x="9089" y="7185"/>
                  </a:lnTo>
                  <a:lnTo>
                    <a:pt x="9199" y="7158"/>
                  </a:lnTo>
                  <a:close/>
                  <a:moveTo>
                    <a:pt x="11420" y="6689"/>
                  </a:moveTo>
                  <a:lnTo>
                    <a:pt x="11516" y="6702"/>
                  </a:lnTo>
                  <a:lnTo>
                    <a:pt x="11613" y="6730"/>
                  </a:lnTo>
                  <a:lnTo>
                    <a:pt x="11723" y="6785"/>
                  </a:lnTo>
                  <a:lnTo>
                    <a:pt x="12026" y="6964"/>
                  </a:lnTo>
                  <a:lnTo>
                    <a:pt x="10289" y="8316"/>
                  </a:lnTo>
                  <a:lnTo>
                    <a:pt x="9737" y="7351"/>
                  </a:lnTo>
                  <a:lnTo>
                    <a:pt x="10992" y="6813"/>
                  </a:lnTo>
                  <a:lnTo>
                    <a:pt x="11171" y="6744"/>
                  </a:lnTo>
                  <a:lnTo>
                    <a:pt x="11295" y="6702"/>
                  </a:lnTo>
                  <a:lnTo>
                    <a:pt x="11420" y="6689"/>
                  </a:lnTo>
                  <a:close/>
                  <a:moveTo>
                    <a:pt x="6689" y="7199"/>
                  </a:moveTo>
                  <a:lnTo>
                    <a:pt x="6786" y="7213"/>
                  </a:lnTo>
                  <a:lnTo>
                    <a:pt x="6965" y="7268"/>
                  </a:lnTo>
                  <a:lnTo>
                    <a:pt x="7131" y="7337"/>
                  </a:lnTo>
                  <a:lnTo>
                    <a:pt x="7530" y="7420"/>
                  </a:lnTo>
                  <a:lnTo>
                    <a:pt x="7668" y="7447"/>
                  </a:lnTo>
                  <a:lnTo>
                    <a:pt x="7765" y="7489"/>
                  </a:lnTo>
                  <a:lnTo>
                    <a:pt x="7848" y="7516"/>
                  </a:lnTo>
                  <a:lnTo>
                    <a:pt x="7861" y="7544"/>
                  </a:lnTo>
                  <a:lnTo>
                    <a:pt x="7875" y="7557"/>
                  </a:lnTo>
                  <a:lnTo>
                    <a:pt x="7889" y="7971"/>
                  </a:lnTo>
                  <a:lnTo>
                    <a:pt x="7875" y="8178"/>
                  </a:lnTo>
                  <a:lnTo>
                    <a:pt x="7861" y="8275"/>
                  </a:lnTo>
                  <a:lnTo>
                    <a:pt x="7848" y="8357"/>
                  </a:lnTo>
                  <a:lnTo>
                    <a:pt x="6110" y="7944"/>
                  </a:lnTo>
                  <a:lnTo>
                    <a:pt x="6496" y="7268"/>
                  </a:lnTo>
                  <a:lnTo>
                    <a:pt x="6510" y="7240"/>
                  </a:lnTo>
                  <a:lnTo>
                    <a:pt x="6537" y="7213"/>
                  </a:lnTo>
                  <a:lnTo>
                    <a:pt x="6606" y="7199"/>
                  </a:lnTo>
                  <a:close/>
                  <a:moveTo>
                    <a:pt x="4276" y="6758"/>
                  </a:moveTo>
                  <a:lnTo>
                    <a:pt x="5558" y="7819"/>
                  </a:lnTo>
                  <a:lnTo>
                    <a:pt x="5655" y="7888"/>
                  </a:lnTo>
                  <a:lnTo>
                    <a:pt x="5738" y="7944"/>
                  </a:lnTo>
                  <a:lnTo>
                    <a:pt x="5765" y="7985"/>
                  </a:lnTo>
                  <a:lnTo>
                    <a:pt x="5793" y="8026"/>
                  </a:lnTo>
                  <a:lnTo>
                    <a:pt x="5779" y="8068"/>
                  </a:lnTo>
                  <a:lnTo>
                    <a:pt x="5765" y="8123"/>
                  </a:lnTo>
                  <a:lnTo>
                    <a:pt x="5296" y="8923"/>
                  </a:lnTo>
                  <a:lnTo>
                    <a:pt x="3338" y="7295"/>
                  </a:lnTo>
                  <a:lnTo>
                    <a:pt x="4276" y="6758"/>
                  </a:lnTo>
                  <a:close/>
                  <a:moveTo>
                    <a:pt x="9572" y="7447"/>
                  </a:moveTo>
                  <a:lnTo>
                    <a:pt x="10123" y="8399"/>
                  </a:lnTo>
                  <a:lnTo>
                    <a:pt x="8096" y="9006"/>
                  </a:lnTo>
                  <a:lnTo>
                    <a:pt x="8096" y="8440"/>
                  </a:lnTo>
                  <a:lnTo>
                    <a:pt x="9572" y="7447"/>
                  </a:lnTo>
                  <a:close/>
                  <a:moveTo>
                    <a:pt x="6000" y="8123"/>
                  </a:moveTo>
                  <a:lnTo>
                    <a:pt x="7241" y="8426"/>
                  </a:lnTo>
                  <a:lnTo>
                    <a:pt x="7572" y="8495"/>
                  </a:lnTo>
                  <a:lnTo>
                    <a:pt x="7682" y="8523"/>
                  </a:lnTo>
                  <a:lnTo>
                    <a:pt x="7765" y="8564"/>
                  </a:lnTo>
                  <a:lnTo>
                    <a:pt x="7792" y="8592"/>
                  </a:lnTo>
                  <a:lnTo>
                    <a:pt x="7820" y="8619"/>
                  </a:lnTo>
                  <a:lnTo>
                    <a:pt x="7848" y="8716"/>
                  </a:lnTo>
                  <a:lnTo>
                    <a:pt x="7861" y="8854"/>
                  </a:lnTo>
                  <a:lnTo>
                    <a:pt x="7875" y="9033"/>
                  </a:lnTo>
                  <a:lnTo>
                    <a:pt x="5503" y="8978"/>
                  </a:lnTo>
                  <a:lnTo>
                    <a:pt x="6000" y="8123"/>
                  </a:lnTo>
                  <a:close/>
                  <a:moveTo>
                    <a:pt x="3172" y="7420"/>
                  </a:moveTo>
                  <a:lnTo>
                    <a:pt x="3186" y="7433"/>
                  </a:lnTo>
                  <a:lnTo>
                    <a:pt x="3986" y="8095"/>
                  </a:lnTo>
                  <a:lnTo>
                    <a:pt x="4993" y="8923"/>
                  </a:lnTo>
                  <a:lnTo>
                    <a:pt x="5076" y="8992"/>
                  </a:lnTo>
                  <a:lnTo>
                    <a:pt x="5131" y="9061"/>
                  </a:lnTo>
                  <a:lnTo>
                    <a:pt x="5158" y="9102"/>
                  </a:lnTo>
                  <a:lnTo>
                    <a:pt x="5158" y="9157"/>
                  </a:lnTo>
                  <a:lnTo>
                    <a:pt x="5145" y="9212"/>
                  </a:lnTo>
                  <a:lnTo>
                    <a:pt x="5103" y="9268"/>
                  </a:lnTo>
                  <a:lnTo>
                    <a:pt x="4993" y="9461"/>
                  </a:lnTo>
                  <a:lnTo>
                    <a:pt x="4717" y="9212"/>
                  </a:lnTo>
                  <a:lnTo>
                    <a:pt x="4441" y="8978"/>
                  </a:lnTo>
                  <a:lnTo>
                    <a:pt x="4138" y="8757"/>
                  </a:lnTo>
                  <a:lnTo>
                    <a:pt x="3834" y="8537"/>
                  </a:lnTo>
                  <a:lnTo>
                    <a:pt x="3228" y="8123"/>
                  </a:lnTo>
                  <a:lnTo>
                    <a:pt x="2635" y="7695"/>
                  </a:lnTo>
                  <a:lnTo>
                    <a:pt x="2910" y="7516"/>
                  </a:lnTo>
                  <a:lnTo>
                    <a:pt x="2993" y="7461"/>
                  </a:lnTo>
                  <a:lnTo>
                    <a:pt x="3076" y="7433"/>
                  </a:lnTo>
                  <a:lnTo>
                    <a:pt x="3145" y="7420"/>
                  </a:lnTo>
                  <a:close/>
                  <a:moveTo>
                    <a:pt x="10220" y="8592"/>
                  </a:moveTo>
                  <a:lnTo>
                    <a:pt x="10233" y="8619"/>
                  </a:lnTo>
                  <a:lnTo>
                    <a:pt x="10302" y="8702"/>
                  </a:lnTo>
                  <a:lnTo>
                    <a:pt x="10454" y="8964"/>
                  </a:lnTo>
                  <a:lnTo>
                    <a:pt x="10702" y="9433"/>
                  </a:lnTo>
                  <a:lnTo>
                    <a:pt x="8068" y="10123"/>
                  </a:lnTo>
                  <a:lnTo>
                    <a:pt x="8054" y="9930"/>
                  </a:lnTo>
                  <a:lnTo>
                    <a:pt x="8041" y="9654"/>
                  </a:lnTo>
                  <a:lnTo>
                    <a:pt x="8027" y="9516"/>
                  </a:lnTo>
                  <a:lnTo>
                    <a:pt x="8027" y="9392"/>
                  </a:lnTo>
                  <a:lnTo>
                    <a:pt x="8041" y="9281"/>
                  </a:lnTo>
                  <a:lnTo>
                    <a:pt x="8054" y="9240"/>
                  </a:lnTo>
                  <a:lnTo>
                    <a:pt x="8068" y="9212"/>
                  </a:lnTo>
                  <a:lnTo>
                    <a:pt x="8110" y="9185"/>
                  </a:lnTo>
                  <a:lnTo>
                    <a:pt x="8151" y="9157"/>
                  </a:lnTo>
                  <a:lnTo>
                    <a:pt x="8261" y="9116"/>
                  </a:lnTo>
                  <a:lnTo>
                    <a:pt x="8399" y="9074"/>
                  </a:lnTo>
                  <a:lnTo>
                    <a:pt x="8551" y="9033"/>
                  </a:lnTo>
                  <a:lnTo>
                    <a:pt x="8854" y="8978"/>
                  </a:lnTo>
                  <a:lnTo>
                    <a:pt x="9061" y="8923"/>
                  </a:lnTo>
                  <a:lnTo>
                    <a:pt x="10206" y="8592"/>
                  </a:lnTo>
                  <a:close/>
                  <a:moveTo>
                    <a:pt x="5696" y="9185"/>
                  </a:moveTo>
                  <a:lnTo>
                    <a:pt x="7034" y="9226"/>
                  </a:lnTo>
                  <a:lnTo>
                    <a:pt x="7199" y="9212"/>
                  </a:lnTo>
                  <a:lnTo>
                    <a:pt x="7461" y="9199"/>
                  </a:lnTo>
                  <a:lnTo>
                    <a:pt x="7710" y="9199"/>
                  </a:lnTo>
                  <a:lnTo>
                    <a:pt x="7806" y="9212"/>
                  </a:lnTo>
                  <a:lnTo>
                    <a:pt x="7875" y="9240"/>
                  </a:lnTo>
                  <a:lnTo>
                    <a:pt x="7889" y="9268"/>
                  </a:lnTo>
                  <a:lnTo>
                    <a:pt x="7903" y="9295"/>
                  </a:lnTo>
                  <a:lnTo>
                    <a:pt x="7903" y="9392"/>
                  </a:lnTo>
                  <a:lnTo>
                    <a:pt x="7917" y="9516"/>
                  </a:lnTo>
                  <a:lnTo>
                    <a:pt x="7903" y="9667"/>
                  </a:lnTo>
                  <a:lnTo>
                    <a:pt x="7875" y="10136"/>
                  </a:lnTo>
                  <a:lnTo>
                    <a:pt x="6524" y="9847"/>
                  </a:lnTo>
                  <a:lnTo>
                    <a:pt x="5848" y="9695"/>
                  </a:lnTo>
                  <a:lnTo>
                    <a:pt x="5186" y="9543"/>
                  </a:lnTo>
                  <a:lnTo>
                    <a:pt x="5296" y="9350"/>
                  </a:lnTo>
                  <a:lnTo>
                    <a:pt x="5338" y="9281"/>
                  </a:lnTo>
                  <a:lnTo>
                    <a:pt x="5379" y="9240"/>
                  </a:lnTo>
                  <a:lnTo>
                    <a:pt x="5420" y="9212"/>
                  </a:lnTo>
                  <a:lnTo>
                    <a:pt x="5489" y="9199"/>
                  </a:lnTo>
                  <a:lnTo>
                    <a:pt x="5572" y="9185"/>
                  </a:lnTo>
                  <a:close/>
                  <a:moveTo>
                    <a:pt x="4841" y="0"/>
                  </a:moveTo>
                  <a:lnTo>
                    <a:pt x="4648" y="97"/>
                  </a:lnTo>
                  <a:lnTo>
                    <a:pt x="4400" y="234"/>
                  </a:lnTo>
                  <a:lnTo>
                    <a:pt x="2607" y="1269"/>
                  </a:lnTo>
                  <a:lnTo>
                    <a:pt x="2566" y="1283"/>
                  </a:lnTo>
                  <a:lnTo>
                    <a:pt x="2511" y="1269"/>
                  </a:lnTo>
                  <a:lnTo>
                    <a:pt x="2345" y="1200"/>
                  </a:lnTo>
                  <a:lnTo>
                    <a:pt x="2138" y="1076"/>
                  </a:lnTo>
                  <a:lnTo>
                    <a:pt x="1904" y="938"/>
                  </a:lnTo>
                  <a:lnTo>
                    <a:pt x="1449" y="634"/>
                  </a:lnTo>
                  <a:lnTo>
                    <a:pt x="1159" y="441"/>
                  </a:lnTo>
                  <a:lnTo>
                    <a:pt x="1118" y="510"/>
                  </a:lnTo>
                  <a:lnTo>
                    <a:pt x="1118" y="565"/>
                  </a:lnTo>
                  <a:lnTo>
                    <a:pt x="1131" y="621"/>
                  </a:lnTo>
                  <a:lnTo>
                    <a:pt x="1173" y="690"/>
                  </a:lnTo>
                  <a:lnTo>
                    <a:pt x="1242" y="745"/>
                  </a:lnTo>
                  <a:lnTo>
                    <a:pt x="1324" y="814"/>
                  </a:lnTo>
                  <a:lnTo>
                    <a:pt x="1504" y="938"/>
                  </a:lnTo>
                  <a:lnTo>
                    <a:pt x="1724" y="1048"/>
                  </a:lnTo>
                  <a:lnTo>
                    <a:pt x="1931" y="1158"/>
                  </a:lnTo>
                  <a:lnTo>
                    <a:pt x="2248" y="1310"/>
                  </a:lnTo>
                  <a:lnTo>
                    <a:pt x="2317" y="1365"/>
                  </a:lnTo>
                  <a:lnTo>
                    <a:pt x="2359" y="1407"/>
                  </a:lnTo>
                  <a:lnTo>
                    <a:pt x="2386" y="1462"/>
                  </a:lnTo>
                  <a:lnTo>
                    <a:pt x="2414" y="1517"/>
                  </a:lnTo>
                  <a:lnTo>
                    <a:pt x="2414" y="1572"/>
                  </a:lnTo>
                  <a:lnTo>
                    <a:pt x="2414" y="1641"/>
                  </a:lnTo>
                  <a:lnTo>
                    <a:pt x="2373" y="1779"/>
                  </a:lnTo>
                  <a:lnTo>
                    <a:pt x="2304" y="1917"/>
                  </a:lnTo>
                  <a:lnTo>
                    <a:pt x="2235" y="2055"/>
                  </a:lnTo>
                  <a:lnTo>
                    <a:pt x="2152" y="2207"/>
                  </a:lnTo>
                  <a:lnTo>
                    <a:pt x="2083" y="2344"/>
                  </a:lnTo>
                  <a:lnTo>
                    <a:pt x="1256" y="4261"/>
                  </a:lnTo>
                  <a:lnTo>
                    <a:pt x="1214" y="4330"/>
                  </a:lnTo>
                  <a:lnTo>
                    <a:pt x="1159" y="4372"/>
                  </a:lnTo>
                  <a:lnTo>
                    <a:pt x="1090" y="4399"/>
                  </a:lnTo>
                  <a:lnTo>
                    <a:pt x="1021" y="4427"/>
                  </a:lnTo>
                  <a:lnTo>
                    <a:pt x="938" y="4427"/>
                  </a:lnTo>
                  <a:lnTo>
                    <a:pt x="842" y="4413"/>
                  </a:lnTo>
                  <a:lnTo>
                    <a:pt x="663" y="4386"/>
                  </a:lnTo>
                  <a:lnTo>
                    <a:pt x="469" y="4344"/>
                  </a:lnTo>
                  <a:lnTo>
                    <a:pt x="290" y="4317"/>
                  </a:lnTo>
                  <a:lnTo>
                    <a:pt x="221" y="4317"/>
                  </a:lnTo>
                  <a:lnTo>
                    <a:pt x="152" y="4330"/>
                  </a:lnTo>
                  <a:lnTo>
                    <a:pt x="83" y="4358"/>
                  </a:lnTo>
                  <a:lnTo>
                    <a:pt x="42" y="4399"/>
                  </a:lnTo>
                  <a:lnTo>
                    <a:pt x="1" y="4454"/>
                  </a:lnTo>
                  <a:lnTo>
                    <a:pt x="1" y="4482"/>
                  </a:lnTo>
                  <a:lnTo>
                    <a:pt x="14" y="4510"/>
                  </a:lnTo>
                  <a:lnTo>
                    <a:pt x="42" y="4551"/>
                  </a:lnTo>
                  <a:lnTo>
                    <a:pt x="97" y="4579"/>
                  </a:lnTo>
                  <a:lnTo>
                    <a:pt x="180" y="4592"/>
                  </a:lnTo>
                  <a:lnTo>
                    <a:pt x="276" y="4606"/>
                  </a:lnTo>
                  <a:lnTo>
                    <a:pt x="511" y="4606"/>
                  </a:lnTo>
                  <a:lnTo>
                    <a:pt x="980" y="4592"/>
                  </a:lnTo>
                  <a:lnTo>
                    <a:pt x="1145" y="4592"/>
                  </a:lnTo>
                  <a:lnTo>
                    <a:pt x="1187" y="4606"/>
                  </a:lnTo>
                  <a:lnTo>
                    <a:pt x="1214" y="4606"/>
                  </a:lnTo>
                  <a:lnTo>
                    <a:pt x="1821" y="6275"/>
                  </a:lnTo>
                  <a:lnTo>
                    <a:pt x="2097" y="6992"/>
                  </a:lnTo>
                  <a:lnTo>
                    <a:pt x="2262" y="7447"/>
                  </a:lnTo>
                  <a:lnTo>
                    <a:pt x="2304" y="7585"/>
                  </a:lnTo>
                  <a:lnTo>
                    <a:pt x="2304" y="7640"/>
                  </a:lnTo>
                  <a:lnTo>
                    <a:pt x="2304" y="7654"/>
                  </a:lnTo>
                  <a:lnTo>
                    <a:pt x="1973" y="7819"/>
                  </a:lnTo>
                  <a:lnTo>
                    <a:pt x="1752" y="7930"/>
                  </a:lnTo>
                  <a:lnTo>
                    <a:pt x="1531" y="8054"/>
                  </a:lnTo>
                  <a:lnTo>
                    <a:pt x="1338" y="8178"/>
                  </a:lnTo>
                  <a:lnTo>
                    <a:pt x="1256" y="8247"/>
                  </a:lnTo>
                  <a:lnTo>
                    <a:pt x="1187" y="8302"/>
                  </a:lnTo>
                  <a:lnTo>
                    <a:pt x="1145" y="8371"/>
                  </a:lnTo>
                  <a:lnTo>
                    <a:pt x="1118" y="8440"/>
                  </a:lnTo>
                  <a:lnTo>
                    <a:pt x="1118" y="8495"/>
                  </a:lnTo>
                  <a:lnTo>
                    <a:pt x="1159" y="8550"/>
                  </a:lnTo>
                  <a:lnTo>
                    <a:pt x="2373" y="7861"/>
                  </a:lnTo>
                  <a:lnTo>
                    <a:pt x="2400" y="7847"/>
                  </a:lnTo>
                  <a:lnTo>
                    <a:pt x="2428" y="7847"/>
                  </a:lnTo>
                  <a:lnTo>
                    <a:pt x="2511" y="7861"/>
                  </a:lnTo>
                  <a:lnTo>
                    <a:pt x="2607" y="7902"/>
                  </a:lnTo>
                  <a:lnTo>
                    <a:pt x="2731" y="7971"/>
                  </a:lnTo>
                  <a:lnTo>
                    <a:pt x="3007" y="8150"/>
                  </a:lnTo>
                  <a:lnTo>
                    <a:pt x="3297" y="8371"/>
                  </a:lnTo>
                  <a:lnTo>
                    <a:pt x="3876" y="8826"/>
                  </a:lnTo>
                  <a:lnTo>
                    <a:pt x="4248" y="9143"/>
                  </a:lnTo>
                  <a:lnTo>
                    <a:pt x="4414" y="9240"/>
                  </a:lnTo>
                  <a:lnTo>
                    <a:pt x="4552" y="9336"/>
                  </a:lnTo>
                  <a:lnTo>
                    <a:pt x="4662" y="9419"/>
                  </a:lnTo>
                  <a:lnTo>
                    <a:pt x="4745" y="9488"/>
                  </a:lnTo>
                  <a:lnTo>
                    <a:pt x="4772" y="9530"/>
                  </a:lnTo>
                  <a:lnTo>
                    <a:pt x="4800" y="9571"/>
                  </a:lnTo>
                  <a:lnTo>
                    <a:pt x="4814" y="9626"/>
                  </a:lnTo>
                  <a:lnTo>
                    <a:pt x="4814" y="9667"/>
                  </a:lnTo>
                  <a:lnTo>
                    <a:pt x="4800" y="9736"/>
                  </a:lnTo>
                  <a:lnTo>
                    <a:pt x="4786" y="9792"/>
                  </a:lnTo>
                  <a:lnTo>
                    <a:pt x="4703" y="9957"/>
                  </a:lnTo>
                  <a:lnTo>
                    <a:pt x="3917" y="11322"/>
                  </a:lnTo>
                  <a:lnTo>
                    <a:pt x="3945" y="11336"/>
                  </a:lnTo>
                  <a:lnTo>
                    <a:pt x="3972" y="11350"/>
                  </a:lnTo>
                  <a:lnTo>
                    <a:pt x="4041" y="11350"/>
                  </a:lnTo>
                  <a:lnTo>
                    <a:pt x="4110" y="11322"/>
                  </a:lnTo>
                  <a:lnTo>
                    <a:pt x="4179" y="11267"/>
                  </a:lnTo>
                  <a:lnTo>
                    <a:pt x="4248" y="11184"/>
                  </a:lnTo>
                  <a:lnTo>
                    <a:pt x="4317" y="11088"/>
                  </a:lnTo>
                  <a:lnTo>
                    <a:pt x="4469" y="10867"/>
                  </a:lnTo>
                  <a:lnTo>
                    <a:pt x="4607" y="10605"/>
                  </a:lnTo>
                  <a:lnTo>
                    <a:pt x="4731" y="10357"/>
                  </a:lnTo>
                  <a:lnTo>
                    <a:pt x="4910" y="10012"/>
                  </a:lnTo>
                  <a:lnTo>
                    <a:pt x="4993" y="9861"/>
                  </a:lnTo>
                  <a:lnTo>
                    <a:pt x="5020" y="9819"/>
                  </a:lnTo>
                  <a:lnTo>
                    <a:pt x="5048" y="9778"/>
                  </a:lnTo>
                  <a:lnTo>
                    <a:pt x="5089" y="9750"/>
                  </a:lnTo>
                  <a:lnTo>
                    <a:pt x="5200" y="9750"/>
                  </a:lnTo>
                  <a:lnTo>
                    <a:pt x="5283" y="9778"/>
                  </a:lnTo>
                  <a:lnTo>
                    <a:pt x="5820" y="9902"/>
                  </a:lnTo>
                  <a:lnTo>
                    <a:pt x="6358" y="10026"/>
                  </a:lnTo>
                  <a:lnTo>
                    <a:pt x="6689" y="10081"/>
                  </a:lnTo>
                  <a:lnTo>
                    <a:pt x="7199" y="10178"/>
                  </a:lnTo>
                  <a:lnTo>
                    <a:pt x="7461" y="10233"/>
                  </a:lnTo>
                  <a:lnTo>
                    <a:pt x="7668" y="10288"/>
                  </a:lnTo>
                  <a:lnTo>
                    <a:pt x="7820" y="10343"/>
                  </a:lnTo>
                  <a:lnTo>
                    <a:pt x="7861" y="10371"/>
                  </a:lnTo>
                  <a:lnTo>
                    <a:pt x="7875" y="10398"/>
                  </a:lnTo>
                  <a:lnTo>
                    <a:pt x="7875" y="12371"/>
                  </a:lnTo>
                  <a:lnTo>
                    <a:pt x="7889" y="12426"/>
                  </a:lnTo>
                  <a:lnTo>
                    <a:pt x="7917" y="12453"/>
                  </a:lnTo>
                  <a:lnTo>
                    <a:pt x="7944" y="12453"/>
                  </a:lnTo>
                  <a:lnTo>
                    <a:pt x="7986" y="12426"/>
                  </a:lnTo>
                  <a:lnTo>
                    <a:pt x="8027" y="12398"/>
                  </a:lnTo>
                  <a:lnTo>
                    <a:pt x="8068" y="12343"/>
                  </a:lnTo>
                  <a:lnTo>
                    <a:pt x="8082" y="12288"/>
                  </a:lnTo>
                  <a:lnTo>
                    <a:pt x="8096" y="12219"/>
                  </a:lnTo>
                  <a:lnTo>
                    <a:pt x="8096" y="11074"/>
                  </a:lnTo>
                  <a:lnTo>
                    <a:pt x="8082" y="10922"/>
                  </a:lnTo>
                  <a:lnTo>
                    <a:pt x="8054" y="10702"/>
                  </a:lnTo>
                  <a:lnTo>
                    <a:pt x="8054" y="10481"/>
                  </a:lnTo>
                  <a:lnTo>
                    <a:pt x="8068" y="10398"/>
                  </a:lnTo>
                  <a:lnTo>
                    <a:pt x="8082" y="10343"/>
                  </a:lnTo>
                  <a:lnTo>
                    <a:pt x="8123" y="10302"/>
                  </a:lnTo>
                  <a:lnTo>
                    <a:pt x="8192" y="10274"/>
                  </a:lnTo>
                  <a:lnTo>
                    <a:pt x="8372" y="10233"/>
                  </a:lnTo>
                  <a:lnTo>
                    <a:pt x="8703" y="10178"/>
                  </a:lnTo>
                  <a:lnTo>
                    <a:pt x="9902" y="9847"/>
                  </a:lnTo>
                  <a:lnTo>
                    <a:pt x="10123" y="9792"/>
                  </a:lnTo>
                  <a:lnTo>
                    <a:pt x="10302" y="9723"/>
                  </a:lnTo>
                  <a:lnTo>
                    <a:pt x="10454" y="9681"/>
                  </a:lnTo>
                  <a:lnTo>
                    <a:pt x="10578" y="9654"/>
                  </a:lnTo>
                  <a:lnTo>
                    <a:pt x="10647" y="9654"/>
                  </a:lnTo>
                  <a:lnTo>
                    <a:pt x="10702" y="9667"/>
                  </a:lnTo>
                  <a:lnTo>
                    <a:pt x="10758" y="9681"/>
                  </a:lnTo>
                  <a:lnTo>
                    <a:pt x="10813" y="9723"/>
                  </a:lnTo>
                  <a:lnTo>
                    <a:pt x="10868" y="9764"/>
                  </a:lnTo>
                  <a:lnTo>
                    <a:pt x="10909" y="9833"/>
                  </a:lnTo>
                  <a:lnTo>
                    <a:pt x="11033" y="9998"/>
                  </a:lnTo>
                  <a:lnTo>
                    <a:pt x="11213" y="10357"/>
                  </a:lnTo>
                  <a:lnTo>
                    <a:pt x="11337" y="10605"/>
                  </a:lnTo>
                  <a:lnTo>
                    <a:pt x="11475" y="10853"/>
                  </a:lnTo>
                  <a:lnTo>
                    <a:pt x="11626" y="11088"/>
                  </a:lnTo>
                  <a:lnTo>
                    <a:pt x="11695" y="11184"/>
                  </a:lnTo>
                  <a:lnTo>
                    <a:pt x="11764" y="11267"/>
                  </a:lnTo>
                  <a:lnTo>
                    <a:pt x="11847" y="11322"/>
                  </a:lnTo>
                  <a:lnTo>
                    <a:pt x="11902" y="11350"/>
                  </a:lnTo>
                  <a:lnTo>
                    <a:pt x="11971" y="11350"/>
                  </a:lnTo>
                  <a:lnTo>
                    <a:pt x="11999" y="11336"/>
                  </a:lnTo>
                  <a:lnTo>
                    <a:pt x="12026" y="11322"/>
                  </a:lnTo>
                  <a:lnTo>
                    <a:pt x="11089" y="9709"/>
                  </a:lnTo>
                  <a:lnTo>
                    <a:pt x="11061" y="9626"/>
                  </a:lnTo>
                  <a:lnTo>
                    <a:pt x="11061" y="9557"/>
                  </a:lnTo>
                  <a:lnTo>
                    <a:pt x="11061" y="9488"/>
                  </a:lnTo>
                  <a:lnTo>
                    <a:pt x="11089" y="9433"/>
                  </a:lnTo>
                  <a:lnTo>
                    <a:pt x="11130" y="9364"/>
                  </a:lnTo>
                  <a:lnTo>
                    <a:pt x="11185" y="9295"/>
                  </a:lnTo>
                  <a:lnTo>
                    <a:pt x="11323" y="9171"/>
                  </a:lnTo>
                  <a:lnTo>
                    <a:pt x="11475" y="9047"/>
                  </a:lnTo>
                  <a:lnTo>
                    <a:pt x="11640" y="8937"/>
                  </a:lnTo>
                  <a:lnTo>
                    <a:pt x="11792" y="8826"/>
                  </a:lnTo>
                  <a:lnTo>
                    <a:pt x="11916" y="8743"/>
                  </a:lnTo>
                  <a:lnTo>
                    <a:pt x="12178" y="8495"/>
                  </a:lnTo>
                  <a:lnTo>
                    <a:pt x="12178" y="8261"/>
                  </a:lnTo>
                  <a:lnTo>
                    <a:pt x="10882" y="9336"/>
                  </a:lnTo>
                  <a:lnTo>
                    <a:pt x="10606" y="8881"/>
                  </a:lnTo>
                  <a:lnTo>
                    <a:pt x="10454" y="8619"/>
                  </a:lnTo>
                  <a:lnTo>
                    <a:pt x="10413" y="8523"/>
                  </a:lnTo>
                  <a:lnTo>
                    <a:pt x="10399" y="8481"/>
                  </a:lnTo>
                  <a:lnTo>
                    <a:pt x="12178" y="7102"/>
                  </a:lnTo>
                  <a:lnTo>
                    <a:pt x="12178" y="6675"/>
                  </a:lnTo>
                  <a:lnTo>
                    <a:pt x="12150" y="6785"/>
                  </a:lnTo>
                  <a:lnTo>
                    <a:pt x="11557" y="6454"/>
                  </a:lnTo>
                  <a:lnTo>
                    <a:pt x="11847" y="4951"/>
                  </a:lnTo>
                  <a:lnTo>
                    <a:pt x="11875" y="4854"/>
                  </a:lnTo>
                  <a:lnTo>
                    <a:pt x="11902" y="4772"/>
                  </a:lnTo>
                  <a:lnTo>
                    <a:pt x="11930" y="4717"/>
                  </a:lnTo>
                  <a:lnTo>
                    <a:pt x="11971" y="4661"/>
                  </a:lnTo>
                  <a:lnTo>
                    <a:pt x="12013" y="4620"/>
                  </a:lnTo>
                  <a:lnTo>
                    <a:pt x="12068" y="4606"/>
                  </a:lnTo>
                  <a:lnTo>
                    <a:pt x="12123" y="4579"/>
                  </a:lnTo>
                  <a:lnTo>
                    <a:pt x="12178" y="4579"/>
                  </a:lnTo>
                  <a:lnTo>
                    <a:pt x="12178" y="4413"/>
                  </a:lnTo>
                  <a:lnTo>
                    <a:pt x="11916" y="4413"/>
                  </a:lnTo>
                  <a:lnTo>
                    <a:pt x="11709" y="3696"/>
                  </a:lnTo>
                  <a:lnTo>
                    <a:pt x="11516" y="3006"/>
                  </a:lnTo>
                  <a:lnTo>
                    <a:pt x="11475" y="2827"/>
                  </a:lnTo>
                  <a:lnTo>
                    <a:pt x="11475" y="2758"/>
                  </a:lnTo>
                  <a:lnTo>
                    <a:pt x="11475" y="2689"/>
                  </a:lnTo>
                  <a:lnTo>
                    <a:pt x="11502" y="2648"/>
                  </a:lnTo>
                  <a:lnTo>
                    <a:pt x="11516" y="2593"/>
                  </a:lnTo>
                  <a:lnTo>
                    <a:pt x="11557" y="2551"/>
                  </a:lnTo>
                  <a:lnTo>
                    <a:pt x="11599" y="2510"/>
                  </a:lnTo>
                  <a:lnTo>
                    <a:pt x="11695" y="2441"/>
                  </a:lnTo>
                  <a:lnTo>
                    <a:pt x="11833" y="2386"/>
                  </a:lnTo>
                  <a:lnTo>
                    <a:pt x="11985" y="2303"/>
                  </a:lnTo>
                  <a:lnTo>
                    <a:pt x="12150" y="2220"/>
                  </a:lnTo>
                  <a:lnTo>
                    <a:pt x="12178" y="2303"/>
                  </a:lnTo>
                  <a:lnTo>
                    <a:pt x="12178" y="1834"/>
                  </a:lnTo>
                  <a:lnTo>
                    <a:pt x="11488" y="1241"/>
                  </a:lnTo>
                  <a:lnTo>
                    <a:pt x="10647" y="483"/>
                  </a:lnTo>
                  <a:lnTo>
                    <a:pt x="10578" y="428"/>
                  </a:lnTo>
                  <a:lnTo>
                    <a:pt x="10537" y="359"/>
                  </a:lnTo>
                  <a:lnTo>
                    <a:pt x="10523" y="303"/>
                  </a:lnTo>
                  <a:lnTo>
                    <a:pt x="10537" y="248"/>
                  </a:lnTo>
                  <a:lnTo>
                    <a:pt x="10551" y="193"/>
                  </a:lnTo>
                  <a:lnTo>
                    <a:pt x="10592" y="138"/>
                  </a:lnTo>
                  <a:lnTo>
                    <a:pt x="10689" y="0"/>
                  </a:lnTo>
                  <a:lnTo>
                    <a:pt x="10468" y="0"/>
                  </a:lnTo>
                  <a:lnTo>
                    <a:pt x="10427" y="97"/>
                  </a:lnTo>
                  <a:lnTo>
                    <a:pt x="10358" y="179"/>
                  </a:lnTo>
                  <a:lnTo>
                    <a:pt x="10316" y="207"/>
                  </a:lnTo>
                  <a:lnTo>
                    <a:pt x="10275" y="234"/>
                  </a:lnTo>
                  <a:lnTo>
                    <a:pt x="10233" y="248"/>
                  </a:lnTo>
                  <a:lnTo>
                    <a:pt x="10178" y="248"/>
                  </a:lnTo>
                  <a:lnTo>
                    <a:pt x="8951" y="55"/>
                  </a:lnTo>
                  <a:lnTo>
                    <a:pt x="8689" y="28"/>
                  </a:lnTo>
                  <a:lnTo>
                    <a:pt x="8523" y="14"/>
                  </a:lnTo>
                  <a:lnTo>
                    <a:pt x="8344" y="0"/>
                  </a:lnTo>
                  <a:lnTo>
                    <a:pt x="7489" y="0"/>
                  </a:lnTo>
                  <a:lnTo>
                    <a:pt x="7172" y="55"/>
                  </a:lnTo>
                  <a:lnTo>
                    <a:pt x="5931" y="372"/>
                  </a:lnTo>
                  <a:lnTo>
                    <a:pt x="5834" y="386"/>
                  </a:lnTo>
                  <a:lnTo>
                    <a:pt x="5765" y="372"/>
                  </a:lnTo>
                  <a:lnTo>
                    <a:pt x="5696" y="345"/>
                  </a:lnTo>
                  <a:lnTo>
                    <a:pt x="5641" y="303"/>
                  </a:lnTo>
                  <a:lnTo>
                    <a:pt x="5600" y="234"/>
                  </a:lnTo>
                  <a:lnTo>
                    <a:pt x="5558" y="165"/>
                  </a:lnTo>
                  <a:lnTo>
                    <a:pt x="5489" y="0"/>
                  </a:lnTo>
                  <a:lnTo>
                    <a:pt x="5255" y="0"/>
                  </a:lnTo>
                  <a:lnTo>
                    <a:pt x="5365" y="152"/>
                  </a:lnTo>
                  <a:lnTo>
                    <a:pt x="5462" y="303"/>
                  </a:lnTo>
                  <a:lnTo>
                    <a:pt x="5503" y="386"/>
                  </a:lnTo>
                  <a:lnTo>
                    <a:pt x="5517" y="455"/>
                  </a:lnTo>
                  <a:lnTo>
                    <a:pt x="5517" y="483"/>
                  </a:lnTo>
                  <a:lnTo>
                    <a:pt x="5503" y="524"/>
                  </a:lnTo>
                  <a:lnTo>
                    <a:pt x="5476" y="552"/>
                  </a:lnTo>
                  <a:lnTo>
                    <a:pt x="5448" y="579"/>
                  </a:lnTo>
                  <a:lnTo>
                    <a:pt x="4455" y="1283"/>
                  </a:lnTo>
                  <a:lnTo>
                    <a:pt x="3628" y="1862"/>
                  </a:lnTo>
                  <a:lnTo>
                    <a:pt x="3572" y="1862"/>
                  </a:lnTo>
                  <a:lnTo>
                    <a:pt x="3476" y="1820"/>
                  </a:lnTo>
                  <a:lnTo>
                    <a:pt x="3228" y="1669"/>
                  </a:lnTo>
                  <a:lnTo>
                    <a:pt x="2800" y="1393"/>
                  </a:lnTo>
                  <a:lnTo>
                    <a:pt x="5214" y="0"/>
                  </a:lnTo>
                  <a:close/>
                </a:path>
              </a:pathLst>
            </a:custGeom>
            <a:solidFill>
              <a:srgbClr val="417D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5" name="Google Shape;115;p4"/>
          <p:cNvGrpSpPr/>
          <p:nvPr/>
        </p:nvGrpSpPr>
        <p:grpSpPr>
          <a:xfrm>
            <a:off x="1009650" y="1014450"/>
            <a:ext cx="7207887" cy="3196002"/>
            <a:chOff x="1009650" y="1014450"/>
            <a:chExt cx="7207887" cy="3196002"/>
          </a:xfrm>
        </p:grpSpPr>
        <p:sp>
          <p:nvSpPr>
            <p:cNvPr id="116" name="Google Shape;116;p4"/>
            <p:cNvSpPr/>
            <p:nvPr/>
          </p:nvSpPr>
          <p:spPr>
            <a:xfrm flipH="1">
              <a:off x="1092836" y="1095852"/>
              <a:ext cx="7124700" cy="3114600"/>
            </a:xfrm>
            <a:prstGeom prst="corner">
              <a:avLst>
                <a:gd fmla="val 2580" name="adj1"/>
                <a:gd fmla="val 2665" name="adj2"/>
              </a:avLst>
            </a:pr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4"/>
            <p:cNvSpPr/>
            <p:nvPr/>
          </p:nvSpPr>
          <p:spPr>
            <a:xfrm>
              <a:off x="1009650" y="1014450"/>
              <a:ext cx="7124700" cy="3114600"/>
            </a:xfrm>
            <a:prstGeom prst="rect">
              <a:avLst/>
            </a:prstGeom>
            <a:solidFill>
              <a:srgbClr val="FFFFFF">
                <a:alpha val="742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8" name="Google Shape;118;p4"/>
          <p:cNvSpPr txBox="1"/>
          <p:nvPr>
            <p:ph idx="1" type="body"/>
          </p:nvPr>
        </p:nvSpPr>
        <p:spPr>
          <a:xfrm>
            <a:off x="1857600" y="2161800"/>
            <a:ext cx="5428500" cy="81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55600" lvl="0" marL="457200" rtl="0" algn="ctr">
              <a:spcBef>
                <a:spcPts val="600"/>
              </a:spcBef>
              <a:spcAft>
                <a:spcPts val="0"/>
              </a:spcAft>
              <a:buSzPts val="2000"/>
              <a:buChar char="💀"/>
              <a:defRPr i="1"/>
            </a:lvl1pPr>
            <a:lvl2pPr indent="-355600" lvl="1" marL="914400" rtl="0" algn="ctr">
              <a:spcBef>
                <a:spcPts val="0"/>
              </a:spcBef>
              <a:spcAft>
                <a:spcPts val="0"/>
              </a:spcAft>
              <a:buSzPts val="2000"/>
              <a:buChar char="👻"/>
              <a:defRPr i="1"/>
            </a:lvl2pPr>
            <a:lvl3pPr indent="-355600" lvl="2" marL="1371600" rtl="0" algn="ctr">
              <a:spcBef>
                <a:spcPts val="0"/>
              </a:spcBef>
              <a:spcAft>
                <a:spcPts val="0"/>
              </a:spcAft>
              <a:buSzPts val="2000"/>
              <a:buChar char="😼"/>
              <a:defRPr i="1"/>
            </a:lvl3pPr>
            <a:lvl4pPr indent="-355600" lvl="3" marL="1828800" rtl="0" algn="ctr">
              <a:spcBef>
                <a:spcPts val="0"/>
              </a:spcBef>
              <a:spcAft>
                <a:spcPts val="0"/>
              </a:spcAft>
              <a:buSzPts val="2000"/>
              <a:buChar char="●"/>
              <a:defRPr i="1"/>
            </a:lvl4pPr>
            <a:lvl5pPr indent="-355600" lvl="4" marL="2286000" rtl="0" algn="ctr">
              <a:spcBef>
                <a:spcPts val="0"/>
              </a:spcBef>
              <a:spcAft>
                <a:spcPts val="0"/>
              </a:spcAft>
              <a:buSzPts val="2000"/>
              <a:buChar char="○"/>
              <a:defRPr i="1"/>
            </a:lvl5pPr>
            <a:lvl6pPr indent="-355600" lvl="5" marL="2743200" rtl="0" algn="ctr">
              <a:spcBef>
                <a:spcPts val="0"/>
              </a:spcBef>
              <a:spcAft>
                <a:spcPts val="0"/>
              </a:spcAft>
              <a:buSzPts val="2000"/>
              <a:buChar char="■"/>
              <a:defRPr i="1"/>
            </a:lvl6pPr>
            <a:lvl7pPr indent="-355600" lvl="6" marL="3200400" rtl="0" algn="ctr">
              <a:spcBef>
                <a:spcPts val="0"/>
              </a:spcBef>
              <a:spcAft>
                <a:spcPts val="0"/>
              </a:spcAft>
              <a:buSzPts val="2000"/>
              <a:buChar char="●"/>
              <a:defRPr i="1"/>
            </a:lvl7pPr>
            <a:lvl8pPr indent="-355600" lvl="7" marL="3657600" rtl="0" algn="ctr">
              <a:spcBef>
                <a:spcPts val="0"/>
              </a:spcBef>
              <a:spcAft>
                <a:spcPts val="0"/>
              </a:spcAft>
              <a:buSzPts val="2000"/>
              <a:buChar char="○"/>
              <a:defRPr i="1"/>
            </a:lvl8pPr>
            <a:lvl9pPr indent="-355600" lvl="8" marL="4114800" algn="ctr">
              <a:spcBef>
                <a:spcPts val="0"/>
              </a:spcBef>
              <a:spcAft>
                <a:spcPts val="0"/>
              </a:spcAft>
              <a:buSzPts val="2000"/>
              <a:buChar char="■"/>
              <a:defRPr i="1"/>
            </a:lvl9pPr>
          </a:lstStyle>
          <a:p/>
        </p:txBody>
      </p:sp>
      <p:grpSp>
        <p:nvGrpSpPr>
          <p:cNvPr id="119" name="Google Shape;119;p4"/>
          <p:cNvGrpSpPr/>
          <p:nvPr/>
        </p:nvGrpSpPr>
        <p:grpSpPr>
          <a:xfrm>
            <a:off x="3938519" y="27841"/>
            <a:ext cx="1298516" cy="1481791"/>
            <a:chOff x="5675225" y="2364450"/>
            <a:chExt cx="190675" cy="217600"/>
          </a:xfrm>
        </p:grpSpPr>
        <p:sp>
          <p:nvSpPr>
            <p:cNvPr id="120" name="Google Shape;120;p4"/>
            <p:cNvSpPr/>
            <p:nvPr/>
          </p:nvSpPr>
          <p:spPr>
            <a:xfrm>
              <a:off x="5675225" y="2364450"/>
              <a:ext cx="190675" cy="217600"/>
            </a:xfrm>
            <a:custGeom>
              <a:rect b="b" l="l" r="r" t="t"/>
              <a:pathLst>
                <a:path extrusionOk="0" h="8704" w="7627">
                  <a:moveTo>
                    <a:pt x="5103" y="5848"/>
                  </a:moveTo>
                  <a:lnTo>
                    <a:pt x="5158" y="5862"/>
                  </a:lnTo>
                  <a:lnTo>
                    <a:pt x="5200" y="5890"/>
                  </a:lnTo>
                  <a:lnTo>
                    <a:pt x="5241" y="5917"/>
                  </a:lnTo>
                  <a:lnTo>
                    <a:pt x="5282" y="5959"/>
                  </a:lnTo>
                  <a:lnTo>
                    <a:pt x="5310" y="6000"/>
                  </a:lnTo>
                  <a:lnTo>
                    <a:pt x="5324" y="6055"/>
                  </a:lnTo>
                  <a:lnTo>
                    <a:pt x="5338" y="6110"/>
                  </a:lnTo>
                  <a:lnTo>
                    <a:pt x="5338" y="6179"/>
                  </a:lnTo>
                  <a:lnTo>
                    <a:pt x="5324" y="6221"/>
                  </a:lnTo>
                  <a:lnTo>
                    <a:pt x="5296" y="6276"/>
                  </a:lnTo>
                  <a:lnTo>
                    <a:pt x="5255" y="6317"/>
                  </a:lnTo>
                  <a:lnTo>
                    <a:pt x="5227" y="6359"/>
                  </a:lnTo>
                  <a:lnTo>
                    <a:pt x="5172" y="6386"/>
                  </a:lnTo>
                  <a:lnTo>
                    <a:pt x="5117" y="6400"/>
                  </a:lnTo>
                  <a:lnTo>
                    <a:pt x="5062" y="6414"/>
                  </a:lnTo>
                  <a:lnTo>
                    <a:pt x="5007" y="6400"/>
                  </a:lnTo>
                  <a:lnTo>
                    <a:pt x="4951" y="6386"/>
                  </a:lnTo>
                  <a:lnTo>
                    <a:pt x="4896" y="6372"/>
                  </a:lnTo>
                  <a:lnTo>
                    <a:pt x="4855" y="6331"/>
                  </a:lnTo>
                  <a:lnTo>
                    <a:pt x="4827" y="6290"/>
                  </a:lnTo>
                  <a:lnTo>
                    <a:pt x="4800" y="6248"/>
                  </a:lnTo>
                  <a:lnTo>
                    <a:pt x="4772" y="6193"/>
                  </a:lnTo>
                  <a:lnTo>
                    <a:pt x="4772" y="6138"/>
                  </a:lnTo>
                  <a:lnTo>
                    <a:pt x="4772" y="6083"/>
                  </a:lnTo>
                  <a:lnTo>
                    <a:pt x="4786" y="6028"/>
                  </a:lnTo>
                  <a:lnTo>
                    <a:pt x="4814" y="5972"/>
                  </a:lnTo>
                  <a:lnTo>
                    <a:pt x="4841" y="5931"/>
                  </a:lnTo>
                  <a:lnTo>
                    <a:pt x="4882" y="5890"/>
                  </a:lnTo>
                  <a:lnTo>
                    <a:pt x="4938" y="5862"/>
                  </a:lnTo>
                  <a:lnTo>
                    <a:pt x="4993" y="5848"/>
                  </a:lnTo>
                  <a:close/>
                  <a:moveTo>
                    <a:pt x="2676" y="5917"/>
                  </a:moveTo>
                  <a:lnTo>
                    <a:pt x="2731" y="5931"/>
                  </a:lnTo>
                  <a:lnTo>
                    <a:pt x="2786" y="5945"/>
                  </a:lnTo>
                  <a:lnTo>
                    <a:pt x="2841" y="5972"/>
                  </a:lnTo>
                  <a:lnTo>
                    <a:pt x="2883" y="6000"/>
                  </a:lnTo>
                  <a:lnTo>
                    <a:pt x="2910" y="6041"/>
                  </a:lnTo>
                  <a:lnTo>
                    <a:pt x="2938" y="6083"/>
                  </a:lnTo>
                  <a:lnTo>
                    <a:pt x="2966" y="6138"/>
                  </a:lnTo>
                  <a:lnTo>
                    <a:pt x="2966" y="6193"/>
                  </a:lnTo>
                  <a:lnTo>
                    <a:pt x="2966" y="6262"/>
                  </a:lnTo>
                  <a:lnTo>
                    <a:pt x="2952" y="6303"/>
                  </a:lnTo>
                  <a:lnTo>
                    <a:pt x="2924" y="6359"/>
                  </a:lnTo>
                  <a:lnTo>
                    <a:pt x="2897" y="6400"/>
                  </a:lnTo>
                  <a:lnTo>
                    <a:pt x="2855" y="6441"/>
                  </a:lnTo>
                  <a:lnTo>
                    <a:pt x="2800" y="6469"/>
                  </a:lnTo>
                  <a:lnTo>
                    <a:pt x="2745" y="6483"/>
                  </a:lnTo>
                  <a:lnTo>
                    <a:pt x="2690" y="6496"/>
                  </a:lnTo>
                  <a:lnTo>
                    <a:pt x="2635" y="6483"/>
                  </a:lnTo>
                  <a:lnTo>
                    <a:pt x="2579" y="6469"/>
                  </a:lnTo>
                  <a:lnTo>
                    <a:pt x="2538" y="6455"/>
                  </a:lnTo>
                  <a:lnTo>
                    <a:pt x="2497" y="6414"/>
                  </a:lnTo>
                  <a:lnTo>
                    <a:pt x="2455" y="6372"/>
                  </a:lnTo>
                  <a:lnTo>
                    <a:pt x="2428" y="6331"/>
                  </a:lnTo>
                  <a:lnTo>
                    <a:pt x="2414" y="6276"/>
                  </a:lnTo>
                  <a:lnTo>
                    <a:pt x="2400" y="6221"/>
                  </a:lnTo>
                  <a:lnTo>
                    <a:pt x="2400" y="6165"/>
                  </a:lnTo>
                  <a:lnTo>
                    <a:pt x="2414" y="6110"/>
                  </a:lnTo>
                  <a:lnTo>
                    <a:pt x="2441" y="6055"/>
                  </a:lnTo>
                  <a:lnTo>
                    <a:pt x="2483" y="6014"/>
                  </a:lnTo>
                  <a:lnTo>
                    <a:pt x="2524" y="5972"/>
                  </a:lnTo>
                  <a:lnTo>
                    <a:pt x="2566" y="5945"/>
                  </a:lnTo>
                  <a:lnTo>
                    <a:pt x="2621" y="5931"/>
                  </a:lnTo>
                  <a:lnTo>
                    <a:pt x="2676" y="5917"/>
                  </a:lnTo>
                  <a:close/>
                  <a:moveTo>
                    <a:pt x="4386" y="6207"/>
                  </a:moveTo>
                  <a:lnTo>
                    <a:pt x="4469" y="6221"/>
                  </a:lnTo>
                  <a:lnTo>
                    <a:pt x="4551" y="6234"/>
                  </a:lnTo>
                  <a:lnTo>
                    <a:pt x="4634" y="6276"/>
                  </a:lnTo>
                  <a:lnTo>
                    <a:pt x="4703" y="6331"/>
                  </a:lnTo>
                  <a:lnTo>
                    <a:pt x="4758" y="6400"/>
                  </a:lnTo>
                  <a:lnTo>
                    <a:pt x="4800" y="6469"/>
                  </a:lnTo>
                  <a:lnTo>
                    <a:pt x="4827" y="6552"/>
                  </a:lnTo>
                  <a:lnTo>
                    <a:pt x="4841" y="6634"/>
                  </a:lnTo>
                  <a:lnTo>
                    <a:pt x="4841" y="6731"/>
                  </a:lnTo>
                  <a:lnTo>
                    <a:pt x="4814" y="6814"/>
                  </a:lnTo>
                  <a:lnTo>
                    <a:pt x="4772" y="6896"/>
                  </a:lnTo>
                  <a:lnTo>
                    <a:pt x="4717" y="6952"/>
                  </a:lnTo>
                  <a:lnTo>
                    <a:pt x="4662" y="7021"/>
                  </a:lnTo>
                  <a:lnTo>
                    <a:pt x="4579" y="7062"/>
                  </a:lnTo>
                  <a:lnTo>
                    <a:pt x="4510" y="7089"/>
                  </a:lnTo>
                  <a:lnTo>
                    <a:pt x="4414" y="7103"/>
                  </a:lnTo>
                  <a:lnTo>
                    <a:pt x="4331" y="7089"/>
                  </a:lnTo>
                  <a:lnTo>
                    <a:pt x="4234" y="7076"/>
                  </a:lnTo>
                  <a:lnTo>
                    <a:pt x="4165" y="7034"/>
                  </a:lnTo>
                  <a:lnTo>
                    <a:pt x="4096" y="6979"/>
                  </a:lnTo>
                  <a:lnTo>
                    <a:pt x="4041" y="6910"/>
                  </a:lnTo>
                  <a:lnTo>
                    <a:pt x="4000" y="6841"/>
                  </a:lnTo>
                  <a:lnTo>
                    <a:pt x="3972" y="6758"/>
                  </a:lnTo>
                  <a:lnTo>
                    <a:pt x="3958" y="6676"/>
                  </a:lnTo>
                  <a:lnTo>
                    <a:pt x="3958" y="6579"/>
                  </a:lnTo>
                  <a:lnTo>
                    <a:pt x="3986" y="6496"/>
                  </a:lnTo>
                  <a:lnTo>
                    <a:pt x="4027" y="6414"/>
                  </a:lnTo>
                  <a:lnTo>
                    <a:pt x="4069" y="6345"/>
                  </a:lnTo>
                  <a:lnTo>
                    <a:pt x="4138" y="6290"/>
                  </a:lnTo>
                  <a:lnTo>
                    <a:pt x="4207" y="6248"/>
                  </a:lnTo>
                  <a:lnTo>
                    <a:pt x="4289" y="6221"/>
                  </a:lnTo>
                  <a:lnTo>
                    <a:pt x="4386" y="6207"/>
                  </a:lnTo>
                  <a:close/>
                  <a:moveTo>
                    <a:pt x="3448" y="6248"/>
                  </a:moveTo>
                  <a:lnTo>
                    <a:pt x="3531" y="6276"/>
                  </a:lnTo>
                  <a:lnTo>
                    <a:pt x="3614" y="6317"/>
                  </a:lnTo>
                  <a:lnTo>
                    <a:pt x="3683" y="6359"/>
                  </a:lnTo>
                  <a:lnTo>
                    <a:pt x="3738" y="6428"/>
                  </a:lnTo>
                  <a:lnTo>
                    <a:pt x="3779" y="6496"/>
                  </a:lnTo>
                  <a:lnTo>
                    <a:pt x="3807" y="6579"/>
                  </a:lnTo>
                  <a:lnTo>
                    <a:pt x="3821" y="6676"/>
                  </a:lnTo>
                  <a:lnTo>
                    <a:pt x="3807" y="6758"/>
                  </a:lnTo>
                  <a:lnTo>
                    <a:pt x="3793" y="6855"/>
                  </a:lnTo>
                  <a:lnTo>
                    <a:pt x="3752" y="6924"/>
                  </a:lnTo>
                  <a:lnTo>
                    <a:pt x="3696" y="6993"/>
                  </a:lnTo>
                  <a:lnTo>
                    <a:pt x="3641" y="7048"/>
                  </a:lnTo>
                  <a:lnTo>
                    <a:pt x="3559" y="7089"/>
                  </a:lnTo>
                  <a:lnTo>
                    <a:pt x="3476" y="7117"/>
                  </a:lnTo>
                  <a:lnTo>
                    <a:pt x="3393" y="7131"/>
                  </a:lnTo>
                  <a:lnTo>
                    <a:pt x="3296" y="7131"/>
                  </a:lnTo>
                  <a:lnTo>
                    <a:pt x="3214" y="7103"/>
                  </a:lnTo>
                  <a:lnTo>
                    <a:pt x="3145" y="7062"/>
                  </a:lnTo>
                  <a:lnTo>
                    <a:pt x="3076" y="7021"/>
                  </a:lnTo>
                  <a:lnTo>
                    <a:pt x="3021" y="6952"/>
                  </a:lnTo>
                  <a:lnTo>
                    <a:pt x="2966" y="6883"/>
                  </a:lnTo>
                  <a:lnTo>
                    <a:pt x="2938" y="6800"/>
                  </a:lnTo>
                  <a:lnTo>
                    <a:pt x="2924" y="6703"/>
                  </a:lnTo>
                  <a:lnTo>
                    <a:pt x="2938" y="6621"/>
                  </a:lnTo>
                  <a:lnTo>
                    <a:pt x="2966" y="6538"/>
                  </a:lnTo>
                  <a:lnTo>
                    <a:pt x="2993" y="6455"/>
                  </a:lnTo>
                  <a:lnTo>
                    <a:pt x="3048" y="6386"/>
                  </a:lnTo>
                  <a:lnTo>
                    <a:pt x="3117" y="6331"/>
                  </a:lnTo>
                  <a:lnTo>
                    <a:pt x="3186" y="6290"/>
                  </a:lnTo>
                  <a:lnTo>
                    <a:pt x="3269" y="6262"/>
                  </a:lnTo>
                  <a:lnTo>
                    <a:pt x="3365" y="6248"/>
                  </a:lnTo>
                  <a:close/>
                  <a:moveTo>
                    <a:pt x="3834" y="1"/>
                  </a:moveTo>
                  <a:lnTo>
                    <a:pt x="3834" y="15"/>
                  </a:lnTo>
                  <a:lnTo>
                    <a:pt x="3807" y="332"/>
                  </a:lnTo>
                  <a:lnTo>
                    <a:pt x="3779" y="663"/>
                  </a:lnTo>
                  <a:lnTo>
                    <a:pt x="3779" y="980"/>
                  </a:lnTo>
                  <a:lnTo>
                    <a:pt x="3779" y="1311"/>
                  </a:lnTo>
                  <a:lnTo>
                    <a:pt x="3807" y="1959"/>
                  </a:lnTo>
                  <a:lnTo>
                    <a:pt x="3821" y="2607"/>
                  </a:lnTo>
                  <a:lnTo>
                    <a:pt x="3807" y="3904"/>
                  </a:lnTo>
                  <a:lnTo>
                    <a:pt x="3793" y="4193"/>
                  </a:lnTo>
                  <a:lnTo>
                    <a:pt x="3765" y="4111"/>
                  </a:lnTo>
                  <a:lnTo>
                    <a:pt x="3738" y="4014"/>
                  </a:lnTo>
                  <a:lnTo>
                    <a:pt x="3724" y="4000"/>
                  </a:lnTo>
                  <a:lnTo>
                    <a:pt x="3696" y="4000"/>
                  </a:lnTo>
                  <a:lnTo>
                    <a:pt x="3683" y="4014"/>
                  </a:lnTo>
                  <a:lnTo>
                    <a:pt x="3683" y="4111"/>
                  </a:lnTo>
                  <a:lnTo>
                    <a:pt x="3683" y="4207"/>
                  </a:lnTo>
                  <a:lnTo>
                    <a:pt x="3614" y="4221"/>
                  </a:lnTo>
                  <a:lnTo>
                    <a:pt x="3572" y="4138"/>
                  </a:lnTo>
                  <a:lnTo>
                    <a:pt x="3545" y="4055"/>
                  </a:lnTo>
                  <a:lnTo>
                    <a:pt x="3517" y="4042"/>
                  </a:lnTo>
                  <a:lnTo>
                    <a:pt x="3503" y="4055"/>
                  </a:lnTo>
                  <a:lnTo>
                    <a:pt x="3503" y="4097"/>
                  </a:lnTo>
                  <a:lnTo>
                    <a:pt x="3503" y="4152"/>
                  </a:lnTo>
                  <a:lnTo>
                    <a:pt x="3517" y="4249"/>
                  </a:lnTo>
                  <a:lnTo>
                    <a:pt x="3393" y="4276"/>
                  </a:lnTo>
                  <a:lnTo>
                    <a:pt x="3352" y="4152"/>
                  </a:lnTo>
                  <a:lnTo>
                    <a:pt x="3338" y="4138"/>
                  </a:lnTo>
                  <a:lnTo>
                    <a:pt x="3324" y="4152"/>
                  </a:lnTo>
                  <a:lnTo>
                    <a:pt x="3352" y="4290"/>
                  </a:lnTo>
                  <a:lnTo>
                    <a:pt x="3255" y="4317"/>
                  </a:lnTo>
                  <a:lnTo>
                    <a:pt x="3241" y="4317"/>
                  </a:lnTo>
                  <a:lnTo>
                    <a:pt x="3200" y="4221"/>
                  </a:lnTo>
                  <a:lnTo>
                    <a:pt x="3159" y="4124"/>
                  </a:lnTo>
                  <a:lnTo>
                    <a:pt x="3145" y="4111"/>
                  </a:lnTo>
                  <a:lnTo>
                    <a:pt x="3131" y="4111"/>
                  </a:lnTo>
                  <a:lnTo>
                    <a:pt x="3117" y="4124"/>
                  </a:lnTo>
                  <a:lnTo>
                    <a:pt x="3103" y="4138"/>
                  </a:lnTo>
                  <a:lnTo>
                    <a:pt x="3145" y="4345"/>
                  </a:lnTo>
                  <a:lnTo>
                    <a:pt x="3159" y="4359"/>
                  </a:lnTo>
                  <a:lnTo>
                    <a:pt x="3117" y="4373"/>
                  </a:lnTo>
                  <a:lnTo>
                    <a:pt x="3117" y="4359"/>
                  </a:lnTo>
                  <a:lnTo>
                    <a:pt x="3048" y="4235"/>
                  </a:lnTo>
                  <a:lnTo>
                    <a:pt x="3007" y="4111"/>
                  </a:lnTo>
                  <a:lnTo>
                    <a:pt x="2993" y="4097"/>
                  </a:lnTo>
                  <a:lnTo>
                    <a:pt x="2979" y="4097"/>
                  </a:lnTo>
                  <a:lnTo>
                    <a:pt x="2979" y="4111"/>
                  </a:lnTo>
                  <a:lnTo>
                    <a:pt x="2966" y="4111"/>
                  </a:lnTo>
                  <a:lnTo>
                    <a:pt x="2979" y="4235"/>
                  </a:lnTo>
                  <a:lnTo>
                    <a:pt x="3007" y="4331"/>
                  </a:lnTo>
                  <a:lnTo>
                    <a:pt x="3034" y="4400"/>
                  </a:lnTo>
                  <a:lnTo>
                    <a:pt x="2938" y="4455"/>
                  </a:lnTo>
                  <a:lnTo>
                    <a:pt x="2814" y="4276"/>
                  </a:lnTo>
                  <a:lnTo>
                    <a:pt x="2800" y="4262"/>
                  </a:lnTo>
                  <a:lnTo>
                    <a:pt x="2786" y="4276"/>
                  </a:lnTo>
                  <a:lnTo>
                    <a:pt x="2772" y="4331"/>
                  </a:lnTo>
                  <a:lnTo>
                    <a:pt x="2786" y="4386"/>
                  </a:lnTo>
                  <a:lnTo>
                    <a:pt x="2828" y="4469"/>
                  </a:lnTo>
                  <a:lnTo>
                    <a:pt x="2841" y="4497"/>
                  </a:lnTo>
                  <a:lnTo>
                    <a:pt x="2772" y="4524"/>
                  </a:lnTo>
                  <a:lnTo>
                    <a:pt x="2731" y="4469"/>
                  </a:lnTo>
                  <a:lnTo>
                    <a:pt x="2676" y="4400"/>
                  </a:lnTo>
                  <a:lnTo>
                    <a:pt x="2662" y="4386"/>
                  </a:lnTo>
                  <a:lnTo>
                    <a:pt x="2635" y="4386"/>
                  </a:lnTo>
                  <a:lnTo>
                    <a:pt x="2621" y="4400"/>
                  </a:lnTo>
                  <a:lnTo>
                    <a:pt x="2607" y="4428"/>
                  </a:lnTo>
                  <a:lnTo>
                    <a:pt x="2607" y="4442"/>
                  </a:lnTo>
                  <a:lnTo>
                    <a:pt x="2635" y="4511"/>
                  </a:lnTo>
                  <a:lnTo>
                    <a:pt x="2676" y="4580"/>
                  </a:lnTo>
                  <a:lnTo>
                    <a:pt x="2455" y="4428"/>
                  </a:lnTo>
                  <a:lnTo>
                    <a:pt x="2235" y="4290"/>
                  </a:lnTo>
                  <a:lnTo>
                    <a:pt x="1848" y="4055"/>
                  </a:lnTo>
                  <a:lnTo>
                    <a:pt x="1711" y="3973"/>
                  </a:lnTo>
                  <a:lnTo>
                    <a:pt x="1573" y="3904"/>
                  </a:lnTo>
                  <a:lnTo>
                    <a:pt x="1435" y="3849"/>
                  </a:lnTo>
                  <a:lnTo>
                    <a:pt x="1366" y="3835"/>
                  </a:lnTo>
                  <a:lnTo>
                    <a:pt x="1283" y="3821"/>
                  </a:lnTo>
                  <a:lnTo>
                    <a:pt x="1200" y="3835"/>
                  </a:lnTo>
                  <a:lnTo>
                    <a:pt x="1118" y="3862"/>
                  </a:lnTo>
                  <a:lnTo>
                    <a:pt x="1049" y="3904"/>
                  </a:lnTo>
                  <a:lnTo>
                    <a:pt x="966" y="3945"/>
                  </a:lnTo>
                  <a:lnTo>
                    <a:pt x="897" y="4000"/>
                  </a:lnTo>
                  <a:lnTo>
                    <a:pt x="828" y="4069"/>
                  </a:lnTo>
                  <a:lnTo>
                    <a:pt x="773" y="4138"/>
                  </a:lnTo>
                  <a:lnTo>
                    <a:pt x="731" y="4193"/>
                  </a:lnTo>
                  <a:lnTo>
                    <a:pt x="731" y="4221"/>
                  </a:lnTo>
                  <a:lnTo>
                    <a:pt x="745" y="4235"/>
                  </a:lnTo>
                  <a:lnTo>
                    <a:pt x="759" y="4249"/>
                  </a:lnTo>
                  <a:lnTo>
                    <a:pt x="773" y="4249"/>
                  </a:lnTo>
                  <a:lnTo>
                    <a:pt x="842" y="4221"/>
                  </a:lnTo>
                  <a:lnTo>
                    <a:pt x="911" y="4180"/>
                  </a:lnTo>
                  <a:lnTo>
                    <a:pt x="1062" y="4097"/>
                  </a:lnTo>
                  <a:lnTo>
                    <a:pt x="1145" y="4055"/>
                  </a:lnTo>
                  <a:lnTo>
                    <a:pt x="1228" y="4028"/>
                  </a:lnTo>
                  <a:lnTo>
                    <a:pt x="1297" y="4014"/>
                  </a:lnTo>
                  <a:lnTo>
                    <a:pt x="1380" y="4014"/>
                  </a:lnTo>
                  <a:lnTo>
                    <a:pt x="1449" y="4042"/>
                  </a:lnTo>
                  <a:lnTo>
                    <a:pt x="1517" y="4069"/>
                  </a:lnTo>
                  <a:lnTo>
                    <a:pt x="1655" y="4152"/>
                  </a:lnTo>
                  <a:lnTo>
                    <a:pt x="1917" y="4331"/>
                  </a:lnTo>
                  <a:lnTo>
                    <a:pt x="2193" y="4524"/>
                  </a:lnTo>
                  <a:lnTo>
                    <a:pt x="2455" y="4717"/>
                  </a:lnTo>
                  <a:lnTo>
                    <a:pt x="2386" y="4773"/>
                  </a:lnTo>
                  <a:lnTo>
                    <a:pt x="2331" y="4745"/>
                  </a:lnTo>
                  <a:lnTo>
                    <a:pt x="2290" y="4717"/>
                  </a:lnTo>
                  <a:lnTo>
                    <a:pt x="2235" y="4704"/>
                  </a:lnTo>
                  <a:lnTo>
                    <a:pt x="2207" y="4704"/>
                  </a:lnTo>
                  <a:lnTo>
                    <a:pt x="2179" y="4717"/>
                  </a:lnTo>
                  <a:lnTo>
                    <a:pt x="2152" y="4731"/>
                  </a:lnTo>
                  <a:lnTo>
                    <a:pt x="2138" y="4745"/>
                  </a:lnTo>
                  <a:lnTo>
                    <a:pt x="2152" y="4759"/>
                  </a:lnTo>
                  <a:lnTo>
                    <a:pt x="2179" y="4759"/>
                  </a:lnTo>
                  <a:lnTo>
                    <a:pt x="2221" y="4773"/>
                  </a:lnTo>
                  <a:lnTo>
                    <a:pt x="2276" y="4800"/>
                  </a:lnTo>
                  <a:lnTo>
                    <a:pt x="2317" y="4828"/>
                  </a:lnTo>
                  <a:lnTo>
                    <a:pt x="2304" y="4842"/>
                  </a:lnTo>
                  <a:lnTo>
                    <a:pt x="2221" y="4814"/>
                  </a:lnTo>
                  <a:lnTo>
                    <a:pt x="2110" y="4786"/>
                  </a:lnTo>
                  <a:lnTo>
                    <a:pt x="2000" y="4773"/>
                  </a:lnTo>
                  <a:lnTo>
                    <a:pt x="1986" y="4773"/>
                  </a:lnTo>
                  <a:lnTo>
                    <a:pt x="1973" y="4800"/>
                  </a:lnTo>
                  <a:lnTo>
                    <a:pt x="1973" y="4814"/>
                  </a:lnTo>
                  <a:lnTo>
                    <a:pt x="1986" y="4828"/>
                  </a:lnTo>
                  <a:lnTo>
                    <a:pt x="2166" y="4924"/>
                  </a:lnTo>
                  <a:lnTo>
                    <a:pt x="2179" y="4938"/>
                  </a:lnTo>
                  <a:lnTo>
                    <a:pt x="2138" y="4966"/>
                  </a:lnTo>
                  <a:lnTo>
                    <a:pt x="2069" y="4952"/>
                  </a:lnTo>
                  <a:lnTo>
                    <a:pt x="1986" y="4924"/>
                  </a:lnTo>
                  <a:lnTo>
                    <a:pt x="1945" y="4910"/>
                  </a:lnTo>
                  <a:lnTo>
                    <a:pt x="1876" y="4910"/>
                  </a:lnTo>
                  <a:lnTo>
                    <a:pt x="1862" y="4924"/>
                  </a:lnTo>
                  <a:lnTo>
                    <a:pt x="1848" y="4938"/>
                  </a:lnTo>
                  <a:lnTo>
                    <a:pt x="1848" y="4966"/>
                  </a:lnTo>
                  <a:lnTo>
                    <a:pt x="1876" y="5007"/>
                  </a:lnTo>
                  <a:lnTo>
                    <a:pt x="1931" y="5048"/>
                  </a:lnTo>
                  <a:lnTo>
                    <a:pt x="1821" y="5048"/>
                  </a:lnTo>
                  <a:lnTo>
                    <a:pt x="1766" y="5062"/>
                  </a:lnTo>
                  <a:lnTo>
                    <a:pt x="1711" y="5076"/>
                  </a:lnTo>
                  <a:lnTo>
                    <a:pt x="1711" y="5090"/>
                  </a:lnTo>
                  <a:lnTo>
                    <a:pt x="1711" y="5104"/>
                  </a:lnTo>
                  <a:lnTo>
                    <a:pt x="1711" y="5117"/>
                  </a:lnTo>
                  <a:lnTo>
                    <a:pt x="1724" y="5117"/>
                  </a:lnTo>
                  <a:lnTo>
                    <a:pt x="1779" y="5131"/>
                  </a:lnTo>
                  <a:lnTo>
                    <a:pt x="1821" y="5145"/>
                  </a:lnTo>
                  <a:lnTo>
                    <a:pt x="1917" y="5186"/>
                  </a:lnTo>
                  <a:lnTo>
                    <a:pt x="1876" y="5241"/>
                  </a:lnTo>
                  <a:lnTo>
                    <a:pt x="1821" y="5228"/>
                  </a:lnTo>
                  <a:lnTo>
                    <a:pt x="1766" y="5214"/>
                  </a:lnTo>
                  <a:lnTo>
                    <a:pt x="1724" y="5214"/>
                  </a:lnTo>
                  <a:lnTo>
                    <a:pt x="1669" y="5241"/>
                  </a:lnTo>
                  <a:lnTo>
                    <a:pt x="1655" y="5241"/>
                  </a:lnTo>
                  <a:lnTo>
                    <a:pt x="1655" y="5269"/>
                  </a:lnTo>
                  <a:lnTo>
                    <a:pt x="1655" y="5283"/>
                  </a:lnTo>
                  <a:lnTo>
                    <a:pt x="1669" y="5297"/>
                  </a:lnTo>
                  <a:lnTo>
                    <a:pt x="1697" y="5310"/>
                  </a:lnTo>
                  <a:lnTo>
                    <a:pt x="1517" y="5269"/>
                  </a:lnTo>
                  <a:lnTo>
                    <a:pt x="1338" y="5255"/>
                  </a:lnTo>
                  <a:lnTo>
                    <a:pt x="1159" y="5228"/>
                  </a:lnTo>
                  <a:lnTo>
                    <a:pt x="800" y="5200"/>
                  </a:lnTo>
                  <a:lnTo>
                    <a:pt x="635" y="5186"/>
                  </a:lnTo>
                  <a:lnTo>
                    <a:pt x="483" y="5200"/>
                  </a:lnTo>
                  <a:lnTo>
                    <a:pt x="400" y="5214"/>
                  </a:lnTo>
                  <a:lnTo>
                    <a:pt x="331" y="5241"/>
                  </a:lnTo>
                  <a:lnTo>
                    <a:pt x="262" y="5269"/>
                  </a:lnTo>
                  <a:lnTo>
                    <a:pt x="194" y="5324"/>
                  </a:lnTo>
                  <a:lnTo>
                    <a:pt x="180" y="5366"/>
                  </a:lnTo>
                  <a:lnTo>
                    <a:pt x="180" y="5407"/>
                  </a:lnTo>
                  <a:lnTo>
                    <a:pt x="125" y="5572"/>
                  </a:lnTo>
                  <a:lnTo>
                    <a:pt x="69" y="5752"/>
                  </a:lnTo>
                  <a:lnTo>
                    <a:pt x="28" y="5945"/>
                  </a:lnTo>
                  <a:lnTo>
                    <a:pt x="0" y="6138"/>
                  </a:lnTo>
                  <a:lnTo>
                    <a:pt x="0" y="6331"/>
                  </a:lnTo>
                  <a:lnTo>
                    <a:pt x="28" y="6510"/>
                  </a:lnTo>
                  <a:lnTo>
                    <a:pt x="56" y="6607"/>
                  </a:lnTo>
                  <a:lnTo>
                    <a:pt x="83" y="6690"/>
                  </a:lnTo>
                  <a:lnTo>
                    <a:pt x="125" y="6772"/>
                  </a:lnTo>
                  <a:lnTo>
                    <a:pt x="180" y="6841"/>
                  </a:lnTo>
                  <a:lnTo>
                    <a:pt x="194" y="6855"/>
                  </a:lnTo>
                  <a:lnTo>
                    <a:pt x="207" y="6855"/>
                  </a:lnTo>
                  <a:lnTo>
                    <a:pt x="207" y="6841"/>
                  </a:lnTo>
                  <a:lnTo>
                    <a:pt x="207" y="6827"/>
                  </a:lnTo>
                  <a:lnTo>
                    <a:pt x="166" y="6469"/>
                  </a:lnTo>
                  <a:lnTo>
                    <a:pt x="166" y="6290"/>
                  </a:lnTo>
                  <a:lnTo>
                    <a:pt x="166" y="6124"/>
                  </a:lnTo>
                  <a:lnTo>
                    <a:pt x="180" y="5959"/>
                  </a:lnTo>
                  <a:lnTo>
                    <a:pt x="207" y="5779"/>
                  </a:lnTo>
                  <a:lnTo>
                    <a:pt x="262" y="5614"/>
                  </a:lnTo>
                  <a:lnTo>
                    <a:pt x="345" y="5448"/>
                  </a:lnTo>
                  <a:lnTo>
                    <a:pt x="345" y="5421"/>
                  </a:lnTo>
                  <a:lnTo>
                    <a:pt x="469" y="5407"/>
                  </a:lnTo>
                  <a:lnTo>
                    <a:pt x="580" y="5407"/>
                  </a:lnTo>
                  <a:lnTo>
                    <a:pt x="814" y="5421"/>
                  </a:lnTo>
                  <a:lnTo>
                    <a:pt x="1049" y="5448"/>
                  </a:lnTo>
                  <a:lnTo>
                    <a:pt x="1283" y="5462"/>
                  </a:lnTo>
                  <a:lnTo>
                    <a:pt x="1449" y="5490"/>
                  </a:lnTo>
                  <a:lnTo>
                    <a:pt x="1586" y="5517"/>
                  </a:lnTo>
                  <a:lnTo>
                    <a:pt x="1545" y="5531"/>
                  </a:lnTo>
                  <a:lnTo>
                    <a:pt x="1504" y="5545"/>
                  </a:lnTo>
                  <a:lnTo>
                    <a:pt x="1462" y="5572"/>
                  </a:lnTo>
                  <a:lnTo>
                    <a:pt x="1407" y="5669"/>
                  </a:lnTo>
                  <a:lnTo>
                    <a:pt x="1393" y="5683"/>
                  </a:lnTo>
                  <a:lnTo>
                    <a:pt x="1462" y="5683"/>
                  </a:lnTo>
                  <a:lnTo>
                    <a:pt x="1504" y="5697"/>
                  </a:lnTo>
                  <a:lnTo>
                    <a:pt x="1559" y="5683"/>
                  </a:lnTo>
                  <a:lnTo>
                    <a:pt x="1614" y="5669"/>
                  </a:lnTo>
                  <a:lnTo>
                    <a:pt x="1614" y="5669"/>
                  </a:lnTo>
                  <a:lnTo>
                    <a:pt x="1600" y="5724"/>
                  </a:lnTo>
                  <a:lnTo>
                    <a:pt x="1545" y="5738"/>
                  </a:lnTo>
                  <a:lnTo>
                    <a:pt x="1435" y="5793"/>
                  </a:lnTo>
                  <a:lnTo>
                    <a:pt x="1324" y="5862"/>
                  </a:lnTo>
                  <a:lnTo>
                    <a:pt x="1324" y="5876"/>
                  </a:lnTo>
                  <a:lnTo>
                    <a:pt x="1324" y="5890"/>
                  </a:lnTo>
                  <a:lnTo>
                    <a:pt x="1338" y="5890"/>
                  </a:lnTo>
                  <a:lnTo>
                    <a:pt x="1559" y="5821"/>
                  </a:lnTo>
                  <a:lnTo>
                    <a:pt x="1559" y="5821"/>
                  </a:lnTo>
                  <a:lnTo>
                    <a:pt x="1545" y="5876"/>
                  </a:lnTo>
                  <a:lnTo>
                    <a:pt x="1476" y="5903"/>
                  </a:lnTo>
                  <a:lnTo>
                    <a:pt x="1407" y="5931"/>
                  </a:lnTo>
                  <a:lnTo>
                    <a:pt x="1338" y="5972"/>
                  </a:lnTo>
                  <a:lnTo>
                    <a:pt x="1283" y="6028"/>
                  </a:lnTo>
                  <a:lnTo>
                    <a:pt x="1269" y="6041"/>
                  </a:lnTo>
                  <a:lnTo>
                    <a:pt x="1269" y="6055"/>
                  </a:lnTo>
                  <a:lnTo>
                    <a:pt x="1283" y="6069"/>
                  </a:lnTo>
                  <a:lnTo>
                    <a:pt x="1297" y="6069"/>
                  </a:lnTo>
                  <a:lnTo>
                    <a:pt x="1504" y="6055"/>
                  </a:lnTo>
                  <a:lnTo>
                    <a:pt x="1504" y="6124"/>
                  </a:lnTo>
                  <a:lnTo>
                    <a:pt x="1269" y="6234"/>
                  </a:lnTo>
                  <a:lnTo>
                    <a:pt x="1269" y="6248"/>
                  </a:lnTo>
                  <a:lnTo>
                    <a:pt x="1269" y="6262"/>
                  </a:lnTo>
                  <a:lnTo>
                    <a:pt x="1283" y="6262"/>
                  </a:lnTo>
                  <a:lnTo>
                    <a:pt x="1462" y="6248"/>
                  </a:lnTo>
                  <a:lnTo>
                    <a:pt x="1366" y="6331"/>
                  </a:lnTo>
                  <a:lnTo>
                    <a:pt x="1283" y="6414"/>
                  </a:lnTo>
                  <a:lnTo>
                    <a:pt x="1283" y="6441"/>
                  </a:lnTo>
                  <a:lnTo>
                    <a:pt x="1297" y="6455"/>
                  </a:lnTo>
                  <a:lnTo>
                    <a:pt x="1407" y="6441"/>
                  </a:lnTo>
                  <a:lnTo>
                    <a:pt x="1504" y="6400"/>
                  </a:lnTo>
                  <a:lnTo>
                    <a:pt x="1504" y="6414"/>
                  </a:lnTo>
                  <a:lnTo>
                    <a:pt x="1490" y="6428"/>
                  </a:lnTo>
                  <a:lnTo>
                    <a:pt x="1297" y="6538"/>
                  </a:lnTo>
                  <a:lnTo>
                    <a:pt x="1283" y="6552"/>
                  </a:lnTo>
                  <a:lnTo>
                    <a:pt x="1283" y="6565"/>
                  </a:lnTo>
                  <a:lnTo>
                    <a:pt x="1297" y="6579"/>
                  </a:lnTo>
                  <a:lnTo>
                    <a:pt x="1311" y="6579"/>
                  </a:lnTo>
                  <a:lnTo>
                    <a:pt x="1407" y="6552"/>
                  </a:lnTo>
                  <a:lnTo>
                    <a:pt x="1228" y="6634"/>
                  </a:lnTo>
                  <a:lnTo>
                    <a:pt x="1062" y="6745"/>
                  </a:lnTo>
                  <a:lnTo>
                    <a:pt x="883" y="6855"/>
                  </a:lnTo>
                  <a:lnTo>
                    <a:pt x="718" y="6965"/>
                  </a:lnTo>
                  <a:lnTo>
                    <a:pt x="414" y="7214"/>
                  </a:lnTo>
                  <a:lnTo>
                    <a:pt x="111" y="7448"/>
                  </a:lnTo>
                  <a:lnTo>
                    <a:pt x="97" y="7476"/>
                  </a:lnTo>
                  <a:lnTo>
                    <a:pt x="97" y="7517"/>
                  </a:lnTo>
                  <a:lnTo>
                    <a:pt x="166" y="7765"/>
                  </a:lnTo>
                  <a:lnTo>
                    <a:pt x="207" y="7903"/>
                  </a:lnTo>
                  <a:lnTo>
                    <a:pt x="276" y="8041"/>
                  </a:lnTo>
                  <a:lnTo>
                    <a:pt x="345" y="8165"/>
                  </a:lnTo>
                  <a:lnTo>
                    <a:pt x="428" y="8262"/>
                  </a:lnTo>
                  <a:lnTo>
                    <a:pt x="483" y="8303"/>
                  </a:lnTo>
                  <a:lnTo>
                    <a:pt x="538" y="8331"/>
                  </a:lnTo>
                  <a:lnTo>
                    <a:pt x="593" y="8358"/>
                  </a:lnTo>
                  <a:lnTo>
                    <a:pt x="662" y="8372"/>
                  </a:lnTo>
                  <a:lnTo>
                    <a:pt x="676" y="8358"/>
                  </a:lnTo>
                  <a:lnTo>
                    <a:pt x="690" y="8344"/>
                  </a:lnTo>
                  <a:lnTo>
                    <a:pt x="690" y="8331"/>
                  </a:lnTo>
                  <a:lnTo>
                    <a:pt x="690" y="8317"/>
                  </a:lnTo>
                  <a:lnTo>
                    <a:pt x="552" y="8193"/>
                  </a:lnTo>
                  <a:lnTo>
                    <a:pt x="456" y="8041"/>
                  </a:lnTo>
                  <a:lnTo>
                    <a:pt x="373" y="7889"/>
                  </a:lnTo>
                  <a:lnTo>
                    <a:pt x="304" y="7710"/>
                  </a:lnTo>
                  <a:lnTo>
                    <a:pt x="276" y="7614"/>
                  </a:lnTo>
                  <a:lnTo>
                    <a:pt x="276" y="7586"/>
                  </a:lnTo>
                  <a:lnTo>
                    <a:pt x="276" y="7558"/>
                  </a:lnTo>
                  <a:lnTo>
                    <a:pt x="318" y="7503"/>
                  </a:lnTo>
                  <a:lnTo>
                    <a:pt x="387" y="7434"/>
                  </a:lnTo>
                  <a:lnTo>
                    <a:pt x="745" y="7172"/>
                  </a:lnTo>
                  <a:lnTo>
                    <a:pt x="1049" y="6965"/>
                  </a:lnTo>
                  <a:lnTo>
                    <a:pt x="1200" y="6869"/>
                  </a:lnTo>
                  <a:lnTo>
                    <a:pt x="1366" y="6772"/>
                  </a:lnTo>
                  <a:lnTo>
                    <a:pt x="1462" y="6731"/>
                  </a:lnTo>
                  <a:lnTo>
                    <a:pt x="1462" y="6731"/>
                  </a:lnTo>
                  <a:lnTo>
                    <a:pt x="1421" y="6800"/>
                  </a:lnTo>
                  <a:lnTo>
                    <a:pt x="1393" y="6883"/>
                  </a:lnTo>
                  <a:lnTo>
                    <a:pt x="1407" y="6896"/>
                  </a:lnTo>
                  <a:lnTo>
                    <a:pt x="1421" y="6910"/>
                  </a:lnTo>
                  <a:lnTo>
                    <a:pt x="1476" y="6910"/>
                  </a:lnTo>
                  <a:lnTo>
                    <a:pt x="1517" y="6896"/>
                  </a:lnTo>
                  <a:lnTo>
                    <a:pt x="1600" y="6827"/>
                  </a:lnTo>
                  <a:lnTo>
                    <a:pt x="1614" y="6814"/>
                  </a:lnTo>
                  <a:lnTo>
                    <a:pt x="1628" y="6827"/>
                  </a:lnTo>
                  <a:lnTo>
                    <a:pt x="1545" y="6910"/>
                  </a:lnTo>
                  <a:lnTo>
                    <a:pt x="1490" y="6965"/>
                  </a:lnTo>
                  <a:lnTo>
                    <a:pt x="1476" y="6979"/>
                  </a:lnTo>
                  <a:lnTo>
                    <a:pt x="1462" y="7021"/>
                  </a:lnTo>
                  <a:lnTo>
                    <a:pt x="1462" y="7034"/>
                  </a:lnTo>
                  <a:lnTo>
                    <a:pt x="1476" y="7048"/>
                  </a:lnTo>
                  <a:lnTo>
                    <a:pt x="1504" y="7062"/>
                  </a:lnTo>
                  <a:lnTo>
                    <a:pt x="1531" y="7062"/>
                  </a:lnTo>
                  <a:lnTo>
                    <a:pt x="1586" y="7034"/>
                  </a:lnTo>
                  <a:lnTo>
                    <a:pt x="1636" y="7015"/>
                  </a:lnTo>
                  <a:lnTo>
                    <a:pt x="1628" y="7021"/>
                  </a:lnTo>
                  <a:lnTo>
                    <a:pt x="1586" y="7076"/>
                  </a:lnTo>
                  <a:lnTo>
                    <a:pt x="1545" y="7131"/>
                  </a:lnTo>
                  <a:lnTo>
                    <a:pt x="1531" y="7186"/>
                  </a:lnTo>
                  <a:lnTo>
                    <a:pt x="1531" y="7200"/>
                  </a:lnTo>
                  <a:lnTo>
                    <a:pt x="1545" y="7214"/>
                  </a:lnTo>
                  <a:lnTo>
                    <a:pt x="1655" y="7158"/>
                  </a:lnTo>
                  <a:lnTo>
                    <a:pt x="1766" y="7089"/>
                  </a:lnTo>
                  <a:lnTo>
                    <a:pt x="1779" y="7076"/>
                  </a:lnTo>
                  <a:lnTo>
                    <a:pt x="1793" y="7089"/>
                  </a:lnTo>
                  <a:lnTo>
                    <a:pt x="1738" y="7131"/>
                  </a:lnTo>
                  <a:lnTo>
                    <a:pt x="1697" y="7158"/>
                  </a:lnTo>
                  <a:lnTo>
                    <a:pt x="1628" y="7241"/>
                  </a:lnTo>
                  <a:lnTo>
                    <a:pt x="1586" y="7283"/>
                  </a:lnTo>
                  <a:lnTo>
                    <a:pt x="1573" y="7338"/>
                  </a:lnTo>
                  <a:lnTo>
                    <a:pt x="1573" y="7352"/>
                  </a:lnTo>
                  <a:lnTo>
                    <a:pt x="1628" y="7338"/>
                  </a:lnTo>
                  <a:lnTo>
                    <a:pt x="1669" y="7324"/>
                  </a:lnTo>
                  <a:lnTo>
                    <a:pt x="1752" y="7269"/>
                  </a:lnTo>
                  <a:lnTo>
                    <a:pt x="1821" y="7227"/>
                  </a:lnTo>
                  <a:lnTo>
                    <a:pt x="1876" y="7186"/>
                  </a:lnTo>
                  <a:lnTo>
                    <a:pt x="1862" y="7214"/>
                  </a:lnTo>
                  <a:lnTo>
                    <a:pt x="1779" y="7310"/>
                  </a:lnTo>
                  <a:lnTo>
                    <a:pt x="1779" y="7324"/>
                  </a:lnTo>
                  <a:lnTo>
                    <a:pt x="1779" y="7338"/>
                  </a:lnTo>
                  <a:lnTo>
                    <a:pt x="1793" y="7352"/>
                  </a:lnTo>
                  <a:lnTo>
                    <a:pt x="1821" y="7352"/>
                  </a:lnTo>
                  <a:lnTo>
                    <a:pt x="1904" y="7269"/>
                  </a:lnTo>
                  <a:lnTo>
                    <a:pt x="1931" y="7241"/>
                  </a:lnTo>
                  <a:lnTo>
                    <a:pt x="1945" y="7255"/>
                  </a:lnTo>
                  <a:lnTo>
                    <a:pt x="1766" y="7476"/>
                  </a:lnTo>
                  <a:lnTo>
                    <a:pt x="1600" y="7710"/>
                  </a:lnTo>
                  <a:lnTo>
                    <a:pt x="1517" y="7848"/>
                  </a:lnTo>
                  <a:lnTo>
                    <a:pt x="1462" y="7986"/>
                  </a:lnTo>
                  <a:lnTo>
                    <a:pt x="1435" y="8124"/>
                  </a:lnTo>
                  <a:lnTo>
                    <a:pt x="1449" y="8248"/>
                  </a:lnTo>
                  <a:lnTo>
                    <a:pt x="1476" y="8358"/>
                  </a:lnTo>
                  <a:lnTo>
                    <a:pt x="1545" y="8482"/>
                  </a:lnTo>
                  <a:lnTo>
                    <a:pt x="1642" y="8593"/>
                  </a:lnTo>
                  <a:lnTo>
                    <a:pt x="1766" y="8703"/>
                  </a:lnTo>
                  <a:lnTo>
                    <a:pt x="1779" y="8703"/>
                  </a:lnTo>
                  <a:lnTo>
                    <a:pt x="1779" y="8689"/>
                  </a:lnTo>
                  <a:lnTo>
                    <a:pt x="1793" y="8675"/>
                  </a:lnTo>
                  <a:lnTo>
                    <a:pt x="1655" y="8400"/>
                  </a:lnTo>
                  <a:lnTo>
                    <a:pt x="1614" y="8331"/>
                  </a:lnTo>
                  <a:lnTo>
                    <a:pt x="1600" y="8262"/>
                  </a:lnTo>
                  <a:lnTo>
                    <a:pt x="1586" y="8179"/>
                  </a:lnTo>
                  <a:lnTo>
                    <a:pt x="1600" y="8110"/>
                  </a:lnTo>
                  <a:lnTo>
                    <a:pt x="1614" y="8027"/>
                  </a:lnTo>
                  <a:lnTo>
                    <a:pt x="1655" y="7958"/>
                  </a:lnTo>
                  <a:lnTo>
                    <a:pt x="1738" y="7793"/>
                  </a:lnTo>
                  <a:lnTo>
                    <a:pt x="1848" y="7655"/>
                  </a:lnTo>
                  <a:lnTo>
                    <a:pt x="1945" y="7517"/>
                  </a:lnTo>
                  <a:lnTo>
                    <a:pt x="2083" y="7365"/>
                  </a:lnTo>
                  <a:lnTo>
                    <a:pt x="2083" y="7393"/>
                  </a:lnTo>
                  <a:lnTo>
                    <a:pt x="2042" y="7517"/>
                  </a:lnTo>
                  <a:lnTo>
                    <a:pt x="2042" y="7586"/>
                  </a:lnTo>
                  <a:lnTo>
                    <a:pt x="2055" y="7641"/>
                  </a:lnTo>
                  <a:lnTo>
                    <a:pt x="2069" y="7655"/>
                  </a:lnTo>
                  <a:lnTo>
                    <a:pt x="2097" y="7655"/>
                  </a:lnTo>
                  <a:lnTo>
                    <a:pt x="2124" y="7600"/>
                  </a:lnTo>
                  <a:lnTo>
                    <a:pt x="2152" y="7558"/>
                  </a:lnTo>
                  <a:lnTo>
                    <a:pt x="2179" y="7448"/>
                  </a:lnTo>
                  <a:lnTo>
                    <a:pt x="2179" y="7434"/>
                  </a:lnTo>
                  <a:lnTo>
                    <a:pt x="2262" y="7476"/>
                  </a:lnTo>
                  <a:lnTo>
                    <a:pt x="2262" y="7503"/>
                  </a:lnTo>
                  <a:lnTo>
                    <a:pt x="2235" y="7614"/>
                  </a:lnTo>
                  <a:lnTo>
                    <a:pt x="2235" y="7682"/>
                  </a:lnTo>
                  <a:lnTo>
                    <a:pt x="2235" y="7738"/>
                  </a:lnTo>
                  <a:lnTo>
                    <a:pt x="2262" y="7751"/>
                  </a:lnTo>
                  <a:lnTo>
                    <a:pt x="2276" y="7751"/>
                  </a:lnTo>
                  <a:lnTo>
                    <a:pt x="2317" y="7696"/>
                  </a:lnTo>
                  <a:lnTo>
                    <a:pt x="2345" y="7655"/>
                  </a:lnTo>
                  <a:lnTo>
                    <a:pt x="2372" y="7545"/>
                  </a:lnTo>
                  <a:lnTo>
                    <a:pt x="2372" y="7531"/>
                  </a:lnTo>
                  <a:lnTo>
                    <a:pt x="2524" y="7586"/>
                  </a:lnTo>
                  <a:lnTo>
                    <a:pt x="2483" y="7710"/>
                  </a:lnTo>
                  <a:lnTo>
                    <a:pt x="2455" y="7834"/>
                  </a:lnTo>
                  <a:lnTo>
                    <a:pt x="2469" y="7848"/>
                  </a:lnTo>
                  <a:lnTo>
                    <a:pt x="2510" y="7793"/>
                  </a:lnTo>
                  <a:lnTo>
                    <a:pt x="2538" y="7738"/>
                  </a:lnTo>
                  <a:lnTo>
                    <a:pt x="2579" y="7614"/>
                  </a:lnTo>
                  <a:lnTo>
                    <a:pt x="2635" y="7627"/>
                  </a:lnTo>
                  <a:lnTo>
                    <a:pt x="2621" y="7765"/>
                  </a:lnTo>
                  <a:lnTo>
                    <a:pt x="2635" y="7876"/>
                  </a:lnTo>
                  <a:lnTo>
                    <a:pt x="2648" y="7889"/>
                  </a:lnTo>
                  <a:lnTo>
                    <a:pt x="2662" y="7889"/>
                  </a:lnTo>
                  <a:lnTo>
                    <a:pt x="2690" y="7834"/>
                  </a:lnTo>
                  <a:lnTo>
                    <a:pt x="2717" y="7779"/>
                  </a:lnTo>
                  <a:lnTo>
                    <a:pt x="2745" y="7655"/>
                  </a:lnTo>
                  <a:lnTo>
                    <a:pt x="2855" y="7682"/>
                  </a:lnTo>
                  <a:lnTo>
                    <a:pt x="2828" y="7779"/>
                  </a:lnTo>
                  <a:lnTo>
                    <a:pt x="2800" y="7903"/>
                  </a:lnTo>
                  <a:lnTo>
                    <a:pt x="2786" y="7958"/>
                  </a:lnTo>
                  <a:lnTo>
                    <a:pt x="2800" y="8027"/>
                  </a:lnTo>
                  <a:lnTo>
                    <a:pt x="2855" y="7972"/>
                  </a:lnTo>
                  <a:lnTo>
                    <a:pt x="2897" y="7889"/>
                  </a:lnTo>
                  <a:lnTo>
                    <a:pt x="2924" y="7793"/>
                  </a:lnTo>
                  <a:lnTo>
                    <a:pt x="2938" y="7710"/>
                  </a:lnTo>
                  <a:lnTo>
                    <a:pt x="3048" y="7724"/>
                  </a:lnTo>
                  <a:lnTo>
                    <a:pt x="3048" y="7738"/>
                  </a:lnTo>
                  <a:lnTo>
                    <a:pt x="3034" y="7807"/>
                  </a:lnTo>
                  <a:lnTo>
                    <a:pt x="3034" y="7862"/>
                  </a:lnTo>
                  <a:lnTo>
                    <a:pt x="3034" y="7917"/>
                  </a:lnTo>
                  <a:lnTo>
                    <a:pt x="3048" y="7972"/>
                  </a:lnTo>
                  <a:lnTo>
                    <a:pt x="3076" y="8000"/>
                  </a:lnTo>
                  <a:lnTo>
                    <a:pt x="3090" y="8000"/>
                  </a:lnTo>
                  <a:lnTo>
                    <a:pt x="3103" y="7986"/>
                  </a:lnTo>
                  <a:lnTo>
                    <a:pt x="3159" y="7834"/>
                  </a:lnTo>
                  <a:lnTo>
                    <a:pt x="3186" y="7903"/>
                  </a:lnTo>
                  <a:lnTo>
                    <a:pt x="3186" y="7931"/>
                  </a:lnTo>
                  <a:lnTo>
                    <a:pt x="3200" y="7958"/>
                  </a:lnTo>
                  <a:lnTo>
                    <a:pt x="3324" y="8207"/>
                  </a:lnTo>
                  <a:lnTo>
                    <a:pt x="3393" y="8317"/>
                  </a:lnTo>
                  <a:lnTo>
                    <a:pt x="3490" y="8427"/>
                  </a:lnTo>
                  <a:lnTo>
                    <a:pt x="3503" y="8455"/>
                  </a:lnTo>
                  <a:lnTo>
                    <a:pt x="3586" y="8455"/>
                  </a:lnTo>
                  <a:lnTo>
                    <a:pt x="3641" y="8427"/>
                  </a:lnTo>
                  <a:lnTo>
                    <a:pt x="3655" y="8413"/>
                  </a:lnTo>
                  <a:lnTo>
                    <a:pt x="3655" y="8386"/>
                  </a:lnTo>
                  <a:lnTo>
                    <a:pt x="3683" y="8179"/>
                  </a:lnTo>
                  <a:lnTo>
                    <a:pt x="3669" y="7958"/>
                  </a:lnTo>
                  <a:lnTo>
                    <a:pt x="3683" y="7931"/>
                  </a:lnTo>
                  <a:lnTo>
                    <a:pt x="3683" y="7848"/>
                  </a:lnTo>
                  <a:lnTo>
                    <a:pt x="3683" y="7765"/>
                  </a:lnTo>
                  <a:lnTo>
                    <a:pt x="3710" y="7765"/>
                  </a:lnTo>
                  <a:lnTo>
                    <a:pt x="3710" y="7834"/>
                  </a:lnTo>
                  <a:lnTo>
                    <a:pt x="3752" y="7958"/>
                  </a:lnTo>
                  <a:lnTo>
                    <a:pt x="3765" y="7958"/>
                  </a:lnTo>
                  <a:lnTo>
                    <a:pt x="3807" y="7903"/>
                  </a:lnTo>
                  <a:lnTo>
                    <a:pt x="3821" y="7862"/>
                  </a:lnTo>
                  <a:lnTo>
                    <a:pt x="3834" y="7807"/>
                  </a:lnTo>
                  <a:lnTo>
                    <a:pt x="3834" y="7751"/>
                  </a:lnTo>
                  <a:lnTo>
                    <a:pt x="3903" y="7751"/>
                  </a:lnTo>
                  <a:lnTo>
                    <a:pt x="3931" y="7834"/>
                  </a:lnTo>
                  <a:lnTo>
                    <a:pt x="3958" y="7876"/>
                  </a:lnTo>
                  <a:lnTo>
                    <a:pt x="3986" y="7917"/>
                  </a:lnTo>
                  <a:lnTo>
                    <a:pt x="4014" y="7931"/>
                  </a:lnTo>
                  <a:lnTo>
                    <a:pt x="4027" y="7903"/>
                  </a:lnTo>
                  <a:lnTo>
                    <a:pt x="4041" y="7862"/>
                  </a:lnTo>
                  <a:lnTo>
                    <a:pt x="4055" y="7820"/>
                  </a:lnTo>
                  <a:lnTo>
                    <a:pt x="4041" y="7738"/>
                  </a:lnTo>
                  <a:lnTo>
                    <a:pt x="4138" y="7724"/>
                  </a:lnTo>
                  <a:lnTo>
                    <a:pt x="4165" y="7862"/>
                  </a:lnTo>
                  <a:lnTo>
                    <a:pt x="4165" y="7876"/>
                  </a:lnTo>
                  <a:lnTo>
                    <a:pt x="4179" y="7889"/>
                  </a:lnTo>
                  <a:lnTo>
                    <a:pt x="4207" y="7876"/>
                  </a:lnTo>
                  <a:lnTo>
                    <a:pt x="4234" y="7848"/>
                  </a:lnTo>
                  <a:lnTo>
                    <a:pt x="4234" y="8069"/>
                  </a:lnTo>
                  <a:lnTo>
                    <a:pt x="4234" y="8303"/>
                  </a:lnTo>
                  <a:lnTo>
                    <a:pt x="4234" y="8331"/>
                  </a:lnTo>
                  <a:lnTo>
                    <a:pt x="4248" y="8358"/>
                  </a:lnTo>
                  <a:lnTo>
                    <a:pt x="4303" y="8400"/>
                  </a:lnTo>
                  <a:lnTo>
                    <a:pt x="4386" y="8400"/>
                  </a:lnTo>
                  <a:lnTo>
                    <a:pt x="4414" y="8372"/>
                  </a:lnTo>
                  <a:lnTo>
                    <a:pt x="4496" y="8262"/>
                  </a:lnTo>
                  <a:lnTo>
                    <a:pt x="4565" y="8138"/>
                  </a:lnTo>
                  <a:lnTo>
                    <a:pt x="4634" y="8013"/>
                  </a:lnTo>
                  <a:lnTo>
                    <a:pt x="4703" y="7876"/>
                  </a:lnTo>
                  <a:lnTo>
                    <a:pt x="4717" y="7862"/>
                  </a:lnTo>
                  <a:lnTo>
                    <a:pt x="4717" y="7834"/>
                  </a:lnTo>
                  <a:lnTo>
                    <a:pt x="4772" y="7710"/>
                  </a:lnTo>
                  <a:lnTo>
                    <a:pt x="4786" y="7724"/>
                  </a:lnTo>
                  <a:lnTo>
                    <a:pt x="4814" y="7751"/>
                  </a:lnTo>
                  <a:lnTo>
                    <a:pt x="4869" y="7751"/>
                  </a:lnTo>
                  <a:lnTo>
                    <a:pt x="4869" y="7724"/>
                  </a:lnTo>
                  <a:lnTo>
                    <a:pt x="4869" y="7669"/>
                  </a:lnTo>
                  <a:lnTo>
                    <a:pt x="4855" y="7572"/>
                  </a:lnTo>
                  <a:lnTo>
                    <a:pt x="4855" y="7545"/>
                  </a:lnTo>
                  <a:lnTo>
                    <a:pt x="4882" y="7531"/>
                  </a:lnTo>
                  <a:lnTo>
                    <a:pt x="4924" y="7600"/>
                  </a:lnTo>
                  <a:lnTo>
                    <a:pt x="4951" y="7641"/>
                  </a:lnTo>
                  <a:lnTo>
                    <a:pt x="4993" y="7682"/>
                  </a:lnTo>
                  <a:lnTo>
                    <a:pt x="5034" y="7710"/>
                  </a:lnTo>
                  <a:lnTo>
                    <a:pt x="5089" y="7710"/>
                  </a:lnTo>
                  <a:lnTo>
                    <a:pt x="5103" y="7696"/>
                  </a:lnTo>
                  <a:lnTo>
                    <a:pt x="5117" y="7669"/>
                  </a:lnTo>
                  <a:lnTo>
                    <a:pt x="5103" y="7614"/>
                  </a:lnTo>
                  <a:lnTo>
                    <a:pt x="5076" y="7558"/>
                  </a:lnTo>
                  <a:lnTo>
                    <a:pt x="5034" y="7462"/>
                  </a:lnTo>
                  <a:lnTo>
                    <a:pt x="5144" y="7420"/>
                  </a:lnTo>
                  <a:lnTo>
                    <a:pt x="5213" y="7545"/>
                  </a:lnTo>
                  <a:lnTo>
                    <a:pt x="5255" y="7600"/>
                  </a:lnTo>
                  <a:lnTo>
                    <a:pt x="5310" y="7655"/>
                  </a:lnTo>
                  <a:lnTo>
                    <a:pt x="5324" y="7655"/>
                  </a:lnTo>
                  <a:lnTo>
                    <a:pt x="5338" y="7641"/>
                  </a:lnTo>
                  <a:lnTo>
                    <a:pt x="5351" y="7572"/>
                  </a:lnTo>
                  <a:lnTo>
                    <a:pt x="5338" y="7489"/>
                  </a:lnTo>
                  <a:lnTo>
                    <a:pt x="5310" y="7420"/>
                  </a:lnTo>
                  <a:lnTo>
                    <a:pt x="5282" y="7352"/>
                  </a:lnTo>
                  <a:lnTo>
                    <a:pt x="5296" y="7338"/>
                  </a:lnTo>
                  <a:lnTo>
                    <a:pt x="5338" y="7420"/>
                  </a:lnTo>
                  <a:lnTo>
                    <a:pt x="5365" y="7462"/>
                  </a:lnTo>
                  <a:lnTo>
                    <a:pt x="5407" y="7489"/>
                  </a:lnTo>
                  <a:lnTo>
                    <a:pt x="5448" y="7489"/>
                  </a:lnTo>
                  <a:lnTo>
                    <a:pt x="5462" y="7476"/>
                  </a:lnTo>
                  <a:lnTo>
                    <a:pt x="5475" y="7462"/>
                  </a:lnTo>
                  <a:lnTo>
                    <a:pt x="5475" y="7407"/>
                  </a:lnTo>
                  <a:lnTo>
                    <a:pt x="5475" y="7365"/>
                  </a:lnTo>
                  <a:lnTo>
                    <a:pt x="5434" y="7255"/>
                  </a:lnTo>
                  <a:lnTo>
                    <a:pt x="5475" y="7324"/>
                  </a:lnTo>
                  <a:lnTo>
                    <a:pt x="5489" y="7352"/>
                  </a:lnTo>
                  <a:lnTo>
                    <a:pt x="5531" y="7365"/>
                  </a:lnTo>
                  <a:lnTo>
                    <a:pt x="5572" y="7365"/>
                  </a:lnTo>
                  <a:lnTo>
                    <a:pt x="5586" y="7352"/>
                  </a:lnTo>
                  <a:lnTo>
                    <a:pt x="5600" y="7324"/>
                  </a:lnTo>
                  <a:lnTo>
                    <a:pt x="5586" y="7255"/>
                  </a:lnTo>
                  <a:lnTo>
                    <a:pt x="5558" y="7186"/>
                  </a:lnTo>
                  <a:lnTo>
                    <a:pt x="5600" y="7145"/>
                  </a:lnTo>
                  <a:lnTo>
                    <a:pt x="5669" y="7255"/>
                  </a:lnTo>
                  <a:lnTo>
                    <a:pt x="5696" y="7269"/>
                  </a:lnTo>
                  <a:lnTo>
                    <a:pt x="5696" y="7255"/>
                  </a:lnTo>
                  <a:lnTo>
                    <a:pt x="5710" y="7241"/>
                  </a:lnTo>
                  <a:lnTo>
                    <a:pt x="5696" y="7172"/>
                  </a:lnTo>
                  <a:lnTo>
                    <a:pt x="5848" y="7310"/>
                  </a:lnTo>
                  <a:lnTo>
                    <a:pt x="5972" y="7462"/>
                  </a:lnTo>
                  <a:lnTo>
                    <a:pt x="6041" y="7558"/>
                  </a:lnTo>
                  <a:lnTo>
                    <a:pt x="6096" y="7641"/>
                  </a:lnTo>
                  <a:lnTo>
                    <a:pt x="6137" y="7751"/>
                  </a:lnTo>
                  <a:lnTo>
                    <a:pt x="6179" y="7862"/>
                  </a:lnTo>
                  <a:lnTo>
                    <a:pt x="6193" y="7876"/>
                  </a:lnTo>
                  <a:lnTo>
                    <a:pt x="6220" y="7889"/>
                  </a:lnTo>
                  <a:lnTo>
                    <a:pt x="6179" y="7931"/>
                  </a:lnTo>
                  <a:lnTo>
                    <a:pt x="6096" y="8013"/>
                  </a:lnTo>
                  <a:lnTo>
                    <a:pt x="6000" y="8138"/>
                  </a:lnTo>
                  <a:lnTo>
                    <a:pt x="5903" y="8248"/>
                  </a:lnTo>
                  <a:lnTo>
                    <a:pt x="5710" y="8469"/>
                  </a:lnTo>
                  <a:lnTo>
                    <a:pt x="5710" y="8482"/>
                  </a:lnTo>
                  <a:lnTo>
                    <a:pt x="5710" y="8496"/>
                  </a:lnTo>
                  <a:lnTo>
                    <a:pt x="5724" y="8510"/>
                  </a:lnTo>
                  <a:lnTo>
                    <a:pt x="5738" y="8510"/>
                  </a:lnTo>
                  <a:lnTo>
                    <a:pt x="5820" y="8441"/>
                  </a:lnTo>
                  <a:lnTo>
                    <a:pt x="5903" y="8372"/>
                  </a:lnTo>
                  <a:lnTo>
                    <a:pt x="6055" y="8207"/>
                  </a:lnTo>
                  <a:lnTo>
                    <a:pt x="6179" y="8041"/>
                  </a:lnTo>
                  <a:lnTo>
                    <a:pt x="6303" y="7862"/>
                  </a:lnTo>
                  <a:lnTo>
                    <a:pt x="6317" y="7848"/>
                  </a:lnTo>
                  <a:lnTo>
                    <a:pt x="6303" y="7820"/>
                  </a:lnTo>
                  <a:lnTo>
                    <a:pt x="6289" y="7807"/>
                  </a:lnTo>
                  <a:lnTo>
                    <a:pt x="6275" y="7807"/>
                  </a:lnTo>
                  <a:lnTo>
                    <a:pt x="6275" y="7793"/>
                  </a:lnTo>
                  <a:lnTo>
                    <a:pt x="6275" y="7779"/>
                  </a:lnTo>
                  <a:lnTo>
                    <a:pt x="6262" y="7738"/>
                  </a:lnTo>
                  <a:lnTo>
                    <a:pt x="6193" y="7572"/>
                  </a:lnTo>
                  <a:lnTo>
                    <a:pt x="6096" y="7407"/>
                  </a:lnTo>
                  <a:lnTo>
                    <a:pt x="6041" y="7310"/>
                  </a:lnTo>
                  <a:lnTo>
                    <a:pt x="5917" y="7158"/>
                  </a:lnTo>
                  <a:lnTo>
                    <a:pt x="5765" y="7007"/>
                  </a:lnTo>
                  <a:lnTo>
                    <a:pt x="5779" y="6993"/>
                  </a:lnTo>
                  <a:lnTo>
                    <a:pt x="5848" y="7062"/>
                  </a:lnTo>
                  <a:lnTo>
                    <a:pt x="5889" y="7089"/>
                  </a:lnTo>
                  <a:lnTo>
                    <a:pt x="5931" y="7103"/>
                  </a:lnTo>
                  <a:lnTo>
                    <a:pt x="5972" y="7103"/>
                  </a:lnTo>
                  <a:lnTo>
                    <a:pt x="6000" y="7089"/>
                  </a:lnTo>
                  <a:lnTo>
                    <a:pt x="6000" y="7062"/>
                  </a:lnTo>
                  <a:lnTo>
                    <a:pt x="6000" y="7021"/>
                  </a:lnTo>
                  <a:lnTo>
                    <a:pt x="5944" y="6952"/>
                  </a:lnTo>
                  <a:lnTo>
                    <a:pt x="5889" y="6883"/>
                  </a:lnTo>
                  <a:lnTo>
                    <a:pt x="5917" y="6869"/>
                  </a:lnTo>
                  <a:lnTo>
                    <a:pt x="5972" y="6910"/>
                  </a:lnTo>
                  <a:lnTo>
                    <a:pt x="6000" y="6924"/>
                  </a:lnTo>
                  <a:lnTo>
                    <a:pt x="6027" y="6938"/>
                  </a:lnTo>
                  <a:lnTo>
                    <a:pt x="6068" y="6924"/>
                  </a:lnTo>
                  <a:lnTo>
                    <a:pt x="6110" y="6924"/>
                  </a:lnTo>
                  <a:lnTo>
                    <a:pt x="6110" y="6896"/>
                  </a:lnTo>
                  <a:lnTo>
                    <a:pt x="6082" y="6855"/>
                  </a:lnTo>
                  <a:lnTo>
                    <a:pt x="6055" y="6800"/>
                  </a:lnTo>
                  <a:lnTo>
                    <a:pt x="6013" y="6731"/>
                  </a:lnTo>
                  <a:lnTo>
                    <a:pt x="6124" y="6758"/>
                  </a:lnTo>
                  <a:lnTo>
                    <a:pt x="6289" y="6827"/>
                  </a:lnTo>
                  <a:lnTo>
                    <a:pt x="6441" y="6896"/>
                  </a:lnTo>
                  <a:lnTo>
                    <a:pt x="6744" y="7062"/>
                  </a:lnTo>
                  <a:lnTo>
                    <a:pt x="6855" y="7131"/>
                  </a:lnTo>
                  <a:lnTo>
                    <a:pt x="6951" y="7186"/>
                  </a:lnTo>
                  <a:lnTo>
                    <a:pt x="7034" y="7255"/>
                  </a:lnTo>
                  <a:lnTo>
                    <a:pt x="7103" y="7338"/>
                  </a:lnTo>
                  <a:lnTo>
                    <a:pt x="7144" y="7420"/>
                  </a:lnTo>
                  <a:lnTo>
                    <a:pt x="7158" y="7517"/>
                  </a:lnTo>
                  <a:lnTo>
                    <a:pt x="7144" y="7627"/>
                  </a:lnTo>
                  <a:lnTo>
                    <a:pt x="7103" y="7751"/>
                  </a:lnTo>
                  <a:lnTo>
                    <a:pt x="7034" y="7889"/>
                  </a:lnTo>
                  <a:lnTo>
                    <a:pt x="6951" y="8027"/>
                  </a:lnTo>
                  <a:lnTo>
                    <a:pt x="6868" y="8165"/>
                  </a:lnTo>
                  <a:lnTo>
                    <a:pt x="6813" y="8303"/>
                  </a:lnTo>
                  <a:lnTo>
                    <a:pt x="6813" y="8331"/>
                  </a:lnTo>
                  <a:lnTo>
                    <a:pt x="6827" y="8344"/>
                  </a:lnTo>
                  <a:lnTo>
                    <a:pt x="6841" y="8344"/>
                  </a:lnTo>
                  <a:lnTo>
                    <a:pt x="6855" y="8331"/>
                  </a:lnTo>
                  <a:lnTo>
                    <a:pt x="6965" y="8220"/>
                  </a:lnTo>
                  <a:lnTo>
                    <a:pt x="7075" y="8096"/>
                  </a:lnTo>
                  <a:lnTo>
                    <a:pt x="7172" y="7945"/>
                  </a:lnTo>
                  <a:lnTo>
                    <a:pt x="7255" y="7807"/>
                  </a:lnTo>
                  <a:lnTo>
                    <a:pt x="7282" y="7724"/>
                  </a:lnTo>
                  <a:lnTo>
                    <a:pt x="7310" y="7641"/>
                  </a:lnTo>
                  <a:lnTo>
                    <a:pt x="7323" y="7572"/>
                  </a:lnTo>
                  <a:lnTo>
                    <a:pt x="7323" y="7489"/>
                  </a:lnTo>
                  <a:lnTo>
                    <a:pt x="7310" y="7420"/>
                  </a:lnTo>
                  <a:lnTo>
                    <a:pt x="7296" y="7352"/>
                  </a:lnTo>
                  <a:lnTo>
                    <a:pt x="7255" y="7269"/>
                  </a:lnTo>
                  <a:lnTo>
                    <a:pt x="7199" y="7200"/>
                  </a:lnTo>
                  <a:lnTo>
                    <a:pt x="7103" y="7103"/>
                  </a:lnTo>
                  <a:lnTo>
                    <a:pt x="6992" y="7021"/>
                  </a:lnTo>
                  <a:lnTo>
                    <a:pt x="6882" y="6938"/>
                  </a:lnTo>
                  <a:lnTo>
                    <a:pt x="6758" y="6855"/>
                  </a:lnTo>
                  <a:lnTo>
                    <a:pt x="6468" y="6717"/>
                  </a:lnTo>
                  <a:lnTo>
                    <a:pt x="6179" y="6607"/>
                  </a:lnTo>
                  <a:lnTo>
                    <a:pt x="6289" y="6579"/>
                  </a:lnTo>
                  <a:lnTo>
                    <a:pt x="6303" y="6565"/>
                  </a:lnTo>
                  <a:lnTo>
                    <a:pt x="6289" y="6538"/>
                  </a:lnTo>
                  <a:lnTo>
                    <a:pt x="6220" y="6510"/>
                  </a:lnTo>
                  <a:lnTo>
                    <a:pt x="6137" y="6483"/>
                  </a:lnTo>
                  <a:lnTo>
                    <a:pt x="6151" y="6441"/>
                  </a:lnTo>
                  <a:lnTo>
                    <a:pt x="6317" y="6455"/>
                  </a:lnTo>
                  <a:lnTo>
                    <a:pt x="6331" y="6441"/>
                  </a:lnTo>
                  <a:lnTo>
                    <a:pt x="6331" y="6414"/>
                  </a:lnTo>
                  <a:lnTo>
                    <a:pt x="6262" y="6372"/>
                  </a:lnTo>
                  <a:lnTo>
                    <a:pt x="6179" y="6331"/>
                  </a:lnTo>
                  <a:lnTo>
                    <a:pt x="6193" y="6248"/>
                  </a:lnTo>
                  <a:lnTo>
                    <a:pt x="6317" y="6262"/>
                  </a:lnTo>
                  <a:lnTo>
                    <a:pt x="6344" y="6248"/>
                  </a:lnTo>
                  <a:lnTo>
                    <a:pt x="6344" y="6234"/>
                  </a:lnTo>
                  <a:lnTo>
                    <a:pt x="6344" y="6221"/>
                  </a:lnTo>
                  <a:lnTo>
                    <a:pt x="6331" y="6207"/>
                  </a:lnTo>
                  <a:lnTo>
                    <a:pt x="6193" y="6152"/>
                  </a:lnTo>
                  <a:lnTo>
                    <a:pt x="6206" y="6083"/>
                  </a:lnTo>
                  <a:lnTo>
                    <a:pt x="6289" y="6069"/>
                  </a:lnTo>
                  <a:lnTo>
                    <a:pt x="6303" y="6055"/>
                  </a:lnTo>
                  <a:lnTo>
                    <a:pt x="6303" y="6041"/>
                  </a:lnTo>
                  <a:lnTo>
                    <a:pt x="6303" y="6028"/>
                  </a:lnTo>
                  <a:lnTo>
                    <a:pt x="6275" y="6028"/>
                  </a:lnTo>
                  <a:lnTo>
                    <a:pt x="6193" y="6014"/>
                  </a:lnTo>
                  <a:lnTo>
                    <a:pt x="6179" y="5917"/>
                  </a:lnTo>
                  <a:lnTo>
                    <a:pt x="6303" y="5890"/>
                  </a:lnTo>
                  <a:lnTo>
                    <a:pt x="6427" y="5834"/>
                  </a:lnTo>
                  <a:lnTo>
                    <a:pt x="6441" y="5807"/>
                  </a:lnTo>
                  <a:lnTo>
                    <a:pt x="6441" y="5793"/>
                  </a:lnTo>
                  <a:lnTo>
                    <a:pt x="6427" y="5779"/>
                  </a:lnTo>
                  <a:lnTo>
                    <a:pt x="6399" y="5766"/>
                  </a:lnTo>
                  <a:lnTo>
                    <a:pt x="6289" y="5779"/>
                  </a:lnTo>
                  <a:lnTo>
                    <a:pt x="6165" y="5779"/>
                  </a:lnTo>
                  <a:lnTo>
                    <a:pt x="6234" y="5752"/>
                  </a:lnTo>
                  <a:lnTo>
                    <a:pt x="6317" y="5697"/>
                  </a:lnTo>
                  <a:lnTo>
                    <a:pt x="6317" y="5683"/>
                  </a:lnTo>
                  <a:lnTo>
                    <a:pt x="6303" y="5683"/>
                  </a:lnTo>
                  <a:lnTo>
                    <a:pt x="6262" y="5669"/>
                  </a:lnTo>
                  <a:lnTo>
                    <a:pt x="6220" y="5655"/>
                  </a:lnTo>
                  <a:lnTo>
                    <a:pt x="6124" y="5669"/>
                  </a:lnTo>
                  <a:lnTo>
                    <a:pt x="6096" y="5600"/>
                  </a:lnTo>
                  <a:lnTo>
                    <a:pt x="6165" y="5572"/>
                  </a:lnTo>
                  <a:lnTo>
                    <a:pt x="6317" y="5517"/>
                  </a:lnTo>
                  <a:lnTo>
                    <a:pt x="6468" y="5476"/>
                  </a:lnTo>
                  <a:lnTo>
                    <a:pt x="6758" y="5421"/>
                  </a:lnTo>
                  <a:lnTo>
                    <a:pt x="7061" y="5379"/>
                  </a:lnTo>
                  <a:lnTo>
                    <a:pt x="7365" y="5324"/>
                  </a:lnTo>
                  <a:lnTo>
                    <a:pt x="7392" y="5407"/>
                  </a:lnTo>
                  <a:lnTo>
                    <a:pt x="7434" y="5490"/>
                  </a:lnTo>
                  <a:lnTo>
                    <a:pt x="7461" y="5600"/>
                  </a:lnTo>
                  <a:lnTo>
                    <a:pt x="7475" y="5710"/>
                  </a:lnTo>
                  <a:lnTo>
                    <a:pt x="7489" y="5945"/>
                  </a:lnTo>
                  <a:lnTo>
                    <a:pt x="7461" y="6152"/>
                  </a:lnTo>
                  <a:lnTo>
                    <a:pt x="7434" y="6359"/>
                  </a:lnTo>
                  <a:lnTo>
                    <a:pt x="7392" y="6552"/>
                  </a:lnTo>
                  <a:lnTo>
                    <a:pt x="7365" y="6758"/>
                  </a:lnTo>
                  <a:lnTo>
                    <a:pt x="7379" y="6786"/>
                  </a:lnTo>
                  <a:lnTo>
                    <a:pt x="7392" y="6800"/>
                  </a:lnTo>
                  <a:lnTo>
                    <a:pt x="7420" y="6800"/>
                  </a:lnTo>
                  <a:lnTo>
                    <a:pt x="7434" y="6772"/>
                  </a:lnTo>
                  <a:lnTo>
                    <a:pt x="7503" y="6676"/>
                  </a:lnTo>
                  <a:lnTo>
                    <a:pt x="7544" y="6579"/>
                  </a:lnTo>
                  <a:lnTo>
                    <a:pt x="7572" y="6455"/>
                  </a:lnTo>
                  <a:lnTo>
                    <a:pt x="7599" y="6345"/>
                  </a:lnTo>
                  <a:lnTo>
                    <a:pt x="7627" y="6097"/>
                  </a:lnTo>
                  <a:lnTo>
                    <a:pt x="7627" y="5862"/>
                  </a:lnTo>
                  <a:lnTo>
                    <a:pt x="7627" y="5710"/>
                  </a:lnTo>
                  <a:lnTo>
                    <a:pt x="7599" y="5531"/>
                  </a:lnTo>
                  <a:lnTo>
                    <a:pt x="7586" y="5435"/>
                  </a:lnTo>
                  <a:lnTo>
                    <a:pt x="7544" y="5352"/>
                  </a:lnTo>
                  <a:lnTo>
                    <a:pt x="7503" y="5283"/>
                  </a:lnTo>
                  <a:lnTo>
                    <a:pt x="7448" y="5241"/>
                  </a:lnTo>
                  <a:lnTo>
                    <a:pt x="7434" y="5214"/>
                  </a:lnTo>
                  <a:lnTo>
                    <a:pt x="7392" y="5186"/>
                  </a:lnTo>
                  <a:lnTo>
                    <a:pt x="7241" y="5173"/>
                  </a:lnTo>
                  <a:lnTo>
                    <a:pt x="7075" y="5159"/>
                  </a:lnTo>
                  <a:lnTo>
                    <a:pt x="6910" y="5173"/>
                  </a:lnTo>
                  <a:lnTo>
                    <a:pt x="6730" y="5186"/>
                  </a:lnTo>
                  <a:lnTo>
                    <a:pt x="6537" y="5214"/>
                  </a:lnTo>
                  <a:lnTo>
                    <a:pt x="6358" y="5255"/>
                  </a:lnTo>
                  <a:lnTo>
                    <a:pt x="6179" y="5310"/>
                  </a:lnTo>
                  <a:lnTo>
                    <a:pt x="6000" y="5379"/>
                  </a:lnTo>
                  <a:lnTo>
                    <a:pt x="5972" y="5310"/>
                  </a:lnTo>
                  <a:lnTo>
                    <a:pt x="6124" y="5186"/>
                  </a:lnTo>
                  <a:lnTo>
                    <a:pt x="6124" y="5173"/>
                  </a:lnTo>
                  <a:lnTo>
                    <a:pt x="6110" y="5159"/>
                  </a:lnTo>
                  <a:lnTo>
                    <a:pt x="6013" y="5200"/>
                  </a:lnTo>
                  <a:lnTo>
                    <a:pt x="5917" y="5241"/>
                  </a:lnTo>
                  <a:lnTo>
                    <a:pt x="5889" y="5200"/>
                  </a:lnTo>
                  <a:lnTo>
                    <a:pt x="5958" y="5145"/>
                  </a:lnTo>
                  <a:lnTo>
                    <a:pt x="6013" y="5090"/>
                  </a:lnTo>
                  <a:lnTo>
                    <a:pt x="6055" y="5048"/>
                  </a:lnTo>
                  <a:lnTo>
                    <a:pt x="6068" y="5021"/>
                  </a:lnTo>
                  <a:lnTo>
                    <a:pt x="6055" y="5007"/>
                  </a:lnTo>
                  <a:lnTo>
                    <a:pt x="6027" y="5007"/>
                  </a:lnTo>
                  <a:lnTo>
                    <a:pt x="5972" y="5021"/>
                  </a:lnTo>
                  <a:lnTo>
                    <a:pt x="5903" y="5048"/>
                  </a:lnTo>
                  <a:lnTo>
                    <a:pt x="5806" y="5090"/>
                  </a:lnTo>
                  <a:lnTo>
                    <a:pt x="5793" y="5062"/>
                  </a:lnTo>
                  <a:lnTo>
                    <a:pt x="5875" y="4993"/>
                  </a:lnTo>
                  <a:lnTo>
                    <a:pt x="5889" y="4966"/>
                  </a:lnTo>
                  <a:lnTo>
                    <a:pt x="5875" y="4952"/>
                  </a:lnTo>
                  <a:lnTo>
                    <a:pt x="5862" y="4938"/>
                  </a:lnTo>
                  <a:lnTo>
                    <a:pt x="5848" y="4952"/>
                  </a:lnTo>
                  <a:lnTo>
                    <a:pt x="5738" y="4993"/>
                  </a:lnTo>
                  <a:lnTo>
                    <a:pt x="5724" y="4979"/>
                  </a:lnTo>
                  <a:lnTo>
                    <a:pt x="5738" y="4966"/>
                  </a:lnTo>
                  <a:lnTo>
                    <a:pt x="5834" y="4883"/>
                  </a:lnTo>
                  <a:lnTo>
                    <a:pt x="5931" y="4759"/>
                  </a:lnTo>
                  <a:lnTo>
                    <a:pt x="5931" y="4731"/>
                  </a:lnTo>
                  <a:lnTo>
                    <a:pt x="5903" y="4731"/>
                  </a:lnTo>
                  <a:lnTo>
                    <a:pt x="5779" y="4786"/>
                  </a:lnTo>
                  <a:lnTo>
                    <a:pt x="5669" y="4869"/>
                  </a:lnTo>
                  <a:lnTo>
                    <a:pt x="5641" y="4883"/>
                  </a:lnTo>
                  <a:lnTo>
                    <a:pt x="5613" y="4855"/>
                  </a:lnTo>
                  <a:lnTo>
                    <a:pt x="5710" y="4745"/>
                  </a:lnTo>
                  <a:lnTo>
                    <a:pt x="5710" y="4717"/>
                  </a:lnTo>
                  <a:lnTo>
                    <a:pt x="5710" y="4704"/>
                  </a:lnTo>
                  <a:lnTo>
                    <a:pt x="5641" y="4704"/>
                  </a:lnTo>
                  <a:lnTo>
                    <a:pt x="5600" y="4717"/>
                  </a:lnTo>
                  <a:lnTo>
                    <a:pt x="5517" y="4759"/>
                  </a:lnTo>
                  <a:lnTo>
                    <a:pt x="5503" y="4745"/>
                  </a:lnTo>
                  <a:lnTo>
                    <a:pt x="5793" y="4455"/>
                  </a:lnTo>
                  <a:lnTo>
                    <a:pt x="5931" y="4331"/>
                  </a:lnTo>
                  <a:lnTo>
                    <a:pt x="6068" y="4207"/>
                  </a:lnTo>
                  <a:lnTo>
                    <a:pt x="6220" y="4097"/>
                  </a:lnTo>
                  <a:lnTo>
                    <a:pt x="6386" y="4000"/>
                  </a:lnTo>
                  <a:lnTo>
                    <a:pt x="6496" y="3959"/>
                  </a:lnTo>
                  <a:lnTo>
                    <a:pt x="6606" y="3945"/>
                  </a:lnTo>
                  <a:lnTo>
                    <a:pt x="6717" y="3959"/>
                  </a:lnTo>
                  <a:lnTo>
                    <a:pt x="6827" y="3987"/>
                  </a:lnTo>
                  <a:lnTo>
                    <a:pt x="7048" y="4069"/>
                  </a:lnTo>
                  <a:lnTo>
                    <a:pt x="7255" y="4152"/>
                  </a:lnTo>
                  <a:lnTo>
                    <a:pt x="7268" y="4152"/>
                  </a:lnTo>
                  <a:lnTo>
                    <a:pt x="7268" y="4138"/>
                  </a:lnTo>
                  <a:lnTo>
                    <a:pt x="7255" y="4055"/>
                  </a:lnTo>
                  <a:lnTo>
                    <a:pt x="7213" y="3987"/>
                  </a:lnTo>
                  <a:lnTo>
                    <a:pt x="7144" y="3931"/>
                  </a:lnTo>
                  <a:lnTo>
                    <a:pt x="7061" y="3876"/>
                  </a:lnTo>
                  <a:lnTo>
                    <a:pt x="6979" y="3835"/>
                  </a:lnTo>
                  <a:lnTo>
                    <a:pt x="6896" y="3807"/>
                  </a:lnTo>
                  <a:lnTo>
                    <a:pt x="6717" y="3780"/>
                  </a:lnTo>
                  <a:lnTo>
                    <a:pt x="6606" y="3766"/>
                  </a:lnTo>
                  <a:lnTo>
                    <a:pt x="6496" y="3780"/>
                  </a:lnTo>
                  <a:lnTo>
                    <a:pt x="6399" y="3793"/>
                  </a:lnTo>
                  <a:lnTo>
                    <a:pt x="6303" y="3835"/>
                  </a:lnTo>
                  <a:lnTo>
                    <a:pt x="6206" y="3876"/>
                  </a:lnTo>
                  <a:lnTo>
                    <a:pt x="6110" y="3931"/>
                  </a:lnTo>
                  <a:lnTo>
                    <a:pt x="5931" y="4055"/>
                  </a:lnTo>
                  <a:lnTo>
                    <a:pt x="5779" y="4180"/>
                  </a:lnTo>
                  <a:lnTo>
                    <a:pt x="5627" y="4304"/>
                  </a:lnTo>
                  <a:lnTo>
                    <a:pt x="5365" y="4566"/>
                  </a:lnTo>
                  <a:lnTo>
                    <a:pt x="5420" y="4428"/>
                  </a:lnTo>
                  <a:lnTo>
                    <a:pt x="5420" y="4400"/>
                  </a:lnTo>
                  <a:lnTo>
                    <a:pt x="5407" y="4386"/>
                  </a:lnTo>
                  <a:lnTo>
                    <a:pt x="5365" y="4386"/>
                  </a:lnTo>
                  <a:lnTo>
                    <a:pt x="5296" y="4455"/>
                  </a:lnTo>
                  <a:lnTo>
                    <a:pt x="5227" y="4538"/>
                  </a:lnTo>
                  <a:lnTo>
                    <a:pt x="5200" y="4511"/>
                  </a:lnTo>
                  <a:lnTo>
                    <a:pt x="5310" y="4373"/>
                  </a:lnTo>
                  <a:lnTo>
                    <a:pt x="5310" y="4359"/>
                  </a:lnTo>
                  <a:lnTo>
                    <a:pt x="5296" y="4345"/>
                  </a:lnTo>
                  <a:lnTo>
                    <a:pt x="5296" y="4331"/>
                  </a:lnTo>
                  <a:lnTo>
                    <a:pt x="5269" y="4331"/>
                  </a:lnTo>
                  <a:lnTo>
                    <a:pt x="5172" y="4386"/>
                  </a:lnTo>
                  <a:lnTo>
                    <a:pt x="5076" y="4442"/>
                  </a:lnTo>
                  <a:lnTo>
                    <a:pt x="5048" y="4428"/>
                  </a:lnTo>
                  <a:lnTo>
                    <a:pt x="5144" y="4304"/>
                  </a:lnTo>
                  <a:lnTo>
                    <a:pt x="5144" y="4276"/>
                  </a:lnTo>
                  <a:lnTo>
                    <a:pt x="5131" y="4262"/>
                  </a:lnTo>
                  <a:lnTo>
                    <a:pt x="5117" y="4249"/>
                  </a:lnTo>
                  <a:lnTo>
                    <a:pt x="5103" y="4262"/>
                  </a:lnTo>
                  <a:lnTo>
                    <a:pt x="4938" y="4373"/>
                  </a:lnTo>
                  <a:lnTo>
                    <a:pt x="4910" y="4359"/>
                  </a:lnTo>
                  <a:lnTo>
                    <a:pt x="4993" y="4221"/>
                  </a:lnTo>
                  <a:lnTo>
                    <a:pt x="4993" y="4207"/>
                  </a:lnTo>
                  <a:lnTo>
                    <a:pt x="4979" y="4193"/>
                  </a:lnTo>
                  <a:lnTo>
                    <a:pt x="4951" y="4193"/>
                  </a:lnTo>
                  <a:lnTo>
                    <a:pt x="4814" y="4317"/>
                  </a:lnTo>
                  <a:lnTo>
                    <a:pt x="4745" y="4290"/>
                  </a:lnTo>
                  <a:lnTo>
                    <a:pt x="4800" y="4180"/>
                  </a:lnTo>
                  <a:lnTo>
                    <a:pt x="4800" y="4166"/>
                  </a:lnTo>
                  <a:lnTo>
                    <a:pt x="4800" y="4152"/>
                  </a:lnTo>
                  <a:lnTo>
                    <a:pt x="4772" y="4152"/>
                  </a:lnTo>
                  <a:lnTo>
                    <a:pt x="4758" y="4166"/>
                  </a:lnTo>
                  <a:lnTo>
                    <a:pt x="4676" y="4262"/>
                  </a:lnTo>
                  <a:lnTo>
                    <a:pt x="4524" y="4235"/>
                  </a:lnTo>
                  <a:lnTo>
                    <a:pt x="4593" y="4028"/>
                  </a:lnTo>
                  <a:lnTo>
                    <a:pt x="4593" y="4014"/>
                  </a:lnTo>
                  <a:lnTo>
                    <a:pt x="4593" y="4000"/>
                  </a:lnTo>
                  <a:lnTo>
                    <a:pt x="4579" y="4000"/>
                  </a:lnTo>
                  <a:lnTo>
                    <a:pt x="4565" y="4014"/>
                  </a:lnTo>
                  <a:lnTo>
                    <a:pt x="4483" y="4111"/>
                  </a:lnTo>
                  <a:lnTo>
                    <a:pt x="4414" y="4221"/>
                  </a:lnTo>
                  <a:lnTo>
                    <a:pt x="4386" y="4221"/>
                  </a:lnTo>
                  <a:lnTo>
                    <a:pt x="4455" y="4097"/>
                  </a:lnTo>
                  <a:lnTo>
                    <a:pt x="4510" y="3973"/>
                  </a:lnTo>
                  <a:lnTo>
                    <a:pt x="4510" y="3959"/>
                  </a:lnTo>
                  <a:lnTo>
                    <a:pt x="4496" y="3959"/>
                  </a:lnTo>
                  <a:lnTo>
                    <a:pt x="4469" y="3945"/>
                  </a:lnTo>
                  <a:lnTo>
                    <a:pt x="4400" y="4000"/>
                  </a:lnTo>
                  <a:lnTo>
                    <a:pt x="4345" y="4069"/>
                  </a:lnTo>
                  <a:lnTo>
                    <a:pt x="4289" y="4138"/>
                  </a:lnTo>
                  <a:lnTo>
                    <a:pt x="4248" y="4207"/>
                  </a:lnTo>
                  <a:lnTo>
                    <a:pt x="4207" y="4207"/>
                  </a:lnTo>
                  <a:lnTo>
                    <a:pt x="4234" y="3973"/>
                  </a:lnTo>
                  <a:lnTo>
                    <a:pt x="4234" y="3959"/>
                  </a:lnTo>
                  <a:lnTo>
                    <a:pt x="4220" y="3973"/>
                  </a:lnTo>
                  <a:lnTo>
                    <a:pt x="4124" y="4193"/>
                  </a:lnTo>
                  <a:lnTo>
                    <a:pt x="4083" y="4193"/>
                  </a:lnTo>
                  <a:lnTo>
                    <a:pt x="4083" y="4124"/>
                  </a:lnTo>
                  <a:lnTo>
                    <a:pt x="4083" y="4042"/>
                  </a:lnTo>
                  <a:lnTo>
                    <a:pt x="4083" y="4028"/>
                  </a:lnTo>
                  <a:lnTo>
                    <a:pt x="4069" y="4014"/>
                  </a:lnTo>
                  <a:lnTo>
                    <a:pt x="4055" y="4028"/>
                  </a:lnTo>
                  <a:lnTo>
                    <a:pt x="4041" y="4028"/>
                  </a:lnTo>
                  <a:lnTo>
                    <a:pt x="4000" y="4111"/>
                  </a:lnTo>
                  <a:lnTo>
                    <a:pt x="3972" y="4193"/>
                  </a:lnTo>
                  <a:lnTo>
                    <a:pt x="3903" y="4193"/>
                  </a:lnTo>
                  <a:lnTo>
                    <a:pt x="3903" y="4042"/>
                  </a:lnTo>
                  <a:lnTo>
                    <a:pt x="3917" y="2745"/>
                  </a:lnTo>
                  <a:lnTo>
                    <a:pt x="3917" y="2070"/>
                  </a:lnTo>
                  <a:lnTo>
                    <a:pt x="3931" y="1380"/>
                  </a:lnTo>
                  <a:lnTo>
                    <a:pt x="3931" y="1035"/>
                  </a:lnTo>
                  <a:lnTo>
                    <a:pt x="3917" y="690"/>
                  </a:lnTo>
                  <a:lnTo>
                    <a:pt x="3903" y="359"/>
                  </a:lnTo>
                  <a:lnTo>
                    <a:pt x="3862" y="15"/>
                  </a:lnTo>
                  <a:lnTo>
                    <a:pt x="3862" y="1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4"/>
            <p:cNvSpPr/>
            <p:nvPr/>
          </p:nvSpPr>
          <p:spPr>
            <a:xfrm>
              <a:off x="5751425" y="2523050"/>
              <a:ext cx="9325" cy="9675"/>
            </a:xfrm>
            <a:custGeom>
              <a:rect b="b" l="l" r="r" t="t"/>
              <a:pathLst>
                <a:path extrusionOk="0" h="387" w="373">
                  <a:moveTo>
                    <a:pt x="290" y="1"/>
                  </a:moveTo>
                  <a:lnTo>
                    <a:pt x="221" y="15"/>
                  </a:lnTo>
                  <a:lnTo>
                    <a:pt x="180" y="28"/>
                  </a:lnTo>
                  <a:lnTo>
                    <a:pt x="124" y="70"/>
                  </a:lnTo>
                  <a:lnTo>
                    <a:pt x="83" y="111"/>
                  </a:lnTo>
                  <a:lnTo>
                    <a:pt x="42" y="152"/>
                  </a:lnTo>
                  <a:lnTo>
                    <a:pt x="14" y="208"/>
                  </a:lnTo>
                  <a:lnTo>
                    <a:pt x="0" y="277"/>
                  </a:lnTo>
                  <a:lnTo>
                    <a:pt x="0" y="332"/>
                  </a:lnTo>
                  <a:lnTo>
                    <a:pt x="28" y="373"/>
                  </a:lnTo>
                  <a:lnTo>
                    <a:pt x="69" y="387"/>
                  </a:lnTo>
                  <a:lnTo>
                    <a:pt x="111" y="387"/>
                  </a:lnTo>
                  <a:lnTo>
                    <a:pt x="138" y="359"/>
                  </a:lnTo>
                  <a:lnTo>
                    <a:pt x="166" y="290"/>
                  </a:lnTo>
                  <a:lnTo>
                    <a:pt x="180" y="263"/>
                  </a:lnTo>
                  <a:lnTo>
                    <a:pt x="207" y="235"/>
                  </a:lnTo>
                  <a:lnTo>
                    <a:pt x="262" y="194"/>
                  </a:lnTo>
                  <a:lnTo>
                    <a:pt x="331" y="166"/>
                  </a:lnTo>
                  <a:lnTo>
                    <a:pt x="345" y="139"/>
                  </a:lnTo>
                  <a:lnTo>
                    <a:pt x="359" y="125"/>
                  </a:lnTo>
                  <a:lnTo>
                    <a:pt x="373" y="97"/>
                  </a:lnTo>
                  <a:lnTo>
                    <a:pt x="359" y="70"/>
                  </a:lnTo>
                  <a:lnTo>
                    <a:pt x="331" y="28"/>
                  </a:lnTo>
                  <a:lnTo>
                    <a:pt x="304" y="15"/>
                  </a:lnTo>
                  <a:lnTo>
                    <a:pt x="290" y="1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4"/>
            <p:cNvSpPr/>
            <p:nvPr/>
          </p:nvSpPr>
          <p:spPr>
            <a:xfrm>
              <a:off x="5776250" y="2523050"/>
              <a:ext cx="7250" cy="9350"/>
            </a:xfrm>
            <a:custGeom>
              <a:rect b="b" l="l" r="r" t="t"/>
              <a:pathLst>
                <a:path extrusionOk="0" h="374" w="290">
                  <a:moveTo>
                    <a:pt x="207" y="1"/>
                  </a:moveTo>
                  <a:lnTo>
                    <a:pt x="193" y="15"/>
                  </a:lnTo>
                  <a:lnTo>
                    <a:pt x="111" y="70"/>
                  </a:lnTo>
                  <a:lnTo>
                    <a:pt x="55" y="139"/>
                  </a:lnTo>
                  <a:lnTo>
                    <a:pt x="14" y="221"/>
                  </a:lnTo>
                  <a:lnTo>
                    <a:pt x="0" y="318"/>
                  </a:lnTo>
                  <a:lnTo>
                    <a:pt x="14" y="332"/>
                  </a:lnTo>
                  <a:lnTo>
                    <a:pt x="28" y="359"/>
                  </a:lnTo>
                  <a:lnTo>
                    <a:pt x="69" y="373"/>
                  </a:lnTo>
                  <a:lnTo>
                    <a:pt x="97" y="359"/>
                  </a:lnTo>
                  <a:lnTo>
                    <a:pt x="111" y="332"/>
                  </a:lnTo>
                  <a:lnTo>
                    <a:pt x="124" y="318"/>
                  </a:lnTo>
                  <a:lnTo>
                    <a:pt x="138" y="249"/>
                  </a:lnTo>
                  <a:lnTo>
                    <a:pt x="179" y="194"/>
                  </a:lnTo>
                  <a:lnTo>
                    <a:pt x="276" y="111"/>
                  </a:lnTo>
                  <a:lnTo>
                    <a:pt x="290" y="97"/>
                  </a:lnTo>
                  <a:lnTo>
                    <a:pt x="290" y="70"/>
                  </a:lnTo>
                  <a:lnTo>
                    <a:pt x="290" y="56"/>
                  </a:lnTo>
                  <a:lnTo>
                    <a:pt x="276" y="28"/>
                  </a:lnTo>
                  <a:lnTo>
                    <a:pt x="235" y="1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4"/>
            <p:cNvSpPr/>
            <p:nvPr/>
          </p:nvSpPr>
          <p:spPr>
            <a:xfrm>
              <a:off x="5737275" y="2515125"/>
              <a:ext cx="3475" cy="3825"/>
            </a:xfrm>
            <a:custGeom>
              <a:rect b="b" l="l" r="r" t="t"/>
              <a:pathLst>
                <a:path extrusionOk="0" h="153" w="139">
                  <a:moveTo>
                    <a:pt x="70" y="1"/>
                  </a:moveTo>
                  <a:lnTo>
                    <a:pt x="42" y="14"/>
                  </a:lnTo>
                  <a:lnTo>
                    <a:pt x="15" y="42"/>
                  </a:lnTo>
                  <a:lnTo>
                    <a:pt x="1" y="83"/>
                  </a:lnTo>
                  <a:lnTo>
                    <a:pt x="1" y="111"/>
                  </a:lnTo>
                  <a:lnTo>
                    <a:pt x="15" y="138"/>
                  </a:lnTo>
                  <a:lnTo>
                    <a:pt x="42" y="152"/>
                  </a:lnTo>
                  <a:lnTo>
                    <a:pt x="70" y="152"/>
                  </a:lnTo>
                  <a:lnTo>
                    <a:pt x="97" y="138"/>
                  </a:lnTo>
                  <a:lnTo>
                    <a:pt x="125" y="111"/>
                  </a:lnTo>
                  <a:lnTo>
                    <a:pt x="139" y="97"/>
                  </a:lnTo>
                  <a:lnTo>
                    <a:pt x="139" y="70"/>
                  </a:lnTo>
                  <a:lnTo>
                    <a:pt x="125" y="28"/>
                  </a:lnTo>
                  <a:lnTo>
                    <a:pt x="84" y="14"/>
                  </a:lnTo>
                  <a:lnTo>
                    <a:pt x="70" y="1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4"/>
            <p:cNvSpPr/>
            <p:nvPr/>
          </p:nvSpPr>
          <p:spPr>
            <a:xfrm>
              <a:off x="5796250" y="2513400"/>
              <a:ext cx="3800" cy="3825"/>
            </a:xfrm>
            <a:custGeom>
              <a:rect b="b" l="l" r="r" t="t"/>
              <a:pathLst>
                <a:path extrusionOk="0" h="153" w="152">
                  <a:moveTo>
                    <a:pt x="97" y="1"/>
                  </a:moveTo>
                  <a:lnTo>
                    <a:pt x="69" y="14"/>
                  </a:lnTo>
                  <a:lnTo>
                    <a:pt x="41" y="28"/>
                  </a:lnTo>
                  <a:lnTo>
                    <a:pt x="14" y="56"/>
                  </a:lnTo>
                  <a:lnTo>
                    <a:pt x="0" y="70"/>
                  </a:lnTo>
                  <a:lnTo>
                    <a:pt x="0" y="97"/>
                  </a:lnTo>
                  <a:lnTo>
                    <a:pt x="0" y="125"/>
                  </a:lnTo>
                  <a:lnTo>
                    <a:pt x="28" y="152"/>
                  </a:lnTo>
                  <a:lnTo>
                    <a:pt x="55" y="152"/>
                  </a:lnTo>
                  <a:lnTo>
                    <a:pt x="83" y="139"/>
                  </a:lnTo>
                  <a:lnTo>
                    <a:pt x="124" y="111"/>
                  </a:lnTo>
                  <a:lnTo>
                    <a:pt x="138" y="97"/>
                  </a:lnTo>
                  <a:lnTo>
                    <a:pt x="152" y="70"/>
                  </a:lnTo>
                  <a:lnTo>
                    <a:pt x="138" y="56"/>
                  </a:lnTo>
                  <a:lnTo>
                    <a:pt x="138" y="28"/>
                  </a:lnTo>
                  <a:lnTo>
                    <a:pt x="110" y="14"/>
                  </a:lnTo>
                  <a:lnTo>
                    <a:pt x="97" y="1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5" name="Google Shape;125;p4"/>
          <p:cNvGrpSpPr/>
          <p:nvPr/>
        </p:nvGrpSpPr>
        <p:grpSpPr>
          <a:xfrm>
            <a:off x="3922744" y="108"/>
            <a:ext cx="1298516" cy="1481791"/>
            <a:chOff x="5675225" y="2364450"/>
            <a:chExt cx="190675" cy="217600"/>
          </a:xfrm>
        </p:grpSpPr>
        <p:sp>
          <p:nvSpPr>
            <p:cNvPr id="126" name="Google Shape;126;p4"/>
            <p:cNvSpPr/>
            <p:nvPr/>
          </p:nvSpPr>
          <p:spPr>
            <a:xfrm>
              <a:off x="5675225" y="2364450"/>
              <a:ext cx="190675" cy="217600"/>
            </a:xfrm>
            <a:custGeom>
              <a:rect b="b" l="l" r="r" t="t"/>
              <a:pathLst>
                <a:path extrusionOk="0" h="8704" w="7627">
                  <a:moveTo>
                    <a:pt x="5103" y="5848"/>
                  </a:moveTo>
                  <a:lnTo>
                    <a:pt x="5158" y="5862"/>
                  </a:lnTo>
                  <a:lnTo>
                    <a:pt x="5200" y="5890"/>
                  </a:lnTo>
                  <a:lnTo>
                    <a:pt x="5241" y="5917"/>
                  </a:lnTo>
                  <a:lnTo>
                    <a:pt x="5282" y="5959"/>
                  </a:lnTo>
                  <a:lnTo>
                    <a:pt x="5310" y="6000"/>
                  </a:lnTo>
                  <a:lnTo>
                    <a:pt x="5324" y="6055"/>
                  </a:lnTo>
                  <a:lnTo>
                    <a:pt x="5338" y="6110"/>
                  </a:lnTo>
                  <a:lnTo>
                    <a:pt x="5338" y="6179"/>
                  </a:lnTo>
                  <a:lnTo>
                    <a:pt x="5324" y="6221"/>
                  </a:lnTo>
                  <a:lnTo>
                    <a:pt x="5296" y="6276"/>
                  </a:lnTo>
                  <a:lnTo>
                    <a:pt x="5255" y="6317"/>
                  </a:lnTo>
                  <a:lnTo>
                    <a:pt x="5227" y="6359"/>
                  </a:lnTo>
                  <a:lnTo>
                    <a:pt x="5172" y="6386"/>
                  </a:lnTo>
                  <a:lnTo>
                    <a:pt x="5117" y="6400"/>
                  </a:lnTo>
                  <a:lnTo>
                    <a:pt x="5062" y="6414"/>
                  </a:lnTo>
                  <a:lnTo>
                    <a:pt x="5007" y="6400"/>
                  </a:lnTo>
                  <a:lnTo>
                    <a:pt x="4951" y="6386"/>
                  </a:lnTo>
                  <a:lnTo>
                    <a:pt x="4896" y="6372"/>
                  </a:lnTo>
                  <a:lnTo>
                    <a:pt x="4855" y="6331"/>
                  </a:lnTo>
                  <a:lnTo>
                    <a:pt x="4827" y="6290"/>
                  </a:lnTo>
                  <a:lnTo>
                    <a:pt x="4800" y="6248"/>
                  </a:lnTo>
                  <a:lnTo>
                    <a:pt x="4772" y="6193"/>
                  </a:lnTo>
                  <a:lnTo>
                    <a:pt x="4772" y="6138"/>
                  </a:lnTo>
                  <a:lnTo>
                    <a:pt x="4772" y="6083"/>
                  </a:lnTo>
                  <a:lnTo>
                    <a:pt x="4786" y="6028"/>
                  </a:lnTo>
                  <a:lnTo>
                    <a:pt x="4814" y="5972"/>
                  </a:lnTo>
                  <a:lnTo>
                    <a:pt x="4841" y="5931"/>
                  </a:lnTo>
                  <a:lnTo>
                    <a:pt x="4882" y="5890"/>
                  </a:lnTo>
                  <a:lnTo>
                    <a:pt x="4938" y="5862"/>
                  </a:lnTo>
                  <a:lnTo>
                    <a:pt x="4993" y="5848"/>
                  </a:lnTo>
                  <a:close/>
                  <a:moveTo>
                    <a:pt x="2676" y="5917"/>
                  </a:moveTo>
                  <a:lnTo>
                    <a:pt x="2731" y="5931"/>
                  </a:lnTo>
                  <a:lnTo>
                    <a:pt x="2786" y="5945"/>
                  </a:lnTo>
                  <a:lnTo>
                    <a:pt x="2841" y="5972"/>
                  </a:lnTo>
                  <a:lnTo>
                    <a:pt x="2883" y="6000"/>
                  </a:lnTo>
                  <a:lnTo>
                    <a:pt x="2910" y="6041"/>
                  </a:lnTo>
                  <a:lnTo>
                    <a:pt x="2938" y="6083"/>
                  </a:lnTo>
                  <a:lnTo>
                    <a:pt x="2966" y="6138"/>
                  </a:lnTo>
                  <a:lnTo>
                    <a:pt x="2966" y="6193"/>
                  </a:lnTo>
                  <a:lnTo>
                    <a:pt x="2966" y="6262"/>
                  </a:lnTo>
                  <a:lnTo>
                    <a:pt x="2952" y="6303"/>
                  </a:lnTo>
                  <a:lnTo>
                    <a:pt x="2924" y="6359"/>
                  </a:lnTo>
                  <a:lnTo>
                    <a:pt x="2897" y="6400"/>
                  </a:lnTo>
                  <a:lnTo>
                    <a:pt x="2855" y="6441"/>
                  </a:lnTo>
                  <a:lnTo>
                    <a:pt x="2800" y="6469"/>
                  </a:lnTo>
                  <a:lnTo>
                    <a:pt x="2745" y="6483"/>
                  </a:lnTo>
                  <a:lnTo>
                    <a:pt x="2690" y="6496"/>
                  </a:lnTo>
                  <a:lnTo>
                    <a:pt x="2635" y="6483"/>
                  </a:lnTo>
                  <a:lnTo>
                    <a:pt x="2579" y="6469"/>
                  </a:lnTo>
                  <a:lnTo>
                    <a:pt x="2538" y="6455"/>
                  </a:lnTo>
                  <a:lnTo>
                    <a:pt x="2497" y="6414"/>
                  </a:lnTo>
                  <a:lnTo>
                    <a:pt x="2455" y="6372"/>
                  </a:lnTo>
                  <a:lnTo>
                    <a:pt x="2428" y="6331"/>
                  </a:lnTo>
                  <a:lnTo>
                    <a:pt x="2414" y="6276"/>
                  </a:lnTo>
                  <a:lnTo>
                    <a:pt x="2400" y="6221"/>
                  </a:lnTo>
                  <a:lnTo>
                    <a:pt x="2400" y="6165"/>
                  </a:lnTo>
                  <a:lnTo>
                    <a:pt x="2414" y="6110"/>
                  </a:lnTo>
                  <a:lnTo>
                    <a:pt x="2441" y="6055"/>
                  </a:lnTo>
                  <a:lnTo>
                    <a:pt x="2483" y="6014"/>
                  </a:lnTo>
                  <a:lnTo>
                    <a:pt x="2524" y="5972"/>
                  </a:lnTo>
                  <a:lnTo>
                    <a:pt x="2566" y="5945"/>
                  </a:lnTo>
                  <a:lnTo>
                    <a:pt x="2621" y="5931"/>
                  </a:lnTo>
                  <a:lnTo>
                    <a:pt x="2676" y="5917"/>
                  </a:lnTo>
                  <a:close/>
                  <a:moveTo>
                    <a:pt x="4386" y="6207"/>
                  </a:moveTo>
                  <a:lnTo>
                    <a:pt x="4469" y="6221"/>
                  </a:lnTo>
                  <a:lnTo>
                    <a:pt x="4551" y="6234"/>
                  </a:lnTo>
                  <a:lnTo>
                    <a:pt x="4634" y="6276"/>
                  </a:lnTo>
                  <a:lnTo>
                    <a:pt x="4703" y="6331"/>
                  </a:lnTo>
                  <a:lnTo>
                    <a:pt x="4758" y="6400"/>
                  </a:lnTo>
                  <a:lnTo>
                    <a:pt x="4800" y="6469"/>
                  </a:lnTo>
                  <a:lnTo>
                    <a:pt x="4827" y="6552"/>
                  </a:lnTo>
                  <a:lnTo>
                    <a:pt x="4841" y="6634"/>
                  </a:lnTo>
                  <a:lnTo>
                    <a:pt x="4841" y="6731"/>
                  </a:lnTo>
                  <a:lnTo>
                    <a:pt x="4814" y="6814"/>
                  </a:lnTo>
                  <a:lnTo>
                    <a:pt x="4772" y="6896"/>
                  </a:lnTo>
                  <a:lnTo>
                    <a:pt x="4717" y="6952"/>
                  </a:lnTo>
                  <a:lnTo>
                    <a:pt x="4662" y="7021"/>
                  </a:lnTo>
                  <a:lnTo>
                    <a:pt x="4579" y="7062"/>
                  </a:lnTo>
                  <a:lnTo>
                    <a:pt x="4510" y="7089"/>
                  </a:lnTo>
                  <a:lnTo>
                    <a:pt x="4414" y="7103"/>
                  </a:lnTo>
                  <a:lnTo>
                    <a:pt x="4331" y="7089"/>
                  </a:lnTo>
                  <a:lnTo>
                    <a:pt x="4234" y="7076"/>
                  </a:lnTo>
                  <a:lnTo>
                    <a:pt x="4165" y="7034"/>
                  </a:lnTo>
                  <a:lnTo>
                    <a:pt x="4096" y="6979"/>
                  </a:lnTo>
                  <a:lnTo>
                    <a:pt x="4041" y="6910"/>
                  </a:lnTo>
                  <a:lnTo>
                    <a:pt x="4000" y="6841"/>
                  </a:lnTo>
                  <a:lnTo>
                    <a:pt x="3972" y="6758"/>
                  </a:lnTo>
                  <a:lnTo>
                    <a:pt x="3958" y="6676"/>
                  </a:lnTo>
                  <a:lnTo>
                    <a:pt x="3958" y="6579"/>
                  </a:lnTo>
                  <a:lnTo>
                    <a:pt x="3986" y="6496"/>
                  </a:lnTo>
                  <a:lnTo>
                    <a:pt x="4027" y="6414"/>
                  </a:lnTo>
                  <a:lnTo>
                    <a:pt x="4069" y="6345"/>
                  </a:lnTo>
                  <a:lnTo>
                    <a:pt x="4138" y="6290"/>
                  </a:lnTo>
                  <a:lnTo>
                    <a:pt x="4207" y="6248"/>
                  </a:lnTo>
                  <a:lnTo>
                    <a:pt x="4289" y="6221"/>
                  </a:lnTo>
                  <a:lnTo>
                    <a:pt x="4386" y="6207"/>
                  </a:lnTo>
                  <a:close/>
                  <a:moveTo>
                    <a:pt x="3448" y="6248"/>
                  </a:moveTo>
                  <a:lnTo>
                    <a:pt x="3531" y="6276"/>
                  </a:lnTo>
                  <a:lnTo>
                    <a:pt x="3614" y="6317"/>
                  </a:lnTo>
                  <a:lnTo>
                    <a:pt x="3683" y="6359"/>
                  </a:lnTo>
                  <a:lnTo>
                    <a:pt x="3738" y="6428"/>
                  </a:lnTo>
                  <a:lnTo>
                    <a:pt x="3779" y="6496"/>
                  </a:lnTo>
                  <a:lnTo>
                    <a:pt x="3807" y="6579"/>
                  </a:lnTo>
                  <a:lnTo>
                    <a:pt x="3821" y="6676"/>
                  </a:lnTo>
                  <a:lnTo>
                    <a:pt x="3807" y="6758"/>
                  </a:lnTo>
                  <a:lnTo>
                    <a:pt x="3793" y="6855"/>
                  </a:lnTo>
                  <a:lnTo>
                    <a:pt x="3752" y="6924"/>
                  </a:lnTo>
                  <a:lnTo>
                    <a:pt x="3696" y="6993"/>
                  </a:lnTo>
                  <a:lnTo>
                    <a:pt x="3641" y="7048"/>
                  </a:lnTo>
                  <a:lnTo>
                    <a:pt x="3559" y="7089"/>
                  </a:lnTo>
                  <a:lnTo>
                    <a:pt x="3476" y="7117"/>
                  </a:lnTo>
                  <a:lnTo>
                    <a:pt x="3393" y="7131"/>
                  </a:lnTo>
                  <a:lnTo>
                    <a:pt x="3296" y="7131"/>
                  </a:lnTo>
                  <a:lnTo>
                    <a:pt x="3214" y="7103"/>
                  </a:lnTo>
                  <a:lnTo>
                    <a:pt x="3145" y="7062"/>
                  </a:lnTo>
                  <a:lnTo>
                    <a:pt x="3076" y="7021"/>
                  </a:lnTo>
                  <a:lnTo>
                    <a:pt x="3021" y="6952"/>
                  </a:lnTo>
                  <a:lnTo>
                    <a:pt x="2966" y="6883"/>
                  </a:lnTo>
                  <a:lnTo>
                    <a:pt x="2938" y="6800"/>
                  </a:lnTo>
                  <a:lnTo>
                    <a:pt x="2924" y="6703"/>
                  </a:lnTo>
                  <a:lnTo>
                    <a:pt x="2938" y="6621"/>
                  </a:lnTo>
                  <a:lnTo>
                    <a:pt x="2966" y="6538"/>
                  </a:lnTo>
                  <a:lnTo>
                    <a:pt x="2993" y="6455"/>
                  </a:lnTo>
                  <a:lnTo>
                    <a:pt x="3048" y="6386"/>
                  </a:lnTo>
                  <a:lnTo>
                    <a:pt x="3117" y="6331"/>
                  </a:lnTo>
                  <a:lnTo>
                    <a:pt x="3186" y="6290"/>
                  </a:lnTo>
                  <a:lnTo>
                    <a:pt x="3269" y="6262"/>
                  </a:lnTo>
                  <a:lnTo>
                    <a:pt x="3365" y="6248"/>
                  </a:lnTo>
                  <a:close/>
                  <a:moveTo>
                    <a:pt x="3834" y="1"/>
                  </a:moveTo>
                  <a:lnTo>
                    <a:pt x="3834" y="15"/>
                  </a:lnTo>
                  <a:lnTo>
                    <a:pt x="3807" y="332"/>
                  </a:lnTo>
                  <a:lnTo>
                    <a:pt x="3779" y="663"/>
                  </a:lnTo>
                  <a:lnTo>
                    <a:pt x="3779" y="980"/>
                  </a:lnTo>
                  <a:lnTo>
                    <a:pt x="3779" y="1311"/>
                  </a:lnTo>
                  <a:lnTo>
                    <a:pt x="3807" y="1959"/>
                  </a:lnTo>
                  <a:lnTo>
                    <a:pt x="3821" y="2607"/>
                  </a:lnTo>
                  <a:lnTo>
                    <a:pt x="3807" y="3904"/>
                  </a:lnTo>
                  <a:lnTo>
                    <a:pt x="3793" y="4193"/>
                  </a:lnTo>
                  <a:lnTo>
                    <a:pt x="3765" y="4111"/>
                  </a:lnTo>
                  <a:lnTo>
                    <a:pt x="3738" y="4014"/>
                  </a:lnTo>
                  <a:lnTo>
                    <a:pt x="3724" y="4000"/>
                  </a:lnTo>
                  <a:lnTo>
                    <a:pt x="3696" y="4000"/>
                  </a:lnTo>
                  <a:lnTo>
                    <a:pt x="3683" y="4014"/>
                  </a:lnTo>
                  <a:lnTo>
                    <a:pt x="3683" y="4111"/>
                  </a:lnTo>
                  <a:lnTo>
                    <a:pt x="3683" y="4207"/>
                  </a:lnTo>
                  <a:lnTo>
                    <a:pt x="3614" y="4221"/>
                  </a:lnTo>
                  <a:lnTo>
                    <a:pt x="3572" y="4138"/>
                  </a:lnTo>
                  <a:lnTo>
                    <a:pt x="3545" y="4055"/>
                  </a:lnTo>
                  <a:lnTo>
                    <a:pt x="3517" y="4042"/>
                  </a:lnTo>
                  <a:lnTo>
                    <a:pt x="3503" y="4055"/>
                  </a:lnTo>
                  <a:lnTo>
                    <a:pt x="3503" y="4097"/>
                  </a:lnTo>
                  <a:lnTo>
                    <a:pt x="3503" y="4152"/>
                  </a:lnTo>
                  <a:lnTo>
                    <a:pt x="3517" y="4249"/>
                  </a:lnTo>
                  <a:lnTo>
                    <a:pt x="3393" y="4276"/>
                  </a:lnTo>
                  <a:lnTo>
                    <a:pt x="3352" y="4152"/>
                  </a:lnTo>
                  <a:lnTo>
                    <a:pt x="3338" y="4138"/>
                  </a:lnTo>
                  <a:lnTo>
                    <a:pt x="3324" y="4152"/>
                  </a:lnTo>
                  <a:lnTo>
                    <a:pt x="3352" y="4290"/>
                  </a:lnTo>
                  <a:lnTo>
                    <a:pt x="3255" y="4317"/>
                  </a:lnTo>
                  <a:lnTo>
                    <a:pt x="3241" y="4317"/>
                  </a:lnTo>
                  <a:lnTo>
                    <a:pt x="3200" y="4221"/>
                  </a:lnTo>
                  <a:lnTo>
                    <a:pt x="3159" y="4124"/>
                  </a:lnTo>
                  <a:lnTo>
                    <a:pt x="3145" y="4111"/>
                  </a:lnTo>
                  <a:lnTo>
                    <a:pt x="3131" y="4111"/>
                  </a:lnTo>
                  <a:lnTo>
                    <a:pt x="3117" y="4124"/>
                  </a:lnTo>
                  <a:lnTo>
                    <a:pt x="3103" y="4138"/>
                  </a:lnTo>
                  <a:lnTo>
                    <a:pt x="3145" y="4345"/>
                  </a:lnTo>
                  <a:lnTo>
                    <a:pt x="3159" y="4359"/>
                  </a:lnTo>
                  <a:lnTo>
                    <a:pt x="3117" y="4373"/>
                  </a:lnTo>
                  <a:lnTo>
                    <a:pt x="3117" y="4359"/>
                  </a:lnTo>
                  <a:lnTo>
                    <a:pt x="3048" y="4235"/>
                  </a:lnTo>
                  <a:lnTo>
                    <a:pt x="3007" y="4111"/>
                  </a:lnTo>
                  <a:lnTo>
                    <a:pt x="2993" y="4097"/>
                  </a:lnTo>
                  <a:lnTo>
                    <a:pt x="2979" y="4097"/>
                  </a:lnTo>
                  <a:lnTo>
                    <a:pt x="2979" y="4111"/>
                  </a:lnTo>
                  <a:lnTo>
                    <a:pt x="2966" y="4111"/>
                  </a:lnTo>
                  <a:lnTo>
                    <a:pt x="2979" y="4235"/>
                  </a:lnTo>
                  <a:lnTo>
                    <a:pt x="3007" y="4331"/>
                  </a:lnTo>
                  <a:lnTo>
                    <a:pt x="3034" y="4400"/>
                  </a:lnTo>
                  <a:lnTo>
                    <a:pt x="2938" y="4455"/>
                  </a:lnTo>
                  <a:lnTo>
                    <a:pt x="2814" y="4276"/>
                  </a:lnTo>
                  <a:lnTo>
                    <a:pt x="2800" y="4262"/>
                  </a:lnTo>
                  <a:lnTo>
                    <a:pt x="2786" y="4276"/>
                  </a:lnTo>
                  <a:lnTo>
                    <a:pt x="2772" y="4331"/>
                  </a:lnTo>
                  <a:lnTo>
                    <a:pt x="2786" y="4386"/>
                  </a:lnTo>
                  <a:lnTo>
                    <a:pt x="2828" y="4469"/>
                  </a:lnTo>
                  <a:lnTo>
                    <a:pt x="2841" y="4497"/>
                  </a:lnTo>
                  <a:lnTo>
                    <a:pt x="2772" y="4524"/>
                  </a:lnTo>
                  <a:lnTo>
                    <a:pt x="2731" y="4469"/>
                  </a:lnTo>
                  <a:lnTo>
                    <a:pt x="2676" y="4400"/>
                  </a:lnTo>
                  <a:lnTo>
                    <a:pt x="2662" y="4386"/>
                  </a:lnTo>
                  <a:lnTo>
                    <a:pt x="2635" y="4386"/>
                  </a:lnTo>
                  <a:lnTo>
                    <a:pt x="2621" y="4400"/>
                  </a:lnTo>
                  <a:lnTo>
                    <a:pt x="2607" y="4428"/>
                  </a:lnTo>
                  <a:lnTo>
                    <a:pt x="2607" y="4442"/>
                  </a:lnTo>
                  <a:lnTo>
                    <a:pt x="2635" y="4511"/>
                  </a:lnTo>
                  <a:lnTo>
                    <a:pt x="2676" y="4580"/>
                  </a:lnTo>
                  <a:lnTo>
                    <a:pt x="2455" y="4428"/>
                  </a:lnTo>
                  <a:lnTo>
                    <a:pt x="2235" y="4290"/>
                  </a:lnTo>
                  <a:lnTo>
                    <a:pt x="1848" y="4055"/>
                  </a:lnTo>
                  <a:lnTo>
                    <a:pt x="1711" y="3973"/>
                  </a:lnTo>
                  <a:lnTo>
                    <a:pt x="1573" y="3904"/>
                  </a:lnTo>
                  <a:lnTo>
                    <a:pt x="1435" y="3849"/>
                  </a:lnTo>
                  <a:lnTo>
                    <a:pt x="1366" y="3835"/>
                  </a:lnTo>
                  <a:lnTo>
                    <a:pt x="1283" y="3821"/>
                  </a:lnTo>
                  <a:lnTo>
                    <a:pt x="1200" y="3835"/>
                  </a:lnTo>
                  <a:lnTo>
                    <a:pt x="1118" y="3862"/>
                  </a:lnTo>
                  <a:lnTo>
                    <a:pt x="1049" y="3904"/>
                  </a:lnTo>
                  <a:lnTo>
                    <a:pt x="966" y="3945"/>
                  </a:lnTo>
                  <a:lnTo>
                    <a:pt x="897" y="4000"/>
                  </a:lnTo>
                  <a:lnTo>
                    <a:pt x="828" y="4069"/>
                  </a:lnTo>
                  <a:lnTo>
                    <a:pt x="773" y="4138"/>
                  </a:lnTo>
                  <a:lnTo>
                    <a:pt x="731" y="4193"/>
                  </a:lnTo>
                  <a:lnTo>
                    <a:pt x="731" y="4221"/>
                  </a:lnTo>
                  <a:lnTo>
                    <a:pt x="745" y="4235"/>
                  </a:lnTo>
                  <a:lnTo>
                    <a:pt x="759" y="4249"/>
                  </a:lnTo>
                  <a:lnTo>
                    <a:pt x="773" y="4249"/>
                  </a:lnTo>
                  <a:lnTo>
                    <a:pt x="842" y="4221"/>
                  </a:lnTo>
                  <a:lnTo>
                    <a:pt x="911" y="4180"/>
                  </a:lnTo>
                  <a:lnTo>
                    <a:pt x="1062" y="4097"/>
                  </a:lnTo>
                  <a:lnTo>
                    <a:pt x="1145" y="4055"/>
                  </a:lnTo>
                  <a:lnTo>
                    <a:pt x="1228" y="4028"/>
                  </a:lnTo>
                  <a:lnTo>
                    <a:pt x="1297" y="4014"/>
                  </a:lnTo>
                  <a:lnTo>
                    <a:pt x="1380" y="4014"/>
                  </a:lnTo>
                  <a:lnTo>
                    <a:pt x="1449" y="4042"/>
                  </a:lnTo>
                  <a:lnTo>
                    <a:pt x="1517" y="4069"/>
                  </a:lnTo>
                  <a:lnTo>
                    <a:pt x="1655" y="4152"/>
                  </a:lnTo>
                  <a:lnTo>
                    <a:pt x="1917" y="4331"/>
                  </a:lnTo>
                  <a:lnTo>
                    <a:pt x="2193" y="4524"/>
                  </a:lnTo>
                  <a:lnTo>
                    <a:pt x="2455" y="4717"/>
                  </a:lnTo>
                  <a:lnTo>
                    <a:pt x="2386" y="4773"/>
                  </a:lnTo>
                  <a:lnTo>
                    <a:pt x="2331" y="4745"/>
                  </a:lnTo>
                  <a:lnTo>
                    <a:pt x="2290" y="4717"/>
                  </a:lnTo>
                  <a:lnTo>
                    <a:pt x="2235" y="4704"/>
                  </a:lnTo>
                  <a:lnTo>
                    <a:pt x="2207" y="4704"/>
                  </a:lnTo>
                  <a:lnTo>
                    <a:pt x="2179" y="4717"/>
                  </a:lnTo>
                  <a:lnTo>
                    <a:pt x="2152" y="4731"/>
                  </a:lnTo>
                  <a:lnTo>
                    <a:pt x="2138" y="4745"/>
                  </a:lnTo>
                  <a:lnTo>
                    <a:pt x="2152" y="4759"/>
                  </a:lnTo>
                  <a:lnTo>
                    <a:pt x="2179" y="4759"/>
                  </a:lnTo>
                  <a:lnTo>
                    <a:pt x="2221" y="4773"/>
                  </a:lnTo>
                  <a:lnTo>
                    <a:pt x="2276" y="4800"/>
                  </a:lnTo>
                  <a:lnTo>
                    <a:pt x="2317" y="4828"/>
                  </a:lnTo>
                  <a:lnTo>
                    <a:pt x="2304" y="4842"/>
                  </a:lnTo>
                  <a:lnTo>
                    <a:pt x="2221" y="4814"/>
                  </a:lnTo>
                  <a:lnTo>
                    <a:pt x="2110" y="4786"/>
                  </a:lnTo>
                  <a:lnTo>
                    <a:pt x="2000" y="4773"/>
                  </a:lnTo>
                  <a:lnTo>
                    <a:pt x="1986" y="4773"/>
                  </a:lnTo>
                  <a:lnTo>
                    <a:pt x="1973" y="4800"/>
                  </a:lnTo>
                  <a:lnTo>
                    <a:pt x="1973" y="4814"/>
                  </a:lnTo>
                  <a:lnTo>
                    <a:pt x="1986" y="4828"/>
                  </a:lnTo>
                  <a:lnTo>
                    <a:pt x="2166" y="4924"/>
                  </a:lnTo>
                  <a:lnTo>
                    <a:pt x="2179" y="4938"/>
                  </a:lnTo>
                  <a:lnTo>
                    <a:pt x="2138" y="4966"/>
                  </a:lnTo>
                  <a:lnTo>
                    <a:pt x="2069" y="4952"/>
                  </a:lnTo>
                  <a:lnTo>
                    <a:pt x="1986" y="4924"/>
                  </a:lnTo>
                  <a:lnTo>
                    <a:pt x="1945" y="4910"/>
                  </a:lnTo>
                  <a:lnTo>
                    <a:pt x="1876" y="4910"/>
                  </a:lnTo>
                  <a:lnTo>
                    <a:pt x="1862" y="4924"/>
                  </a:lnTo>
                  <a:lnTo>
                    <a:pt x="1848" y="4938"/>
                  </a:lnTo>
                  <a:lnTo>
                    <a:pt x="1848" y="4966"/>
                  </a:lnTo>
                  <a:lnTo>
                    <a:pt x="1876" y="5007"/>
                  </a:lnTo>
                  <a:lnTo>
                    <a:pt x="1931" y="5048"/>
                  </a:lnTo>
                  <a:lnTo>
                    <a:pt x="1821" y="5048"/>
                  </a:lnTo>
                  <a:lnTo>
                    <a:pt x="1766" y="5062"/>
                  </a:lnTo>
                  <a:lnTo>
                    <a:pt x="1711" y="5076"/>
                  </a:lnTo>
                  <a:lnTo>
                    <a:pt x="1711" y="5090"/>
                  </a:lnTo>
                  <a:lnTo>
                    <a:pt x="1711" y="5104"/>
                  </a:lnTo>
                  <a:lnTo>
                    <a:pt x="1711" y="5117"/>
                  </a:lnTo>
                  <a:lnTo>
                    <a:pt x="1724" y="5117"/>
                  </a:lnTo>
                  <a:lnTo>
                    <a:pt x="1779" y="5131"/>
                  </a:lnTo>
                  <a:lnTo>
                    <a:pt x="1821" y="5145"/>
                  </a:lnTo>
                  <a:lnTo>
                    <a:pt x="1917" y="5186"/>
                  </a:lnTo>
                  <a:lnTo>
                    <a:pt x="1876" y="5241"/>
                  </a:lnTo>
                  <a:lnTo>
                    <a:pt x="1821" y="5228"/>
                  </a:lnTo>
                  <a:lnTo>
                    <a:pt x="1766" y="5214"/>
                  </a:lnTo>
                  <a:lnTo>
                    <a:pt x="1724" y="5214"/>
                  </a:lnTo>
                  <a:lnTo>
                    <a:pt x="1669" y="5241"/>
                  </a:lnTo>
                  <a:lnTo>
                    <a:pt x="1655" y="5241"/>
                  </a:lnTo>
                  <a:lnTo>
                    <a:pt x="1655" y="5269"/>
                  </a:lnTo>
                  <a:lnTo>
                    <a:pt x="1655" y="5283"/>
                  </a:lnTo>
                  <a:lnTo>
                    <a:pt x="1669" y="5297"/>
                  </a:lnTo>
                  <a:lnTo>
                    <a:pt x="1697" y="5310"/>
                  </a:lnTo>
                  <a:lnTo>
                    <a:pt x="1517" y="5269"/>
                  </a:lnTo>
                  <a:lnTo>
                    <a:pt x="1338" y="5255"/>
                  </a:lnTo>
                  <a:lnTo>
                    <a:pt x="1159" y="5228"/>
                  </a:lnTo>
                  <a:lnTo>
                    <a:pt x="800" y="5200"/>
                  </a:lnTo>
                  <a:lnTo>
                    <a:pt x="635" y="5186"/>
                  </a:lnTo>
                  <a:lnTo>
                    <a:pt x="483" y="5200"/>
                  </a:lnTo>
                  <a:lnTo>
                    <a:pt x="400" y="5214"/>
                  </a:lnTo>
                  <a:lnTo>
                    <a:pt x="331" y="5241"/>
                  </a:lnTo>
                  <a:lnTo>
                    <a:pt x="262" y="5269"/>
                  </a:lnTo>
                  <a:lnTo>
                    <a:pt x="194" y="5324"/>
                  </a:lnTo>
                  <a:lnTo>
                    <a:pt x="180" y="5366"/>
                  </a:lnTo>
                  <a:lnTo>
                    <a:pt x="180" y="5407"/>
                  </a:lnTo>
                  <a:lnTo>
                    <a:pt x="125" y="5572"/>
                  </a:lnTo>
                  <a:lnTo>
                    <a:pt x="69" y="5752"/>
                  </a:lnTo>
                  <a:lnTo>
                    <a:pt x="28" y="5945"/>
                  </a:lnTo>
                  <a:lnTo>
                    <a:pt x="0" y="6138"/>
                  </a:lnTo>
                  <a:lnTo>
                    <a:pt x="0" y="6331"/>
                  </a:lnTo>
                  <a:lnTo>
                    <a:pt x="28" y="6510"/>
                  </a:lnTo>
                  <a:lnTo>
                    <a:pt x="56" y="6607"/>
                  </a:lnTo>
                  <a:lnTo>
                    <a:pt x="83" y="6690"/>
                  </a:lnTo>
                  <a:lnTo>
                    <a:pt x="125" y="6772"/>
                  </a:lnTo>
                  <a:lnTo>
                    <a:pt x="180" y="6841"/>
                  </a:lnTo>
                  <a:lnTo>
                    <a:pt x="194" y="6855"/>
                  </a:lnTo>
                  <a:lnTo>
                    <a:pt x="207" y="6855"/>
                  </a:lnTo>
                  <a:lnTo>
                    <a:pt x="207" y="6841"/>
                  </a:lnTo>
                  <a:lnTo>
                    <a:pt x="207" y="6827"/>
                  </a:lnTo>
                  <a:lnTo>
                    <a:pt x="166" y="6469"/>
                  </a:lnTo>
                  <a:lnTo>
                    <a:pt x="166" y="6290"/>
                  </a:lnTo>
                  <a:lnTo>
                    <a:pt x="166" y="6124"/>
                  </a:lnTo>
                  <a:lnTo>
                    <a:pt x="180" y="5959"/>
                  </a:lnTo>
                  <a:lnTo>
                    <a:pt x="207" y="5779"/>
                  </a:lnTo>
                  <a:lnTo>
                    <a:pt x="262" y="5614"/>
                  </a:lnTo>
                  <a:lnTo>
                    <a:pt x="345" y="5448"/>
                  </a:lnTo>
                  <a:lnTo>
                    <a:pt x="345" y="5421"/>
                  </a:lnTo>
                  <a:lnTo>
                    <a:pt x="469" y="5407"/>
                  </a:lnTo>
                  <a:lnTo>
                    <a:pt x="580" y="5407"/>
                  </a:lnTo>
                  <a:lnTo>
                    <a:pt x="814" y="5421"/>
                  </a:lnTo>
                  <a:lnTo>
                    <a:pt x="1049" y="5448"/>
                  </a:lnTo>
                  <a:lnTo>
                    <a:pt x="1283" y="5462"/>
                  </a:lnTo>
                  <a:lnTo>
                    <a:pt x="1449" y="5490"/>
                  </a:lnTo>
                  <a:lnTo>
                    <a:pt x="1586" y="5517"/>
                  </a:lnTo>
                  <a:lnTo>
                    <a:pt x="1545" y="5531"/>
                  </a:lnTo>
                  <a:lnTo>
                    <a:pt x="1504" y="5545"/>
                  </a:lnTo>
                  <a:lnTo>
                    <a:pt x="1462" y="5572"/>
                  </a:lnTo>
                  <a:lnTo>
                    <a:pt x="1407" y="5669"/>
                  </a:lnTo>
                  <a:lnTo>
                    <a:pt x="1393" y="5683"/>
                  </a:lnTo>
                  <a:lnTo>
                    <a:pt x="1462" y="5683"/>
                  </a:lnTo>
                  <a:lnTo>
                    <a:pt x="1504" y="5697"/>
                  </a:lnTo>
                  <a:lnTo>
                    <a:pt x="1559" y="5683"/>
                  </a:lnTo>
                  <a:lnTo>
                    <a:pt x="1614" y="5669"/>
                  </a:lnTo>
                  <a:lnTo>
                    <a:pt x="1614" y="5669"/>
                  </a:lnTo>
                  <a:lnTo>
                    <a:pt x="1600" y="5724"/>
                  </a:lnTo>
                  <a:lnTo>
                    <a:pt x="1545" y="5738"/>
                  </a:lnTo>
                  <a:lnTo>
                    <a:pt x="1435" y="5793"/>
                  </a:lnTo>
                  <a:lnTo>
                    <a:pt x="1324" y="5862"/>
                  </a:lnTo>
                  <a:lnTo>
                    <a:pt x="1324" y="5876"/>
                  </a:lnTo>
                  <a:lnTo>
                    <a:pt x="1324" y="5890"/>
                  </a:lnTo>
                  <a:lnTo>
                    <a:pt x="1338" y="5890"/>
                  </a:lnTo>
                  <a:lnTo>
                    <a:pt x="1559" y="5821"/>
                  </a:lnTo>
                  <a:lnTo>
                    <a:pt x="1559" y="5821"/>
                  </a:lnTo>
                  <a:lnTo>
                    <a:pt x="1545" y="5876"/>
                  </a:lnTo>
                  <a:lnTo>
                    <a:pt x="1476" y="5903"/>
                  </a:lnTo>
                  <a:lnTo>
                    <a:pt x="1407" y="5931"/>
                  </a:lnTo>
                  <a:lnTo>
                    <a:pt x="1338" y="5972"/>
                  </a:lnTo>
                  <a:lnTo>
                    <a:pt x="1283" y="6028"/>
                  </a:lnTo>
                  <a:lnTo>
                    <a:pt x="1269" y="6041"/>
                  </a:lnTo>
                  <a:lnTo>
                    <a:pt x="1269" y="6055"/>
                  </a:lnTo>
                  <a:lnTo>
                    <a:pt x="1283" y="6069"/>
                  </a:lnTo>
                  <a:lnTo>
                    <a:pt x="1297" y="6069"/>
                  </a:lnTo>
                  <a:lnTo>
                    <a:pt x="1504" y="6055"/>
                  </a:lnTo>
                  <a:lnTo>
                    <a:pt x="1504" y="6124"/>
                  </a:lnTo>
                  <a:lnTo>
                    <a:pt x="1269" y="6234"/>
                  </a:lnTo>
                  <a:lnTo>
                    <a:pt x="1269" y="6248"/>
                  </a:lnTo>
                  <a:lnTo>
                    <a:pt x="1269" y="6262"/>
                  </a:lnTo>
                  <a:lnTo>
                    <a:pt x="1283" y="6262"/>
                  </a:lnTo>
                  <a:lnTo>
                    <a:pt x="1462" y="6248"/>
                  </a:lnTo>
                  <a:lnTo>
                    <a:pt x="1366" y="6331"/>
                  </a:lnTo>
                  <a:lnTo>
                    <a:pt x="1283" y="6414"/>
                  </a:lnTo>
                  <a:lnTo>
                    <a:pt x="1283" y="6441"/>
                  </a:lnTo>
                  <a:lnTo>
                    <a:pt x="1297" y="6455"/>
                  </a:lnTo>
                  <a:lnTo>
                    <a:pt x="1407" y="6441"/>
                  </a:lnTo>
                  <a:lnTo>
                    <a:pt x="1504" y="6400"/>
                  </a:lnTo>
                  <a:lnTo>
                    <a:pt x="1504" y="6414"/>
                  </a:lnTo>
                  <a:lnTo>
                    <a:pt x="1490" y="6428"/>
                  </a:lnTo>
                  <a:lnTo>
                    <a:pt x="1297" y="6538"/>
                  </a:lnTo>
                  <a:lnTo>
                    <a:pt x="1283" y="6552"/>
                  </a:lnTo>
                  <a:lnTo>
                    <a:pt x="1283" y="6565"/>
                  </a:lnTo>
                  <a:lnTo>
                    <a:pt x="1297" y="6579"/>
                  </a:lnTo>
                  <a:lnTo>
                    <a:pt x="1311" y="6579"/>
                  </a:lnTo>
                  <a:lnTo>
                    <a:pt x="1407" y="6552"/>
                  </a:lnTo>
                  <a:lnTo>
                    <a:pt x="1228" y="6634"/>
                  </a:lnTo>
                  <a:lnTo>
                    <a:pt x="1062" y="6745"/>
                  </a:lnTo>
                  <a:lnTo>
                    <a:pt x="883" y="6855"/>
                  </a:lnTo>
                  <a:lnTo>
                    <a:pt x="718" y="6965"/>
                  </a:lnTo>
                  <a:lnTo>
                    <a:pt x="414" y="7214"/>
                  </a:lnTo>
                  <a:lnTo>
                    <a:pt x="111" y="7448"/>
                  </a:lnTo>
                  <a:lnTo>
                    <a:pt x="97" y="7476"/>
                  </a:lnTo>
                  <a:lnTo>
                    <a:pt x="97" y="7517"/>
                  </a:lnTo>
                  <a:lnTo>
                    <a:pt x="166" y="7765"/>
                  </a:lnTo>
                  <a:lnTo>
                    <a:pt x="207" y="7903"/>
                  </a:lnTo>
                  <a:lnTo>
                    <a:pt x="276" y="8041"/>
                  </a:lnTo>
                  <a:lnTo>
                    <a:pt x="345" y="8165"/>
                  </a:lnTo>
                  <a:lnTo>
                    <a:pt x="428" y="8262"/>
                  </a:lnTo>
                  <a:lnTo>
                    <a:pt x="483" y="8303"/>
                  </a:lnTo>
                  <a:lnTo>
                    <a:pt x="538" y="8331"/>
                  </a:lnTo>
                  <a:lnTo>
                    <a:pt x="593" y="8358"/>
                  </a:lnTo>
                  <a:lnTo>
                    <a:pt x="662" y="8372"/>
                  </a:lnTo>
                  <a:lnTo>
                    <a:pt x="676" y="8358"/>
                  </a:lnTo>
                  <a:lnTo>
                    <a:pt x="690" y="8344"/>
                  </a:lnTo>
                  <a:lnTo>
                    <a:pt x="690" y="8331"/>
                  </a:lnTo>
                  <a:lnTo>
                    <a:pt x="690" y="8317"/>
                  </a:lnTo>
                  <a:lnTo>
                    <a:pt x="552" y="8193"/>
                  </a:lnTo>
                  <a:lnTo>
                    <a:pt x="456" y="8041"/>
                  </a:lnTo>
                  <a:lnTo>
                    <a:pt x="373" y="7889"/>
                  </a:lnTo>
                  <a:lnTo>
                    <a:pt x="304" y="7710"/>
                  </a:lnTo>
                  <a:lnTo>
                    <a:pt x="276" y="7614"/>
                  </a:lnTo>
                  <a:lnTo>
                    <a:pt x="276" y="7586"/>
                  </a:lnTo>
                  <a:lnTo>
                    <a:pt x="276" y="7558"/>
                  </a:lnTo>
                  <a:lnTo>
                    <a:pt x="318" y="7503"/>
                  </a:lnTo>
                  <a:lnTo>
                    <a:pt x="387" y="7434"/>
                  </a:lnTo>
                  <a:lnTo>
                    <a:pt x="745" y="7172"/>
                  </a:lnTo>
                  <a:lnTo>
                    <a:pt x="1049" y="6965"/>
                  </a:lnTo>
                  <a:lnTo>
                    <a:pt x="1200" y="6869"/>
                  </a:lnTo>
                  <a:lnTo>
                    <a:pt x="1366" y="6772"/>
                  </a:lnTo>
                  <a:lnTo>
                    <a:pt x="1462" y="6731"/>
                  </a:lnTo>
                  <a:lnTo>
                    <a:pt x="1462" y="6731"/>
                  </a:lnTo>
                  <a:lnTo>
                    <a:pt x="1421" y="6800"/>
                  </a:lnTo>
                  <a:lnTo>
                    <a:pt x="1393" y="6883"/>
                  </a:lnTo>
                  <a:lnTo>
                    <a:pt x="1407" y="6896"/>
                  </a:lnTo>
                  <a:lnTo>
                    <a:pt x="1421" y="6910"/>
                  </a:lnTo>
                  <a:lnTo>
                    <a:pt x="1476" y="6910"/>
                  </a:lnTo>
                  <a:lnTo>
                    <a:pt x="1517" y="6896"/>
                  </a:lnTo>
                  <a:lnTo>
                    <a:pt x="1600" y="6827"/>
                  </a:lnTo>
                  <a:lnTo>
                    <a:pt x="1614" y="6814"/>
                  </a:lnTo>
                  <a:lnTo>
                    <a:pt x="1628" y="6827"/>
                  </a:lnTo>
                  <a:lnTo>
                    <a:pt x="1545" y="6910"/>
                  </a:lnTo>
                  <a:lnTo>
                    <a:pt x="1490" y="6965"/>
                  </a:lnTo>
                  <a:lnTo>
                    <a:pt x="1476" y="6979"/>
                  </a:lnTo>
                  <a:lnTo>
                    <a:pt x="1462" y="7021"/>
                  </a:lnTo>
                  <a:lnTo>
                    <a:pt x="1462" y="7034"/>
                  </a:lnTo>
                  <a:lnTo>
                    <a:pt x="1476" y="7048"/>
                  </a:lnTo>
                  <a:lnTo>
                    <a:pt x="1504" y="7062"/>
                  </a:lnTo>
                  <a:lnTo>
                    <a:pt x="1531" y="7062"/>
                  </a:lnTo>
                  <a:lnTo>
                    <a:pt x="1586" y="7034"/>
                  </a:lnTo>
                  <a:lnTo>
                    <a:pt x="1636" y="7015"/>
                  </a:lnTo>
                  <a:lnTo>
                    <a:pt x="1628" y="7021"/>
                  </a:lnTo>
                  <a:lnTo>
                    <a:pt x="1586" y="7076"/>
                  </a:lnTo>
                  <a:lnTo>
                    <a:pt x="1545" y="7131"/>
                  </a:lnTo>
                  <a:lnTo>
                    <a:pt x="1531" y="7186"/>
                  </a:lnTo>
                  <a:lnTo>
                    <a:pt x="1531" y="7200"/>
                  </a:lnTo>
                  <a:lnTo>
                    <a:pt x="1545" y="7214"/>
                  </a:lnTo>
                  <a:lnTo>
                    <a:pt x="1655" y="7158"/>
                  </a:lnTo>
                  <a:lnTo>
                    <a:pt x="1766" y="7089"/>
                  </a:lnTo>
                  <a:lnTo>
                    <a:pt x="1779" y="7076"/>
                  </a:lnTo>
                  <a:lnTo>
                    <a:pt x="1793" y="7089"/>
                  </a:lnTo>
                  <a:lnTo>
                    <a:pt x="1738" y="7131"/>
                  </a:lnTo>
                  <a:lnTo>
                    <a:pt x="1697" y="7158"/>
                  </a:lnTo>
                  <a:lnTo>
                    <a:pt x="1628" y="7241"/>
                  </a:lnTo>
                  <a:lnTo>
                    <a:pt x="1586" y="7283"/>
                  </a:lnTo>
                  <a:lnTo>
                    <a:pt x="1573" y="7338"/>
                  </a:lnTo>
                  <a:lnTo>
                    <a:pt x="1573" y="7352"/>
                  </a:lnTo>
                  <a:lnTo>
                    <a:pt x="1628" y="7338"/>
                  </a:lnTo>
                  <a:lnTo>
                    <a:pt x="1669" y="7324"/>
                  </a:lnTo>
                  <a:lnTo>
                    <a:pt x="1752" y="7269"/>
                  </a:lnTo>
                  <a:lnTo>
                    <a:pt x="1821" y="7227"/>
                  </a:lnTo>
                  <a:lnTo>
                    <a:pt x="1876" y="7186"/>
                  </a:lnTo>
                  <a:lnTo>
                    <a:pt x="1862" y="7214"/>
                  </a:lnTo>
                  <a:lnTo>
                    <a:pt x="1779" y="7310"/>
                  </a:lnTo>
                  <a:lnTo>
                    <a:pt x="1779" y="7324"/>
                  </a:lnTo>
                  <a:lnTo>
                    <a:pt x="1779" y="7338"/>
                  </a:lnTo>
                  <a:lnTo>
                    <a:pt x="1793" y="7352"/>
                  </a:lnTo>
                  <a:lnTo>
                    <a:pt x="1821" y="7352"/>
                  </a:lnTo>
                  <a:lnTo>
                    <a:pt x="1904" y="7269"/>
                  </a:lnTo>
                  <a:lnTo>
                    <a:pt x="1931" y="7241"/>
                  </a:lnTo>
                  <a:lnTo>
                    <a:pt x="1945" y="7255"/>
                  </a:lnTo>
                  <a:lnTo>
                    <a:pt x="1766" y="7476"/>
                  </a:lnTo>
                  <a:lnTo>
                    <a:pt x="1600" y="7710"/>
                  </a:lnTo>
                  <a:lnTo>
                    <a:pt x="1517" y="7848"/>
                  </a:lnTo>
                  <a:lnTo>
                    <a:pt x="1462" y="7986"/>
                  </a:lnTo>
                  <a:lnTo>
                    <a:pt x="1435" y="8124"/>
                  </a:lnTo>
                  <a:lnTo>
                    <a:pt x="1449" y="8248"/>
                  </a:lnTo>
                  <a:lnTo>
                    <a:pt x="1476" y="8358"/>
                  </a:lnTo>
                  <a:lnTo>
                    <a:pt x="1545" y="8482"/>
                  </a:lnTo>
                  <a:lnTo>
                    <a:pt x="1642" y="8593"/>
                  </a:lnTo>
                  <a:lnTo>
                    <a:pt x="1766" y="8703"/>
                  </a:lnTo>
                  <a:lnTo>
                    <a:pt x="1779" y="8703"/>
                  </a:lnTo>
                  <a:lnTo>
                    <a:pt x="1779" y="8689"/>
                  </a:lnTo>
                  <a:lnTo>
                    <a:pt x="1793" y="8675"/>
                  </a:lnTo>
                  <a:lnTo>
                    <a:pt x="1655" y="8400"/>
                  </a:lnTo>
                  <a:lnTo>
                    <a:pt x="1614" y="8331"/>
                  </a:lnTo>
                  <a:lnTo>
                    <a:pt x="1600" y="8262"/>
                  </a:lnTo>
                  <a:lnTo>
                    <a:pt x="1586" y="8179"/>
                  </a:lnTo>
                  <a:lnTo>
                    <a:pt x="1600" y="8110"/>
                  </a:lnTo>
                  <a:lnTo>
                    <a:pt x="1614" y="8027"/>
                  </a:lnTo>
                  <a:lnTo>
                    <a:pt x="1655" y="7958"/>
                  </a:lnTo>
                  <a:lnTo>
                    <a:pt x="1738" y="7793"/>
                  </a:lnTo>
                  <a:lnTo>
                    <a:pt x="1848" y="7655"/>
                  </a:lnTo>
                  <a:lnTo>
                    <a:pt x="1945" y="7517"/>
                  </a:lnTo>
                  <a:lnTo>
                    <a:pt x="2083" y="7365"/>
                  </a:lnTo>
                  <a:lnTo>
                    <a:pt x="2083" y="7393"/>
                  </a:lnTo>
                  <a:lnTo>
                    <a:pt x="2042" y="7517"/>
                  </a:lnTo>
                  <a:lnTo>
                    <a:pt x="2042" y="7586"/>
                  </a:lnTo>
                  <a:lnTo>
                    <a:pt x="2055" y="7641"/>
                  </a:lnTo>
                  <a:lnTo>
                    <a:pt x="2069" y="7655"/>
                  </a:lnTo>
                  <a:lnTo>
                    <a:pt x="2097" y="7655"/>
                  </a:lnTo>
                  <a:lnTo>
                    <a:pt x="2124" y="7600"/>
                  </a:lnTo>
                  <a:lnTo>
                    <a:pt x="2152" y="7558"/>
                  </a:lnTo>
                  <a:lnTo>
                    <a:pt x="2179" y="7448"/>
                  </a:lnTo>
                  <a:lnTo>
                    <a:pt x="2179" y="7434"/>
                  </a:lnTo>
                  <a:lnTo>
                    <a:pt x="2262" y="7476"/>
                  </a:lnTo>
                  <a:lnTo>
                    <a:pt x="2262" y="7503"/>
                  </a:lnTo>
                  <a:lnTo>
                    <a:pt x="2235" y="7614"/>
                  </a:lnTo>
                  <a:lnTo>
                    <a:pt x="2235" y="7682"/>
                  </a:lnTo>
                  <a:lnTo>
                    <a:pt x="2235" y="7738"/>
                  </a:lnTo>
                  <a:lnTo>
                    <a:pt x="2262" y="7751"/>
                  </a:lnTo>
                  <a:lnTo>
                    <a:pt x="2276" y="7751"/>
                  </a:lnTo>
                  <a:lnTo>
                    <a:pt x="2317" y="7696"/>
                  </a:lnTo>
                  <a:lnTo>
                    <a:pt x="2345" y="7655"/>
                  </a:lnTo>
                  <a:lnTo>
                    <a:pt x="2372" y="7545"/>
                  </a:lnTo>
                  <a:lnTo>
                    <a:pt x="2372" y="7531"/>
                  </a:lnTo>
                  <a:lnTo>
                    <a:pt x="2524" y="7586"/>
                  </a:lnTo>
                  <a:lnTo>
                    <a:pt x="2483" y="7710"/>
                  </a:lnTo>
                  <a:lnTo>
                    <a:pt x="2455" y="7834"/>
                  </a:lnTo>
                  <a:lnTo>
                    <a:pt x="2469" y="7848"/>
                  </a:lnTo>
                  <a:lnTo>
                    <a:pt x="2510" y="7793"/>
                  </a:lnTo>
                  <a:lnTo>
                    <a:pt x="2538" y="7738"/>
                  </a:lnTo>
                  <a:lnTo>
                    <a:pt x="2579" y="7614"/>
                  </a:lnTo>
                  <a:lnTo>
                    <a:pt x="2635" y="7627"/>
                  </a:lnTo>
                  <a:lnTo>
                    <a:pt x="2621" y="7765"/>
                  </a:lnTo>
                  <a:lnTo>
                    <a:pt x="2635" y="7876"/>
                  </a:lnTo>
                  <a:lnTo>
                    <a:pt x="2648" y="7889"/>
                  </a:lnTo>
                  <a:lnTo>
                    <a:pt x="2662" y="7889"/>
                  </a:lnTo>
                  <a:lnTo>
                    <a:pt x="2690" y="7834"/>
                  </a:lnTo>
                  <a:lnTo>
                    <a:pt x="2717" y="7779"/>
                  </a:lnTo>
                  <a:lnTo>
                    <a:pt x="2745" y="7655"/>
                  </a:lnTo>
                  <a:lnTo>
                    <a:pt x="2855" y="7682"/>
                  </a:lnTo>
                  <a:lnTo>
                    <a:pt x="2828" y="7779"/>
                  </a:lnTo>
                  <a:lnTo>
                    <a:pt x="2800" y="7903"/>
                  </a:lnTo>
                  <a:lnTo>
                    <a:pt x="2786" y="7958"/>
                  </a:lnTo>
                  <a:lnTo>
                    <a:pt x="2800" y="8027"/>
                  </a:lnTo>
                  <a:lnTo>
                    <a:pt x="2855" y="7972"/>
                  </a:lnTo>
                  <a:lnTo>
                    <a:pt x="2897" y="7889"/>
                  </a:lnTo>
                  <a:lnTo>
                    <a:pt x="2924" y="7793"/>
                  </a:lnTo>
                  <a:lnTo>
                    <a:pt x="2938" y="7710"/>
                  </a:lnTo>
                  <a:lnTo>
                    <a:pt x="3048" y="7724"/>
                  </a:lnTo>
                  <a:lnTo>
                    <a:pt x="3048" y="7738"/>
                  </a:lnTo>
                  <a:lnTo>
                    <a:pt x="3034" y="7807"/>
                  </a:lnTo>
                  <a:lnTo>
                    <a:pt x="3034" y="7862"/>
                  </a:lnTo>
                  <a:lnTo>
                    <a:pt x="3034" y="7917"/>
                  </a:lnTo>
                  <a:lnTo>
                    <a:pt x="3048" y="7972"/>
                  </a:lnTo>
                  <a:lnTo>
                    <a:pt x="3076" y="8000"/>
                  </a:lnTo>
                  <a:lnTo>
                    <a:pt x="3090" y="8000"/>
                  </a:lnTo>
                  <a:lnTo>
                    <a:pt x="3103" y="7986"/>
                  </a:lnTo>
                  <a:lnTo>
                    <a:pt x="3159" y="7834"/>
                  </a:lnTo>
                  <a:lnTo>
                    <a:pt x="3186" y="7903"/>
                  </a:lnTo>
                  <a:lnTo>
                    <a:pt x="3186" y="7931"/>
                  </a:lnTo>
                  <a:lnTo>
                    <a:pt x="3200" y="7958"/>
                  </a:lnTo>
                  <a:lnTo>
                    <a:pt x="3324" y="8207"/>
                  </a:lnTo>
                  <a:lnTo>
                    <a:pt x="3393" y="8317"/>
                  </a:lnTo>
                  <a:lnTo>
                    <a:pt x="3490" y="8427"/>
                  </a:lnTo>
                  <a:lnTo>
                    <a:pt x="3503" y="8455"/>
                  </a:lnTo>
                  <a:lnTo>
                    <a:pt x="3586" y="8455"/>
                  </a:lnTo>
                  <a:lnTo>
                    <a:pt x="3641" y="8427"/>
                  </a:lnTo>
                  <a:lnTo>
                    <a:pt x="3655" y="8413"/>
                  </a:lnTo>
                  <a:lnTo>
                    <a:pt x="3655" y="8386"/>
                  </a:lnTo>
                  <a:lnTo>
                    <a:pt x="3683" y="8179"/>
                  </a:lnTo>
                  <a:lnTo>
                    <a:pt x="3669" y="7958"/>
                  </a:lnTo>
                  <a:lnTo>
                    <a:pt x="3683" y="7931"/>
                  </a:lnTo>
                  <a:lnTo>
                    <a:pt x="3683" y="7848"/>
                  </a:lnTo>
                  <a:lnTo>
                    <a:pt x="3683" y="7765"/>
                  </a:lnTo>
                  <a:lnTo>
                    <a:pt x="3710" y="7765"/>
                  </a:lnTo>
                  <a:lnTo>
                    <a:pt x="3710" y="7834"/>
                  </a:lnTo>
                  <a:lnTo>
                    <a:pt x="3752" y="7958"/>
                  </a:lnTo>
                  <a:lnTo>
                    <a:pt x="3765" y="7958"/>
                  </a:lnTo>
                  <a:lnTo>
                    <a:pt x="3807" y="7903"/>
                  </a:lnTo>
                  <a:lnTo>
                    <a:pt x="3821" y="7862"/>
                  </a:lnTo>
                  <a:lnTo>
                    <a:pt x="3834" y="7807"/>
                  </a:lnTo>
                  <a:lnTo>
                    <a:pt x="3834" y="7751"/>
                  </a:lnTo>
                  <a:lnTo>
                    <a:pt x="3903" y="7751"/>
                  </a:lnTo>
                  <a:lnTo>
                    <a:pt x="3931" y="7834"/>
                  </a:lnTo>
                  <a:lnTo>
                    <a:pt x="3958" y="7876"/>
                  </a:lnTo>
                  <a:lnTo>
                    <a:pt x="3986" y="7917"/>
                  </a:lnTo>
                  <a:lnTo>
                    <a:pt x="4014" y="7931"/>
                  </a:lnTo>
                  <a:lnTo>
                    <a:pt x="4027" y="7903"/>
                  </a:lnTo>
                  <a:lnTo>
                    <a:pt x="4041" y="7862"/>
                  </a:lnTo>
                  <a:lnTo>
                    <a:pt x="4055" y="7820"/>
                  </a:lnTo>
                  <a:lnTo>
                    <a:pt x="4041" y="7738"/>
                  </a:lnTo>
                  <a:lnTo>
                    <a:pt x="4138" y="7724"/>
                  </a:lnTo>
                  <a:lnTo>
                    <a:pt x="4165" y="7862"/>
                  </a:lnTo>
                  <a:lnTo>
                    <a:pt x="4165" y="7876"/>
                  </a:lnTo>
                  <a:lnTo>
                    <a:pt x="4179" y="7889"/>
                  </a:lnTo>
                  <a:lnTo>
                    <a:pt x="4207" y="7876"/>
                  </a:lnTo>
                  <a:lnTo>
                    <a:pt x="4234" y="7848"/>
                  </a:lnTo>
                  <a:lnTo>
                    <a:pt x="4234" y="8069"/>
                  </a:lnTo>
                  <a:lnTo>
                    <a:pt x="4234" y="8303"/>
                  </a:lnTo>
                  <a:lnTo>
                    <a:pt x="4234" y="8331"/>
                  </a:lnTo>
                  <a:lnTo>
                    <a:pt x="4248" y="8358"/>
                  </a:lnTo>
                  <a:lnTo>
                    <a:pt x="4303" y="8400"/>
                  </a:lnTo>
                  <a:lnTo>
                    <a:pt x="4386" y="8400"/>
                  </a:lnTo>
                  <a:lnTo>
                    <a:pt x="4414" y="8372"/>
                  </a:lnTo>
                  <a:lnTo>
                    <a:pt x="4496" y="8262"/>
                  </a:lnTo>
                  <a:lnTo>
                    <a:pt x="4565" y="8138"/>
                  </a:lnTo>
                  <a:lnTo>
                    <a:pt x="4634" y="8013"/>
                  </a:lnTo>
                  <a:lnTo>
                    <a:pt x="4703" y="7876"/>
                  </a:lnTo>
                  <a:lnTo>
                    <a:pt x="4717" y="7862"/>
                  </a:lnTo>
                  <a:lnTo>
                    <a:pt x="4717" y="7834"/>
                  </a:lnTo>
                  <a:lnTo>
                    <a:pt x="4772" y="7710"/>
                  </a:lnTo>
                  <a:lnTo>
                    <a:pt x="4786" y="7724"/>
                  </a:lnTo>
                  <a:lnTo>
                    <a:pt x="4814" y="7751"/>
                  </a:lnTo>
                  <a:lnTo>
                    <a:pt x="4869" y="7751"/>
                  </a:lnTo>
                  <a:lnTo>
                    <a:pt x="4869" y="7724"/>
                  </a:lnTo>
                  <a:lnTo>
                    <a:pt x="4869" y="7669"/>
                  </a:lnTo>
                  <a:lnTo>
                    <a:pt x="4855" y="7572"/>
                  </a:lnTo>
                  <a:lnTo>
                    <a:pt x="4855" y="7545"/>
                  </a:lnTo>
                  <a:lnTo>
                    <a:pt x="4882" y="7531"/>
                  </a:lnTo>
                  <a:lnTo>
                    <a:pt x="4924" y="7600"/>
                  </a:lnTo>
                  <a:lnTo>
                    <a:pt x="4951" y="7641"/>
                  </a:lnTo>
                  <a:lnTo>
                    <a:pt x="4993" y="7682"/>
                  </a:lnTo>
                  <a:lnTo>
                    <a:pt x="5034" y="7710"/>
                  </a:lnTo>
                  <a:lnTo>
                    <a:pt x="5089" y="7710"/>
                  </a:lnTo>
                  <a:lnTo>
                    <a:pt x="5103" y="7696"/>
                  </a:lnTo>
                  <a:lnTo>
                    <a:pt x="5117" y="7669"/>
                  </a:lnTo>
                  <a:lnTo>
                    <a:pt x="5103" y="7614"/>
                  </a:lnTo>
                  <a:lnTo>
                    <a:pt x="5076" y="7558"/>
                  </a:lnTo>
                  <a:lnTo>
                    <a:pt x="5034" y="7462"/>
                  </a:lnTo>
                  <a:lnTo>
                    <a:pt x="5144" y="7420"/>
                  </a:lnTo>
                  <a:lnTo>
                    <a:pt x="5213" y="7545"/>
                  </a:lnTo>
                  <a:lnTo>
                    <a:pt x="5255" y="7600"/>
                  </a:lnTo>
                  <a:lnTo>
                    <a:pt x="5310" y="7655"/>
                  </a:lnTo>
                  <a:lnTo>
                    <a:pt x="5324" y="7655"/>
                  </a:lnTo>
                  <a:lnTo>
                    <a:pt x="5338" y="7641"/>
                  </a:lnTo>
                  <a:lnTo>
                    <a:pt x="5351" y="7572"/>
                  </a:lnTo>
                  <a:lnTo>
                    <a:pt x="5338" y="7489"/>
                  </a:lnTo>
                  <a:lnTo>
                    <a:pt x="5310" y="7420"/>
                  </a:lnTo>
                  <a:lnTo>
                    <a:pt x="5282" y="7352"/>
                  </a:lnTo>
                  <a:lnTo>
                    <a:pt x="5296" y="7338"/>
                  </a:lnTo>
                  <a:lnTo>
                    <a:pt x="5338" y="7420"/>
                  </a:lnTo>
                  <a:lnTo>
                    <a:pt x="5365" y="7462"/>
                  </a:lnTo>
                  <a:lnTo>
                    <a:pt x="5407" y="7489"/>
                  </a:lnTo>
                  <a:lnTo>
                    <a:pt x="5448" y="7489"/>
                  </a:lnTo>
                  <a:lnTo>
                    <a:pt x="5462" y="7476"/>
                  </a:lnTo>
                  <a:lnTo>
                    <a:pt x="5475" y="7462"/>
                  </a:lnTo>
                  <a:lnTo>
                    <a:pt x="5475" y="7407"/>
                  </a:lnTo>
                  <a:lnTo>
                    <a:pt x="5475" y="7365"/>
                  </a:lnTo>
                  <a:lnTo>
                    <a:pt x="5434" y="7255"/>
                  </a:lnTo>
                  <a:lnTo>
                    <a:pt x="5475" y="7324"/>
                  </a:lnTo>
                  <a:lnTo>
                    <a:pt x="5489" y="7352"/>
                  </a:lnTo>
                  <a:lnTo>
                    <a:pt x="5531" y="7365"/>
                  </a:lnTo>
                  <a:lnTo>
                    <a:pt x="5572" y="7365"/>
                  </a:lnTo>
                  <a:lnTo>
                    <a:pt x="5586" y="7352"/>
                  </a:lnTo>
                  <a:lnTo>
                    <a:pt x="5600" y="7324"/>
                  </a:lnTo>
                  <a:lnTo>
                    <a:pt x="5586" y="7255"/>
                  </a:lnTo>
                  <a:lnTo>
                    <a:pt x="5558" y="7186"/>
                  </a:lnTo>
                  <a:lnTo>
                    <a:pt x="5600" y="7145"/>
                  </a:lnTo>
                  <a:lnTo>
                    <a:pt x="5669" y="7255"/>
                  </a:lnTo>
                  <a:lnTo>
                    <a:pt x="5696" y="7269"/>
                  </a:lnTo>
                  <a:lnTo>
                    <a:pt x="5696" y="7255"/>
                  </a:lnTo>
                  <a:lnTo>
                    <a:pt x="5710" y="7241"/>
                  </a:lnTo>
                  <a:lnTo>
                    <a:pt x="5696" y="7172"/>
                  </a:lnTo>
                  <a:lnTo>
                    <a:pt x="5848" y="7310"/>
                  </a:lnTo>
                  <a:lnTo>
                    <a:pt x="5972" y="7462"/>
                  </a:lnTo>
                  <a:lnTo>
                    <a:pt x="6041" y="7558"/>
                  </a:lnTo>
                  <a:lnTo>
                    <a:pt x="6096" y="7641"/>
                  </a:lnTo>
                  <a:lnTo>
                    <a:pt x="6137" y="7751"/>
                  </a:lnTo>
                  <a:lnTo>
                    <a:pt x="6179" y="7862"/>
                  </a:lnTo>
                  <a:lnTo>
                    <a:pt x="6193" y="7876"/>
                  </a:lnTo>
                  <a:lnTo>
                    <a:pt x="6220" y="7889"/>
                  </a:lnTo>
                  <a:lnTo>
                    <a:pt x="6179" y="7931"/>
                  </a:lnTo>
                  <a:lnTo>
                    <a:pt x="6096" y="8013"/>
                  </a:lnTo>
                  <a:lnTo>
                    <a:pt x="6000" y="8138"/>
                  </a:lnTo>
                  <a:lnTo>
                    <a:pt x="5903" y="8248"/>
                  </a:lnTo>
                  <a:lnTo>
                    <a:pt x="5710" y="8469"/>
                  </a:lnTo>
                  <a:lnTo>
                    <a:pt x="5710" y="8482"/>
                  </a:lnTo>
                  <a:lnTo>
                    <a:pt x="5710" y="8496"/>
                  </a:lnTo>
                  <a:lnTo>
                    <a:pt x="5724" y="8510"/>
                  </a:lnTo>
                  <a:lnTo>
                    <a:pt x="5738" y="8510"/>
                  </a:lnTo>
                  <a:lnTo>
                    <a:pt x="5820" y="8441"/>
                  </a:lnTo>
                  <a:lnTo>
                    <a:pt x="5903" y="8372"/>
                  </a:lnTo>
                  <a:lnTo>
                    <a:pt x="6055" y="8207"/>
                  </a:lnTo>
                  <a:lnTo>
                    <a:pt x="6179" y="8041"/>
                  </a:lnTo>
                  <a:lnTo>
                    <a:pt x="6303" y="7862"/>
                  </a:lnTo>
                  <a:lnTo>
                    <a:pt x="6317" y="7848"/>
                  </a:lnTo>
                  <a:lnTo>
                    <a:pt x="6303" y="7820"/>
                  </a:lnTo>
                  <a:lnTo>
                    <a:pt x="6289" y="7807"/>
                  </a:lnTo>
                  <a:lnTo>
                    <a:pt x="6275" y="7807"/>
                  </a:lnTo>
                  <a:lnTo>
                    <a:pt x="6275" y="7793"/>
                  </a:lnTo>
                  <a:lnTo>
                    <a:pt x="6275" y="7779"/>
                  </a:lnTo>
                  <a:lnTo>
                    <a:pt x="6262" y="7738"/>
                  </a:lnTo>
                  <a:lnTo>
                    <a:pt x="6193" y="7572"/>
                  </a:lnTo>
                  <a:lnTo>
                    <a:pt x="6096" y="7407"/>
                  </a:lnTo>
                  <a:lnTo>
                    <a:pt x="6041" y="7310"/>
                  </a:lnTo>
                  <a:lnTo>
                    <a:pt x="5917" y="7158"/>
                  </a:lnTo>
                  <a:lnTo>
                    <a:pt x="5765" y="7007"/>
                  </a:lnTo>
                  <a:lnTo>
                    <a:pt x="5779" y="6993"/>
                  </a:lnTo>
                  <a:lnTo>
                    <a:pt x="5848" y="7062"/>
                  </a:lnTo>
                  <a:lnTo>
                    <a:pt x="5889" y="7089"/>
                  </a:lnTo>
                  <a:lnTo>
                    <a:pt x="5931" y="7103"/>
                  </a:lnTo>
                  <a:lnTo>
                    <a:pt x="5972" y="7103"/>
                  </a:lnTo>
                  <a:lnTo>
                    <a:pt x="6000" y="7089"/>
                  </a:lnTo>
                  <a:lnTo>
                    <a:pt x="6000" y="7062"/>
                  </a:lnTo>
                  <a:lnTo>
                    <a:pt x="6000" y="7021"/>
                  </a:lnTo>
                  <a:lnTo>
                    <a:pt x="5944" y="6952"/>
                  </a:lnTo>
                  <a:lnTo>
                    <a:pt x="5889" y="6883"/>
                  </a:lnTo>
                  <a:lnTo>
                    <a:pt x="5917" y="6869"/>
                  </a:lnTo>
                  <a:lnTo>
                    <a:pt x="5972" y="6910"/>
                  </a:lnTo>
                  <a:lnTo>
                    <a:pt x="6000" y="6924"/>
                  </a:lnTo>
                  <a:lnTo>
                    <a:pt x="6027" y="6938"/>
                  </a:lnTo>
                  <a:lnTo>
                    <a:pt x="6068" y="6924"/>
                  </a:lnTo>
                  <a:lnTo>
                    <a:pt x="6110" y="6924"/>
                  </a:lnTo>
                  <a:lnTo>
                    <a:pt x="6110" y="6896"/>
                  </a:lnTo>
                  <a:lnTo>
                    <a:pt x="6082" y="6855"/>
                  </a:lnTo>
                  <a:lnTo>
                    <a:pt x="6055" y="6800"/>
                  </a:lnTo>
                  <a:lnTo>
                    <a:pt x="6013" y="6731"/>
                  </a:lnTo>
                  <a:lnTo>
                    <a:pt x="6124" y="6758"/>
                  </a:lnTo>
                  <a:lnTo>
                    <a:pt x="6289" y="6827"/>
                  </a:lnTo>
                  <a:lnTo>
                    <a:pt x="6441" y="6896"/>
                  </a:lnTo>
                  <a:lnTo>
                    <a:pt x="6744" y="7062"/>
                  </a:lnTo>
                  <a:lnTo>
                    <a:pt x="6855" y="7131"/>
                  </a:lnTo>
                  <a:lnTo>
                    <a:pt x="6951" y="7186"/>
                  </a:lnTo>
                  <a:lnTo>
                    <a:pt x="7034" y="7255"/>
                  </a:lnTo>
                  <a:lnTo>
                    <a:pt x="7103" y="7338"/>
                  </a:lnTo>
                  <a:lnTo>
                    <a:pt x="7144" y="7420"/>
                  </a:lnTo>
                  <a:lnTo>
                    <a:pt x="7158" y="7517"/>
                  </a:lnTo>
                  <a:lnTo>
                    <a:pt x="7144" y="7627"/>
                  </a:lnTo>
                  <a:lnTo>
                    <a:pt x="7103" y="7751"/>
                  </a:lnTo>
                  <a:lnTo>
                    <a:pt x="7034" y="7889"/>
                  </a:lnTo>
                  <a:lnTo>
                    <a:pt x="6951" y="8027"/>
                  </a:lnTo>
                  <a:lnTo>
                    <a:pt x="6868" y="8165"/>
                  </a:lnTo>
                  <a:lnTo>
                    <a:pt x="6813" y="8303"/>
                  </a:lnTo>
                  <a:lnTo>
                    <a:pt x="6813" y="8331"/>
                  </a:lnTo>
                  <a:lnTo>
                    <a:pt x="6827" y="8344"/>
                  </a:lnTo>
                  <a:lnTo>
                    <a:pt x="6841" y="8344"/>
                  </a:lnTo>
                  <a:lnTo>
                    <a:pt x="6855" y="8331"/>
                  </a:lnTo>
                  <a:lnTo>
                    <a:pt x="6965" y="8220"/>
                  </a:lnTo>
                  <a:lnTo>
                    <a:pt x="7075" y="8096"/>
                  </a:lnTo>
                  <a:lnTo>
                    <a:pt x="7172" y="7945"/>
                  </a:lnTo>
                  <a:lnTo>
                    <a:pt x="7255" y="7807"/>
                  </a:lnTo>
                  <a:lnTo>
                    <a:pt x="7282" y="7724"/>
                  </a:lnTo>
                  <a:lnTo>
                    <a:pt x="7310" y="7641"/>
                  </a:lnTo>
                  <a:lnTo>
                    <a:pt x="7323" y="7572"/>
                  </a:lnTo>
                  <a:lnTo>
                    <a:pt x="7323" y="7489"/>
                  </a:lnTo>
                  <a:lnTo>
                    <a:pt x="7310" y="7420"/>
                  </a:lnTo>
                  <a:lnTo>
                    <a:pt x="7296" y="7352"/>
                  </a:lnTo>
                  <a:lnTo>
                    <a:pt x="7255" y="7269"/>
                  </a:lnTo>
                  <a:lnTo>
                    <a:pt x="7199" y="7200"/>
                  </a:lnTo>
                  <a:lnTo>
                    <a:pt x="7103" y="7103"/>
                  </a:lnTo>
                  <a:lnTo>
                    <a:pt x="6992" y="7021"/>
                  </a:lnTo>
                  <a:lnTo>
                    <a:pt x="6882" y="6938"/>
                  </a:lnTo>
                  <a:lnTo>
                    <a:pt x="6758" y="6855"/>
                  </a:lnTo>
                  <a:lnTo>
                    <a:pt x="6468" y="6717"/>
                  </a:lnTo>
                  <a:lnTo>
                    <a:pt x="6179" y="6607"/>
                  </a:lnTo>
                  <a:lnTo>
                    <a:pt x="6289" y="6579"/>
                  </a:lnTo>
                  <a:lnTo>
                    <a:pt x="6303" y="6565"/>
                  </a:lnTo>
                  <a:lnTo>
                    <a:pt x="6289" y="6538"/>
                  </a:lnTo>
                  <a:lnTo>
                    <a:pt x="6220" y="6510"/>
                  </a:lnTo>
                  <a:lnTo>
                    <a:pt x="6137" y="6483"/>
                  </a:lnTo>
                  <a:lnTo>
                    <a:pt x="6151" y="6441"/>
                  </a:lnTo>
                  <a:lnTo>
                    <a:pt x="6317" y="6455"/>
                  </a:lnTo>
                  <a:lnTo>
                    <a:pt x="6331" y="6441"/>
                  </a:lnTo>
                  <a:lnTo>
                    <a:pt x="6331" y="6414"/>
                  </a:lnTo>
                  <a:lnTo>
                    <a:pt x="6262" y="6372"/>
                  </a:lnTo>
                  <a:lnTo>
                    <a:pt x="6179" y="6331"/>
                  </a:lnTo>
                  <a:lnTo>
                    <a:pt x="6193" y="6248"/>
                  </a:lnTo>
                  <a:lnTo>
                    <a:pt x="6317" y="6262"/>
                  </a:lnTo>
                  <a:lnTo>
                    <a:pt x="6344" y="6248"/>
                  </a:lnTo>
                  <a:lnTo>
                    <a:pt x="6344" y="6234"/>
                  </a:lnTo>
                  <a:lnTo>
                    <a:pt x="6344" y="6221"/>
                  </a:lnTo>
                  <a:lnTo>
                    <a:pt x="6331" y="6207"/>
                  </a:lnTo>
                  <a:lnTo>
                    <a:pt x="6193" y="6152"/>
                  </a:lnTo>
                  <a:lnTo>
                    <a:pt x="6206" y="6083"/>
                  </a:lnTo>
                  <a:lnTo>
                    <a:pt x="6289" y="6069"/>
                  </a:lnTo>
                  <a:lnTo>
                    <a:pt x="6303" y="6055"/>
                  </a:lnTo>
                  <a:lnTo>
                    <a:pt x="6303" y="6041"/>
                  </a:lnTo>
                  <a:lnTo>
                    <a:pt x="6303" y="6028"/>
                  </a:lnTo>
                  <a:lnTo>
                    <a:pt x="6275" y="6028"/>
                  </a:lnTo>
                  <a:lnTo>
                    <a:pt x="6193" y="6014"/>
                  </a:lnTo>
                  <a:lnTo>
                    <a:pt x="6179" y="5917"/>
                  </a:lnTo>
                  <a:lnTo>
                    <a:pt x="6303" y="5890"/>
                  </a:lnTo>
                  <a:lnTo>
                    <a:pt x="6427" y="5834"/>
                  </a:lnTo>
                  <a:lnTo>
                    <a:pt x="6441" y="5807"/>
                  </a:lnTo>
                  <a:lnTo>
                    <a:pt x="6441" y="5793"/>
                  </a:lnTo>
                  <a:lnTo>
                    <a:pt x="6427" y="5779"/>
                  </a:lnTo>
                  <a:lnTo>
                    <a:pt x="6399" y="5766"/>
                  </a:lnTo>
                  <a:lnTo>
                    <a:pt x="6289" y="5779"/>
                  </a:lnTo>
                  <a:lnTo>
                    <a:pt x="6165" y="5779"/>
                  </a:lnTo>
                  <a:lnTo>
                    <a:pt x="6234" y="5752"/>
                  </a:lnTo>
                  <a:lnTo>
                    <a:pt x="6317" y="5697"/>
                  </a:lnTo>
                  <a:lnTo>
                    <a:pt x="6317" y="5683"/>
                  </a:lnTo>
                  <a:lnTo>
                    <a:pt x="6303" y="5683"/>
                  </a:lnTo>
                  <a:lnTo>
                    <a:pt x="6262" y="5669"/>
                  </a:lnTo>
                  <a:lnTo>
                    <a:pt x="6220" y="5655"/>
                  </a:lnTo>
                  <a:lnTo>
                    <a:pt x="6124" y="5669"/>
                  </a:lnTo>
                  <a:lnTo>
                    <a:pt x="6096" y="5600"/>
                  </a:lnTo>
                  <a:lnTo>
                    <a:pt x="6165" y="5572"/>
                  </a:lnTo>
                  <a:lnTo>
                    <a:pt x="6317" y="5517"/>
                  </a:lnTo>
                  <a:lnTo>
                    <a:pt x="6468" y="5476"/>
                  </a:lnTo>
                  <a:lnTo>
                    <a:pt x="6758" y="5421"/>
                  </a:lnTo>
                  <a:lnTo>
                    <a:pt x="7061" y="5379"/>
                  </a:lnTo>
                  <a:lnTo>
                    <a:pt x="7365" y="5324"/>
                  </a:lnTo>
                  <a:lnTo>
                    <a:pt x="7392" y="5407"/>
                  </a:lnTo>
                  <a:lnTo>
                    <a:pt x="7434" y="5490"/>
                  </a:lnTo>
                  <a:lnTo>
                    <a:pt x="7461" y="5600"/>
                  </a:lnTo>
                  <a:lnTo>
                    <a:pt x="7475" y="5710"/>
                  </a:lnTo>
                  <a:lnTo>
                    <a:pt x="7489" y="5945"/>
                  </a:lnTo>
                  <a:lnTo>
                    <a:pt x="7461" y="6152"/>
                  </a:lnTo>
                  <a:lnTo>
                    <a:pt x="7434" y="6359"/>
                  </a:lnTo>
                  <a:lnTo>
                    <a:pt x="7392" y="6552"/>
                  </a:lnTo>
                  <a:lnTo>
                    <a:pt x="7365" y="6758"/>
                  </a:lnTo>
                  <a:lnTo>
                    <a:pt x="7379" y="6786"/>
                  </a:lnTo>
                  <a:lnTo>
                    <a:pt x="7392" y="6800"/>
                  </a:lnTo>
                  <a:lnTo>
                    <a:pt x="7420" y="6800"/>
                  </a:lnTo>
                  <a:lnTo>
                    <a:pt x="7434" y="6772"/>
                  </a:lnTo>
                  <a:lnTo>
                    <a:pt x="7503" y="6676"/>
                  </a:lnTo>
                  <a:lnTo>
                    <a:pt x="7544" y="6579"/>
                  </a:lnTo>
                  <a:lnTo>
                    <a:pt x="7572" y="6455"/>
                  </a:lnTo>
                  <a:lnTo>
                    <a:pt x="7599" y="6345"/>
                  </a:lnTo>
                  <a:lnTo>
                    <a:pt x="7627" y="6097"/>
                  </a:lnTo>
                  <a:lnTo>
                    <a:pt x="7627" y="5862"/>
                  </a:lnTo>
                  <a:lnTo>
                    <a:pt x="7627" y="5710"/>
                  </a:lnTo>
                  <a:lnTo>
                    <a:pt x="7599" y="5531"/>
                  </a:lnTo>
                  <a:lnTo>
                    <a:pt x="7586" y="5435"/>
                  </a:lnTo>
                  <a:lnTo>
                    <a:pt x="7544" y="5352"/>
                  </a:lnTo>
                  <a:lnTo>
                    <a:pt x="7503" y="5283"/>
                  </a:lnTo>
                  <a:lnTo>
                    <a:pt x="7448" y="5241"/>
                  </a:lnTo>
                  <a:lnTo>
                    <a:pt x="7434" y="5214"/>
                  </a:lnTo>
                  <a:lnTo>
                    <a:pt x="7392" y="5186"/>
                  </a:lnTo>
                  <a:lnTo>
                    <a:pt x="7241" y="5173"/>
                  </a:lnTo>
                  <a:lnTo>
                    <a:pt x="7075" y="5159"/>
                  </a:lnTo>
                  <a:lnTo>
                    <a:pt x="6910" y="5173"/>
                  </a:lnTo>
                  <a:lnTo>
                    <a:pt x="6730" y="5186"/>
                  </a:lnTo>
                  <a:lnTo>
                    <a:pt x="6537" y="5214"/>
                  </a:lnTo>
                  <a:lnTo>
                    <a:pt x="6358" y="5255"/>
                  </a:lnTo>
                  <a:lnTo>
                    <a:pt x="6179" y="5310"/>
                  </a:lnTo>
                  <a:lnTo>
                    <a:pt x="6000" y="5379"/>
                  </a:lnTo>
                  <a:lnTo>
                    <a:pt x="5972" y="5310"/>
                  </a:lnTo>
                  <a:lnTo>
                    <a:pt x="6124" y="5186"/>
                  </a:lnTo>
                  <a:lnTo>
                    <a:pt x="6124" y="5173"/>
                  </a:lnTo>
                  <a:lnTo>
                    <a:pt x="6110" y="5159"/>
                  </a:lnTo>
                  <a:lnTo>
                    <a:pt x="6013" y="5200"/>
                  </a:lnTo>
                  <a:lnTo>
                    <a:pt x="5917" y="5241"/>
                  </a:lnTo>
                  <a:lnTo>
                    <a:pt x="5889" y="5200"/>
                  </a:lnTo>
                  <a:lnTo>
                    <a:pt x="5958" y="5145"/>
                  </a:lnTo>
                  <a:lnTo>
                    <a:pt x="6013" y="5090"/>
                  </a:lnTo>
                  <a:lnTo>
                    <a:pt x="6055" y="5048"/>
                  </a:lnTo>
                  <a:lnTo>
                    <a:pt x="6068" y="5021"/>
                  </a:lnTo>
                  <a:lnTo>
                    <a:pt x="6055" y="5007"/>
                  </a:lnTo>
                  <a:lnTo>
                    <a:pt x="6027" y="5007"/>
                  </a:lnTo>
                  <a:lnTo>
                    <a:pt x="5972" y="5021"/>
                  </a:lnTo>
                  <a:lnTo>
                    <a:pt x="5903" y="5048"/>
                  </a:lnTo>
                  <a:lnTo>
                    <a:pt x="5806" y="5090"/>
                  </a:lnTo>
                  <a:lnTo>
                    <a:pt x="5793" y="5062"/>
                  </a:lnTo>
                  <a:lnTo>
                    <a:pt x="5875" y="4993"/>
                  </a:lnTo>
                  <a:lnTo>
                    <a:pt x="5889" y="4966"/>
                  </a:lnTo>
                  <a:lnTo>
                    <a:pt x="5875" y="4952"/>
                  </a:lnTo>
                  <a:lnTo>
                    <a:pt x="5862" y="4938"/>
                  </a:lnTo>
                  <a:lnTo>
                    <a:pt x="5848" y="4952"/>
                  </a:lnTo>
                  <a:lnTo>
                    <a:pt x="5738" y="4993"/>
                  </a:lnTo>
                  <a:lnTo>
                    <a:pt x="5724" y="4979"/>
                  </a:lnTo>
                  <a:lnTo>
                    <a:pt x="5738" y="4966"/>
                  </a:lnTo>
                  <a:lnTo>
                    <a:pt x="5834" y="4883"/>
                  </a:lnTo>
                  <a:lnTo>
                    <a:pt x="5931" y="4759"/>
                  </a:lnTo>
                  <a:lnTo>
                    <a:pt x="5931" y="4731"/>
                  </a:lnTo>
                  <a:lnTo>
                    <a:pt x="5903" y="4731"/>
                  </a:lnTo>
                  <a:lnTo>
                    <a:pt x="5779" y="4786"/>
                  </a:lnTo>
                  <a:lnTo>
                    <a:pt x="5669" y="4869"/>
                  </a:lnTo>
                  <a:lnTo>
                    <a:pt x="5641" y="4883"/>
                  </a:lnTo>
                  <a:lnTo>
                    <a:pt x="5613" y="4855"/>
                  </a:lnTo>
                  <a:lnTo>
                    <a:pt x="5710" y="4745"/>
                  </a:lnTo>
                  <a:lnTo>
                    <a:pt x="5710" y="4717"/>
                  </a:lnTo>
                  <a:lnTo>
                    <a:pt x="5710" y="4704"/>
                  </a:lnTo>
                  <a:lnTo>
                    <a:pt x="5641" y="4704"/>
                  </a:lnTo>
                  <a:lnTo>
                    <a:pt x="5600" y="4717"/>
                  </a:lnTo>
                  <a:lnTo>
                    <a:pt x="5517" y="4759"/>
                  </a:lnTo>
                  <a:lnTo>
                    <a:pt x="5503" y="4745"/>
                  </a:lnTo>
                  <a:lnTo>
                    <a:pt x="5793" y="4455"/>
                  </a:lnTo>
                  <a:lnTo>
                    <a:pt x="5931" y="4331"/>
                  </a:lnTo>
                  <a:lnTo>
                    <a:pt x="6068" y="4207"/>
                  </a:lnTo>
                  <a:lnTo>
                    <a:pt x="6220" y="4097"/>
                  </a:lnTo>
                  <a:lnTo>
                    <a:pt x="6386" y="4000"/>
                  </a:lnTo>
                  <a:lnTo>
                    <a:pt x="6496" y="3959"/>
                  </a:lnTo>
                  <a:lnTo>
                    <a:pt x="6606" y="3945"/>
                  </a:lnTo>
                  <a:lnTo>
                    <a:pt x="6717" y="3959"/>
                  </a:lnTo>
                  <a:lnTo>
                    <a:pt x="6827" y="3987"/>
                  </a:lnTo>
                  <a:lnTo>
                    <a:pt x="7048" y="4069"/>
                  </a:lnTo>
                  <a:lnTo>
                    <a:pt x="7255" y="4152"/>
                  </a:lnTo>
                  <a:lnTo>
                    <a:pt x="7268" y="4152"/>
                  </a:lnTo>
                  <a:lnTo>
                    <a:pt x="7268" y="4138"/>
                  </a:lnTo>
                  <a:lnTo>
                    <a:pt x="7255" y="4055"/>
                  </a:lnTo>
                  <a:lnTo>
                    <a:pt x="7213" y="3987"/>
                  </a:lnTo>
                  <a:lnTo>
                    <a:pt x="7144" y="3931"/>
                  </a:lnTo>
                  <a:lnTo>
                    <a:pt x="7061" y="3876"/>
                  </a:lnTo>
                  <a:lnTo>
                    <a:pt x="6979" y="3835"/>
                  </a:lnTo>
                  <a:lnTo>
                    <a:pt x="6896" y="3807"/>
                  </a:lnTo>
                  <a:lnTo>
                    <a:pt x="6717" y="3780"/>
                  </a:lnTo>
                  <a:lnTo>
                    <a:pt x="6606" y="3766"/>
                  </a:lnTo>
                  <a:lnTo>
                    <a:pt x="6496" y="3780"/>
                  </a:lnTo>
                  <a:lnTo>
                    <a:pt x="6399" y="3793"/>
                  </a:lnTo>
                  <a:lnTo>
                    <a:pt x="6303" y="3835"/>
                  </a:lnTo>
                  <a:lnTo>
                    <a:pt x="6206" y="3876"/>
                  </a:lnTo>
                  <a:lnTo>
                    <a:pt x="6110" y="3931"/>
                  </a:lnTo>
                  <a:lnTo>
                    <a:pt x="5931" y="4055"/>
                  </a:lnTo>
                  <a:lnTo>
                    <a:pt x="5779" y="4180"/>
                  </a:lnTo>
                  <a:lnTo>
                    <a:pt x="5627" y="4304"/>
                  </a:lnTo>
                  <a:lnTo>
                    <a:pt x="5365" y="4566"/>
                  </a:lnTo>
                  <a:lnTo>
                    <a:pt x="5420" y="4428"/>
                  </a:lnTo>
                  <a:lnTo>
                    <a:pt x="5420" y="4400"/>
                  </a:lnTo>
                  <a:lnTo>
                    <a:pt x="5407" y="4386"/>
                  </a:lnTo>
                  <a:lnTo>
                    <a:pt x="5365" y="4386"/>
                  </a:lnTo>
                  <a:lnTo>
                    <a:pt x="5296" y="4455"/>
                  </a:lnTo>
                  <a:lnTo>
                    <a:pt x="5227" y="4538"/>
                  </a:lnTo>
                  <a:lnTo>
                    <a:pt x="5200" y="4511"/>
                  </a:lnTo>
                  <a:lnTo>
                    <a:pt x="5310" y="4373"/>
                  </a:lnTo>
                  <a:lnTo>
                    <a:pt x="5310" y="4359"/>
                  </a:lnTo>
                  <a:lnTo>
                    <a:pt x="5296" y="4345"/>
                  </a:lnTo>
                  <a:lnTo>
                    <a:pt x="5296" y="4331"/>
                  </a:lnTo>
                  <a:lnTo>
                    <a:pt x="5269" y="4331"/>
                  </a:lnTo>
                  <a:lnTo>
                    <a:pt x="5172" y="4386"/>
                  </a:lnTo>
                  <a:lnTo>
                    <a:pt x="5076" y="4442"/>
                  </a:lnTo>
                  <a:lnTo>
                    <a:pt x="5048" y="4428"/>
                  </a:lnTo>
                  <a:lnTo>
                    <a:pt x="5144" y="4304"/>
                  </a:lnTo>
                  <a:lnTo>
                    <a:pt x="5144" y="4276"/>
                  </a:lnTo>
                  <a:lnTo>
                    <a:pt x="5131" y="4262"/>
                  </a:lnTo>
                  <a:lnTo>
                    <a:pt x="5117" y="4249"/>
                  </a:lnTo>
                  <a:lnTo>
                    <a:pt x="5103" y="4262"/>
                  </a:lnTo>
                  <a:lnTo>
                    <a:pt x="4938" y="4373"/>
                  </a:lnTo>
                  <a:lnTo>
                    <a:pt x="4910" y="4359"/>
                  </a:lnTo>
                  <a:lnTo>
                    <a:pt x="4993" y="4221"/>
                  </a:lnTo>
                  <a:lnTo>
                    <a:pt x="4993" y="4207"/>
                  </a:lnTo>
                  <a:lnTo>
                    <a:pt x="4979" y="4193"/>
                  </a:lnTo>
                  <a:lnTo>
                    <a:pt x="4951" y="4193"/>
                  </a:lnTo>
                  <a:lnTo>
                    <a:pt x="4814" y="4317"/>
                  </a:lnTo>
                  <a:lnTo>
                    <a:pt x="4745" y="4290"/>
                  </a:lnTo>
                  <a:lnTo>
                    <a:pt x="4800" y="4180"/>
                  </a:lnTo>
                  <a:lnTo>
                    <a:pt x="4800" y="4166"/>
                  </a:lnTo>
                  <a:lnTo>
                    <a:pt x="4800" y="4152"/>
                  </a:lnTo>
                  <a:lnTo>
                    <a:pt x="4772" y="4152"/>
                  </a:lnTo>
                  <a:lnTo>
                    <a:pt x="4758" y="4166"/>
                  </a:lnTo>
                  <a:lnTo>
                    <a:pt x="4676" y="4262"/>
                  </a:lnTo>
                  <a:lnTo>
                    <a:pt x="4524" y="4235"/>
                  </a:lnTo>
                  <a:lnTo>
                    <a:pt x="4593" y="4028"/>
                  </a:lnTo>
                  <a:lnTo>
                    <a:pt x="4593" y="4014"/>
                  </a:lnTo>
                  <a:lnTo>
                    <a:pt x="4593" y="4000"/>
                  </a:lnTo>
                  <a:lnTo>
                    <a:pt x="4579" y="4000"/>
                  </a:lnTo>
                  <a:lnTo>
                    <a:pt x="4565" y="4014"/>
                  </a:lnTo>
                  <a:lnTo>
                    <a:pt x="4483" y="4111"/>
                  </a:lnTo>
                  <a:lnTo>
                    <a:pt x="4414" y="4221"/>
                  </a:lnTo>
                  <a:lnTo>
                    <a:pt x="4386" y="4221"/>
                  </a:lnTo>
                  <a:lnTo>
                    <a:pt x="4455" y="4097"/>
                  </a:lnTo>
                  <a:lnTo>
                    <a:pt x="4510" y="3973"/>
                  </a:lnTo>
                  <a:lnTo>
                    <a:pt x="4510" y="3959"/>
                  </a:lnTo>
                  <a:lnTo>
                    <a:pt x="4496" y="3959"/>
                  </a:lnTo>
                  <a:lnTo>
                    <a:pt x="4469" y="3945"/>
                  </a:lnTo>
                  <a:lnTo>
                    <a:pt x="4400" y="4000"/>
                  </a:lnTo>
                  <a:lnTo>
                    <a:pt x="4345" y="4069"/>
                  </a:lnTo>
                  <a:lnTo>
                    <a:pt x="4289" y="4138"/>
                  </a:lnTo>
                  <a:lnTo>
                    <a:pt x="4248" y="4207"/>
                  </a:lnTo>
                  <a:lnTo>
                    <a:pt x="4207" y="4207"/>
                  </a:lnTo>
                  <a:lnTo>
                    <a:pt x="4234" y="3973"/>
                  </a:lnTo>
                  <a:lnTo>
                    <a:pt x="4234" y="3959"/>
                  </a:lnTo>
                  <a:lnTo>
                    <a:pt x="4220" y="3973"/>
                  </a:lnTo>
                  <a:lnTo>
                    <a:pt x="4124" y="4193"/>
                  </a:lnTo>
                  <a:lnTo>
                    <a:pt x="4083" y="4193"/>
                  </a:lnTo>
                  <a:lnTo>
                    <a:pt x="4083" y="4124"/>
                  </a:lnTo>
                  <a:lnTo>
                    <a:pt x="4083" y="4042"/>
                  </a:lnTo>
                  <a:lnTo>
                    <a:pt x="4083" y="4028"/>
                  </a:lnTo>
                  <a:lnTo>
                    <a:pt x="4069" y="4014"/>
                  </a:lnTo>
                  <a:lnTo>
                    <a:pt x="4055" y="4028"/>
                  </a:lnTo>
                  <a:lnTo>
                    <a:pt x="4041" y="4028"/>
                  </a:lnTo>
                  <a:lnTo>
                    <a:pt x="4000" y="4111"/>
                  </a:lnTo>
                  <a:lnTo>
                    <a:pt x="3972" y="4193"/>
                  </a:lnTo>
                  <a:lnTo>
                    <a:pt x="3903" y="4193"/>
                  </a:lnTo>
                  <a:lnTo>
                    <a:pt x="3903" y="4042"/>
                  </a:lnTo>
                  <a:lnTo>
                    <a:pt x="3917" y="2745"/>
                  </a:lnTo>
                  <a:lnTo>
                    <a:pt x="3917" y="2070"/>
                  </a:lnTo>
                  <a:lnTo>
                    <a:pt x="3931" y="1380"/>
                  </a:lnTo>
                  <a:lnTo>
                    <a:pt x="3931" y="1035"/>
                  </a:lnTo>
                  <a:lnTo>
                    <a:pt x="3917" y="690"/>
                  </a:lnTo>
                  <a:lnTo>
                    <a:pt x="3903" y="359"/>
                  </a:lnTo>
                  <a:lnTo>
                    <a:pt x="3862" y="15"/>
                  </a:lnTo>
                  <a:lnTo>
                    <a:pt x="3862" y="1"/>
                  </a:lnTo>
                  <a:close/>
                </a:path>
              </a:pathLst>
            </a:custGeom>
            <a:solidFill>
              <a:srgbClr val="272C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" name="Google Shape;127;p4"/>
            <p:cNvSpPr/>
            <p:nvPr/>
          </p:nvSpPr>
          <p:spPr>
            <a:xfrm>
              <a:off x="5751425" y="2523050"/>
              <a:ext cx="9325" cy="9675"/>
            </a:xfrm>
            <a:custGeom>
              <a:rect b="b" l="l" r="r" t="t"/>
              <a:pathLst>
                <a:path extrusionOk="0" h="387" w="373">
                  <a:moveTo>
                    <a:pt x="290" y="1"/>
                  </a:moveTo>
                  <a:lnTo>
                    <a:pt x="221" y="15"/>
                  </a:lnTo>
                  <a:lnTo>
                    <a:pt x="180" y="28"/>
                  </a:lnTo>
                  <a:lnTo>
                    <a:pt x="124" y="70"/>
                  </a:lnTo>
                  <a:lnTo>
                    <a:pt x="83" y="111"/>
                  </a:lnTo>
                  <a:lnTo>
                    <a:pt x="42" y="152"/>
                  </a:lnTo>
                  <a:lnTo>
                    <a:pt x="14" y="208"/>
                  </a:lnTo>
                  <a:lnTo>
                    <a:pt x="0" y="277"/>
                  </a:lnTo>
                  <a:lnTo>
                    <a:pt x="0" y="332"/>
                  </a:lnTo>
                  <a:lnTo>
                    <a:pt x="28" y="373"/>
                  </a:lnTo>
                  <a:lnTo>
                    <a:pt x="69" y="387"/>
                  </a:lnTo>
                  <a:lnTo>
                    <a:pt x="111" y="387"/>
                  </a:lnTo>
                  <a:lnTo>
                    <a:pt x="138" y="359"/>
                  </a:lnTo>
                  <a:lnTo>
                    <a:pt x="166" y="290"/>
                  </a:lnTo>
                  <a:lnTo>
                    <a:pt x="180" y="263"/>
                  </a:lnTo>
                  <a:lnTo>
                    <a:pt x="207" y="235"/>
                  </a:lnTo>
                  <a:lnTo>
                    <a:pt x="262" y="194"/>
                  </a:lnTo>
                  <a:lnTo>
                    <a:pt x="331" y="166"/>
                  </a:lnTo>
                  <a:lnTo>
                    <a:pt x="345" y="139"/>
                  </a:lnTo>
                  <a:lnTo>
                    <a:pt x="359" y="125"/>
                  </a:lnTo>
                  <a:lnTo>
                    <a:pt x="373" y="97"/>
                  </a:lnTo>
                  <a:lnTo>
                    <a:pt x="359" y="70"/>
                  </a:lnTo>
                  <a:lnTo>
                    <a:pt x="331" y="28"/>
                  </a:lnTo>
                  <a:lnTo>
                    <a:pt x="304" y="15"/>
                  </a:lnTo>
                  <a:lnTo>
                    <a:pt x="290" y="1"/>
                  </a:lnTo>
                  <a:close/>
                </a:path>
              </a:pathLst>
            </a:custGeom>
            <a:solidFill>
              <a:srgbClr val="272C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4"/>
            <p:cNvSpPr/>
            <p:nvPr/>
          </p:nvSpPr>
          <p:spPr>
            <a:xfrm>
              <a:off x="5776250" y="2523050"/>
              <a:ext cx="7250" cy="9350"/>
            </a:xfrm>
            <a:custGeom>
              <a:rect b="b" l="l" r="r" t="t"/>
              <a:pathLst>
                <a:path extrusionOk="0" h="374" w="290">
                  <a:moveTo>
                    <a:pt x="207" y="1"/>
                  </a:moveTo>
                  <a:lnTo>
                    <a:pt x="193" y="15"/>
                  </a:lnTo>
                  <a:lnTo>
                    <a:pt x="111" y="70"/>
                  </a:lnTo>
                  <a:lnTo>
                    <a:pt x="55" y="139"/>
                  </a:lnTo>
                  <a:lnTo>
                    <a:pt x="14" y="221"/>
                  </a:lnTo>
                  <a:lnTo>
                    <a:pt x="0" y="318"/>
                  </a:lnTo>
                  <a:lnTo>
                    <a:pt x="14" y="332"/>
                  </a:lnTo>
                  <a:lnTo>
                    <a:pt x="28" y="359"/>
                  </a:lnTo>
                  <a:lnTo>
                    <a:pt x="69" y="373"/>
                  </a:lnTo>
                  <a:lnTo>
                    <a:pt x="97" y="359"/>
                  </a:lnTo>
                  <a:lnTo>
                    <a:pt x="111" y="332"/>
                  </a:lnTo>
                  <a:lnTo>
                    <a:pt x="124" y="318"/>
                  </a:lnTo>
                  <a:lnTo>
                    <a:pt x="138" y="249"/>
                  </a:lnTo>
                  <a:lnTo>
                    <a:pt x="179" y="194"/>
                  </a:lnTo>
                  <a:lnTo>
                    <a:pt x="276" y="111"/>
                  </a:lnTo>
                  <a:lnTo>
                    <a:pt x="290" y="97"/>
                  </a:lnTo>
                  <a:lnTo>
                    <a:pt x="290" y="70"/>
                  </a:lnTo>
                  <a:lnTo>
                    <a:pt x="290" y="56"/>
                  </a:lnTo>
                  <a:lnTo>
                    <a:pt x="276" y="28"/>
                  </a:lnTo>
                  <a:lnTo>
                    <a:pt x="235" y="1"/>
                  </a:lnTo>
                  <a:close/>
                </a:path>
              </a:pathLst>
            </a:custGeom>
            <a:solidFill>
              <a:srgbClr val="272C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" name="Google Shape;129;p4"/>
            <p:cNvSpPr/>
            <p:nvPr/>
          </p:nvSpPr>
          <p:spPr>
            <a:xfrm>
              <a:off x="5737275" y="2515125"/>
              <a:ext cx="3475" cy="3825"/>
            </a:xfrm>
            <a:custGeom>
              <a:rect b="b" l="l" r="r" t="t"/>
              <a:pathLst>
                <a:path extrusionOk="0" h="153" w="139">
                  <a:moveTo>
                    <a:pt x="70" y="1"/>
                  </a:moveTo>
                  <a:lnTo>
                    <a:pt x="42" y="14"/>
                  </a:lnTo>
                  <a:lnTo>
                    <a:pt x="15" y="42"/>
                  </a:lnTo>
                  <a:lnTo>
                    <a:pt x="1" y="83"/>
                  </a:lnTo>
                  <a:lnTo>
                    <a:pt x="1" y="111"/>
                  </a:lnTo>
                  <a:lnTo>
                    <a:pt x="15" y="138"/>
                  </a:lnTo>
                  <a:lnTo>
                    <a:pt x="42" y="152"/>
                  </a:lnTo>
                  <a:lnTo>
                    <a:pt x="70" y="152"/>
                  </a:lnTo>
                  <a:lnTo>
                    <a:pt x="97" y="138"/>
                  </a:lnTo>
                  <a:lnTo>
                    <a:pt x="125" y="111"/>
                  </a:lnTo>
                  <a:lnTo>
                    <a:pt x="139" y="97"/>
                  </a:lnTo>
                  <a:lnTo>
                    <a:pt x="139" y="70"/>
                  </a:lnTo>
                  <a:lnTo>
                    <a:pt x="125" y="28"/>
                  </a:lnTo>
                  <a:lnTo>
                    <a:pt x="84" y="14"/>
                  </a:lnTo>
                  <a:lnTo>
                    <a:pt x="70" y="1"/>
                  </a:lnTo>
                  <a:close/>
                </a:path>
              </a:pathLst>
            </a:custGeom>
            <a:solidFill>
              <a:srgbClr val="272C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4"/>
            <p:cNvSpPr/>
            <p:nvPr/>
          </p:nvSpPr>
          <p:spPr>
            <a:xfrm>
              <a:off x="5796250" y="2513400"/>
              <a:ext cx="3800" cy="3825"/>
            </a:xfrm>
            <a:custGeom>
              <a:rect b="b" l="l" r="r" t="t"/>
              <a:pathLst>
                <a:path extrusionOk="0" h="153" w="152">
                  <a:moveTo>
                    <a:pt x="97" y="1"/>
                  </a:moveTo>
                  <a:lnTo>
                    <a:pt x="69" y="14"/>
                  </a:lnTo>
                  <a:lnTo>
                    <a:pt x="41" y="28"/>
                  </a:lnTo>
                  <a:lnTo>
                    <a:pt x="14" y="56"/>
                  </a:lnTo>
                  <a:lnTo>
                    <a:pt x="0" y="70"/>
                  </a:lnTo>
                  <a:lnTo>
                    <a:pt x="0" y="97"/>
                  </a:lnTo>
                  <a:lnTo>
                    <a:pt x="0" y="125"/>
                  </a:lnTo>
                  <a:lnTo>
                    <a:pt x="28" y="152"/>
                  </a:lnTo>
                  <a:lnTo>
                    <a:pt x="55" y="152"/>
                  </a:lnTo>
                  <a:lnTo>
                    <a:pt x="83" y="139"/>
                  </a:lnTo>
                  <a:lnTo>
                    <a:pt x="124" y="111"/>
                  </a:lnTo>
                  <a:lnTo>
                    <a:pt x="138" y="97"/>
                  </a:lnTo>
                  <a:lnTo>
                    <a:pt x="152" y="70"/>
                  </a:lnTo>
                  <a:lnTo>
                    <a:pt x="138" y="56"/>
                  </a:lnTo>
                  <a:lnTo>
                    <a:pt x="138" y="28"/>
                  </a:lnTo>
                  <a:lnTo>
                    <a:pt x="110" y="14"/>
                  </a:lnTo>
                  <a:lnTo>
                    <a:pt x="97" y="1"/>
                  </a:lnTo>
                  <a:close/>
                </a:path>
              </a:pathLst>
            </a:custGeom>
            <a:solidFill>
              <a:srgbClr val="272C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bg>
      <p:bgPr>
        <a:solidFill>
          <a:srgbClr val="FF6D00"/>
        </a:solid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oogle Shape;132;p5"/>
          <p:cNvGrpSpPr/>
          <p:nvPr/>
        </p:nvGrpSpPr>
        <p:grpSpPr>
          <a:xfrm>
            <a:off x="31" y="57"/>
            <a:ext cx="9143948" cy="5143382"/>
            <a:chOff x="3823775" y="2361025"/>
            <a:chExt cx="1765275" cy="992950"/>
          </a:xfrm>
        </p:grpSpPr>
        <p:sp>
          <p:nvSpPr>
            <p:cNvPr id="133" name="Google Shape;133;p5"/>
            <p:cNvSpPr/>
            <p:nvPr/>
          </p:nvSpPr>
          <p:spPr>
            <a:xfrm>
              <a:off x="4709850" y="2894025"/>
              <a:ext cx="157600" cy="157950"/>
            </a:xfrm>
            <a:custGeom>
              <a:rect b="b" l="l" r="r" t="t"/>
              <a:pathLst>
                <a:path extrusionOk="0" h="6318" w="6304">
                  <a:moveTo>
                    <a:pt x="3145" y="1"/>
                  </a:moveTo>
                  <a:lnTo>
                    <a:pt x="2828" y="28"/>
                  </a:lnTo>
                  <a:lnTo>
                    <a:pt x="2511" y="70"/>
                  </a:lnTo>
                  <a:lnTo>
                    <a:pt x="2207" y="153"/>
                  </a:lnTo>
                  <a:lnTo>
                    <a:pt x="1918" y="249"/>
                  </a:lnTo>
                  <a:lnTo>
                    <a:pt x="1642" y="387"/>
                  </a:lnTo>
                  <a:lnTo>
                    <a:pt x="1393" y="539"/>
                  </a:lnTo>
                  <a:lnTo>
                    <a:pt x="1145" y="732"/>
                  </a:lnTo>
                  <a:lnTo>
                    <a:pt x="925" y="925"/>
                  </a:lnTo>
                  <a:lnTo>
                    <a:pt x="718" y="1159"/>
                  </a:lnTo>
                  <a:lnTo>
                    <a:pt x="538" y="1394"/>
                  </a:lnTo>
                  <a:lnTo>
                    <a:pt x="373" y="1656"/>
                  </a:lnTo>
                  <a:lnTo>
                    <a:pt x="249" y="1932"/>
                  </a:lnTo>
                  <a:lnTo>
                    <a:pt x="138" y="2221"/>
                  </a:lnTo>
                  <a:lnTo>
                    <a:pt x="56" y="2525"/>
                  </a:lnTo>
                  <a:lnTo>
                    <a:pt x="14" y="2842"/>
                  </a:lnTo>
                  <a:lnTo>
                    <a:pt x="1" y="3159"/>
                  </a:lnTo>
                  <a:lnTo>
                    <a:pt x="14" y="3490"/>
                  </a:lnTo>
                  <a:lnTo>
                    <a:pt x="56" y="3793"/>
                  </a:lnTo>
                  <a:lnTo>
                    <a:pt x="138" y="4097"/>
                  </a:lnTo>
                  <a:lnTo>
                    <a:pt x="249" y="4386"/>
                  </a:lnTo>
                  <a:lnTo>
                    <a:pt x="373" y="4662"/>
                  </a:lnTo>
                  <a:lnTo>
                    <a:pt x="538" y="4924"/>
                  </a:lnTo>
                  <a:lnTo>
                    <a:pt x="718" y="5172"/>
                  </a:lnTo>
                  <a:lnTo>
                    <a:pt x="925" y="5393"/>
                  </a:lnTo>
                  <a:lnTo>
                    <a:pt x="1145" y="5600"/>
                  </a:lnTo>
                  <a:lnTo>
                    <a:pt x="1393" y="5779"/>
                  </a:lnTo>
                  <a:lnTo>
                    <a:pt x="1642" y="5931"/>
                  </a:lnTo>
                  <a:lnTo>
                    <a:pt x="1918" y="6069"/>
                  </a:lnTo>
                  <a:lnTo>
                    <a:pt x="2207" y="6179"/>
                  </a:lnTo>
                  <a:lnTo>
                    <a:pt x="2511" y="6248"/>
                  </a:lnTo>
                  <a:lnTo>
                    <a:pt x="2828" y="6303"/>
                  </a:lnTo>
                  <a:lnTo>
                    <a:pt x="3145" y="6317"/>
                  </a:lnTo>
                  <a:lnTo>
                    <a:pt x="3476" y="6303"/>
                  </a:lnTo>
                  <a:lnTo>
                    <a:pt x="3793" y="6248"/>
                  </a:lnTo>
                  <a:lnTo>
                    <a:pt x="4083" y="6179"/>
                  </a:lnTo>
                  <a:lnTo>
                    <a:pt x="4372" y="6069"/>
                  </a:lnTo>
                  <a:lnTo>
                    <a:pt x="4648" y="5931"/>
                  </a:lnTo>
                  <a:lnTo>
                    <a:pt x="4910" y="5779"/>
                  </a:lnTo>
                  <a:lnTo>
                    <a:pt x="5158" y="5600"/>
                  </a:lnTo>
                  <a:lnTo>
                    <a:pt x="5379" y="5393"/>
                  </a:lnTo>
                  <a:lnTo>
                    <a:pt x="5586" y="5172"/>
                  </a:lnTo>
                  <a:lnTo>
                    <a:pt x="5765" y="4924"/>
                  </a:lnTo>
                  <a:lnTo>
                    <a:pt x="5931" y="4662"/>
                  </a:lnTo>
                  <a:lnTo>
                    <a:pt x="6055" y="4386"/>
                  </a:lnTo>
                  <a:lnTo>
                    <a:pt x="6165" y="4097"/>
                  </a:lnTo>
                  <a:lnTo>
                    <a:pt x="6234" y="3793"/>
                  </a:lnTo>
                  <a:lnTo>
                    <a:pt x="6289" y="3490"/>
                  </a:lnTo>
                  <a:lnTo>
                    <a:pt x="6303" y="3159"/>
                  </a:lnTo>
                  <a:lnTo>
                    <a:pt x="6289" y="2842"/>
                  </a:lnTo>
                  <a:lnTo>
                    <a:pt x="6234" y="2525"/>
                  </a:lnTo>
                  <a:lnTo>
                    <a:pt x="6165" y="2221"/>
                  </a:lnTo>
                  <a:lnTo>
                    <a:pt x="6055" y="1932"/>
                  </a:lnTo>
                  <a:lnTo>
                    <a:pt x="5931" y="1656"/>
                  </a:lnTo>
                  <a:lnTo>
                    <a:pt x="5765" y="1394"/>
                  </a:lnTo>
                  <a:lnTo>
                    <a:pt x="5586" y="1159"/>
                  </a:lnTo>
                  <a:lnTo>
                    <a:pt x="5379" y="925"/>
                  </a:lnTo>
                  <a:lnTo>
                    <a:pt x="5158" y="732"/>
                  </a:lnTo>
                  <a:lnTo>
                    <a:pt x="4910" y="539"/>
                  </a:lnTo>
                  <a:lnTo>
                    <a:pt x="4648" y="387"/>
                  </a:lnTo>
                  <a:lnTo>
                    <a:pt x="4372" y="249"/>
                  </a:lnTo>
                  <a:lnTo>
                    <a:pt x="4083" y="153"/>
                  </a:lnTo>
                  <a:lnTo>
                    <a:pt x="3793" y="70"/>
                  </a:lnTo>
                  <a:lnTo>
                    <a:pt x="3476" y="28"/>
                  </a:lnTo>
                  <a:lnTo>
                    <a:pt x="3145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" name="Google Shape;134;p5"/>
            <p:cNvSpPr/>
            <p:nvPr/>
          </p:nvSpPr>
          <p:spPr>
            <a:xfrm>
              <a:off x="4468175" y="3072275"/>
              <a:ext cx="157925" cy="157950"/>
            </a:xfrm>
            <a:custGeom>
              <a:rect b="b" l="l" r="r" t="t"/>
              <a:pathLst>
                <a:path extrusionOk="0" h="6318" w="6317">
                  <a:moveTo>
                    <a:pt x="3158" y="1"/>
                  </a:moveTo>
                  <a:lnTo>
                    <a:pt x="2841" y="28"/>
                  </a:lnTo>
                  <a:lnTo>
                    <a:pt x="2524" y="70"/>
                  </a:lnTo>
                  <a:lnTo>
                    <a:pt x="2220" y="152"/>
                  </a:lnTo>
                  <a:lnTo>
                    <a:pt x="1931" y="249"/>
                  </a:lnTo>
                  <a:lnTo>
                    <a:pt x="1655" y="387"/>
                  </a:lnTo>
                  <a:lnTo>
                    <a:pt x="1393" y="552"/>
                  </a:lnTo>
                  <a:lnTo>
                    <a:pt x="1159" y="732"/>
                  </a:lnTo>
                  <a:lnTo>
                    <a:pt x="924" y="925"/>
                  </a:lnTo>
                  <a:lnTo>
                    <a:pt x="731" y="1159"/>
                  </a:lnTo>
                  <a:lnTo>
                    <a:pt x="552" y="1394"/>
                  </a:lnTo>
                  <a:lnTo>
                    <a:pt x="386" y="1656"/>
                  </a:lnTo>
                  <a:lnTo>
                    <a:pt x="248" y="1932"/>
                  </a:lnTo>
                  <a:lnTo>
                    <a:pt x="152" y="2221"/>
                  </a:lnTo>
                  <a:lnTo>
                    <a:pt x="69" y="2525"/>
                  </a:lnTo>
                  <a:lnTo>
                    <a:pt x="28" y="2842"/>
                  </a:lnTo>
                  <a:lnTo>
                    <a:pt x="0" y="3159"/>
                  </a:lnTo>
                  <a:lnTo>
                    <a:pt x="28" y="3490"/>
                  </a:lnTo>
                  <a:lnTo>
                    <a:pt x="69" y="3793"/>
                  </a:lnTo>
                  <a:lnTo>
                    <a:pt x="152" y="4097"/>
                  </a:lnTo>
                  <a:lnTo>
                    <a:pt x="248" y="4386"/>
                  </a:lnTo>
                  <a:lnTo>
                    <a:pt x="386" y="4662"/>
                  </a:lnTo>
                  <a:lnTo>
                    <a:pt x="552" y="4924"/>
                  </a:lnTo>
                  <a:lnTo>
                    <a:pt x="731" y="5172"/>
                  </a:lnTo>
                  <a:lnTo>
                    <a:pt x="924" y="5393"/>
                  </a:lnTo>
                  <a:lnTo>
                    <a:pt x="1159" y="5600"/>
                  </a:lnTo>
                  <a:lnTo>
                    <a:pt x="1393" y="5779"/>
                  </a:lnTo>
                  <a:lnTo>
                    <a:pt x="1655" y="5931"/>
                  </a:lnTo>
                  <a:lnTo>
                    <a:pt x="1931" y="6069"/>
                  </a:lnTo>
                  <a:lnTo>
                    <a:pt x="2220" y="6179"/>
                  </a:lnTo>
                  <a:lnTo>
                    <a:pt x="2524" y="6248"/>
                  </a:lnTo>
                  <a:lnTo>
                    <a:pt x="2841" y="6303"/>
                  </a:lnTo>
                  <a:lnTo>
                    <a:pt x="3158" y="6317"/>
                  </a:lnTo>
                  <a:lnTo>
                    <a:pt x="3489" y="6303"/>
                  </a:lnTo>
                  <a:lnTo>
                    <a:pt x="3793" y="6248"/>
                  </a:lnTo>
                  <a:lnTo>
                    <a:pt x="4096" y="6179"/>
                  </a:lnTo>
                  <a:lnTo>
                    <a:pt x="4386" y="6069"/>
                  </a:lnTo>
                  <a:lnTo>
                    <a:pt x="4661" y="5931"/>
                  </a:lnTo>
                  <a:lnTo>
                    <a:pt x="4923" y="5779"/>
                  </a:lnTo>
                  <a:lnTo>
                    <a:pt x="5172" y="5600"/>
                  </a:lnTo>
                  <a:lnTo>
                    <a:pt x="5392" y="5393"/>
                  </a:lnTo>
                  <a:lnTo>
                    <a:pt x="5599" y="5172"/>
                  </a:lnTo>
                  <a:lnTo>
                    <a:pt x="5779" y="4924"/>
                  </a:lnTo>
                  <a:lnTo>
                    <a:pt x="5930" y="4662"/>
                  </a:lnTo>
                  <a:lnTo>
                    <a:pt x="6068" y="4386"/>
                  </a:lnTo>
                  <a:lnTo>
                    <a:pt x="6178" y="4097"/>
                  </a:lnTo>
                  <a:lnTo>
                    <a:pt x="6247" y="3793"/>
                  </a:lnTo>
                  <a:lnTo>
                    <a:pt x="6303" y="3490"/>
                  </a:lnTo>
                  <a:lnTo>
                    <a:pt x="6316" y="3159"/>
                  </a:lnTo>
                  <a:lnTo>
                    <a:pt x="6303" y="2842"/>
                  </a:lnTo>
                  <a:lnTo>
                    <a:pt x="6247" y="2525"/>
                  </a:lnTo>
                  <a:lnTo>
                    <a:pt x="6178" y="2221"/>
                  </a:lnTo>
                  <a:lnTo>
                    <a:pt x="6068" y="1932"/>
                  </a:lnTo>
                  <a:lnTo>
                    <a:pt x="5930" y="1656"/>
                  </a:lnTo>
                  <a:lnTo>
                    <a:pt x="5779" y="1394"/>
                  </a:lnTo>
                  <a:lnTo>
                    <a:pt x="5599" y="1159"/>
                  </a:lnTo>
                  <a:lnTo>
                    <a:pt x="5392" y="925"/>
                  </a:lnTo>
                  <a:lnTo>
                    <a:pt x="5172" y="732"/>
                  </a:lnTo>
                  <a:lnTo>
                    <a:pt x="4923" y="552"/>
                  </a:lnTo>
                  <a:lnTo>
                    <a:pt x="4661" y="387"/>
                  </a:lnTo>
                  <a:lnTo>
                    <a:pt x="4386" y="249"/>
                  </a:lnTo>
                  <a:lnTo>
                    <a:pt x="4096" y="152"/>
                  </a:lnTo>
                  <a:lnTo>
                    <a:pt x="3793" y="70"/>
                  </a:lnTo>
                  <a:lnTo>
                    <a:pt x="3489" y="28"/>
                  </a:lnTo>
                  <a:lnTo>
                    <a:pt x="3158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" name="Google Shape;135;p5"/>
            <p:cNvSpPr/>
            <p:nvPr/>
          </p:nvSpPr>
          <p:spPr>
            <a:xfrm>
              <a:off x="4055125" y="2931950"/>
              <a:ext cx="157925" cy="157600"/>
            </a:xfrm>
            <a:custGeom>
              <a:rect b="b" l="l" r="r" t="t"/>
              <a:pathLst>
                <a:path extrusionOk="0" h="6304" w="6317">
                  <a:moveTo>
                    <a:pt x="3159" y="1"/>
                  </a:moveTo>
                  <a:lnTo>
                    <a:pt x="2841" y="15"/>
                  </a:lnTo>
                  <a:lnTo>
                    <a:pt x="2524" y="56"/>
                  </a:lnTo>
                  <a:lnTo>
                    <a:pt x="2221" y="139"/>
                  </a:lnTo>
                  <a:lnTo>
                    <a:pt x="1931" y="249"/>
                  </a:lnTo>
                  <a:lnTo>
                    <a:pt x="1655" y="373"/>
                  </a:lnTo>
                  <a:lnTo>
                    <a:pt x="1393" y="539"/>
                  </a:lnTo>
                  <a:lnTo>
                    <a:pt x="1159" y="718"/>
                  </a:lnTo>
                  <a:lnTo>
                    <a:pt x="924" y="925"/>
                  </a:lnTo>
                  <a:lnTo>
                    <a:pt x="731" y="1146"/>
                  </a:lnTo>
                  <a:lnTo>
                    <a:pt x="552" y="1394"/>
                  </a:lnTo>
                  <a:lnTo>
                    <a:pt x="387" y="1642"/>
                  </a:lnTo>
                  <a:lnTo>
                    <a:pt x="249" y="1918"/>
                  </a:lnTo>
                  <a:lnTo>
                    <a:pt x="152" y="2207"/>
                  </a:lnTo>
                  <a:lnTo>
                    <a:pt x="69" y="2511"/>
                  </a:lnTo>
                  <a:lnTo>
                    <a:pt x="28" y="2828"/>
                  </a:lnTo>
                  <a:lnTo>
                    <a:pt x="0" y="3145"/>
                  </a:lnTo>
                  <a:lnTo>
                    <a:pt x="28" y="3476"/>
                  </a:lnTo>
                  <a:lnTo>
                    <a:pt x="69" y="3780"/>
                  </a:lnTo>
                  <a:lnTo>
                    <a:pt x="152" y="4083"/>
                  </a:lnTo>
                  <a:lnTo>
                    <a:pt x="249" y="4373"/>
                  </a:lnTo>
                  <a:lnTo>
                    <a:pt x="387" y="4648"/>
                  </a:lnTo>
                  <a:lnTo>
                    <a:pt x="552" y="4910"/>
                  </a:lnTo>
                  <a:lnTo>
                    <a:pt x="731" y="5159"/>
                  </a:lnTo>
                  <a:lnTo>
                    <a:pt x="924" y="5379"/>
                  </a:lnTo>
                  <a:lnTo>
                    <a:pt x="1159" y="5586"/>
                  </a:lnTo>
                  <a:lnTo>
                    <a:pt x="1393" y="5765"/>
                  </a:lnTo>
                  <a:lnTo>
                    <a:pt x="1655" y="5917"/>
                  </a:lnTo>
                  <a:lnTo>
                    <a:pt x="1931" y="6055"/>
                  </a:lnTo>
                  <a:lnTo>
                    <a:pt x="2221" y="6165"/>
                  </a:lnTo>
                  <a:lnTo>
                    <a:pt x="2524" y="6234"/>
                  </a:lnTo>
                  <a:lnTo>
                    <a:pt x="2841" y="6290"/>
                  </a:lnTo>
                  <a:lnTo>
                    <a:pt x="3159" y="6303"/>
                  </a:lnTo>
                  <a:lnTo>
                    <a:pt x="3490" y="6290"/>
                  </a:lnTo>
                  <a:lnTo>
                    <a:pt x="3793" y="6234"/>
                  </a:lnTo>
                  <a:lnTo>
                    <a:pt x="4096" y="6165"/>
                  </a:lnTo>
                  <a:lnTo>
                    <a:pt x="4386" y="6055"/>
                  </a:lnTo>
                  <a:lnTo>
                    <a:pt x="4662" y="5917"/>
                  </a:lnTo>
                  <a:lnTo>
                    <a:pt x="4924" y="5765"/>
                  </a:lnTo>
                  <a:lnTo>
                    <a:pt x="5172" y="5586"/>
                  </a:lnTo>
                  <a:lnTo>
                    <a:pt x="5393" y="5379"/>
                  </a:lnTo>
                  <a:lnTo>
                    <a:pt x="5600" y="5159"/>
                  </a:lnTo>
                  <a:lnTo>
                    <a:pt x="5779" y="4910"/>
                  </a:lnTo>
                  <a:lnTo>
                    <a:pt x="5931" y="4648"/>
                  </a:lnTo>
                  <a:lnTo>
                    <a:pt x="6068" y="4373"/>
                  </a:lnTo>
                  <a:lnTo>
                    <a:pt x="6179" y="4083"/>
                  </a:lnTo>
                  <a:lnTo>
                    <a:pt x="6248" y="3780"/>
                  </a:lnTo>
                  <a:lnTo>
                    <a:pt x="6303" y="3476"/>
                  </a:lnTo>
                  <a:lnTo>
                    <a:pt x="6317" y="3145"/>
                  </a:lnTo>
                  <a:lnTo>
                    <a:pt x="6303" y="2828"/>
                  </a:lnTo>
                  <a:lnTo>
                    <a:pt x="6248" y="2511"/>
                  </a:lnTo>
                  <a:lnTo>
                    <a:pt x="6179" y="2207"/>
                  </a:lnTo>
                  <a:lnTo>
                    <a:pt x="6068" y="1918"/>
                  </a:lnTo>
                  <a:lnTo>
                    <a:pt x="5931" y="1642"/>
                  </a:lnTo>
                  <a:lnTo>
                    <a:pt x="5779" y="1394"/>
                  </a:lnTo>
                  <a:lnTo>
                    <a:pt x="5600" y="1146"/>
                  </a:lnTo>
                  <a:lnTo>
                    <a:pt x="5393" y="925"/>
                  </a:lnTo>
                  <a:lnTo>
                    <a:pt x="5172" y="718"/>
                  </a:lnTo>
                  <a:lnTo>
                    <a:pt x="4924" y="539"/>
                  </a:lnTo>
                  <a:lnTo>
                    <a:pt x="4662" y="373"/>
                  </a:lnTo>
                  <a:lnTo>
                    <a:pt x="4386" y="249"/>
                  </a:lnTo>
                  <a:lnTo>
                    <a:pt x="4096" y="139"/>
                  </a:lnTo>
                  <a:lnTo>
                    <a:pt x="3793" y="56"/>
                  </a:lnTo>
                  <a:lnTo>
                    <a:pt x="3490" y="15"/>
                  </a:lnTo>
                  <a:lnTo>
                    <a:pt x="3159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" name="Google Shape;136;p5"/>
            <p:cNvSpPr/>
            <p:nvPr/>
          </p:nvSpPr>
          <p:spPr>
            <a:xfrm>
              <a:off x="4331975" y="2993675"/>
              <a:ext cx="78975" cy="78625"/>
            </a:xfrm>
            <a:custGeom>
              <a:rect b="b" l="l" r="r" t="t"/>
              <a:pathLst>
                <a:path extrusionOk="0" h="3145" w="3159">
                  <a:moveTo>
                    <a:pt x="1421" y="0"/>
                  </a:moveTo>
                  <a:lnTo>
                    <a:pt x="1269" y="28"/>
                  </a:lnTo>
                  <a:lnTo>
                    <a:pt x="1118" y="69"/>
                  </a:lnTo>
                  <a:lnTo>
                    <a:pt x="966" y="125"/>
                  </a:lnTo>
                  <a:lnTo>
                    <a:pt x="828" y="180"/>
                  </a:lnTo>
                  <a:lnTo>
                    <a:pt x="704" y="262"/>
                  </a:lnTo>
                  <a:lnTo>
                    <a:pt x="580" y="359"/>
                  </a:lnTo>
                  <a:lnTo>
                    <a:pt x="470" y="456"/>
                  </a:lnTo>
                  <a:lnTo>
                    <a:pt x="373" y="566"/>
                  </a:lnTo>
                  <a:lnTo>
                    <a:pt x="276" y="690"/>
                  </a:lnTo>
                  <a:lnTo>
                    <a:pt x="194" y="814"/>
                  </a:lnTo>
                  <a:lnTo>
                    <a:pt x="125" y="952"/>
                  </a:lnTo>
                  <a:lnTo>
                    <a:pt x="83" y="1104"/>
                  </a:lnTo>
                  <a:lnTo>
                    <a:pt x="42" y="1255"/>
                  </a:lnTo>
                  <a:lnTo>
                    <a:pt x="14" y="1407"/>
                  </a:lnTo>
                  <a:lnTo>
                    <a:pt x="1" y="1573"/>
                  </a:lnTo>
                  <a:lnTo>
                    <a:pt x="14" y="1738"/>
                  </a:lnTo>
                  <a:lnTo>
                    <a:pt x="42" y="1890"/>
                  </a:lnTo>
                  <a:lnTo>
                    <a:pt x="83" y="2042"/>
                  </a:lnTo>
                  <a:lnTo>
                    <a:pt x="125" y="2193"/>
                  </a:lnTo>
                  <a:lnTo>
                    <a:pt x="194" y="2331"/>
                  </a:lnTo>
                  <a:lnTo>
                    <a:pt x="276" y="2455"/>
                  </a:lnTo>
                  <a:lnTo>
                    <a:pt x="373" y="2579"/>
                  </a:lnTo>
                  <a:lnTo>
                    <a:pt x="470" y="2690"/>
                  </a:lnTo>
                  <a:lnTo>
                    <a:pt x="580" y="2786"/>
                  </a:lnTo>
                  <a:lnTo>
                    <a:pt x="704" y="2883"/>
                  </a:lnTo>
                  <a:lnTo>
                    <a:pt x="828" y="2965"/>
                  </a:lnTo>
                  <a:lnTo>
                    <a:pt x="966" y="3021"/>
                  </a:lnTo>
                  <a:lnTo>
                    <a:pt x="1118" y="3076"/>
                  </a:lnTo>
                  <a:lnTo>
                    <a:pt x="1269" y="3117"/>
                  </a:lnTo>
                  <a:lnTo>
                    <a:pt x="1421" y="3145"/>
                  </a:lnTo>
                  <a:lnTo>
                    <a:pt x="1752" y="3145"/>
                  </a:lnTo>
                  <a:lnTo>
                    <a:pt x="1904" y="3117"/>
                  </a:lnTo>
                  <a:lnTo>
                    <a:pt x="2055" y="3076"/>
                  </a:lnTo>
                  <a:lnTo>
                    <a:pt x="2193" y="3021"/>
                  </a:lnTo>
                  <a:lnTo>
                    <a:pt x="2331" y="2965"/>
                  </a:lnTo>
                  <a:lnTo>
                    <a:pt x="2469" y="2883"/>
                  </a:lnTo>
                  <a:lnTo>
                    <a:pt x="2593" y="2786"/>
                  </a:lnTo>
                  <a:lnTo>
                    <a:pt x="2704" y="2690"/>
                  </a:lnTo>
                  <a:lnTo>
                    <a:pt x="2800" y="2579"/>
                  </a:lnTo>
                  <a:lnTo>
                    <a:pt x="2897" y="2455"/>
                  </a:lnTo>
                  <a:lnTo>
                    <a:pt x="2979" y="2331"/>
                  </a:lnTo>
                  <a:lnTo>
                    <a:pt x="3035" y="2193"/>
                  </a:lnTo>
                  <a:lnTo>
                    <a:pt x="3090" y="2042"/>
                  </a:lnTo>
                  <a:lnTo>
                    <a:pt x="3131" y="1890"/>
                  </a:lnTo>
                  <a:lnTo>
                    <a:pt x="3159" y="1738"/>
                  </a:lnTo>
                  <a:lnTo>
                    <a:pt x="3159" y="1573"/>
                  </a:lnTo>
                  <a:lnTo>
                    <a:pt x="3159" y="1407"/>
                  </a:lnTo>
                  <a:lnTo>
                    <a:pt x="3131" y="1255"/>
                  </a:lnTo>
                  <a:lnTo>
                    <a:pt x="3090" y="1104"/>
                  </a:lnTo>
                  <a:lnTo>
                    <a:pt x="3035" y="952"/>
                  </a:lnTo>
                  <a:lnTo>
                    <a:pt x="2979" y="814"/>
                  </a:lnTo>
                  <a:lnTo>
                    <a:pt x="2897" y="690"/>
                  </a:lnTo>
                  <a:lnTo>
                    <a:pt x="2800" y="566"/>
                  </a:lnTo>
                  <a:lnTo>
                    <a:pt x="2704" y="456"/>
                  </a:lnTo>
                  <a:lnTo>
                    <a:pt x="2593" y="359"/>
                  </a:lnTo>
                  <a:lnTo>
                    <a:pt x="2469" y="262"/>
                  </a:lnTo>
                  <a:lnTo>
                    <a:pt x="2331" y="180"/>
                  </a:lnTo>
                  <a:lnTo>
                    <a:pt x="2193" y="125"/>
                  </a:lnTo>
                  <a:lnTo>
                    <a:pt x="2055" y="69"/>
                  </a:lnTo>
                  <a:lnTo>
                    <a:pt x="1904" y="28"/>
                  </a:lnTo>
                  <a:lnTo>
                    <a:pt x="1752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" name="Google Shape;137;p5"/>
            <p:cNvSpPr/>
            <p:nvPr/>
          </p:nvSpPr>
          <p:spPr>
            <a:xfrm>
              <a:off x="4584350" y="2398250"/>
              <a:ext cx="78975" cy="78975"/>
            </a:xfrm>
            <a:custGeom>
              <a:rect b="b" l="l" r="r" t="t"/>
              <a:pathLst>
                <a:path extrusionOk="0" h="3159" w="3159">
                  <a:moveTo>
                    <a:pt x="1573" y="0"/>
                  </a:moveTo>
                  <a:lnTo>
                    <a:pt x="1421" y="14"/>
                  </a:lnTo>
                  <a:lnTo>
                    <a:pt x="1256" y="42"/>
                  </a:lnTo>
                  <a:lnTo>
                    <a:pt x="1104" y="69"/>
                  </a:lnTo>
                  <a:lnTo>
                    <a:pt x="966" y="125"/>
                  </a:lnTo>
                  <a:lnTo>
                    <a:pt x="828" y="194"/>
                  </a:lnTo>
                  <a:lnTo>
                    <a:pt x="690" y="276"/>
                  </a:lnTo>
                  <a:lnTo>
                    <a:pt x="580" y="359"/>
                  </a:lnTo>
                  <a:lnTo>
                    <a:pt x="456" y="469"/>
                  </a:lnTo>
                  <a:lnTo>
                    <a:pt x="359" y="580"/>
                  </a:lnTo>
                  <a:lnTo>
                    <a:pt x="263" y="704"/>
                  </a:lnTo>
                  <a:lnTo>
                    <a:pt x="194" y="828"/>
                  </a:lnTo>
                  <a:lnTo>
                    <a:pt x="125" y="966"/>
                  </a:lnTo>
                  <a:lnTo>
                    <a:pt x="70" y="1117"/>
                  </a:lnTo>
                  <a:lnTo>
                    <a:pt x="28" y="1269"/>
                  </a:lnTo>
                  <a:lnTo>
                    <a:pt x="1" y="1421"/>
                  </a:lnTo>
                  <a:lnTo>
                    <a:pt x="1" y="1586"/>
                  </a:lnTo>
                  <a:lnTo>
                    <a:pt x="1" y="1738"/>
                  </a:lnTo>
                  <a:lnTo>
                    <a:pt x="28" y="1904"/>
                  </a:lnTo>
                  <a:lnTo>
                    <a:pt x="70" y="2055"/>
                  </a:lnTo>
                  <a:lnTo>
                    <a:pt x="125" y="2193"/>
                  </a:lnTo>
                  <a:lnTo>
                    <a:pt x="194" y="2331"/>
                  </a:lnTo>
                  <a:lnTo>
                    <a:pt x="263" y="2469"/>
                  </a:lnTo>
                  <a:lnTo>
                    <a:pt x="359" y="2579"/>
                  </a:lnTo>
                  <a:lnTo>
                    <a:pt x="456" y="2703"/>
                  </a:lnTo>
                  <a:lnTo>
                    <a:pt x="580" y="2800"/>
                  </a:lnTo>
                  <a:lnTo>
                    <a:pt x="690" y="2897"/>
                  </a:lnTo>
                  <a:lnTo>
                    <a:pt x="828" y="2965"/>
                  </a:lnTo>
                  <a:lnTo>
                    <a:pt x="966" y="3034"/>
                  </a:lnTo>
                  <a:lnTo>
                    <a:pt x="1104" y="3090"/>
                  </a:lnTo>
                  <a:lnTo>
                    <a:pt x="1256" y="3131"/>
                  </a:lnTo>
                  <a:lnTo>
                    <a:pt x="1421" y="3159"/>
                  </a:lnTo>
                  <a:lnTo>
                    <a:pt x="1738" y="3159"/>
                  </a:lnTo>
                  <a:lnTo>
                    <a:pt x="1890" y="3131"/>
                  </a:lnTo>
                  <a:lnTo>
                    <a:pt x="2042" y="3090"/>
                  </a:lnTo>
                  <a:lnTo>
                    <a:pt x="2193" y="3034"/>
                  </a:lnTo>
                  <a:lnTo>
                    <a:pt x="2331" y="2965"/>
                  </a:lnTo>
                  <a:lnTo>
                    <a:pt x="2455" y="2897"/>
                  </a:lnTo>
                  <a:lnTo>
                    <a:pt x="2580" y="2800"/>
                  </a:lnTo>
                  <a:lnTo>
                    <a:pt x="2690" y="2703"/>
                  </a:lnTo>
                  <a:lnTo>
                    <a:pt x="2800" y="2579"/>
                  </a:lnTo>
                  <a:lnTo>
                    <a:pt x="2883" y="2469"/>
                  </a:lnTo>
                  <a:lnTo>
                    <a:pt x="2966" y="2331"/>
                  </a:lnTo>
                  <a:lnTo>
                    <a:pt x="3035" y="2193"/>
                  </a:lnTo>
                  <a:lnTo>
                    <a:pt x="3090" y="2055"/>
                  </a:lnTo>
                  <a:lnTo>
                    <a:pt x="3117" y="1904"/>
                  </a:lnTo>
                  <a:lnTo>
                    <a:pt x="3145" y="1738"/>
                  </a:lnTo>
                  <a:lnTo>
                    <a:pt x="3159" y="1586"/>
                  </a:lnTo>
                  <a:lnTo>
                    <a:pt x="3145" y="1421"/>
                  </a:lnTo>
                  <a:lnTo>
                    <a:pt x="3117" y="1269"/>
                  </a:lnTo>
                  <a:lnTo>
                    <a:pt x="3090" y="1117"/>
                  </a:lnTo>
                  <a:lnTo>
                    <a:pt x="3035" y="966"/>
                  </a:lnTo>
                  <a:lnTo>
                    <a:pt x="2966" y="828"/>
                  </a:lnTo>
                  <a:lnTo>
                    <a:pt x="2883" y="704"/>
                  </a:lnTo>
                  <a:lnTo>
                    <a:pt x="2800" y="580"/>
                  </a:lnTo>
                  <a:lnTo>
                    <a:pt x="2690" y="469"/>
                  </a:lnTo>
                  <a:lnTo>
                    <a:pt x="2580" y="359"/>
                  </a:lnTo>
                  <a:lnTo>
                    <a:pt x="2455" y="276"/>
                  </a:lnTo>
                  <a:lnTo>
                    <a:pt x="2331" y="194"/>
                  </a:lnTo>
                  <a:lnTo>
                    <a:pt x="2193" y="125"/>
                  </a:lnTo>
                  <a:lnTo>
                    <a:pt x="2042" y="69"/>
                  </a:lnTo>
                  <a:lnTo>
                    <a:pt x="1890" y="42"/>
                  </a:lnTo>
                  <a:lnTo>
                    <a:pt x="1738" y="14"/>
                  </a:lnTo>
                  <a:lnTo>
                    <a:pt x="1573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5"/>
            <p:cNvSpPr/>
            <p:nvPr/>
          </p:nvSpPr>
          <p:spPr>
            <a:xfrm>
              <a:off x="4536075" y="2875425"/>
              <a:ext cx="79000" cy="78975"/>
            </a:xfrm>
            <a:custGeom>
              <a:rect b="b" l="l" r="r" t="t"/>
              <a:pathLst>
                <a:path extrusionOk="0" h="3159" w="3160">
                  <a:moveTo>
                    <a:pt x="1587" y="0"/>
                  </a:moveTo>
                  <a:lnTo>
                    <a:pt x="1421" y="14"/>
                  </a:lnTo>
                  <a:lnTo>
                    <a:pt x="1270" y="28"/>
                  </a:lnTo>
                  <a:lnTo>
                    <a:pt x="1118" y="69"/>
                  </a:lnTo>
                  <a:lnTo>
                    <a:pt x="966" y="124"/>
                  </a:lnTo>
                  <a:lnTo>
                    <a:pt x="828" y="193"/>
                  </a:lnTo>
                  <a:lnTo>
                    <a:pt x="704" y="276"/>
                  </a:lnTo>
                  <a:lnTo>
                    <a:pt x="580" y="359"/>
                  </a:lnTo>
                  <a:lnTo>
                    <a:pt x="470" y="469"/>
                  </a:lnTo>
                  <a:lnTo>
                    <a:pt x="359" y="579"/>
                  </a:lnTo>
                  <a:lnTo>
                    <a:pt x="277" y="703"/>
                  </a:lnTo>
                  <a:lnTo>
                    <a:pt x="194" y="828"/>
                  </a:lnTo>
                  <a:lnTo>
                    <a:pt x="125" y="966"/>
                  </a:lnTo>
                  <a:lnTo>
                    <a:pt x="70" y="1103"/>
                  </a:lnTo>
                  <a:lnTo>
                    <a:pt x="42" y="1255"/>
                  </a:lnTo>
                  <a:lnTo>
                    <a:pt x="15" y="1421"/>
                  </a:lnTo>
                  <a:lnTo>
                    <a:pt x="1" y="1586"/>
                  </a:lnTo>
                  <a:lnTo>
                    <a:pt x="15" y="1738"/>
                  </a:lnTo>
                  <a:lnTo>
                    <a:pt x="42" y="1903"/>
                  </a:lnTo>
                  <a:lnTo>
                    <a:pt x="70" y="2055"/>
                  </a:lnTo>
                  <a:lnTo>
                    <a:pt x="125" y="2193"/>
                  </a:lnTo>
                  <a:lnTo>
                    <a:pt x="194" y="2331"/>
                  </a:lnTo>
                  <a:lnTo>
                    <a:pt x="277" y="2469"/>
                  </a:lnTo>
                  <a:lnTo>
                    <a:pt x="359" y="2579"/>
                  </a:lnTo>
                  <a:lnTo>
                    <a:pt x="470" y="2689"/>
                  </a:lnTo>
                  <a:lnTo>
                    <a:pt x="580" y="2800"/>
                  </a:lnTo>
                  <a:lnTo>
                    <a:pt x="704" y="2882"/>
                  </a:lnTo>
                  <a:lnTo>
                    <a:pt x="828" y="2965"/>
                  </a:lnTo>
                  <a:lnTo>
                    <a:pt x="966" y="3034"/>
                  </a:lnTo>
                  <a:lnTo>
                    <a:pt x="1118" y="3089"/>
                  </a:lnTo>
                  <a:lnTo>
                    <a:pt x="1270" y="3131"/>
                  </a:lnTo>
                  <a:lnTo>
                    <a:pt x="1421" y="3144"/>
                  </a:lnTo>
                  <a:lnTo>
                    <a:pt x="1587" y="3158"/>
                  </a:lnTo>
                  <a:lnTo>
                    <a:pt x="1739" y="3144"/>
                  </a:lnTo>
                  <a:lnTo>
                    <a:pt x="1904" y="3131"/>
                  </a:lnTo>
                  <a:lnTo>
                    <a:pt x="2056" y="3089"/>
                  </a:lnTo>
                  <a:lnTo>
                    <a:pt x="2194" y="3034"/>
                  </a:lnTo>
                  <a:lnTo>
                    <a:pt x="2332" y="2965"/>
                  </a:lnTo>
                  <a:lnTo>
                    <a:pt x="2469" y="2882"/>
                  </a:lnTo>
                  <a:lnTo>
                    <a:pt x="2580" y="2800"/>
                  </a:lnTo>
                  <a:lnTo>
                    <a:pt x="2704" y="2689"/>
                  </a:lnTo>
                  <a:lnTo>
                    <a:pt x="2800" y="2579"/>
                  </a:lnTo>
                  <a:lnTo>
                    <a:pt x="2897" y="2469"/>
                  </a:lnTo>
                  <a:lnTo>
                    <a:pt x="2966" y="2331"/>
                  </a:lnTo>
                  <a:lnTo>
                    <a:pt x="3035" y="2193"/>
                  </a:lnTo>
                  <a:lnTo>
                    <a:pt x="3090" y="2055"/>
                  </a:lnTo>
                  <a:lnTo>
                    <a:pt x="3131" y="1903"/>
                  </a:lnTo>
                  <a:lnTo>
                    <a:pt x="3159" y="1738"/>
                  </a:lnTo>
                  <a:lnTo>
                    <a:pt x="3159" y="1586"/>
                  </a:lnTo>
                  <a:lnTo>
                    <a:pt x="3159" y="1421"/>
                  </a:lnTo>
                  <a:lnTo>
                    <a:pt x="3131" y="1255"/>
                  </a:lnTo>
                  <a:lnTo>
                    <a:pt x="3090" y="1103"/>
                  </a:lnTo>
                  <a:lnTo>
                    <a:pt x="3035" y="966"/>
                  </a:lnTo>
                  <a:lnTo>
                    <a:pt x="2966" y="828"/>
                  </a:lnTo>
                  <a:lnTo>
                    <a:pt x="2897" y="703"/>
                  </a:lnTo>
                  <a:lnTo>
                    <a:pt x="2800" y="579"/>
                  </a:lnTo>
                  <a:lnTo>
                    <a:pt x="2704" y="469"/>
                  </a:lnTo>
                  <a:lnTo>
                    <a:pt x="2580" y="359"/>
                  </a:lnTo>
                  <a:lnTo>
                    <a:pt x="2469" y="276"/>
                  </a:lnTo>
                  <a:lnTo>
                    <a:pt x="2332" y="193"/>
                  </a:lnTo>
                  <a:lnTo>
                    <a:pt x="2194" y="124"/>
                  </a:lnTo>
                  <a:lnTo>
                    <a:pt x="2056" y="69"/>
                  </a:lnTo>
                  <a:lnTo>
                    <a:pt x="1904" y="28"/>
                  </a:lnTo>
                  <a:lnTo>
                    <a:pt x="1739" y="14"/>
                  </a:lnTo>
                  <a:lnTo>
                    <a:pt x="1587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5"/>
            <p:cNvSpPr/>
            <p:nvPr/>
          </p:nvSpPr>
          <p:spPr>
            <a:xfrm>
              <a:off x="4560575" y="2578900"/>
              <a:ext cx="227900" cy="227925"/>
            </a:xfrm>
            <a:custGeom>
              <a:rect b="b" l="l" r="r" t="t"/>
              <a:pathLst>
                <a:path extrusionOk="0" h="9117" w="9116">
                  <a:moveTo>
                    <a:pt x="4330" y="1"/>
                  </a:moveTo>
                  <a:lnTo>
                    <a:pt x="4096" y="28"/>
                  </a:lnTo>
                  <a:lnTo>
                    <a:pt x="3875" y="56"/>
                  </a:lnTo>
                  <a:lnTo>
                    <a:pt x="3641" y="97"/>
                  </a:lnTo>
                  <a:lnTo>
                    <a:pt x="3420" y="139"/>
                  </a:lnTo>
                  <a:lnTo>
                    <a:pt x="3213" y="208"/>
                  </a:lnTo>
                  <a:lnTo>
                    <a:pt x="2993" y="277"/>
                  </a:lnTo>
                  <a:lnTo>
                    <a:pt x="2786" y="359"/>
                  </a:lnTo>
                  <a:lnTo>
                    <a:pt x="2593" y="442"/>
                  </a:lnTo>
                  <a:lnTo>
                    <a:pt x="2386" y="553"/>
                  </a:lnTo>
                  <a:lnTo>
                    <a:pt x="2193" y="663"/>
                  </a:lnTo>
                  <a:lnTo>
                    <a:pt x="2014" y="773"/>
                  </a:lnTo>
                  <a:lnTo>
                    <a:pt x="1834" y="911"/>
                  </a:lnTo>
                  <a:lnTo>
                    <a:pt x="1669" y="1035"/>
                  </a:lnTo>
                  <a:lnTo>
                    <a:pt x="1503" y="1187"/>
                  </a:lnTo>
                  <a:lnTo>
                    <a:pt x="1338" y="1339"/>
                  </a:lnTo>
                  <a:lnTo>
                    <a:pt x="1186" y="1490"/>
                  </a:lnTo>
                  <a:lnTo>
                    <a:pt x="1048" y="1656"/>
                  </a:lnTo>
                  <a:lnTo>
                    <a:pt x="910" y="1835"/>
                  </a:lnTo>
                  <a:lnTo>
                    <a:pt x="786" y="2014"/>
                  </a:lnTo>
                  <a:lnTo>
                    <a:pt x="662" y="2194"/>
                  </a:lnTo>
                  <a:lnTo>
                    <a:pt x="552" y="2387"/>
                  </a:lnTo>
                  <a:lnTo>
                    <a:pt x="455" y="2580"/>
                  </a:lnTo>
                  <a:lnTo>
                    <a:pt x="359" y="2787"/>
                  </a:lnTo>
                  <a:lnTo>
                    <a:pt x="276" y="2994"/>
                  </a:lnTo>
                  <a:lnTo>
                    <a:pt x="207" y="3200"/>
                  </a:lnTo>
                  <a:lnTo>
                    <a:pt x="152" y="3421"/>
                  </a:lnTo>
                  <a:lnTo>
                    <a:pt x="97" y="3642"/>
                  </a:lnTo>
                  <a:lnTo>
                    <a:pt x="55" y="3862"/>
                  </a:lnTo>
                  <a:lnTo>
                    <a:pt x="28" y="4097"/>
                  </a:lnTo>
                  <a:lnTo>
                    <a:pt x="14" y="4317"/>
                  </a:lnTo>
                  <a:lnTo>
                    <a:pt x="0" y="4552"/>
                  </a:lnTo>
                  <a:lnTo>
                    <a:pt x="14" y="4786"/>
                  </a:lnTo>
                  <a:lnTo>
                    <a:pt x="28" y="5021"/>
                  </a:lnTo>
                  <a:lnTo>
                    <a:pt x="55" y="5255"/>
                  </a:lnTo>
                  <a:lnTo>
                    <a:pt x="97" y="5476"/>
                  </a:lnTo>
                  <a:lnTo>
                    <a:pt x="152" y="5697"/>
                  </a:lnTo>
                  <a:lnTo>
                    <a:pt x="207" y="5917"/>
                  </a:lnTo>
                  <a:lnTo>
                    <a:pt x="276" y="6124"/>
                  </a:lnTo>
                  <a:lnTo>
                    <a:pt x="359" y="6331"/>
                  </a:lnTo>
                  <a:lnTo>
                    <a:pt x="455" y="6538"/>
                  </a:lnTo>
                  <a:lnTo>
                    <a:pt x="552" y="6731"/>
                  </a:lnTo>
                  <a:lnTo>
                    <a:pt x="662" y="6924"/>
                  </a:lnTo>
                  <a:lnTo>
                    <a:pt x="786" y="7103"/>
                  </a:lnTo>
                  <a:lnTo>
                    <a:pt x="910" y="7283"/>
                  </a:lnTo>
                  <a:lnTo>
                    <a:pt x="1048" y="7462"/>
                  </a:lnTo>
                  <a:lnTo>
                    <a:pt x="1186" y="7627"/>
                  </a:lnTo>
                  <a:lnTo>
                    <a:pt x="1338" y="7779"/>
                  </a:lnTo>
                  <a:lnTo>
                    <a:pt x="1503" y="7931"/>
                  </a:lnTo>
                  <a:lnTo>
                    <a:pt x="1669" y="8082"/>
                  </a:lnTo>
                  <a:lnTo>
                    <a:pt x="1834" y="8207"/>
                  </a:lnTo>
                  <a:lnTo>
                    <a:pt x="2014" y="8344"/>
                  </a:lnTo>
                  <a:lnTo>
                    <a:pt x="2193" y="8455"/>
                  </a:lnTo>
                  <a:lnTo>
                    <a:pt x="2386" y="8565"/>
                  </a:lnTo>
                  <a:lnTo>
                    <a:pt x="2593" y="8662"/>
                  </a:lnTo>
                  <a:lnTo>
                    <a:pt x="2786" y="8758"/>
                  </a:lnTo>
                  <a:lnTo>
                    <a:pt x="2993" y="8841"/>
                  </a:lnTo>
                  <a:lnTo>
                    <a:pt x="3213" y="8910"/>
                  </a:lnTo>
                  <a:lnTo>
                    <a:pt x="3420" y="8979"/>
                  </a:lnTo>
                  <a:lnTo>
                    <a:pt x="3641" y="9020"/>
                  </a:lnTo>
                  <a:lnTo>
                    <a:pt x="3875" y="9062"/>
                  </a:lnTo>
                  <a:lnTo>
                    <a:pt x="4096" y="9089"/>
                  </a:lnTo>
                  <a:lnTo>
                    <a:pt x="4330" y="9117"/>
                  </a:lnTo>
                  <a:lnTo>
                    <a:pt x="4799" y="9117"/>
                  </a:lnTo>
                  <a:lnTo>
                    <a:pt x="5034" y="9089"/>
                  </a:lnTo>
                  <a:lnTo>
                    <a:pt x="5254" y="9062"/>
                  </a:lnTo>
                  <a:lnTo>
                    <a:pt x="5475" y="9020"/>
                  </a:lnTo>
                  <a:lnTo>
                    <a:pt x="5696" y="8979"/>
                  </a:lnTo>
                  <a:lnTo>
                    <a:pt x="5916" y="8910"/>
                  </a:lnTo>
                  <a:lnTo>
                    <a:pt x="6137" y="8841"/>
                  </a:lnTo>
                  <a:lnTo>
                    <a:pt x="6344" y="8758"/>
                  </a:lnTo>
                  <a:lnTo>
                    <a:pt x="6537" y="8662"/>
                  </a:lnTo>
                  <a:lnTo>
                    <a:pt x="6730" y="8565"/>
                  </a:lnTo>
                  <a:lnTo>
                    <a:pt x="6923" y="8455"/>
                  </a:lnTo>
                  <a:lnTo>
                    <a:pt x="7116" y="8344"/>
                  </a:lnTo>
                  <a:lnTo>
                    <a:pt x="7296" y="8207"/>
                  </a:lnTo>
                  <a:lnTo>
                    <a:pt x="7461" y="8082"/>
                  </a:lnTo>
                  <a:lnTo>
                    <a:pt x="7627" y="7931"/>
                  </a:lnTo>
                  <a:lnTo>
                    <a:pt x="7792" y="7779"/>
                  </a:lnTo>
                  <a:lnTo>
                    <a:pt x="7944" y="7627"/>
                  </a:lnTo>
                  <a:lnTo>
                    <a:pt x="8082" y="7462"/>
                  </a:lnTo>
                  <a:lnTo>
                    <a:pt x="8220" y="7283"/>
                  </a:lnTo>
                  <a:lnTo>
                    <a:pt x="8344" y="7103"/>
                  </a:lnTo>
                  <a:lnTo>
                    <a:pt x="8468" y="6924"/>
                  </a:lnTo>
                  <a:lnTo>
                    <a:pt x="8578" y="6731"/>
                  </a:lnTo>
                  <a:lnTo>
                    <a:pt x="8675" y="6538"/>
                  </a:lnTo>
                  <a:lnTo>
                    <a:pt x="8757" y="6331"/>
                  </a:lnTo>
                  <a:lnTo>
                    <a:pt x="8840" y="6124"/>
                  </a:lnTo>
                  <a:lnTo>
                    <a:pt x="8923" y="5917"/>
                  </a:lnTo>
                  <a:lnTo>
                    <a:pt x="8978" y="5697"/>
                  </a:lnTo>
                  <a:lnTo>
                    <a:pt x="9033" y="5476"/>
                  </a:lnTo>
                  <a:lnTo>
                    <a:pt x="9075" y="5255"/>
                  </a:lnTo>
                  <a:lnTo>
                    <a:pt x="9102" y="5021"/>
                  </a:lnTo>
                  <a:lnTo>
                    <a:pt x="9116" y="4786"/>
                  </a:lnTo>
                  <a:lnTo>
                    <a:pt x="9116" y="4552"/>
                  </a:lnTo>
                  <a:lnTo>
                    <a:pt x="9116" y="4317"/>
                  </a:lnTo>
                  <a:lnTo>
                    <a:pt x="9102" y="4097"/>
                  </a:lnTo>
                  <a:lnTo>
                    <a:pt x="9075" y="3862"/>
                  </a:lnTo>
                  <a:lnTo>
                    <a:pt x="9033" y="3642"/>
                  </a:lnTo>
                  <a:lnTo>
                    <a:pt x="8978" y="3421"/>
                  </a:lnTo>
                  <a:lnTo>
                    <a:pt x="8923" y="3200"/>
                  </a:lnTo>
                  <a:lnTo>
                    <a:pt x="8840" y="2994"/>
                  </a:lnTo>
                  <a:lnTo>
                    <a:pt x="8757" y="2787"/>
                  </a:lnTo>
                  <a:lnTo>
                    <a:pt x="8675" y="2580"/>
                  </a:lnTo>
                  <a:lnTo>
                    <a:pt x="8578" y="2387"/>
                  </a:lnTo>
                  <a:lnTo>
                    <a:pt x="8468" y="2194"/>
                  </a:lnTo>
                  <a:lnTo>
                    <a:pt x="8344" y="2014"/>
                  </a:lnTo>
                  <a:lnTo>
                    <a:pt x="8220" y="1835"/>
                  </a:lnTo>
                  <a:lnTo>
                    <a:pt x="8082" y="1656"/>
                  </a:lnTo>
                  <a:lnTo>
                    <a:pt x="7944" y="1490"/>
                  </a:lnTo>
                  <a:lnTo>
                    <a:pt x="7792" y="1339"/>
                  </a:lnTo>
                  <a:lnTo>
                    <a:pt x="7627" y="1187"/>
                  </a:lnTo>
                  <a:lnTo>
                    <a:pt x="7461" y="1035"/>
                  </a:lnTo>
                  <a:lnTo>
                    <a:pt x="7296" y="911"/>
                  </a:lnTo>
                  <a:lnTo>
                    <a:pt x="7116" y="773"/>
                  </a:lnTo>
                  <a:lnTo>
                    <a:pt x="6923" y="663"/>
                  </a:lnTo>
                  <a:lnTo>
                    <a:pt x="6730" y="553"/>
                  </a:lnTo>
                  <a:lnTo>
                    <a:pt x="6537" y="442"/>
                  </a:lnTo>
                  <a:lnTo>
                    <a:pt x="6344" y="359"/>
                  </a:lnTo>
                  <a:lnTo>
                    <a:pt x="6137" y="277"/>
                  </a:lnTo>
                  <a:lnTo>
                    <a:pt x="5916" y="208"/>
                  </a:lnTo>
                  <a:lnTo>
                    <a:pt x="5696" y="139"/>
                  </a:lnTo>
                  <a:lnTo>
                    <a:pt x="5475" y="97"/>
                  </a:lnTo>
                  <a:lnTo>
                    <a:pt x="5254" y="56"/>
                  </a:lnTo>
                  <a:lnTo>
                    <a:pt x="5034" y="28"/>
                  </a:lnTo>
                  <a:lnTo>
                    <a:pt x="4799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" name="Google Shape;140;p5"/>
            <p:cNvSpPr/>
            <p:nvPr/>
          </p:nvSpPr>
          <p:spPr>
            <a:xfrm>
              <a:off x="4214075" y="2464100"/>
              <a:ext cx="157575" cy="157575"/>
            </a:xfrm>
            <a:custGeom>
              <a:rect b="b" l="l" r="r" t="t"/>
              <a:pathLst>
                <a:path extrusionOk="0" h="6303" w="6303">
                  <a:moveTo>
                    <a:pt x="3144" y="1"/>
                  </a:moveTo>
                  <a:lnTo>
                    <a:pt x="2827" y="14"/>
                  </a:lnTo>
                  <a:lnTo>
                    <a:pt x="2510" y="69"/>
                  </a:lnTo>
                  <a:lnTo>
                    <a:pt x="2207" y="138"/>
                  </a:lnTo>
                  <a:lnTo>
                    <a:pt x="1917" y="249"/>
                  </a:lnTo>
                  <a:lnTo>
                    <a:pt x="1641" y="387"/>
                  </a:lnTo>
                  <a:lnTo>
                    <a:pt x="1379" y="538"/>
                  </a:lnTo>
                  <a:lnTo>
                    <a:pt x="1145" y="718"/>
                  </a:lnTo>
                  <a:lnTo>
                    <a:pt x="910" y="924"/>
                  </a:lnTo>
                  <a:lnTo>
                    <a:pt x="717" y="1145"/>
                  </a:lnTo>
                  <a:lnTo>
                    <a:pt x="538" y="1393"/>
                  </a:lnTo>
                  <a:lnTo>
                    <a:pt x="372" y="1655"/>
                  </a:lnTo>
                  <a:lnTo>
                    <a:pt x="235" y="1931"/>
                  </a:lnTo>
                  <a:lnTo>
                    <a:pt x="138" y="2221"/>
                  </a:lnTo>
                  <a:lnTo>
                    <a:pt x="55" y="2524"/>
                  </a:lnTo>
                  <a:lnTo>
                    <a:pt x="14" y="2828"/>
                  </a:lnTo>
                  <a:lnTo>
                    <a:pt x="0" y="3159"/>
                  </a:lnTo>
                  <a:lnTo>
                    <a:pt x="14" y="3476"/>
                  </a:lnTo>
                  <a:lnTo>
                    <a:pt x="55" y="3793"/>
                  </a:lnTo>
                  <a:lnTo>
                    <a:pt x="138" y="4096"/>
                  </a:lnTo>
                  <a:lnTo>
                    <a:pt x="235" y="4386"/>
                  </a:lnTo>
                  <a:lnTo>
                    <a:pt x="372" y="4662"/>
                  </a:lnTo>
                  <a:lnTo>
                    <a:pt x="538" y="4924"/>
                  </a:lnTo>
                  <a:lnTo>
                    <a:pt x="717" y="5158"/>
                  </a:lnTo>
                  <a:lnTo>
                    <a:pt x="910" y="5379"/>
                  </a:lnTo>
                  <a:lnTo>
                    <a:pt x="1145" y="5586"/>
                  </a:lnTo>
                  <a:lnTo>
                    <a:pt x="1379" y="5765"/>
                  </a:lnTo>
                  <a:lnTo>
                    <a:pt x="1641" y="5931"/>
                  </a:lnTo>
                  <a:lnTo>
                    <a:pt x="1917" y="6055"/>
                  </a:lnTo>
                  <a:lnTo>
                    <a:pt x="2207" y="6165"/>
                  </a:lnTo>
                  <a:lnTo>
                    <a:pt x="2510" y="6248"/>
                  </a:lnTo>
                  <a:lnTo>
                    <a:pt x="2827" y="6289"/>
                  </a:lnTo>
                  <a:lnTo>
                    <a:pt x="3144" y="6303"/>
                  </a:lnTo>
                  <a:lnTo>
                    <a:pt x="3475" y="6289"/>
                  </a:lnTo>
                  <a:lnTo>
                    <a:pt x="3779" y="6248"/>
                  </a:lnTo>
                  <a:lnTo>
                    <a:pt x="4082" y="6165"/>
                  </a:lnTo>
                  <a:lnTo>
                    <a:pt x="4372" y="6055"/>
                  </a:lnTo>
                  <a:lnTo>
                    <a:pt x="4648" y="5931"/>
                  </a:lnTo>
                  <a:lnTo>
                    <a:pt x="4910" y="5765"/>
                  </a:lnTo>
                  <a:lnTo>
                    <a:pt x="5158" y="5586"/>
                  </a:lnTo>
                  <a:lnTo>
                    <a:pt x="5379" y="5379"/>
                  </a:lnTo>
                  <a:lnTo>
                    <a:pt x="5585" y="5158"/>
                  </a:lnTo>
                  <a:lnTo>
                    <a:pt x="5765" y="4924"/>
                  </a:lnTo>
                  <a:lnTo>
                    <a:pt x="5916" y="4662"/>
                  </a:lnTo>
                  <a:lnTo>
                    <a:pt x="6054" y="4386"/>
                  </a:lnTo>
                  <a:lnTo>
                    <a:pt x="6165" y="4096"/>
                  </a:lnTo>
                  <a:lnTo>
                    <a:pt x="6234" y="3793"/>
                  </a:lnTo>
                  <a:lnTo>
                    <a:pt x="6289" y="3476"/>
                  </a:lnTo>
                  <a:lnTo>
                    <a:pt x="6303" y="3159"/>
                  </a:lnTo>
                  <a:lnTo>
                    <a:pt x="6289" y="2828"/>
                  </a:lnTo>
                  <a:lnTo>
                    <a:pt x="6234" y="2524"/>
                  </a:lnTo>
                  <a:lnTo>
                    <a:pt x="6165" y="2221"/>
                  </a:lnTo>
                  <a:lnTo>
                    <a:pt x="6054" y="1931"/>
                  </a:lnTo>
                  <a:lnTo>
                    <a:pt x="5916" y="1655"/>
                  </a:lnTo>
                  <a:lnTo>
                    <a:pt x="5765" y="1393"/>
                  </a:lnTo>
                  <a:lnTo>
                    <a:pt x="5585" y="1145"/>
                  </a:lnTo>
                  <a:lnTo>
                    <a:pt x="5379" y="924"/>
                  </a:lnTo>
                  <a:lnTo>
                    <a:pt x="5158" y="718"/>
                  </a:lnTo>
                  <a:lnTo>
                    <a:pt x="4910" y="538"/>
                  </a:lnTo>
                  <a:lnTo>
                    <a:pt x="4648" y="387"/>
                  </a:lnTo>
                  <a:lnTo>
                    <a:pt x="4372" y="249"/>
                  </a:lnTo>
                  <a:lnTo>
                    <a:pt x="4082" y="138"/>
                  </a:lnTo>
                  <a:lnTo>
                    <a:pt x="3779" y="69"/>
                  </a:lnTo>
                  <a:lnTo>
                    <a:pt x="3475" y="14"/>
                  </a:lnTo>
                  <a:lnTo>
                    <a:pt x="3144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" name="Google Shape;141;p5"/>
            <p:cNvSpPr/>
            <p:nvPr/>
          </p:nvSpPr>
          <p:spPr>
            <a:xfrm>
              <a:off x="5307350" y="3046775"/>
              <a:ext cx="157925" cy="157925"/>
            </a:xfrm>
            <a:custGeom>
              <a:rect b="b" l="l" r="r" t="t"/>
              <a:pathLst>
                <a:path extrusionOk="0" h="6317" w="6317">
                  <a:moveTo>
                    <a:pt x="3159" y="0"/>
                  </a:moveTo>
                  <a:lnTo>
                    <a:pt x="2828" y="14"/>
                  </a:lnTo>
                  <a:lnTo>
                    <a:pt x="2524" y="69"/>
                  </a:lnTo>
                  <a:lnTo>
                    <a:pt x="2221" y="138"/>
                  </a:lnTo>
                  <a:lnTo>
                    <a:pt x="1931" y="248"/>
                  </a:lnTo>
                  <a:lnTo>
                    <a:pt x="1655" y="386"/>
                  </a:lnTo>
                  <a:lnTo>
                    <a:pt x="1393" y="538"/>
                  </a:lnTo>
                  <a:lnTo>
                    <a:pt x="1145" y="717"/>
                  </a:lnTo>
                  <a:lnTo>
                    <a:pt x="924" y="924"/>
                  </a:lnTo>
                  <a:lnTo>
                    <a:pt x="718" y="1145"/>
                  </a:lnTo>
                  <a:lnTo>
                    <a:pt x="538" y="1393"/>
                  </a:lnTo>
                  <a:lnTo>
                    <a:pt x="387" y="1655"/>
                  </a:lnTo>
                  <a:lnTo>
                    <a:pt x="249" y="1931"/>
                  </a:lnTo>
                  <a:lnTo>
                    <a:pt x="138" y="2221"/>
                  </a:lnTo>
                  <a:lnTo>
                    <a:pt x="69" y="2524"/>
                  </a:lnTo>
                  <a:lnTo>
                    <a:pt x="14" y="2827"/>
                  </a:lnTo>
                  <a:lnTo>
                    <a:pt x="0" y="3158"/>
                  </a:lnTo>
                  <a:lnTo>
                    <a:pt x="14" y="3476"/>
                  </a:lnTo>
                  <a:lnTo>
                    <a:pt x="69" y="3793"/>
                  </a:lnTo>
                  <a:lnTo>
                    <a:pt x="138" y="4096"/>
                  </a:lnTo>
                  <a:lnTo>
                    <a:pt x="249" y="4386"/>
                  </a:lnTo>
                  <a:lnTo>
                    <a:pt x="387" y="4662"/>
                  </a:lnTo>
                  <a:lnTo>
                    <a:pt x="538" y="4924"/>
                  </a:lnTo>
                  <a:lnTo>
                    <a:pt x="718" y="5158"/>
                  </a:lnTo>
                  <a:lnTo>
                    <a:pt x="924" y="5393"/>
                  </a:lnTo>
                  <a:lnTo>
                    <a:pt x="1145" y="5586"/>
                  </a:lnTo>
                  <a:lnTo>
                    <a:pt x="1393" y="5765"/>
                  </a:lnTo>
                  <a:lnTo>
                    <a:pt x="1655" y="5930"/>
                  </a:lnTo>
                  <a:lnTo>
                    <a:pt x="1931" y="6068"/>
                  </a:lnTo>
                  <a:lnTo>
                    <a:pt x="2221" y="6165"/>
                  </a:lnTo>
                  <a:lnTo>
                    <a:pt x="2524" y="6248"/>
                  </a:lnTo>
                  <a:lnTo>
                    <a:pt x="2828" y="6289"/>
                  </a:lnTo>
                  <a:lnTo>
                    <a:pt x="3159" y="6317"/>
                  </a:lnTo>
                  <a:lnTo>
                    <a:pt x="3476" y="6289"/>
                  </a:lnTo>
                  <a:lnTo>
                    <a:pt x="3793" y="6248"/>
                  </a:lnTo>
                  <a:lnTo>
                    <a:pt x="4096" y="6165"/>
                  </a:lnTo>
                  <a:lnTo>
                    <a:pt x="4386" y="6068"/>
                  </a:lnTo>
                  <a:lnTo>
                    <a:pt x="4662" y="5930"/>
                  </a:lnTo>
                  <a:lnTo>
                    <a:pt x="4924" y="5765"/>
                  </a:lnTo>
                  <a:lnTo>
                    <a:pt x="5158" y="5586"/>
                  </a:lnTo>
                  <a:lnTo>
                    <a:pt x="5393" y="5393"/>
                  </a:lnTo>
                  <a:lnTo>
                    <a:pt x="5586" y="5158"/>
                  </a:lnTo>
                  <a:lnTo>
                    <a:pt x="5765" y="4924"/>
                  </a:lnTo>
                  <a:lnTo>
                    <a:pt x="5931" y="4662"/>
                  </a:lnTo>
                  <a:lnTo>
                    <a:pt x="6068" y="4386"/>
                  </a:lnTo>
                  <a:lnTo>
                    <a:pt x="6165" y="4096"/>
                  </a:lnTo>
                  <a:lnTo>
                    <a:pt x="6248" y="3793"/>
                  </a:lnTo>
                  <a:lnTo>
                    <a:pt x="6289" y="3476"/>
                  </a:lnTo>
                  <a:lnTo>
                    <a:pt x="6317" y="3158"/>
                  </a:lnTo>
                  <a:lnTo>
                    <a:pt x="6289" y="2827"/>
                  </a:lnTo>
                  <a:lnTo>
                    <a:pt x="6248" y="2524"/>
                  </a:lnTo>
                  <a:lnTo>
                    <a:pt x="6165" y="2221"/>
                  </a:lnTo>
                  <a:lnTo>
                    <a:pt x="6068" y="1931"/>
                  </a:lnTo>
                  <a:lnTo>
                    <a:pt x="5931" y="1655"/>
                  </a:lnTo>
                  <a:lnTo>
                    <a:pt x="5765" y="1393"/>
                  </a:lnTo>
                  <a:lnTo>
                    <a:pt x="5586" y="1145"/>
                  </a:lnTo>
                  <a:lnTo>
                    <a:pt x="5393" y="924"/>
                  </a:lnTo>
                  <a:lnTo>
                    <a:pt x="5158" y="717"/>
                  </a:lnTo>
                  <a:lnTo>
                    <a:pt x="4924" y="538"/>
                  </a:lnTo>
                  <a:lnTo>
                    <a:pt x="4662" y="386"/>
                  </a:lnTo>
                  <a:lnTo>
                    <a:pt x="4386" y="248"/>
                  </a:lnTo>
                  <a:lnTo>
                    <a:pt x="4096" y="138"/>
                  </a:lnTo>
                  <a:lnTo>
                    <a:pt x="3793" y="69"/>
                  </a:lnTo>
                  <a:lnTo>
                    <a:pt x="3476" y="14"/>
                  </a:lnTo>
                  <a:lnTo>
                    <a:pt x="3159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" name="Google Shape;142;p5"/>
            <p:cNvSpPr/>
            <p:nvPr/>
          </p:nvSpPr>
          <p:spPr>
            <a:xfrm>
              <a:off x="5386300" y="2875425"/>
              <a:ext cx="78975" cy="78975"/>
            </a:xfrm>
            <a:custGeom>
              <a:rect b="b" l="l" r="r" t="t"/>
              <a:pathLst>
                <a:path extrusionOk="0" h="3159" w="3159">
                  <a:moveTo>
                    <a:pt x="1573" y="0"/>
                  </a:moveTo>
                  <a:lnTo>
                    <a:pt x="1421" y="14"/>
                  </a:lnTo>
                  <a:lnTo>
                    <a:pt x="1256" y="28"/>
                  </a:lnTo>
                  <a:lnTo>
                    <a:pt x="1104" y="69"/>
                  </a:lnTo>
                  <a:lnTo>
                    <a:pt x="966" y="124"/>
                  </a:lnTo>
                  <a:lnTo>
                    <a:pt x="828" y="193"/>
                  </a:lnTo>
                  <a:lnTo>
                    <a:pt x="690" y="276"/>
                  </a:lnTo>
                  <a:lnTo>
                    <a:pt x="566" y="359"/>
                  </a:lnTo>
                  <a:lnTo>
                    <a:pt x="456" y="469"/>
                  </a:lnTo>
                  <a:lnTo>
                    <a:pt x="359" y="579"/>
                  </a:lnTo>
                  <a:lnTo>
                    <a:pt x="263" y="703"/>
                  </a:lnTo>
                  <a:lnTo>
                    <a:pt x="194" y="828"/>
                  </a:lnTo>
                  <a:lnTo>
                    <a:pt x="125" y="966"/>
                  </a:lnTo>
                  <a:lnTo>
                    <a:pt x="70" y="1103"/>
                  </a:lnTo>
                  <a:lnTo>
                    <a:pt x="28" y="1255"/>
                  </a:lnTo>
                  <a:lnTo>
                    <a:pt x="1" y="1421"/>
                  </a:lnTo>
                  <a:lnTo>
                    <a:pt x="1" y="1586"/>
                  </a:lnTo>
                  <a:lnTo>
                    <a:pt x="1" y="1738"/>
                  </a:lnTo>
                  <a:lnTo>
                    <a:pt x="28" y="1903"/>
                  </a:lnTo>
                  <a:lnTo>
                    <a:pt x="70" y="2055"/>
                  </a:lnTo>
                  <a:lnTo>
                    <a:pt x="125" y="2193"/>
                  </a:lnTo>
                  <a:lnTo>
                    <a:pt x="194" y="2331"/>
                  </a:lnTo>
                  <a:lnTo>
                    <a:pt x="263" y="2469"/>
                  </a:lnTo>
                  <a:lnTo>
                    <a:pt x="359" y="2579"/>
                  </a:lnTo>
                  <a:lnTo>
                    <a:pt x="456" y="2689"/>
                  </a:lnTo>
                  <a:lnTo>
                    <a:pt x="566" y="2800"/>
                  </a:lnTo>
                  <a:lnTo>
                    <a:pt x="690" y="2882"/>
                  </a:lnTo>
                  <a:lnTo>
                    <a:pt x="828" y="2965"/>
                  </a:lnTo>
                  <a:lnTo>
                    <a:pt x="966" y="3034"/>
                  </a:lnTo>
                  <a:lnTo>
                    <a:pt x="1104" y="3089"/>
                  </a:lnTo>
                  <a:lnTo>
                    <a:pt x="1256" y="3131"/>
                  </a:lnTo>
                  <a:lnTo>
                    <a:pt x="1421" y="3144"/>
                  </a:lnTo>
                  <a:lnTo>
                    <a:pt x="1573" y="3158"/>
                  </a:lnTo>
                  <a:lnTo>
                    <a:pt x="1738" y="3144"/>
                  </a:lnTo>
                  <a:lnTo>
                    <a:pt x="1890" y="3131"/>
                  </a:lnTo>
                  <a:lnTo>
                    <a:pt x="2042" y="3089"/>
                  </a:lnTo>
                  <a:lnTo>
                    <a:pt x="2193" y="3034"/>
                  </a:lnTo>
                  <a:lnTo>
                    <a:pt x="2331" y="2965"/>
                  </a:lnTo>
                  <a:lnTo>
                    <a:pt x="2455" y="2882"/>
                  </a:lnTo>
                  <a:lnTo>
                    <a:pt x="2579" y="2800"/>
                  </a:lnTo>
                  <a:lnTo>
                    <a:pt x="2690" y="2689"/>
                  </a:lnTo>
                  <a:lnTo>
                    <a:pt x="2800" y="2579"/>
                  </a:lnTo>
                  <a:lnTo>
                    <a:pt x="2883" y="2469"/>
                  </a:lnTo>
                  <a:lnTo>
                    <a:pt x="2966" y="2331"/>
                  </a:lnTo>
                  <a:lnTo>
                    <a:pt x="3035" y="2193"/>
                  </a:lnTo>
                  <a:lnTo>
                    <a:pt x="3090" y="2055"/>
                  </a:lnTo>
                  <a:lnTo>
                    <a:pt x="3117" y="1903"/>
                  </a:lnTo>
                  <a:lnTo>
                    <a:pt x="3145" y="1738"/>
                  </a:lnTo>
                  <a:lnTo>
                    <a:pt x="3159" y="1586"/>
                  </a:lnTo>
                  <a:lnTo>
                    <a:pt x="3145" y="1421"/>
                  </a:lnTo>
                  <a:lnTo>
                    <a:pt x="3117" y="1255"/>
                  </a:lnTo>
                  <a:lnTo>
                    <a:pt x="3090" y="1103"/>
                  </a:lnTo>
                  <a:lnTo>
                    <a:pt x="3035" y="966"/>
                  </a:lnTo>
                  <a:lnTo>
                    <a:pt x="2966" y="828"/>
                  </a:lnTo>
                  <a:lnTo>
                    <a:pt x="2883" y="703"/>
                  </a:lnTo>
                  <a:lnTo>
                    <a:pt x="2800" y="579"/>
                  </a:lnTo>
                  <a:lnTo>
                    <a:pt x="2690" y="469"/>
                  </a:lnTo>
                  <a:lnTo>
                    <a:pt x="2579" y="359"/>
                  </a:lnTo>
                  <a:lnTo>
                    <a:pt x="2455" y="276"/>
                  </a:lnTo>
                  <a:lnTo>
                    <a:pt x="2331" y="193"/>
                  </a:lnTo>
                  <a:lnTo>
                    <a:pt x="2193" y="124"/>
                  </a:lnTo>
                  <a:lnTo>
                    <a:pt x="2042" y="69"/>
                  </a:lnTo>
                  <a:lnTo>
                    <a:pt x="1890" y="28"/>
                  </a:lnTo>
                  <a:lnTo>
                    <a:pt x="1738" y="14"/>
                  </a:lnTo>
                  <a:lnTo>
                    <a:pt x="1573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5362500" y="2361025"/>
              <a:ext cx="226550" cy="230325"/>
            </a:xfrm>
            <a:custGeom>
              <a:rect b="b" l="l" r="r" t="t"/>
              <a:pathLst>
                <a:path extrusionOk="0" h="9213" w="9062">
                  <a:moveTo>
                    <a:pt x="1711" y="0"/>
                  </a:moveTo>
                  <a:lnTo>
                    <a:pt x="1518" y="193"/>
                  </a:lnTo>
                  <a:lnTo>
                    <a:pt x="1339" y="386"/>
                  </a:lnTo>
                  <a:lnTo>
                    <a:pt x="1159" y="593"/>
                  </a:lnTo>
                  <a:lnTo>
                    <a:pt x="994" y="800"/>
                  </a:lnTo>
                  <a:lnTo>
                    <a:pt x="842" y="1021"/>
                  </a:lnTo>
                  <a:lnTo>
                    <a:pt x="704" y="1255"/>
                  </a:lnTo>
                  <a:lnTo>
                    <a:pt x="580" y="1489"/>
                  </a:lnTo>
                  <a:lnTo>
                    <a:pt x="456" y="1738"/>
                  </a:lnTo>
                  <a:lnTo>
                    <a:pt x="360" y="1986"/>
                  </a:lnTo>
                  <a:lnTo>
                    <a:pt x="263" y="2248"/>
                  </a:lnTo>
                  <a:lnTo>
                    <a:pt x="180" y="2510"/>
                  </a:lnTo>
                  <a:lnTo>
                    <a:pt x="111" y="2786"/>
                  </a:lnTo>
                  <a:lnTo>
                    <a:pt x="70" y="3062"/>
                  </a:lnTo>
                  <a:lnTo>
                    <a:pt x="29" y="3337"/>
                  </a:lnTo>
                  <a:lnTo>
                    <a:pt x="1" y="3613"/>
                  </a:lnTo>
                  <a:lnTo>
                    <a:pt x="1" y="3903"/>
                  </a:lnTo>
                  <a:lnTo>
                    <a:pt x="1" y="4179"/>
                  </a:lnTo>
                  <a:lnTo>
                    <a:pt x="29" y="4454"/>
                  </a:lnTo>
                  <a:lnTo>
                    <a:pt x="56" y="4717"/>
                  </a:lnTo>
                  <a:lnTo>
                    <a:pt x="111" y="4979"/>
                  </a:lnTo>
                  <a:lnTo>
                    <a:pt x="166" y="5227"/>
                  </a:lnTo>
                  <a:lnTo>
                    <a:pt x="235" y="5489"/>
                  </a:lnTo>
                  <a:lnTo>
                    <a:pt x="318" y="5737"/>
                  </a:lnTo>
                  <a:lnTo>
                    <a:pt x="415" y="5971"/>
                  </a:lnTo>
                  <a:lnTo>
                    <a:pt x="525" y="6206"/>
                  </a:lnTo>
                  <a:lnTo>
                    <a:pt x="635" y="6440"/>
                  </a:lnTo>
                  <a:lnTo>
                    <a:pt x="773" y="6661"/>
                  </a:lnTo>
                  <a:lnTo>
                    <a:pt x="911" y="6882"/>
                  </a:lnTo>
                  <a:lnTo>
                    <a:pt x="1049" y="7089"/>
                  </a:lnTo>
                  <a:lnTo>
                    <a:pt x="1215" y="7282"/>
                  </a:lnTo>
                  <a:lnTo>
                    <a:pt x="1380" y="7475"/>
                  </a:lnTo>
                  <a:lnTo>
                    <a:pt x="1559" y="7668"/>
                  </a:lnTo>
                  <a:lnTo>
                    <a:pt x="1739" y="7833"/>
                  </a:lnTo>
                  <a:lnTo>
                    <a:pt x="1932" y="8013"/>
                  </a:lnTo>
                  <a:lnTo>
                    <a:pt x="2139" y="8164"/>
                  </a:lnTo>
                  <a:lnTo>
                    <a:pt x="2345" y="8316"/>
                  </a:lnTo>
                  <a:lnTo>
                    <a:pt x="2552" y="8454"/>
                  </a:lnTo>
                  <a:lnTo>
                    <a:pt x="2773" y="8578"/>
                  </a:lnTo>
                  <a:lnTo>
                    <a:pt x="3007" y="8688"/>
                  </a:lnTo>
                  <a:lnTo>
                    <a:pt x="3242" y="8799"/>
                  </a:lnTo>
                  <a:lnTo>
                    <a:pt x="3490" y="8895"/>
                  </a:lnTo>
                  <a:lnTo>
                    <a:pt x="3738" y="8978"/>
                  </a:lnTo>
                  <a:lnTo>
                    <a:pt x="3987" y="9047"/>
                  </a:lnTo>
                  <a:lnTo>
                    <a:pt x="4235" y="9116"/>
                  </a:lnTo>
                  <a:lnTo>
                    <a:pt x="4497" y="9157"/>
                  </a:lnTo>
                  <a:lnTo>
                    <a:pt x="4773" y="9199"/>
                  </a:lnTo>
                  <a:lnTo>
                    <a:pt x="5035" y="9212"/>
                  </a:lnTo>
                  <a:lnTo>
                    <a:pt x="5586" y="9212"/>
                  </a:lnTo>
                  <a:lnTo>
                    <a:pt x="5848" y="9199"/>
                  </a:lnTo>
                  <a:lnTo>
                    <a:pt x="6124" y="9157"/>
                  </a:lnTo>
                  <a:lnTo>
                    <a:pt x="6386" y="9116"/>
                  </a:lnTo>
                  <a:lnTo>
                    <a:pt x="6634" y="9047"/>
                  </a:lnTo>
                  <a:lnTo>
                    <a:pt x="6883" y="8978"/>
                  </a:lnTo>
                  <a:lnTo>
                    <a:pt x="7131" y="8895"/>
                  </a:lnTo>
                  <a:lnTo>
                    <a:pt x="7379" y="8799"/>
                  </a:lnTo>
                  <a:lnTo>
                    <a:pt x="7614" y="8702"/>
                  </a:lnTo>
                  <a:lnTo>
                    <a:pt x="7834" y="8578"/>
                  </a:lnTo>
                  <a:lnTo>
                    <a:pt x="8055" y="8454"/>
                  </a:lnTo>
                  <a:lnTo>
                    <a:pt x="8276" y="8316"/>
                  </a:lnTo>
                  <a:lnTo>
                    <a:pt x="8482" y="8164"/>
                  </a:lnTo>
                  <a:lnTo>
                    <a:pt x="8689" y="8013"/>
                  </a:lnTo>
                  <a:lnTo>
                    <a:pt x="8882" y="7847"/>
                  </a:lnTo>
                  <a:lnTo>
                    <a:pt x="9062" y="7668"/>
                  </a:lnTo>
                  <a:lnTo>
                    <a:pt x="9062" y="138"/>
                  </a:lnTo>
                  <a:lnTo>
                    <a:pt x="8910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5318025" y="2639600"/>
              <a:ext cx="157950" cy="157925"/>
            </a:xfrm>
            <a:custGeom>
              <a:rect b="b" l="l" r="r" t="t"/>
              <a:pathLst>
                <a:path extrusionOk="0" h="6317" w="6318">
                  <a:moveTo>
                    <a:pt x="3159" y="0"/>
                  </a:moveTo>
                  <a:lnTo>
                    <a:pt x="2842" y="28"/>
                  </a:lnTo>
                  <a:lnTo>
                    <a:pt x="2525" y="69"/>
                  </a:lnTo>
                  <a:lnTo>
                    <a:pt x="2221" y="152"/>
                  </a:lnTo>
                  <a:lnTo>
                    <a:pt x="1932" y="248"/>
                  </a:lnTo>
                  <a:lnTo>
                    <a:pt x="1656" y="386"/>
                  </a:lnTo>
                  <a:lnTo>
                    <a:pt x="1394" y="552"/>
                  </a:lnTo>
                  <a:lnTo>
                    <a:pt x="1146" y="731"/>
                  </a:lnTo>
                  <a:lnTo>
                    <a:pt x="925" y="924"/>
                  </a:lnTo>
                  <a:lnTo>
                    <a:pt x="718" y="1159"/>
                  </a:lnTo>
                  <a:lnTo>
                    <a:pt x="539" y="1393"/>
                  </a:lnTo>
                  <a:lnTo>
                    <a:pt x="387" y="1655"/>
                  </a:lnTo>
                  <a:lnTo>
                    <a:pt x="249" y="1931"/>
                  </a:lnTo>
                  <a:lnTo>
                    <a:pt x="139" y="2220"/>
                  </a:lnTo>
                  <a:lnTo>
                    <a:pt x="70" y="2524"/>
                  </a:lnTo>
                  <a:lnTo>
                    <a:pt x="15" y="2841"/>
                  </a:lnTo>
                  <a:lnTo>
                    <a:pt x="1" y="3158"/>
                  </a:lnTo>
                  <a:lnTo>
                    <a:pt x="15" y="3489"/>
                  </a:lnTo>
                  <a:lnTo>
                    <a:pt x="70" y="3793"/>
                  </a:lnTo>
                  <a:lnTo>
                    <a:pt x="139" y="4096"/>
                  </a:lnTo>
                  <a:lnTo>
                    <a:pt x="249" y="4386"/>
                  </a:lnTo>
                  <a:lnTo>
                    <a:pt x="387" y="4661"/>
                  </a:lnTo>
                  <a:lnTo>
                    <a:pt x="539" y="4923"/>
                  </a:lnTo>
                  <a:lnTo>
                    <a:pt x="718" y="5172"/>
                  </a:lnTo>
                  <a:lnTo>
                    <a:pt x="925" y="5392"/>
                  </a:lnTo>
                  <a:lnTo>
                    <a:pt x="1146" y="5599"/>
                  </a:lnTo>
                  <a:lnTo>
                    <a:pt x="1394" y="5779"/>
                  </a:lnTo>
                  <a:lnTo>
                    <a:pt x="1656" y="5930"/>
                  </a:lnTo>
                  <a:lnTo>
                    <a:pt x="1932" y="6068"/>
                  </a:lnTo>
                  <a:lnTo>
                    <a:pt x="2221" y="6178"/>
                  </a:lnTo>
                  <a:lnTo>
                    <a:pt x="2525" y="6247"/>
                  </a:lnTo>
                  <a:lnTo>
                    <a:pt x="2842" y="6303"/>
                  </a:lnTo>
                  <a:lnTo>
                    <a:pt x="3159" y="6316"/>
                  </a:lnTo>
                  <a:lnTo>
                    <a:pt x="3476" y="6303"/>
                  </a:lnTo>
                  <a:lnTo>
                    <a:pt x="3793" y="6247"/>
                  </a:lnTo>
                  <a:lnTo>
                    <a:pt x="4097" y="6178"/>
                  </a:lnTo>
                  <a:lnTo>
                    <a:pt x="4386" y="6068"/>
                  </a:lnTo>
                  <a:lnTo>
                    <a:pt x="4662" y="5930"/>
                  </a:lnTo>
                  <a:lnTo>
                    <a:pt x="4924" y="5779"/>
                  </a:lnTo>
                  <a:lnTo>
                    <a:pt x="5159" y="5599"/>
                  </a:lnTo>
                  <a:lnTo>
                    <a:pt x="5393" y="5392"/>
                  </a:lnTo>
                  <a:lnTo>
                    <a:pt x="5586" y="5172"/>
                  </a:lnTo>
                  <a:lnTo>
                    <a:pt x="5779" y="4923"/>
                  </a:lnTo>
                  <a:lnTo>
                    <a:pt x="5931" y="4661"/>
                  </a:lnTo>
                  <a:lnTo>
                    <a:pt x="6069" y="4386"/>
                  </a:lnTo>
                  <a:lnTo>
                    <a:pt x="6166" y="4096"/>
                  </a:lnTo>
                  <a:lnTo>
                    <a:pt x="6248" y="3793"/>
                  </a:lnTo>
                  <a:lnTo>
                    <a:pt x="6290" y="3489"/>
                  </a:lnTo>
                  <a:lnTo>
                    <a:pt x="6317" y="3158"/>
                  </a:lnTo>
                  <a:lnTo>
                    <a:pt x="6290" y="2841"/>
                  </a:lnTo>
                  <a:lnTo>
                    <a:pt x="6248" y="2524"/>
                  </a:lnTo>
                  <a:lnTo>
                    <a:pt x="6166" y="2220"/>
                  </a:lnTo>
                  <a:lnTo>
                    <a:pt x="6069" y="1931"/>
                  </a:lnTo>
                  <a:lnTo>
                    <a:pt x="5931" y="1655"/>
                  </a:lnTo>
                  <a:lnTo>
                    <a:pt x="5779" y="1393"/>
                  </a:lnTo>
                  <a:lnTo>
                    <a:pt x="5586" y="1159"/>
                  </a:lnTo>
                  <a:lnTo>
                    <a:pt x="5393" y="924"/>
                  </a:lnTo>
                  <a:lnTo>
                    <a:pt x="5159" y="731"/>
                  </a:lnTo>
                  <a:lnTo>
                    <a:pt x="4924" y="552"/>
                  </a:lnTo>
                  <a:lnTo>
                    <a:pt x="4662" y="386"/>
                  </a:lnTo>
                  <a:lnTo>
                    <a:pt x="4386" y="248"/>
                  </a:lnTo>
                  <a:lnTo>
                    <a:pt x="4097" y="152"/>
                  </a:lnTo>
                  <a:lnTo>
                    <a:pt x="3793" y="69"/>
                  </a:lnTo>
                  <a:lnTo>
                    <a:pt x="3476" y="28"/>
                  </a:lnTo>
                  <a:lnTo>
                    <a:pt x="3159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5161850" y="3007475"/>
              <a:ext cx="78975" cy="78975"/>
            </a:xfrm>
            <a:custGeom>
              <a:rect b="b" l="l" r="r" t="t"/>
              <a:pathLst>
                <a:path extrusionOk="0" h="3159" w="3159">
                  <a:moveTo>
                    <a:pt x="1421" y="0"/>
                  </a:moveTo>
                  <a:lnTo>
                    <a:pt x="1256" y="28"/>
                  </a:lnTo>
                  <a:lnTo>
                    <a:pt x="1104" y="69"/>
                  </a:lnTo>
                  <a:lnTo>
                    <a:pt x="966" y="124"/>
                  </a:lnTo>
                  <a:lnTo>
                    <a:pt x="828" y="179"/>
                  </a:lnTo>
                  <a:lnTo>
                    <a:pt x="690" y="262"/>
                  </a:lnTo>
                  <a:lnTo>
                    <a:pt x="566" y="359"/>
                  </a:lnTo>
                  <a:lnTo>
                    <a:pt x="456" y="455"/>
                  </a:lnTo>
                  <a:lnTo>
                    <a:pt x="359" y="566"/>
                  </a:lnTo>
                  <a:lnTo>
                    <a:pt x="263" y="690"/>
                  </a:lnTo>
                  <a:lnTo>
                    <a:pt x="194" y="828"/>
                  </a:lnTo>
                  <a:lnTo>
                    <a:pt x="125" y="965"/>
                  </a:lnTo>
                  <a:lnTo>
                    <a:pt x="70" y="1103"/>
                  </a:lnTo>
                  <a:lnTo>
                    <a:pt x="28" y="1255"/>
                  </a:lnTo>
                  <a:lnTo>
                    <a:pt x="1" y="1407"/>
                  </a:lnTo>
                  <a:lnTo>
                    <a:pt x="1" y="1572"/>
                  </a:lnTo>
                  <a:lnTo>
                    <a:pt x="1" y="1738"/>
                  </a:lnTo>
                  <a:lnTo>
                    <a:pt x="28" y="1889"/>
                  </a:lnTo>
                  <a:lnTo>
                    <a:pt x="70" y="2041"/>
                  </a:lnTo>
                  <a:lnTo>
                    <a:pt x="125" y="2193"/>
                  </a:lnTo>
                  <a:lnTo>
                    <a:pt x="194" y="2331"/>
                  </a:lnTo>
                  <a:lnTo>
                    <a:pt x="263" y="2455"/>
                  </a:lnTo>
                  <a:lnTo>
                    <a:pt x="359" y="2579"/>
                  </a:lnTo>
                  <a:lnTo>
                    <a:pt x="456" y="2689"/>
                  </a:lnTo>
                  <a:lnTo>
                    <a:pt x="566" y="2786"/>
                  </a:lnTo>
                  <a:lnTo>
                    <a:pt x="690" y="2882"/>
                  </a:lnTo>
                  <a:lnTo>
                    <a:pt x="828" y="2965"/>
                  </a:lnTo>
                  <a:lnTo>
                    <a:pt x="966" y="3034"/>
                  </a:lnTo>
                  <a:lnTo>
                    <a:pt x="1104" y="3075"/>
                  </a:lnTo>
                  <a:lnTo>
                    <a:pt x="1256" y="3117"/>
                  </a:lnTo>
                  <a:lnTo>
                    <a:pt x="1421" y="3144"/>
                  </a:lnTo>
                  <a:lnTo>
                    <a:pt x="1573" y="3158"/>
                  </a:lnTo>
                  <a:lnTo>
                    <a:pt x="1738" y="3144"/>
                  </a:lnTo>
                  <a:lnTo>
                    <a:pt x="1890" y="3117"/>
                  </a:lnTo>
                  <a:lnTo>
                    <a:pt x="2042" y="3075"/>
                  </a:lnTo>
                  <a:lnTo>
                    <a:pt x="2193" y="3034"/>
                  </a:lnTo>
                  <a:lnTo>
                    <a:pt x="2331" y="2965"/>
                  </a:lnTo>
                  <a:lnTo>
                    <a:pt x="2455" y="2882"/>
                  </a:lnTo>
                  <a:lnTo>
                    <a:pt x="2580" y="2786"/>
                  </a:lnTo>
                  <a:lnTo>
                    <a:pt x="2690" y="2689"/>
                  </a:lnTo>
                  <a:lnTo>
                    <a:pt x="2800" y="2579"/>
                  </a:lnTo>
                  <a:lnTo>
                    <a:pt x="2883" y="2455"/>
                  </a:lnTo>
                  <a:lnTo>
                    <a:pt x="2966" y="2331"/>
                  </a:lnTo>
                  <a:lnTo>
                    <a:pt x="3035" y="2193"/>
                  </a:lnTo>
                  <a:lnTo>
                    <a:pt x="3090" y="2041"/>
                  </a:lnTo>
                  <a:lnTo>
                    <a:pt x="3117" y="1889"/>
                  </a:lnTo>
                  <a:lnTo>
                    <a:pt x="3145" y="1738"/>
                  </a:lnTo>
                  <a:lnTo>
                    <a:pt x="3159" y="1572"/>
                  </a:lnTo>
                  <a:lnTo>
                    <a:pt x="3145" y="1407"/>
                  </a:lnTo>
                  <a:lnTo>
                    <a:pt x="3117" y="1255"/>
                  </a:lnTo>
                  <a:lnTo>
                    <a:pt x="3090" y="1103"/>
                  </a:lnTo>
                  <a:lnTo>
                    <a:pt x="3035" y="965"/>
                  </a:lnTo>
                  <a:lnTo>
                    <a:pt x="2966" y="828"/>
                  </a:lnTo>
                  <a:lnTo>
                    <a:pt x="2883" y="690"/>
                  </a:lnTo>
                  <a:lnTo>
                    <a:pt x="2800" y="566"/>
                  </a:lnTo>
                  <a:lnTo>
                    <a:pt x="2690" y="455"/>
                  </a:lnTo>
                  <a:lnTo>
                    <a:pt x="2580" y="359"/>
                  </a:lnTo>
                  <a:lnTo>
                    <a:pt x="2455" y="262"/>
                  </a:lnTo>
                  <a:lnTo>
                    <a:pt x="2331" y="179"/>
                  </a:lnTo>
                  <a:lnTo>
                    <a:pt x="2193" y="124"/>
                  </a:lnTo>
                  <a:lnTo>
                    <a:pt x="2042" y="69"/>
                  </a:lnTo>
                  <a:lnTo>
                    <a:pt x="1890" y="28"/>
                  </a:lnTo>
                  <a:lnTo>
                    <a:pt x="1738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" name="Google Shape;146;p5"/>
            <p:cNvSpPr/>
            <p:nvPr/>
          </p:nvSpPr>
          <p:spPr>
            <a:xfrm>
              <a:off x="5024975" y="2628550"/>
              <a:ext cx="265850" cy="265500"/>
            </a:xfrm>
            <a:custGeom>
              <a:rect b="b" l="l" r="r" t="t"/>
              <a:pathLst>
                <a:path extrusionOk="0" h="10620" w="10634">
                  <a:moveTo>
                    <a:pt x="5048" y="1"/>
                  </a:moveTo>
                  <a:lnTo>
                    <a:pt x="4772" y="28"/>
                  </a:lnTo>
                  <a:lnTo>
                    <a:pt x="4510" y="56"/>
                  </a:lnTo>
                  <a:lnTo>
                    <a:pt x="4248" y="111"/>
                  </a:lnTo>
                  <a:lnTo>
                    <a:pt x="3986" y="166"/>
                  </a:lnTo>
                  <a:lnTo>
                    <a:pt x="3738" y="235"/>
                  </a:lnTo>
                  <a:lnTo>
                    <a:pt x="3490" y="318"/>
                  </a:lnTo>
                  <a:lnTo>
                    <a:pt x="3241" y="415"/>
                  </a:lnTo>
                  <a:lnTo>
                    <a:pt x="3007" y="525"/>
                  </a:lnTo>
                  <a:lnTo>
                    <a:pt x="2786" y="635"/>
                  </a:lnTo>
                  <a:lnTo>
                    <a:pt x="2566" y="773"/>
                  </a:lnTo>
                  <a:lnTo>
                    <a:pt x="2345" y="911"/>
                  </a:lnTo>
                  <a:lnTo>
                    <a:pt x="2138" y="1049"/>
                  </a:lnTo>
                  <a:lnTo>
                    <a:pt x="1931" y="1214"/>
                  </a:lnTo>
                  <a:lnTo>
                    <a:pt x="1738" y="1380"/>
                  </a:lnTo>
                  <a:lnTo>
                    <a:pt x="1559" y="1559"/>
                  </a:lnTo>
                  <a:lnTo>
                    <a:pt x="1380" y="1738"/>
                  </a:lnTo>
                  <a:lnTo>
                    <a:pt x="1214" y="1932"/>
                  </a:lnTo>
                  <a:lnTo>
                    <a:pt x="1062" y="2138"/>
                  </a:lnTo>
                  <a:lnTo>
                    <a:pt x="911" y="2345"/>
                  </a:lnTo>
                  <a:lnTo>
                    <a:pt x="773" y="2552"/>
                  </a:lnTo>
                  <a:lnTo>
                    <a:pt x="649" y="2773"/>
                  </a:lnTo>
                  <a:lnTo>
                    <a:pt x="525" y="3007"/>
                  </a:lnTo>
                  <a:lnTo>
                    <a:pt x="414" y="3242"/>
                  </a:lnTo>
                  <a:lnTo>
                    <a:pt x="332" y="3490"/>
                  </a:lnTo>
                  <a:lnTo>
                    <a:pt x="235" y="3738"/>
                  </a:lnTo>
                  <a:lnTo>
                    <a:pt x="166" y="3986"/>
                  </a:lnTo>
                  <a:lnTo>
                    <a:pt x="111" y="4235"/>
                  </a:lnTo>
                  <a:lnTo>
                    <a:pt x="70" y="4497"/>
                  </a:lnTo>
                  <a:lnTo>
                    <a:pt x="28" y="4772"/>
                  </a:lnTo>
                  <a:lnTo>
                    <a:pt x="14" y="5035"/>
                  </a:lnTo>
                  <a:lnTo>
                    <a:pt x="1" y="5310"/>
                  </a:lnTo>
                  <a:lnTo>
                    <a:pt x="14" y="5586"/>
                  </a:lnTo>
                  <a:lnTo>
                    <a:pt x="28" y="5862"/>
                  </a:lnTo>
                  <a:lnTo>
                    <a:pt x="70" y="6124"/>
                  </a:lnTo>
                  <a:lnTo>
                    <a:pt x="111" y="6386"/>
                  </a:lnTo>
                  <a:lnTo>
                    <a:pt x="166" y="6634"/>
                  </a:lnTo>
                  <a:lnTo>
                    <a:pt x="235" y="6896"/>
                  </a:lnTo>
                  <a:lnTo>
                    <a:pt x="332" y="7145"/>
                  </a:lnTo>
                  <a:lnTo>
                    <a:pt x="414" y="7379"/>
                  </a:lnTo>
                  <a:lnTo>
                    <a:pt x="525" y="7613"/>
                  </a:lnTo>
                  <a:lnTo>
                    <a:pt x="649" y="7848"/>
                  </a:lnTo>
                  <a:lnTo>
                    <a:pt x="773" y="8069"/>
                  </a:lnTo>
                  <a:lnTo>
                    <a:pt x="911" y="8289"/>
                  </a:lnTo>
                  <a:lnTo>
                    <a:pt x="1062" y="8496"/>
                  </a:lnTo>
                  <a:lnTo>
                    <a:pt x="1214" y="8689"/>
                  </a:lnTo>
                  <a:lnTo>
                    <a:pt x="1380" y="8882"/>
                  </a:lnTo>
                  <a:lnTo>
                    <a:pt x="1559" y="9075"/>
                  </a:lnTo>
                  <a:lnTo>
                    <a:pt x="1738" y="9241"/>
                  </a:lnTo>
                  <a:lnTo>
                    <a:pt x="1931" y="9406"/>
                  </a:lnTo>
                  <a:lnTo>
                    <a:pt x="2138" y="9572"/>
                  </a:lnTo>
                  <a:lnTo>
                    <a:pt x="2345" y="9723"/>
                  </a:lnTo>
                  <a:lnTo>
                    <a:pt x="2566" y="9861"/>
                  </a:lnTo>
                  <a:lnTo>
                    <a:pt x="2786" y="9985"/>
                  </a:lnTo>
                  <a:lnTo>
                    <a:pt x="3007" y="10096"/>
                  </a:lnTo>
                  <a:lnTo>
                    <a:pt x="3241" y="10206"/>
                  </a:lnTo>
                  <a:lnTo>
                    <a:pt x="3490" y="10303"/>
                  </a:lnTo>
                  <a:lnTo>
                    <a:pt x="3738" y="10385"/>
                  </a:lnTo>
                  <a:lnTo>
                    <a:pt x="3986" y="10454"/>
                  </a:lnTo>
                  <a:lnTo>
                    <a:pt x="4248" y="10523"/>
                  </a:lnTo>
                  <a:lnTo>
                    <a:pt x="4510" y="10565"/>
                  </a:lnTo>
                  <a:lnTo>
                    <a:pt x="4772" y="10592"/>
                  </a:lnTo>
                  <a:lnTo>
                    <a:pt x="5048" y="10620"/>
                  </a:lnTo>
                  <a:lnTo>
                    <a:pt x="5586" y="10620"/>
                  </a:lnTo>
                  <a:lnTo>
                    <a:pt x="5862" y="10592"/>
                  </a:lnTo>
                  <a:lnTo>
                    <a:pt x="6124" y="10565"/>
                  </a:lnTo>
                  <a:lnTo>
                    <a:pt x="6386" y="10523"/>
                  </a:lnTo>
                  <a:lnTo>
                    <a:pt x="6648" y="10454"/>
                  </a:lnTo>
                  <a:lnTo>
                    <a:pt x="6896" y="10385"/>
                  </a:lnTo>
                  <a:lnTo>
                    <a:pt x="7144" y="10303"/>
                  </a:lnTo>
                  <a:lnTo>
                    <a:pt x="7379" y="10206"/>
                  </a:lnTo>
                  <a:lnTo>
                    <a:pt x="7613" y="10096"/>
                  </a:lnTo>
                  <a:lnTo>
                    <a:pt x="7848" y="9985"/>
                  </a:lnTo>
                  <a:lnTo>
                    <a:pt x="8068" y="9861"/>
                  </a:lnTo>
                  <a:lnTo>
                    <a:pt x="8289" y="9723"/>
                  </a:lnTo>
                  <a:lnTo>
                    <a:pt x="8496" y="9572"/>
                  </a:lnTo>
                  <a:lnTo>
                    <a:pt x="8703" y="9406"/>
                  </a:lnTo>
                  <a:lnTo>
                    <a:pt x="8882" y="9241"/>
                  </a:lnTo>
                  <a:lnTo>
                    <a:pt x="9075" y="9075"/>
                  </a:lnTo>
                  <a:lnTo>
                    <a:pt x="9254" y="8882"/>
                  </a:lnTo>
                  <a:lnTo>
                    <a:pt x="9420" y="8689"/>
                  </a:lnTo>
                  <a:lnTo>
                    <a:pt x="9572" y="8496"/>
                  </a:lnTo>
                  <a:lnTo>
                    <a:pt x="9723" y="8289"/>
                  </a:lnTo>
                  <a:lnTo>
                    <a:pt x="9861" y="8069"/>
                  </a:lnTo>
                  <a:lnTo>
                    <a:pt x="9985" y="7848"/>
                  </a:lnTo>
                  <a:lnTo>
                    <a:pt x="10109" y="7613"/>
                  </a:lnTo>
                  <a:lnTo>
                    <a:pt x="10206" y="7379"/>
                  </a:lnTo>
                  <a:lnTo>
                    <a:pt x="10302" y="7145"/>
                  </a:lnTo>
                  <a:lnTo>
                    <a:pt x="10385" y="6896"/>
                  </a:lnTo>
                  <a:lnTo>
                    <a:pt x="10468" y="6634"/>
                  </a:lnTo>
                  <a:lnTo>
                    <a:pt x="10523" y="6386"/>
                  </a:lnTo>
                  <a:lnTo>
                    <a:pt x="10564" y="6124"/>
                  </a:lnTo>
                  <a:lnTo>
                    <a:pt x="10606" y="5862"/>
                  </a:lnTo>
                  <a:lnTo>
                    <a:pt x="10620" y="5586"/>
                  </a:lnTo>
                  <a:lnTo>
                    <a:pt x="10633" y="5310"/>
                  </a:lnTo>
                  <a:lnTo>
                    <a:pt x="10620" y="5035"/>
                  </a:lnTo>
                  <a:lnTo>
                    <a:pt x="10606" y="4772"/>
                  </a:lnTo>
                  <a:lnTo>
                    <a:pt x="10564" y="4497"/>
                  </a:lnTo>
                  <a:lnTo>
                    <a:pt x="10523" y="4235"/>
                  </a:lnTo>
                  <a:lnTo>
                    <a:pt x="10468" y="3986"/>
                  </a:lnTo>
                  <a:lnTo>
                    <a:pt x="10385" y="3738"/>
                  </a:lnTo>
                  <a:lnTo>
                    <a:pt x="10302" y="3490"/>
                  </a:lnTo>
                  <a:lnTo>
                    <a:pt x="10206" y="3242"/>
                  </a:lnTo>
                  <a:lnTo>
                    <a:pt x="10109" y="3007"/>
                  </a:lnTo>
                  <a:lnTo>
                    <a:pt x="9985" y="2773"/>
                  </a:lnTo>
                  <a:lnTo>
                    <a:pt x="9861" y="2552"/>
                  </a:lnTo>
                  <a:lnTo>
                    <a:pt x="9723" y="2345"/>
                  </a:lnTo>
                  <a:lnTo>
                    <a:pt x="9572" y="2138"/>
                  </a:lnTo>
                  <a:lnTo>
                    <a:pt x="9420" y="1932"/>
                  </a:lnTo>
                  <a:lnTo>
                    <a:pt x="9254" y="1738"/>
                  </a:lnTo>
                  <a:lnTo>
                    <a:pt x="9075" y="1559"/>
                  </a:lnTo>
                  <a:lnTo>
                    <a:pt x="8882" y="1380"/>
                  </a:lnTo>
                  <a:lnTo>
                    <a:pt x="8703" y="1214"/>
                  </a:lnTo>
                  <a:lnTo>
                    <a:pt x="8496" y="1049"/>
                  </a:lnTo>
                  <a:lnTo>
                    <a:pt x="8289" y="911"/>
                  </a:lnTo>
                  <a:lnTo>
                    <a:pt x="8068" y="773"/>
                  </a:lnTo>
                  <a:lnTo>
                    <a:pt x="7848" y="635"/>
                  </a:lnTo>
                  <a:lnTo>
                    <a:pt x="7613" y="525"/>
                  </a:lnTo>
                  <a:lnTo>
                    <a:pt x="7379" y="415"/>
                  </a:lnTo>
                  <a:lnTo>
                    <a:pt x="7144" y="318"/>
                  </a:lnTo>
                  <a:lnTo>
                    <a:pt x="6896" y="235"/>
                  </a:lnTo>
                  <a:lnTo>
                    <a:pt x="6648" y="166"/>
                  </a:lnTo>
                  <a:lnTo>
                    <a:pt x="6386" y="111"/>
                  </a:lnTo>
                  <a:lnTo>
                    <a:pt x="6124" y="56"/>
                  </a:lnTo>
                  <a:lnTo>
                    <a:pt x="5862" y="28"/>
                  </a:lnTo>
                  <a:lnTo>
                    <a:pt x="5586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" name="Google Shape;147;p5"/>
            <p:cNvSpPr/>
            <p:nvPr/>
          </p:nvSpPr>
          <p:spPr>
            <a:xfrm>
              <a:off x="4202675" y="2649250"/>
              <a:ext cx="265525" cy="265850"/>
            </a:xfrm>
            <a:custGeom>
              <a:rect b="b" l="l" r="r" t="t"/>
              <a:pathLst>
                <a:path extrusionOk="0" h="10634" w="10621">
                  <a:moveTo>
                    <a:pt x="5035" y="0"/>
                  </a:moveTo>
                  <a:lnTo>
                    <a:pt x="4773" y="28"/>
                  </a:lnTo>
                  <a:lnTo>
                    <a:pt x="4497" y="55"/>
                  </a:lnTo>
                  <a:lnTo>
                    <a:pt x="4235" y="111"/>
                  </a:lnTo>
                  <a:lnTo>
                    <a:pt x="3987" y="166"/>
                  </a:lnTo>
                  <a:lnTo>
                    <a:pt x="3738" y="235"/>
                  </a:lnTo>
                  <a:lnTo>
                    <a:pt x="3490" y="317"/>
                  </a:lnTo>
                  <a:lnTo>
                    <a:pt x="3242" y="414"/>
                  </a:lnTo>
                  <a:lnTo>
                    <a:pt x="3007" y="524"/>
                  </a:lnTo>
                  <a:lnTo>
                    <a:pt x="2773" y="635"/>
                  </a:lnTo>
                  <a:lnTo>
                    <a:pt x="2552" y="773"/>
                  </a:lnTo>
                  <a:lnTo>
                    <a:pt x="2345" y="910"/>
                  </a:lnTo>
                  <a:lnTo>
                    <a:pt x="2139" y="1048"/>
                  </a:lnTo>
                  <a:lnTo>
                    <a:pt x="1932" y="1214"/>
                  </a:lnTo>
                  <a:lnTo>
                    <a:pt x="1739" y="1379"/>
                  </a:lnTo>
                  <a:lnTo>
                    <a:pt x="1559" y="1559"/>
                  </a:lnTo>
                  <a:lnTo>
                    <a:pt x="1380" y="1738"/>
                  </a:lnTo>
                  <a:lnTo>
                    <a:pt x="1215" y="1931"/>
                  </a:lnTo>
                  <a:lnTo>
                    <a:pt x="1049" y="2138"/>
                  </a:lnTo>
                  <a:lnTo>
                    <a:pt x="911" y="2345"/>
                  </a:lnTo>
                  <a:lnTo>
                    <a:pt x="773" y="2552"/>
                  </a:lnTo>
                  <a:lnTo>
                    <a:pt x="635" y="2786"/>
                  </a:lnTo>
                  <a:lnTo>
                    <a:pt x="525" y="3007"/>
                  </a:lnTo>
                  <a:lnTo>
                    <a:pt x="415" y="3241"/>
                  </a:lnTo>
                  <a:lnTo>
                    <a:pt x="318" y="3489"/>
                  </a:lnTo>
                  <a:lnTo>
                    <a:pt x="235" y="3738"/>
                  </a:lnTo>
                  <a:lnTo>
                    <a:pt x="166" y="3986"/>
                  </a:lnTo>
                  <a:lnTo>
                    <a:pt x="111" y="4248"/>
                  </a:lnTo>
                  <a:lnTo>
                    <a:pt x="56" y="4510"/>
                  </a:lnTo>
                  <a:lnTo>
                    <a:pt x="29" y="4772"/>
                  </a:lnTo>
                  <a:lnTo>
                    <a:pt x="1" y="5034"/>
                  </a:lnTo>
                  <a:lnTo>
                    <a:pt x="1" y="5310"/>
                  </a:lnTo>
                  <a:lnTo>
                    <a:pt x="1" y="5586"/>
                  </a:lnTo>
                  <a:lnTo>
                    <a:pt x="29" y="5861"/>
                  </a:lnTo>
                  <a:lnTo>
                    <a:pt x="56" y="6123"/>
                  </a:lnTo>
                  <a:lnTo>
                    <a:pt x="111" y="6385"/>
                  </a:lnTo>
                  <a:lnTo>
                    <a:pt x="166" y="6634"/>
                  </a:lnTo>
                  <a:lnTo>
                    <a:pt x="235" y="6896"/>
                  </a:lnTo>
                  <a:lnTo>
                    <a:pt x="318" y="7144"/>
                  </a:lnTo>
                  <a:lnTo>
                    <a:pt x="415" y="7378"/>
                  </a:lnTo>
                  <a:lnTo>
                    <a:pt x="525" y="7613"/>
                  </a:lnTo>
                  <a:lnTo>
                    <a:pt x="635" y="7847"/>
                  </a:lnTo>
                  <a:lnTo>
                    <a:pt x="773" y="8068"/>
                  </a:lnTo>
                  <a:lnTo>
                    <a:pt x="911" y="8289"/>
                  </a:lnTo>
                  <a:lnTo>
                    <a:pt x="1049" y="8495"/>
                  </a:lnTo>
                  <a:lnTo>
                    <a:pt x="1215" y="8689"/>
                  </a:lnTo>
                  <a:lnTo>
                    <a:pt x="1380" y="8882"/>
                  </a:lnTo>
                  <a:lnTo>
                    <a:pt x="1559" y="9075"/>
                  </a:lnTo>
                  <a:lnTo>
                    <a:pt x="1739" y="9240"/>
                  </a:lnTo>
                  <a:lnTo>
                    <a:pt x="1932" y="9419"/>
                  </a:lnTo>
                  <a:lnTo>
                    <a:pt x="2139" y="9571"/>
                  </a:lnTo>
                  <a:lnTo>
                    <a:pt x="2345" y="9723"/>
                  </a:lnTo>
                  <a:lnTo>
                    <a:pt x="2552" y="9861"/>
                  </a:lnTo>
                  <a:lnTo>
                    <a:pt x="2773" y="9985"/>
                  </a:lnTo>
                  <a:lnTo>
                    <a:pt x="3007" y="10109"/>
                  </a:lnTo>
                  <a:lnTo>
                    <a:pt x="3242" y="10206"/>
                  </a:lnTo>
                  <a:lnTo>
                    <a:pt x="3490" y="10302"/>
                  </a:lnTo>
                  <a:lnTo>
                    <a:pt x="3738" y="10385"/>
                  </a:lnTo>
                  <a:lnTo>
                    <a:pt x="3987" y="10454"/>
                  </a:lnTo>
                  <a:lnTo>
                    <a:pt x="4235" y="10523"/>
                  </a:lnTo>
                  <a:lnTo>
                    <a:pt x="4497" y="10564"/>
                  </a:lnTo>
                  <a:lnTo>
                    <a:pt x="4773" y="10606"/>
                  </a:lnTo>
                  <a:lnTo>
                    <a:pt x="5035" y="10619"/>
                  </a:lnTo>
                  <a:lnTo>
                    <a:pt x="5311" y="10633"/>
                  </a:lnTo>
                  <a:lnTo>
                    <a:pt x="5586" y="10619"/>
                  </a:lnTo>
                  <a:lnTo>
                    <a:pt x="5862" y="10606"/>
                  </a:lnTo>
                  <a:lnTo>
                    <a:pt x="6124" y="10564"/>
                  </a:lnTo>
                  <a:lnTo>
                    <a:pt x="6386" y="10523"/>
                  </a:lnTo>
                  <a:lnTo>
                    <a:pt x="6634" y="10454"/>
                  </a:lnTo>
                  <a:lnTo>
                    <a:pt x="6896" y="10385"/>
                  </a:lnTo>
                  <a:lnTo>
                    <a:pt x="7145" y="10302"/>
                  </a:lnTo>
                  <a:lnTo>
                    <a:pt x="7379" y="10206"/>
                  </a:lnTo>
                  <a:lnTo>
                    <a:pt x="7614" y="10109"/>
                  </a:lnTo>
                  <a:lnTo>
                    <a:pt x="7848" y="9985"/>
                  </a:lnTo>
                  <a:lnTo>
                    <a:pt x="8069" y="9861"/>
                  </a:lnTo>
                  <a:lnTo>
                    <a:pt x="8289" y="9723"/>
                  </a:lnTo>
                  <a:lnTo>
                    <a:pt x="8496" y="9571"/>
                  </a:lnTo>
                  <a:lnTo>
                    <a:pt x="8689" y="9419"/>
                  </a:lnTo>
                  <a:lnTo>
                    <a:pt x="8882" y="9240"/>
                  </a:lnTo>
                  <a:lnTo>
                    <a:pt x="9075" y="9075"/>
                  </a:lnTo>
                  <a:lnTo>
                    <a:pt x="9241" y="8882"/>
                  </a:lnTo>
                  <a:lnTo>
                    <a:pt x="9406" y="8689"/>
                  </a:lnTo>
                  <a:lnTo>
                    <a:pt x="9572" y="8495"/>
                  </a:lnTo>
                  <a:lnTo>
                    <a:pt x="9724" y="8289"/>
                  </a:lnTo>
                  <a:lnTo>
                    <a:pt x="9862" y="8068"/>
                  </a:lnTo>
                  <a:lnTo>
                    <a:pt x="9986" y="7847"/>
                  </a:lnTo>
                  <a:lnTo>
                    <a:pt x="10096" y="7613"/>
                  </a:lnTo>
                  <a:lnTo>
                    <a:pt x="10206" y="7378"/>
                  </a:lnTo>
                  <a:lnTo>
                    <a:pt x="10303" y="7144"/>
                  </a:lnTo>
                  <a:lnTo>
                    <a:pt x="10386" y="6896"/>
                  </a:lnTo>
                  <a:lnTo>
                    <a:pt x="10455" y="6634"/>
                  </a:lnTo>
                  <a:lnTo>
                    <a:pt x="10524" y="6385"/>
                  </a:lnTo>
                  <a:lnTo>
                    <a:pt x="10565" y="6123"/>
                  </a:lnTo>
                  <a:lnTo>
                    <a:pt x="10592" y="5861"/>
                  </a:lnTo>
                  <a:lnTo>
                    <a:pt x="10620" y="5586"/>
                  </a:lnTo>
                  <a:lnTo>
                    <a:pt x="10620" y="5310"/>
                  </a:lnTo>
                  <a:lnTo>
                    <a:pt x="10620" y="5034"/>
                  </a:lnTo>
                  <a:lnTo>
                    <a:pt x="10592" y="4772"/>
                  </a:lnTo>
                  <a:lnTo>
                    <a:pt x="10565" y="4510"/>
                  </a:lnTo>
                  <a:lnTo>
                    <a:pt x="10524" y="4248"/>
                  </a:lnTo>
                  <a:lnTo>
                    <a:pt x="10455" y="3986"/>
                  </a:lnTo>
                  <a:lnTo>
                    <a:pt x="10386" y="3738"/>
                  </a:lnTo>
                  <a:lnTo>
                    <a:pt x="10303" y="3489"/>
                  </a:lnTo>
                  <a:lnTo>
                    <a:pt x="10206" y="3241"/>
                  </a:lnTo>
                  <a:lnTo>
                    <a:pt x="10096" y="3007"/>
                  </a:lnTo>
                  <a:lnTo>
                    <a:pt x="9986" y="2786"/>
                  </a:lnTo>
                  <a:lnTo>
                    <a:pt x="9862" y="2552"/>
                  </a:lnTo>
                  <a:lnTo>
                    <a:pt x="9724" y="2345"/>
                  </a:lnTo>
                  <a:lnTo>
                    <a:pt x="9572" y="2138"/>
                  </a:lnTo>
                  <a:lnTo>
                    <a:pt x="9406" y="1931"/>
                  </a:lnTo>
                  <a:lnTo>
                    <a:pt x="9241" y="1738"/>
                  </a:lnTo>
                  <a:lnTo>
                    <a:pt x="9075" y="1559"/>
                  </a:lnTo>
                  <a:lnTo>
                    <a:pt x="8882" y="1379"/>
                  </a:lnTo>
                  <a:lnTo>
                    <a:pt x="8689" y="1214"/>
                  </a:lnTo>
                  <a:lnTo>
                    <a:pt x="8496" y="1048"/>
                  </a:lnTo>
                  <a:lnTo>
                    <a:pt x="8289" y="910"/>
                  </a:lnTo>
                  <a:lnTo>
                    <a:pt x="8069" y="773"/>
                  </a:lnTo>
                  <a:lnTo>
                    <a:pt x="7848" y="635"/>
                  </a:lnTo>
                  <a:lnTo>
                    <a:pt x="7614" y="524"/>
                  </a:lnTo>
                  <a:lnTo>
                    <a:pt x="7379" y="414"/>
                  </a:lnTo>
                  <a:lnTo>
                    <a:pt x="7145" y="317"/>
                  </a:lnTo>
                  <a:lnTo>
                    <a:pt x="6896" y="235"/>
                  </a:lnTo>
                  <a:lnTo>
                    <a:pt x="6634" y="166"/>
                  </a:lnTo>
                  <a:lnTo>
                    <a:pt x="6386" y="111"/>
                  </a:lnTo>
                  <a:lnTo>
                    <a:pt x="6124" y="55"/>
                  </a:lnTo>
                  <a:lnTo>
                    <a:pt x="5862" y="28"/>
                  </a:lnTo>
                  <a:lnTo>
                    <a:pt x="5586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" name="Google Shape;148;p5"/>
            <p:cNvSpPr/>
            <p:nvPr/>
          </p:nvSpPr>
          <p:spPr>
            <a:xfrm>
              <a:off x="4068225" y="2680275"/>
              <a:ext cx="78975" cy="78975"/>
            </a:xfrm>
            <a:custGeom>
              <a:rect b="b" l="l" r="r" t="t"/>
              <a:pathLst>
                <a:path extrusionOk="0" h="3159" w="3159">
                  <a:moveTo>
                    <a:pt x="1407" y="0"/>
                  </a:moveTo>
                  <a:lnTo>
                    <a:pt x="1255" y="28"/>
                  </a:lnTo>
                  <a:lnTo>
                    <a:pt x="1104" y="69"/>
                  </a:lnTo>
                  <a:lnTo>
                    <a:pt x="966" y="125"/>
                  </a:lnTo>
                  <a:lnTo>
                    <a:pt x="828" y="194"/>
                  </a:lnTo>
                  <a:lnTo>
                    <a:pt x="690" y="262"/>
                  </a:lnTo>
                  <a:lnTo>
                    <a:pt x="566" y="359"/>
                  </a:lnTo>
                  <a:lnTo>
                    <a:pt x="456" y="456"/>
                  </a:lnTo>
                  <a:lnTo>
                    <a:pt x="359" y="580"/>
                  </a:lnTo>
                  <a:lnTo>
                    <a:pt x="263" y="690"/>
                  </a:lnTo>
                  <a:lnTo>
                    <a:pt x="180" y="828"/>
                  </a:lnTo>
                  <a:lnTo>
                    <a:pt x="125" y="966"/>
                  </a:lnTo>
                  <a:lnTo>
                    <a:pt x="69" y="1104"/>
                  </a:lnTo>
                  <a:lnTo>
                    <a:pt x="28" y="1255"/>
                  </a:lnTo>
                  <a:lnTo>
                    <a:pt x="0" y="1421"/>
                  </a:lnTo>
                  <a:lnTo>
                    <a:pt x="0" y="1573"/>
                  </a:lnTo>
                  <a:lnTo>
                    <a:pt x="0" y="1738"/>
                  </a:lnTo>
                  <a:lnTo>
                    <a:pt x="28" y="1890"/>
                  </a:lnTo>
                  <a:lnTo>
                    <a:pt x="69" y="2042"/>
                  </a:lnTo>
                  <a:lnTo>
                    <a:pt x="125" y="2193"/>
                  </a:lnTo>
                  <a:lnTo>
                    <a:pt x="180" y="2331"/>
                  </a:lnTo>
                  <a:lnTo>
                    <a:pt x="263" y="2455"/>
                  </a:lnTo>
                  <a:lnTo>
                    <a:pt x="359" y="2579"/>
                  </a:lnTo>
                  <a:lnTo>
                    <a:pt x="456" y="2690"/>
                  </a:lnTo>
                  <a:lnTo>
                    <a:pt x="566" y="2800"/>
                  </a:lnTo>
                  <a:lnTo>
                    <a:pt x="690" y="2883"/>
                  </a:lnTo>
                  <a:lnTo>
                    <a:pt x="828" y="2966"/>
                  </a:lnTo>
                  <a:lnTo>
                    <a:pt x="966" y="3034"/>
                  </a:lnTo>
                  <a:lnTo>
                    <a:pt x="1104" y="3090"/>
                  </a:lnTo>
                  <a:lnTo>
                    <a:pt x="1255" y="3117"/>
                  </a:lnTo>
                  <a:lnTo>
                    <a:pt x="1407" y="3145"/>
                  </a:lnTo>
                  <a:lnTo>
                    <a:pt x="1573" y="3159"/>
                  </a:lnTo>
                  <a:lnTo>
                    <a:pt x="1738" y="3145"/>
                  </a:lnTo>
                  <a:lnTo>
                    <a:pt x="1890" y="3117"/>
                  </a:lnTo>
                  <a:lnTo>
                    <a:pt x="2042" y="3090"/>
                  </a:lnTo>
                  <a:lnTo>
                    <a:pt x="2193" y="3034"/>
                  </a:lnTo>
                  <a:lnTo>
                    <a:pt x="2331" y="2966"/>
                  </a:lnTo>
                  <a:lnTo>
                    <a:pt x="2455" y="2883"/>
                  </a:lnTo>
                  <a:lnTo>
                    <a:pt x="2579" y="2800"/>
                  </a:lnTo>
                  <a:lnTo>
                    <a:pt x="2690" y="2690"/>
                  </a:lnTo>
                  <a:lnTo>
                    <a:pt x="2786" y="2579"/>
                  </a:lnTo>
                  <a:lnTo>
                    <a:pt x="2883" y="2455"/>
                  </a:lnTo>
                  <a:lnTo>
                    <a:pt x="2966" y="2331"/>
                  </a:lnTo>
                  <a:lnTo>
                    <a:pt x="3035" y="2193"/>
                  </a:lnTo>
                  <a:lnTo>
                    <a:pt x="3076" y="2042"/>
                  </a:lnTo>
                  <a:lnTo>
                    <a:pt x="3117" y="1890"/>
                  </a:lnTo>
                  <a:lnTo>
                    <a:pt x="3145" y="1738"/>
                  </a:lnTo>
                  <a:lnTo>
                    <a:pt x="3159" y="1573"/>
                  </a:lnTo>
                  <a:lnTo>
                    <a:pt x="3145" y="1421"/>
                  </a:lnTo>
                  <a:lnTo>
                    <a:pt x="3117" y="1255"/>
                  </a:lnTo>
                  <a:lnTo>
                    <a:pt x="3076" y="1104"/>
                  </a:lnTo>
                  <a:lnTo>
                    <a:pt x="3035" y="966"/>
                  </a:lnTo>
                  <a:lnTo>
                    <a:pt x="2966" y="828"/>
                  </a:lnTo>
                  <a:lnTo>
                    <a:pt x="2883" y="690"/>
                  </a:lnTo>
                  <a:lnTo>
                    <a:pt x="2786" y="580"/>
                  </a:lnTo>
                  <a:lnTo>
                    <a:pt x="2690" y="456"/>
                  </a:lnTo>
                  <a:lnTo>
                    <a:pt x="2579" y="359"/>
                  </a:lnTo>
                  <a:lnTo>
                    <a:pt x="2455" y="262"/>
                  </a:lnTo>
                  <a:lnTo>
                    <a:pt x="2331" y="194"/>
                  </a:lnTo>
                  <a:lnTo>
                    <a:pt x="2193" y="125"/>
                  </a:lnTo>
                  <a:lnTo>
                    <a:pt x="2042" y="69"/>
                  </a:lnTo>
                  <a:lnTo>
                    <a:pt x="1890" y="28"/>
                  </a:lnTo>
                  <a:lnTo>
                    <a:pt x="1738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p5"/>
            <p:cNvSpPr/>
            <p:nvPr/>
          </p:nvSpPr>
          <p:spPr>
            <a:xfrm>
              <a:off x="4654350" y="3247775"/>
              <a:ext cx="157575" cy="106200"/>
            </a:xfrm>
            <a:custGeom>
              <a:rect b="b" l="l" r="r" t="t"/>
              <a:pathLst>
                <a:path extrusionOk="0" h="4248" w="6303">
                  <a:moveTo>
                    <a:pt x="3158" y="0"/>
                  </a:moveTo>
                  <a:lnTo>
                    <a:pt x="2827" y="14"/>
                  </a:lnTo>
                  <a:lnTo>
                    <a:pt x="2524" y="69"/>
                  </a:lnTo>
                  <a:lnTo>
                    <a:pt x="2221" y="152"/>
                  </a:lnTo>
                  <a:lnTo>
                    <a:pt x="1931" y="249"/>
                  </a:lnTo>
                  <a:lnTo>
                    <a:pt x="1655" y="387"/>
                  </a:lnTo>
                  <a:lnTo>
                    <a:pt x="1393" y="538"/>
                  </a:lnTo>
                  <a:lnTo>
                    <a:pt x="1145" y="731"/>
                  </a:lnTo>
                  <a:lnTo>
                    <a:pt x="924" y="924"/>
                  </a:lnTo>
                  <a:lnTo>
                    <a:pt x="717" y="1159"/>
                  </a:lnTo>
                  <a:lnTo>
                    <a:pt x="538" y="1393"/>
                  </a:lnTo>
                  <a:lnTo>
                    <a:pt x="386" y="1655"/>
                  </a:lnTo>
                  <a:lnTo>
                    <a:pt x="248" y="1931"/>
                  </a:lnTo>
                  <a:lnTo>
                    <a:pt x="138" y="2221"/>
                  </a:lnTo>
                  <a:lnTo>
                    <a:pt x="69" y="2524"/>
                  </a:lnTo>
                  <a:lnTo>
                    <a:pt x="14" y="2841"/>
                  </a:lnTo>
                  <a:lnTo>
                    <a:pt x="0" y="3159"/>
                  </a:lnTo>
                  <a:lnTo>
                    <a:pt x="14" y="3448"/>
                  </a:lnTo>
                  <a:lnTo>
                    <a:pt x="55" y="3724"/>
                  </a:lnTo>
                  <a:lnTo>
                    <a:pt x="111" y="3986"/>
                  </a:lnTo>
                  <a:lnTo>
                    <a:pt x="193" y="4248"/>
                  </a:lnTo>
                  <a:lnTo>
                    <a:pt x="6110" y="4248"/>
                  </a:lnTo>
                  <a:lnTo>
                    <a:pt x="6192" y="3986"/>
                  </a:lnTo>
                  <a:lnTo>
                    <a:pt x="6261" y="3724"/>
                  </a:lnTo>
                  <a:lnTo>
                    <a:pt x="6289" y="3448"/>
                  </a:lnTo>
                  <a:lnTo>
                    <a:pt x="6303" y="3159"/>
                  </a:lnTo>
                  <a:lnTo>
                    <a:pt x="6289" y="2841"/>
                  </a:lnTo>
                  <a:lnTo>
                    <a:pt x="6248" y="2524"/>
                  </a:lnTo>
                  <a:lnTo>
                    <a:pt x="6165" y="2221"/>
                  </a:lnTo>
                  <a:lnTo>
                    <a:pt x="6054" y="1931"/>
                  </a:lnTo>
                  <a:lnTo>
                    <a:pt x="5930" y="1655"/>
                  </a:lnTo>
                  <a:lnTo>
                    <a:pt x="5765" y="1393"/>
                  </a:lnTo>
                  <a:lnTo>
                    <a:pt x="5586" y="1159"/>
                  </a:lnTo>
                  <a:lnTo>
                    <a:pt x="5379" y="924"/>
                  </a:lnTo>
                  <a:lnTo>
                    <a:pt x="5158" y="731"/>
                  </a:lnTo>
                  <a:lnTo>
                    <a:pt x="4924" y="538"/>
                  </a:lnTo>
                  <a:lnTo>
                    <a:pt x="4662" y="387"/>
                  </a:lnTo>
                  <a:lnTo>
                    <a:pt x="4386" y="249"/>
                  </a:lnTo>
                  <a:lnTo>
                    <a:pt x="4096" y="152"/>
                  </a:lnTo>
                  <a:lnTo>
                    <a:pt x="3793" y="69"/>
                  </a:lnTo>
                  <a:lnTo>
                    <a:pt x="3476" y="14"/>
                  </a:lnTo>
                  <a:lnTo>
                    <a:pt x="3158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" name="Google Shape;150;p5"/>
            <p:cNvSpPr/>
            <p:nvPr/>
          </p:nvSpPr>
          <p:spPr>
            <a:xfrm>
              <a:off x="4134075" y="3132275"/>
              <a:ext cx="265850" cy="221700"/>
            </a:xfrm>
            <a:custGeom>
              <a:rect b="b" l="l" r="r" t="t"/>
              <a:pathLst>
                <a:path extrusionOk="0" h="8868" w="10634">
                  <a:moveTo>
                    <a:pt x="5310" y="0"/>
                  </a:moveTo>
                  <a:lnTo>
                    <a:pt x="5048" y="14"/>
                  </a:lnTo>
                  <a:lnTo>
                    <a:pt x="4772" y="28"/>
                  </a:lnTo>
                  <a:lnTo>
                    <a:pt x="4510" y="69"/>
                  </a:lnTo>
                  <a:lnTo>
                    <a:pt x="4248" y="111"/>
                  </a:lnTo>
                  <a:lnTo>
                    <a:pt x="3986" y="180"/>
                  </a:lnTo>
                  <a:lnTo>
                    <a:pt x="3738" y="249"/>
                  </a:lnTo>
                  <a:lnTo>
                    <a:pt x="3490" y="331"/>
                  </a:lnTo>
                  <a:lnTo>
                    <a:pt x="3241" y="428"/>
                  </a:lnTo>
                  <a:lnTo>
                    <a:pt x="3007" y="524"/>
                  </a:lnTo>
                  <a:lnTo>
                    <a:pt x="2786" y="649"/>
                  </a:lnTo>
                  <a:lnTo>
                    <a:pt x="2566" y="773"/>
                  </a:lnTo>
                  <a:lnTo>
                    <a:pt x="2345" y="911"/>
                  </a:lnTo>
                  <a:lnTo>
                    <a:pt x="2138" y="1062"/>
                  </a:lnTo>
                  <a:lnTo>
                    <a:pt x="1931" y="1214"/>
                  </a:lnTo>
                  <a:lnTo>
                    <a:pt x="1738" y="1393"/>
                  </a:lnTo>
                  <a:lnTo>
                    <a:pt x="1559" y="1559"/>
                  </a:lnTo>
                  <a:lnTo>
                    <a:pt x="1380" y="1752"/>
                  </a:lnTo>
                  <a:lnTo>
                    <a:pt x="1214" y="1945"/>
                  </a:lnTo>
                  <a:lnTo>
                    <a:pt x="1062" y="2138"/>
                  </a:lnTo>
                  <a:lnTo>
                    <a:pt x="911" y="2345"/>
                  </a:lnTo>
                  <a:lnTo>
                    <a:pt x="773" y="2566"/>
                  </a:lnTo>
                  <a:lnTo>
                    <a:pt x="649" y="2786"/>
                  </a:lnTo>
                  <a:lnTo>
                    <a:pt x="525" y="3021"/>
                  </a:lnTo>
                  <a:lnTo>
                    <a:pt x="414" y="3255"/>
                  </a:lnTo>
                  <a:lnTo>
                    <a:pt x="332" y="3490"/>
                  </a:lnTo>
                  <a:lnTo>
                    <a:pt x="235" y="3738"/>
                  </a:lnTo>
                  <a:lnTo>
                    <a:pt x="166" y="3986"/>
                  </a:lnTo>
                  <a:lnTo>
                    <a:pt x="111" y="4248"/>
                  </a:lnTo>
                  <a:lnTo>
                    <a:pt x="70" y="4510"/>
                  </a:lnTo>
                  <a:lnTo>
                    <a:pt x="28" y="4772"/>
                  </a:lnTo>
                  <a:lnTo>
                    <a:pt x="14" y="5048"/>
                  </a:lnTo>
                  <a:lnTo>
                    <a:pt x="1" y="5324"/>
                  </a:lnTo>
                  <a:lnTo>
                    <a:pt x="14" y="5572"/>
                  </a:lnTo>
                  <a:lnTo>
                    <a:pt x="28" y="5820"/>
                  </a:lnTo>
                  <a:lnTo>
                    <a:pt x="56" y="6068"/>
                  </a:lnTo>
                  <a:lnTo>
                    <a:pt x="97" y="6317"/>
                  </a:lnTo>
                  <a:lnTo>
                    <a:pt x="152" y="6565"/>
                  </a:lnTo>
                  <a:lnTo>
                    <a:pt x="207" y="6799"/>
                  </a:lnTo>
                  <a:lnTo>
                    <a:pt x="276" y="7020"/>
                  </a:lnTo>
                  <a:lnTo>
                    <a:pt x="359" y="7254"/>
                  </a:lnTo>
                  <a:lnTo>
                    <a:pt x="456" y="7475"/>
                  </a:lnTo>
                  <a:lnTo>
                    <a:pt x="566" y="7696"/>
                  </a:lnTo>
                  <a:lnTo>
                    <a:pt x="676" y="7903"/>
                  </a:lnTo>
                  <a:lnTo>
                    <a:pt x="787" y="8110"/>
                  </a:lnTo>
                  <a:lnTo>
                    <a:pt x="925" y="8303"/>
                  </a:lnTo>
                  <a:lnTo>
                    <a:pt x="1062" y="8496"/>
                  </a:lnTo>
                  <a:lnTo>
                    <a:pt x="1200" y="8689"/>
                  </a:lnTo>
                  <a:lnTo>
                    <a:pt x="1366" y="8868"/>
                  </a:lnTo>
                  <a:lnTo>
                    <a:pt x="9268" y="8868"/>
                  </a:lnTo>
                  <a:lnTo>
                    <a:pt x="9434" y="8689"/>
                  </a:lnTo>
                  <a:lnTo>
                    <a:pt x="9572" y="8496"/>
                  </a:lnTo>
                  <a:lnTo>
                    <a:pt x="9709" y="8303"/>
                  </a:lnTo>
                  <a:lnTo>
                    <a:pt x="9847" y="8110"/>
                  </a:lnTo>
                  <a:lnTo>
                    <a:pt x="9958" y="7903"/>
                  </a:lnTo>
                  <a:lnTo>
                    <a:pt x="10068" y="7696"/>
                  </a:lnTo>
                  <a:lnTo>
                    <a:pt x="10178" y="7475"/>
                  </a:lnTo>
                  <a:lnTo>
                    <a:pt x="10275" y="7254"/>
                  </a:lnTo>
                  <a:lnTo>
                    <a:pt x="10344" y="7020"/>
                  </a:lnTo>
                  <a:lnTo>
                    <a:pt x="10427" y="6799"/>
                  </a:lnTo>
                  <a:lnTo>
                    <a:pt x="10482" y="6565"/>
                  </a:lnTo>
                  <a:lnTo>
                    <a:pt x="10537" y="6317"/>
                  </a:lnTo>
                  <a:lnTo>
                    <a:pt x="10578" y="6068"/>
                  </a:lnTo>
                  <a:lnTo>
                    <a:pt x="10606" y="5820"/>
                  </a:lnTo>
                  <a:lnTo>
                    <a:pt x="10620" y="5572"/>
                  </a:lnTo>
                  <a:lnTo>
                    <a:pt x="10633" y="5324"/>
                  </a:lnTo>
                  <a:lnTo>
                    <a:pt x="10620" y="5048"/>
                  </a:lnTo>
                  <a:lnTo>
                    <a:pt x="10606" y="4772"/>
                  </a:lnTo>
                  <a:lnTo>
                    <a:pt x="10564" y="4510"/>
                  </a:lnTo>
                  <a:lnTo>
                    <a:pt x="10523" y="4248"/>
                  </a:lnTo>
                  <a:lnTo>
                    <a:pt x="10468" y="3986"/>
                  </a:lnTo>
                  <a:lnTo>
                    <a:pt x="10385" y="3738"/>
                  </a:lnTo>
                  <a:lnTo>
                    <a:pt x="10302" y="3490"/>
                  </a:lnTo>
                  <a:lnTo>
                    <a:pt x="10206" y="3255"/>
                  </a:lnTo>
                  <a:lnTo>
                    <a:pt x="10109" y="3021"/>
                  </a:lnTo>
                  <a:lnTo>
                    <a:pt x="9985" y="2786"/>
                  </a:lnTo>
                  <a:lnTo>
                    <a:pt x="9861" y="2566"/>
                  </a:lnTo>
                  <a:lnTo>
                    <a:pt x="9723" y="2345"/>
                  </a:lnTo>
                  <a:lnTo>
                    <a:pt x="9572" y="2138"/>
                  </a:lnTo>
                  <a:lnTo>
                    <a:pt x="9420" y="1945"/>
                  </a:lnTo>
                  <a:lnTo>
                    <a:pt x="9254" y="1752"/>
                  </a:lnTo>
                  <a:lnTo>
                    <a:pt x="9075" y="1559"/>
                  </a:lnTo>
                  <a:lnTo>
                    <a:pt x="8896" y="1393"/>
                  </a:lnTo>
                  <a:lnTo>
                    <a:pt x="8703" y="1214"/>
                  </a:lnTo>
                  <a:lnTo>
                    <a:pt x="8496" y="1062"/>
                  </a:lnTo>
                  <a:lnTo>
                    <a:pt x="8289" y="911"/>
                  </a:lnTo>
                  <a:lnTo>
                    <a:pt x="8068" y="773"/>
                  </a:lnTo>
                  <a:lnTo>
                    <a:pt x="7848" y="649"/>
                  </a:lnTo>
                  <a:lnTo>
                    <a:pt x="7627" y="524"/>
                  </a:lnTo>
                  <a:lnTo>
                    <a:pt x="7379" y="428"/>
                  </a:lnTo>
                  <a:lnTo>
                    <a:pt x="7144" y="331"/>
                  </a:lnTo>
                  <a:lnTo>
                    <a:pt x="6896" y="249"/>
                  </a:lnTo>
                  <a:lnTo>
                    <a:pt x="6648" y="180"/>
                  </a:lnTo>
                  <a:lnTo>
                    <a:pt x="6386" y="111"/>
                  </a:lnTo>
                  <a:lnTo>
                    <a:pt x="6124" y="69"/>
                  </a:lnTo>
                  <a:lnTo>
                    <a:pt x="5862" y="28"/>
                  </a:lnTo>
                  <a:lnTo>
                    <a:pt x="5586" y="14"/>
                  </a:lnTo>
                  <a:lnTo>
                    <a:pt x="5310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" name="Google Shape;151;p5"/>
            <p:cNvSpPr/>
            <p:nvPr/>
          </p:nvSpPr>
          <p:spPr>
            <a:xfrm>
              <a:off x="3972375" y="3276725"/>
              <a:ext cx="78975" cy="77250"/>
            </a:xfrm>
            <a:custGeom>
              <a:rect b="b" l="l" r="r" t="t"/>
              <a:pathLst>
                <a:path extrusionOk="0" h="3090" w="3159">
                  <a:moveTo>
                    <a:pt x="1421" y="1"/>
                  </a:moveTo>
                  <a:lnTo>
                    <a:pt x="1269" y="28"/>
                  </a:lnTo>
                  <a:lnTo>
                    <a:pt x="1118" y="70"/>
                  </a:lnTo>
                  <a:lnTo>
                    <a:pt x="966" y="125"/>
                  </a:lnTo>
                  <a:lnTo>
                    <a:pt x="828" y="194"/>
                  </a:lnTo>
                  <a:lnTo>
                    <a:pt x="704" y="263"/>
                  </a:lnTo>
                  <a:lnTo>
                    <a:pt x="580" y="359"/>
                  </a:lnTo>
                  <a:lnTo>
                    <a:pt x="469" y="456"/>
                  </a:lnTo>
                  <a:lnTo>
                    <a:pt x="359" y="566"/>
                  </a:lnTo>
                  <a:lnTo>
                    <a:pt x="276" y="690"/>
                  </a:lnTo>
                  <a:lnTo>
                    <a:pt x="194" y="828"/>
                  </a:lnTo>
                  <a:lnTo>
                    <a:pt x="125" y="966"/>
                  </a:lnTo>
                  <a:lnTo>
                    <a:pt x="70" y="1104"/>
                  </a:lnTo>
                  <a:lnTo>
                    <a:pt x="42" y="1256"/>
                  </a:lnTo>
                  <a:lnTo>
                    <a:pt x="14" y="1421"/>
                  </a:lnTo>
                  <a:lnTo>
                    <a:pt x="1" y="1573"/>
                  </a:lnTo>
                  <a:lnTo>
                    <a:pt x="14" y="1711"/>
                  </a:lnTo>
                  <a:lnTo>
                    <a:pt x="28" y="1835"/>
                  </a:lnTo>
                  <a:lnTo>
                    <a:pt x="56" y="1959"/>
                  </a:lnTo>
                  <a:lnTo>
                    <a:pt x="83" y="2083"/>
                  </a:lnTo>
                  <a:lnTo>
                    <a:pt x="138" y="2207"/>
                  </a:lnTo>
                  <a:lnTo>
                    <a:pt x="194" y="2318"/>
                  </a:lnTo>
                  <a:lnTo>
                    <a:pt x="249" y="2428"/>
                  </a:lnTo>
                  <a:lnTo>
                    <a:pt x="318" y="2525"/>
                  </a:lnTo>
                  <a:lnTo>
                    <a:pt x="401" y="2621"/>
                  </a:lnTo>
                  <a:lnTo>
                    <a:pt x="483" y="2718"/>
                  </a:lnTo>
                  <a:lnTo>
                    <a:pt x="580" y="2800"/>
                  </a:lnTo>
                  <a:lnTo>
                    <a:pt x="676" y="2869"/>
                  </a:lnTo>
                  <a:lnTo>
                    <a:pt x="787" y="2938"/>
                  </a:lnTo>
                  <a:lnTo>
                    <a:pt x="897" y="2993"/>
                  </a:lnTo>
                  <a:lnTo>
                    <a:pt x="1007" y="3049"/>
                  </a:lnTo>
                  <a:lnTo>
                    <a:pt x="1131" y="3090"/>
                  </a:lnTo>
                  <a:lnTo>
                    <a:pt x="2028" y="3090"/>
                  </a:lnTo>
                  <a:lnTo>
                    <a:pt x="2152" y="3049"/>
                  </a:lnTo>
                  <a:lnTo>
                    <a:pt x="2262" y="2993"/>
                  </a:lnTo>
                  <a:lnTo>
                    <a:pt x="2373" y="2938"/>
                  </a:lnTo>
                  <a:lnTo>
                    <a:pt x="2483" y="2869"/>
                  </a:lnTo>
                  <a:lnTo>
                    <a:pt x="2580" y="2800"/>
                  </a:lnTo>
                  <a:lnTo>
                    <a:pt x="2676" y="2718"/>
                  </a:lnTo>
                  <a:lnTo>
                    <a:pt x="2759" y="2621"/>
                  </a:lnTo>
                  <a:lnTo>
                    <a:pt x="2842" y="2525"/>
                  </a:lnTo>
                  <a:lnTo>
                    <a:pt x="2910" y="2428"/>
                  </a:lnTo>
                  <a:lnTo>
                    <a:pt x="2979" y="2318"/>
                  </a:lnTo>
                  <a:lnTo>
                    <a:pt x="3035" y="2207"/>
                  </a:lnTo>
                  <a:lnTo>
                    <a:pt x="3076" y="2083"/>
                  </a:lnTo>
                  <a:lnTo>
                    <a:pt x="3117" y="1959"/>
                  </a:lnTo>
                  <a:lnTo>
                    <a:pt x="3145" y="1835"/>
                  </a:lnTo>
                  <a:lnTo>
                    <a:pt x="3159" y="1711"/>
                  </a:lnTo>
                  <a:lnTo>
                    <a:pt x="3159" y="1573"/>
                  </a:lnTo>
                  <a:lnTo>
                    <a:pt x="3159" y="1421"/>
                  </a:lnTo>
                  <a:lnTo>
                    <a:pt x="3131" y="1256"/>
                  </a:lnTo>
                  <a:lnTo>
                    <a:pt x="3090" y="1104"/>
                  </a:lnTo>
                  <a:lnTo>
                    <a:pt x="3035" y="966"/>
                  </a:lnTo>
                  <a:lnTo>
                    <a:pt x="2966" y="828"/>
                  </a:lnTo>
                  <a:lnTo>
                    <a:pt x="2897" y="690"/>
                  </a:lnTo>
                  <a:lnTo>
                    <a:pt x="2800" y="566"/>
                  </a:lnTo>
                  <a:lnTo>
                    <a:pt x="2704" y="456"/>
                  </a:lnTo>
                  <a:lnTo>
                    <a:pt x="2580" y="359"/>
                  </a:lnTo>
                  <a:lnTo>
                    <a:pt x="2469" y="263"/>
                  </a:lnTo>
                  <a:lnTo>
                    <a:pt x="2331" y="194"/>
                  </a:lnTo>
                  <a:lnTo>
                    <a:pt x="2193" y="125"/>
                  </a:lnTo>
                  <a:lnTo>
                    <a:pt x="2055" y="70"/>
                  </a:lnTo>
                  <a:lnTo>
                    <a:pt x="1904" y="28"/>
                  </a:lnTo>
                  <a:lnTo>
                    <a:pt x="1738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" name="Google Shape;152;p5"/>
            <p:cNvSpPr/>
            <p:nvPr/>
          </p:nvSpPr>
          <p:spPr>
            <a:xfrm>
              <a:off x="4850525" y="2481000"/>
              <a:ext cx="157575" cy="157925"/>
            </a:xfrm>
            <a:custGeom>
              <a:rect b="b" l="l" r="r" t="t"/>
              <a:pathLst>
                <a:path extrusionOk="0" h="6317" w="6303">
                  <a:moveTo>
                    <a:pt x="3145" y="0"/>
                  </a:moveTo>
                  <a:lnTo>
                    <a:pt x="2827" y="28"/>
                  </a:lnTo>
                  <a:lnTo>
                    <a:pt x="2510" y="69"/>
                  </a:lnTo>
                  <a:lnTo>
                    <a:pt x="2207" y="152"/>
                  </a:lnTo>
                  <a:lnTo>
                    <a:pt x="1917" y="248"/>
                  </a:lnTo>
                  <a:lnTo>
                    <a:pt x="1641" y="386"/>
                  </a:lnTo>
                  <a:lnTo>
                    <a:pt x="1379" y="538"/>
                  </a:lnTo>
                  <a:lnTo>
                    <a:pt x="1145" y="731"/>
                  </a:lnTo>
                  <a:lnTo>
                    <a:pt x="924" y="924"/>
                  </a:lnTo>
                  <a:lnTo>
                    <a:pt x="717" y="1159"/>
                  </a:lnTo>
                  <a:lnTo>
                    <a:pt x="538" y="1393"/>
                  </a:lnTo>
                  <a:lnTo>
                    <a:pt x="373" y="1655"/>
                  </a:lnTo>
                  <a:lnTo>
                    <a:pt x="249" y="1931"/>
                  </a:lnTo>
                  <a:lnTo>
                    <a:pt x="138" y="2221"/>
                  </a:lnTo>
                  <a:lnTo>
                    <a:pt x="55" y="2524"/>
                  </a:lnTo>
                  <a:lnTo>
                    <a:pt x="14" y="2841"/>
                  </a:lnTo>
                  <a:lnTo>
                    <a:pt x="0" y="3158"/>
                  </a:lnTo>
                  <a:lnTo>
                    <a:pt x="14" y="3489"/>
                  </a:lnTo>
                  <a:lnTo>
                    <a:pt x="55" y="3793"/>
                  </a:lnTo>
                  <a:lnTo>
                    <a:pt x="138" y="4096"/>
                  </a:lnTo>
                  <a:lnTo>
                    <a:pt x="249" y="4386"/>
                  </a:lnTo>
                  <a:lnTo>
                    <a:pt x="373" y="4662"/>
                  </a:lnTo>
                  <a:lnTo>
                    <a:pt x="538" y="4924"/>
                  </a:lnTo>
                  <a:lnTo>
                    <a:pt x="717" y="5172"/>
                  </a:lnTo>
                  <a:lnTo>
                    <a:pt x="924" y="5393"/>
                  </a:lnTo>
                  <a:lnTo>
                    <a:pt x="1145" y="5599"/>
                  </a:lnTo>
                  <a:lnTo>
                    <a:pt x="1379" y="5779"/>
                  </a:lnTo>
                  <a:lnTo>
                    <a:pt x="1641" y="5930"/>
                  </a:lnTo>
                  <a:lnTo>
                    <a:pt x="1917" y="6068"/>
                  </a:lnTo>
                  <a:lnTo>
                    <a:pt x="2207" y="6179"/>
                  </a:lnTo>
                  <a:lnTo>
                    <a:pt x="2510" y="6248"/>
                  </a:lnTo>
                  <a:lnTo>
                    <a:pt x="2827" y="6303"/>
                  </a:lnTo>
                  <a:lnTo>
                    <a:pt x="3145" y="6317"/>
                  </a:lnTo>
                  <a:lnTo>
                    <a:pt x="3476" y="6303"/>
                  </a:lnTo>
                  <a:lnTo>
                    <a:pt x="3779" y="6248"/>
                  </a:lnTo>
                  <a:lnTo>
                    <a:pt x="4082" y="6179"/>
                  </a:lnTo>
                  <a:lnTo>
                    <a:pt x="4372" y="6068"/>
                  </a:lnTo>
                  <a:lnTo>
                    <a:pt x="4648" y="5930"/>
                  </a:lnTo>
                  <a:lnTo>
                    <a:pt x="4910" y="5779"/>
                  </a:lnTo>
                  <a:lnTo>
                    <a:pt x="5158" y="5599"/>
                  </a:lnTo>
                  <a:lnTo>
                    <a:pt x="5379" y="5393"/>
                  </a:lnTo>
                  <a:lnTo>
                    <a:pt x="5586" y="5172"/>
                  </a:lnTo>
                  <a:lnTo>
                    <a:pt x="5765" y="4924"/>
                  </a:lnTo>
                  <a:lnTo>
                    <a:pt x="5917" y="4662"/>
                  </a:lnTo>
                  <a:lnTo>
                    <a:pt x="6055" y="4386"/>
                  </a:lnTo>
                  <a:lnTo>
                    <a:pt x="6165" y="4096"/>
                  </a:lnTo>
                  <a:lnTo>
                    <a:pt x="6234" y="3793"/>
                  </a:lnTo>
                  <a:lnTo>
                    <a:pt x="6289" y="3489"/>
                  </a:lnTo>
                  <a:lnTo>
                    <a:pt x="6303" y="3158"/>
                  </a:lnTo>
                  <a:lnTo>
                    <a:pt x="6289" y="2841"/>
                  </a:lnTo>
                  <a:lnTo>
                    <a:pt x="6234" y="2524"/>
                  </a:lnTo>
                  <a:lnTo>
                    <a:pt x="6165" y="2221"/>
                  </a:lnTo>
                  <a:lnTo>
                    <a:pt x="6055" y="1931"/>
                  </a:lnTo>
                  <a:lnTo>
                    <a:pt x="5917" y="1655"/>
                  </a:lnTo>
                  <a:lnTo>
                    <a:pt x="5765" y="1393"/>
                  </a:lnTo>
                  <a:lnTo>
                    <a:pt x="5586" y="1159"/>
                  </a:lnTo>
                  <a:lnTo>
                    <a:pt x="5379" y="924"/>
                  </a:lnTo>
                  <a:lnTo>
                    <a:pt x="5158" y="731"/>
                  </a:lnTo>
                  <a:lnTo>
                    <a:pt x="4910" y="538"/>
                  </a:lnTo>
                  <a:lnTo>
                    <a:pt x="4648" y="386"/>
                  </a:lnTo>
                  <a:lnTo>
                    <a:pt x="4372" y="248"/>
                  </a:lnTo>
                  <a:lnTo>
                    <a:pt x="4082" y="152"/>
                  </a:lnTo>
                  <a:lnTo>
                    <a:pt x="3779" y="69"/>
                  </a:lnTo>
                  <a:lnTo>
                    <a:pt x="3476" y="28"/>
                  </a:lnTo>
                  <a:lnTo>
                    <a:pt x="3145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5"/>
            <p:cNvSpPr/>
            <p:nvPr/>
          </p:nvSpPr>
          <p:spPr>
            <a:xfrm>
              <a:off x="3823775" y="2979550"/>
              <a:ext cx="188275" cy="265825"/>
            </a:xfrm>
            <a:custGeom>
              <a:rect b="b" l="l" r="r" t="t"/>
              <a:pathLst>
                <a:path extrusionOk="0" h="10633" w="7531">
                  <a:moveTo>
                    <a:pt x="2207" y="0"/>
                  </a:moveTo>
                  <a:lnTo>
                    <a:pt x="1918" y="14"/>
                  </a:lnTo>
                  <a:lnTo>
                    <a:pt x="1628" y="41"/>
                  </a:lnTo>
                  <a:lnTo>
                    <a:pt x="1338" y="83"/>
                  </a:lnTo>
                  <a:lnTo>
                    <a:pt x="1063" y="124"/>
                  </a:lnTo>
                  <a:lnTo>
                    <a:pt x="787" y="193"/>
                  </a:lnTo>
                  <a:lnTo>
                    <a:pt x="525" y="276"/>
                  </a:lnTo>
                  <a:lnTo>
                    <a:pt x="263" y="372"/>
                  </a:lnTo>
                  <a:lnTo>
                    <a:pt x="1" y="483"/>
                  </a:lnTo>
                  <a:lnTo>
                    <a:pt x="1" y="10150"/>
                  </a:lnTo>
                  <a:lnTo>
                    <a:pt x="263" y="10260"/>
                  </a:lnTo>
                  <a:lnTo>
                    <a:pt x="525" y="10357"/>
                  </a:lnTo>
                  <a:lnTo>
                    <a:pt x="787" y="10440"/>
                  </a:lnTo>
                  <a:lnTo>
                    <a:pt x="1063" y="10509"/>
                  </a:lnTo>
                  <a:lnTo>
                    <a:pt x="1338" y="10564"/>
                  </a:lnTo>
                  <a:lnTo>
                    <a:pt x="1628" y="10605"/>
                  </a:lnTo>
                  <a:lnTo>
                    <a:pt x="1918" y="10619"/>
                  </a:lnTo>
                  <a:lnTo>
                    <a:pt x="2207" y="10633"/>
                  </a:lnTo>
                  <a:lnTo>
                    <a:pt x="2483" y="10619"/>
                  </a:lnTo>
                  <a:lnTo>
                    <a:pt x="2759" y="10605"/>
                  </a:lnTo>
                  <a:lnTo>
                    <a:pt x="3021" y="10578"/>
                  </a:lnTo>
                  <a:lnTo>
                    <a:pt x="3283" y="10523"/>
                  </a:lnTo>
                  <a:lnTo>
                    <a:pt x="3545" y="10467"/>
                  </a:lnTo>
                  <a:lnTo>
                    <a:pt x="3793" y="10398"/>
                  </a:lnTo>
                  <a:lnTo>
                    <a:pt x="4041" y="10316"/>
                  </a:lnTo>
                  <a:lnTo>
                    <a:pt x="4276" y="10219"/>
                  </a:lnTo>
                  <a:lnTo>
                    <a:pt x="4510" y="10109"/>
                  </a:lnTo>
                  <a:lnTo>
                    <a:pt x="4745" y="9985"/>
                  </a:lnTo>
                  <a:lnTo>
                    <a:pt x="4965" y="9861"/>
                  </a:lnTo>
                  <a:lnTo>
                    <a:pt x="5186" y="9723"/>
                  </a:lnTo>
                  <a:lnTo>
                    <a:pt x="5393" y="9571"/>
                  </a:lnTo>
                  <a:lnTo>
                    <a:pt x="5586" y="9419"/>
                  </a:lnTo>
                  <a:lnTo>
                    <a:pt x="5779" y="9254"/>
                  </a:lnTo>
                  <a:lnTo>
                    <a:pt x="5972" y="9074"/>
                  </a:lnTo>
                  <a:lnTo>
                    <a:pt x="6151" y="8895"/>
                  </a:lnTo>
                  <a:lnTo>
                    <a:pt x="6317" y="8702"/>
                  </a:lnTo>
                  <a:lnTo>
                    <a:pt x="6469" y="8495"/>
                  </a:lnTo>
                  <a:lnTo>
                    <a:pt x="6620" y="8288"/>
                  </a:lnTo>
                  <a:lnTo>
                    <a:pt x="6758" y="8068"/>
                  </a:lnTo>
                  <a:lnTo>
                    <a:pt x="6882" y="7847"/>
                  </a:lnTo>
                  <a:lnTo>
                    <a:pt x="7006" y="7626"/>
                  </a:lnTo>
                  <a:lnTo>
                    <a:pt x="7103" y="7392"/>
                  </a:lnTo>
                  <a:lnTo>
                    <a:pt x="7200" y="7144"/>
                  </a:lnTo>
                  <a:lnTo>
                    <a:pt x="7282" y="6895"/>
                  </a:lnTo>
                  <a:lnTo>
                    <a:pt x="7365" y="6647"/>
                  </a:lnTo>
                  <a:lnTo>
                    <a:pt x="7420" y="6385"/>
                  </a:lnTo>
                  <a:lnTo>
                    <a:pt x="7462" y="6123"/>
                  </a:lnTo>
                  <a:lnTo>
                    <a:pt x="7503" y="5861"/>
                  </a:lnTo>
                  <a:lnTo>
                    <a:pt x="7517" y="5599"/>
                  </a:lnTo>
                  <a:lnTo>
                    <a:pt x="7531" y="5323"/>
                  </a:lnTo>
                  <a:lnTo>
                    <a:pt x="7517" y="5048"/>
                  </a:lnTo>
                  <a:lnTo>
                    <a:pt x="7503" y="4772"/>
                  </a:lnTo>
                  <a:lnTo>
                    <a:pt x="7462" y="4510"/>
                  </a:lnTo>
                  <a:lnTo>
                    <a:pt x="7420" y="4248"/>
                  </a:lnTo>
                  <a:lnTo>
                    <a:pt x="7365" y="3986"/>
                  </a:lnTo>
                  <a:lnTo>
                    <a:pt x="7282" y="3737"/>
                  </a:lnTo>
                  <a:lnTo>
                    <a:pt x="7200" y="3489"/>
                  </a:lnTo>
                  <a:lnTo>
                    <a:pt x="7103" y="3255"/>
                  </a:lnTo>
                  <a:lnTo>
                    <a:pt x="7006" y="3020"/>
                  </a:lnTo>
                  <a:lnTo>
                    <a:pt x="6882" y="2786"/>
                  </a:lnTo>
                  <a:lnTo>
                    <a:pt x="6758" y="2565"/>
                  </a:lnTo>
                  <a:lnTo>
                    <a:pt x="6620" y="2344"/>
                  </a:lnTo>
                  <a:lnTo>
                    <a:pt x="6469" y="2138"/>
                  </a:lnTo>
                  <a:lnTo>
                    <a:pt x="6317" y="1945"/>
                  </a:lnTo>
                  <a:lnTo>
                    <a:pt x="6151" y="1751"/>
                  </a:lnTo>
                  <a:lnTo>
                    <a:pt x="5972" y="1558"/>
                  </a:lnTo>
                  <a:lnTo>
                    <a:pt x="5779" y="1379"/>
                  </a:lnTo>
                  <a:lnTo>
                    <a:pt x="5586" y="1214"/>
                  </a:lnTo>
                  <a:lnTo>
                    <a:pt x="5393" y="1062"/>
                  </a:lnTo>
                  <a:lnTo>
                    <a:pt x="5186" y="910"/>
                  </a:lnTo>
                  <a:lnTo>
                    <a:pt x="4965" y="772"/>
                  </a:lnTo>
                  <a:lnTo>
                    <a:pt x="4745" y="648"/>
                  </a:lnTo>
                  <a:lnTo>
                    <a:pt x="4510" y="524"/>
                  </a:lnTo>
                  <a:lnTo>
                    <a:pt x="4276" y="428"/>
                  </a:lnTo>
                  <a:lnTo>
                    <a:pt x="4041" y="331"/>
                  </a:lnTo>
                  <a:lnTo>
                    <a:pt x="3793" y="248"/>
                  </a:lnTo>
                  <a:lnTo>
                    <a:pt x="3545" y="179"/>
                  </a:lnTo>
                  <a:lnTo>
                    <a:pt x="3283" y="110"/>
                  </a:lnTo>
                  <a:lnTo>
                    <a:pt x="3021" y="69"/>
                  </a:lnTo>
                  <a:lnTo>
                    <a:pt x="2759" y="28"/>
                  </a:lnTo>
                  <a:lnTo>
                    <a:pt x="2483" y="14"/>
                  </a:lnTo>
                  <a:lnTo>
                    <a:pt x="2207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" name="Google Shape;154;p5"/>
            <p:cNvSpPr/>
            <p:nvPr/>
          </p:nvSpPr>
          <p:spPr>
            <a:xfrm>
              <a:off x="5548350" y="2976100"/>
              <a:ext cx="40700" cy="191375"/>
            </a:xfrm>
            <a:custGeom>
              <a:rect b="b" l="l" r="r" t="t"/>
              <a:pathLst>
                <a:path extrusionOk="0" h="7655" w="1628">
                  <a:moveTo>
                    <a:pt x="1628" y="0"/>
                  </a:moveTo>
                  <a:lnTo>
                    <a:pt x="1448" y="179"/>
                  </a:lnTo>
                  <a:lnTo>
                    <a:pt x="1269" y="372"/>
                  </a:lnTo>
                  <a:lnTo>
                    <a:pt x="1104" y="579"/>
                  </a:lnTo>
                  <a:lnTo>
                    <a:pt x="952" y="786"/>
                  </a:lnTo>
                  <a:lnTo>
                    <a:pt x="800" y="1007"/>
                  </a:lnTo>
                  <a:lnTo>
                    <a:pt x="676" y="1241"/>
                  </a:lnTo>
                  <a:lnTo>
                    <a:pt x="552" y="1476"/>
                  </a:lnTo>
                  <a:lnTo>
                    <a:pt x="442" y="1710"/>
                  </a:lnTo>
                  <a:lnTo>
                    <a:pt x="345" y="1958"/>
                  </a:lnTo>
                  <a:lnTo>
                    <a:pt x="249" y="2207"/>
                  </a:lnTo>
                  <a:lnTo>
                    <a:pt x="180" y="2469"/>
                  </a:lnTo>
                  <a:lnTo>
                    <a:pt x="111" y="2731"/>
                  </a:lnTo>
                  <a:lnTo>
                    <a:pt x="69" y="2993"/>
                  </a:lnTo>
                  <a:lnTo>
                    <a:pt x="28" y="3269"/>
                  </a:lnTo>
                  <a:lnTo>
                    <a:pt x="14" y="3544"/>
                  </a:lnTo>
                  <a:lnTo>
                    <a:pt x="0" y="3820"/>
                  </a:lnTo>
                  <a:lnTo>
                    <a:pt x="14" y="4110"/>
                  </a:lnTo>
                  <a:lnTo>
                    <a:pt x="28" y="4386"/>
                  </a:lnTo>
                  <a:lnTo>
                    <a:pt x="69" y="4648"/>
                  </a:lnTo>
                  <a:lnTo>
                    <a:pt x="111" y="4923"/>
                  </a:lnTo>
                  <a:lnTo>
                    <a:pt x="180" y="5186"/>
                  </a:lnTo>
                  <a:lnTo>
                    <a:pt x="249" y="5434"/>
                  </a:lnTo>
                  <a:lnTo>
                    <a:pt x="345" y="5696"/>
                  </a:lnTo>
                  <a:lnTo>
                    <a:pt x="442" y="5930"/>
                  </a:lnTo>
                  <a:lnTo>
                    <a:pt x="552" y="6178"/>
                  </a:lnTo>
                  <a:lnTo>
                    <a:pt x="676" y="6413"/>
                  </a:lnTo>
                  <a:lnTo>
                    <a:pt x="800" y="6634"/>
                  </a:lnTo>
                  <a:lnTo>
                    <a:pt x="952" y="6854"/>
                  </a:lnTo>
                  <a:lnTo>
                    <a:pt x="1104" y="7061"/>
                  </a:lnTo>
                  <a:lnTo>
                    <a:pt x="1269" y="7268"/>
                  </a:lnTo>
                  <a:lnTo>
                    <a:pt x="1448" y="7461"/>
                  </a:lnTo>
                  <a:lnTo>
                    <a:pt x="1628" y="7654"/>
                  </a:lnTo>
                  <a:lnTo>
                    <a:pt x="1628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5"/>
            <p:cNvSpPr/>
            <p:nvPr/>
          </p:nvSpPr>
          <p:spPr>
            <a:xfrm>
              <a:off x="5213925" y="3303625"/>
              <a:ext cx="208250" cy="50350"/>
            </a:xfrm>
            <a:custGeom>
              <a:rect b="b" l="l" r="r" t="t"/>
              <a:pathLst>
                <a:path extrusionOk="0" h="2014" w="8330">
                  <a:moveTo>
                    <a:pt x="4165" y="1"/>
                  </a:moveTo>
                  <a:lnTo>
                    <a:pt x="3848" y="14"/>
                  </a:lnTo>
                  <a:lnTo>
                    <a:pt x="3544" y="42"/>
                  </a:lnTo>
                  <a:lnTo>
                    <a:pt x="3241" y="83"/>
                  </a:lnTo>
                  <a:lnTo>
                    <a:pt x="2938" y="138"/>
                  </a:lnTo>
                  <a:lnTo>
                    <a:pt x="2648" y="221"/>
                  </a:lnTo>
                  <a:lnTo>
                    <a:pt x="2358" y="318"/>
                  </a:lnTo>
                  <a:lnTo>
                    <a:pt x="2082" y="428"/>
                  </a:lnTo>
                  <a:lnTo>
                    <a:pt x="1820" y="552"/>
                  </a:lnTo>
                  <a:lnTo>
                    <a:pt x="1558" y="690"/>
                  </a:lnTo>
                  <a:lnTo>
                    <a:pt x="1296" y="842"/>
                  </a:lnTo>
                  <a:lnTo>
                    <a:pt x="1062" y="1007"/>
                  </a:lnTo>
                  <a:lnTo>
                    <a:pt x="828" y="1187"/>
                  </a:lnTo>
                  <a:lnTo>
                    <a:pt x="607" y="1366"/>
                  </a:lnTo>
                  <a:lnTo>
                    <a:pt x="386" y="1573"/>
                  </a:lnTo>
                  <a:lnTo>
                    <a:pt x="193" y="1793"/>
                  </a:lnTo>
                  <a:lnTo>
                    <a:pt x="0" y="2014"/>
                  </a:lnTo>
                  <a:lnTo>
                    <a:pt x="8330" y="2014"/>
                  </a:lnTo>
                  <a:lnTo>
                    <a:pt x="8151" y="1793"/>
                  </a:lnTo>
                  <a:lnTo>
                    <a:pt x="7944" y="1573"/>
                  </a:lnTo>
                  <a:lnTo>
                    <a:pt x="7737" y="1366"/>
                  </a:lnTo>
                  <a:lnTo>
                    <a:pt x="7502" y="1187"/>
                  </a:lnTo>
                  <a:lnTo>
                    <a:pt x="7282" y="1007"/>
                  </a:lnTo>
                  <a:lnTo>
                    <a:pt x="7033" y="842"/>
                  </a:lnTo>
                  <a:lnTo>
                    <a:pt x="6785" y="690"/>
                  </a:lnTo>
                  <a:lnTo>
                    <a:pt x="6523" y="552"/>
                  </a:lnTo>
                  <a:lnTo>
                    <a:pt x="6247" y="428"/>
                  </a:lnTo>
                  <a:lnTo>
                    <a:pt x="5972" y="318"/>
                  </a:lnTo>
                  <a:lnTo>
                    <a:pt x="5682" y="221"/>
                  </a:lnTo>
                  <a:lnTo>
                    <a:pt x="5392" y="138"/>
                  </a:lnTo>
                  <a:lnTo>
                    <a:pt x="5089" y="83"/>
                  </a:lnTo>
                  <a:lnTo>
                    <a:pt x="4786" y="42"/>
                  </a:lnTo>
                  <a:lnTo>
                    <a:pt x="4482" y="14"/>
                  </a:lnTo>
                  <a:lnTo>
                    <a:pt x="4165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Google Shape;156;p5"/>
            <p:cNvSpPr/>
            <p:nvPr/>
          </p:nvSpPr>
          <p:spPr>
            <a:xfrm>
              <a:off x="5500425" y="3247775"/>
              <a:ext cx="88625" cy="106200"/>
            </a:xfrm>
            <a:custGeom>
              <a:rect b="b" l="l" r="r" t="t"/>
              <a:pathLst>
                <a:path extrusionOk="0" h="4248" w="3545">
                  <a:moveTo>
                    <a:pt x="3159" y="0"/>
                  </a:moveTo>
                  <a:lnTo>
                    <a:pt x="2841" y="14"/>
                  </a:lnTo>
                  <a:lnTo>
                    <a:pt x="2524" y="69"/>
                  </a:lnTo>
                  <a:lnTo>
                    <a:pt x="2221" y="152"/>
                  </a:lnTo>
                  <a:lnTo>
                    <a:pt x="1931" y="249"/>
                  </a:lnTo>
                  <a:lnTo>
                    <a:pt x="1655" y="387"/>
                  </a:lnTo>
                  <a:lnTo>
                    <a:pt x="1393" y="538"/>
                  </a:lnTo>
                  <a:lnTo>
                    <a:pt x="1159" y="731"/>
                  </a:lnTo>
                  <a:lnTo>
                    <a:pt x="924" y="924"/>
                  </a:lnTo>
                  <a:lnTo>
                    <a:pt x="731" y="1159"/>
                  </a:lnTo>
                  <a:lnTo>
                    <a:pt x="538" y="1393"/>
                  </a:lnTo>
                  <a:lnTo>
                    <a:pt x="387" y="1655"/>
                  </a:lnTo>
                  <a:lnTo>
                    <a:pt x="249" y="1931"/>
                  </a:lnTo>
                  <a:lnTo>
                    <a:pt x="152" y="2221"/>
                  </a:lnTo>
                  <a:lnTo>
                    <a:pt x="69" y="2524"/>
                  </a:lnTo>
                  <a:lnTo>
                    <a:pt x="28" y="2841"/>
                  </a:lnTo>
                  <a:lnTo>
                    <a:pt x="0" y="3159"/>
                  </a:lnTo>
                  <a:lnTo>
                    <a:pt x="14" y="3448"/>
                  </a:lnTo>
                  <a:lnTo>
                    <a:pt x="56" y="3724"/>
                  </a:lnTo>
                  <a:lnTo>
                    <a:pt x="111" y="3986"/>
                  </a:lnTo>
                  <a:lnTo>
                    <a:pt x="193" y="4248"/>
                  </a:lnTo>
                  <a:lnTo>
                    <a:pt x="3545" y="4248"/>
                  </a:lnTo>
                  <a:lnTo>
                    <a:pt x="3545" y="28"/>
                  </a:lnTo>
                  <a:lnTo>
                    <a:pt x="3352" y="14"/>
                  </a:lnTo>
                  <a:lnTo>
                    <a:pt x="3159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5"/>
            <p:cNvSpPr/>
            <p:nvPr/>
          </p:nvSpPr>
          <p:spPr>
            <a:xfrm>
              <a:off x="3854125" y="2738550"/>
              <a:ext cx="157925" cy="157925"/>
            </a:xfrm>
            <a:custGeom>
              <a:rect b="b" l="l" r="r" t="t"/>
              <a:pathLst>
                <a:path extrusionOk="0" h="6317" w="6317">
                  <a:moveTo>
                    <a:pt x="3158" y="0"/>
                  </a:moveTo>
                  <a:lnTo>
                    <a:pt x="2841" y="28"/>
                  </a:lnTo>
                  <a:lnTo>
                    <a:pt x="2524" y="69"/>
                  </a:lnTo>
                  <a:lnTo>
                    <a:pt x="2221" y="152"/>
                  </a:lnTo>
                  <a:lnTo>
                    <a:pt x="1931" y="248"/>
                  </a:lnTo>
                  <a:lnTo>
                    <a:pt x="1655" y="386"/>
                  </a:lnTo>
                  <a:lnTo>
                    <a:pt x="1393" y="538"/>
                  </a:lnTo>
                  <a:lnTo>
                    <a:pt x="1145" y="731"/>
                  </a:lnTo>
                  <a:lnTo>
                    <a:pt x="924" y="924"/>
                  </a:lnTo>
                  <a:lnTo>
                    <a:pt x="717" y="1159"/>
                  </a:lnTo>
                  <a:lnTo>
                    <a:pt x="538" y="1393"/>
                  </a:lnTo>
                  <a:lnTo>
                    <a:pt x="386" y="1655"/>
                  </a:lnTo>
                  <a:lnTo>
                    <a:pt x="248" y="1931"/>
                  </a:lnTo>
                  <a:lnTo>
                    <a:pt x="152" y="2220"/>
                  </a:lnTo>
                  <a:lnTo>
                    <a:pt x="69" y="2524"/>
                  </a:lnTo>
                  <a:lnTo>
                    <a:pt x="14" y="2841"/>
                  </a:lnTo>
                  <a:lnTo>
                    <a:pt x="0" y="3158"/>
                  </a:lnTo>
                  <a:lnTo>
                    <a:pt x="14" y="3475"/>
                  </a:lnTo>
                  <a:lnTo>
                    <a:pt x="69" y="3793"/>
                  </a:lnTo>
                  <a:lnTo>
                    <a:pt x="152" y="4096"/>
                  </a:lnTo>
                  <a:lnTo>
                    <a:pt x="248" y="4386"/>
                  </a:lnTo>
                  <a:lnTo>
                    <a:pt x="386" y="4661"/>
                  </a:lnTo>
                  <a:lnTo>
                    <a:pt x="538" y="4923"/>
                  </a:lnTo>
                  <a:lnTo>
                    <a:pt x="717" y="5172"/>
                  </a:lnTo>
                  <a:lnTo>
                    <a:pt x="924" y="5392"/>
                  </a:lnTo>
                  <a:lnTo>
                    <a:pt x="1145" y="5599"/>
                  </a:lnTo>
                  <a:lnTo>
                    <a:pt x="1393" y="5779"/>
                  </a:lnTo>
                  <a:lnTo>
                    <a:pt x="1655" y="5930"/>
                  </a:lnTo>
                  <a:lnTo>
                    <a:pt x="1931" y="6068"/>
                  </a:lnTo>
                  <a:lnTo>
                    <a:pt x="2221" y="6178"/>
                  </a:lnTo>
                  <a:lnTo>
                    <a:pt x="2524" y="6247"/>
                  </a:lnTo>
                  <a:lnTo>
                    <a:pt x="2841" y="6303"/>
                  </a:lnTo>
                  <a:lnTo>
                    <a:pt x="3158" y="6316"/>
                  </a:lnTo>
                  <a:lnTo>
                    <a:pt x="3476" y="6303"/>
                  </a:lnTo>
                  <a:lnTo>
                    <a:pt x="3793" y="6247"/>
                  </a:lnTo>
                  <a:lnTo>
                    <a:pt x="4096" y="6178"/>
                  </a:lnTo>
                  <a:lnTo>
                    <a:pt x="4386" y="6068"/>
                  </a:lnTo>
                  <a:lnTo>
                    <a:pt x="4662" y="5930"/>
                  </a:lnTo>
                  <a:lnTo>
                    <a:pt x="4924" y="5779"/>
                  </a:lnTo>
                  <a:lnTo>
                    <a:pt x="5158" y="5599"/>
                  </a:lnTo>
                  <a:lnTo>
                    <a:pt x="5393" y="5392"/>
                  </a:lnTo>
                  <a:lnTo>
                    <a:pt x="5586" y="5172"/>
                  </a:lnTo>
                  <a:lnTo>
                    <a:pt x="5779" y="4923"/>
                  </a:lnTo>
                  <a:lnTo>
                    <a:pt x="5930" y="4661"/>
                  </a:lnTo>
                  <a:lnTo>
                    <a:pt x="6068" y="4386"/>
                  </a:lnTo>
                  <a:lnTo>
                    <a:pt x="6165" y="4096"/>
                  </a:lnTo>
                  <a:lnTo>
                    <a:pt x="6248" y="3793"/>
                  </a:lnTo>
                  <a:lnTo>
                    <a:pt x="6303" y="3475"/>
                  </a:lnTo>
                  <a:lnTo>
                    <a:pt x="6317" y="3158"/>
                  </a:lnTo>
                  <a:lnTo>
                    <a:pt x="6303" y="2841"/>
                  </a:lnTo>
                  <a:lnTo>
                    <a:pt x="6248" y="2524"/>
                  </a:lnTo>
                  <a:lnTo>
                    <a:pt x="6165" y="2220"/>
                  </a:lnTo>
                  <a:lnTo>
                    <a:pt x="6068" y="1931"/>
                  </a:lnTo>
                  <a:lnTo>
                    <a:pt x="5930" y="1655"/>
                  </a:lnTo>
                  <a:lnTo>
                    <a:pt x="5779" y="1393"/>
                  </a:lnTo>
                  <a:lnTo>
                    <a:pt x="5586" y="1159"/>
                  </a:lnTo>
                  <a:lnTo>
                    <a:pt x="5393" y="924"/>
                  </a:lnTo>
                  <a:lnTo>
                    <a:pt x="5158" y="731"/>
                  </a:lnTo>
                  <a:lnTo>
                    <a:pt x="4924" y="538"/>
                  </a:lnTo>
                  <a:lnTo>
                    <a:pt x="4662" y="386"/>
                  </a:lnTo>
                  <a:lnTo>
                    <a:pt x="4386" y="248"/>
                  </a:lnTo>
                  <a:lnTo>
                    <a:pt x="4096" y="152"/>
                  </a:lnTo>
                  <a:lnTo>
                    <a:pt x="3793" y="69"/>
                  </a:lnTo>
                  <a:lnTo>
                    <a:pt x="3476" y="28"/>
                  </a:lnTo>
                  <a:lnTo>
                    <a:pt x="3158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p5"/>
            <p:cNvSpPr/>
            <p:nvPr/>
          </p:nvSpPr>
          <p:spPr>
            <a:xfrm>
              <a:off x="4860175" y="3032975"/>
              <a:ext cx="265850" cy="265850"/>
            </a:xfrm>
            <a:custGeom>
              <a:rect b="b" l="l" r="r" t="t"/>
              <a:pathLst>
                <a:path extrusionOk="0" h="10634" w="10634">
                  <a:moveTo>
                    <a:pt x="5324" y="1"/>
                  </a:moveTo>
                  <a:lnTo>
                    <a:pt x="5048" y="14"/>
                  </a:lnTo>
                  <a:lnTo>
                    <a:pt x="4772" y="28"/>
                  </a:lnTo>
                  <a:lnTo>
                    <a:pt x="4510" y="56"/>
                  </a:lnTo>
                  <a:lnTo>
                    <a:pt x="4248" y="111"/>
                  </a:lnTo>
                  <a:lnTo>
                    <a:pt x="3986" y="166"/>
                  </a:lnTo>
                  <a:lnTo>
                    <a:pt x="3738" y="235"/>
                  </a:lnTo>
                  <a:lnTo>
                    <a:pt x="3490" y="318"/>
                  </a:lnTo>
                  <a:lnTo>
                    <a:pt x="3255" y="414"/>
                  </a:lnTo>
                  <a:lnTo>
                    <a:pt x="3021" y="525"/>
                  </a:lnTo>
                  <a:lnTo>
                    <a:pt x="2786" y="649"/>
                  </a:lnTo>
                  <a:lnTo>
                    <a:pt x="2566" y="773"/>
                  </a:lnTo>
                  <a:lnTo>
                    <a:pt x="2345" y="911"/>
                  </a:lnTo>
                  <a:lnTo>
                    <a:pt x="2138" y="1063"/>
                  </a:lnTo>
                  <a:lnTo>
                    <a:pt x="1945" y="1214"/>
                  </a:lnTo>
                  <a:lnTo>
                    <a:pt x="1752" y="1380"/>
                  </a:lnTo>
                  <a:lnTo>
                    <a:pt x="1559" y="1559"/>
                  </a:lnTo>
                  <a:lnTo>
                    <a:pt x="1380" y="1738"/>
                  </a:lnTo>
                  <a:lnTo>
                    <a:pt x="1214" y="1931"/>
                  </a:lnTo>
                  <a:lnTo>
                    <a:pt x="1062" y="2138"/>
                  </a:lnTo>
                  <a:lnTo>
                    <a:pt x="911" y="2345"/>
                  </a:lnTo>
                  <a:lnTo>
                    <a:pt x="773" y="2566"/>
                  </a:lnTo>
                  <a:lnTo>
                    <a:pt x="649" y="2786"/>
                  </a:lnTo>
                  <a:lnTo>
                    <a:pt x="525" y="3007"/>
                  </a:lnTo>
                  <a:lnTo>
                    <a:pt x="428" y="3241"/>
                  </a:lnTo>
                  <a:lnTo>
                    <a:pt x="331" y="3490"/>
                  </a:lnTo>
                  <a:lnTo>
                    <a:pt x="249" y="3738"/>
                  </a:lnTo>
                  <a:lnTo>
                    <a:pt x="166" y="3986"/>
                  </a:lnTo>
                  <a:lnTo>
                    <a:pt x="111" y="4248"/>
                  </a:lnTo>
                  <a:lnTo>
                    <a:pt x="69" y="4510"/>
                  </a:lnTo>
                  <a:lnTo>
                    <a:pt x="28" y="4772"/>
                  </a:lnTo>
                  <a:lnTo>
                    <a:pt x="14" y="5048"/>
                  </a:lnTo>
                  <a:lnTo>
                    <a:pt x="0" y="5310"/>
                  </a:lnTo>
                  <a:lnTo>
                    <a:pt x="14" y="5586"/>
                  </a:lnTo>
                  <a:lnTo>
                    <a:pt x="28" y="5862"/>
                  </a:lnTo>
                  <a:lnTo>
                    <a:pt x="69" y="6124"/>
                  </a:lnTo>
                  <a:lnTo>
                    <a:pt x="111" y="6386"/>
                  </a:lnTo>
                  <a:lnTo>
                    <a:pt x="166" y="6648"/>
                  </a:lnTo>
                  <a:lnTo>
                    <a:pt x="249" y="6896"/>
                  </a:lnTo>
                  <a:lnTo>
                    <a:pt x="331" y="7144"/>
                  </a:lnTo>
                  <a:lnTo>
                    <a:pt x="428" y="7379"/>
                  </a:lnTo>
                  <a:lnTo>
                    <a:pt x="525" y="7613"/>
                  </a:lnTo>
                  <a:lnTo>
                    <a:pt x="649" y="7848"/>
                  </a:lnTo>
                  <a:lnTo>
                    <a:pt x="773" y="8068"/>
                  </a:lnTo>
                  <a:lnTo>
                    <a:pt x="911" y="8289"/>
                  </a:lnTo>
                  <a:lnTo>
                    <a:pt x="1062" y="8496"/>
                  </a:lnTo>
                  <a:lnTo>
                    <a:pt x="1214" y="8689"/>
                  </a:lnTo>
                  <a:lnTo>
                    <a:pt x="1380" y="8882"/>
                  </a:lnTo>
                  <a:lnTo>
                    <a:pt x="1559" y="9075"/>
                  </a:lnTo>
                  <a:lnTo>
                    <a:pt x="1752" y="9254"/>
                  </a:lnTo>
                  <a:lnTo>
                    <a:pt x="1945" y="9420"/>
                  </a:lnTo>
                  <a:lnTo>
                    <a:pt x="2138" y="9572"/>
                  </a:lnTo>
                  <a:lnTo>
                    <a:pt x="2345" y="9723"/>
                  </a:lnTo>
                  <a:lnTo>
                    <a:pt x="2566" y="9861"/>
                  </a:lnTo>
                  <a:lnTo>
                    <a:pt x="2786" y="9985"/>
                  </a:lnTo>
                  <a:lnTo>
                    <a:pt x="3021" y="10109"/>
                  </a:lnTo>
                  <a:lnTo>
                    <a:pt x="3255" y="10206"/>
                  </a:lnTo>
                  <a:lnTo>
                    <a:pt x="3490" y="10302"/>
                  </a:lnTo>
                  <a:lnTo>
                    <a:pt x="3738" y="10385"/>
                  </a:lnTo>
                  <a:lnTo>
                    <a:pt x="3986" y="10468"/>
                  </a:lnTo>
                  <a:lnTo>
                    <a:pt x="4248" y="10523"/>
                  </a:lnTo>
                  <a:lnTo>
                    <a:pt x="4510" y="10564"/>
                  </a:lnTo>
                  <a:lnTo>
                    <a:pt x="4772" y="10606"/>
                  </a:lnTo>
                  <a:lnTo>
                    <a:pt x="5048" y="10620"/>
                  </a:lnTo>
                  <a:lnTo>
                    <a:pt x="5324" y="10633"/>
                  </a:lnTo>
                  <a:lnTo>
                    <a:pt x="5586" y="10620"/>
                  </a:lnTo>
                  <a:lnTo>
                    <a:pt x="5862" y="10606"/>
                  </a:lnTo>
                  <a:lnTo>
                    <a:pt x="6124" y="10564"/>
                  </a:lnTo>
                  <a:lnTo>
                    <a:pt x="6386" y="10523"/>
                  </a:lnTo>
                  <a:lnTo>
                    <a:pt x="6648" y="10468"/>
                  </a:lnTo>
                  <a:lnTo>
                    <a:pt x="6896" y="10385"/>
                  </a:lnTo>
                  <a:lnTo>
                    <a:pt x="7144" y="10302"/>
                  </a:lnTo>
                  <a:lnTo>
                    <a:pt x="7392" y="10206"/>
                  </a:lnTo>
                  <a:lnTo>
                    <a:pt x="7627" y="10109"/>
                  </a:lnTo>
                  <a:lnTo>
                    <a:pt x="7848" y="9985"/>
                  </a:lnTo>
                  <a:lnTo>
                    <a:pt x="8068" y="9861"/>
                  </a:lnTo>
                  <a:lnTo>
                    <a:pt x="8289" y="9723"/>
                  </a:lnTo>
                  <a:lnTo>
                    <a:pt x="8496" y="9572"/>
                  </a:lnTo>
                  <a:lnTo>
                    <a:pt x="8703" y="9420"/>
                  </a:lnTo>
                  <a:lnTo>
                    <a:pt x="8896" y="9254"/>
                  </a:lnTo>
                  <a:lnTo>
                    <a:pt x="9075" y="9075"/>
                  </a:lnTo>
                  <a:lnTo>
                    <a:pt x="9254" y="8882"/>
                  </a:lnTo>
                  <a:lnTo>
                    <a:pt x="9420" y="8689"/>
                  </a:lnTo>
                  <a:lnTo>
                    <a:pt x="9571" y="8496"/>
                  </a:lnTo>
                  <a:lnTo>
                    <a:pt x="9723" y="8289"/>
                  </a:lnTo>
                  <a:lnTo>
                    <a:pt x="9861" y="8068"/>
                  </a:lnTo>
                  <a:lnTo>
                    <a:pt x="9985" y="7848"/>
                  </a:lnTo>
                  <a:lnTo>
                    <a:pt x="10109" y="7613"/>
                  </a:lnTo>
                  <a:lnTo>
                    <a:pt x="10220" y="7379"/>
                  </a:lnTo>
                  <a:lnTo>
                    <a:pt x="10316" y="7144"/>
                  </a:lnTo>
                  <a:lnTo>
                    <a:pt x="10399" y="6896"/>
                  </a:lnTo>
                  <a:lnTo>
                    <a:pt x="10468" y="6648"/>
                  </a:lnTo>
                  <a:lnTo>
                    <a:pt x="10523" y="6386"/>
                  </a:lnTo>
                  <a:lnTo>
                    <a:pt x="10564" y="6124"/>
                  </a:lnTo>
                  <a:lnTo>
                    <a:pt x="10606" y="5862"/>
                  </a:lnTo>
                  <a:lnTo>
                    <a:pt x="10620" y="5586"/>
                  </a:lnTo>
                  <a:lnTo>
                    <a:pt x="10633" y="5310"/>
                  </a:lnTo>
                  <a:lnTo>
                    <a:pt x="10620" y="5048"/>
                  </a:lnTo>
                  <a:lnTo>
                    <a:pt x="10606" y="4772"/>
                  </a:lnTo>
                  <a:lnTo>
                    <a:pt x="10564" y="4510"/>
                  </a:lnTo>
                  <a:lnTo>
                    <a:pt x="10523" y="4248"/>
                  </a:lnTo>
                  <a:lnTo>
                    <a:pt x="10468" y="3986"/>
                  </a:lnTo>
                  <a:lnTo>
                    <a:pt x="10399" y="3738"/>
                  </a:lnTo>
                  <a:lnTo>
                    <a:pt x="10316" y="3490"/>
                  </a:lnTo>
                  <a:lnTo>
                    <a:pt x="10220" y="3241"/>
                  </a:lnTo>
                  <a:lnTo>
                    <a:pt x="10109" y="3007"/>
                  </a:lnTo>
                  <a:lnTo>
                    <a:pt x="9985" y="2786"/>
                  </a:lnTo>
                  <a:lnTo>
                    <a:pt x="9861" y="2566"/>
                  </a:lnTo>
                  <a:lnTo>
                    <a:pt x="9723" y="2345"/>
                  </a:lnTo>
                  <a:lnTo>
                    <a:pt x="9571" y="2138"/>
                  </a:lnTo>
                  <a:lnTo>
                    <a:pt x="9420" y="1931"/>
                  </a:lnTo>
                  <a:lnTo>
                    <a:pt x="9254" y="1738"/>
                  </a:lnTo>
                  <a:lnTo>
                    <a:pt x="9075" y="1559"/>
                  </a:lnTo>
                  <a:lnTo>
                    <a:pt x="8896" y="1380"/>
                  </a:lnTo>
                  <a:lnTo>
                    <a:pt x="8703" y="1214"/>
                  </a:lnTo>
                  <a:lnTo>
                    <a:pt x="8496" y="1063"/>
                  </a:lnTo>
                  <a:lnTo>
                    <a:pt x="8289" y="911"/>
                  </a:lnTo>
                  <a:lnTo>
                    <a:pt x="8068" y="773"/>
                  </a:lnTo>
                  <a:lnTo>
                    <a:pt x="7848" y="649"/>
                  </a:lnTo>
                  <a:lnTo>
                    <a:pt x="7627" y="525"/>
                  </a:lnTo>
                  <a:lnTo>
                    <a:pt x="7392" y="414"/>
                  </a:lnTo>
                  <a:lnTo>
                    <a:pt x="7144" y="318"/>
                  </a:lnTo>
                  <a:lnTo>
                    <a:pt x="6896" y="235"/>
                  </a:lnTo>
                  <a:lnTo>
                    <a:pt x="6648" y="166"/>
                  </a:lnTo>
                  <a:lnTo>
                    <a:pt x="6386" y="111"/>
                  </a:lnTo>
                  <a:lnTo>
                    <a:pt x="6124" y="56"/>
                  </a:lnTo>
                  <a:lnTo>
                    <a:pt x="5862" y="28"/>
                  </a:lnTo>
                  <a:lnTo>
                    <a:pt x="5586" y="14"/>
                  </a:lnTo>
                  <a:lnTo>
                    <a:pt x="5324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" name="Google Shape;159;p5"/>
            <p:cNvSpPr/>
            <p:nvPr/>
          </p:nvSpPr>
          <p:spPr>
            <a:xfrm>
              <a:off x="4867425" y="2757850"/>
              <a:ext cx="78975" cy="78975"/>
            </a:xfrm>
            <a:custGeom>
              <a:rect b="b" l="l" r="r" t="t"/>
              <a:pathLst>
                <a:path extrusionOk="0" h="3159" w="3159">
                  <a:moveTo>
                    <a:pt x="1586" y="0"/>
                  </a:moveTo>
                  <a:lnTo>
                    <a:pt x="1421" y="14"/>
                  </a:lnTo>
                  <a:lnTo>
                    <a:pt x="1269" y="42"/>
                  </a:lnTo>
                  <a:lnTo>
                    <a:pt x="1117" y="83"/>
                  </a:lnTo>
                  <a:lnTo>
                    <a:pt x="965" y="125"/>
                  </a:lnTo>
                  <a:lnTo>
                    <a:pt x="828" y="193"/>
                  </a:lnTo>
                  <a:lnTo>
                    <a:pt x="703" y="276"/>
                  </a:lnTo>
                  <a:lnTo>
                    <a:pt x="579" y="373"/>
                  </a:lnTo>
                  <a:lnTo>
                    <a:pt x="469" y="469"/>
                  </a:lnTo>
                  <a:lnTo>
                    <a:pt x="359" y="580"/>
                  </a:lnTo>
                  <a:lnTo>
                    <a:pt x="276" y="704"/>
                  </a:lnTo>
                  <a:lnTo>
                    <a:pt x="193" y="828"/>
                  </a:lnTo>
                  <a:lnTo>
                    <a:pt x="124" y="966"/>
                  </a:lnTo>
                  <a:lnTo>
                    <a:pt x="69" y="1117"/>
                  </a:lnTo>
                  <a:lnTo>
                    <a:pt x="28" y="1269"/>
                  </a:lnTo>
                  <a:lnTo>
                    <a:pt x="14" y="1421"/>
                  </a:lnTo>
                  <a:lnTo>
                    <a:pt x="0" y="1586"/>
                  </a:lnTo>
                  <a:lnTo>
                    <a:pt x="14" y="1752"/>
                  </a:lnTo>
                  <a:lnTo>
                    <a:pt x="28" y="1904"/>
                  </a:lnTo>
                  <a:lnTo>
                    <a:pt x="69" y="2055"/>
                  </a:lnTo>
                  <a:lnTo>
                    <a:pt x="124" y="2193"/>
                  </a:lnTo>
                  <a:lnTo>
                    <a:pt x="193" y="2331"/>
                  </a:lnTo>
                  <a:lnTo>
                    <a:pt x="276" y="2469"/>
                  </a:lnTo>
                  <a:lnTo>
                    <a:pt x="359" y="2593"/>
                  </a:lnTo>
                  <a:lnTo>
                    <a:pt x="469" y="2703"/>
                  </a:lnTo>
                  <a:lnTo>
                    <a:pt x="579" y="2800"/>
                  </a:lnTo>
                  <a:lnTo>
                    <a:pt x="703" y="2897"/>
                  </a:lnTo>
                  <a:lnTo>
                    <a:pt x="828" y="2979"/>
                  </a:lnTo>
                  <a:lnTo>
                    <a:pt x="965" y="3034"/>
                  </a:lnTo>
                  <a:lnTo>
                    <a:pt x="1117" y="3090"/>
                  </a:lnTo>
                  <a:lnTo>
                    <a:pt x="1269" y="3131"/>
                  </a:lnTo>
                  <a:lnTo>
                    <a:pt x="1421" y="3159"/>
                  </a:lnTo>
                  <a:lnTo>
                    <a:pt x="1738" y="3159"/>
                  </a:lnTo>
                  <a:lnTo>
                    <a:pt x="1903" y="3131"/>
                  </a:lnTo>
                  <a:lnTo>
                    <a:pt x="2055" y="3090"/>
                  </a:lnTo>
                  <a:lnTo>
                    <a:pt x="2193" y="3034"/>
                  </a:lnTo>
                  <a:lnTo>
                    <a:pt x="2331" y="2979"/>
                  </a:lnTo>
                  <a:lnTo>
                    <a:pt x="2469" y="2897"/>
                  </a:lnTo>
                  <a:lnTo>
                    <a:pt x="2579" y="2800"/>
                  </a:lnTo>
                  <a:lnTo>
                    <a:pt x="2703" y="2703"/>
                  </a:lnTo>
                  <a:lnTo>
                    <a:pt x="2800" y="2593"/>
                  </a:lnTo>
                  <a:lnTo>
                    <a:pt x="2882" y="2469"/>
                  </a:lnTo>
                  <a:lnTo>
                    <a:pt x="2965" y="2331"/>
                  </a:lnTo>
                  <a:lnTo>
                    <a:pt x="3034" y="2193"/>
                  </a:lnTo>
                  <a:lnTo>
                    <a:pt x="3089" y="2055"/>
                  </a:lnTo>
                  <a:lnTo>
                    <a:pt x="3131" y="1904"/>
                  </a:lnTo>
                  <a:lnTo>
                    <a:pt x="3144" y="1752"/>
                  </a:lnTo>
                  <a:lnTo>
                    <a:pt x="3158" y="1586"/>
                  </a:lnTo>
                  <a:lnTo>
                    <a:pt x="3144" y="1421"/>
                  </a:lnTo>
                  <a:lnTo>
                    <a:pt x="3131" y="1269"/>
                  </a:lnTo>
                  <a:lnTo>
                    <a:pt x="3089" y="1117"/>
                  </a:lnTo>
                  <a:lnTo>
                    <a:pt x="3034" y="966"/>
                  </a:lnTo>
                  <a:lnTo>
                    <a:pt x="2965" y="828"/>
                  </a:lnTo>
                  <a:lnTo>
                    <a:pt x="2882" y="704"/>
                  </a:lnTo>
                  <a:lnTo>
                    <a:pt x="2800" y="580"/>
                  </a:lnTo>
                  <a:lnTo>
                    <a:pt x="2703" y="469"/>
                  </a:lnTo>
                  <a:lnTo>
                    <a:pt x="2579" y="373"/>
                  </a:lnTo>
                  <a:lnTo>
                    <a:pt x="2469" y="276"/>
                  </a:lnTo>
                  <a:lnTo>
                    <a:pt x="2331" y="193"/>
                  </a:lnTo>
                  <a:lnTo>
                    <a:pt x="2193" y="125"/>
                  </a:lnTo>
                  <a:lnTo>
                    <a:pt x="2055" y="83"/>
                  </a:lnTo>
                  <a:lnTo>
                    <a:pt x="1903" y="42"/>
                  </a:lnTo>
                  <a:lnTo>
                    <a:pt x="1738" y="14"/>
                  </a:lnTo>
                  <a:lnTo>
                    <a:pt x="1586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5"/>
            <p:cNvSpPr/>
            <p:nvPr/>
          </p:nvSpPr>
          <p:spPr>
            <a:xfrm>
              <a:off x="5180825" y="2494100"/>
              <a:ext cx="78975" cy="78975"/>
            </a:xfrm>
            <a:custGeom>
              <a:rect b="b" l="l" r="r" t="t"/>
              <a:pathLst>
                <a:path extrusionOk="0" h="3159" w="3159">
                  <a:moveTo>
                    <a:pt x="1421" y="0"/>
                  </a:moveTo>
                  <a:lnTo>
                    <a:pt x="1255" y="28"/>
                  </a:lnTo>
                  <a:lnTo>
                    <a:pt x="1103" y="69"/>
                  </a:lnTo>
                  <a:lnTo>
                    <a:pt x="965" y="124"/>
                  </a:lnTo>
                  <a:lnTo>
                    <a:pt x="828" y="180"/>
                  </a:lnTo>
                  <a:lnTo>
                    <a:pt x="690" y="262"/>
                  </a:lnTo>
                  <a:lnTo>
                    <a:pt x="566" y="359"/>
                  </a:lnTo>
                  <a:lnTo>
                    <a:pt x="455" y="455"/>
                  </a:lnTo>
                  <a:lnTo>
                    <a:pt x="359" y="566"/>
                  </a:lnTo>
                  <a:lnTo>
                    <a:pt x="262" y="690"/>
                  </a:lnTo>
                  <a:lnTo>
                    <a:pt x="193" y="828"/>
                  </a:lnTo>
                  <a:lnTo>
                    <a:pt x="124" y="966"/>
                  </a:lnTo>
                  <a:lnTo>
                    <a:pt x="69" y="1104"/>
                  </a:lnTo>
                  <a:lnTo>
                    <a:pt x="28" y="1255"/>
                  </a:lnTo>
                  <a:lnTo>
                    <a:pt x="0" y="1407"/>
                  </a:lnTo>
                  <a:lnTo>
                    <a:pt x="0" y="1572"/>
                  </a:lnTo>
                  <a:lnTo>
                    <a:pt x="0" y="1738"/>
                  </a:lnTo>
                  <a:lnTo>
                    <a:pt x="28" y="1890"/>
                  </a:lnTo>
                  <a:lnTo>
                    <a:pt x="69" y="2041"/>
                  </a:lnTo>
                  <a:lnTo>
                    <a:pt x="124" y="2193"/>
                  </a:lnTo>
                  <a:lnTo>
                    <a:pt x="193" y="2331"/>
                  </a:lnTo>
                  <a:lnTo>
                    <a:pt x="262" y="2455"/>
                  </a:lnTo>
                  <a:lnTo>
                    <a:pt x="359" y="2579"/>
                  </a:lnTo>
                  <a:lnTo>
                    <a:pt x="455" y="2690"/>
                  </a:lnTo>
                  <a:lnTo>
                    <a:pt x="566" y="2786"/>
                  </a:lnTo>
                  <a:lnTo>
                    <a:pt x="690" y="2883"/>
                  </a:lnTo>
                  <a:lnTo>
                    <a:pt x="828" y="2965"/>
                  </a:lnTo>
                  <a:lnTo>
                    <a:pt x="965" y="3034"/>
                  </a:lnTo>
                  <a:lnTo>
                    <a:pt x="1103" y="3076"/>
                  </a:lnTo>
                  <a:lnTo>
                    <a:pt x="1255" y="3117"/>
                  </a:lnTo>
                  <a:lnTo>
                    <a:pt x="1421" y="3145"/>
                  </a:lnTo>
                  <a:lnTo>
                    <a:pt x="1572" y="3158"/>
                  </a:lnTo>
                  <a:lnTo>
                    <a:pt x="1738" y="3145"/>
                  </a:lnTo>
                  <a:lnTo>
                    <a:pt x="1889" y="3117"/>
                  </a:lnTo>
                  <a:lnTo>
                    <a:pt x="2041" y="3076"/>
                  </a:lnTo>
                  <a:lnTo>
                    <a:pt x="2193" y="3034"/>
                  </a:lnTo>
                  <a:lnTo>
                    <a:pt x="2331" y="2965"/>
                  </a:lnTo>
                  <a:lnTo>
                    <a:pt x="2455" y="2883"/>
                  </a:lnTo>
                  <a:lnTo>
                    <a:pt x="2579" y="2786"/>
                  </a:lnTo>
                  <a:lnTo>
                    <a:pt x="2689" y="2690"/>
                  </a:lnTo>
                  <a:lnTo>
                    <a:pt x="2800" y="2579"/>
                  </a:lnTo>
                  <a:lnTo>
                    <a:pt x="2882" y="2455"/>
                  </a:lnTo>
                  <a:lnTo>
                    <a:pt x="2965" y="2331"/>
                  </a:lnTo>
                  <a:lnTo>
                    <a:pt x="3034" y="2193"/>
                  </a:lnTo>
                  <a:lnTo>
                    <a:pt x="3089" y="2041"/>
                  </a:lnTo>
                  <a:lnTo>
                    <a:pt x="3117" y="1890"/>
                  </a:lnTo>
                  <a:lnTo>
                    <a:pt x="3144" y="1738"/>
                  </a:lnTo>
                  <a:lnTo>
                    <a:pt x="3158" y="1572"/>
                  </a:lnTo>
                  <a:lnTo>
                    <a:pt x="3144" y="1407"/>
                  </a:lnTo>
                  <a:lnTo>
                    <a:pt x="3117" y="1255"/>
                  </a:lnTo>
                  <a:lnTo>
                    <a:pt x="3089" y="1104"/>
                  </a:lnTo>
                  <a:lnTo>
                    <a:pt x="3034" y="966"/>
                  </a:lnTo>
                  <a:lnTo>
                    <a:pt x="2965" y="828"/>
                  </a:lnTo>
                  <a:lnTo>
                    <a:pt x="2882" y="690"/>
                  </a:lnTo>
                  <a:lnTo>
                    <a:pt x="2800" y="566"/>
                  </a:lnTo>
                  <a:lnTo>
                    <a:pt x="2689" y="455"/>
                  </a:lnTo>
                  <a:lnTo>
                    <a:pt x="2579" y="359"/>
                  </a:lnTo>
                  <a:lnTo>
                    <a:pt x="2455" y="262"/>
                  </a:lnTo>
                  <a:lnTo>
                    <a:pt x="2331" y="180"/>
                  </a:lnTo>
                  <a:lnTo>
                    <a:pt x="2193" y="124"/>
                  </a:lnTo>
                  <a:lnTo>
                    <a:pt x="2041" y="69"/>
                  </a:lnTo>
                  <a:lnTo>
                    <a:pt x="1889" y="28"/>
                  </a:lnTo>
                  <a:lnTo>
                    <a:pt x="1738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" name="Google Shape;161;p5"/>
            <p:cNvSpPr/>
            <p:nvPr/>
          </p:nvSpPr>
          <p:spPr>
            <a:xfrm>
              <a:off x="4407475" y="2361025"/>
              <a:ext cx="141400" cy="43800"/>
            </a:xfrm>
            <a:custGeom>
              <a:rect b="b" l="l" r="r" t="t"/>
              <a:pathLst>
                <a:path extrusionOk="0" h="1752" w="5656">
                  <a:moveTo>
                    <a:pt x="1" y="0"/>
                  </a:moveTo>
                  <a:lnTo>
                    <a:pt x="111" y="193"/>
                  </a:lnTo>
                  <a:lnTo>
                    <a:pt x="222" y="372"/>
                  </a:lnTo>
                  <a:lnTo>
                    <a:pt x="359" y="552"/>
                  </a:lnTo>
                  <a:lnTo>
                    <a:pt x="497" y="703"/>
                  </a:lnTo>
                  <a:lnTo>
                    <a:pt x="635" y="869"/>
                  </a:lnTo>
                  <a:lnTo>
                    <a:pt x="801" y="1007"/>
                  </a:lnTo>
                  <a:lnTo>
                    <a:pt x="966" y="1145"/>
                  </a:lnTo>
                  <a:lnTo>
                    <a:pt x="1146" y="1255"/>
                  </a:lnTo>
                  <a:lnTo>
                    <a:pt x="1339" y="1365"/>
                  </a:lnTo>
                  <a:lnTo>
                    <a:pt x="1532" y="1462"/>
                  </a:lnTo>
                  <a:lnTo>
                    <a:pt x="1725" y="1545"/>
                  </a:lnTo>
                  <a:lnTo>
                    <a:pt x="1945" y="1614"/>
                  </a:lnTo>
                  <a:lnTo>
                    <a:pt x="2152" y="1669"/>
                  </a:lnTo>
                  <a:lnTo>
                    <a:pt x="2373" y="1710"/>
                  </a:lnTo>
                  <a:lnTo>
                    <a:pt x="2594" y="1738"/>
                  </a:lnTo>
                  <a:lnTo>
                    <a:pt x="2828" y="1751"/>
                  </a:lnTo>
                  <a:lnTo>
                    <a:pt x="3062" y="1738"/>
                  </a:lnTo>
                  <a:lnTo>
                    <a:pt x="3283" y="1710"/>
                  </a:lnTo>
                  <a:lnTo>
                    <a:pt x="3504" y="1669"/>
                  </a:lnTo>
                  <a:lnTo>
                    <a:pt x="3724" y="1614"/>
                  </a:lnTo>
                  <a:lnTo>
                    <a:pt x="3931" y="1545"/>
                  </a:lnTo>
                  <a:lnTo>
                    <a:pt x="4124" y="1462"/>
                  </a:lnTo>
                  <a:lnTo>
                    <a:pt x="4317" y="1365"/>
                  </a:lnTo>
                  <a:lnTo>
                    <a:pt x="4511" y="1255"/>
                  </a:lnTo>
                  <a:lnTo>
                    <a:pt x="4690" y="1145"/>
                  </a:lnTo>
                  <a:lnTo>
                    <a:pt x="4855" y="1007"/>
                  </a:lnTo>
                  <a:lnTo>
                    <a:pt x="5021" y="869"/>
                  </a:lnTo>
                  <a:lnTo>
                    <a:pt x="5159" y="703"/>
                  </a:lnTo>
                  <a:lnTo>
                    <a:pt x="5310" y="552"/>
                  </a:lnTo>
                  <a:lnTo>
                    <a:pt x="5435" y="372"/>
                  </a:lnTo>
                  <a:lnTo>
                    <a:pt x="5545" y="193"/>
                  </a:lnTo>
                  <a:lnTo>
                    <a:pt x="5655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" name="Google Shape;162;p5"/>
            <p:cNvSpPr/>
            <p:nvPr/>
          </p:nvSpPr>
          <p:spPr>
            <a:xfrm>
              <a:off x="5043600" y="2361025"/>
              <a:ext cx="157575" cy="76900"/>
            </a:xfrm>
            <a:custGeom>
              <a:rect b="b" l="l" r="r" t="t"/>
              <a:pathLst>
                <a:path extrusionOk="0" h="3076" w="6303">
                  <a:moveTo>
                    <a:pt x="0" y="0"/>
                  </a:moveTo>
                  <a:lnTo>
                    <a:pt x="28" y="317"/>
                  </a:lnTo>
                  <a:lnTo>
                    <a:pt x="83" y="621"/>
                  </a:lnTo>
                  <a:lnTo>
                    <a:pt x="166" y="910"/>
                  </a:lnTo>
                  <a:lnTo>
                    <a:pt x="276" y="1200"/>
                  </a:lnTo>
                  <a:lnTo>
                    <a:pt x="400" y="1462"/>
                  </a:lnTo>
                  <a:lnTo>
                    <a:pt x="566" y="1724"/>
                  </a:lnTo>
                  <a:lnTo>
                    <a:pt x="745" y="1958"/>
                  </a:lnTo>
                  <a:lnTo>
                    <a:pt x="952" y="2179"/>
                  </a:lnTo>
                  <a:lnTo>
                    <a:pt x="1173" y="2372"/>
                  </a:lnTo>
                  <a:lnTo>
                    <a:pt x="1407" y="2551"/>
                  </a:lnTo>
                  <a:lnTo>
                    <a:pt x="1669" y="2703"/>
                  </a:lnTo>
                  <a:lnTo>
                    <a:pt x="1945" y="2827"/>
                  </a:lnTo>
                  <a:lnTo>
                    <a:pt x="2234" y="2937"/>
                  </a:lnTo>
                  <a:lnTo>
                    <a:pt x="2524" y="3006"/>
                  </a:lnTo>
                  <a:lnTo>
                    <a:pt x="2841" y="3062"/>
                  </a:lnTo>
                  <a:lnTo>
                    <a:pt x="3158" y="3075"/>
                  </a:lnTo>
                  <a:lnTo>
                    <a:pt x="3476" y="3062"/>
                  </a:lnTo>
                  <a:lnTo>
                    <a:pt x="3779" y="3006"/>
                  </a:lnTo>
                  <a:lnTo>
                    <a:pt x="4082" y="2937"/>
                  </a:lnTo>
                  <a:lnTo>
                    <a:pt x="4358" y="2827"/>
                  </a:lnTo>
                  <a:lnTo>
                    <a:pt x="4634" y="2703"/>
                  </a:lnTo>
                  <a:lnTo>
                    <a:pt x="4896" y="2551"/>
                  </a:lnTo>
                  <a:lnTo>
                    <a:pt x="5131" y="2372"/>
                  </a:lnTo>
                  <a:lnTo>
                    <a:pt x="5351" y="2179"/>
                  </a:lnTo>
                  <a:lnTo>
                    <a:pt x="5558" y="1958"/>
                  </a:lnTo>
                  <a:lnTo>
                    <a:pt x="5737" y="1724"/>
                  </a:lnTo>
                  <a:lnTo>
                    <a:pt x="5903" y="1462"/>
                  </a:lnTo>
                  <a:lnTo>
                    <a:pt x="6041" y="1200"/>
                  </a:lnTo>
                  <a:lnTo>
                    <a:pt x="6137" y="910"/>
                  </a:lnTo>
                  <a:lnTo>
                    <a:pt x="6220" y="621"/>
                  </a:lnTo>
                  <a:lnTo>
                    <a:pt x="6275" y="317"/>
                  </a:lnTo>
                  <a:lnTo>
                    <a:pt x="6303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5"/>
            <p:cNvSpPr/>
            <p:nvPr/>
          </p:nvSpPr>
          <p:spPr>
            <a:xfrm>
              <a:off x="3899975" y="2361025"/>
              <a:ext cx="265850" cy="216525"/>
            </a:xfrm>
            <a:custGeom>
              <a:rect b="b" l="l" r="r" t="t"/>
              <a:pathLst>
                <a:path extrusionOk="0" h="8661" w="10634">
                  <a:moveTo>
                    <a:pt x="1186" y="0"/>
                  </a:moveTo>
                  <a:lnTo>
                    <a:pt x="1049" y="179"/>
                  </a:lnTo>
                  <a:lnTo>
                    <a:pt x="924" y="359"/>
                  </a:lnTo>
                  <a:lnTo>
                    <a:pt x="800" y="538"/>
                  </a:lnTo>
                  <a:lnTo>
                    <a:pt x="690" y="731"/>
                  </a:lnTo>
                  <a:lnTo>
                    <a:pt x="580" y="924"/>
                  </a:lnTo>
                  <a:lnTo>
                    <a:pt x="483" y="1131"/>
                  </a:lnTo>
                  <a:lnTo>
                    <a:pt x="400" y="1324"/>
                  </a:lnTo>
                  <a:lnTo>
                    <a:pt x="318" y="1545"/>
                  </a:lnTo>
                  <a:lnTo>
                    <a:pt x="249" y="1751"/>
                  </a:lnTo>
                  <a:lnTo>
                    <a:pt x="180" y="1972"/>
                  </a:lnTo>
                  <a:lnTo>
                    <a:pt x="125" y="2193"/>
                  </a:lnTo>
                  <a:lnTo>
                    <a:pt x="83" y="2413"/>
                  </a:lnTo>
                  <a:lnTo>
                    <a:pt x="42" y="2648"/>
                  </a:lnTo>
                  <a:lnTo>
                    <a:pt x="14" y="2869"/>
                  </a:lnTo>
                  <a:lnTo>
                    <a:pt x="0" y="3103"/>
                  </a:lnTo>
                  <a:lnTo>
                    <a:pt x="0" y="3351"/>
                  </a:lnTo>
                  <a:lnTo>
                    <a:pt x="0" y="3613"/>
                  </a:lnTo>
                  <a:lnTo>
                    <a:pt x="28" y="3889"/>
                  </a:lnTo>
                  <a:lnTo>
                    <a:pt x="56" y="4151"/>
                  </a:lnTo>
                  <a:lnTo>
                    <a:pt x="111" y="4413"/>
                  </a:lnTo>
                  <a:lnTo>
                    <a:pt x="166" y="4675"/>
                  </a:lnTo>
                  <a:lnTo>
                    <a:pt x="235" y="4923"/>
                  </a:lnTo>
                  <a:lnTo>
                    <a:pt x="318" y="5172"/>
                  </a:lnTo>
                  <a:lnTo>
                    <a:pt x="414" y="5420"/>
                  </a:lnTo>
                  <a:lnTo>
                    <a:pt x="525" y="5654"/>
                  </a:lnTo>
                  <a:lnTo>
                    <a:pt x="635" y="5875"/>
                  </a:lnTo>
                  <a:lnTo>
                    <a:pt x="773" y="6096"/>
                  </a:lnTo>
                  <a:lnTo>
                    <a:pt x="911" y="6316"/>
                  </a:lnTo>
                  <a:lnTo>
                    <a:pt x="1049" y="6523"/>
                  </a:lnTo>
                  <a:lnTo>
                    <a:pt x="1214" y="6730"/>
                  </a:lnTo>
                  <a:lnTo>
                    <a:pt x="1380" y="6923"/>
                  </a:lnTo>
                  <a:lnTo>
                    <a:pt x="1559" y="7102"/>
                  </a:lnTo>
                  <a:lnTo>
                    <a:pt x="1738" y="7282"/>
                  </a:lnTo>
                  <a:lnTo>
                    <a:pt x="1931" y="7447"/>
                  </a:lnTo>
                  <a:lnTo>
                    <a:pt x="2138" y="7599"/>
                  </a:lnTo>
                  <a:lnTo>
                    <a:pt x="2345" y="7751"/>
                  </a:lnTo>
                  <a:lnTo>
                    <a:pt x="2552" y="7888"/>
                  </a:lnTo>
                  <a:lnTo>
                    <a:pt x="2786" y="8013"/>
                  </a:lnTo>
                  <a:lnTo>
                    <a:pt x="3007" y="8137"/>
                  </a:lnTo>
                  <a:lnTo>
                    <a:pt x="3241" y="8247"/>
                  </a:lnTo>
                  <a:lnTo>
                    <a:pt x="3490" y="8330"/>
                  </a:lnTo>
                  <a:lnTo>
                    <a:pt x="3738" y="8426"/>
                  </a:lnTo>
                  <a:lnTo>
                    <a:pt x="3986" y="8495"/>
                  </a:lnTo>
                  <a:lnTo>
                    <a:pt x="4248" y="8550"/>
                  </a:lnTo>
                  <a:lnTo>
                    <a:pt x="4510" y="8592"/>
                  </a:lnTo>
                  <a:lnTo>
                    <a:pt x="4772" y="8633"/>
                  </a:lnTo>
                  <a:lnTo>
                    <a:pt x="5034" y="8647"/>
                  </a:lnTo>
                  <a:lnTo>
                    <a:pt x="5310" y="8661"/>
                  </a:lnTo>
                  <a:lnTo>
                    <a:pt x="5586" y="8647"/>
                  </a:lnTo>
                  <a:lnTo>
                    <a:pt x="5862" y="8633"/>
                  </a:lnTo>
                  <a:lnTo>
                    <a:pt x="6124" y="8592"/>
                  </a:lnTo>
                  <a:lnTo>
                    <a:pt x="6386" y="8550"/>
                  </a:lnTo>
                  <a:lnTo>
                    <a:pt x="6648" y="8495"/>
                  </a:lnTo>
                  <a:lnTo>
                    <a:pt x="6896" y="8426"/>
                  </a:lnTo>
                  <a:lnTo>
                    <a:pt x="7144" y="8330"/>
                  </a:lnTo>
                  <a:lnTo>
                    <a:pt x="7379" y="8247"/>
                  </a:lnTo>
                  <a:lnTo>
                    <a:pt x="7613" y="8137"/>
                  </a:lnTo>
                  <a:lnTo>
                    <a:pt x="7848" y="8013"/>
                  </a:lnTo>
                  <a:lnTo>
                    <a:pt x="8068" y="7888"/>
                  </a:lnTo>
                  <a:lnTo>
                    <a:pt x="8289" y="7751"/>
                  </a:lnTo>
                  <a:lnTo>
                    <a:pt x="8496" y="7599"/>
                  </a:lnTo>
                  <a:lnTo>
                    <a:pt x="8689" y="7447"/>
                  </a:lnTo>
                  <a:lnTo>
                    <a:pt x="8882" y="7282"/>
                  </a:lnTo>
                  <a:lnTo>
                    <a:pt x="9075" y="7102"/>
                  </a:lnTo>
                  <a:lnTo>
                    <a:pt x="9240" y="6923"/>
                  </a:lnTo>
                  <a:lnTo>
                    <a:pt x="9420" y="6730"/>
                  </a:lnTo>
                  <a:lnTo>
                    <a:pt x="9571" y="6523"/>
                  </a:lnTo>
                  <a:lnTo>
                    <a:pt x="9723" y="6316"/>
                  </a:lnTo>
                  <a:lnTo>
                    <a:pt x="9861" y="6096"/>
                  </a:lnTo>
                  <a:lnTo>
                    <a:pt x="9985" y="5875"/>
                  </a:lnTo>
                  <a:lnTo>
                    <a:pt x="10109" y="5654"/>
                  </a:lnTo>
                  <a:lnTo>
                    <a:pt x="10206" y="5420"/>
                  </a:lnTo>
                  <a:lnTo>
                    <a:pt x="10302" y="5172"/>
                  </a:lnTo>
                  <a:lnTo>
                    <a:pt x="10385" y="4923"/>
                  </a:lnTo>
                  <a:lnTo>
                    <a:pt x="10454" y="4675"/>
                  </a:lnTo>
                  <a:lnTo>
                    <a:pt x="10523" y="4413"/>
                  </a:lnTo>
                  <a:lnTo>
                    <a:pt x="10564" y="4151"/>
                  </a:lnTo>
                  <a:lnTo>
                    <a:pt x="10606" y="3889"/>
                  </a:lnTo>
                  <a:lnTo>
                    <a:pt x="10620" y="3613"/>
                  </a:lnTo>
                  <a:lnTo>
                    <a:pt x="10633" y="3351"/>
                  </a:lnTo>
                  <a:lnTo>
                    <a:pt x="10620" y="3103"/>
                  </a:lnTo>
                  <a:lnTo>
                    <a:pt x="10606" y="2869"/>
                  </a:lnTo>
                  <a:lnTo>
                    <a:pt x="10578" y="2648"/>
                  </a:lnTo>
                  <a:lnTo>
                    <a:pt x="10551" y="2413"/>
                  </a:lnTo>
                  <a:lnTo>
                    <a:pt x="10495" y="2193"/>
                  </a:lnTo>
                  <a:lnTo>
                    <a:pt x="10440" y="1972"/>
                  </a:lnTo>
                  <a:lnTo>
                    <a:pt x="10385" y="1751"/>
                  </a:lnTo>
                  <a:lnTo>
                    <a:pt x="10316" y="1545"/>
                  </a:lnTo>
                  <a:lnTo>
                    <a:pt x="10233" y="1324"/>
                  </a:lnTo>
                  <a:lnTo>
                    <a:pt x="10137" y="1131"/>
                  </a:lnTo>
                  <a:lnTo>
                    <a:pt x="10040" y="924"/>
                  </a:lnTo>
                  <a:lnTo>
                    <a:pt x="9944" y="731"/>
                  </a:lnTo>
                  <a:lnTo>
                    <a:pt x="9820" y="538"/>
                  </a:lnTo>
                  <a:lnTo>
                    <a:pt x="9709" y="359"/>
                  </a:lnTo>
                  <a:lnTo>
                    <a:pt x="9571" y="179"/>
                  </a:lnTo>
                  <a:lnTo>
                    <a:pt x="9447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" name="Google Shape;164;p5"/>
            <p:cNvSpPr/>
            <p:nvPr/>
          </p:nvSpPr>
          <p:spPr>
            <a:xfrm>
              <a:off x="4707100" y="2361025"/>
              <a:ext cx="240675" cy="76900"/>
            </a:xfrm>
            <a:custGeom>
              <a:rect b="b" l="l" r="r" t="t"/>
              <a:pathLst>
                <a:path extrusionOk="0" h="3076" w="9627">
                  <a:moveTo>
                    <a:pt x="0" y="0"/>
                  </a:moveTo>
                  <a:lnTo>
                    <a:pt x="166" y="331"/>
                  </a:lnTo>
                  <a:lnTo>
                    <a:pt x="359" y="648"/>
                  </a:lnTo>
                  <a:lnTo>
                    <a:pt x="566" y="952"/>
                  </a:lnTo>
                  <a:lnTo>
                    <a:pt x="800" y="1241"/>
                  </a:lnTo>
                  <a:lnTo>
                    <a:pt x="1062" y="1517"/>
                  </a:lnTo>
                  <a:lnTo>
                    <a:pt x="1324" y="1765"/>
                  </a:lnTo>
                  <a:lnTo>
                    <a:pt x="1614" y="2000"/>
                  </a:lnTo>
                  <a:lnTo>
                    <a:pt x="1917" y="2220"/>
                  </a:lnTo>
                  <a:lnTo>
                    <a:pt x="2234" y="2413"/>
                  </a:lnTo>
                  <a:lnTo>
                    <a:pt x="2579" y="2579"/>
                  </a:lnTo>
                  <a:lnTo>
                    <a:pt x="2924" y="2731"/>
                  </a:lnTo>
                  <a:lnTo>
                    <a:pt x="3283" y="2841"/>
                  </a:lnTo>
                  <a:lnTo>
                    <a:pt x="3655" y="2937"/>
                  </a:lnTo>
                  <a:lnTo>
                    <a:pt x="4027" y="3006"/>
                  </a:lnTo>
                  <a:lnTo>
                    <a:pt x="4413" y="3062"/>
                  </a:lnTo>
                  <a:lnTo>
                    <a:pt x="4813" y="3075"/>
                  </a:lnTo>
                  <a:lnTo>
                    <a:pt x="5213" y="3062"/>
                  </a:lnTo>
                  <a:lnTo>
                    <a:pt x="5599" y="3006"/>
                  </a:lnTo>
                  <a:lnTo>
                    <a:pt x="5972" y="2937"/>
                  </a:lnTo>
                  <a:lnTo>
                    <a:pt x="6344" y="2841"/>
                  </a:lnTo>
                  <a:lnTo>
                    <a:pt x="6703" y="2731"/>
                  </a:lnTo>
                  <a:lnTo>
                    <a:pt x="7047" y="2579"/>
                  </a:lnTo>
                  <a:lnTo>
                    <a:pt x="7378" y="2413"/>
                  </a:lnTo>
                  <a:lnTo>
                    <a:pt x="7709" y="2220"/>
                  </a:lnTo>
                  <a:lnTo>
                    <a:pt x="8013" y="2000"/>
                  </a:lnTo>
                  <a:lnTo>
                    <a:pt x="8302" y="1765"/>
                  </a:lnTo>
                  <a:lnTo>
                    <a:pt x="8564" y="1517"/>
                  </a:lnTo>
                  <a:lnTo>
                    <a:pt x="8827" y="1241"/>
                  </a:lnTo>
                  <a:lnTo>
                    <a:pt x="9061" y="952"/>
                  </a:lnTo>
                  <a:lnTo>
                    <a:pt x="9268" y="648"/>
                  </a:lnTo>
                  <a:lnTo>
                    <a:pt x="9461" y="331"/>
                  </a:lnTo>
                  <a:lnTo>
                    <a:pt x="9626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5" name="Google Shape;165;p5"/>
          <p:cNvSpPr txBox="1"/>
          <p:nvPr>
            <p:ph type="title"/>
          </p:nvPr>
        </p:nvSpPr>
        <p:spPr>
          <a:xfrm>
            <a:off x="1009650" y="205975"/>
            <a:ext cx="71211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grpSp>
        <p:nvGrpSpPr>
          <p:cNvPr id="166" name="Google Shape;166;p5"/>
          <p:cNvGrpSpPr/>
          <p:nvPr/>
        </p:nvGrpSpPr>
        <p:grpSpPr>
          <a:xfrm>
            <a:off x="1009650" y="1014450"/>
            <a:ext cx="7207887" cy="3196002"/>
            <a:chOff x="1009650" y="1014450"/>
            <a:chExt cx="7207887" cy="3196002"/>
          </a:xfrm>
        </p:grpSpPr>
        <p:sp>
          <p:nvSpPr>
            <p:cNvPr id="167" name="Google Shape;167;p5"/>
            <p:cNvSpPr/>
            <p:nvPr/>
          </p:nvSpPr>
          <p:spPr>
            <a:xfrm flipH="1">
              <a:off x="1092836" y="1095852"/>
              <a:ext cx="7124700" cy="3114600"/>
            </a:xfrm>
            <a:prstGeom prst="corner">
              <a:avLst>
                <a:gd fmla="val 2580" name="adj1"/>
                <a:gd fmla="val 2665" name="adj2"/>
              </a:avLst>
            </a:pr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" name="Google Shape;168;p5"/>
            <p:cNvSpPr/>
            <p:nvPr/>
          </p:nvSpPr>
          <p:spPr>
            <a:xfrm>
              <a:off x="1009650" y="1014450"/>
              <a:ext cx="7124700" cy="3114600"/>
            </a:xfrm>
            <a:prstGeom prst="rect">
              <a:avLst/>
            </a:prstGeom>
            <a:solidFill>
              <a:srgbClr val="FFFFFF">
                <a:alpha val="742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9" name="Google Shape;169;p5"/>
          <p:cNvSpPr txBox="1"/>
          <p:nvPr>
            <p:ph idx="1" type="body"/>
          </p:nvPr>
        </p:nvSpPr>
        <p:spPr>
          <a:xfrm>
            <a:off x="1266600" y="1200150"/>
            <a:ext cx="6610800" cy="28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SzPts val="2000"/>
              <a:buChar char="💀"/>
              <a:defRPr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SzPts val="2000"/>
              <a:buChar char="👻"/>
              <a:defRPr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SzPts val="2000"/>
              <a:buChar char="😼"/>
              <a:defRPr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/>
        </p:txBody>
      </p:sp>
      <p:grpSp>
        <p:nvGrpSpPr>
          <p:cNvPr id="170" name="Google Shape;170;p5"/>
          <p:cNvGrpSpPr/>
          <p:nvPr/>
        </p:nvGrpSpPr>
        <p:grpSpPr>
          <a:xfrm flipH="1" rot="426778">
            <a:off x="7599828" y="3692937"/>
            <a:ext cx="1143338" cy="1079043"/>
            <a:chOff x="5333200" y="3132625"/>
            <a:chExt cx="177925" cy="167925"/>
          </a:xfrm>
        </p:grpSpPr>
        <p:sp>
          <p:nvSpPr>
            <p:cNvPr id="171" name="Google Shape;171;p5"/>
            <p:cNvSpPr/>
            <p:nvPr/>
          </p:nvSpPr>
          <p:spPr>
            <a:xfrm>
              <a:off x="5418375" y="3132625"/>
              <a:ext cx="30350" cy="42075"/>
            </a:xfrm>
            <a:custGeom>
              <a:rect b="b" l="l" r="r" t="t"/>
              <a:pathLst>
                <a:path extrusionOk="0" h="1683" w="1214">
                  <a:moveTo>
                    <a:pt x="414" y="0"/>
                  </a:moveTo>
                  <a:lnTo>
                    <a:pt x="386" y="14"/>
                  </a:lnTo>
                  <a:lnTo>
                    <a:pt x="345" y="42"/>
                  </a:lnTo>
                  <a:lnTo>
                    <a:pt x="317" y="83"/>
                  </a:lnTo>
                  <a:lnTo>
                    <a:pt x="317" y="138"/>
                  </a:lnTo>
                  <a:lnTo>
                    <a:pt x="359" y="345"/>
                  </a:lnTo>
                  <a:lnTo>
                    <a:pt x="372" y="469"/>
                  </a:lnTo>
                  <a:lnTo>
                    <a:pt x="372" y="579"/>
                  </a:lnTo>
                  <a:lnTo>
                    <a:pt x="359" y="690"/>
                  </a:lnTo>
                  <a:lnTo>
                    <a:pt x="331" y="786"/>
                  </a:lnTo>
                  <a:lnTo>
                    <a:pt x="290" y="883"/>
                  </a:lnTo>
                  <a:lnTo>
                    <a:pt x="221" y="966"/>
                  </a:lnTo>
                  <a:lnTo>
                    <a:pt x="97" y="924"/>
                  </a:lnTo>
                  <a:lnTo>
                    <a:pt x="83" y="1048"/>
                  </a:lnTo>
                  <a:lnTo>
                    <a:pt x="55" y="1172"/>
                  </a:lnTo>
                  <a:lnTo>
                    <a:pt x="0" y="1297"/>
                  </a:lnTo>
                  <a:lnTo>
                    <a:pt x="97" y="1324"/>
                  </a:lnTo>
                  <a:lnTo>
                    <a:pt x="179" y="1366"/>
                  </a:lnTo>
                  <a:lnTo>
                    <a:pt x="235" y="1434"/>
                  </a:lnTo>
                  <a:lnTo>
                    <a:pt x="262" y="1476"/>
                  </a:lnTo>
                  <a:lnTo>
                    <a:pt x="276" y="1517"/>
                  </a:lnTo>
                  <a:lnTo>
                    <a:pt x="372" y="1490"/>
                  </a:lnTo>
                  <a:lnTo>
                    <a:pt x="469" y="1476"/>
                  </a:lnTo>
                  <a:lnTo>
                    <a:pt x="552" y="1476"/>
                  </a:lnTo>
                  <a:lnTo>
                    <a:pt x="635" y="1490"/>
                  </a:lnTo>
                  <a:lnTo>
                    <a:pt x="717" y="1517"/>
                  </a:lnTo>
                  <a:lnTo>
                    <a:pt x="800" y="1559"/>
                  </a:lnTo>
                  <a:lnTo>
                    <a:pt x="855" y="1614"/>
                  </a:lnTo>
                  <a:lnTo>
                    <a:pt x="910" y="1683"/>
                  </a:lnTo>
                  <a:lnTo>
                    <a:pt x="993" y="1586"/>
                  </a:lnTo>
                  <a:lnTo>
                    <a:pt x="1034" y="1545"/>
                  </a:lnTo>
                  <a:lnTo>
                    <a:pt x="1076" y="1517"/>
                  </a:lnTo>
                  <a:lnTo>
                    <a:pt x="1159" y="1490"/>
                  </a:lnTo>
                  <a:lnTo>
                    <a:pt x="1214" y="1490"/>
                  </a:lnTo>
                  <a:lnTo>
                    <a:pt x="1131" y="1407"/>
                  </a:lnTo>
                  <a:lnTo>
                    <a:pt x="1090" y="1338"/>
                  </a:lnTo>
                  <a:lnTo>
                    <a:pt x="1048" y="1283"/>
                  </a:lnTo>
                  <a:lnTo>
                    <a:pt x="1034" y="1214"/>
                  </a:lnTo>
                  <a:lnTo>
                    <a:pt x="1021" y="1159"/>
                  </a:lnTo>
                  <a:lnTo>
                    <a:pt x="1007" y="1159"/>
                  </a:lnTo>
                  <a:lnTo>
                    <a:pt x="938" y="938"/>
                  </a:lnTo>
                  <a:lnTo>
                    <a:pt x="910" y="828"/>
                  </a:lnTo>
                  <a:lnTo>
                    <a:pt x="883" y="717"/>
                  </a:lnTo>
                  <a:lnTo>
                    <a:pt x="883" y="607"/>
                  </a:lnTo>
                  <a:lnTo>
                    <a:pt x="883" y="497"/>
                  </a:lnTo>
                  <a:lnTo>
                    <a:pt x="910" y="400"/>
                  </a:lnTo>
                  <a:lnTo>
                    <a:pt x="979" y="304"/>
                  </a:lnTo>
                  <a:lnTo>
                    <a:pt x="993" y="276"/>
                  </a:lnTo>
                  <a:lnTo>
                    <a:pt x="1007" y="248"/>
                  </a:lnTo>
                  <a:lnTo>
                    <a:pt x="993" y="193"/>
                  </a:lnTo>
                  <a:lnTo>
                    <a:pt x="966" y="152"/>
                  </a:lnTo>
                  <a:lnTo>
                    <a:pt x="910" y="124"/>
                  </a:lnTo>
                  <a:lnTo>
                    <a:pt x="786" y="111"/>
                  </a:lnTo>
                  <a:lnTo>
                    <a:pt x="676" y="83"/>
                  </a:lnTo>
                  <a:lnTo>
                    <a:pt x="441" y="14"/>
                  </a:lnTo>
                  <a:lnTo>
                    <a:pt x="414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" name="Google Shape;172;p5"/>
            <p:cNvSpPr/>
            <p:nvPr/>
          </p:nvSpPr>
          <p:spPr>
            <a:xfrm>
              <a:off x="5466625" y="3212600"/>
              <a:ext cx="23125" cy="81400"/>
            </a:xfrm>
            <a:custGeom>
              <a:rect b="b" l="l" r="r" t="t"/>
              <a:pathLst>
                <a:path extrusionOk="0" h="3256" w="925">
                  <a:moveTo>
                    <a:pt x="718" y="1"/>
                  </a:moveTo>
                  <a:lnTo>
                    <a:pt x="111" y="1035"/>
                  </a:lnTo>
                  <a:lnTo>
                    <a:pt x="1" y="994"/>
                  </a:lnTo>
                  <a:lnTo>
                    <a:pt x="1" y="994"/>
                  </a:lnTo>
                  <a:lnTo>
                    <a:pt x="70" y="1656"/>
                  </a:lnTo>
                  <a:lnTo>
                    <a:pt x="304" y="1545"/>
                  </a:lnTo>
                  <a:lnTo>
                    <a:pt x="428" y="1490"/>
                  </a:lnTo>
                  <a:lnTo>
                    <a:pt x="539" y="1407"/>
                  </a:lnTo>
                  <a:lnTo>
                    <a:pt x="635" y="1325"/>
                  </a:lnTo>
                  <a:lnTo>
                    <a:pt x="732" y="1242"/>
                  </a:lnTo>
                  <a:lnTo>
                    <a:pt x="828" y="1145"/>
                  </a:lnTo>
                  <a:lnTo>
                    <a:pt x="911" y="1035"/>
                  </a:lnTo>
                  <a:lnTo>
                    <a:pt x="870" y="1187"/>
                  </a:lnTo>
                  <a:lnTo>
                    <a:pt x="815" y="1352"/>
                  </a:lnTo>
                  <a:lnTo>
                    <a:pt x="746" y="1545"/>
                  </a:lnTo>
                  <a:lnTo>
                    <a:pt x="635" y="1766"/>
                  </a:lnTo>
                  <a:lnTo>
                    <a:pt x="566" y="1876"/>
                  </a:lnTo>
                  <a:lnTo>
                    <a:pt x="497" y="1987"/>
                  </a:lnTo>
                  <a:lnTo>
                    <a:pt x="415" y="2083"/>
                  </a:lnTo>
                  <a:lnTo>
                    <a:pt x="318" y="2180"/>
                  </a:lnTo>
                  <a:lnTo>
                    <a:pt x="222" y="2276"/>
                  </a:lnTo>
                  <a:lnTo>
                    <a:pt x="97" y="2359"/>
                  </a:lnTo>
                  <a:lnTo>
                    <a:pt x="97" y="2580"/>
                  </a:lnTo>
                  <a:lnTo>
                    <a:pt x="84" y="2814"/>
                  </a:lnTo>
                  <a:lnTo>
                    <a:pt x="70" y="3035"/>
                  </a:lnTo>
                  <a:lnTo>
                    <a:pt x="28" y="3255"/>
                  </a:lnTo>
                  <a:lnTo>
                    <a:pt x="222" y="3186"/>
                  </a:lnTo>
                  <a:lnTo>
                    <a:pt x="387" y="3104"/>
                  </a:lnTo>
                  <a:lnTo>
                    <a:pt x="553" y="3007"/>
                  </a:lnTo>
                  <a:lnTo>
                    <a:pt x="718" y="2897"/>
                  </a:lnTo>
                  <a:lnTo>
                    <a:pt x="787" y="2552"/>
                  </a:lnTo>
                  <a:lnTo>
                    <a:pt x="856" y="2207"/>
                  </a:lnTo>
                  <a:lnTo>
                    <a:pt x="897" y="1876"/>
                  </a:lnTo>
                  <a:lnTo>
                    <a:pt x="925" y="1545"/>
                  </a:lnTo>
                  <a:lnTo>
                    <a:pt x="925" y="1201"/>
                  </a:lnTo>
                  <a:lnTo>
                    <a:pt x="897" y="856"/>
                  </a:lnTo>
                  <a:lnTo>
                    <a:pt x="842" y="511"/>
                  </a:lnTo>
                  <a:lnTo>
                    <a:pt x="759" y="166"/>
                  </a:lnTo>
                  <a:lnTo>
                    <a:pt x="718" y="1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" name="Google Shape;173;p5"/>
            <p:cNvSpPr/>
            <p:nvPr/>
          </p:nvSpPr>
          <p:spPr>
            <a:xfrm>
              <a:off x="5447675" y="3161225"/>
              <a:ext cx="63450" cy="121750"/>
            </a:xfrm>
            <a:custGeom>
              <a:rect b="b" l="l" r="r" t="t"/>
              <a:pathLst>
                <a:path extrusionOk="0" h="4870" w="2538">
                  <a:moveTo>
                    <a:pt x="0" y="1"/>
                  </a:moveTo>
                  <a:lnTo>
                    <a:pt x="14" y="84"/>
                  </a:lnTo>
                  <a:lnTo>
                    <a:pt x="56" y="153"/>
                  </a:lnTo>
                  <a:lnTo>
                    <a:pt x="111" y="222"/>
                  </a:lnTo>
                  <a:lnTo>
                    <a:pt x="180" y="263"/>
                  </a:lnTo>
                  <a:lnTo>
                    <a:pt x="318" y="359"/>
                  </a:lnTo>
                  <a:lnTo>
                    <a:pt x="455" y="456"/>
                  </a:lnTo>
                  <a:lnTo>
                    <a:pt x="469" y="470"/>
                  </a:lnTo>
                  <a:lnTo>
                    <a:pt x="483" y="456"/>
                  </a:lnTo>
                  <a:lnTo>
                    <a:pt x="593" y="511"/>
                  </a:lnTo>
                  <a:lnTo>
                    <a:pt x="690" y="580"/>
                  </a:lnTo>
                  <a:lnTo>
                    <a:pt x="786" y="649"/>
                  </a:lnTo>
                  <a:lnTo>
                    <a:pt x="883" y="732"/>
                  </a:lnTo>
                  <a:lnTo>
                    <a:pt x="966" y="828"/>
                  </a:lnTo>
                  <a:lnTo>
                    <a:pt x="1048" y="939"/>
                  </a:lnTo>
                  <a:lnTo>
                    <a:pt x="1186" y="1159"/>
                  </a:lnTo>
                  <a:lnTo>
                    <a:pt x="1324" y="1408"/>
                  </a:lnTo>
                  <a:lnTo>
                    <a:pt x="1421" y="1656"/>
                  </a:lnTo>
                  <a:lnTo>
                    <a:pt x="1517" y="1890"/>
                  </a:lnTo>
                  <a:lnTo>
                    <a:pt x="1586" y="2125"/>
                  </a:lnTo>
                  <a:lnTo>
                    <a:pt x="1683" y="2442"/>
                  </a:lnTo>
                  <a:lnTo>
                    <a:pt x="1752" y="2787"/>
                  </a:lnTo>
                  <a:lnTo>
                    <a:pt x="1793" y="3145"/>
                  </a:lnTo>
                  <a:lnTo>
                    <a:pt x="1807" y="3490"/>
                  </a:lnTo>
                  <a:lnTo>
                    <a:pt x="1793" y="3849"/>
                  </a:lnTo>
                  <a:lnTo>
                    <a:pt x="1752" y="4207"/>
                  </a:lnTo>
                  <a:lnTo>
                    <a:pt x="1724" y="4373"/>
                  </a:lnTo>
                  <a:lnTo>
                    <a:pt x="1683" y="4538"/>
                  </a:lnTo>
                  <a:lnTo>
                    <a:pt x="1641" y="4704"/>
                  </a:lnTo>
                  <a:lnTo>
                    <a:pt x="1586" y="4869"/>
                  </a:lnTo>
                  <a:lnTo>
                    <a:pt x="1697" y="4773"/>
                  </a:lnTo>
                  <a:lnTo>
                    <a:pt x="1807" y="4662"/>
                  </a:lnTo>
                  <a:lnTo>
                    <a:pt x="1917" y="4552"/>
                  </a:lnTo>
                  <a:lnTo>
                    <a:pt x="2014" y="4442"/>
                  </a:lnTo>
                  <a:lnTo>
                    <a:pt x="2110" y="4317"/>
                  </a:lnTo>
                  <a:lnTo>
                    <a:pt x="2193" y="4180"/>
                  </a:lnTo>
                  <a:lnTo>
                    <a:pt x="2262" y="4055"/>
                  </a:lnTo>
                  <a:lnTo>
                    <a:pt x="2331" y="3917"/>
                  </a:lnTo>
                  <a:lnTo>
                    <a:pt x="2386" y="3766"/>
                  </a:lnTo>
                  <a:lnTo>
                    <a:pt x="2441" y="3614"/>
                  </a:lnTo>
                  <a:lnTo>
                    <a:pt x="2483" y="3462"/>
                  </a:lnTo>
                  <a:lnTo>
                    <a:pt x="2510" y="3311"/>
                  </a:lnTo>
                  <a:lnTo>
                    <a:pt x="2524" y="3145"/>
                  </a:lnTo>
                  <a:lnTo>
                    <a:pt x="2538" y="2980"/>
                  </a:lnTo>
                  <a:lnTo>
                    <a:pt x="2538" y="2800"/>
                  </a:lnTo>
                  <a:lnTo>
                    <a:pt x="2524" y="2635"/>
                  </a:lnTo>
                  <a:lnTo>
                    <a:pt x="2497" y="2400"/>
                  </a:lnTo>
                  <a:lnTo>
                    <a:pt x="2441" y="2152"/>
                  </a:lnTo>
                  <a:lnTo>
                    <a:pt x="2372" y="1918"/>
                  </a:lnTo>
                  <a:lnTo>
                    <a:pt x="2276" y="1683"/>
                  </a:lnTo>
                  <a:lnTo>
                    <a:pt x="2166" y="1463"/>
                  </a:lnTo>
                  <a:lnTo>
                    <a:pt x="2028" y="1242"/>
                  </a:lnTo>
                  <a:lnTo>
                    <a:pt x="1890" y="1035"/>
                  </a:lnTo>
                  <a:lnTo>
                    <a:pt x="1724" y="828"/>
                  </a:lnTo>
                  <a:lnTo>
                    <a:pt x="1545" y="649"/>
                  </a:lnTo>
                  <a:lnTo>
                    <a:pt x="1366" y="484"/>
                  </a:lnTo>
                  <a:lnTo>
                    <a:pt x="1159" y="346"/>
                  </a:lnTo>
                  <a:lnTo>
                    <a:pt x="952" y="222"/>
                  </a:lnTo>
                  <a:lnTo>
                    <a:pt x="718" y="125"/>
                  </a:lnTo>
                  <a:lnTo>
                    <a:pt x="483" y="56"/>
                  </a:lnTo>
                  <a:lnTo>
                    <a:pt x="249" y="1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Google Shape;174;p5"/>
            <p:cNvSpPr/>
            <p:nvPr/>
          </p:nvSpPr>
          <p:spPr>
            <a:xfrm>
              <a:off x="5448350" y="3173300"/>
              <a:ext cx="35550" cy="47250"/>
            </a:xfrm>
            <a:custGeom>
              <a:rect b="b" l="l" r="r" t="t"/>
              <a:pathLst>
                <a:path extrusionOk="0" h="1890" w="1422">
                  <a:moveTo>
                    <a:pt x="442" y="1"/>
                  </a:moveTo>
                  <a:lnTo>
                    <a:pt x="442" y="28"/>
                  </a:lnTo>
                  <a:lnTo>
                    <a:pt x="442" y="42"/>
                  </a:lnTo>
                  <a:lnTo>
                    <a:pt x="415" y="69"/>
                  </a:lnTo>
                  <a:lnTo>
                    <a:pt x="304" y="69"/>
                  </a:lnTo>
                  <a:lnTo>
                    <a:pt x="222" y="42"/>
                  </a:lnTo>
                  <a:lnTo>
                    <a:pt x="153" y="28"/>
                  </a:lnTo>
                  <a:lnTo>
                    <a:pt x="97" y="28"/>
                  </a:lnTo>
                  <a:lnTo>
                    <a:pt x="42" y="42"/>
                  </a:lnTo>
                  <a:lnTo>
                    <a:pt x="1" y="56"/>
                  </a:lnTo>
                  <a:lnTo>
                    <a:pt x="70" y="166"/>
                  </a:lnTo>
                  <a:lnTo>
                    <a:pt x="139" y="276"/>
                  </a:lnTo>
                  <a:lnTo>
                    <a:pt x="208" y="400"/>
                  </a:lnTo>
                  <a:lnTo>
                    <a:pt x="249" y="525"/>
                  </a:lnTo>
                  <a:lnTo>
                    <a:pt x="346" y="787"/>
                  </a:lnTo>
                  <a:lnTo>
                    <a:pt x="428" y="1035"/>
                  </a:lnTo>
                  <a:lnTo>
                    <a:pt x="539" y="1462"/>
                  </a:lnTo>
                  <a:lnTo>
                    <a:pt x="622" y="1890"/>
                  </a:lnTo>
                  <a:lnTo>
                    <a:pt x="1008" y="1683"/>
                  </a:lnTo>
                  <a:lnTo>
                    <a:pt x="1215" y="1600"/>
                  </a:lnTo>
                  <a:lnTo>
                    <a:pt x="1421" y="1504"/>
                  </a:lnTo>
                  <a:lnTo>
                    <a:pt x="1339" y="1297"/>
                  </a:lnTo>
                  <a:lnTo>
                    <a:pt x="1256" y="1090"/>
                  </a:lnTo>
                  <a:lnTo>
                    <a:pt x="1146" y="883"/>
                  </a:lnTo>
                  <a:lnTo>
                    <a:pt x="1035" y="690"/>
                  </a:lnTo>
                  <a:lnTo>
                    <a:pt x="911" y="497"/>
                  </a:lnTo>
                  <a:lnTo>
                    <a:pt x="773" y="318"/>
                  </a:lnTo>
                  <a:lnTo>
                    <a:pt x="608" y="152"/>
                  </a:lnTo>
                  <a:lnTo>
                    <a:pt x="442" y="1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" name="Google Shape;175;p5"/>
            <p:cNvSpPr/>
            <p:nvPr/>
          </p:nvSpPr>
          <p:spPr>
            <a:xfrm>
              <a:off x="5419400" y="3175025"/>
              <a:ext cx="45875" cy="97250"/>
            </a:xfrm>
            <a:custGeom>
              <a:rect b="b" l="l" r="r" t="t"/>
              <a:pathLst>
                <a:path extrusionOk="0" h="3890" w="1835">
                  <a:moveTo>
                    <a:pt x="718" y="2607"/>
                  </a:moveTo>
                  <a:lnTo>
                    <a:pt x="925" y="3048"/>
                  </a:lnTo>
                  <a:lnTo>
                    <a:pt x="456" y="3048"/>
                  </a:lnTo>
                  <a:lnTo>
                    <a:pt x="718" y="2607"/>
                  </a:lnTo>
                  <a:close/>
                  <a:moveTo>
                    <a:pt x="552" y="0"/>
                  </a:moveTo>
                  <a:lnTo>
                    <a:pt x="304" y="1049"/>
                  </a:lnTo>
                  <a:lnTo>
                    <a:pt x="194" y="1573"/>
                  </a:lnTo>
                  <a:lnTo>
                    <a:pt x="97" y="2111"/>
                  </a:lnTo>
                  <a:lnTo>
                    <a:pt x="290" y="2235"/>
                  </a:lnTo>
                  <a:lnTo>
                    <a:pt x="456" y="2386"/>
                  </a:lnTo>
                  <a:lnTo>
                    <a:pt x="56" y="2469"/>
                  </a:lnTo>
                  <a:lnTo>
                    <a:pt x="28" y="2786"/>
                  </a:lnTo>
                  <a:lnTo>
                    <a:pt x="1" y="3117"/>
                  </a:lnTo>
                  <a:lnTo>
                    <a:pt x="1" y="3503"/>
                  </a:lnTo>
                  <a:lnTo>
                    <a:pt x="1" y="3890"/>
                  </a:lnTo>
                  <a:lnTo>
                    <a:pt x="97" y="3890"/>
                  </a:lnTo>
                  <a:lnTo>
                    <a:pt x="180" y="3876"/>
                  </a:lnTo>
                  <a:lnTo>
                    <a:pt x="263" y="3862"/>
                  </a:lnTo>
                  <a:lnTo>
                    <a:pt x="331" y="3834"/>
                  </a:lnTo>
                  <a:lnTo>
                    <a:pt x="331" y="3407"/>
                  </a:lnTo>
                  <a:lnTo>
                    <a:pt x="469" y="3421"/>
                  </a:lnTo>
                  <a:lnTo>
                    <a:pt x="814" y="3407"/>
                  </a:lnTo>
                  <a:lnTo>
                    <a:pt x="1049" y="3379"/>
                  </a:lnTo>
                  <a:lnTo>
                    <a:pt x="1297" y="3352"/>
                  </a:lnTo>
                  <a:lnTo>
                    <a:pt x="1573" y="3283"/>
                  </a:lnTo>
                  <a:lnTo>
                    <a:pt x="1835" y="3214"/>
                  </a:lnTo>
                  <a:lnTo>
                    <a:pt x="1793" y="2704"/>
                  </a:lnTo>
                  <a:lnTo>
                    <a:pt x="1766" y="2469"/>
                  </a:lnTo>
                  <a:lnTo>
                    <a:pt x="1104" y="2248"/>
                  </a:lnTo>
                  <a:lnTo>
                    <a:pt x="1269" y="2138"/>
                  </a:lnTo>
                  <a:lnTo>
                    <a:pt x="1449" y="2014"/>
                  </a:lnTo>
                  <a:lnTo>
                    <a:pt x="1697" y="1862"/>
                  </a:lnTo>
                  <a:lnTo>
                    <a:pt x="1642" y="1517"/>
                  </a:lnTo>
                  <a:lnTo>
                    <a:pt x="1573" y="1159"/>
                  </a:lnTo>
                  <a:lnTo>
                    <a:pt x="1476" y="869"/>
                  </a:lnTo>
                  <a:lnTo>
                    <a:pt x="1380" y="566"/>
                  </a:lnTo>
                  <a:lnTo>
                    <a:pt x="1255" y="290"/>
                  </a:lnTo>
                  <a:lnTo>
                    <a:pt x="1118" y="0"/>
                  </a:lnTo>
                  <a:lnTo>
                    <a:pt x="1062" y="56"/>
                  </a:lnTo>
                  <a:lnTo>
                    <a:pt x="1021" y="111"/>
                  </a:lnTo>
                  <a:lnTo>
                    <a:pt x="980" y="180"/>
                  </a:lnTo>
                  <a:lnTo>
                    <a:pt x="952" y="263"/>
                  </a:lnTo>
                  <a:lnTo>
                    <a:pt x="952" y="290"/>
                  </a:lnTo>
                  <a:lnTo>
                    <a:pt x="925" y="318"/>
                  </a:lnTo>
                  <a:lnTo>
                    <a:pt x="897" y="331"/>
                  </a:lnTo>
                  <a:lnTo>
                    <a:pt x="842" y="331"/>
                  </a:lnTo>
                  <a:lnTo>
                    <a:pt x="814" y="318"/>
                  </a:lnTo>
                  <a:lnTo>
                    <a:pt x="787" y="290"/>
                  </a:lnTo>
                  <a:lnTo>
                    <a:pt x="787" y="263"/>
                  </a:lnTo>
                  <a:lnTo>
                    <a:pt x="745" y="152"/>
                  </a:lnTo>
                  <a:lnTo>
                    <a:pt x="704" y="69"/>
                  </a:lnTo>
                  <a:lnTo>
                    <a:pt x="635" y="28"/>
                  </a:lnTo>
                  <a:lnTo>
                    <a:pt x="552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" name="Google Shape;176;p5"/>
            <p:cNvSpPr/>
            <p:nvPr/>
          </p:nvSpPr>
          <p:spPr>
            <a:xfrm>
              <a:off x="5419750" y="3262950"/>
              <a:ext cx="46225" cy="37600"/>
            </a:xfrm>
            <a:custGeom>
              <a:rect b="b" l="l" r="r" t="t"/>
              <a:pathLst>
                <a:path extrusionOk="0" h="1504" w="1849">
                  <a:moveTo>
                    <a:pt x="1766" y="0"/>
                  </a:moveTo>
                  <a:lnTo>
                    <a:pt x="979" y="235"/>
                  </a:lnTo>
                  <a:lnTo>
                    <a:pt x="979" y="621"/>
                  </a:lnTo>
                  <a:lnTo>
                    <a:pt x="897" y="648"/>
                  </a:lnTo>
                  <a:lnTo>
                    <a:pt x="690" y="676"/>
                  </a:lnTo>
                  <a:lnTo>
                    <a:pt x="538" y="690"/>
                  </a:lnTo>
                  <a:lnTo>
                    <a:pt x="373" y="690"/>
                  </a:lnTo>
                  <a:lnTo>
                    <a:pt x="193" y="676"/>
                  </a:lnTo>
                  <a:lnTo>
                    <a:pt x="0" y="648"/>
                  </a:lnTo>
                  <a:lnTo>
                    <a:pt x="42" y="1159"/>
                  </a:lnTo>
                  <a:lnTo>
                    <a:pt x="55" y="1490"/>
                  </a:lnTo>
                  <a:lnTo>
                    <a:pt x="455" y="1503"/>
                  </a:lnTo>
                  <a:lnTo>
                    <a:pt x="842" y="1476"/>
                  </a:lnTo>
                  <a:lnTo>
                    <a:pt x="1035" y="1462"/>
                  </a:lnTo>
                  <a:lnTo>
                    <a:pt x="1228" y="1421"/>
                  </a:lnTo>
                  <a:lnTo>
                    <a:pt x="1421" y="1393"/>
                  </a:lnTo>
                  <a:lnTo>
                    <a:pt x="1614" y="1338"/>
                  </a:lnTo>
                  <a:lnTo>
                    <a:pt x="1779" y="1297"/>
                  </a:lnTo>
                  <a:lnTo>
                    <a:pt x="1807" y="1076"/>
                  </a:lnTo>
                  <a:lnTo>
                    <a:pt x="1821" y="855"/>
                  </a:lnTo>
                  <a:lnTo>
                    <a:pt x="1848" y="414"/>
                  </a:lnTo>
                  <a:lnTo>
                    <a:pt x="1848" y="414"/>
                  </a:lnTo>
                  <a:lnTo>
                    <a:pt x="1779" y="441"/>
                  </a:lnTo>
                  <a:lnTo>
                    <a:pt x="1766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" name="Google Shape;177;p5"/>
            <p:cNvSpPr/>
            <p:nvPr/>
          </p:nvSpPr>
          <p:spPr>
            <a:xfrm>
              <a:off x="5385275" y="3170550"/>
              <a:ext cx="46550" cy="101725"/>
            </a:xfrm>
            <a:custGeom>
              <a:rect b="b" l="l" r="r" t="t"/>
              <a:pathLst>
                <a:path extrusionOk="0" h="4069" w="1862">
                  <a:moveTo>
                    <a:pt x="1186" y="0"/>
                  </a:moveTo>
                  <a:lnTo>
                    <a:pt x="1035" y="207"/>
                  </a:lnTo>
                  <a:lnTo>
                    <a:pt x="869" y="414"/>
                  </a:lnTo>
                  <a:lnTo>
                    <a:pt x="717" y="621"/>
                  </a:lnTo>
                  <a:lnTo>
                    <a:pt x="648" y="731"/>
                  </a:lnTo>
                  <a:lnTo>
                    <a:pt x="579" y="841"/>
                  </a:lnTo>
                  <a:lnTo>
                    <a:pt x="428" y="1159"/>
                  </a:lnTo>
                  <a:lnTo>
                    <a:pt x="304" y="1476"/>
                  </a:lnTo>
                  <a:lnTo>
                    <a:pt x="193" y="1793"/>
                  </a:lnTo>
                  <a:lnTo>
                    <a:pt x="97" y="2124"/>
                  </a:lnTo>
                  <a:lnTo>
                    <a:pt x="0" y="2524"/>
                  </a:lnTo>
                  <a:lnTo>
                    <a:pt x="28" y="2607"/>
                  </a:lnTo>
                  <a:lnTo>
                    <a:pt x="69" y="2703"/>
                  </a:lnTo>
                  <a:lnTo>
                    <a:pt x="138" y="2827"/>
                  </a:lnTo>
                  <a:lnTo>
                    <a:pt x="221" y="2965"/>
                  </a:lnTo>
                  <a:lnTo>
                    <a:pt x="345" y="3103"/>
                  </a:lnTo>
                  <a:lnTo>
                    <a:pt x="510" y="3241"/>
                  </a:lnTo>
                  <a:lnTo>
                    <a:pt x="593" y="3296"/>
                  </a:lnTo>
                  <a:lnTo>
                    <a:pt x="704" y="3351"/>
                  </a:lnTo>
                  <a:lnTo>
                    <a:pt x="814" y="3407"/>
                  </a:lnTo>
                  <a:lnTo>
                    <a:pt x="938" y="3448"/>
                  </a:lnTo>
                  <a:lnTo>
                    <a:pt x="938" y="4013"/>
                  </a:lnTo>
                  <a:lnTo>
                    <a:pt x="1048" y="4041"/>
                  </a:lnTo>
                  <a:lnTo>
                    <a:pt x="1172" y="4055"/>
                  </a:lnTo>
                  <a:lnTo>
                    <a:pt x="1310" y="4069"/>
                  </a:lnTo>
                  <a:lnTo>
                    <a:pt x="1297" y="3751"/>
                  </a:lnTo>
                  <a:lnTo>
                    <a:pt x="1297" y="3434"/>
                  </a:lnTo>
                  <a:lnTo>
                    <a:pt x="1310" y="3048"/>
                  </a:lnTo>
                  <a:lnTo>
                    <a:pt x="1338" y="2662"/>
                  </a:lnTo>
                  <a:lnTo>
                    <a:pt x="1338" y="2662"/>
                  </a:lnTo>
                  <a:lnTo>
                    <a:pt x="814" y="2786"/>
                  </a:lnTo>
                  <a:lnTo>
                    <a:pt x="248" y="1779"/>
                  </a:lnTo>
                  <a:lnTo>
                    <a:pt x="248" y="1779"/>
                  </a:lnTo>
                  <a:lnTo>
                    <a:pt x="345" y="1807"/>
                  </a:lnTo>
                  <a:lnTo>
                    <a:pt x="621" y="1890"/>
                  </a:lnTo>
                  <a:lnTo>
                    <a:pt x="786" y="1959"/>
                  </a:lnTo>
                  <a:lnTo>
                    <a:pt x="979" y="2041"/>
                  </a:lnTo>
                  <a:lnTo>
                    <a:pt x="1186" y="2124"/>
                  </a:lnTo>
                  <a:lnTo>
                    <a:pt x="1393" y="2234"/>
                  </a:lnTo>
                  <a:lnTo>
                    <a:pt x="1476" y="1710"/>
                  </a:lnTo>
                  <a:lnTo>
                    <a:pt x="1572" y="1200"/>
                  </a:lnTo>
                  <a:lnTo>
                    <a:pt x="1710" y="676"/>
                  </a:lnTo>
                  <a:lnTo>
                    <a:pt x="1862" y="166"/>
                  </a:lnTo>
                  <a:lnTo>
                    <a:pt x="1793" y="179"/>
                  </a:lnTo>
                  <a:lnTo>
                    <a:pt x="1710" y="207"/>
                  </a:lnTo>
                  <a:lnTo>
                    <a:pt x="1628" y="235"/>
                  </a:lnTo>
                  <a:lnTo>
                    <a:pt x="1559" y="290"/>
                  </a:lnTo>
                  <a:lnTo>
                    <a:pt x="1531" y="304"/>
                  </a:lnTo>
                  <a:lnTo>
                    <a:pt x="1490" y="304"/>
                  </a:lnTo>
                  <a:lnTo>
                    <a:pt x="1434" y="290"/>
                  </a:lnTo>
                  <a:lnTo>
                    <a:pt x="1393" y="248"/>
                  </a:lnTo>
                  <a:lnTo>
                    <a:pt x="1379" y="221"/>
                  </a:lnTo>
                  <a:lnTo>
                    <a:pt x="1379" y="193"/>
                  </a:lnTo>
                  <a:lnTo>
                    <a:pt x="1379" y="138"/>
                  </a:lnTo>
                  <a:lnTo>
                    <a:pt x="1366" y="97"/>
                  </a:lnTo>
                  <a:lnTo>
                    <a:pt x="1352" y="69"/>
                  </a:lnTo>
                  <a:lnTo>
                    <a:pt x="1324" y="42"/>
                  </a:lnTo>
                  <a:lnTo>
                    <a:pt x="1269" y="1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" name="Google Shape;178;p5"/>
            <p:cNvSpPr/>
            <p:nvPr/>
          </p:nvSpPr>
          <p:spPr>
            <a:xfrm>
              <a:off x="5333200" y="3151925"/>
              <a:ext cx="81400" cy="135875"/>
            </a:xfrm>
            <a:custGeom>
              <a:rect b="b" l="l" r="r" t="t"/>
              <a:pathLst>
                <a:path extrusionOk="0" h="5435" w="3256">
                  <a:moveTo>
                    <a:pt x="2566" y="0"/>
                  </a:moveTo>
                  <a:lnTo>
                    <a:pt x="2345" y="14"/>
                  </a:lnTo>
                  <a:lnTo>
                    <a:pt x="2194" y="42"/>
                  </a:lnTo>
                  <a:lnTo>
                    <a:pt x="2028" y="83"/>
                  </a:lnTo>
                  <a:lnTo>
                    <a:pt x="1876" y="138"/>
                  </a:lnTo>
                  <a:lnTo>
                    <a:pt x="1738" y="194"/>
                  </a:lnTo>
                  <a:lnTo>
                    <a:pt x="1587" y="263"/>
                  </a:lnTo>
                  <a:lnTo>
                    <a:pt x="1449" y="345"/>
                  </a:lnTo>
                  <a:lnTo>
                    <a:pt x="1311" y="428"/>
                  </a:lnTo>
                  <a:lnTo>
                    <a:pt x="1187" y="525"/>
                  </a:lnTo>
                  <a:lnTo>
                    <a:pt x="1063" y="635"/>
                  </a:lnTo>
                  <a:lnTo>
                    <a:pt x="939" y="745"/>
                  </a:lnTo>
                  <a:lnTo>
                    <a:pt x="828" y="856"/>
                  </a:lnTo>
                  <a:lnTo>
                    <a:pt x="732" y="980"/>
                  </a:lnTo>
                  <a:lnTo>
                    <a:pt x="539" y="1242"/>
                  </a:lnTo>
                  <a:lnTo>
                    <a:pt x="359" y="1518"/>
                  </a:lnTo>
                  <a:lnTo>
                    <a:pt x="249" y="1766"/>
                  </a:lnTo>
                  <a:lnTo>
                    <a:pt x="152" y="2028"/>
                  </a:lnTo>
                  <a:lnTo>
                    <a:pt x="70" y="2290"/>
                  </a:lnTo>
                  <a:lnTo>
                    <a:pt x="28" y="2552"/>
                  </a:lnTo>
                  <a:lnTo>
                    <a:pt x="1" y="2814"/>
                  </a:lnTo>
                  <a:lnTo>
                    <a:pt x="15" y="3076"/>
                  </a:lnTo>
                  <a:lnTo>
                    <a:pt x="42" y="3338"/>
                  </a:lnTo>
                  <a:lnTo>
                    <a:pt x="83" y="3600"/>
                  </a:lnTo>
                  <a:lnTo>
                    <a:pt x="125" y="3283"/>
                  </a:lnTo>
                  <a:lnTo>
                    <a:pt x="166" y="2979"/>
                  </a:lnTo>
                  <a:lnTo>
                    <a:pt x="235" y="2676"/>
                  </a:lnTo>
                  <a:lnTo>
                    <a:pt x="332" y="2373"/>
                  </a:lnTo>
                  <a:lnTo>
                    <a:pt x="414" y="2166"/>
                  </a:lnTo>
                  <a:lnTo>
                    <a:pt x="497" y="1986"/>
                  </a:lnTo>
                  <a:lnTo>
                    <a:pt x="608" y="1793"/>
                  </a:lnTo>
                  <a:lnTo>
                    <a:pt x="732" y="1614"/>
                  </a:lnTo>
                  <a:lnTo>
                    <a:pt x="856" y="1449"/>
                  </a:lnTo>
                  <a:lnTo>
                    <a:pt x="1007" y="1297"/>
                  </a:lnTo>
                  <a:lnTo>
                    <a:pt x="1159" y="1159"/>
                  </a:lnTo>
                  <a:lnTo>
                    <a:pt x="1325" y="1021"/>
                  </a:lnTo>
                  <a:lnTo>
                    <a:pt x="1532" y="869"/>
                  </a:lnTo>
                  <a:lnTo>
                    <a:pt x="1738" y="731"/>
                  </a:lnTo>
                  <a:lnTo>
                    <a:pt x="1973" y="594"/>
                  </a:lnTo>
                  <a:lnTo>
                    <a:pt x="2207" y="469"/>
                  </a:lnTo>
                  <a:lnTo>
                    <a:pt x="2442" y="373"/>
                  </a:lnTo>
                  <a:lnTo>
                    <a:pt x="2566" y="331"/>
                  </a:lnTo>
                  <a:lnTo>
                    <a:pt x="2690" y="304"/>
                  </a:lnTo>
                  <a:lnTo>
                    <a:pt x="2814" y="276"/>
                  </a:lnTo>
                  <a:lnTo>
                    <a:pt x="3062" y="276"/>
                  </a:lnTo>
                  <a:lnTo>
                    <a:pt x="3186" y="290"/>
                  </a:lnTo>
                  <a:lnTo>
                    <a:pt x="3214" y="304"/>
                  </a:lnTo>
                  <a:lnTo>
                    <a:pt x="3214" y="318"/>
                  </a:lnTo>
                  <a:lnTo>
                    <a:pt x="3200" y="345"/>
                  </a:lnTo>
                  <a:lnTo>
                    <a:pt x="3186" y="345"/>
                  </a:lnTo>
                  <a:lnTo>
                    <a:pt x="2938" y="373"/>
                  </a:lnTo>
                  <a:lnTo>
                    <a:pt x="2704" y="414"/>
                  </a:lnTo>
                  <a:lnTo>
                    <a:pt x="2469" y="483"/>
                  </a:lnTo>
                  <a:lnTo>
                    <a:pt x="2235" y="566"/>
                  </a:lnTo>
                  <a:lnTo>
                    <a:pt x="2014" y="676"/>
                  </a:lnTo>
                  <a:lnTo>
                    <a:pt x="1807" y="787"/>
                  </a:lnTo>
                  <a:lnTo>
                    <a:pt x="1601" y="924"/>
                  </a:lnTo>
                  <a:lnTo>
                    <a:pt x="1407" y="1076"/>
                  </a:lnTo>
                  <a:lnTo>
                    <a:pt x="1228" y="1242"/>
                  </a:lnTo>
                  <a:lnTo>
                    <a:pt x="1049" y="1421"/>
                  </a:lnTo>
                  <a:lnTo>
                    <a:pt x="897" y="1614"/>
                  </a:lnTo>
                  <a:lnTo>
                    <a:pt x="759" y="1807"/>
                  </a:lnTo>
                  <a:lnTo>
                    <a:pt x="621" y="2014"/>
                  </a:lnTo>
                  <a:lnTo>
                    <a:pt x="511" y="2235"/>
                  </a:lnTo>
                  <a:lnTo>
                    <a:pt x="428" y="2455"/>
                  </a:lnTo>
                  <a:lnTo>
                    <a:pt x="346" y="2690"/>
                  </a:lnTo>
                  <a:lnTo>
                    <a:pt x="277" y="2979"/>
                  </a:lnTo>
                  <a:lnTo>
                    <a:pt x="221" y="3269"/>
                  </a:lnTo>
                  <a:lnTo>
                    <a:pt x="194" y="3572"/>
                  </a:lnTo>
                  <a:lnTo>
                    <a:pt x="166" y="3876"/>
                  </a:lnTo>
                  <a:lnTo>
                    <a:pt x="263" y="4083"/>
                  </a:lnTo>
                  <a:lnTo>
                    <a:pt x="373" y="4289"/>
                  </a:lnTo>
                  <a:lnTo>
                    <a:pt x="497" y="4483"/>
                  </a:lnTo>
                  <a:lnTo>
                    <a:pt x="635" y="4662"/>
                  </a:lnTo>
                  <a:lnTo>
                    <a:pt x="787" y="4841"/>
                  </a:lnTo>
                  <a:lnTo>
                    <a:pt x="966" y="5007"/>
                  </a:lnTo>
                  <a:lnTo>
                    <a:pt x="1159" y="5158"/>
                  </a:lnTo>
                  <a:lnTo>
                    <a:pt x="1380" y="5282"/>
                  </a:lnTo>
                  <a:lnTo>
                    <a:pt x="1656" y="5434"/>
                  </a:lnTo>
                  <a:lnTo>
                    <a:pt x="1669" y="5089"/>
                  </a:lnTo>
                  <a:lnTo>
                    <a:pt x="1711" y="4745"/>
                  </a:lnTo>
                  <a:lnTo>
                    <a:pt x="1766" y="4414"/>
                  </a:lnTo>
                  <a:lnTo>
                    <a:pt x="1835" y="4069"/>
                  </a:lnTo>
                  <a:lnTo>
                    <a:pt x="1973" y="3407"/>
                  </a:lnTo>
                  <a:lnTo>
                    <a:pt x="2125" y="2759"/>
                  </a:lnTo>
                  <a:lnTo>
                    <a:pt x="2221" y="2441"/>
                  </a:lnTo>
                  <a:lnTo>
                    <a:pt x="2318" y="2138"/>
                  </a:lnTo>
                  <a:lnTo>
                    <a:pt x="2442" y="1835"/>
                  </a:lnTo>
                  <a:lnTo>
                    <a:pt x="2580" y="1545"/>
                  </a:lnTo>
                  <a:lnTo>
                    <a:pt x="2690" y="1338"/>
                  </a:lnTo>
                  <a:lnTo>
                    <a:pt x="2814" y="1131"/>
                  </a:lnTo>
                  <a:lnTo>
                    <a:pt x="2897" y="1021"/>
                  </a:lnTo>
                  <a:lnTo>
                    <a:pt x="2966" y="924"/>
                  </a:lnTo>
                  <a:lnTo>
                    <a:pt x="3062" y="828"/>
                  </a:lnTo>
                  <a:lnTo>
                    <a:pt x="3145" y="759"/>
                  </a:lnTo>
                  <a:lnTo>
                    <a:pt x="3062" y="759"/>
                  </a:lnTo>
                  <a:lnTo>
                    <a:pt x="3021" y="745"/>
                  </a:lnTo>
                  <a:lnTo>
                    <a:pt x="2980" y="731"/>
                  </a:lnTo>
                  <a:lnTo>
                    <a:pt x="2938" y="704"/>
                  </a:lnTo>
                  <a:lnTo>
                    <a:pt x="2924" y="662"/>
                  </a:lnTo>
                  <a:lnTo>
                    <a:pt x="2911" y="635"/>
                  </a:lnTo>
                  <a:lnTo>
                    <a:pt x="2924" y="594"/>
                  </a:lnTo>
                  <a:lnTo>
                    <a:pt x="2938" y="552"/>
                  </a:lnTo>
                  <a:lnTo>
                    <a:pt x="2966" y="525"/>
                  </a:lnTo>
                  <a:lnTo>
                    <a:pt x="2993" y="511"/>
                  </a:lnTo>
                  <a:lnTo>
                    <a:pt x="3035" y="497"/>
                  </a:lnTo>
                  <a:lnTo>
                    <a:pt x="3131" y="511"/>
                  </a:lnTo>
                  <a:lnTo>
                    <a:pt x="3173" y="442"/>
                  </a:lnTo>
                  <a:lnTo>
                    <a:pt x="3200" y="373"/>
                  </a:lnTo>
                  <a:lnTo>
                    <a:pt x="3242" y="263"/>
                  </a:lnTo>
                  <a:lnTo>
                    <a:pt x="3255" y="180"/>
                  </a:lnTo>
                  <a:lnTo>
                    <a:pt x="3255" y="83"/>
                  </a:lnTo>
                  <a:lnTo>
                    <a:pt x="3021" y="42"/>
                  </a:lnTo>
                  <a:lnTo>
                    <a:pt x="2800" y="14"/>
                  </a:lnTo>
                  <a:lnTo>
                    <a:pt x="2566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" name="Google Shape;179;p5"/>
            <p:cNvSpPr/>
            <p:nvPr/>
          </p:nvSpPr>
          <p:spPr>
            <a:xfrm>
              <a:off x="5377325" y="3234325"/>
              <a:ext cx="41750" cy="65525"/>
            </a:xfrm>
            <a:custGeom>
              <a:rect b="b" l="l" r="r" t="t"/>
              <a:pathLst>
                <a:path extrusionOk="0" h="2621" w="1670">
                  <a:moveTo>
                    <a:pt x="304" y="1"/>
                  </a:moveTo>
                  <a:lnTo>
                    <a:pt x="194" y="594"/>
                  </a:lnTo>
                  <a:lnTo>
                    <a:pt x="84" y="1187"/>
                  </a:lnTo>
                  <a:lnTo>
                    <a:pt x="56" y="1435"/>
                  </a:lnTo>
                  <a:lnTo>
                    <a:pt x="29" y="1683"/>
                  </a:lnTo>
                  <a:lnTo>
                    <a:pt x="1" y="2180"/>
                  </a:lnTo>
                  <a:lnTo>
                    <a:pt x="194" y="2276"/>
                  </a:lnTo>
                  <a:lnTo>
                    <a:pt x="401" y="2345"/>
                  </a:lnTo>
                  <a:lnTo>
                    <a:pt x="594" y="2414"/>
                  </a:lnTo>
                  <a:lnTo>
                    <a:pt x="815" y="2469"/>
                  </a:lnTo>
                  <a:lnTo>
                    <a:pt x="1022" y="2524"/>
                  </a:lnTo>
                  <a:lnTo>
                    <a:pt x="1228" y="2566"/>
                  </a:lnTo>
                  <a:lnTo>
                    <a:pt x="1449" y="2593"/>
                  </a:lnTo>
                  <a:lnTo>
                    <a:pt x="1670" y="2621"/>
                  </a:lnTo>
                  <a:lnTo>
                    <a:pt x="1670" y="2524"/>
                  </a:lnTo>
                  <a:lnTo>
                    <a:pt x="1656" y="2152"/>
                  </a:lnTo>
                  <a:lnTo>
                    <a:pt x="1642" y="1780"/>
                  </a:lnTo>
                  <a:lnTo>
                    <a:pt x="1421" y="1724"/>
                  </a:lnTo>
                  <a:lnTo>
                    <a:pt x="1311" y="1669"/>
                  </a:lnTo>
                  <a:lnTo>
                    <a:pt x="1201" y="1614"/>
                  </a:lnTo>
                  <a:lnTo>
                    <a:pt x="1104" y="1559"/>
                  </a:lnTo>
                  <a:lnTo>
                    <a:pt x="994" y="1476"/>
                  </a:lnTo>
                  <a:lnTo>
                    <a:pt x="897" y="1393"/>
                  </a:lnTo>
                  <a:lnTo>
                    <a:pt x="801" y="1297"/>
                  </a:lnTo>
                  <a:lnTo>
                    <a:pt x="718" y="1187"/>
                  </a:lnTo>
                  <a:lnTo>
                    <a:pt x="635" y="1062"/>
                  </a:lnTo>
                  <a:lnTo>
                    <a:pt x="553" y="925"/>
                  </a:lnTo>
                  <a:lnTo>
                    <a:pt x="484" y="773"/>
                  </a:lnTo>
                  <a:lnTo>
                    <a:pt x="429" y="607"/>
                  </a:lnTo>
                  <a:lnTo>
                    <a:pt x="373" y="414"/>
                  </a:lnTo>
                  <a:lnTo>
                    <a:pt x="346" y="221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0" name="Google Shape;180;p5"/>
          <p:cNvGrpSpPr/>
          <p:nvPr/>
        </p:nvGrpSpPr>
        <p:grpSpPr>
          <a:xfrm flipH="1" rot="426778">
            <a:off x="7629985" y="3723096"/>
            <a:ext cx="1143338" cy="1079043"/>
            <a:chOff x="5333200" y="3132625"/>
            <a:chExt cx="177925" cy="167925"/>
          </a:xfrm>
        </p:grpSpPr>
        <p:sp>
          <p:nvSpPr>
            <p:cNvPr id="181" name="Google Shape;181;p5"/>
            <p:cNvSpPr/>
            <p:nvPr/>
          </p:nvSpPr>
          <p:spPr>
            <a:xfrm>
              <a:off x="5418375" y="3132625"/>
              <a:ext cx="30350" cy="42075"/>
            </a:xfrm>
            <a:custGeom>
              <a:rect b="b" l="l" r="r" t="t"/>
              <a:pathLst>
                <a:path extrusionOk="0" h="1683" w="1214">
                  <a:moveTo>
                    <a:pt x="414" y="0"/>
                  </a:moveTo>
                  <a:lnTo>
                    <a:pt x="386" y="14"/>
                  </a:lnTo>
                  <a:lnTo>
                    <a:pt x="345" y="42"/>
                  </a:lnTo>
                  <a:lnTo>
                    <a:pt x="317" y="83"/>
                  </a:lnTo>
                  <a:lnTo>
                    <a:pt x="317" y="138"/>
                  </a:lnTo>
                  <a:lnTo>
                    <a:pt x="359" y="345"/>
                  </a:lnTo>
                  <a:lnTo>
                    <a:pt x="372" y="469"/>
                  </a:lnTo>
                  <a:lnTo>
                    <a:pt x="372" y="579"/>
                  </a:lnTo>
                  <a:lnTo>
                    <a:pt x="359" y="690"/>
                  </a:lnTo>
                  <a:lnTo>
                    <a:pt x="331" y="786"/>
                  </a:lnTo>
                  <a:lnTo>
                    <a:pt x="290" y="883"/>
                  </a:lnTo>
                  <a:lnTo>
                    <a:pt x="221" y="966"/>
                  </a:lnTo>
                  <a:lnTo>
                    <a:pt x="97" y="924"/>
                  </a:lnTo>
                  <a:lnTo>
                    <a:pt x="83" y="1048"/>
                  </a:lnTo>
                  <a:lnTo>
                    <a:pt x="55" y="1172"/>
                  </a:lnTo>
                  <a:lnTo>
                    <a:pt x="0" y="1297"/>
                  </a:lnTo>
                  <a:lnTo>
                    <a:pt x="97" y="1324"/>
                  </a:lnTo>
                  <a:lnTo>
                    <a:pt x="179" y="1366"/>
                  </a:lnTo>
                  <a:lnTo>
                    <a:pt x="235" y="1434"/>
                  </a:lnTo>
                  <a:lnTo>
                    <a:pt x="262" y="1476"/>
                  </a:lnTo>
                  <a:lnTo>
                    <a:pt x="276" y="1517"/>
                  </a:lnTo>
                  <a:lnTo>
                    <a:pt x="372" y="1490"/>
                  </a:lnTo>
                  <a:lnTo>
                    <a:pt x="469" y="1476"/>
                  </a:lnTo>
                  <a:lnTo>
                    <a:pt x="552" y="1476"/>
                  </a:lnTo>
                  <a:lnTo>
                    <a:pt x="635" y="1490"/>
                  </a:lnTo>
                  <a:lnTo>
                    <a:pt x="717" y="1517"/>
                  </a:lnTo>
                  <a:lnTo>
                    <a:pt x="800" y="1559"/>
                  </a:lnTo>
                  <a:lnTo>
                    <a:pt x="855" y="1614"/>
                  </a:lnTo>
                  <a:lnTo>
                    <a:pt x="910" y="1683"/>
                  </a:lnTo>
                  <a:lnTo>
                    <a:pt x="993" y="1586"/>
                  </a:lnTo>
                  <a:lnTo>
                    <a:pt x="1034" y="1545"/>
                  </a:lnTo>
                  <a:lnTo>
                    <a:pt x="1076" y="1517"/>
                  </a:lnTo>
                  <a:lnTo>
                    <a:pt x="1159" y="1490"/>
                  </a:lnTo>
                  <a:lnTo>
                    <a:pt x="1214" y="1490"/>
                  </a:lnTo>
                  <a:lnTo>
                    <a:pt x="1131" y="1407"/>
                  </a:lnTo>
                  <a:lnTo>
                    <a:pt x="1090" y="1338"/>
                  </a:lnTo>
                  <a:lnTo>
                    <a:pt x="1048" y="1283"/>
                  </a:lnTo>
                  <a:lnTo>
                    <a:pt x="1034" y="1214"/>
                  </a:lnTo>
                  <a:lnTo>
                    <a:pt x="1021" y="1159"/>
                  </a:lnTo>
                  <a:lnTo>
                    <a:pt x="1007" y="1159"/>
                  </a:lnTo>
                  <a:lnTo>
                    <a:pt x="938" y="938"/>
                  </a:lnTo>
                  <a:lnTo>
                    <a:pt x="910" y="828"/>
                  </a:lnTo>
                  <a:lnTo>
                    <a:pt x="883" y="717"/>
                  </a:lnTo>
                  <a:lnTo>
                    <a:pt x="883" y="607"/>
                  </a:lnTo>
                  <a:lnTo>
                    <a:pt x="883" y="497"/>
                  </a:lnTo>
                  <a:lnTo>
                    <a:pt x="910" y="400"/>
                  </a:lnTo>
                  <a:lnTo>
                    <a:pt x="979" y="304"/>
                  </a:lnTo>
                  <a:lnTo>
                    <a:pt x="993" y="276"/>
                  </a:lnTo>
                  <a:lnTo>
                    <a:pt x="1007" y="248"/>
                  </a:lnTo>
                  <a:lnTo>
                    <a:pt x="993" y="193"/>
                  </a:lnTo>
                  <a:lnTo>
                    <a:pt x="966" y="152"/>
                  </a:lnTo>
                  <a:lnTo>
                    <a:pt x="910" y="124"/>
                  </a:lnTo>
                  <a:lnTo>
                    <a:pt x="786" y="111"/>
                  </a:lnTo>
                  <a:lnTo>
                    <a:pt x="676" y="83"/>
                  </a:lnTo>
                  <a:lnTo>
                    <a:pt x="441" y="14"/>
                  </a:lnTo>
                  <a:lnTo>
                    <a:pt x="4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" name="Google Shape;182;p5"/>
            <p:cNvSpPr/>
            <p:nvPr/>
          </p:nvSpPr>
          <p:spPr>
            <a:xfrm>
              <a:off x="5466625" y="3212600"/>
              <a:ext cx="23125" cy="81400"/>
            </a:xfrm>
            <a:custGeom>
              <a:rect b="b" l="l" r="r" t="t"/>
              <a:pathLst>
                <a:path extrusionOk="0" h="3256" w="925">
                  <a:moveTo>
                    <a:pt x="718" y="1"/>
                  </a:moveTo>
                  <a:lnTo>
                    <a:pt x="111" y="1035"/>
                  </a:lnTo>
                  <a:lnTo>
                    <a:pt x="1" y="994"/>
                  </a:lnTo>
                  <a:lnTo>
                    <a:pt x="1" y="994"/>
                  </a:lnTo>
                  <a:lnTo>
                    <a:pt x="70" y="1656"/>
                  </a:lnTo>
                  <a:lnTo>
                    <a:pt x="304" y="1545"/>
                  </a:lnTo>
                  <a:lnTo>
                    <a:pt x="428" y="1490"/>
                  </a:lnTo>
                  <a:lnTo>
                    <a:pt x="539" y="1407"/>
                  </a:lnTo>
                  <a:lnTo>
                    <a:pt x="635" y="1325"/>
                  </a:lnTo>
                  <a:lnTo>
                    <a:pt x="732" y="1242"/>
                  </a:lnTo>
                  <a:lnTo>
                    <a:pt x="828" y="1145"/>
                  </a:lnTo>
                  <a:lnTo>
                    <a:pt x="911" y="1035"/>
                  </a:lnTo>
                  <a:lnTo>
                    <a:pt x="870" y="1187"/>
                  </a:lnTo>
                  <a:lnTo>
                    <a:pt x="815" y="1352"/>
                  </a:lnTo>
                  <a:lnTo>
                    <a:pt x="746" y="1545"/>
                  </a:lnTo>
                  <a:lnTo>
                    <a:pt x="635" y="1766"/>
                  </a:lnTo>
                  <a:lnTo>
                    <a:pt x="566" y="1876"/>
                  </a:lnTo>
                  <a:lnTo>
                    <a:pt x="497" y="1987"/>
                  </a:lnTo>
                  <a:lnTo>
                    <a:pt x="415" y="2083"/>
                  </a:lnTo>
                  <a:lnTo>
                    <a:pt x="318" y="2180"/>
                  </a:lnTo>
                  <a:lnTo>
                    <a:pt x="222" y="2276"/>
                  </a:lnTo>
                  <a:lnTo>
                    <a:pt x="97" y="2359"/>
                  </a:lnTo>
                  <a:lnTo>
                    <a:pt x="97" y="2580"/>
                  </a:lnTo>
                  <a:lnTo>
                    <a:pt x="84" y="2814"/>
                  </a:lnTo>
                  <a:lnTo>
                    <a:pt x="70" y="3035"/>
                  </a:lnTo>
                  <a:lnTo>
                    <a:pt x="28" y="3255"/>
                  </a:lnTo>
                  <a:lnTo>
                    <a:pt x="222" y="3186"/>
                  </a:lnTo>
                  <a:lnTo>
                    <a:pt x="387" y="3104"/>
                  </a:lnTo>
                  <a:lnTo>
                    <a:pt x="553" y="3007"/>
                  </a:lnTo>
                  <a:lnTo>
                    <a:pt x="718" y="2897"/>
                  </a:lnTo>
                  <a:lnTo>
                    <a:pt x="787" y="2552"/>
                  </a:lnTo>
                  <a:lnTo>
                    <a:pt x="856" y="2207"/>
                  </a:lnTo>
                  <a:lnTo>
                    <a:pt x="897" y="1876"/>
                  </a:lnTo>
                  <a:lnTo>
                    <a:pt x="925" y="1545"/>
                  </a:lnTo>
                  <a:lnTo>
                    <a:pt x="925" y="1201"/>
                  </a:lnTo>
                  <a:lnTo>
                    <a:pt x="897" y="856"/>
                  </a:lnTo>
                  <a:lnTo>
                    <a:pt x="842" y="511"/>
                  </a:lnTo>
                  <a:lnTo>
                    <a:pt x="759" y="166"/>
                  </a:lnTo>
                  <a:lnTo>
                    <a:pt x="7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" name="Google Shape;183;p5"/>
            <p:cNvSpPr/>
            <p:nvPr/>
          </p:nvSpPr>
          <p:spPr>
            <a:xfrm>
              <a:off x="5447675" y="3161225"/>
              <a:ext cx="63450" cy="121750"/>
            </a:xfrm>
            <a:custGeom>
              <a:rect b="b" l="l" r="r" t="t"/>
              <a:pathLst>
                <a:path extrusionOk="0" h="4870" w="2538">
                  <a:moveTo>
                    <a:pt x="0" y="1"/>
                  </a:moveTo>
                  <a:lnTo>
                    <a:pt x="14" y="84"/>
                  </a:lnTo>
                  <a:lnTo>
                    <a:pt x="56" y="153"/>
                  </a:lnTo>
                  <a:lnTo>
                    <a:pt x="111" y="222"/>
                  </a:lnTo>
                  <a:lnTo>
                    <a:pt x="180" y="263"/>
                  </a:lnTo>
                  <a:lnTo>
                    <a:pt x="318" y="359"/>
                  </a:lnTo>
                  <a:lnTo>
                    <a:pt x="455" y="456"/>
                  </a:lnTo>
                  <a:lnTo>
                    <a:pt x="469" y="470"/>
                  </a:lnTo>
                  <a:lnTo>
                    <a:pt x="483" y="456"/>
                  </a:lnTo>
                  <a:lnTo>
                    <a:pt x="593" y="511"/>
                  </a:lnTo>
                  <a:lnTo>
                    <a:pt x="690" y="580"/>
                  </a:lnTo>
                  <a:lnTo>
                    <a:pt x="786" y="649"/>
                  </a:lnTo>
                  <a:lnTo>
                    <a:pt x="883" y="732"/>
                  </a:lnTo>
                  <a:lnTo>
                    <a:pt x="966" y="828"/>
                  </a:lnTo>
                  <a:lnTo>
                    <a:pt x="1048" y="939"/>
                  </a:lnTo>
                  <a:lnTo>
                    <a:pt x="1186" y="1159"/>
                  </a:lnTo>
                  <a:lnTo>
                    <a:pt x="1324" y="1408"/>
                  </a:lnTo>
                  <a:lnTo>
                    <a:pt x="1421" y="1656"/>
                  </a:lnTo>
                  <a:lnTo>
                    <a:pt x="1517" y="1890"/>
                  </a:lnTo>
                  <a:lnTo>
                    <a:pt x="1586" y="2125"/>
                  </a:lnTo>
                  <a:lnTo>
                    <a:pt x="1683" y="2442"/>
                  </a:lnTo>
                  <a:lnTo>
                    <a:pt x="1752" y="2787"/>
                  </a:lnTo>
                  <a:lnTo>
                    <a:pt x="1793" y="3145"/>
                  </a:lnTo>
                  <a:lnTo>
                    <a:pt x="1807" y="3490"/>
                  </a:lnTo>
                  <a:lnTo>
                    <a:pt x="1793" y="3849"/>
                  </a:lnTo>
                  <a:lnTo>
                    <a:pt x="1752" y="4207"/>
                  </a:lnTo>
                  <a:lnTo>
                    <a:pt x="1724" y="4373"/>
                  </a:lnTo>
                  <a:lnTo>
                    <a:pt x="1683" y="4538"/>
                  </a:lnTo>
                  <a:lnTo>
                    <a:pt x="1641" y="4704"/>
                  </a:lnTo>
                  <a:lnTo>
                    <a:pt x="1586" y="4869"/>
                  </a:lnTo>
                  <a:lnTo>
                    <a:pt x="1697" y="4773"/>
                  </a:lnTo>
                  <a:lnTo>
                    <a:pt x="1807" y="4662"/>
                  </a:lnTo>
                  <a:lnTo>
                    <a:pt x="1917" y="4552"/>
                  </a:lnTo>
                  <a:lnTo>
                    <a:pt x="2014" y="4442"/>
                  </a:lnTo>
                  <a:lnTo>
                    <a:pt x="2110" y="4317"/>
                  </a:lnTo>
                  <a:lnTo>
                    <a:pt x="2193" y="4180"/>
                  </a:lnTo>
                  <a:lnTo>
                    <a:pt x="2262" y="4055"/>
                  </a:lnTo>
                  <a:lnTo>
                    <a:pt x="2331" y="3917"/>
                  </a:lnTo>
                  <a:lnTo>
                    <a:pt x="2386" y="3766"/>
                  </a:lnTo>
                  <a:lnTo>
                    <a:pt x="2441" y="3614"/>
                  </a:lnTo>
                  <a:lnTo>
                    <a:pt x="2483" y="3462"/>
                  </a:lnTo>
                  <a:lnTo>
                    <a:pt x="2510" y="3311"/>
                  </a:lnTo>
                  <a:lnTo>
                    <a:pt x="2524" y="3145"/>
                  </a:lnTo>
                  <a:lnTo>
                    <a:pt x="2538" y="2980"/>
                  </a:lnTo>
                  <a:lnTo>
                    <a:pt x="2538" y="2800"/>
                  </a:lnTo>
                  <a:lnTo>
                    <a:pt x="2524" y="2635"/>
                  </a:lnTo>
                  <a:lnTo>
                    <a:pt x="2497" y="2400"/>
                  </a:lnTo>
                  <a:lnTo>
                    <a:pt x="2441" y="2152"/>
                  </a:lnTo>
                  <a:lnTo>
                    <a:pt x="2372" y="1918"/>
                  </a:lnTo>
                  <a:lnTo>
                    <a:pt x="2276" y="1683"/>
                  </a:lnTo>
                  <a:lnTo>
                    <a:pt x="2166" y="1463"/>
                  </a:lnTo>
                  <a:lnTo>
                    <a:pt x="2028" y="1242"/>
                  </a:lnTo>
                  <a:lnTo>
                    <a:pt x="1890" y="1035"/>
                  </a:lnTo>
                  <a:lnTo>
                    <a:pt x="1724" y="828"/>
                  </a:lnTo>
                  <a:lnTo>
                    <a:pt x="1545" y="649"/>
                  </a:lnTo>
                  <a:lnTo>
                    <a:pt x="1366" y="484"/>
                  </a:lnTo>
                  <a:lnTo>
                    <a:pt x="1159" y="346"/>
                  </a:lnTo>
                  <a:lnTo>
                    <a:pt x="952" y="222"/>
                  </a:lnTo>
                  <a:lnTo>
                    <a:pt x="718" y="125"/>
                  </a:lnTo>
                  <a:lnTo>
                    <a:pt x="483" y="56"/>
                  </a:lnTo>
                  <a:lnTo>
                    <a:pt x="249" y="1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5"/>
            <p:cNvSpPr/>
            <p:nvPr/>
          </p:nvSpPr>
          <p:spPr>
            <a:xfrm>
              <a:off x="5448350" y="3173300"/>
              <a:ext cx="35550" cy="47250"/>
            </a:xfrm>
            <a:custGeom>
              <a:rect b="b" l="l" r="r" t="t"/>
              <a:pathLst>
                <a:path extrusionOk="0" h="1890" w="1422">
                  <a:moveTo>
                    <a:pt x="442" y="1"/>
                  </a:moveTo>
                  <a:lnTo>
                    <a:pt x="442" y="28"/>
                  </a:lnTo>
                  <a:lnTo>
                    <a:pt x="442" y="42"/>
                  </a:lnTo>
                  <a:lnTo>
                    <a:pt x="415" y="69"/>
                  </a:lnTo>
                  <a:lnTo>
                    <a:pt x="304" y="69"/>
                  </a:lnTo>
                  <a:lnTo>
                    <a:pt x="222" y="42"/>
                  </a:lnTo>
                  <a:lnTo>
                    <a:pt x="153" y="28"/>
                  </a:lnTo>
                  <a:lnTo>
                    <a:pt x="97" y="28"/>
                  </a:lnTo>
                  <a:lnTo>
                    <a:pt x="42" y="42"/>
                  </a:lnTo>
                  <a:lnTo>
                    <a:pt x="1" y="56"/>
                  </a:lnTo>
                  <a:lnTo>
                    <a:pt x="70" y="166"/>
                  </a:lnTo>
                  <a:lnTo>
                    <a:pt x="139" y="276"/>
                  </a:lnTo>
                  <a:lnTo>
                    <a:pt x="208" y="400"/>
                  </a:lnTo>
                  <a:lnTo>
                    <a:pt x="249" y="525"/>
                  </a:lnTo>
                  <a:lnTo>
                    <a:pt x="346" y="787"/>
                  </a:lnTo>
                  <a:lnTo>
                    <a:pt x="428" y="1035"/>
                  </a:lnTo>
                  <a:lnTo>
                    <a:pt x="539" y="1462"/>
                  </a:lnTo>
                  <a:lnTo>
                    <a:pt x="622" y="1890"/>
                  </a:lnTo>
                  <a:lnTo>
                    <a:pt x="1008" y="1683"/>
                  </a:lnTo>
                  <a:lnTo>
                    <a:pt x="1215" y="1600"/>
                  </a:lnTo>
                  <a:lnTo>
                    <a:pt x="1421" y="1504"/>
                  </a:lnTo>
                  <a:lnTo>
                    <a:pt x="1339" y="1297"/>
                  </a:lnTo>
                  <a:lnTo>
                    <a:pt x="1256" y="1090"/>
                  </a:lnTo>
                  <a:lnTo>
                    <a:pt x="1146" y="883"/>
                  </a:lnTo>
                  <a:lnTo>
                    <a:pt x="1035" y="690"/>
                  </a:lnTo>
                  <a:lnTo>
                    <a:pt x="911" y="497"/>
                  </a:lnTo>
                  <a:lnTo>
                    <a:pt x="773" y="318"/>
                  </a:lnTo>
                  <a:lnTo>
                    <a:pt x="608" y="152"/>
                  </a:lnTo>
                  <a:lnTo>
                    <a:pt x="4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Google Shape;185;p5"/>
            <p:cNvSpPr/>
            <p:nvPr/>
          </p:nvSpPr>
          <p:spPr>
            <a:xfrm>
              <a:off x="5419400" y="3175025"/>
              <a:ext cx="45875" cy="97250"/>
            </a:xfrm>
            <a:custGeom>
              <a:rect b="b" l="l" r="r" t="t"/>
              <a:pathLst>
                <a:path extrusionOk="0" h="3890" w="1835">
                  <a:moveTo>
                    <a:pt x="718" y="2607"/>
                  </a:moveTo>
                  <a:lnTo>
                    <a:pt x="925" y="3048"/>
                  </a:lnTo>
                  <a:lnTo>
                    <a:pt x="456" y="3048"/>
                  </a:lnTo>
                  <a:lnTo>
                    <a:pt x="718" y="2607"/>
                  </a:lnTo>
                  <a:close/>
                  <a:moveTo>
                    <a:pt x="552" y="0"/>
                  </a:moveTo>
                  <a:lnTo>
                    <a:pt x="304" y="1049"/>
                  </a:lnTo>
                  <a:lnTo>
                    <a:pt x="194" y="1573"/>
                  </a:lnTo>
                  <a:lnTo>
                    <a:pt x="97" y="2111"/>
                  </a:lnTo>
                  <a:lnTo>
                    <a:pt x="290" y="2235"/>
                  </a:lnTo>
                  <a:lnTo>
                    <a:pt x="456" y="2386"/>
                  </a:lnTo>
                  <a:lnTo>
                    <a:pt x="56" y="2469"/>
                  </a:lnTo>
                  <a:lnTo>
                    <a:pt x="28" y="2786"/>
                  </a:lnTo>
                  <a:lnTo>
                    <a:pt x="1" y="3117"/>
                  </a:lnTo>
                  <a:lnTo>
                    <a:pt x="1" y="3503"/>
                  </a:lnTo>
                  <a:lnTo>
                    <a:pt x="1" y="3890"/>
                  </a:lnTo>
                  <a:lnTo>
                    <a:pt x="97" y="3890"/>
                  </a:lnTo>
                  <a:lnTo>
                    <a:pt x="180" y="3876"/>
                  </a:lnTo>
                  <a:lnTo>
                    <a:pt x="263" y="3862"/>
                  </a:lnTo>
                  <a:lnTo>
                    <a:pt x="331" y="3834"/>
                  </a:lnTo>
                  <a:lnTo>
                    <a:pt x="331" y="3407"/>
                  </a:lnTo>
                  <a:lnTo>
                    <a:pt x="469" y="3421"/>
                  </a:lnTo>
                  <a:lnTo>
                    <a:pt x="814" y="3407"/>
                  </a:lnTo>
                  <a:lnTo>
                    <a:pt x="1049" y="3379"/>
                  </a:lnTo>
                  <a:lnTo>
                    <a:pt x="1297" y="3352"/>
                  </a:lnTo>
                  <a:lnTo>
                    <a:pt x="1573" y="3283"/>
                  </a:lnTo>
                  <a:lnTo>
                    <a:pt x="1835" y="3214"/>
                  </a:lnTo>
                  <a:lnTo>
                    <a:pt x="1793" y="2704"/>
                  </a:lnTo>
                  <a:lnTo>
                    <a:pt x="1766" y="2469"/>
                  </a:lnTo>
                  <a:lnTo>
                    <a:pt x="1104" y="2248"/>
                  </a:lnTo>
                  <a:lnTo>
                    <a:pt x="1269" y="2138"/>
                  </a:lnTo>
                  <a:lnTo>
                    <a:pt x="1449" y="2014"/>
                  </a:lnTo>
                  <a:lnTo>
                    <a:pt x="1697" y="1862"/>
                  </a:lnTo>
                  <a:lnTo>
                    <a:pt x="1642" y="1517"/>
                  </a:lnTo>
                  <a:lnTo>
                    <a:pt x="1573" y="1159"/>
                  </a:lnTo>
                  <a:lnTo>
                    <a:pt x="1476" y="869"/>
                  </a:lnTo>
                  <a:lnTo>
                    <a:pt x="1380" y="566"/>
                  </a:lnTo>
                  <a:lnTo>
                    <a:pt x="1255" y="290"/>
                  </a:lnTo>
                  <a:lnTo>
                    <a:pt x="1118" y="0"/>
                  </a:lnTo>
                  <a:lnTo>
                    <a:pt x="1062" y="56"/>
                  </a:lnTo>
                  <a:lnTo>
                    <a:pt x="1021" y="111"/>
                  </a:lnTo>
                  <a:lnTo>
                    <a:pt x="980" y="180"/>
                  </a:lnTo>
                  <a:lnTo>
                    <a:pt x="952" y="263"/>
                  </a:lnTo>
                  <a:lnTo>
                    <a:pt x="952" y="290"/>
                  </a:lnTo>
                  <a:lnTo>
                    <a:pt x="925" y="318"/>
                  </a:lnTo>
                  <a:lnTo>
                    <a:pt x="897" y="331"/>
                  </a:lnTo>
                  <a:lnTo>
                    <a:pt x="842" y="331"/>
                  </a:lnTo>
                  <a:lnTo>
                    <a:pt x="814" y="318"/>
                  </a:lnTo>
                  <a:lnTo>
                    <a:pt x="787" y="290"/>
                  </a:lnTo>
                  <a:lnTo>
                    <a:pt x="787" y="263"/>
                  </a:lnTo>
                  <a:lnTo>
                    <a:pt x="745" y="152"/>
                  </a:lnTo>
                  <a:lnTo>
                    <a:pt x="704" y="69"/>
                  </a:lnTo>
                  <a:lnTo>
                    <a:pt x="635" y="28"/>
                  </a:lnTo>
                  <a:lnTo>
                    <a:pt x="5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" name="Google Shape;186;p5"/>
            <p:cNvSpPr/>
            <p:nvPr/>
          </p:nvSpPr>
          <p:spPr>
            <a:xfrm>
              <a:off x="5419750" y="3262950"/>
              <a:ext cx="46225" cy="37600"/>
            </a:xfrm>
            <a:custGeom>
              <a:rect b="b" l="l" r="r" t="t"/>
              <a:pathLst>
                <a:path extrusionOk="0" h="1504" w="1849">
                  <a:moveTo>
                    <a:pt x="1766" y="0"/>
                  </a:moveTo>
                  <a:lnTo>
                    <a:pt x="979" y="235"/>
                  </a:lnTo>
                  <a:lnTo>
                    <a:pt x="979" y="621"/>
                  </a:lnTo>
                  <a:lnTo>
                    <a:pt x="897" y="648"/>
                  </a:lnTo>
                  <a:lnTo>
                    <a:pt x="690" y="676"/>
                  </a:lnTo>
                  <a:lnTo>
                    <a:pt x="538" y="690"/>
                  </a:lnTo>
                  <a:lnTo>
                    <a:pt x="373" y="690"/>
                  </a:lnTo>
                  <a:lnTo>
                    <a:pt x="193" y="676"/>
                  </a:lnTo>
                  <a:lnTo>
                    <a:pt x="0" y="648"/>
                  </a:lnTo>
                  <a:lnTo>
                    <a:pt x="42" y="1159"/>
                  </a:lnTo>
                  <a:lnTo>
                    <a:pt x="55" y="1490"/>
                  </a:lnTo>
                  <a:lnTo>
                    <a:pt x="455" y="1503"/>
                  </a:lnTo>
                  <a:lnTo>
                    <a:pt x="842" y="1476"/>
                  </a:lnTo>
                  <a:lnTo>
                    <a:pt x="1035" y="1462"/>
                  </a:lnTo>
                  <a:lnTo>
                    <a:pt x="1228" y="1421"/>
                  </a:lnTo>
                  <a:lnTo>
                    <a:pt x="1421" y="1393"/>
                  </a:lnTo>
                  <a:lnTo>
                    <a:pt x="1614" y="1338"/>
                  </a:lnTo>
                  <a:lnTo>
                    <a:pt x="1779" y="1297"/>
                  </a:lnTo>
                  <a:lnTo>
                    <a:pt x="1807" y="1076"/>
                  </a:lnTo>
                  <a:lnTo>
                    <a:pt x="1821" y="855"/>
                  </a:lnTo>
                  <a:lnTo>
                    <a:pt x="1848" y="414"/>
                  </a:lnTo>
                  <a:lnTo>
                    <a:pt x="1848" y="414"/>
                  </a:lnTo>
                  <a:lnTo>
                    <a:pt x="1779" y="441"/>
                  </a:lnTo>
                  <a:lnTo>
                    <a:pt x="17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" name="Google Shape;187;p5"/>
            <p:cNvSpPr/>
            <p:nvPr/>
          </p:nvSpPr>
          <p:spPr>
            <a:xfrm>
              <a:off x="5385275" y="3170550"/>
              <a:ext cx="46550" cy="101725"/>
            </a:xfrm>
            <a:custGeom>
              <a:rect b="b" l="l" r="r" t="t"/>
              <a:pathLst>
                <a:path extrusionOk="0" h="4069" w="1862">
                  <a:moveTo>
                    <a:pt x="1186" y="0"/>
                  </a:moveTo>
                  <a:lnTo>
                    <a:pt x="1035" y="207"/>
                  </a:lnTo>
                  <a:lnTo>
                    <a:pt x="869" y="414"/>
                  </a:lnTo>
                  <a:lnTo>
                    <a:pt x="717" y="621"/>
                  </a:lnTo>
                  <a:lnTo>
                    <a:pt x="648" y="731"/>
                  </a:lnTo>
                  <a:lnTo>
                    <a:pt x="579" y="841"/>
                  </a:lnTo>
                  <a:lnTo>
                    <a:pt x="428" y="1159"/>
                  </a:lnTo>
                  <a:lnTo>
                    <a:pt x="304" y="1476"/>
                  </a:lnTo>
                  <a:lnTo>
                    <a:pt x="193" y="1793"/>
                  </a:lnTo>
                  <a:lnTo>
                    <a:pt x="97" y="2124"/>
                  </a:lnTo>
                  <a:lnTo>
                    <a:pt x="0" y="2524"/>
                  </a:lnTo>
                  <a:lnTo>
                    <a:pt x="28" y="2607"/>
                  </a:lnTo>
                  <a:lnTo>
                    <a:pt x="69" y="2703"/>
                  </a:lnTo>
                  <a:lnTo>
                    <a:pt x="138" y="2827"/>
                  </a:lnTo>
                  <a:lnTo>
                    <a:pt x="221" y="2965"/>
                  </a:lnTo>
                  <a:lnTo>
                    <a:pt x="345" y="3103"/>
                  </a:lnTo>
                  <a:lnTo>
                    <a:pt x="510" y="3241"/>
                  </a:lnTo>
                  <a:lnTo>
                    <a:pt x="593" y="3296"/>
                  </a:lnTo>
                  <a:lnTo>
                    <a:pt x="704" y="3351"/>
                  </a:lnTo>
                  <a:lnTo>
                    <a:pt x="814" y="3407"/>
                  </a:lnTo>
                  <a:lnTo>
                    <a:pt x="938" y="3448"/>
                  </a:lnTo>
                  <a:lnTo>
                    <a:pt x="938" y="4013"/>
                  </a:lnTo>
                  <a:lnTo>
                    <a:pt x="1048" y="4041"/>
                  </a:lnTo>
                  <a:lnTo>
                    <a:pt x="1172" y="4055"/>
                  </a:lnTo>
                  <a:lnTo>
                    <a:pt x="1310" y="4069"/>
                  </a:lnTo>
                  <a:lnTo>
                    <a:pt x="1297" y="3751"/>
                  </a:lnTo>
                  <a:lnTo>
                    <a:pt x="1297" y="3434"/>
                  </a:lnTo>
                  <a:lnTo>
                    <a:pt x="1310" y="3048"/>
                  </a:lnTo>
                  <a:lnTo>
                    <a:pt x="1338" y="2662"/>
                  </a:lnTo>
                  <a:lnTo>
                    <a:pt x="1338" y="2662"/>
                  </a:lnTo>
                  <a:lnTo>
                    <a:pt x="814" y="2786"/>
                  </a:lnTo>
                  <a:lnTo>
                    <a:pt x="248" y="1779"/>
                  </a:lnTo>
                  <a:lnTo>
                    <a:pt x="248" y="1779"/>
                  </a:lnTo>
                  <a:lnTo>
                    <a:pt x="345" y="1807"/>
                  </a:lnTo>
                  <a:lnTo>
                    <a:pt x="621" y="1890"/>
                  </a:lnTo>
                  <a:lnTo>
                    <a:pt x="786" y="1959"/>
                  </a:lnTo>
                  <a:lnTo>
                    <a:pt x="979" y="2041"/>
                  </a:lnTo>
                  <a:lnTo>
                    <a:pt x="1186" y="2124"/>
                  </a:lnTo>
                  <a:lnTo>
                    <a:pt x="1393" y="2234"/>
                  </a:lnTo>
                  <a:lnTo>
                    <a:pt x="1476" y="1710"/>
                  </a:lnTo>
                  <a:lnTo>
                    <a:pt x="1572" y="1200"/>
                  </a:lnTo>
                  <a:lnTo>
                    <a:pt x="1710" y="676"/>
                  </a:lnTo>
                  <a:lnTo>
                    <a:pt x="1862" y="166"/>
                  </a:lnTo>
                  <a:lnTo>
                    <a:pt x="1793" y="179"/>
                  </a:lnTo>
                  <a:lnTo>
                    <a:pt x="1710" y="207"/>
                  </a:lnTo>
                  <a:lnTo>
                    <a:pt x="1628" y="235"/>
                  </a:lnTo>
                  <a:lnTo>
                    <a:pt x="1559" y="290"/>
                  </a:lnTo>
                  <a:lnTo>
                    <a:pt x="1531" y="304"/>
                  </a:lnTo>
                  <a:lnTo>
                    <a:pt x="1490" y="304"/>
                  </a:lnTo>
                  <a:lnTo>
                    <a:pt x="1434" y="290"/>
                  </a:lnTo>
                  <a:lnTo>
                    <a:pt x="1393" y="248"/>
                  </a:lnTo>
                  <a:lnTo>
                    <a:pt x="1379" y="221"/>
                  </a:lnTo>
                  <a:lnTo>
                    <a:pt x="1379" y="193"/>
                  </a:lnTo>
                  <a:lnTo>
                    <a:pt x="1379" y="138"/>
                  </a:lnTo>
                  <a:lnTo>
                    <a:pt x="1366" y="97"/>
                  </a:lnTo>
                  <a:lnTo>
                    <a:pt x="1352" y="69"/>
                  </a:lnTo>
                  <a:lnTo>
                    <a:pt x="1324" y="42"/>
                  </a:lnTo>
                  <a:lnTo>
                    <a:pt x="1269" y="1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" name="Google Shape;188;p5"/>
            <p:cNvSpPr/>
            <p:nvPr/>
          </p:nvSpPr>
          <p:spPr>
            <a:xfrm>
              <a:off x="5333200" y="3151925"/>
              <a:ext cx="81400" cy="135875"/>
            </a:xfrm>
            <a:custGeom>
              <a:rect b="b" l="l" r="r" t="t"/>
              <a:pathLst>
                <a:path extrusionOk="0" h="5435" w="3256">
                  <a:moveTo>
                    <a:pt x="2566" y="0"/>
                  </a:moveTo>
                  <a:lnTo>
                    <a:pt x="2345" y="14"/>
                  </a:lnTo>
                  <a:lnTo>
                    <a:pt x="2194" y="42"/>
                  </a:lnTo>
                  <a:lnTo>
                    <a:pt x="2028" y="83"/>
                  </a:lnTo>
                  <a:lnTo>
                    <a:pt x="1876" y="138"/>
                  </a:lnTo>
                  <a:lnTo>
                    <a:pt x="1738" y="194"/>
                  </a:lnTo>
                  <a:lnTo>
                    <a:pt x="1587" y="263"/>
                  </a:lnTo>
                  <a:lnTo>
                    <a:pt x="1449" y="345"/>
                  </a:lnTo>
                  <a:lnTo>
                    <a:pt x="1311" y="428"/>
                  </a:lnTo>
                  <a:lnTo>
                    <a:pt x="1187" y="525"/>
                  </a:lnTo>
                  <a:lnTo>
                    <a:pt x="1063" y="635"/>
                  </a:lnTo>
                  <a:lnTo>
                    <a:pt x="939" y="745"/>
                  </a:lnTo>
                  <a:lnTo>
                    <a:pt x="828" y="856"/>
                  </a:lnTo>
                  <a:lnTo>
                    <a:pt x="732" y="980"/>
                  </a:lnTo>
                  <a:lnTo>
                    <a:pt x="539" y="1242"/>
                  </a:lnTo>
                  <a:lnTo>
                    <a:pt x="359" y="1518"/>
                  </a:lnTo>
                  <a:lnTo>
                    <a:pt x="249" y="1766"/>
                  </a:lnTo>
                  <a:lnTo>
                    <a:pt x="152" y="2028"/>
                  </a:lnTo>
                  <a:lnTo>
                    <a:pt x="70" y="2290"/>
                  </a:lnTo>
                  <a:lnTo>
                    <a:pt x="28" y="2552"/>
                  </a:lnTo>
                  <a:lnTo>
                    <a:pt x="1" y="2814"/>
                  </a:lnTo>
                  <a:lnTo>
                    <a:pt x="15" y="3076"/>
                  </a:lnTo>
                  <a:lnTo>
                    <a:pt x="42" y="3338"/>
                  </a:lnTo>
                  <a:lnTo>
                    <a:pt x="83" y="3600"/>
                  </a:lnTo>
                  <a:lnTo>
                    <a:pt x="125" y="3283"/>
                  </a:lnTo>
                  <a:lnTo>
                    <a:pt x="166" y="2979"/>
                  </a:lnTo>
                  <a:lnTo>
                    <a:pt x="235" y="2676"/>
                  </a:lnTo>
                  <a:lnTo>
                    <a:pt x="332" y="2373"/>
                  </a:lnTo>
                  <a:lnTo>
                    <a:pt x="414" y="2166"/>
                  </a:lnTo>
                  <a:lnTo>
                    <a:pt x="497" y="1986"/>
                  </a:lnTo>
                  <a:lnTo>
                    <a:pt x="608" y="1793"/>
                  </a:lnTo>
                  <a:lnTo>
                    <a:pt x="732" y="1614"/>
                  </a:lnTo>
                  <a:lnTo>
                    <a:pt x="856" y="1449"/>
                  </a:lnTo>
                  <a:lnTo>
                    <a:pt x="1007" y="1297"/>
                  </a:lnTo>
                  <a:lnTo>
                    <a:pt x="1159" y="1159"/>
                  </a:lnTo>
                  <a:lnTo>
                    <a:pt x="1325" y="1021"/>
                  </a:lnTo>
                  <a:lnTo>
                    <a:pt x="1532" y="869"/>
                  </a:lnTo>
                  <a:lnTo>
                    <a:pt x="1738" y="731"/>
                  </a:lnTo>
                  <a:lnTo>
                    <a:pt x="1973" y="594"/>
                  </a:lnTo>
                  <a:lnTo>
                    <a:pt x="2207" y="469"/>
                  </a:lnTo>
                  <a:lnTo>
                    <a:pt x="2442" y="373"/>
                  </a:lnTo>
                  <a:lnTo>
                    <a:pt x="2566" y="331"/>
                  </a:lnTo>
                  <a:lnTo>
                    <a:pt x="2690" y="304"/>
                  </a:lnTo>
                  <a:lnTo>
                    <a:pt x="2814" y="276"/>
                  </a:lnTo>
                  <a:lnTo>
                    <a:pt x="3062" y="276"/>
                  </a:lnTo>
                  <a:lnTo>
                    <a:pt x="3186" y="290"/>
                  </a:lnTo>
                  <a:lnTo>
                    <a:pt x="3214" y="304"/>
                  </a:lnTo>
                  <a:lnTo>
                    <a:pt x="3214" y="318"/>
                  </a:lnTo>
                  <a:lnTo>
                    <a:pt x="3200" y="345"/>
                  </a:lnTo>
                  <a:lnTo>
                    <a:pt x="3186" y="345"/>
                  </a:lnTo>
                  <a:lnTo>
                    <a:pt x="2938" y="373"/>
                  </a:lnTo>
                  <a:lnTo>
                    <a:pt x="2704" y="414"/>
                  </a:lnTo>
                  <a:lnTo>
                    <a:pt x="2469" y="483"/>
                  </a:lnTo>
                  <a:lnTo>
                    <a:pt x="2235" y="566"/>
                  </a:lnTo>
                  <a:lnTo>
                    <a:pt x="2014" y="676"/>
                  </a:lnTo>
                  <a:lnTo>
                    <a:pt x="1807" y="787"/>
                  </a:lnTo>
                  <a:lnTo>
                    <a:pt x="1601" y="924"/>
                  </a:lnTo>
                  <a:lnTo>
                    <a:pt x="1407" y="1076"/>
                  </a:lnTo>
                  <a:lnTo>
                    <a:pt x="1228" y="1242"/>
                  </a:lnTo>
                  <a:lnTo>
                    <a:pt x="1049" y="1421"/>
                  </a:lnTo>
                  <a:lnTo>
                    <a:pt x="897" y="1614"/>
                  </a:lnTo>
                  <a:lnTo>
                    <a:pt x="759" y="1807"/>
                  </a:lnTo>
                  <a:lnTo>
                    <a:pt x="621" y="2014"/>
                  </a:lnTo>
                  <a:lnTo>
                    <a:pt x="511" y="2235"/>
                  </a:lnTo>
                  <a:lnTo>
                    <a:pt x="428" y="2455"/>
                  </a:lnTo>
                  <a:lnTo>
                    <a:pt x="346" y="2690"/>
                  </a:lnTo>
                  <a:lnTo>
                    <a:pt x="277" y="2979"/>
                  </a:lnTo>
                  <a:lnTo>
                    <a:pt x="221" y="3269"/>
                  </a:lnTo>
                  <a:lnTo>
                    <a:pt x="194" y="3572"/>
                  </a:lnTo>
                  <a:lnTo>
                    <a:pt x="166" y="3876"/>
                  </a:lnTo>
                  <a:lnTo>
                    <a:pt x="263" y="4083"/>
                  </a:lnTo>
                  <a:lnTo>
                    <a:pt x="373" y="4289"/>
                  </a:lnTo>
                  <a:lnTo>
                    <a:pt x="497" y="4483"/>
                  </a:lnTo>
                  <a:lnTo>
                    <a:pt x="635" y="4662"/>
                  </a:lnTo>
                  <a:lnTo>
                    <a:pt x="787" y="4841"/>
                  </a:lnTo>
                  <a:lnTo>
                    <a:pt x="966" y="5007"/>
                  </a:lnTo>
                  <a:lnTo>
                    <a:pt x="1159" y="5158"/>
                  </a:lnTo>
                  <a:lnTo>
                    <a:pt x="1380" y="5282"/>
                  </a:lnTo>
                  <a:lnTo>
                    <a:pt x="1656" y="5434"/>
                  </a:lnTo>
                  <a:lnTo>
                    <a:pt x="1669" y="5089"/>
                  </a:lnTo>
                  <a:lnTo>
                    <a:pt x="1711" y="4745"/>
                  </a:lnTo>
                  <a:lnTo>
                    <a:pt x="1766" y="4414"/>
                  </a:lnTo>
                  <a:lnTo>
                    <a:pt x="1835" y="4069"/>
                  </a:lnTo>
                  <a:lnTo>
                    <a:pt x="1973" y="3407"/>
                  </a:lnTo>
                  <a:lnTo>
                    <a:pt x="2125" y="2759"/>
                  </a:lnTo>
                  <a:lnTo>
                    <a:pt x="2221" y="2441"/>
                  </a:lnTo>
                  <a:lnTo>
                    <a:pt x="2318" y="2138"/>
                  </a:lnTo>
                  <a:lnTo>
                    <a:pt x="2442" y="1835"/>
                  </a:lnTo>
                  <a:lnTo>
                    <a:pt x="2580" y="1545"/>
                  </a:lnTo>
                  <a:lnTo>
                    <a:pt x="2690" y="1338"/>
                  </a:lnTo>
                  <a:lnTo>
                    <a:pt x="2814" y="1131"/>
                  </a:lnTo>
                  <a:lnTo>
                    <a:pt x="2897" y="1021"/>
                  </a:lnTo>
                  <a:lnTo>
                    <a:pt x="2966" y="924"/>
                  </a:lnTo>
                  <a:lnTo>
                    <a:pt x="3062" y="828"/>
                  </a:lnTo>
                  <a:lnTo>
                    <a:pt x="3145" y="759"/>
                  </a:lnTo>
                  <a:lnTo>
                    <a:pt x="3062" y="759"/>
                  </a:lnTo>
                  <a:lnTo>
                    <a:pt x="3021" y="745"/>
                  </a:lnTo>
                  <a:lnTo>
                    <a:pt x="2980" y="731"/>
                  </a:lnTo>
                  <a:lnTo>
                    <a:pt x="2938" y="704"/>
                  </a:lnTo>
                  <a:lnTo>
                    <a:pt x="2924" y="662"/>
                  </a:lnTo>
                  <a:lnTo>
                    <a:pt x="2911" y="635"/>
                  </a:lnTo>
                  <a:lnTo>
                    <a:pt x="2924" y="594"/>
                  </a:lnTo>
                  <a:lnTo>
                    <a:pt x="2938" y="552"/>
                  </a:lnTo>
                  <a:lnTo>
                    <a:pt x="2966" y="525"/>
                  </a:lnTo>
                  <a:lnTo>
                    <a:pt x="2993" y="511"/>
                  </a:lnTo>
                  <a:lnTo>
                    <a:pt x="3035" y="497"/>
                  </a:lnTo>
                  <a:lnTo>
                    <a:pt x="3131" y="511"/>
                  </a:lnTo>
                  <a:lnTo>
                    <a:pt x="3173" y="442"/>
                  </a:lnTo>
                  <a:lnTo>
                    <a:pt x="3200" y="373"/>
                  </a:lnTo>
                  <a:lnTo>
                    <a:pt x="3242" y="263"/>
                  </a:lnTo>
                  <a:lnTo>
                    <a:pt x="3255" y="180"/>
                  </a:lnTo>
                  <a:lnTo>
                    <a:pt x="3255" y="83"/>
                  </a:lnTo>
                  <a:lnTo>
                    <a:pt x="3021" y="42"/>
                  </a:lnTo>
                  <a:lnTo>
                    <a:pt x="2800" y="14"/>
                  </a:lnTo>
                  <a:lnTo>
                    <a:pt x="25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5"/>
            <p:cNvSpPr/>
            <p:nvPr/>
          </p:nvSpPr>
          <p:spPr>
            <a:xfrm>
              <a:off x="5377325" y="3234325"/>
              <a:ext cx="41750" cy="65525"/>
            </a:xfrm>
            <a:custGeom>
              <a:rect b="b" l="l" r="r" t="t"/>
              <a:pathLst>
                <a:path extrusionOk="0" h="2621" w="1670">
                  <a:moveTo>
                    <a:pt x="304" y="1"/>
                  </a:moveTo>
                  <a:lnTo>
                    <a:pt x="194" y="594"/>
                  </a:lnTo>
                  <a:lnTo>
                    <a:pt x="84" y="1187"/>
                  </a:lnTo>
                  <a:lnTo>
                    <a:pt x="56" y="1435"/>
                  </a:lnTo>
                  <a:lnTo>
                    <a:pt x="29" y="1683"/>
                  </a:lnTo>
                  <a:lnTo>
                    <a:pt x="1" y="2180"/>
                  </a:lnTo>
                  <a:lnTo>
                    <a:pt x="194" y="2276"/>
                  </a:lnTo>
                  <a:lnTo>
                    <a:pt x="401" y="2345"/>
                  </a:lnTo>
                  <a:lnTo>
                    <a:pt x="594" y="2414"/>
                  </a:lnTo>
                  <a:lnTo>
                    <a:pt x="815" y="2469"/>
                  </a:lnTo>
                  <a:lnTo>
                    <a:pt x="1022" y="2524"/>
                  </a:lnTo>
                  <a:lnTo>
                    <a:pt x="1228" y="2566"/>
                  </a:lnTo>
                  <a:lnTo>
                    <a:pt x="1449" y="2593"/>
                  </a:lnTo>
                  <a:lnTo>
                    <a:pt x="1670" y="2621"/>
                  </a:lnTo>
                  <a:lnTo>
                    <a:pt x="1670" y="2524"/>
                  </a:lnTo>
                  <a:lnTo>
                    <a:pt x="1656" y="2152"/>
                  </a:lnTo>
                  <a:lnTo>
                    <a:pt x="1642" y="1780"/>
                  </a:lnTo>
                  <a:lnTo>
                    <a:pt x="1421" y="1724"/>
                  </a:lnTo>
                  <a:lnTo>
                    <a:pt x="1311" y="1669"/>
                  </a:lnTo>
                  <a:lnTo>
                    <a:pt x="1201" y="1614"/>
                  </a:lnTo>
                  <a:lnTo>
                    <a:pt x="1104" y="1559"/>
                  </a:lnTo>
                  <a:lnTo>
                    <a:pt x="994" y="1476"/>
                  </a:lnTo>
                  <a:lnTo>
                    <a:pt x="897" y="1393"/>
                  </a:lnTo>
                  <a:lnTo>
                    <a:pt x="801" y="1297"/>
                  </a:lnTo>
                  <a:lnTo>
                    <a:pt x="718" y="1187"/>
                  </a:lnTo>
                  <a:lnTo>
                    <a:pt x="635" y="1062"/>
                  </a:lnTo>
                  <a:lnTo>
                    <a:pt x="553" y="925"/>
                  </a:lnTo>
                  <a:lnTo>
                    <a:pt x="484" y="773"/>
                  </a:lnTo>
                  <a:lnTo>
                    <a:pt x="429" y="607"/>
                  </a:lnTo>
                  <a:lnTo>
                    <a:pt x="373" y="414"/>
                  </a:lnTo>
                  <a:lnTo>
                    <a:pt x="346" y="221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bg>
      <p:bgPr>
        <a:solidFill>
          <a:srgbClr val="FF6D00"/>
        </a:solidFill>
      </p:bgPr>
    </p:bg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" name="Google Shape;191;p6"/>
          <p:cNvGrpSpPr/>
          <p:nvPr/>
        </p:nvGrpSpPr>
        <p:grpSpPr>
          <a:xfrm>
            <a:off x="31" y="57"/>
            <a:ext cx="9143948" cy="5143382"/>
            <a:chOff x="3823775" y="2361025"/>
            <a:chExt cx="1765275" cy="992950"/>
          </a:xfrm>
        </p:grpSpPr>
        <p:sp>
          <p:nvSpPr>
            <p:cNvPr id="192" name="Google Shape;192;p6"/>
            <p:cNvSpPr/>
            <p:nvPr/>
          </p:nvSpPr>
          <p:spPr>
            <a:xfrm>
              <a:off x="4709850" y="2894025"/>
              <a:ext cx="157600" cy="157950"/>
            </a:xfrm>
            <a:custGeom>
              <a:rect b="b" l="l" r="r" t="t"/>
              <a:pathLst>
                <a:path extrusionOk="0" h="6318" w="6304">
                  <a:moveTo>
                    <a:pt x="3145" y="1"/>
                  </a:moveTo>
                  <a:lnTo>
                    <a:pt x="2828" y="28"/>
                  </a:lnTo>
                  <a:lnTo>
                    <a:pt x="2511" y="70"/>
                  </a:lnTo>
                  <a:lnTo>
                    <a:pt x="2207" y="153"/>
                  </a:lnTo>
                  <a:lnTo>
                    <a:pt x="1918" y="249"/>
                  </a:lnTo>
                  <a:lnTo>
                    <a:pt x="1642" y="387"/>
                  </a:lnTo>
                  <a:lnTo>
                    <a:pt x="1393" y="539"/>
                  </a:lnTo>
                  <a:lnTo>
                    <a:pt x="1145" y="732"/>
                  </a:lnTo>
                  <a:lnTo>
                    <a:pt x="925" y="925"/>
                  </a:lnTo>
                  <a:lnTo>
                    <a:pt x="718" y="1159"/>
                  </a:lnTo>
                  <a:lnTo>
                    <a:pt x="538" y="1394"/>
                  </a:lnTo>
                  <a:lnTo>
                    <a:pt x="373" y="1656"/>
                  </a:lnTo>
                  <a:lnTo>
                    <a:pt x="249" y="1932"/>
                  </a:lnTo>
                  <a:lnTo>
                    <a:pt x="138" y="2221"/>
                  </a:lnTo>
                  <a:lnTo>
                    <a:pt x="56" y="2525"/>
                  </a:lnTo>
                  <a:lnTo>
                    <a:pt x="14" y="2842"/>
                  </a:lnTo>
                  <a:lnTo>
                    <a:pt x="1" y="3159"/>
                  </a:lnTo>
                  <a:lnTo>
                    <a:pt x="14" y="3490"/>
                  </a:lnTo>
                  <a:lnTo>
                    <a:pt x="56" y="3793"/>
                  </a:lnTo>
                  <a:lnTo>
                    <a:pt x="138" y="4097"/>
                  </a:lnTo>
                  <a:lnTo>
                    <a:pt x="249" y="4386"/>
                  </a:lnTo>
                  <a:lnTo>
                    <a:pt x="373" y="4662"/>
                  </a:lnTo>
                  <a:lnTo>
                    <a:pt x="538" y="4924"/>
                  </a:lnTo>
                  <a:lnTo>
                    <a:pt x="718" y="5172"/>
                  </a:lnTo>
                  <a:lnTo>
                    <a:pt x="925" y="5393"/>
                  </a:lnTo>
                  <a:lnTo>
                    <a:pt x="1145" y="5600"/>
                  </a:lnTo>
                  <a:lnTo>
                    <a:pt x="1393" y="5779"/>
                  </a:lnTo>
                  <a:lnTo>
                    <a:pt x="1642" y="5931"/>
                  </a:lnTo>
                  <a:lnTo>
                    <a:pt x="1918" y="6069"/>
                  </a:lnTo>
                  <a:lnTo>
                    <a:pt x="2207" y="6179"/>
                  </a:lnTo>
                  <a:lnTo>
                    <a:pt x="2511" y="6248"/>
                  </a:lnTo>
                  <a:lnTo>
                    <a:pt x="2828" y="6303"/>
                  </a:lnTo>
                  <a:lnTo>
                    <a:pt x="3145" y="6317"/>
                  </a:lnTo>
                  <a:lnTo>
                    <a:pt x="3476" y="6303"/>
                  </a:lnTo>
                  <a:lnTo>
                    <a:pt x="3793" y="6248"/>
                  </a:lnTo>
                  <a:lnTo>
                    <a:pt x="4083" y="6179"/>
                  </a:lnTo>
                  <a:lnTo>
                    <a:pt x="4372" y="6069"/>
                  </a:lnTo>
                  <a:lnTo>
                    <a:pt x="4648" y="5931"/>
                  </a:lnTo>
                  <a:lnTo>
                    <a:pt x="4910" y="5779"/>
                  </a:lnTo>
                  <a:lnTo>
                    <a:pt x="5158" y="5600"/>
                  </a:lnTo>
                  <a:lnTo>
                    <a:pt x="5379" y="5393"/>
                  </a:lnTo>
                  <a:lnTo>
                    <a:pt x="5586" y="5172"/>
                  </a:lnTo>
                  <a:lnTo>
                    <a:pt x="5765" y="4924"/>
                  </a:lnTo>
                  <a:lnTo>
                    <a:pt x="5931" y="4662"/>
                  </a:lnTo>
                  <a:lnTo>
                    <a:pt x="6055" y="4386"/>
                  </a:lnTo>
                  <a:lnTo>
                    <a:pt x="6165" y="4097"/>
                  </a:lnTo>
                  <a:lnTo>
                    <a:pt x="6234" y="3793"/>
                  </a:lnTo>
                  <a:lnTo>
                    <a:pt x="6289" y="3490"/>
                  </a:lnTo>
                  <a:lnTo>
                    <a:pt x="6303" y="3159"/>
                  </a:lnTo>
                  <a:lnTo>
                    <a:pt x="6289" y="2842"/>
                  </a:lnTo>
                  <a:lnTo>
                    <a:pt x="6234" y="2525"/>
                  </a:lnTo>
                  <a:lnTo>
                    <a:pt x="6165" y="2221"/>
                  </a:lnTo>
                  <a:lnTo>
                    <a:pt x="6055" y="1932"/>
                  </a:lnTo>
                  <a:lnTo>
                    <a:pt x="5931" y="1656"/>
                  </a:lnTo>
                  <a:lnTo>
                    <a:pt x="5765" y="1394"/>
                  </a:lnTo>
                  <a:lnTo>
                    <a:pt x="5586" y="1159"/>
                  </a:lnTo>
                  <a:lnTo>
                    <a:pt x="5379" y="925"/>
                  </a:lnTo>
                  <a:lnTo>
                    <a:pt x="5158" y="732"/>
                  </a:lnTo>
                  <a:lnTo>
                    <a:pt x="4910" y="539"/>
                  </a:lnTo>
                  <a:lnTo>
                    <a:pt x="4648" y="387"/>
                  </a:lnTo>
                  <a:lnTo>
                    <a:pt x="4372" y="249"/>
                  </a:lnTo>
                  <a:lnTo>
                    <a:pt x="4083" y="153"/>
                  </a:lnTo>
                  <a:lnTo>
                    <a:pt x="3793" y="70"/>
                  </a:lnTo>
                  <a:lnTo>
                    <a:pt x="3476" y="28"/>
                  </a:lnTo>
                  <a:lnTo>
                    <a:pt x="3145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" name="Google Shape;193;p6"/>
            <p:cNvSpPr/>
            <p:nvPr/>
          </p:nvSpPr>
          <p:spPr>
            <a:xfrm>
              <a:off x="4468175" y="3072275"/>
              <a:ext cx="157925" cy="157950"/>
            </a:xfrm>
            <a:custGeom>
              <a:rect b="b" l="l" r="r" t="t"/>
              <a:pathLst>
                <a:path extrusionOk="0" h="6318" w="6317">
                  <a:moveTo>
                    <a:pt x="3158" y="1"/>
                  </a:moveTo>
                  <a:lnTo>
                    <a:pt x="2841" y="28"/>
                  </a:lnTo>
                  <a:lnTo>
                    <a:pt x="2524" y="70"/>
                  </a:lnTo>
                  <a:lnTo>
                    <a:pt x="2220" y="152"/>
                  </a:lnTo>
                  <a:lnTo>
                    <a:pt x="1931" y="249"/>
                  </a:lnTo>
                  <a:lnTo>
                    <a:pt x="1655" y="387"/>
                  </a:lnTo>
                  <a:lnTo>
                    <a:pt x="1393" y="552"/>
                  </a:lnTo>
                  <a:lnTo>
                    <a:pt x="1159" y="732"/>
                  </a:lnTo>
                  <a:lnTo>
                    <a:pt x="924" y="925"/>
                  </a:lnTo>
                  <a:lnTo>
                    <a:pt x="731" y="1159"/>
                  </a:lnTo>
                  <a:lnTo>
                    <a:pt x="552" y="1394"/>
                  </a:lnTo>
                  <a:lnTo>
                    <a:pt x="386" y="1656"/>
                  </a:lnTo>
                  <a:lnTo>
                    <a:pt x="248" y="1932"/>
                  </a:lnTo>
                  <a:lnTo>
                    <a:pt x="152" y="2221"/>
                  </a:lnTo>
                  <a:lnTo>
                    <a:pt x="69" y="2525"/>
                  </a:lnTo>
                  <a:lnTo>
                    <a:pt x="28" y="2842"/>
                  </a:lnTo>
                  <a:lnTo>
                    <a:pt x="0" y="3159"/>
                  </a:lnTo>
                  <a:lnTo>
                    <a:pt x="28" y="3490"/>
                  </a:lnTo>
                  <a:lnTo>
                    <a:pt x="69" y="3793"/>
                  </a:lnTo>
                  <a:lnTo>
                    <a:pt x="152" y="4097"/>
                  </a:lnTo>
                  <a:lnTo>
                    <a:pt x="248" y="4386"/>
                  </a:lnTo>
                  <a:lnTo>
                    <a:pt x="386" y="4662"/>
                  </a:lnTo>
                  <a:lnTo>
                    <a:pt x="552" y="4924"/>
                  </a:lnTo>
                  <a:lnTo>
                    <a:pt x="731" y="5172"/>
                  </a:lnTo>
                  <a:lnTo>
                    <a:pt x="924" y="5393"/>
                  </a:lnTo>
                  <a:lnTo>
                    <a:pt x="1159" y="5600"/>
                  </a:lnTo>
                  <a:lnTo>
                    <a:pt x="1393" y="5779"/>
                  </a:lnTo>
                  <a:lnTo>
                    <a:pt x="1655" y="5931"/>
                  </a:lnTo>
                  <a:lnTo>
                    <a:pt x="1931" y="6069"/>
                  </a:lnTo>
                  <a:lnTo>
                    <a:pt x="2220" y="6179"/>
                  </a:lnTo>
                  <a:lnTo>
                    <a:pt x="2524" y="6248"/>
                  </a:lnTo>
                  <a:lnTo>
                    <a:pt x="2841" y="6303"/>
                  </a:lnTo>
                  <a:lnTo>
                    <a:pt x="3158" y="6317"/>
                  </a:lnTo>
                  <a:lnTo>
                    <a:pt x="3489" y="6303"/>
                  </a:lnTo>
                  <a:lnTo>
                    <a:pt x="3793" y="6248"/>
                  </a:lnTo>
                  <a:lnTo>
                    <a:pt x="4096" y="6179"/>
                  </a:lnTo>
                  <a:lnTo>
                    <a:pt x="4386" y="6069"/>
                  </a:lnTo>
                  <a:lnTo>
                    <a:pt x="4661" y="5931"/>
                  </a:lnTo>
                  <a:lnTo>
                    <a:pt x="4923" y="5779"/>
                  </a:lnTo>
                  <a:lnTo>
                    <a:pt x="5172" y="5600"/>
                  </a:lnTo>
                  <a:lnTo>
                    <a:pt x="5392" y="5393"/>
                  </a:lnTo>
                  <a:lnTo>
                    <a:pt x="5599" y="5172"/>
                  </a:lnTo>
                  <a:lnTo>
                    <a:pt x="5779" y="4924"/>
                  </a:lnTo>
                  <a:lnTo>
                    <a:pt x="5930" y="4662"/>
                  </a:lnTo>
                  <a:lnTo>
                    <a:pt x="6068" y="4386"/>
                  </a:lnTo>
                  <a:lnTo>
                    <a:pt x="6178" y="4097"/>
                  </a:lnTo>
                  <a:lnTo>
                    <a:pt x="6247" y="3793"/>
                  </a:lnTo>
                  <a:lnTo>
                    <a:pt x="6303" y="3490"/>
                  </a:lnTo>
                  <a:lnTo>
                    <a:pt x="6316" y="3159"/>
                  </a:lnTo>
                  <a:lnTo>
                    <a:pt x="6303" y="2842"/>
                  </a:lnTo>
                  <a:lnTo>
                    <a:pt x="6247" y="2525"/>
                  </a:lnTo>
                  <a:lnTo>
                    <a:pt x="6178" y="2221"/>
                  </a:lnTo>
                  <a:lnTo>
                    <a:pt x="6068" y="1932"/>
                  </a:lnTo>
                  <a:lnTo>
                    <a:pt x="5930" y="1656"/>
                  </a:lnTo>
                  <a:lnTo>
                    <a:pt x="5779" y="1394"/>
                  </a:lnTo>
                  <a:lnTo>
                    <a:pt x="5599" y="1159"/>
                  </a:lnTo>
                  <a:lnTo>
                    <a:pt x="5392" y="925"/>
                  </a:lnTo>
                  <a:lnTo>
                    <a:pt x="5172" y="732"/>
                  </a:lnTo>
                  <a:lnTo>
                    <a:pt x="4923" y="552"/>
                  </a:lnTo>
                  <a:lnTo>
                    <a:pt x="4661" y="387"/>
                  </a:lnTo>
                  <a:lnTo>
                    <a:pt x="4386" y="249"/>
                  </a:lnTo>
                  <a:lnTo>
                    <a:pt x="4096" y="152"/>
                  </a:lnTo>
                  <a:lnTo>
                    <a:pt x="3793" y="70"/>
                  </a:lnTo>
                  <a:lnTo>
                    <a:pt x="3489" y="28"/>
                  </a:lnTo>
                  <a:lnTo>
                    <a:pt x="3158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" name="Google Shape;194;p6"/>
            <p:cNvSpPr/>
            <p:nvPr/>
          </p:nvSpPr>
          <p:spPr>
            <a:xfrm>
              <a:off x="4055125" y="2931950"/>
              <a:ext cx="157925" cy="157600"/>
            </a:xfrm>
            <a:custGeom>
              <a:rect b="b" l="l" r="r" t="t"/>
              <a:pathLst>
                <a:path extrusionOk="0" h="6304" w="6317">
                  <a:moveTo>
                    <a:pt x="3159" y="1"/>
                  </a:moveTo>
                  <a:lnTo>
                    <a:pt x="2841" y="15"/>
                  </a:lnTo>
                  <a:lnTo>
                    <a:pt x="2524" y="56"/>
                  </a:lnTo>
                  <a:lnTo>
                    <a:pt x="2221" y="139"/>
                  </a:lnTo>
                  <a:lnTo>
                    <a:pt x="1931" y="249"/>
                  </a:lnTo>
                  <a:lnTo>
                    <a:pt x="1655" y="373"/>
                  </a:lnTo>
                  <a:lnTo>
                    <a:pt x="1393" y="539"/>
                  </a:lnTo>
                  <a:lnTo>
                    <a:pt x="1159" y="718"/>
                  </a:lnTo>
                  <a:lnTo>
                    <a:pt x="924" y="925"/>
                  </a:lnTo>
                  <a:lnTo>
                    <a:pt x="731" y="1146"/>
                  </a:lnTo>
                  <a:lnTo>
                    <a:pt x="552" y="1394"/>
                  </a:lnTo>
                  <a:lnTo>
                    <a:pt x="387" y="1642"/>
                  </a:lnTo>
                  <a:lnTo>
                    <a:pt x="249" y="1918"/>
                  </a:lnTo>
                  <a:lnTo>
                    <a:pt x="152" y="2207"/>
                  </a:lnTo>
                  <a:lnTo>
                    <a:pt x="69" y="2511"/>
                  </a:lnTo>
                  <a:lnTo>
                    <a:pt x="28" y="2828"/>
                  </a:lnTo>
                  <a:lnTo>
                    <a:pt x="0" y="3145"/>
                  </a:lnTo>
                  <a:lnTo>
                    <a:pt x="28" y="3476"/>
                  </a:lnTo>
                  <a:lnTo>
                    <a:pt x="69" y="3780"/>
                  </a:lnTo>
                  <a:lnTo>
                    <a:pt x="152" y="4083"/>
                  </a:lnTo>
                  <a:lnTo>
                    <a:pt x="249" y="4373"/>
                  </a:lnTo>
                  <a:lnTo>
                    <a:pt x="387" y="4648"/>
                  </a:lnTo>
                  <a:lnTo>
                    <a:pt x="552" y="4910"/>
                  </a:lnTo>
                  <a:lnTo>
                    <a:pt x="731" y="5159"/>
                  </a:lnTo>
                  <a:lnTo>
                    <a:pt x="924" y="5379"/>
                  </a:lnTo>
                  <a:lnTo>
                    <a:pt x="1159" y="5586"/>
                  </a:lnTo>
                  <a:lnTo>
                    <a:pt x="1393" y="5765"/>
                  </a:lnTo>
                  <a:lnTo>
                    <a:pt x="1655" y="5917"/>
                  </a:lnTo>
                  <a:lnTo>
                    <a:pt x="1931" y="6055"/>
                  </a:lnTo>
                  <a:lnTo>
                    <a:pt x="2221" y="6165"/>
                  </a:lnTo>
                  <a:lnTo>
                    <a:pt x="2524" y="6234"/>
                  </a:lnTo>
                  <a:lnTo>
                    <a:pt x="2841" y="6290"/>
                  </a:lnTo>
                  <a:lnTo>
                    <a:pt x="3159" y="6303"/>
                  </a:lnTo>
                  <a:lnTo>
                    <a:pt x="3490" y="6290"/>
                  </a:lnTo>
                  <a:lnTo>
                    <a:pt x="3793" y="6234"/>
                  </a:lnTo>
                  <a:lnTo>
                    <a:pt x="4096" y="6165"/>
                  </a:lnTo>
                  <a:lnTo>
                    <a:pt x="4386" y="6055"/>
                  </a:lnTo>
                  <a:lnTo>
                    <a:pt x="4662" y="5917"/>
                  </a:lnTo>
                  <a:lnTo>
                    <a:pt x="4924" y="5765"/>
                  </a:lnTo>
                  <a:lnTo>
                    <a:pt x="5172" y="5586"/>
                  </a:lnTo>
                  <a:lnTo>
                    <a:pt x="5393" y="5379"/>
                  </a:lnTo>
                  <a:lnTo>
                    <a:pt x="5600" y="5159"/>
                  </a:lnTo>
                  <a:lnTo>
                    <a:pt x="5779" y="4910"/>
                  </a:lnTo>
                  <a:lnTo>
                    <a:pt x="5931" y="4648"/>
                  </a:lnTo>
                  <a:lnTo>
                    <a:pt x="6068" y="4373"/>
                  </a:lnTo>
                  <a:lnTo>
                    <a:pt x="6179" y="4083"/>
                  </a:lnTo>
                  <a:lnTo>
                    <a:pt x="6248" y="3780"/>
                  </a:lnTo>
                  <a:lnTo>
                    <a:pt x="6303" y="3476"/>
                  </a:lnTo>
                  <a:lnTo>
                    <a:pt x="6317" y="3145"/>
                  </a:lnTo>
                  <a:lnTo>
                    <a:pt x="6303" y="2828"/>
                  </a:lnTo>
                  <a:lnTo>
                    <a:pt x="6248" y="2511"/>
                  </a:lnTo>
                  <a:lnTo>
                    <a:pt x="6179" y="2207"/>
                  </a:lnTo>
                  <a:lnTo>
                    <a:pt x="6068" y="1918"/>
                  </a:lnTo>
                  <a:lnTo>
                    <a:pt x="5931" y="1642"/>
                  </a:lnTo>
                  <a:lnTo>
                    <a:pt x="5779" y="1394"/>
                  </a:lnTo>
                  <a:lnTo>
                    <a:pt x="5600" y="1146"/>
                  </a:lnTo>
                  <a:lnTo>
                    <a:pt x="5393" y="925"/>
                  </a:lnTo>
                  <a:lnTo>
                    <a:pt x="5172" y="718"/>
                  </a:lnTo>
                  <a:lnTo>
                    <a:pt x="4924" y="539"/>
                  </a:lnTo>
                  <a:lnTo>
                    <a:pt x="4662" y="373"/>
                  </a:lnTo>
                  <a:lnTo>
                    <a:pt x="4386" y="249"/>
                  </a:lnTo>
                  <a:lnTo>
                    <a:pt x="4096" y="139"/>
                  </a:lnTo>
                  <a:lnTo>
                    <a:pt x="3793" y="56"/>
                  </a:lnTo>
                  <a:lnTo>
                    <a:pt x="3490" y="15"/>
                  </a:lnTo>
                  <a:lnTo>
                    <a:pt x="3159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" name="Google Shape;195;p6"/>
            <p:cNvSpPr/>
            <p:nvPr/>
          </p:nvSpPr>
          <p:spPr>
            <a:xfrm>
              <a:off x="4331975" y="2993675"/>
              <a:ext cx="78975" cy="78625"/>
            </a:xfrm>
            <a:custGeom>
              <a:rect b="b" l="l" r="r" t="t"/>
              <a:pathLst>
                <a:path extrusionOk="0" h="3145" w="3159">
                  <a:moveTo>
                    <a:pt x="1421" y="0"/>
                  </a:moveTo>
                  <a:lnTo>
                    <a:pt x="1269" y="28"/>
                  </a:lnTo>
                  <a:lnTo>
                    <a:pt x="1118" y="69"/>
                  </a:lnTo>
                  <a:lnTo>
                    <a:pt x="966" y="125"/>
                  </a:lnTo>
                  <a:lnTo>
                    <a:pt x="828" y="180"/>
                  </a:lnTo>
                  <a:lnTo>
                    <a:pt x="704" y="262"/>
                  </a:lnTo>
                  <a:lnTo>
                    <a:pt x="580" y="359"/>
                  </a:lnTo>
                  <a:lnTo>
                    <a:pt x="470" y="456"/>
                  </a:lnTo>
                  <a:lnTo>
                    <a:pt x="373" y="566"/>
                  </a:lnTo>
                  <a:lnTo>
                    <a:pt x="276" y="690"/>
                  </a:lnTo>
                  <a:lnTo>
                    <a:pt x="194" y="814"/>
                  </a:lnTo>
                  <a:lnTo>
                    <a:pt x="125" y="952"/>
                  </a:lnTo>
                  <a:lnTo>
                    <a:pt x="83" y="1104"/>
                  </a:lnTo>
                  <a:lnTo>
                    <a:pt x="42" y="1255"/>
                  </a:lnTo>
                  <a:lnTo>
                    <a:pt x="14" y="1407"/>
                  </a:lnTo>
                  <a:lnTo>
                    <a:pt x="1" y="1573"/>
                  </a:lnTo>
                  <a:lnTo>
                    <a:pt x="14" y="1738"/>
                  </a:lnTo>
                  <a:lnTo>
                    <a:pt x="42" y="1890"/>
                  </a:lnTo>
                  <a:lnTo>
                    <a:pt x="83" y="2042"/>
                  </a:lnTo>
                  <a:lnTo>
                    <a:pt x="125" y="2193"/>
                  </a:lnTo>
                  <a:lnTo>
                    <a:pt x="194" y="2331"/>
                  </a:lnTo>
                  <a:lnTo>
                    <a:pt x="276" y="2455"/>
                  </a:lnTo>
                  <a:lnTo>
                    <a:pt x="373" y="2579"/>
                  </a:lnTo>
                  <a:lnTo>
                    <a:pt x="470" y="2690"/>
                  </a:lnTo>
                  <a:lnTo>
                    <a:pt x="580" y="2786"/>
                  </a:lnTo>
                  <a:lnTo>
                    <a:pt x="704" y="2883"/>
                  </a:lnTo>
                  <a:lnTo>
                    <a:pt x="828" y="2965"/>
                  </a:lnTo>
                  <a:lnTo>
                    <a:pt x="966" y="3021"/>
                  </a:lnTo>
                  <a:lnTo>
                    <a:pt x="1118" y="3076"/>
                  </a:lnTo>
                  <a:lnTo>
                    <a:pt x="1269" y="3117"/>
                  </a:lnTo>
                  <a:lnTo>
                    <a:pt x="1421" y="3145"/>
                  </a:lnTo>
                  <a:lnTo>
                    <a:pt x="1752" y="3145"/>
                  </a:lnTo>
                  <a:lnTo>
                    <a:pt x="1904" y="3117"/>
                  </a:lnTo>
                  <a:lnTo>
                    <a:pt x="2055" y="3076"/>
                  </a:lnTo>
                  <a:lnTo>
                    <a:pt x="2193" y="3021"/>
                  </a:lnTo>
                  <a:lnTo>
                    <a:pt x="2331" y="2965"/>
                  </a:lnTo>
                  <a:lnTo>
                    <a:pt x="2469" y="2883"/>
                  </a:lnTo>
                  <a:lnTo>
                    <a:pt x="2593" y="2786"/>
                  </a:lnTo>
                  <a:lnTo>
                    <a:pt x="2704" y="2690"/>
                  </a:lnTo>
                  <a:lnTo>
                    <a:pt x="2800" y="2579"/>
                  </a:lnTo>
                  <a:lnTo>
                    <a:pt x="2897" y="2455"/>
                  </a:lnTo>
                  <a:lnTo>
                    <a:pt x="2979" y="2331"/>
                  </a:lnTo>
                  <a:lnTo>
                    <a:pt x="3035" y="2193"/>
                  </a:lnTo>
                  <a:lnTo>
                    <a:pt x="3090" y="2042"/>
                  </a:lnTo>
                  <a:lnTo>
                    <a:pt x="3131" y="1890"/>
                  </a:lnTo>
                  <a:lnTo>
                    <a:pt x="3159" y="1738"/>
                  </a:lnTo>
                  <a:lnTo>
                    <a:pt x="3159" y="1573"/>
                  </a:lnTo>
                  <a:lnTo>
                    <a:pt x="3159" y="1407"/>
                  </a:lnTo>
                  <a:lnTo>
                    <a:pt x="3131" y="1255"/>
                  </a:lnTo>
                  <a:lnTo>
                    <a:pt x="3090" y="1104"/>
                  </a:lnTo>
                  <a:lnTo>
                    <a:pt x="3035" y="952"/>
                  </a:lnTo>
                  <a:lnTo>
                    <a:pt x="2979" y="814"/>
                  </a:lnTo>
                  <a:lnTo>
                    <a:pt x="2897" y="690"/>
                  </a:lnTo>
                  <a:lnTo>
                    <a:pt x="2800" y="566"/>
                  </a:lnTo>
                  <a:lnTo>
                    <a:pt x="2704" y="456"/>
                  </a:lnTo>
                  <a:lnTo>
                    <a:pt x="2593" y="359"/>
                  </a:lnTo>
                  <a:lnTo>
                    <a:pt x="2469" y="262"/>
                  </a:lnTo>
                  <a:lnTo>
                    <a:pt x="2331" y="180"/>
                  </a:lnTo>
                  <a:lnTo>
                    <a:pt x="2193" y="125"/>
                  </a:lnTo>
                  <a:lnTo>
                    <a:pt x="2055" y="69"/>
                  </a:lnTo>
                  <a:lnTo>
                    <a:pt x="1904" y="28"/>
                  </a:lnTo>
                  <a:lnTo>
                    <a:pt x="1752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" name="Google Shape;196;p6"/>
            <p:cNvSpPr/>
            <p:nvPr/>
          </p:nvSpPr>
          <p:spPr>
            <a:xfrm>
              <a:off x="4584350" y="2398250"/>
              <a:ext cx="78975" cy="78975"/>
            </a:xfrm>
            <a:custGeom>
              <a:rect b="b" l="l" r="r" t="t"/>
              <a:pathLst>
                <a:path extrusionOk="0" h="3159" w="3159">
                  <a:moveTo>
                    <a:pt x="1573" y="0"/>
                  </a:moveTo>
                  <a:lnTo>
                    <a:pt x="1421" y="14"/>
                  </a:lnTo>
                  <a:lnTo>
                    <a:pt x="1256" y="42"/>
                  </a:lnTo>
                  <a:lnTo>
                    <a:pt x="1104" y="69"/>
                  </a:lnTo>
                  <a:lnTo>
                    <a:pt x="966" y="125"/>
                  </a:lnTo>
                  <a:lnTo>
                    <a:pt x="828" y="194"/>
                  </a:lnTo>
                  <a:lnTo>
                    <a:pt x="690" y="276"/>
                  </a:lnTo>
                  <a:lnTo>
                    <a:pt x="580" y="359"/>
                  </a:lnTo>
                  <a:lnTo>
                    <a:pt x="456" y="469"/>
                  </a:lnTo>
                  <a:lnTo>
                    <a:pt x="359" y="580"/>
                  </a:lnTo>
                  <a:lnTo>
                    <a:pt x="263" y="704"/>
                  </a:lnTo>
                  <a:lnTo>
                    <a:pt x="194" y="828"/>
                  </a:lnTo>
                  <a:lnTo>
                    <a:pt x="125" y="966"/>
                  </a:lnTo>
                  <a:lnTo>
                    <a:pt x="70" y="1117"/>
                  </a:lnTo>
                  <a:lnTo>
                    <a:pt x="28" y="1269"/>
                  </a:lnTo>
                  <a:lnTo>
                    <a:pt x="1" y="1421"/>
                  </a:lnTo>
                  <a:lnTo>
                    <a:pt x="1" y="1586"/>
                  </a:lnTo>
                  <a:lnTo>
                    <a:pt x="1" y="1738"/>
                  </a:lnTo>
                  <a:lnTo>
                    <a:pt x="28" y="1904"/>
                  </a:lnTo>
                  <a:lnTo>
                    <a:pt x="70" y="2055"/>
                  </a:lnTo>
                  <a:lnTo>
                    <a:pt x="125" y="2193"/>
                  </a:lnTo>
                  <a:lnTo>
                    <a:pt x="194" y="2331"/>
                  </a:lnTo>
                  <a:lnTo>
                    <a:pt x="263" y="2469"/>
                  </a:lnTo>
                  <a:lnTo>
                    <a:pt x="359" y="2579"/>
                  </a:lnTo>
                  <a:lnTo>
                    <a:pt x="456" y="2703"/>
                  </a:lnTo>
                  <a:lnTo>
                    <a:pt x="580" y="2800"/>
                  </a:lnTo>
                  <a:lnTo>
                    <a:pt x="690" y="2897"/>
                  </a:lnTo>
                  <a:lnTo>
                    <a:pt x="828" y="2965"/>
                  </a:lnTo>
                  <a:lnTo>
                    <a:pt x="966" y="3034"/>
                  </a:lnTo>
                  <a:lnTo>
                    <a:pt x="1104" y="3090"/>
                  </a:lnTo>
                  <a:lnTo>
                    <a:pt x="1256" y="3131"/>
                  </a:lnTo>
                  <a:lnTo>
                    <a:pt x="1421" y="3159"/>
                  </a:lnTo>
                  <a:lnTo>
                    <a:pt x="1738" y="3159"/>
                  </a:lnTo>
                  <a:lnTo>
                    <a:pt x="1890" y="3131"/>
                  </a:lnTo>
                  <a:lnTo>
                    <a:pt x="2042" y="3090"/>
                  </a:lnTo>
                  <a:lnTo>
                    <a:pt x="2193" y="3034"/>
                  </a:lnTo>
                  <a:lnTo>
                    <a:pt x="2331" y="2965"/>
                  </a:lnTo>
                  <a:lnTo>
                    <a:pt x="2455" y="2897"/>
                  </a:lnTo>
                  <a:lnTo>
                    <a:pt x="2580" y="2800"/>
                  </a:lnTo>
                  <a:lnTo>
                    <a:pt x="2690" y="2703"/>
                  </a:lnTo>
                  <a:lnTo>
                    <a:pt x="2800" y="2579"/>
                  </a:lnTo>
                  <a:lnTo>
                    <a:pt x="2883" y="2469"/>
                  </a:lnTo>
                  <a:lnTo>
                    <a:pt x="2966" y="2331"/>
                  </a:lnTo>
                  <a:lnTo>
                    <a:pt x="3035" y="2193"/>
                  </a:lnTo>
                  <a:lnTo>
                    <a:pt x="3090" y="2055"/>
                  </a:lnTo>
                  <a:lnTo>
                    <a:pt x="3117" y="1904"/>
                  </a:lnTo>
                  <a:lnTo>
                    <a:pt x="3145" y="1738"/>
                  </a:lnTo>
                  <a:lnTo>
                    <a:pt x="3159" y="1586"/>
                  </a:lnTo>
                  <a:lnTo>
                    <a:pt x="3145" y="1421"/>
                  </a:lnTo>
                  <a:lnTo>
                    <a:pt x="3117" y="1269"/>
                  </a:lnTo>
                  <a:lnTo>
                    <a:pt x="3090" y="1117"/>
                  </a:lnTo>
                  <a:lnTo>
                    <a:pt x="3035" y="966"/>
                  </a:lnTo>
                  <a:lnTo>
                    <a:pt x="2966" y="828"/>
                  </a:lnTo>
                  <a:lnTo>
                    <a:pt x="2883" y="704"/>
                  </a:lnTo>
                  <a:lnTo>
                    <a:pt x="2800" y="580"/>
                  </a:lnTo>
                  <a:lnTo>
                    <a:pt x="2690" y="469"/>
                  </a:lnTo>
                  <a:lnTo>
                    <a:pt x="2580" y="359"/>
                  </a:lnTo>
                  <a:lnTo>
                    <a:pt x="2455" y="276"/>
                  </a:lnTo>
                  <a:lnTo>
                    <a:pt x="2331" y="194"/>
                  </a:lnTo>
                  <a:lnTo>
                    <a:pt x="2193" y="125"/>
                  </a:lnTo>
                  <a:lnTo>
                    <a:pt x="2042" y="69"/>
                  </a:lnTo>
                  <a:lnTo>
                    <a:pt x="1890" y="42"/>
                  </a:lnTo>
                  <a:lnTo>
                    <a:pt x="1738" y="14"/>
                  </a:lnTo>
                  <a:lnTo>
                    <a:pt x="1573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" name="Google Shape;197;p6"/>
            <p:cNvSpPr/>
            <p:nvPr/>
          </p:nvSpPr>
          <p:spPr>
            <a:xfrm>
              <a:off x="4536075" y="2875425"/>
              <a:ext cx="79000" cy="78975"/>
            </a:xfrm>
            <a:custGeom>
              <a:rect b="b" l="l" r="r" t="t"/>
              <a:pathLst>
                <a:path extrusionOk="0" h="3159" w="3160">
                  <a:moveTo>
                    <a:pt x="1587" y="0"/>
                  </a:moveTo>
                  <a:lnTo>
                    <a:pt x="1421" y="14"/>
                  </a:lnTo>
                  <a:lnTo>
                    <a:pt x="1270" y="28"/>
                  </a:lnTo>
                  <a:lnTo>
                    <a:pt x="1118" y="69"/>
                  </a:lnTo>
                  <a:lnTo>
                    <a:pt x="966" y="124"/>
                  </a:lnTo>
                  <a:lnTo>
                    <a:pt x="828" y="193"/>
                  </a:lnTo>
                  <a:lnTo>
                    <a:pt x="704" y="276"/>
                  </a:lnTo>
                  <a:lnTo>
                    <a:pt x="580" y="359"/>
                  </a:lnTo>
                  <a:lnTo>
                    <a:pt x="470" y="469"/>
                  </a:lnTo>
                  <a:lnTo>
                    <a:pt x="359" y="579"/>
                  </a:lnTo>
                  <a:lnTo>
                    <a:pt x="277" y="703"/>
                  </a:lnTo>
                  <a:lnTo>
                    <a:pt x="194" y="828"/>
                  </a:lnTo>
                  <a:lnTo>
                    <a:pt x="125" y="966"/>
                  </a:lnTo>
                  <a:lnTo>
                    <a:pt x="70" y="1103"/>
                  </a:lnTo>
                  <a:lnTo>
                    <a:pt x="42" y="1255"/>
                  </a:lnTo>
                  <a:lnTo>
                    <a:pt x="15" y="1421"/>
                  </a:lnTo>
                  <a:lnTo>
                    <a:pt x="1" y="1586"/>
                  </a:lnTo>
                  <a:lnTo>
                    <a:pt x="15" y="1738"/>
                  </a:lnTo>
                  <a:lnTo>
                    <a:pt x="42" y="1903"/>
                  </a:lnTo>
                  <a:lnTo>
                    <a:pt x="70" y="2055"/>
                  </a:lnTo>
                  <a:lnTo>
                    <a:pt x="125" y="2193"/>
                  </a:lnTo>
                  <a:lnTo>
                    <a:pt x="194" y="2331"/>
                  </a:lnTo>
                  <a:lnTo>
                    <a:pt x="277" y="2469"/>
                  </a:lnTo>
                  <a:lnTo>
                    <a:pt x="359" y="2579"/>
                  </a:lnTo>
                  <a:lnTo>
                    <a:pt x="470" y="2689"/>
                  </a:lnTo>
                  <a:lnTo>
                    <a:pt x="580" y="2800"/>
                  </a:lnTo>
                  <a:lnTo>
                    <a:pt x="704" y="2882"/>
                  </a:lnTo>
                  <a:lnTo>
                    <a:pt x="828" y="2965"/>
                  </a:lnTo>
                  <a:lnTo>
                    <a:pt x="966" y="3034"/>
                  </a:lnTo>
                  <a:lnTo>
                    <a:pt x="1118" y="3089"/>
                  </a:lnTo>
                  <a:lnTo>
                    <a:pt x="1270" y="3131"/>
                  </a:lnTo>
                  <a:lnTo>
                    <a:pt x="1421" y="3144"/>
                  </a:lnTo>
                  <a:lnTo>
                    <a:pt x="1587" y="3158"/>
                  </a:lnTo>
                  <a:lnTo>
                    <a:pt x="1739" y="3144"/>
                  </a:lnTo>
                  <a:lnTo>
                    <a:pt x="1904" y="3131"/>
                  </a:lnTo>
                  <a:lnTo>
                    <a:pt x="2056" y="3089"/>
                  </a:lnTo>
                  <a:lnTo>
                    <a:pt x="2194" y="3034"/>
                  </a:lnTo>
                  <a:lnTo>
                    <a:pt x="2332" y="2965"/>
                  </a:lnTo>
                  <a:lnTo>
                    <a:pt x="2469" y="2882"/>
                  </a:lnTo>
                  <a:lnTo>
                    <a:pt x="2580" y="2800"/>
                  </a:lnTo>
                  <a:lnTo>
                    <a:pt x="2704" y="2689"/>
                  </a:lnTo>
                  <a:lnTo>
                    <a:pt x="2800" y="2579"/>
                  </a:lnTo>
                  <a:lnTo>
                    <a:pt x="2897" y="2469"/>
                  </a:lnTo>
                  <a:lnTo>
                    <a:pt x="2966" y="2331"/>
                  </a:lnTo>
                  <a:lnTo>
                    <a:pt x="3035" y="2193"/>
                  </a:lnTo>
                  <a:lnTo>
                    <a:pt x="3090" y="2055"/>
                  </a:lnTo>
                  <a:lnTo>
                    <a:pt x="3131" y="1903"/>
                  </a:lnTo>
                  <a:lnTo>
                    <a:pt x="3159" y="1738"/>
                  </a:lnTo>
                  <a:lnTo>
                    <a:pt x="3159" y="1586"/>
                  </a:lnTo>
                  <a:lnTo>
                    <a:pt x="3159" y="1421"/>
                  </a:lnTo>
                  <a:lnTo>
                    <a:pt x="3131" y="1255"/>
                  </a:lnTo>
                  <a:lnTo>
                    <a:pt x="3090" y="1103"/>
                  </a:lnTo>
                  <a:lnTo>
                    <a:pt x="3035" y="966"/>
                  </a:lnTo>
                  <a:lnTo>
                    <a:pt x="2966" y="828"/>
                  </a:lnTo>
                  <a:lnTo>
                    <a:pt x="2897" y="703"/>
                  </a:lnTo>
                  <a:lnTo>
                    <a:pt x="2800" y="579"/>
                  </a:lnTo>
                  <a:lnTo>
                    <a:pt x="2704" y="469"/>
                  </a:lnTo>
                  <a:lnTo>
                    <a:pt x="2580" y="359"/>
                  </a:lnTo>
                  <a:lnTo>
                    <a:pt x="2469" y="276"/>
                  </a:lnTo>
                  <a:lnTo>
                    <a:pt x="2332" y="193"/>
                  </a:lnTo>
                  <a:lnTo>
                    <a:pt x="2194" y="124"/>
                  </a:lnTo>
                  <a:lnTo>
                    <a:pt x="2056" y="69"/>
                  </a:lnTo>
                  <a:lnTo>
                    <a:pt x="1904" y="28"/>
                  </a:lnTo>
                  <a:lnTo>
                    <a:pt x="1739" y="14"/>
                  </a:lnTo>
                  <a:lnTo>
                    <a:pt x="1587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" name="Google Shape;198;p6"/>
            <p:cNvSpPr/>
            <p:nvPr/>
          </p:nvSpPr>
          <p:spPr>
            <a:xfrm>
              <a:off x="4560575" y="2578900"/>
              <a:ext cx="227900" cy="227925"/>
            </a:xfrm>
            <a:custGeom>
              <a:rect b="b" l="l" r="r" t="t"/>
              <a:pathLst>
                <a:path extrusionOk="0" h="9117" w="9116">
                  <a:moveTo>
                    <a:pt x="4330" y="1"/>
                  </a:moveTo>
                  <a:lnTo>
                    <a:pt x="4096" y="28"/>
                  </a:lnTo>
                  <a:lnTo>
                    <a:pt x="3875" y="56"/>
                  </a:lnTo>
                  <a:lnTo>
                    <a:pt x="3641" y="97"/>
                  </a:lnTo>
                  <a:lnTo>
                    <a:pt x="3420" y="139"/>
                  </a:lnTo>
                  <a:lnTo>
                    <a:pt x="3213" y="208"/>
                  </a:lnTo>
                  <a:lnTo>
                    <a:pt x="2993" y="277"/>
                  </a:lnTo>
                  <a:lnTo>
                    <a:pt x="2786" y="359"/>
                  </a:lnTo>
                  <a:lnTo>
                    <a:pt x="2593" y="442"/>
                  </a:lnTo>
                  <a:lnTo>
                    <a:pt x="2386" y="553"/>
                  </a:lnTo>
                  <a:lnTo>
                    <a:pt x="2193" y="663"/>
                  </a:lnTo>
                  <a:lnTo>
                    <a:pt x="2014" y="773"/>
                  </a:lnTo>
                  <a:lnTo>
                    <a:pt x="1834" y="911"/>
                  </a:lnTo>
                  <a:lnTo>
                    <a:pt x="1669" y="1035"/>
                  </a:lnTo>
                  <a:lnTo>
                    <a:pt x="1503" y="1187"/>
                  </a:lnTo>
                  <a:lnTo>
                    <a:pt x="1338" y="1339"/>
                  </a:lnTo>
                  <a:lnTo>
                    <a:pt x="1186" y="1490"/>
                  </a:lnTo>
                  <a:lnTo>
                    <a:pt x="1048" y="1656"/>
                  </a:lnTo>
                  <a:lnTo>
                    <a:pt x="910" y="1835"/>
                  </a:lnTo>
                  <a:lnTo>
                    <a:pt x="786" y="2014"/>
                  </a:lnTo>
                  <a:lnTo>
                    <a:pt x="662" y="2194"/>
                  </a:lnTo>
                  <a:lnTo>
                    <a:pt x="552" y="2387"/>
                  </a:lnTo>
                  <a:lnTo>
                    <a:pt x="455" y="2580"/>
                  </a:lnTo>
                  <a:lnTo>
                    <a:pt x="359" y="2787"/>
                  </a:lnTo>
                  <a:lnTo>
                    <a:pt x="276" y="2994"/>
                  </a:lnTo>
                  <a:lnTo>
                    <a:pt x="207" y="3200"/>
                  </a:lnTo>
                  <a:lnTo>
                    <a:pt x="152" y="3421"/>
                  </a:lnTo>
                  <a:lnTo>
                    <a:pt x="97" y="3642"/>
                  </a:lnTo>
                  <a:lnTo>
                    <a:pt x="55" y="3862"/>
                  </a:lnTo>
                  <a:lnTo>
                    <a:pt x="28" y="4097"/>
                  </a:lnTo>
                  <a:lnTo>
                    <a:pt x="14" y="4317"/>
                  </a:lnTo>
                  <a:lnTo>
                    <a:pt x="0" y="4552"/>
                  </a:lnTo>
                  <a:lnTo>
                    <a:pt x="14" y="4786"/>
                  </a:lnTo>
                  <a:lnTo>
                    <a:pt x="28" y="5021"/>
                  </a:lnTo>
                  <a:lnTo>
                    <a:pt x="55" y="5255"/>
                  </a:lnTo>
                  <a:lnTo>
                    <a:pt x="97" y="5476"/>
                  </a:lnTo>
                  <a:lnTo>
                    <a:pt x="152" y="5697"/>
                  </a:lnTo>
                  <a:lnTo>
                    <a:pt x="207" y="5917"/>
                  </a:lnTo>
                  <a:lnTo>
                    <a:pt x="276" y="6124"/>
                  </a:lnTo>
                  <a:lnTo>
                    <a:pt x="359" y="6331"/>
                  </a:lnTo>
                  <a:lnTo>
                    <a:pt x="455" y="6538"/>
                  </a:lnTo>
                  <a:lnTo>
                    <a:pt x="552" y="6731"/>
                  </a:lnTo>
                  <a:lnTo>
                    <a:pt x="662" y="6924"/>
                  </a:lnTo>
                  <a:lnTo>
                    <a:pt x="786" y="7103"/>
                  </a:lnTo>
                  <a:lnTo>
                    <a:pt x="910" y="7283"/>
                  </a:lnTo>
                  <a:lnTo>
                    <a:pt x="1048" y="7462"/>
                  </a:lnTo>
                  <a:lnTo>
                    <a:pt x="1186" y="7627"/>
                  </a:lnTo>
                  <a:lnTo>
                    <a:pt x="1338" y="7779"/>
                  </a:lnTo>
                  <a:lnTo>
                    <a:pt x="1503" y="7931"/>
                  </a:lnTo>
                  <a:lnTo>
                    <a:pt x="1669" y="8082"/>
                  </a:lnTo>
                  <a:lnTo>
                    <a:pt x="1834" y="8207"/>
                  </a:lnTo>
                  <a:lnTo>
                    <a:pt x="2014" y="8344"/>
                  </a:lnTo>
                  <a:lnTo>
                    <a:pt x="2193" y="8455"/>
                  </a:lnTo>
                  <a:lnTo>
                    <a:pt x="2386" y="8565"/>
                  </a:lnTo>
                  <a:lnTo>
                    <a:pt x="2593" y="8662"/>
                  </a:lnTo>
                  <a:lnTo>
                    <a:pt x="2786" y="8758"/>
                  </a:lnTo>
                  <a:lnTo>
                    <a:pt x="2993" y="8841"/>
                  </a:lnTo>
                  <a:lnTo>
                    <a:pt x="3213" y="8910"/>
                  </a:lnTo>
                  <a:lnTo>
                    <a:pt x="3420" y="8979"/>
                  </a:lnTo>
                  <a:lnTo>
                    <a:pt x="3641" y="9020"/>
                  </a:lnTo>
                  <a:lnTo>
                    <a:pt x="3875" y="9062"/>
                  </a:lnTo>
                  <a:lnTo>
                    <a:pt x="4096" y="9089"/>
                  </a:lnTo>
                  <a:lnTo>
                    <a:pt x="4330" y="9117"/>
                  </a:lnTo>
                  <a:lnTo>
                    <a:pt x="4799" y="9117"/>
                  </a:lnTo>
                  <a:lnTo>
                    <a:pt x="5034" y="9089"/>
                  </a:lnTo>
                  <a:lnTo>
                    <a:pt x="5254" y="9062"/>
                  </a:lnTo>
                  <a:lnTo>
                    <a:pt x="5475" y="9020"/>
                  </a:lnTo>
                  <a:lnTo>
                    <a:pt x="5696" y="8979"/>
                  </a:lnTo>
                  <a:lnTo>
                    <a:pt x="5916" y="8910"/>
                  </a:lnTo>
                  <a:lnTo>
                    <a:pt x="6137" y="8841"/>
                  </a:lnTo>
                  <a:lnTo>
                    <a:pt x="6344" y="8758"/>
                  </a:lnTo>
                  <a:lnTo>
                    <a:pt x="6537" y="8662"/>
                  </a:lnTo>
                  <a:lnTo>
                    <a:pt x="6730" y="8565"/>
                  </a:lnTo>
                  <a:lnTo>
                    <a:pt x="6923" y="8455"/>
                  </a:lnTo>
                  <a:lnTo>
                    <a:pt x="7116" y="8344"/>
                  </a:lnTo>
                  <a:lnTo>
                    <a:pt x="7296" y="8207"/>
                  </a:lnTo>
                  <a:lnTo>
                    <a:pt x="7461" y="8082"/>
                  </a:lnTo>
                  <a:lnTo>
                    <a:pt x="7627" y="7931"/>
                  </a:lnTo>
                  <a:lnTo>
                    <a:pt x="7792" y="7779"/>
                  </a:lnTo>
                  <a:lnTo>
                    <a:pt x="7944" y="7627"/>
                  </a:lnTo>
                  <a:lnTo>
                    <a:pt x="8082" y="7462"/>
                  </a:lnTo>
                  <a:lnTo>
                    <a:pt x="8220" y="7283"/>
                  </a:lnTo>
                  <a:lnTo>
                    <a:pt x="8344" y="7103"/>
                  </a:lnTo>
                  <a:lnTo>
                    <a:pt x="8468" y="6924"/>
                  </a:lnTo>
                  <a:lnTo>
                    <a:pt x="8578" y="6731"/>
                  </a:lnTo>
                  <a:lnTo>
                    <a:pt x="8675" y="6538"/>
                  </a:lnTo>
                  <a:lnTo>
                    <a:pt x="8757" y="6331"/>
                  </a:lnTo>
                  <a:lnTo>
                    <a:pt x="8840" y="6124"/>
                  </a:lnTo>
                  <a:lnTo>
                    <a:pt x="8923" y="5917"/>
                  </a:lnTo>
                  <a:lnTo>
                    <a:pt x="8978" y="5697"/>
                  </a:lnTo>
                  <a:lnTo>
                    <a:pt x="9033" y="5476"/>
                  </a:lnTo>
                  <a:lnTo>
                    <a:pt x="9075" y="5255"/>
                  </a:lnTo>
                  <a:lnTo>
                    <a:pt x="9102" y="5021"/>
                  </a:lnTo>
                  <a:lnTo>
                    <a:pt x="9116" y="4786"/>
                  </a:lnTo>
                  <a:lnTo>
                    <a:pt x="9116" y="4552"/>
                  </a:lnTo>
                  <a:lnTo>
                    <a:pt x="9116" y="4317"/>
                  </a:lnTo>
                  <a:lnTo>
                    <a:pt x="9102" y="4097"/>
                  </a:lnTo>
                  <a:lnTo>
                    <a:pt x="9075" y="3862"/>
                  </a:lnTo>
                  <a:lnTo>
                    <a:pt x="9033" y="3642"/>
                  </a:lnTo>
                  <a:lnTo>
                    <a:pt x="8978" y="3421"/>
                  </a:lnTo>
                  <a:lnTo>
                    <a:pt x="8923" y="3200"/>
                  </a:lnTo>
                  <a:lnTo>
                    <a:pt x="8840" y="2994"/>
                  </a:lnTo>
                  <a:lnTo>
                    <a:pt x="8757" y="2787"/>
                  </a:lnTo>
                  <a:lnTo>
                    <a:pt x="8675" y="2580"/>
                  </a:lnTo>
                  <a:lnTo>
                    <a:pt x="8578" y="2387"/>
                  </a:lnTo>
                  <a:lnTo>
                    <a:pt x="8468" y="2194"/>
                  </a:lnTo>
                  <a:lnTo>
                    <a:pt x="8344" y="2014"/>
                  </a:lnTo>
                  <a:lnTo>
                    <a:pt x="8220" y="1835"/>
                  </a:lnTo>
                  <a:lnTo>
                    <a:pt x="8082" y="1656"/>
                  </a:lnTo>
                  <a:lnTo>
                    <a:pt x="7944" y="1490"/>
                  </a:lnTo>
                  <a:lnTo>
                    <a:pt x="7792" y="1339"/>
                  </a:lnTo>
                  <a:lnTo>
                    <a:pt x="7627" y="1187"/>
                  </a:lnTo>
                  <a:lnTo>
                    <a:pt x="7461" y="1035"/>
                  </a:lnTo>
                  <a:lnTo>
                    <a:pt x="7296" y="911"/>
                  </a:lnTo>
                  <a:lnTo>
                    <a:pt x="7116" y="773"/>
                  </a:lnTo>
                  <a:lnTo>
                    <a:pt x="6923" y="663"/>
                  </a:lnTo>
                  <a:lnTo>
                    <a:pt x="6730" y="553"/>
                  </a:lnTo>
                  <a:lnTo>
                    <a:pt x="6537" y="442"/>
                  </a:lnTo>
                  <a:lnTo>
                    <a:pt x="6344" y="359"/>
                  </a:lnTo>
                  <a:lnTo>
                    <a:pt x="6137" y="277"/>
                  </a:lnTo>
                  <a:lnTo>
                    <a:pt x="5916" y="208"/>
                  </a:lnTo>
                  <a:lnTo>
                    <a:pt x="5696" y="139"/>
                  </a:lnTo>
                  <a:lnTo>
                    <a:pt x="5475" y="97"/>
                  </a:lnTo>
                  <a:lnTo>
                    <a:pt x="5254" y="56"/>
                  </a:lnTo>
                  <a:lnTo>
                    <a:pt x="5034" y="28"/>
                  </a:lnTo>
                  <a:lnTo>
                    <a:pt x="4799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" name="Google Shape;199;p6"/>
            <p:cNvSpPr/>
            <p:nvPr/>
          </p:nvSpPr>
          <p:spPr>
            <a:xfrm>
              <a:off x="4214075" y="2464100"/>
              <a:ext cx="157575" cy="157575"/>
            </a:xfrm>
            <a:custGeom>
              <a:rect b="b" l="l" r="r" t="t"/>
              <a:pathLst>
                <a:path extrusionOk="0" h="6303" w="6303">
                  <a:moveTo>
                    <a:pt x="3144" y="1"/>
                  </a:moveTo>
                  <a:lnTo>
                    <a:pt x="2827" y="14"/>
                  </a:lnTo>
                  <a:lnTo>
                    <a:pt x="2510" y="69"/>
                  </a:lnTo>
                  <a:lnTo>
                    <a:pt x="2207" y="138"/>
                  </a:lnTo>
                  <a:lnTo>
                    <a:pt x="1917" y="249"/>
                  </a:lnTo>
                  <a:lnTo>
                    <a:pt x="1641" y="387"/>
                  </a:lnTo>
                  <a:lnTo>
                    <a:pt x="1379" y="538"/>
                  </a:lnTo>
                  <a:lnTo>
                    <a:pt x="1145" y="718"/>
                  </a:lnTo>
                  <a:lnTo>
                    <a:pt x="910" y="924"/>
                  </a:lnTo>
                  <a:lnTo>
                    <a:pt x="717" y="1145"/>
                  </a:lnTo>
                  <a:lnTo>
                    <a:pt x="538" y="1393"/>
                  </a:lnTo>
                  <a:lnTo>
                    <a:pt x="372" y="1655"/>
                  </a:lnTo>
                  <a:lnTo>
                    <a:pt x="235" y="1931"/>
                  </a:lnTo>
                  <a:lnTo>
                    <a:pt x="138" y="2221"/>
                  </a:lnTo>
                  <a:lnTo>
                    <a:pt x="55" y="2524"/>
                  </a:lnTo>
                  <a:lnTo>
                    <a:pt x="14" y="2828"/>
                  </a:lnTo>
                  <a:lnTo>
                    <a:pt x="0" y="3159"/>
                  </a:lnTo>
                  <a:lnTo>
                    <a:pt x="14" y="3476"/>
                  </a:lnTo>
                  <a:lnTo>
                    <a:pt x="55" y="3793"/>
                  </a:lnTo>
                  <a:lnTo>
                    <a:pt x="138" y="4096"/>
                  </a:lnTo>
                  <a:lnTo>
                    <a:pt x="235" y="4386"/>
                  </a:lnTo>
                  <a:lnTo>
                    <a:pt x="372" y="4662"/>
                  </a:lnTo>
                  <a:lnTo>
                    <a:pt x="538" y="4924"/>
                  </a:lnTo>
                  <a:lnTo>
                    <a:pt x="717" y="5158"/>
                  </a:lnTo>
                  <a:lnTo>
                    <a:pt x="910" y="5379"/>
                  </a:lnTo>
                  <a:lnTo>
                    <a:pt x="1145" y="5586"/>
                  </a:lnTo>
                  <a:lnTo>
                    <a:pt x="1379" y="5765"/>
                  </a:lnTo>
                  <a:lnTo>
                    <a:pt x="1641" y="5931"/>
                  </a:lnTo>
                  <a:lnTo>
                    <a:pt x="1917" y="6055"/>
                  </a:lnTo>
                  <a:lnTo>
                    <a:pt x="2207" y="6165"/>
                  </a:lnTo>
                  <a:lnTo>
                    <a:pt x="2510" y="6248"/>
                  </a:lnTo>
                  <a:lnTo>
                    <a:pt x="2827" y="6289"/>
                  </a:lnTo>
                  <a:lnTo>
                    <a:pt x="3144" y="6303"/>
                  </a:lnTo>
                  <a:lnTo>
                    <a:pt x="3475" y="6289"/>
                  </a:lnTo>
                  <a:lnTo>
                    <a:pt x="3779" y="6248"/>
                  </a:lnTo>
                  <a:lnTo>
                    <a:pt x="4082" y="6165"/>
                  </a:lnTo>
                  <a:lnTo>
                    <a:pt x="4372" y="6055"/>
                  </a:lnTo>
                  <a:lnTo>
                    <a:pt x="4648" y="5931"/>
                  </a:lnTo>
                  <a:lnTo>
                    <a:pt x="4910" y="5765"/>
                  </a:lnTo>
                  <a:lnTo>
                    <a:pt x="5158" y="5586"/>
                  </a:lnTo>
                  <a:lnTo>
                    <a:pt x="5379" y="5379"/>
                  </a:lnTo>
                  <a:lnTo>
                    <a:pt x="5585" y="5158"/>
                  </a:lnTo>
                  <a:lnTo>
                    <a:pt x="5765" y="4924"/>
                  </a:lnTo>
                  <a:lnTo>
                    <a:pt x="5916" y="4662"/>
                  </a:lnTo>
                  <a:lnTo>
                    <a:pt x="6054" y="4386"/>
                  </a:lnTo>
                  <a:lnTo>
                    <a:pt x="6165" y="4096"/>
                  </a:lnTo>
                  <a:lnTo>
                    <a:pt x="6234" y="3793"/>
                  </a:lnTo>
                  <a:lnTo>
                    <a:pt x="6289" y="3476"/>
                  </a:lnTo>
                  <a:lnTo>
                    <a:pt x="6303" y="3159"/>
                  </a:lnTo>
                  <a:lnTo>
                    <a:pt x="6289" y="2828"/>
                  </a:lnTo>
                  <a:lnTo>
                    <a:pt x="6234" y="2524"/>
                  </a:lnTo>
                  <a:lnTo>
                    <a:pt x="6165" y="2221"/>
                  </a:lnTo>
                  <a:lnTo>
                    <a:pt x="6054" y="1931"/>
                  </a:lnTo>
                  <a:lnTo>
                    <a:pt x="5916" y="1655"/>
                  </a:lnTo>
                  <a:lnTo>
                    <a:pt x="5765" y="1393"/>
                  </a:lnTo>
                  <a:lnTo>
                    <a:pt x="5585" y="1145"/>
                  </a:lnTo>
                  <a:lnTo>
                    <a:pt x="5379" y="924"/>
                  </a:lnTo>
                  <a:lnTo>
                    <a:pt x="5158" y="718"/>
                  </a:lnTo>
                  <a:lnTo>
                    <a:pt x="4910" y="538"/>
                  </a:lnTo>
                  <a:lnTo>
                    <a:pt x="4648" y="387"/>
                  </a:lnTo>
                  <a:lnTo>
                    <a:pt x="4372" y="249"/>
                  </a:lnTo>
                  <a:lnTo>
                    <a:pt x="4082" y="138"/>
                  </a:lnTo>
                  <a:lnTo>
                    <a:pt x="3779" y="69"/>
                  </a:lnTo>
                  <a:lnTo>
                    <a:pt x="3475" y="14"/>
                  </a:lnTo>
                  <a:lnTo>
                    <a:pt x="3144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" name="Google Shape;200;p6"/>
            <p:cNvSpPr/>
            <p:nvPr/>
          </p:nvSpPr>
          <p:spPr>
            <a:xfrm>
              <a:off x="5307350" y="3046775"/>
              <a:ext cx="157925" cy="157925"/>
            </a:xfrm>
            <a:custGeom>
              <a:rect b="b" l="l" r="r" t="t"/>
              <a:pathLst>
                <a:path extrusionOk="0" h="6317" w="6317">
                  <a:moveTo>
                    <a:pt x="3159" y="0"/>
                  </a:moveTo>
                  <a:lnTo>
                    <a:pt x="2828" y="14"/>
                  </a:lnTo>
                  <a:lnTo>
                    <a:pt x="2524" y="69"/>
                  </a:lnTo>
                  <a:lnTo>
                    <a:pt x="2221" y="138"/>
                  </a:lnTo>
                  <a:lnTo>
                    <a:pt x="1931" y="248"/>
                  </a:lnTo>
                  <a:lnTo>
                    <a:pt x="1655" y="386"/>
                  </a:lnTo>
                  <a:lnTo>
                    <a:pt x="1393" y="538"/>
                  </a:lnTo>
                  <a:lnTo>
                    <a:pt x="1145" y="717"/>
                  </a:lnTo>
                  <a:lnTo>
                    <a:pt x="924" y="924"/>
                  </a:lnTo>
                  <a:lnTo>
                    <a:pt x="718" y="1145"/>
                  </a:lnTo>
                  <a:lnTo>
                    <a:pt x="538" y="1393"/>
                  </a:lnTo>
                  <a:lnTo>
                    <a:pt x="387" y="1655"/>
                  </a:lnTo>
                  <a:lnTo>
                    <a:pt x="249" y="1931"/>
                  </a:lnTo>
                  <a:lnTo>
                    <a:pt x="138" y="2221"/>
                  </a:lnTo>
                  <a:lnTo>
                    <a:pt x="69" y="2524"/>
                  </a:lnTo>
                  <a:lnTo>
                    <a:pt x="14" y="2827"/>
                  </a:lnTo>
                  <a:lnTo>
                    <a:pt x="0" y="3158"/>
                  </a:lnTo>
                  <a:lnTo>
                    <a:pt x="14" y="3476"/>
                  </a:lnTo>
                  <a:lnTo>
                    <a:pt x="69" y="3793"/>
                  </a:lnTo>
                  <a:lnTo>
                    <a:pt x="138" y="4096"/>
                  </a:lnTo>
                  <a:lnTo>
                    <a:pt x="249" y="4386"/>
                  </a:lnTo>
                  <a:lnTo>
                    <a:pt x="387" y="4662"/>
                  </a:lnTo>
                  <a:lnTo>
                    <a:pt x="538" y="4924"/>
                  </a:lnTo>
                  <a:lnTo>
                    <a:pt x="718" y="5158"/>
                  </a:lnTo>
                  <a:lnTo>
                    <a:pt x="924" y="5393"/>
                  </a:lnTo>
                  <a:lnTo>
                    <a:pt x="1145" y="5586"/>
                  </a:lnTo>
                  <a:lnTo>
                    <a:pt x="1393" y="5765"/>
                  </a:lnTo>
                  <a:lnTo>
                    <a:pt x="1655" y="5930"/>
                  </a:lnTo>
                  <a:lnTo>
                    <a:pt x="1931" y="6068"/>
                  </a:lnTo>
                  <a:lnTo>
                    <a:pt x="2221" y="6165"/>
                  </a:lnTo>
                  <a:lnTo>
                    <a:pt x="2524" y="6248"/>
                  </a:lnTo>
                  <a:lnTo>
                    <a:pt x="2828" y="6289"/>
                  </a:lnTo>
                  <a:lnTo>
                    <a:pt x="3159" y="6317"/>
                  </a:lnTo>
                  <a:lnTo>
                    <a:pt x="3476" y="6289"/>
                  </a:lnTo>
                  <a:lnTo>
                    <a:pt x="3793" y="6248"/>
                  </a:lnTo>
                  <a:lnTo>
                    <a:pt x="4096" y="6165"/>
                  </a:lnTo>
                  <a:lnTo>
                    <a:pt x="4386" y="6068"/>
                  </a:lnTo>
                  <a:lnTo>
                    <a:pt x="4662" y="5930"/>
                  </a:lnTo>
                  <a:lnTo>
                    <a:pt x="4924" y="5765"/>
                  </a:lnTo>
                  <a:lnTo>
                    <a:pt x="5158" y="5586"/>
                  </a:lnTo>
                  <a:lnTo>
                    <a:pt x="5393" y="5393"/>
                  </a:lnTo>
                  <a:lnTo>
                    <a:pt x="5586" y="5158"/>
                  </a:lnTo>
                  <a:lnTo>
                    <a:pt x="5765" y="4924"/>
                  </a:lnTo>
                  <a:lnTo>
                    <a:pt x="5931" y="4662"/>
                  </a:lnTo>
                  <a:lnTo>
                    <a:pt x="6068" y="4386"/>
                  </a:lnTo>
                  <a:lnTo>
                    <a:pt x="6165" y="4096"/>
                  </a:lnTo>
                  <a:lnTo>
                    <a:pt x="6248" y="3793"/>
                  </a:lnTo>
                  <a:lnTo>
                    <a:pt x="6289" y="3476"/>
                  </a:lnTo>
                  <a:lnTo>
                    <a:pt x="6317" y="3158"/>
                  </a:lnTo>
                  <a:lnTo>
                    <a:pt x="6289" y="2827"/>
                  </a:lnTo>
                  <a:lnTo>
                    <a:pt x="6248" y="2524"/>
                  </a:lnTo>
                  <a:lnTo>
                    <a:pt x="6165" y="2221"/>
                  </a:lnTo>
                  <a:lnTo>
                    <a:pt x="6068" y="1931"/>
                  </a:lnTo>
                  <a:lnTo>
                    <a:pt x="5931" y="1655"/>
                  </a:lnTo>
                  <a:lnTo>
                    <a:pt x="5765" y="1393"/>
                  </a:lnTo>
                  <a:lnTo>
                    <a:pt x="5586" y="1145"/>
                  </a:lnTo>
                  <a:lnTo>
                    <a:pt x="5393" y="924"/>
                  </a:lnTo>
                  <a:lnTo>
                    <a:pt x="5158" y="717"/>
                  </a:lnTo>
                  <a:lnTo>
                    <a:pt x="4924" y="538"/>
                  </a:lnTo>
                  <a:lnTo>
                    <a:pt x="4662" y="386"/>
                  </a:lnTo>
                  <a:lnTo>
                    <a:pt x="4386" y="248"/>
                  </a:lnTo>
                  <a:lnTo>
                    <a:pt x="4096" y="138"/>
                  </a:lnTo>
                  <a:lnTo>
                    <a:pt x="3793" y="69"/>
                  </a:lnTo>
                  <a:lnTo>
                    <a:pt x="3476" y="14"/>
                  </a:lnTo>
                  <a:lnTo>
                    <a:pt x="3159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" name="Google Shape;201;p6"/>
            <p:cNvSpPr/>
            <p:nvPr/>
          </p:nvSpPr>
          <p:spPr>
            <a:xfrm>
              <a:off x="5386300" y="2875425"/>
              <a:ext cx="78975" cy="78975"/>
            </a:xfrm>
            <a:custGeom>
              <a:rect b="b" l="l" r="r" t="t"/>
              <a:pathLst>
                <a:path extrusionOk="0" h="3159" w="3159">
                  <a:moveTo>
                    <a:pt x="1573" y="0"/>
                  </a:moveTo>
                  <a:lnTo>
                    <a:pt x="1421" y="14"/>
                  </a:lnTo>
                  <a:lnTo>
                    <a:pt x="1256" y="28"/>
                  </a:lnTo>
                  <a:lnTo>
                    <a:pt x="1104" y="69"/>
                  </a:lnTo>
                  <a:lnTo>
                    <a:pt x="966" y="124"/>
                  </a:lnTo>
                  <a:lnTo>
                    <a:pt x="828" y="193"/>
                  </a:lnTo>
                  <a:lnTo>
                    <a:pt x="690" y="276"/>
                  </a:lnTo>
                  <a:lnTo>
                    <a:pt x="566" y="359"/>
                  </a:lnTo>
                  <a:lnTo>
                    <a:pt x="456" y="469"/>
                  </a:lnTo>
                  <a:lnTo>
                    <a:pt x="359" y="579"/>
                  </a:lnTo>
                  <a:lnTo>
                    <a:pt x="263" y="703"/>
                  </a:lnTo>
                  <a:lnTo>
                    <a:pt x="194" y="828"/>
                  </a:lnTo>
                  <a:lnTo>
                    <a:pt x="125" y="966"/>
                  </a:lnTo>
                  <a:lnTo>
                    <a:pt x="70" y="1103"/>
                  </a:lnTo>
                  <a:lnTo>
                    <a:pt x="28" y="1255"/>
                  </a:lnTo>
                  <a:lnTo>
                    <a:pt x="1" y="1421"/>
                  </a:lnTo>
                  <a:lnTo>
                    <a:pt x="1" y="1586"/>
                  </a:lnTo>
                  <a:lnTo>
                    <a:pt x="1" y="1738"/>
                  </a:lnTo>
                  <a:lnTo>
                    <a:pt x="28" y="1903"/>
                  </a:lnTo>
                  <a:lnTo>
                    <a:pt x="70" y="2055"/>
                  </a:lnTo>
                  <a:lnTo>
                    <a:pt x="125" y="2193"/>
                  </a:lnTo>
                  <a:lnTo>
                    <a:pt x="194" y="2331"/>
                  </a:lnTo>
                  <a:lnTo>
                    <a:pt x="263" y="2469"/>
                  </a:lnTo>
                  <a:lnTo>
                    <a:pt x="359" y="2579"/>
                  </a:lnTo>
                  <a:lnTo>
                    <a:pt x="456" y="2689"/>
                  </a:lnTo>
                  <a:lnTo>
                    <a:pt x="566" y="2800"/>
                  </a:lnTo>
                  <a:lnTo>
                    <a:pt x="690" y="2882"/>
                  </a:lnTo>
                  <a:lnTo>
                    <a:pt x="828" y="2965"/>
                  </a:lnTo>
                  <a:lnTo>
                    <a:pt x="966" y="3034"/>
                  </a:lnTo>
                  <a:lnTo>
                    <a:pt x="1104" y="3089"/>
                  </a:lnTo>
                  <a:lnTo>
                    <a:pt x="1256" y="3131"/>
                  </a:lnTo>
                  <a:lnTo>
                    <a:pt x="1421" y="3144"/>
                  </a:lnTo>
                  <a:lnTo>
                    <a:pt x="1573" y="3158"/>
                  </a:lnTo>
                  <a:lnTo>
                    <a:pt x="1738" y="3144"/>
                  </a:lnTo>
                  <a:lnTo>
                    <a:pt x="1890" y="3131"/>
                  </a:lnTo>
                  <a:lnTo>
                    <a:pt x="2042" y="3089"/>
                  </a:lnTo>
                  <a:lnTo>
                    <a:pt x="2193" y="3034"/>
                  </a:lnTo>
                  <a:lnTo>
                    <a:pt x="2331" y="2965"/>
                  </a:lnTo>
                  <a:lnTo>
                    <a:pt x="2455" y="2882"/>
                  </a:lnTo>
                  <a:lnTo>
                    <a:pt x="2579" y="2800"/>
                  </a:lnTo>
                  <a:lnTo>
                    <a:pt x="2690" y="2689"/>
                  </a:lnTo>
                  <a:lnTo>
                    <a:pt x="2800" y="2579"/>
                  </a:lnTo>
                  <a:lnTo>
                    <a:pt x="2883" y="2469"/>
                  </a:lnTo>
                  <a:lnTo>
                    <a:pt x="2966" y="2331"/>
                  </a:lnTo>
                  <a:lnTo>
                    <a:pt x="3035" y="2193"/>
                  </a:lnTo>
                  <a:lnTo>
                    <a:pt x="3090" y="2055"/>
                  </a:lnTo>
                  <a:lnTo>
                    <a:pt x="3117" y="1903"/>
                  </a:lnTo>
                  <a:lnTo>
                    <a:pt x="3145" y="1738"/>
                  </a:lnTo>
                  <a:lnTo>
                    <a:pt x="3159" y="1586"/>
                  </a:lnTo>
                  <a:lnTo>
                    <a:pt x="3145" y="1421"/>
                  </a:lnTo>
                  <a:lnTo>
                    <a:pt x="3117" y="1255"/>
                  </a:lnTo>
                  <a:lnTo>
                    <a:pt x="3090" y="1103"/>
                  </a:lnTo>
                  <a:lnTo>
                    <a:pt x="3035" y="966"/>
                  </a:lnTo>
                  <a:lnTo>
                    <a:pt x="2966" y="828"/>
                  </a:lnTo>
                  <a:lnTo>
                    <a:pt x="2883" y="703"/>
                  </a:lnTo>
                  <a:lnTo>
                    <a:pt x="2800" y="579"/>
                  </a:lnTo>
                  <a:lnTo>
                    <a:pt x="2690" y="469"/>
                  </a:lnTo>
                  <a:lnTo>
                    <a:pt x="2579" y="359"/>
                  </a:lnTo>
                  <a:lnTo>
                    <a:pt x="2455" y="276"/>
                  </a:lnTo>
                  <a:lnTo>
                    <a:pt x="2331" y="193"/>
                  </a:lnTo>
                  <a:lnTo>
                    <a:pt x="2193" y="124"/>
                  </a:lnTo>
                  <a:lnTo>
                    <a:pt x="2042" y="69"/>
                  </a:lnTo>
                  <a:lnTo>
                    <a:pt x="1890" y="28"/>
                  </a:lnTo>
                  <a:lnTo>
                    <a:pt x="1738" y="14"/>
                  </a:lnTo>
                  <a:lnTo>
                    <a:pt x="1573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" name="Google Shape;202;p6"/>
            <p:cNvSpPr/>
            <p:nvPr/>
          </p:nvSpPr>
          <p:spPr>
            <a:xfrm>
              <a:off x="5362500" y="2361025"/>
              <a:ext cx="226550" cy="230325"/>
            </a:xfrm>
            <a:custGeom>
              <a:rect b="b" l="l" r="r" t="t"/>
              <a:pathLst>
                <a:path extrusionOk="0" h="9213" w="9062">
                  <a:moveTo>
                    <a:pt x="1711" y="0"/>
                  </a:moveTo>
                  <a:lnTo>
                    <a:pt x="1518" y="193"/>
                  </a:lnTo>
                  <a:lnTo>
                    <a:pt x="1339" y="386"/>
                  </a:lnTo>
                  <a:lnTo>
                    <a:pt x="1159" y="593"/>
                  </a:lnTo>
                  <a:lnTo>
                    <a:pt x="994" y="800"/>
                  </a:lnTo>
                  <a:lnTo>
                    <a:pt x="842" y="1021"/>
                  </a:lnTo>
                  <a:lnTo>
                    <a:pt x="704" y="1255"/>
                  </a:lnTo>
                  <a:lnTo>
                    <a:pt x="580" y="1489"/>
                  </a:lnTo>
                  <a:lnTo>
                    <a:pt x="456" y="1738"/>
                  </a:lnTo>
                  <a:lnTo>
                    <a:pt x="360" y="1986"/>
                  </a:lnTo>
                  <a:lnTo>
                    <a:pt x="263" y="2248"/>
                  </a:lnTo>
                  <a:lnTo>
                    <a:pt x="180" y="2510"/>
                  </a:lnTo>
                  <a:lnTo>
                    <a:pt x="111" y="2786"/>
                  </a:lnTo>
                  <a:lnTo>
                    <a:pt x="70" y="3062"/>
                  </a:lnTo>
                  <a:lnTo>
                    <a:pt x="29" y="3337"/>
                  </a:lnTo>
                  <a:lnTo>
                    <a:pt x="1" y="3613"/>
                  </a:lnTo>
                  <a:lnTo>
                    <a:pt x="1" y="3903"/>
                  </a:lnTo>
                  <a:lnTo>
                    <a:pt x="1" y="4179"/>
                  </a:lnTo>
                  <a:lnTo>
                    <a:pt x="29" y="4454"/>
                  </a:lnTo>
                  <a:lnTo>
                    <a:pt x="56" y="4717"/>
                  </a:lnTo>
                  <a:lnTo>
                    <a:pt x="111" y="4979"/>
                  </a:lnTo>
                  <a:lnTo>
                    <a:pt x="166" y="5227"/>
                  </a:lnTo>
                  <a:lnTo>
                    <a:pt x="235" y="5489"/>
                  </a:lnTo>
                  <a:lnTo>
                    <a:pt x="318" y="5737"/>
                  </a:lnTo>
                  <a:lnTo>
                    <a:pt x="415" y="5971"/>
                  </a:lnTo>
                  <a:lnTo>
                    <a:pt x="525" y="6206"/>
                  </a:lnTo>
                  <a:lnTo>
                    <a:pt x="635" y="6440"/>
                  </a:lnTo>
                  <a:lnTo>
                    <a:pt x="773" y="6661"/>
                  </a:lnTo>
                  <a:lnTo>
                    <a:pt x="911" y="6882"/>
                  </a:lnTo>
                  <a:lnTo>
                    <a:pt x="1049" y="7089"/>
                  </a:lnTo>
                  <a:lnTo>
                    <a:pt x="1215" y="7282"/>
                  </a:lnTo>
                  <a:lnTo>
                    <a:pt x="1380" y="7475"/>
                  </a:lnTo>
                  <a:lnTo>
                    <a:pt x="1559" y="7668"/>
                  </a:lnTo>
                  <a:lnTo>
                    <a:pt x="1739" y="7833"/>
                  </a:lnTo>
                  <a:lnTo>
                    <a:pt x="1932" y="8013"/>
                  </a:lnTo>
                  <a:lnTo>
                    <a:pt x="2139" y="8164"/>
                  </a:lnTo>
                  <a:lnTo>
                    <a:pt x="2345" y="8316"/>
                  </a:lnTo>
                  <a:lnTo>
                    <a:pt x="2552" y="8454"/>
                  </a:lnTo>
                  <a:lnTo>
                    <a:pt x="2773" y="8578"/>
                  </a:lnTo>
                  <a:lnTo>
                    <a:pt x="3007" y="8688"/>
                  </a:lnTo>
                  <a:lnTo>
                    <a:pt x="3242" y="8799"/>
                  </a:lnTo>
                  <a:lnTo>
                    <a:pt x="3490" y="8895"/>
                  </a:lnTo>
                  <a:lnTo>
                    <a:pt x="3738" y="8978"/>
                  </a:lnTo>
                  <a:lnTo>
                    <a:pt x="3987" y="9047"/>
                  </a:lnTo>
                  <a:lnTo>
                    <a:pt x="4235" y="9116"/>
                  </a:lnTo>
                  <a:lnTo>
                    <a:pt x="4497" y="9157"/>
                  </a:lnTo>
                  <a:lnTo>
                    <a:pt x="4773" y="9199"/>
                  </a:lnTo>
                  <a:lnTo>
                    <a:pt x="5035" y="9212"/>
                  </a:lnTo>
                  <a:lnTo>
                    <a:pt x="5586" y="9212"/>
                  </a:lnTo>
                  <a:lnTo>
                    <a:pt x="5848" y="9199"/>
                  </a:lnTo>
                  <a:lnTo>
                    <a:pt x="6124" y="9157"/>
                  </a:lnTo>
                  <a:lnTo>
                    <a:pt x="6386" y="9116"/>
                  </a:lnTo>
                  <a:lnTo>
                    <a:pt x="6634" y="9047"/>
                  </a:lnTo>
                  <a:lnTo>
                    <a:pt x="6883" y="8978"/>
                  </a:lnTo>
                  <a:lnTo>
                    <a:pt x="7131" y="8895"/>
                  </a:lnTo>
                  <a:lnTo>
                    <a:pt x="7379" y="8799"/>
                  </a:lnTo>
                  <a:lnTo>
                    <a:pt x="7614" y="8702"/>
                  </a:lnTo>
                  <a:lnTo>
                    <a:pt x="7834" y="8578"/>
                  </a:lnTo>
                  <a:lnTo>
                    <a:pt x="8055" y="8454"/>
                  </a:lnTo>
                  <a:lnTo>
                    <a:pt x="8276" y="8316"/>
                  </a:lnTo>
                  <a:lnTo>
                    <a:pt x="8482" y="8164"/>
                  </a:lnTo>
                  <a:lnTo>
                    <a:pt x="8689" y="8013"/>
                  </a:lnTo>
                  <a:lnTo>
                    <a:pt x="8882" y="7847"/>
                  </a:lnTo>
                  <a:lnTo>
                    <a:pt x="9062" y="7668"/>
                  </a:lnTo>
                  <a:lnTo>
                    <a:pt x="9062" y="138"/>
                  </a:lnTo>
                  <a:lnTo>
                    <a:pt x="8910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" name="Google Shape;203;p6"/>
            <p:cNvSpPr/>
            <p:nvPr/>
          </p:nvSpPr>
          <p:spPr>
            <a:xfrm>
              <a:off x="5318025" y="2639600"/>
              <a:ext cx="157950" cy="157925"/>
            </a:xfrm>
            <a:custGeom>
              <a:rect b="b" l="l" r="r" t="t"/>
              <a:pathLst>
                <a:path extrusionOk="0" h="6317" w="6318">
                  <a:moveTo>
                    <a:pt x="3159" y="0"/>
                  </a:moveTo>
                  <a:lnTo>
                    <a:pt x="2842" y="28"/>
                  </a:lnTo>
                  <a:lnTo>
                    <a:pt x="2525" y="69"/>
                  </a:lnTo>
                  <a:lnTo>
                    <a:pt x="2221" y="152"/>
                  </a:lnTo>
                  <a:lnTo>
                    <a:pt x="1932" y="248"/>
                  </a:lnTo>
                  <a:lnTo>
                    <a:pt x="1656" y="386"/>
                  </a:lnTo>
                  <a:lnTo>
                    <a:pt x="1394" y="552"/>
                  </a:lnTo>
                  <a:lnTo>
                    <a:pt x="1146" y="731"/>
                  </a:lnTo>
                  <a:lnTo>
                    <a:pt x="925" y="924"/>
                  </a:lnTo>
                  <a:lnTo>
                    <a:pt x="718" y="1159"/>
                  </a:lnTo>
                  <a:lnTo>
                    <a:pt x="539" y="1393"/>
                  </a:lnTo>
                  <a:lnTo>
                    <a:pt x="387" y="1655"/>
                  </a:lnTo>
                  <a:lnTo>
                    <a:pt x="249" y="1931"/>
                  </a:lnTo>
                  <a:lnTo>
                    <a:pt x="139" y="2220"/>
                  </a:lnTo>
                  <a:lnTo>
                    <a:pt x="70" y="2524"/>
                  </a:lnTo>
                  <a:lnTo>
                    <a:pt x="15" y="2841"/>
                  </a:lnTo>
                  <a:lnTo>
                    <a:pt x="1" y="3158"/>
                  </a:lnTo>
                  <a:lnTo>
                    <a:pt x="15" y="3489"/>
                  </a:lnTo>
                  <a:lnTo>
                    <a:pt x="70" y="3793"/>
                  </a:lnTo>
                  <a:lnTo>
                    <a:pt x="139" y="4096"/>
                  </a:lnTo>
                  <a:lnTo>
                    <a:pt x="249" y="4386"/>
                  </a:lnTo>
                  <a:lnTo>
                    <a:pt x="387" y="4661"/>
                  </a:lnTo>
                  <a:lnTo>
                    <a:pt x="539" y="4923"/>
                  </a:lnTo>
                  <a:lnTo>
                    <a:pt x="718" y="5172"/>
                  </a:lnTo>
                  <a:lnTo>
                    <a:pt x="925" y="5392"/>
                  </a:lnTo>
                  <a:lnTo>
                    <a:pt x="1146" y="5599"/>
                  </a:lnTo>
                  <a:lnTo>
                    <a:pt x="1394" y="5779"/>
                  </a:lnTo>
                  <a:lnTo>
                    <a:pt x="1656" y="5930"/>
                  </a:lnTo>
                  <a:lnTo>
                    <a:pt x="1932" y="6068"/>
                  </a:lnTo>
                  <a:lnTo>
                    <a:pt x="2221" y="6178"/>
                  </a:lnTo>
                  <a:lnTo>
                    <a:pt x="2525" y="6247"/>
                  </a:lnTo>
                  <a:lnTo>
                    <a:pt x="2842" y="6303"/>
                  </a:lnTo>
                  <a:lnTo>
                    <a:pt x="3159" y="6316"/>
                  </a:lnTo>
                  <a:lnTo>
                    <a:pt x="3476" y="6303"/>
                  </a:lnTo>
                  <a:lnTo>
                    <a:pt x="3793" y="6247"/>
                  </a:lnTo>
                  <a:lnTo>
                    <a:pt x="4097" y="6178"/>
                  </a:lnTo>
                  <a:lnTo>
                    <a:pt x="4386" y="6068"/>
                  </a:lnTo>
                  <a:lnTo>
                    <a:pt x="4662" y="5930"/>
                  </a:lnTo>
                  <a:lnTo>
                    <a:pt x="4924" y="5779"/>
                  </a:lnTo>
                  <a:lnTo>
                    <a:pt x="5159" y="5599"/>
                  </a:lnTo>
                  <a:lnTo>
                    <a:pt x="5393" y="5392"/>
                  </a:lnTo>
                  <a:lnTo>
                    <a:pt x="5586" y="5172"/>
                  </a:lnTo>
                  <a:lnTo>
                    <a:pt x="5779" y="4923"/>
                  </a:lnTo>
                  <a:lnTo>
                    <a:pt x="5931" y="4661"/>
                  </a:lnTo>
                  <a:lnTo>
                    <a:pt x="6069" y="4386"/>
                  </a:lnTo>
                  <a:lnTo>
                    <a:pt x="6166" y="4096"/>
                  </a:lnTo>
                  <a:lnTo>
                    <a:pt x="6248" y="3793"/>
                  </a:lnTo>
                  <a:lnTo>
                    <a:pt x="6290" y="3489"/>
                  </a:lnTo>
                  <a:lnTo>
                    <a:pt x="6317" y="3158"/>
                  </a:lnTo>
                  <a:lnTo>
                    <a:pt x="6290" y="2841"/>
                  </a:lnTo>
                  <a:lnTo>
                    <a:pt x="6248" y="2524"/>
                  </a:lnTo>
                  <a:lnTo>
                    <a:pt x="6166" y="2220"/>
                  </a:lnTo>
                  <a:lnTo>
                    <a:pt x="6069" y="1931"/>
                  </a:lnTo>
                  <a:lnTo>
                    <a:pt x="5931" y="1655"/>
                  </a:lnTo>
                  <a:lnTo>
                    <a:pt x="5779" y="1393"/>
                  </a:lnTo>
                  <a:lnTo>
                    <a:pt x="5586" y="1159"/>
                  </a:lnTo>
                  <a:lnTo>
                    <a:pt x="5393" y="924"/>
                  </a:lnTo>
                  <a:lnTo>
                    <a:pt x="5159" y="731"/>
                  </a:lnTo>
                  <a:lnTo>
                    <a:pt x="4924" y="552"/>
                  </a:lnTo>
                  <a:lnTo>
                    <a:pt x="4662" y="386"/>
                  </a:lnTo>
                  <a:lnTo>
                    <a:pt x="4386" y="248"/>
                  </a:lnTo>
                  <a:lnTo>
                    <a:pt x="4097" y="152"/>
                  </a:lnTo>
                  <a:lnTo>
                    <a:pt x="3793" y="69"/>
                  </a:lnTo>
                  <a:lnTo>
                    <a:pt x="3476" y="28"/>
                  </a:lnTo>
                  <a:lnTo>
                    <a:pt x="3159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6"/>
            <p:cNvSpPr/>
            <p:nvPr/>
          </p:nvSpPr>
          <p:spPr>
            <a:xfrm>
              <a:off x="5161850" y="3007475"/>
              <a:ext cx="78975" cy="78975"/>
            </a:xfrm>
            <a:custGeom>
              <a:rect b="b" l="l" r="r" t="t"/>
              <a:pathLst>
                <a:path extrusionOk="0" h="3159" w="3159">
                  <a:moveTo>
                    <a:pt x="1421" y="0"/>
                  </a:moveTo>
                  <a:lnTo>
                    <a:pt x="1256" y="28"/>
                  </a:lnTo>
                  <a:lnTo>
                    <a:pt x="1104" y="69"/>
                  </a:lnTo>
                  <a:lnTo>
                    <a:pt x="966" y="124"/>
                  </a:lnTo>
                  <a:lnTo>
                    <a:pt x="828" y="179"/>
                  </a:lnTo>
                  <a:lnTo>
                    <a:pt x="690" y="262"/>
                  </a:lnTo>
                  <a:lnTo>
                    <a:pt x="566" y="359"/>
                  </a:lnTo>
                  <a:lnTo>
                    <a:pt x="456" y="455"/>
                  </a:lnTo>
                  <a:lnTo>
                    <a:pt x="359" y="566"/>
                  </a:lnTo>
                  <a:lnTo>
                    <a:pt x="263" y="690"/>
                  </a:lnTo>
                  <a:lnTo>
                    <a:pt x="194" y="828"/>
                  </a:lnTo>
                  <a:lnTo>
                    <a:pt x="125" y="965"/>
                  </a:lnTo>
                  <a:lnTo>
                    <a:pt x="70" y="1103"/>
                  </a:lnTo>
                  <a:lnTo>
                    <a:pt x="28" y="1255"/>
                  </a:lnTo>
                  <a:lnTo>
                    <a:pt x="1" y="1407"/>
                  </a:lnTo>
                  <a:lnTo>
                    <a:pt x="1" y="1572"/>
                  </a:lnTo>
                  <a:lnTo>
                    <a:pt x="1" y="1738"/>
                  </a:lnTo>
                  <a:lnTo>
                    <a:pt x="28" y="1889"/>
                  </a:lnTo>
                  <a:lnTo>
                    <a:pt x="70" y="2041"/>
                  </a:lnTo>
                  <a:lnTo>
                    <a:pt x="125" y="2193"/>
                  </a:lnTo>
                  <a:lnTo>
                    <a:pt x="194" y="2331"/>
                  </a:lnTo>
                  <a:lnTo>
                    <a:pt x="263" y="2455"/>
                  </a:lnTo>
                  <a:lnTo>
                    <a:pt x="359" y="2579"/>
                  </a:lnTo>
                  <a:lnTo>
                    <a:pt x="456" y="2689"/>
                  </a:lnTo>
                  <a:lnTo>
                    <a:pt x="566" y="2786"/>
                  </a:lnTo>
                  <a:lnTo>
                    <a:pt x="690" y="2882"/>
                  </a:lnTo>
                  <a:lnTo>
                    <a:pt x="828" y="2965"/>
                  </a:lnTo>
                  <a:lnTo>
                    <a:pt x="966" y="3034"/>
                  </a:lnTo>
                  <a:lnTo>
                    <a:pt x="1104" y="3075"/>
                  </a:lnTo>
                  <a:lnTo>
                    <a:pt x="1256" y="3117"/>
                  </a:lnTo>
                  <a:lnTo>
                    <a:pt x="1421" y="3144"/>
                  </a:lnTo>
                  <a:lnTo>
                    <a:pt x="1573" y="3158"/>
                  </a:lnTo>
                  <a:lnTo>
                    <a:pt x="1738" y="3144"/>
                  </a:lnTo>
                  <a:lnTo>
                    <a:pt x="1890" y="3117"/>
                  </a:lnTo>
                  <a:lnTo>
                    <a:pt x="2042" y="3075"/>
                  </a:lnTo>
                  <a:lnTo>
                    <a:pt x="2193" y="3034"/>
                  </a:lnTo>
                  <a:lnTo>
                    <a:pt x="2331" y="2965"/>
                  </a:lnTo>
                  <a:lnTo>
                    <a:pt x="2455" y="2882"/>
                  </a:lnTo>
                  <a:lnTo>
                    <a:pt x="2580" y="2786"/>
                  </a:lnTo>
                  <a:lnTo>
                    <a:pt x="2690" y="2689"/>
                  </a:lnTo>
                  <a:lnTo>
                    <a:pt x="2800" y="2579"/>
                  </a:lnTo>
                  <a:lnTo>
                    <a:pt x="2883" y="2455"/>
                  </a:lnTo>
                  <a:lnTo>
                    <a:pt x="2966" y="2331"/>
                  </a:lnTo>
                  <a:lnTo>
                    <a:pt x="3035" y="2193"/>
                  </a:lnTo>
                  <a:lnTo>
                    <a:pt x="3090" y="2041"/>
                  </a:lnTo>
                  <a:lnTo>
                    <a:pt x="3117" y="1889"/>
                  </a:lnTo>
                  <a:lnTo>
                    <a:pt x="3145" y="1738"/>
                  </a:lnTo>
                  <a:lnTo>
                    <a:pt x="3159" y="1572"/>
                  </a:lnTo>
                  <a:lnTo>
                    <a:pt x="3145" y="1407"/>
                  </a:lnTo>
                  <a:lnTo>
                    <a:pt x="3117" y="1255"/>
                  </a:lnTo>
                  <a:lnTo>
                    <a:pt x="3090" y="1103"/>
                  </a:lnTo>
                  <a:lnTo>
                    <a:pt x="3035" y="965"/>
                  </a:lnTo>
                  <a:lnTo>
                    <a:pt x="2966" y="828"/>
                  </a:lnTo>
                  <a:lnTo>
                    <a:pt x="2883" y="690"/>
                  </a:lnTo>
                  <a:lnTo>
                    <a:pt x="2800" y="566"/>
                  </a:lnTo>
                  <a:lnTo>
                    <a:pt x="2690" y="455"/>
                  </a:lnTo>
                  <a:lnTo>
                    <a:pt x="2580" y="359"/>
                  </a:lnTo>
                  <a:lnTo>
                    <a:pt x="2455" y="262"/>
                  </a:lnTo>
                  <a:lnTo>
                    <a:pt x="2331" y="179"/>
                  </a:lnTo>
                  <a:lnTo>
                    <a:pt x="2193" y="124"/>
                  </a:lnTo>
                  <a:lnTo>
                    <a:pt x="2042" y="69"/>
                  </a:lnTo>
                  <a:lnTo>
                    <a:pt x="1890" y="28"/>
                  </a:lnTo>
                  <a:lnTo>
                    <a:pt x="1738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" name="Google Shape;205;p6"/>
            <p:cNvSpPr/>
            <p:nvPr/>
          </p:nvSpPr>
          <p:spPr>
            <a:xfrm>
              <a:off x="5024975" y="2628550"/>
              <a:ext cx="265850" cy="265500"/>
            </a:xfrm>
            <a:custGeom>
              <a:rect b="b" l="l" r="r" t="t"/>
              <a:pathLst>
                <a:path extrusionOk="0" h="10620" w="10634">
                  <a:moveTo>
                    <a:pt x="5048" y="1"/>
                  </a:moveTo>
                  <a:lnTo>
                    <a:pt x="4772" y="28"/>
                  </a:lnTo>
                  <a:lnTo>
                    <a:pt x="4510" y="56"/>
                  </a:lnTo>
                  <a:lnTo>
                    <a:pt x="4248" y="111"/>
                  </a:lnTo>
                  <a:lnTo>
                    <a:pt x="3986" y="166"/>
                  </a:lnTo>
                  <a:lnTo>
                    <a:pt x="3738" y="235"/>
                  </a:lnTo>
                  <a:lnTo>
                    <a:pt x="3490" y="318"/>
                  </a:lnTo>
                  <a:lnTo>
                    <a:pt x="3241" y="415"/>
                  </a:lnTo>
                  <a:lnTo>
                    <a:pt x="3007" y="525"/>
                  </a:lnTo>
                  <a:lnTo>
                    <a:pt x="2786" y="635"/>
                  </a:lnTo>
                  <a:lnTo>
                    <a:pt x="2566" y="773"/>
                  </a:lnTo>
                  <a:lnTo>
                    <a:pt x="2345" y="911"/>
                  </a:lnTo>
                  <a:lnTo>
                    <a:pt x="2138" y="1049"/>
                  </a:lnTo>
                  <a:lnTo>
                    <a:pt x="1931" y="1214"/>
                  </a:lnTo>
                  <a:lnTo>
                    <a:pt x="1738" y="1380"/>
                  </a:lnTo>
                  <a:lnTo>
                    <a:pt x="1559" y="1559"/>
                  </a:lnTo>
                  <a:lnTo>
                    <a:pt x="1380" y="1738"/>
                  </a:lnTo>
                  <a:lnTo>
                    <a:pt x="1214" y="1932"/>
                  </a:lnTo>
                  <a:lnTo>
                    <a:pt x="1062" y="2138"/>
                  </a:lnTo>
                  <a:lnTo>
                    <a:pt x="911" y="2345"/>
                  </a:lnTo>
                  <a:lnTo>
                    <a:pt x="773" y="2552"/>
                  </a:lnTo>
                  <a:lnTo>
                    <a:pt x="649" y="2773"/>
                  </a:lnTo>
                  <a:lnTo>
                    <a:pt x="525" y="3007"/>
                  </a:lnTo>
                  <a:lnTo>
                    <a:pt x="414" y="3242"/>
                  </a:lnTo>
                  <a:lnTo>
                    <a:pt x="332" y="3490"/>
                  </a:lnTo>
                  <a:lnTo>
                    <a:pt x="235" y="3738"/>
                  </a:lnTo>
                  <a:lnTo>
                    <a:pt x="166" y="3986"/>
                  </a:lnTo>
                  <a:lnTo>
                    <a:pt x="111" y="4235"/>
                  </a:lnTo>
                  <a:lnTo>
                    <a:pt x="70" y="4497"/>
                  </a:lnTo>
                  <a:lnTo>
                    <a:pt x="28" y="4772"/>
                  </a:lnTo>
                  <a:lnTo>
                    <a:pt x="14" y="5035"/>
                  </a:lnTo>
                  <a:lnTo>
                    <a:pt x="1" y="5310"/>
                  </a:lnTo>
                  <a:lnTo>
                    <a:pt x="14" y="5586"/>
                  </a:lnTo>
                  <a:lnTo>
                    <a:pt x="28" y="5862"/>
                  </a:lnTo>
                  <a:lnTo>
                    <a:pt x="70" y="6124"/>
                  </a:lnTo>
                  <a:lnTo>
                    <a:pt x="111" y="6386"/>
                  </a:lnTo>
                  <a:lnTo>
                    <a:pt x="166" y="6634"/>
                  </a:lnTo>
                  <a:lnTo>
                    <a:pt x="235" y="6896"/>
                  </a:lnTo>
                  <a:lnTo>
                    <a:pt x="332" y="7145"/>
                  </a:lnTo>
                  <a:lnTo>
                    <a:pt x="414" y="7379"/>
                  </a:lnTo>
                  <a:lnTo>
                    <a:pt x="525" y="7613"/>
                  </a:lnTo>
                  <a:lnTo>
                    <a:pt x="649" y="7848"/>
                  </a:lnTo>
                  <a:lnTo>
                    <a:pt x="773" y="8069"/>
                  </a:lnTo>
                  <a:lnTo>
                    <a:pt x="911" y="8289"/>
                  </a:lnTo>
                  <a:lnTo>
                    <a:pt x="1062" y="8496"/>
                  </a:lnTo>
                  <a:lnTo>
                    <a:pt x="1214" y="8689"/>
                  </a:lnTo>
                  <a:lnTo>
                    <a:pt x="1380" y="8882"/>
                  </a:lnTo>
                  <a:lnTo>
                    <a:pt x="1559" y="9075"/>
                  </a:lnTo>
                  <a:lnTo>
                    <a:pt x="1738" y="9241"/>
                  </a:lnTo>
                  <a:lnTo>
                    <a:pt x="1931" y="9406"/>
                  </a:lnTo>
                  <a:lnTo>
                    <a:pt x="2138" y="9572"/>
                  </a:lnTo>
                  <a:lnTo>
                    <a:pt x="2345" y="9723"/>
                  </a:lnTo>
                  <a:lnTo>
                    <a:pt x="2566" y="9861"/>
                  </a:lnTo>
                  <a:lnTo>
                    <a:pt x="2786" y="9985"/>
                  </a:lnTo>
                  <a:lnTo>
                    <a:pt x="3007" y="10096"/>
                  </a:lnTo>
                  <a:lnTo>
                    <a:pt x="3241" y="10206"/>
                  </a:lnTo>
                  <a:lnTo>
                    <a:pt x="3490" y="10303"/>
                  </a:lnTo>
                  <a:lnTo>
                    <a:pt x="3738" y="10385"/>
                  </a:lnTo>
                  <a:lnTo>
                    <a:pt x="3986" y="10454"/>
                  </a:lnTo>
                  <a:lnTo>
                    <a:pt x="4248" y="10523"/>
                  </a:lnTo>
                  <a:lnTo>
                    <a:pt x="4510" y="10565"/>
                  </a:lnTo>
                  <a:lnTo>
                    <a:pt x="4772" y="10592"/>
                  </a:lnTo>
                  <a:lnTo>
                    <a:pt x="5048" y="10620"/>
                  </a:lnTo>
                  <a:lnTo>
                    <a:pt x="5586" y="10620"/>
                  </a:lnTo>
                  <a:lnTo>
                    <a:pt x="5862" y="10592"/>
                  </a:lnTo>
                  <a:lnTo>
                    <a:pt x="6124" y="10565"/>
                  </a:lnTo>
                  <a:lnTo>
                    <a:pt x="6386" y="10523"/>
                  </a:lnTo>
                  <a:lnTo>
                    <a:pt x="6648" y="10454"/>
                  </a:lnTo>
                  <a:lnTo>
                    <a:pt x="6896" y="10385"/>
                  </a:lnTo>
                  <a:lnTo>
                    <a:pt x="7144" y="10303"/>
                  </a:lnTo>
                  <a:lnTo>
                    <a:pt x="7379" y="10206"/>
                  </a:lnTo>
                  <a:lnTo>
                    <a:pt x="7613" y="10096"/>
                  </a:lnTo>
                  <a:lnTo>
                    <a:pt x="7848" y="9985"/>
                  </a:lnTo>
                  <a:lnTo>
                    <a:pt x="8068" y="9861"/>
                  </a:lnTo>
                  <a:lnTo>
                    <a:pt x="8289" y="9723"/>
                  </a:lnTo>
                  <a:lnTo>
                    <a:pt x="8496" y="9572"/>
                  </a:lnTo>
                  <a:lnTo>
                    <a:pt x="8703" y="9406"/>
                  </a:lnTo>
                  <a:lnTo>
                    <a:pt x="8882" y="9241"/>
                  </a:lnTo>
                  <a:lnTo>
                    <a:pt x="9075" y="9075"/>
                  </a:lnTo>
                  <a:lnTo>
                    <a:pt x="9254" y="8882"/>
                  </a:lnTo>
                  <a:lnTo>
                    <a:pt x="9420" y="8689"/>
                  </a:lnTo>
                  <a:lnTo>
                    <a:pt x="9572" y="8496"/>
                  </a:lnTo>
                  <a:lnTo>
                    <a:pt x="9723" y="8289"/>
                  </a:lnTo>
                  <a:lnTo>
                    <a:pt x="9861" y="8069"/>
                  </a:lnTo>
                  <a:lnTo>
                    <a:pt x="9985" y="7848"/>
                  </a:lnTo>
                  <a:lnTo>
                    <a:pt x="10109" y="7613"/>
                  </a:lnTo>
                  <a:lnTo>
                    <a:pt x="10206" y="7379"/>
                  </a:lnTo>
                  <a:lnTo>
                    <a:pt x="10302" y="7145"/>
                  </a:lnTo>
                  <a:lnTo>
                    <a:pt x="10385" y="6896"/>
                  </a:lnTo>
                  <a:lnTo>
                    <a:pt x="10468" y="6634"/>
                  </a:lnTo>
                  <a:lnTo>
                    <a:pt x="10523" y="6386"/>
                  </a:lnTo>
                  <a:lnTo>
                    <a:pt x="10564" y="6124"/>
                  </a:lnTo>
                  <a:lnTo>
                    <a:pt x="10606" y="5862"/>
                  </a:lnTo>
                  <a:lnTo>
                    <a:pt x="10620" y="5586"/>
                  </a:lnTo>
                  <a:lnTo>
                    <a:pt x="10633" y="5310"/>
                  </a:lnTo>
                  <a:lnTo>
                    <a:pt x="10620" y="5035"/>
                  </a:lnTo>
                  <a:lnTo>
                    <a:pt x="10606" y="4772"/>
                  </a:lnTo>
                  <a:lnTo>
                    <a:pt x="10564" y="4497"/>
                  </a:lnTo>
                  <a:lnTo>
                    <a:pt x="10523" y="4235"/>
                  </a:lnTo>
                  <a:lnTo>
                    <a:pt x="10468" y="3986"/>
                  </a:lnTo>
                  <a:lnTo>
                    <a:pt x="10385" y="3738"/>
                  </a:lnTo>
                  <a:lnTo>
                    <a:pt x="10302" y="3490"/>
                  </a:lnTo>
                  <a:lnTo>
                    <a:pt x="10206" y="3242"/>
                  </a:lnTo>
                  <a:lnTo>
                    <a:pt x="10109" y="3007"/>
                  </a:lnTo>
                  <a:lnTo>
                    <a:pt x="9985" y="2773"/>
                  </a:lnTo>
                  <a:lnTo>
                    <a:pt x="9861" y="2552"/>
                  </a:lnTo>
                  <a:lnTo>
                    <a:pt x="9723" y="2345"/>
                  </a:lnTo>
                  <a:lnTo>
                    <a:pt x="9572" y="2138"/>
                  </a:lnTo>
                  <a:lnTo>
                    <a:pt x="9420" y="1932"/>
                  </a:lnTo>
                  <a:lnTo>
                    <a:pt x="9254" y="1738"/>
                  </a:lnTo>
                  <a:lnTo>
                    <a:pt x="9075" y="1559"/>
                  </a:lnTo>
                  <a:lnTo>
                    <a:pt x="8882" y="1380"/>
                  </a:lnTo>
                  <a:lnTo>
                    <a:pt x="8703" y="1214"/>
                  </a:lnTo>
                  <a:lnTo>
                    <a:pt x="8496" y="1049"/>
                  </a:lnTo>
                  <a:lnTo>
                    <a:pt x="8289" y="911"/>
                  </a:lnTo>
                  <a:lnTo>
                    <a:pt x="8068" y="773"/>
                  </a:lnTo>
                  <a:lnTo>
                    <a:pt x="7848" y="635"/>
                  </a:lnTo>
                  <a:lnTo>
                    <a:pt x="7613" y="525"/>
                  </a:lnTo>
                  <a:lnTo>
                    <a:pt x="7379" y="415"/>
                  </a:lnTo>
                  <a:lnTo>
                    <a:pt x="7144" y="318"/>
                  </a:lnTo>
                  <a:lnTo>
                    <a:pt x="6896" y="235"/>
                  </a:lnTo>
                  <a:lnTo>
                    <a:pt x="6648" y="166"/>
                  </a:lnTo>
                  <a:lnTo>
                    <a:pt x="6386" y="111"/>
                  </a:lnTo>
                  <a:lnTo>
                    <a:pt x="6124" y="56"/>
                  </a:lnTo>
                  <a:lnTo>
                    <a:pt x="5862" y="28"/>
                  </a:lnTo>
                  <a:lnTo>
                    <a:pt x="5586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" name="Google Shape;206;p6"/>
            <p:cNvSpPr/>
            <p:nvPr/>
          </p:nvSpPr>
          <p:spPr>
            <a:xfrm>
              <a:off x="4202675" y="2649250"/>
              <a:ext cx="265525" cy="265850"/>
            </a:xfrm>
            <a:custGeom>
              <a:rect b="b" l="l" r="r" t="t"/>
              <a:pathLst>
                <a:path extrusionOk="0" h="10634" w="10621">
                  <a:moveTo>
                    <a:pt x="5035" y="0"/>
                  </a:moveTo>
                  <a:lnTo>
                    <a:pt x="4773" y="28"/>
                  </a:lnTo>
                  <a:lnTo>
                    <a:pt x="4497" y="55"/>
                  </a:lnTo>
                  <a:lnTo>
                    <a:pt x="4235" y="111"/>
                  </a:lnTo>
                  <a:lnTo>
                    <a:pt x="3987" y="166"/>
                  </a:lnTo>
                  <a:lnTo>
                    <a:pt x="3738" y="235"/>
                  </a:lnTo>
                  <a:lnTo>
                    <a:pt x="3490" y="317"/>
                  </a:lnTo>
                  <a:lnTo>
                    <a:pt x="3242" y="414"/>
                  </a:lnTo>
                  <a:lnTo>
                    <a:pt x="3007" y="524"/>
                  </a:lnTo>
                  <a:lnTo>
                    <a:pt x="2773" y="635"/>
                  </a:lnTo>
                  <a:lnTo>
                    <a:pt x="2552" y="773"/>
                  </a:lnTo>
                  <a:lnTo>
                    <a:pt x="2345" y="910"/>
                  </a:lnTo>
                  <a:lnTo>
                    <a:pt x="2139" y="1048"/>
                  </a:lnTo>
                  <a:lnTo>
                    <a:pt x="1932" y="1214"/>
                  </a:lnTo>
                  <a:lnTo>
                    <a:pt x="1739" y="1379"/>
                  </a:lnTo>
                  <a:lnTo>
                    <a:pt x="1559" y="1559"/>
                  </a:lnTo>
                  <a:lnTo>
                    <a:pt x="1380" y="1738"/>
                  </a:lnTo>
                  <a:lnTo>
                    <a:pt x="1215" y="1931"/>
                  </a:lnTo>
                  <a:lnTo>
                    <a:pt x="1049" y="2138"/>
                  </a:lnTo>
                  <a:lnTo>
                    <a:pt x="911" y="2345"/>
                  </a:lnTo>
                  <a:lnTo>
                    <a:pt x="773" y="2552"/>
                  </a:lnTo>
                  <a:lnTo>
                    <a:pt x="635" y="2786"/>
                  </a:lnTo>
                  <a:lnTo>
                    <a:pt x="525" y="3007"/>
                  </a:lnTo>
                  <a:lnTo>
                    <a:pt x="415" y="3241"/>
                  </a:lnTo>
                  <a:lnTo>
                    <a:pt x="318" y="3489"/>
                  </a:lnTo>
                  <a:lnTo>
                    <a:pt x="235" y="3738"/>
                  </a:lnTo>
                  <a:lnTo>
                    <a:pt x="166" y="3986"/>
                  </a:lnTo>
                  <a:lnTo>
                    <a:pt x="111" y="4248"/>
                  </a:lnTo>
                  <a:lnTo>
                    <a:pt x="56" y="4510"/>
                  </a:lnTo>
                  <a:lnTo>
                    <a:pt x="29" y="4772"/>
                  </a:lnTo>
                  <a:lnTo>
                    <a:pt x="1" y="5034"/>
                  </a:lnTo>
                  <a:lnTo>
                    <a:pt x="1" y="5310"/>
                  </a:lnTo>
                  <a:lnTo>
                    <a:pt x="1" y="5586"/>
                  </a:lnTo>
                  <a:lnTo>
                    <a:pt x="29" y="5861"/>
                  </a:lnTo>
                  <a:lnTo>
                    <a:pt x="56" y="6123"/>
                  </a:lnTo>
                  <a:lnTo>
                    <a:pt x="111" y="6385"/>
                  </a:lnTo>
                  <a:lnTo>
                    <a:pt x="166" y="6634"/>
                  </a:lnTo>
                  <a:lnTo>
                    <a:pt x="235" y="6896"/>
                  </a:lnTo>
                  <a:lnTo>
                    <a:pt x="318" y="7144"/>
                  </a:lnTo>
                  <a:lnTo>
                    <a:pt x="415" y="7378"/>
                  </a:lnTo>
                  <a:lnTo>
                    <a:pt x="525" y="7613"/>
                  </a:lnTo>
                  <a:lnTo>
                    <a:pt x="635" y="7847"/>
                  </a:lnTo>
                  <a:lnTo>
                    <a:pt x="773" y="8068"/>
                  </a:lnTo>
                  <a:lnTo>
                    <a:pt x="911" y="8289"/>
                  </a:lnTo>
                  <a:lnTo>
                    <a:pt x="1049" y="8495"/>
                  </a:lnTo>
                  <a:lnTo>
                    <a:pt x="1215" y="8689"/>
                  </a:lnTo>
                  <a:lnTo>
                    <a:pt x="1380" y="8882"/>
                  </a:lnTo>
                  <a:lnTo>
                    <a:pt x="1559" y="9075"/>
                  </a:lnTo>
                  <a:lnTo>
                    <a:pt x="1739" y="9240"/>
                  </a:lnTo>
                  <a:lnTo>
                    <a:pt x="1932" y="9419"/>
                  </a:lnTo>
                  <a:lnTo>
                    <a:pt x="2139" y="9571"/>
                  </a:lnTo>
                  <a:lnTo>
                    <a:pt x="2345" y="9723"/>
                  </a:lnTo>
                  <a:lnTo>
                    <a:pt x="2552" y="9861"/>
                  </a:lnTo>
                  <a:lnTo>
                    <a:pt x="2773" y="9985"/>
                  </a:lnTo>
                  <a:lnTo>
                    <a:pt x="3007" y="10109"/>
                  </a:lnTo>
                  <a:lnTo>
                    <a:pt x="3242" y="10206"/>
                  </a:lnTo>
                  <a:lnTo>
                    <a:pt x="3490" y="10302"/>
                  </a:lnTo>
                  <a:lnTo>
                    <a:pt x="3738" y="10385"/>
                  </a:lnTo>
                  <a:lnTo>
                    <a:pt x="3987" y="10454"/>
                  </a:lnTo>
                  <a:lnTo>
                    <a:pt x="4235" y="10523"/>
                  </a:lnTo>
                  <a:lnTo>
                    <a:pt x="4497" y="10564"/>
                  </a:lnTo>
                  <a:lnTo>
                    <a:pt x="4773" y="10606"/>
                  </a:lnTo>
                  <a:lnTo>
                    <a:pt x="5035" y="10619"/>
                  </a:lnTo>
                  <a:lnTo>
                    <a:pt x="5311" y="10633"/>
                  </a:lnTo>
                  <a:lnTo>
                    <a:pt x="5586" y="10619"/>
                  </a:lnTo>
                  <a:lnTo>
                    <a:pt x="5862" y="10606"/>
                  </a:lnTo>
                  <a:lnTo>
                    <a:pt x="6124" y="10564"/>
                  </a:lnTo>
                  <a:lnTo>
                    <a:pt x="6386" y="10523"/>
                  </a:lnTo>
                  <a:lnTo>
                    <a:pt x="6634" y="10454"/>
                  </a:lnTo>
                  <a:lnTo>
                    <a:pt x="6896" y="10385"/>
                  </a:lnTo>
                  <a:lnTo>
                    <a:pt x="7145" y="10302"/>
                  </a:lnTo>
                  <a:lnTo>
                    <a:pt x="7379" y="10206"/>
                  </a:lnTo>
                  <a:lnTo>
                    <a:pt x="7614" y="10109"/>
                  </a:lnTo>
                  <a:lnTo>
                    <a:pt x="7848" y="9985"/>
                  </a:lnTo>
                  <a:lnTo>
                    <a:pt x="8069" y="9861"/>
                  </a:lnTo>
                  <a:lnTo>
                    <a:pt x="8289" y="9723"/>
                  </a:lnTo>
                  <a:lnTo>
                    <a:pt x="8496" y="9571"/>
                  </a:lnTo>
                  <a:lnTo>
                    <a:pt x="8689" y="9419"/>
                  </a:lnTo>
                  <a:lnTo>
                    <a:pt x="8882" y="9240"/>
                  </a:lnTo>
                  <a:lnTo>
                    <a:pt x="9075" y="9075"/>
                  </a:lnTo>
                  <a:lnTo>
                    <a:pt x="9241" y="8882"/>
                  </a:lnTo>
                  <a:lnTo>
                    <a:pt x="9406" y="8689"/>
                  </a:lnTo>
                  <a:lnTo>
                    <a:pt x="9572" y="8495"/>
                  </a:lnTo>
                  <a:lnTo>
                    <a:pt x="9724" y="8289"/>
                  </a:lnTo>
                  <a:lnTo>
                    <a:pt x="9862" y="8068"/>
                  </a:lnTo>
                  <a:lnTo>
                    <a:pt x="9986" y="7847"/>
                  </a:lnTo>
                  <a:lnTo>
                    <a:pt x="10096" y="7613"/>
                  </a:lnTo>
                  <a:lnTo>
                    <a:pt x="10206" y="7378"/>
                  </a:lnTo>
                  <a:lnTo>
                    <a:pt x="10303" y="7144"/>
                  </a:lnTo>
                  <a:lnTo>
                    <a:pt x="10386" y="6896"/>
                  </a:lnTo>
                  <a:lnTo>
                    <a:pt x="10455" y="6634"/>
                  </a:lnTo>
                  <a:lnTo>
                    <a:pt x="10524" y="6385"/>
                  </a:lnTo>
                  <a:lnTo>
                    <a:pt x="10565" y="6123"/>
                  </a:lnTo>
                  <a:lnTo>
                    <a:pt x="10592" y="5861"/>
                  </a:lnTo>
                  <a:lnTo>
                    <a:pt x="10620" y="5586"/>
                  </a:lnTo>
                  <a:lnTo>
                    <a:pt x="10620" y="5310"/>
                  </a:lnTo>
                  <a:lnTo>
                    <a:pt x="10620" y="5034"/>
                  </a:lnTo>
                  <a:lnTo>
                    <a:pt x="10592" y="4772"/>
                  </a:lnTo>
                  <a:lnTo>
                    <a:pt x="10565" y="4510"/>
                  </a:lnTo>
                  <a:lnTo>
                    <a:pt x="10524" y="4248"/>
                  </a:lnTo>
                  <a:lnTo>
                    <a:pt x="10455" y="3986"/>
                  </a:lnTo>
                  <a:lnTo>
                    <a:pt x="10386" y="3738"/>
                  </a:lnTo>
                  <a:lnTo>
                    <a:pt x="10303" y="3489"/>
                  </a:lnTo>
                  <a:lnTo>
                    <a:pt x="10206" y="3241"/>
                  </a:lnTo>
                  <a:lnTo>
                    <a:pt x="10096" y="3007"/>
                  </a:lnTo>
                  <a:lnTo>
                    <a:pt x="9986" y="2786"/>
                  </a:lnTo>
                  <a:lnTo>
                    <a:pt x="9862" y="2552"/>
                  </a:lnTo>
                  <a:lnTo>
                    <a:pt x="9724" y="2345"/>
                  </a:lnTo>
                  <a:lnTo>
                    <a:pt x="9572" y="2138"/>
                  </a:lnTo>
                  <a:lnTo>
                    <a:pt x="9406" y="1931"/>
                  </a:lnTo>
                  <a:lnTo>
                    <a:pt x="9241" y="1738"/>
                  </a:lnTo>
                  <a:lnTo>
                    <a:pt x="9075" y="1559"/>
                  </a:lnTo>
                  <a:lnTo>
                    <a:pt x="8882" y="1379"/>
                  </a:lnTo>
                  <a:lnTo>
                    <a:pt x="8689" y="1214"/>
                  </a:lnTo>
                  <a:lnTo>
                    <a:pt x="8496" y="1048"/>
                  </a:lnTo>
                  <a:lnTo>
                    <a:pt x="8289" y="910"/>
                  </a:lnTo>
                  <a:lnTo>
                    <a:pt x="8069" y="773"/>
                  </a:lnTo>
                  <a:lnTo>
                    <a:pt x="7848" y="635"/>
                  </a:lnTo>
                  <a:lnTo>
                    <a:pt x="7614" y="524"/>
                  </a:lnTo>
                  <a:lnTo>
                    <a:pt x="7379" y="414"/>
                  </a:lnTo>
                  <a:lnTo>
                    <a:pt x="7145" y="317"/>
                  </a:lnTo>
                  <a:lnTo>
                    <a:pt x="6896" y="235"/>
                  </a:lnTo>
                  <a:lnTo>
                    <a:pt x="6634" y="166"/>
                  </a:lnTo>
                  <a:lnTo>
                    <a:pt x="6386" y="111"/>
                  </a:lnTo>
                  <a:lnTo>
                    <a:pt x="6124" y="55"/>
                  </a:lnTo>
                  <a:lnTo>
                    <a:pt x="5862" y="28"/>
                  </a:lnTo>
                  <a:lnTo>
                    <a:pt x="5586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" name="Google Shape;207;p6"/>
            <p:cNvSpPr/>
            <p:nvPr/>
          </p:nvSpPr>
          <p:spPr>
            <a:xfrm>
              <a:off x="4068225" y="2680275"/>
              <a:ext cx="78975" cy="78975"/>
            </a:xfrm>
            <a:custGeom>
              <a:rect b="b" l="l" r="r" t="t"/>
              <a:pathLst>
                <a:path extrusionOk="0" h="3159" w="3159">
                  <a:moveTo>
                    <a:pt x="1407" y="0"/>
                  </a:moveTo>
                  <a:lnTo>
                    <a:pt x="1255" y="28"/>
                  </a:lnTo>
                  <a:lnTo>
                    <a:pt x="1104" y="69"/>
                  </a:lnTo>
                  <a:lnTo>
                    <a:pt x="966" y="125"/>
                  </a:lnTo>
                  <a:lnTo>
                    <a:pt x="828" y="194"/>
                  </a:lnTo>
                  <a:lnTo>
                    <a:pt x="690" y="262"/>
                  </a:lnTo>
                  <a:lnTo>
                    <a:pt x="566" y="359"/>
                  </a:lnTo>
                  <a:lnTo>
                    <a:pt x="456" y="456"/>
                  </a:lnTo>
                  <a:lnTo>
                    <a:pt x="359" y="580"/>
                  </a:lnTo>
                  <a:lnTo>
                    <a:pt x="263" y="690"/>
                  </a:lnTo>
                  <a:lnTo>
                    <a:pt x="180" y="828"/>
                  </a:lnTo>
                  <a:lnTo>
                    <a:pt x="125" y="966"/>
                  </a:lnTo>
                  <a:lnTo>
                    <a:pt x="69" y="1104"/>
                  </a:lnTo>
                  <a:lnTo>
                    <a:pt x="28" y="1255"/>
                  </a:lnTo>
                  <a:lnTo>
                    <a:pt x="0" y="1421"/>
                  </a:lnTo>
                  <a:lnTo>
                    <a:pt x="0" y="1573"/>
                  </a:lnTo>
                  <a:lnTo>
                    <a:pt x="0" y="1738"/>
                  </a:lnTo>
                  <a:lnTo>
                    <a:pt x="28" y="1890"/>
                  </a:lnTo>
                  <a:lnTo>
                    <a:pt x="69" y="2042"/>
                  </a:lnTo>
                  <a:lnTo>
                    <a:pt x="125" y="2193"/>
                  </a:lnTo>
                  <a:lnTo>
                    <a:pt x="180" y="2331"/>
                  </a:lnTo>
                  <a:lnTo>
                    <a:pt x="263" y="2455"/>
                  </a:lnTo>
                  <a:lnTo>
                    <a:pt x="359" y="2579"/>
                  </a:lnTo>
                  <a:lnTo>
                    <a:pt x="456" y="2690"/>
                  </a:lnTo>
                  <a:lnTo>
                    <a:pt x="566" y="2800"/>
                  </a:lnTo>
                  <a:lnTo>
                    <a:pt x="690" y="2883"/>
                  </a:lnTo>
                  <a:lnTo>
                    <a:pt x="828" y="2966"/>
                  </a:lnTo>
                  <a:lnTo>
                    <a:pt x="966" y="3034"/>
                  </a:lnTo>
                  <a:lnTo>
                    <a:pt x="1104" y="3090"/>
                  </a:lnTo>
                  <a:lnTo>
                    <a:pt x="1255" y="3117"/>
                  </a:lnTo>
                  <a:lnTo>
                    <a:pt x="1407" y="3145"/>
                  </a:lnTo>
                  <a:lnTo>
                    <a:pt x="1573" y="3159"/>
                  </a:lnTo>
                  <a:lnTo>
                    <a:pt x="1738" y="3145"/>
                  </a:lnTo>
                  <a:lnTo>
                    <a:pt x="1890" y="3117"/>
                  </a:lnTo>
                  <a:lnTo>
                    <a:pt x="2042" y="3090"/>
                  </a:lnTo>
                  <a:lnTo>
                    <a:pt x="2193" y="3034"/>
                  </a:lnTo>
                  <a:lnTo>
                    <a:pt x="2331" y="2966"/>
                  </a:lnTo>
                  <a:lnTo>
                    <a:pt x="2455" y="2883"/>
                  </a:lnTo>
                  <a:lnTo>
                    <a:pt x="2579" y="2800"/>
                  </a:lnTo>
                  <a:lnTo>
                    <a:pt x="2690" y="2690"/>
                  </a:lnTo>
                  <a:lnTo>
                    <a:pt x="2786" y="2579"/>
                  </a:lnTo>
                  <a:lnTo>
                    <a:pt x="2883" y="2455"/>
                  </a:lnTo>
                  <a:lnTo>
                    <a:pt x="2966" y="2331"/>
                  </a:lnTo>
                  <a:lnTo>
                    <a:pt x="3035" y="2193"/>
                  </a:lnTo>
                  <a:lnTo>
                    <a:pt x="3076" y="2042"/>
                  </a:lnTo>
                  <a:lnTo>
                    <a:pt x="3117" y="1890"/>
                  </a:lnTo>
                  <a:lnTo>
                    <a:pt x="3145" y="1738"/>
                  </a:lnTo>
                  <a:lnTo>
                    <a:pt x="3159" y="1573"/>
                  </a:lnTo>
                  <a:lnTo>
                    <a:pt x="3145" y="1421"/>
                  </a:lnTo>
                  <a:lnTo>
                    <a:pt x="3117" y="1255"/>
                  </a:lnTo>
                  <a:lnTo>
                    <a:pt x="3076" y="1104"/>
                  </a:lnTo>
                  <a:lnTo>
                    <a:pt x="3035" y="966"/>
                  </a:lnTo>
                  <a:lnTo>
                    <a:pt x="2966" y="828"/>
                  </a:lnTo>
                  <a:lnTo>
                    <a:pt x="2883" y="690"/>
                  </a:lnTo>
                  <a:lnTo>
                    <a:pt x="2786" y="580"/>
                  </a:lnTo>
                  <a:lnTo>
                    <a:pt x="2690" y="456"/>
                  </a:lnTo>
                  <a:lnTo>
                    <a:pt x="2579" y="359"/>
                  </a:lnTo>
                  <a:lnTo>
                    <a:pt x="2455" y="262"/>
                  </a:lnTo>
                  <a:lnTo>
                    <a:pt x="2331" y="194"/>
                  </a:lnTo>
                  <a:lnTo>
                    <a:pt x="2193" y="125"/>
                  </a:lnTo>
                  <a:lnTo>
                    <a:pt x="2042" y="69"/>
                  </a:lnTo>
                  <a:lnTo>
                    <a:pt x="1890" y="28"/>
                  </a:lnTo>
                  <a:lnTo>
                    <a:pt x="1738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6"/>
            <p:cNvSpPr/>
            <p:nvPr/>
          </p:nvSpPr>
          <p:spPr>
            <a:xfrm>
              <a:off x="4654350" y="3247775"/>
              <a:ext cx="157575" cy="106200"/>
            </a:xfrm>
            <a:custGeom>
              <a:rect b="b" l="l" r="r" t="t"/>
              <a:pathLst>
                <a:path extrusionOk="0" h="4248" w="6303">
                  <a:moveTo>
                    <a:pt x="3158" y="0"/>
                  </a:moveTo>
                  <a:lnTo>
                    <a:pt x="2827" y="14"/>
                  </a:lnTo>
                  <a:lnTo>
                    <a:pt x="2524" y="69"/>
                  </a:lnTo>
                  <a:lnTo>
                    <a:pt x="2221" y="152"/>
                  </a:lnTo>
                  <a:lnTo>
                    <a:pt x="1931" y="249"/>
                  </a:lnTo>
                  <a:lnTo>
                    <a:pt x="1655" y="387"/>
                  </a:lnTo>
                  <a:lnTo>
                    <a:pt x="1393" y="538"/>
                  </a:lnTo>
                  <a:lnTo>
                    <a:pt x="1145" y="731"/>
                  </a:lnTo>
                  <a:lnTo>
                    <a:pt x="924" y="924"/>
                  </a:lnTo>
                  <a:lnTo>
                    <a:pt x="717" y="1159"/>
                  </a:lnTo>
                  <a:lnTo>
                    <a:pt x="538" y="1393"/>
                  </a:lnTo>
                  <a:lnTo>
                    <a:pt x="386" y="1655"/>
                  </a:lnTo>
                  <a:lnTo>
                    <a:pt x="248" y="1931"/>
                  </a:lnTo>
                  <a:lnTo>
                    <a:pt x="138" y="2221"/>
                  </a:lnTo>
                  <a:lnTo>
                    <a:pt x="69" y="2524"/>
                  </a:lnTo>
                  <a:lnTo>
                    <a:pt x="14" y="2841"/>
                  </a:lnTo>
                  <a:lnTo>
                    <a:pt x="0" y="3159"/>
                  </a:lnTo>
                  <a:lnTo>
                    <a:pt x="14" y="3448"/>
                  </a:lnTo>
                  <a:lnTo>
                    <a:pt x="55" y="3724"/>
                  </a:lnTo>
                  <a:lnTo>
                    <a:pt x="111" y="3986"/>
                  </a:lnTo>
                  <a:lnTo>
                    <a:pt x="193" y="4248"/>
                  </a:lnTo>
                  <a:lnTo>
                    <a:pt x="6110" y="4248"/>
                  </a:lnTo>
                  <a:lnTo>
                    <a:pt x="6192" y="3986"/>
                  </a:lnTo>
                  <a:lnTo>
                    <a:pt x="6261" y="3724"/>
                  </a:lnTo>
                  <a:lnTo>
                    <a:pt x="6289" y="3448"/>
                  </a:lnTo>
                  <a:lnTo>
                    <a:pt x="6303" y="3159"/>
                  </a:lnTo>
                  <a:lnTo>
                    <a:pt x="6289" y="2841"/>
                  </a:lnTo>
                  <a:lnTo>
                    <a:pt x="6248" y="2524"/>
                  </a:lnTo>
                  <a:lnTo>
                    <a:pt x="6165" y="2221"/>
                  </a:lnTo>
                  <a:lnTo>
                    <a:pt x="6054" y="1931"/>
                  </a:lnTo>
                  <a:lnTo>
                    <a:pt x="5930" y="1655"/>
                  </a:lnTo>
                  <a:lnTo>
                    <a:pt x="5765" y="1393"/>
                  </a:lnTo>
                  <a:lnTo>
                    <a:pt x="5586" y="1159"/>
                  </a:lnTo>
                  <a:lnTo>
                    <a:pt x="5379" y="924"/>
                  </a:lnTo>
                  <a:lnTo>
                    <a:pt x="5158" y="731"/>
                  </a:lnTo>
                  <a:lnTo>
                    <a:pt x="4924" y="538"/>
                  </a:lnTo>
                  <a:lnTo>
                    <a:pt x="4662" y="387"/>
                  </a:lnTo>
                  <a:lnTo>
                    <a:pt x="4386" y="249"/>
                  </a:lnTo>
                  <a:lnTo>
                    <a:pt x="4096" y="152"/>
                  </a:lnTo>
                  <a:lnTo>
                    <a:pt x="3793" y="69"/>
                  </a:lnTo>
                  <a:lnTo>
                    <a:pt x="3476" y="14"/>
                  </a:lnTo>
                  <a:lnTo>
                    <a:pt x="3158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6"/>
            <p:cNvSpPr/>
            <p:nvPr/>
          </p:nvSpPr>
          <p:spPr>
            <a:xfrm>
              <a:off x="4134075" y="3132275"/>
              <a:ext cx="265850" cy="221700"/>
            </a:xfrm>
            <a:custGeom>
              <a:rect b="b" l="l" r="r" t="t"/>
              <a:pathLst>
                <a:path extrusionOk="0" h="8868" w="10634">
                  <a:moveTo>
                    <a:pt x="5310" y="0"/>
                  </a:moveTo>
                  <a:lnTo>
                    <a:pt x="5048" y="14"/>
                  </a:lnTo>
                  <a:lnTo>
                    <a:pt x="4772" y="28"/>
                  </a:lnTo>
                  <a:lnTo>
                    <a:pt x="4510" y="69"/>
                  </a:lnTo>
                  <a:lnTo>
                    <a:pt x="4248" y="111"/>
                  </a:lnTo>
                  <a:lnTo>
                    <a:pt x="3986" y="180"/>
                  </a:lnTo>
                  <a:lnTo>
                    <a:pt x="3738" y="249"/>
                  </a:lnTo>
                  <a:lnTo>
                    <a:pt x="3490" y="331"/>
                  </a:lnTo>
                  <a:lnTo>
                    <a:pt x="3241" y="428"/>
                  </a:lnTo>
                  <a:lnTo>
                    <a:pt x="3007" y="524"/>
                  </a:lnTo>
                  <a:lnTo>
                    <a:pt x="2786" y="649"/>
                  </a:lnTo>
                  <a:lnTo>
                    <a:pt x="2566" y="773"/>
                  </a:lnTo>
                  <a:lnTo>
                    <a:pt x="2345" y="911"/>
                  </a:lnTo>
                  <a:lnTo>
                    <a:pt x="2138" y="1062"/>
                  </a:lnTo>
                  <a:lnTo>
                    <a:pt x="1931" y="1214"/>
                  </a:lnTo>
                  <a:lnTo>
                    <a:pt x="1738" y="1393"/>
                  </a:lnTo>
                  <a:lnTo>
                    <a:pt x="1559" y="1559"/>
                  </a:lnTo>
                  <a:lnTo>
                    <a:pt x="1380" y="1752"/>
                  </a:lnTo>
                  <a:lnTo>
                    <a:pt x="1214" y="1945"/>
                  </a:lnTo>
                  <a:lnTo>
                    <a:pt x="1062" y="2138"/>
                  </a:lnTo>
                  <a:lnTo>
                    <a:pt x="911" y="2345"/>
                  </a:lnTo>
                  <a:lnTo>
                    <a:pt x="773" y="2566"/>
                  </a:lnTo>
                  <a:lnTo>
                    <a:pt x="649" y="2786"/>
                  </a:lnTo>
                  <a:lnTo>
                    <a:pt x="525" y="3021"/>
                  </a:lnTo>
                  <a:lnTo>
                    <a:pt x="414" y="3255"/>
                  </a:lnTo>
                  <a:lnTo>
                    <a:pt x="332" y="3490"/>
                  </a:lnTo>
                  <a:lnTo>
                    <a:pt x="235" y="3738"/>
                  </a:lnTo>
                  <a:lnTo>
                    <a:pt x="166" y="3986"/>
                  </a:lnTo>
                  <a:lnTo>
                    <a:pt x="111" y="4248"/>
                  </a:lnTo>
                  <a:lnTo>
                    <a:pt x="70" y="4510"/>
                  </a:lnTo>
                  <a:lnTo>
                    <a:pt x="28" y="4772"/>
                  </a:lnTo>
                  <a:lnTo>
                    <a:pt x="14" y="5048"/>
                  </a:lnTo>
                  <a:lnTo>
                    <a:pt x="1" y="5324"/>
                  </a:lnTo>
                  <a:lnTo>
                    <a:pt x="14" y="5572"/>
                  </a:lnTo>
                  <a:lnTo>
                    <a:pt x="28" y="5820"/>
                  </a:lnTo>
                  <a:lnTo>
                    <a:pt x="56" y="6068"/>
                  </a:lnTo>
                  <a:lnTo>
                    <a:pt x="97" y="6317"/>
                  </a:lnTo>
                  <a:lnTo>
                    <a:pt x="152" y="6565"/>
                  </a:lnTo>
                  <a:lnTo>
                    <a:pt x="207" y="6799"/>
                  </a:lnTo>
                  <a:lnTo>
                    <a:pt x="276" y="7020"/>
                  </a:lnTo>
                  <a:lnTo>
                    <a:pt x="359" y="7254"/>
                  </a:lnTo>
                  <a:lnTo>
                    <a:pt x="456" y="7475"/>
                  </a:lnTo>
                  <a:lnTo>
                    <a:pt x="566" y="7696"/>
                  </a:lnTo>
                  <a:lnTo>
                    <a:pt x="676" y="7903"/>
                  </a:lnTo>
                  <a:lnTo>
                    <a:pt x="787" y="8110"/>
                  </a:lnTo>
                  <a:lnTo>
                    <a:pt x="925" y="8303"/>
                  </a:lnTo>
                  <a:lnTo>
                    <a:pt x="1062" y="8496"/>
                  </a:lnTo>
                  <a:lnTo>
                    <a:pt x="1200" y="8689"/>
                  </a:lnTo>
                  <a:lnTo>
                    <a:pt x="1366" y="8868"/>
                  </a:lnTo>
                  <a:lnTo>
                    <a:pt x="9268" y="8868"/>
                  </a:lnTo>
                  <a:lnTo>
                    <a:pt x="9434" y="8689"/>
                  </a:lnTo>
                  <a:lnTo>
                    <a:pt x="9572" y="8496"/>
                  </a:lnTo>
                  <a:lnTo>
                    <a:pt x="9709" y="8303"/>
                  </a:lnTo>
                  <a:lnTo>
                    <a:pt x="9847" y="8110"/>
                  </a:lnTo>
                  <a:lnTo>
                    <a:pt x="9958" y="7903"/>
                  </a:lnTo>
                  <a:lnTo>
                    <a:pt x="10068" y="7696"/>
                  </a:lnTo>
                  <a:lnTo>
                    <a:pt x="10178" y="7475"/>
                  </a:lnTo>
                  <a:lnTo>
                    <a:pt x="10275" y="7254"/>
                  </a:lnTo>
                  <a:lnTo>
                    <a:pt x="10344" y="7020"/>
                  </a:lnTo>
                  <a:lnTo>
                    <a:pt x="10427" y="6799"/>
                  </a:lnTo>
                  <a:lnTo>
                    <a:pt x="10482" y="6565"/>
                  </a:lnTo>
                  <a:lnTo>
                    <a:pt x="10537" y="6317"/>
                  </a:lnTo>
                  <a:lnTo>
                    <a:pt x="10578" y="6068"/>
                  </a:lnTo>
                  <a:lnTo>
                    <a:pt x="10606" y="5820"/>
                  </a:lnTo>
                  <a:lnTo>
                    <a:pt x="10620" y="5572"/>
                  </a:lnTo>
                  <a:lnTo>
                    <a:pt x="10633" y="5324"/>
                  </a:lnTo>
                  <a:lnTo>
                    <a:pt x="10620" y="5048"/>
                  </a:lnTo>
                  <a:lnTo>
                    <a:pt x="10606" y="4772"/>
                  </a:lnTo>
                  <a:lnTo>
                    <a:pt x="10564" y="4510"/>
                  </a:lnTo>
                  <a:lnTo>
                    <a:pt x="10523" y="4248"/>
                  </a:lnTo>
                  <a:lnTo>
                    <a:pt x="10468" y="3986"/>
                  </a:lnTo>
                  <a:lnTo>
                    <a:pt x="10385" y="3738"/>
                  </a:lnTo>
                  <a:lnTo>
                    <a:pt x="10302" y="3490"/>
                  </a:lnTo>
                  <a:lnTo>
                    <a:pt x="10206" y="3255"/>
                  </a:lnTo>
                  <a:lnTo>
                    <a:pt x="10109" y="3021"/>
                  </a:lnTo>
                  <a:lnTo>
                    <a:pt x="9985" y="2786"/>
                  </a:lnTo>
                  <a:lnTo>
                    <a:pt x="9861" y="2566"/>
                  </a:lnTo>
                  <a:lnTo>
                    <a:pt x="9723" y="2345"/>
                  </a:lnTo>
                  <a:lnTo>
                    <a:pt x="9572" y="2138"/>
                  </a:lnTo>
                  <a:lnTo>
                    <a:pt x="9420" y="1945"/>
                  </a:lnTo>
                  <a:lnTo>
                    <a:pt x="9254" y="1752"/>
                  </a:lnTo>
                  <a:lnTo>
                    <a:pt x="9075" y="1559"/>
                  </a:lnTo>
                  <a:lnTo>
                    <a:pt x="8896" y="1393"/>
                  </a:lnTo>
                  <a:lnTo>
                    <a:pt x="8703" y="1214"/>
                  </a:lnTo>
                  <a:lnTo>
                    <a:pt x="8496" y="1062"/>
                  </a:lnTo>
                  <a:lnTo>
                    <a:pt x="8289" y="911"/>
                  </a:lnTo>
                  <a:lnTo>
                    <a:pt x="8068" y="773"/>
                  </a:lnTo>
                  <a:lnTo>
                    <a:pt x="7848" y="649"/>
                  </a:lnTo>
                  <a:lnTo>
                    <a:pt x="7627" y="524"/>
                  </a:lnTo>
                  <a:lnTo>
                    <a:pt x="7379" y="428"/>
                  </a:lnTo>
                  <a:lnTo>
                    <a:pt x="7144" y="331"/>
                  </a:lnTo>
                  <a:lnTo>
                    <a:pt x="6896" y="249"/>
                  </a:lnTo>
                  <a:lnTo>
                    <a:pt x="6648" y="180"/>
                  </a:lnTo>
                  <a:lnTo>
                    <a:pt x="6386" y="111"/>
                  </a:lnTo>
                  <a:lnTo>
                    <a:pt x="6124" y="69"/>
                  </a:lnTo>
                  <a:lnTo>
                    <a:pt x="5862" y="28"/>
                  </a:lnTo>
                  <a:lnTo>
                    <a:pt x="5586" y="14"/>
                  </a:lnTo>
                  <a:lnTo>
                    <a:pt x="5310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" name="Google Shape;210;p6"/>
            <p:cNvSpPr/>
            <p:nvPr/>
          </p:nvSpPr>
          <p:spPr>
            <a:xfrm>
              <a:off x="3972375" y="3276725"/>
              <a:ext cx="78975" cy="77250"/>
            </a:xfrm>
            <a:custGeom>
              <a:rect b="b" l="l" r="r" t="t"/>
              <a:pathLst>
                <a:path extrusionOk="0" h="3090" w="3159">
                  <a:moveTo>
                    <a:pt x="1421" y="1"/>
                  </a:moveTo>
                  <a:lnTo>
                    <a:pt x="1269" y="28"/>
                  </a:lnTo>
                  <a:lnTo>
                    <a:pt x="1118" y="70"/>
                  </a:lnTo>
                  <a:lnTo>
                    <a:pt x="966" y="125"/>
                  </a:lnTo>
                  <a:lnTo>
                    <a:pt x="828" y="194"/>
                  </a:lnTo>
                  <a:lnTo>
                    <a:pt x="704" y="263"/>
                  </a:lnTo>
                  <a:lnTo>
                    <a:pt x="580" y="359"/>
                  </a:lnTo>
                  <a:lnTo>
                    <a:pt x="469" y="456"/>
                  </a:lnTo>
                  <a:lnTo>
                    <a:pt x="359" y="566"/>
                  </a:lnTo>
                  <a:lnTo>
                    <a:pt x="276" y="690"/>
                  </a:lnTo>
                  <a:lnTo>
                    <a:pt x="194" y="828"/>
                  </a:lnTo>
                  <a:lnTo>
                    <a:pt x="125" y="966"/>
                  </a:lnTo>
                  <a:lnTo>
                    <a:pt x="70" y="1104"/>
                  </a:lnTo>
                  <a:lnTo>
                    <a:pt x="42" y="1256"/>
                  </a:lnTo>
                  <a:lnTo>
                    <a:pt x="14" y="1421"/>
                  </a:lnTo>
                  <a:lnTo>
                    <a:pt x="1" y="1573"/>
                  </a:lnTo>
                  <a:lnTo>
                    <a:pt x="14" y="1711"/>
                  </a:lnTo>
                  <a:lnTo>
                    <a:pt x="28" y="1835"/>
                  </a:lnTo>
                  <a:lnTo>
                    <a:pt x="56" y="1959"/>
                  </a:lnTo>
                  <a:lnTo>
                    <a:pt x="83" y="2083"/>
                  </a:lnTo>
                  <a:lnTo>
                    <a:pt x="138" y="2207"/>
                  </a:lnTo>
                  <a:lnTo>
                    <a:pt x="194" y="2318"/>
                  </a:lnTo>
                  <a:lnTo>
                    <a:pt x="249" y="2428"/>
                  </a:lnTo>
                  <a:lnTo>
                    <a:pt x="318" y="2525"/>
                  </a:lnTo>
                  <a:lnTo>
                    <a:pt x="401" y="2621"/>
                  </a:lnTo>
                  <a:lnTo>
                    <a:pt x="483" y="2718"/>
                  </a:lnTo>
                  <a:lnTo>
                    <a:pt x="580" y="2800"/>
                  </a:lnTo>
                  <a:lnTo>
                    <a:pt x="676" y="2869"/>
                  </a:lnTo>
                  <a:lnTo>
                    <a:pt x="787" y="2938"/>
                  </a:lnTo>
                  <a:lnTo>
                    <a:pt x="897" y="2993"/>
                  </a:lnTo>
                  <a:lnTo>
                    <a:pt x="1007" y="3049"/>
                  </a:lnTo>
                  <a:lnTo>
                    <a:pt x="1131" y="3090"/>
                  </a:lnTo>
                  <a:lnTo>
                    <a:pt x="2028" y="3090"/>
                  </a:lnTo>
                  <a:lnTo>
                    <a:pt x="2152" y="3049"/>
                  </a:lnTo>
                  <a:lnTo>
                    <a:pt x="2262" y="2993"/>
                  </a:lnTo>
                  <a:lnTo>
                    <a:pt x="2373" y="2938"/>
                  </a:lnTo>
                  <a:lnTo>
                    <a:pt x="2483" y="2869"/>
                  </a:lnTo>
                  <a:lnTo>
                    <a:pt x="2580" y="2800"/>
                  </a:lnTo>
                  <a:lnTo>
                    <a:pt x="2676" y="2718"/>
                  </a:lnTo>
                  <a:lnTo>
                    <a:pt x="2759" y="2621"/>
                  </a:lnTo>
                  <a:lnTo>
                    <a:pt x="2842" y="2525"/>
                  </a:lnTo>
                  <a:lnTo>
                    <a:pt x="2910" y="2428"/>
                  </a:lnTo>
                  <a:lnTo>
                    <a:pt x="2979" y="2318"/>
                  </a:lnTo>
                  <a:lnTo>
                    <a:pt x="3035" y="2207"/>
                  </a:lnTo>
                  <a:lnTo>
                    <a:pt x="3076" y="2083"/>
                  </a:lnTo>
                  <a:lnTo>
                    <a:pt x="3117" y="1959"/>
                  </a:lnTo>
                  <a:lnTo>
                    <a:pt x="3145" y="1835"/>
                  </a:lnTo>
                  <a:lnTo>
                    <a:pt x="3159" y="1711"/>
                  </a:lnTo>
                  <a:lnTo>
                    <a:pt x="3159" y="1573"/>
                  </a:lnTo>
                  <a:lnTo>
                    <a:pt x="3159" y="1421"/>
                  </a:lnTo>
                  <a:lnTo>
                    <a:pt x="3131" y="1256"/>
                  </a:lnTo>
                  <a:lnTo>
                    <a:pt x="3090" y="1104"/>
                  </a:lnTo>
                  <a:lnTo>
                    <a:pt x="3035" y="966"/>
                  </a:lnTo>
                  <a:lnTo>
                    <a:pt x="2966" y="828"/>
                  </a:lnTo>
                  <a:lnTo>
                    <a:pt x="2897" y="690"/>
                  </a:lnTo>
                  <a:lnTo>
                    <a:pt x="2800" y="566"/>
                  </a:lnTo>
                  <a:lnTo>
                    <a:pt x="2704" y="456"/>
                  </a:lnTo>
                  <a:lnTo>
                    <a:pt x="2580" y="359"/>
                  </a:lnTo>
                  <a:lnTo>
                    <a:pt x="2469" y="263"/>
                  </a:lnTo>
                  <a:lnTo>
                    <a:pt x="2331" y="194"/>
                  </a:lnTo>
                  <a:lnTo>
                    <a:pt x="2193" y="125"/>
                  </a:lnTo>
                  <a:lnTo>
                    <a:pt x="2055" y="70"/>
                  </a:lnTo>
                  <a:lnTo>
                    <a:pt x="1904" y="28"/>
                  </a:lnTo>
                  <a:lnTo>
                    <a:pt x="1738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" name="Google Shape;211;p6"/>
            <p:cNvSpPr/>
            <p:nvPr/>
          </p:nvSpPr>
          <p:spPr>
            <a:xfrm>
              <a:off x="4850525" y="2481000"/>
              <a:ext cx="157575" cy="157925"/>
            </a:xfrm>
            <a:custGeom>
              <a:rect b="b" l="l" r="r" t="t"/>
              <a:pathLst>
                <a:path extrusionOk="0" h="6317" w="6303">
                  <a:moveTo>
                    <a:pt x="3145" y="0"/>
                  </a:moveTo>
                  <a:lnTo>
                    <a:pt x="2827" y="28"/>
                  </a:lnTo>
                  <a:lnTo>
                    <a:pt x="2510" y="69"/>
                  </a:lnTo>
                  <a:lnTo>
                    <a:pt x="2207" y="152"/>
                  </a:lnTo>
                  <a:lnTo>
                    <a:pt x="1917" y="248"/>
                  </a:lnTo>
                  <a:lnTo>
                    <a:pt x="1641" y="386"/>
                  </a:lnTo>
                  <a:lnTo>
                    <a:pt x="1379" y="538"/>
                  </a:lnTo>
                  <a:lnTo>
                    <a:pt x="1145" y="731"/>
                  </a:lnTo>
                  <a:lnTo>
                    <a:pt x="924" y="924"/>
                  </a:lnTo>
                  <a:lnTo>
                    <a:pt x="717" y="1159"/>
                  </a:lnTo>
                  <a:lnTo>
                    <a:pt x="538" y="1393"/>
                  </a:lnTo>
                  <a:lnTo>
                    <a:pt x="373" y="1655"/>
                  </a:lnTo>
                  <a:lnTo>
                    <a:pt x="249" y="1931"/>
                  </a:lnTo>
                  <a:lnTo>
                    <a:pt x="138" y="2221"/>
                  </a:lnTo>
                  <a:lnTo>
                    <a:pt x="55" y="2524"/>
                  </a:lnTo>
                  <a:lnTo>
                    <a:pt x="14" y="2841"/>
                  </a:lnTo>
                  <a:lnTo>
                    <a:pt x="0" y="3158"/>
                  </a:lnTo>
                  <a:lnTo>
                    <a:pt x="14" y="3489"/>
                  </a:lnTo>
                  <a:lnTo>
                    <a:pt x="55" y="3793"/>
                  </a:lnTo>
                  <a:lnTo>
                    <a:pt x="138" y="4096"/>
                  </a:lnTo>
                  <a:lnTo>
                    <a:pt x="249" y="4386"/>
                  </a:lnTo>
                  <a:lnTo>
                    <a:pt x="373" y="4662"/>
                  </a:lnTo>
                  <a:lnTo>
                    <a:pt x="538" y="4924"/>
                  </a:lnTo>
                  <a:lnTo>
                    <a:pt x="717" y="5172"/>
                  </a:lnTo>
                  <a:lnTo>
                    <a:pt x="924" y="5393"/>
                  </a:lnTo>
                  <a:lnTo>
                    <a:pt x="1145" y="5599"/>
                  </a:lnTo>
                  <a:lnTo>
                    <a:pt x="1379" y="5779"/>
                  </a:lnTo>
                  <a:lnTo>
                    <a:pt x="1641" y="5930"/>
                  </a:lnTo>
                  <a:lnTo>
                    <a:pt x="1917" y="6068"/>
                  </a:lnTo>
                  <a:lnTo>
                    <a:pt x="2207" y="6179"/>
                  </a:lnTo>
                  <a:lnTo>
                    <a:pt x="2510" y="6248"/>
                  </a:lnTo>
                  <a:lnTo>
                    <a:pt x="2827" y="6303"/>
                  </a:lnTo>
                  <a:lnTo>
                    <a:pt x="3145" y="6317"/>
                  </a:lnTo>
                  <a:lnTo>
                    <a:pt x="3476" y="6303"/>
                  </a:lnTo>
                  <a:lnTo>
                    <a:pt x="3779" y="6248"/>
                  </a:lnTo>
                  <a:lnTo>
                    <a:pt x="4082" y="6179"/>
                  </a:lnTo>
                  <a:lnTo>
                    <a:pt x="4372" y="6068"/>
                  </a:lnTo>
                  <a:lnTo>
                    <a:pt x="4648" y="5930"/>
                  </a:lnTo>
                  <a:lnTo>
                    <a:pt x="4910" y="5779"/>
                  </a:lnTo>
                  <a:lnTo>
                    <a:pt x="5158" y="5599"/>
                  </a:lnTo>
                  <a:lnTo>
                    <a:pt x="5379" y="5393"/>
                  </a:lnTo>
                  <a:lnTo>
                    <a:pt x="5586" y="5172"/>
                  </a:lnTo>
                  <a:lnTo>
                    <a:pt x="5765" y="4924"/>
                  </a:lnTo>
                  <a:lnTo>
                    <a:pt x="5917" y="4662"/>
                  </a:lnTo>
                  <a:lnTo>
                    <a:pt x="6055" y="4386"/>
                  </a:lnTo>
                  <a:lnTo>
                    <a:pt x="6165" y="4096"/>
                  </a:lnTo>
                  <a:lnTo>
                    <a:pt x="6234" y="3793"/>
                  </a:lnTo>
                  <a:lnTo>
                    <a:pt x="6289" y="3489"/>
                  </a:lnTo>
                  <a:lnTo>
                    <a:pt x="6303" y="3158"/>
                  </a:lnTo>
                  <a:lnTo>
                    <a:pt x="6289" y="2841"/>
                  </a:lnTo>
                  <a:lnTo>
                    <a:pt x="6234" y="2524"/>
                  </a:lnTo>
                  <a:lnTo>
                    <a:pt x="6165" y="2221"/>
                  </a:lnTo>
                  <a:lnTo>
                    <a:pt x="6055" y="1931"/>
                  </a:lnTo>
                  <a:lnTo>
                    <a:pt x="5917" y="1655"/>
                  </a:lnTo>
                  <a:lnTo>
                    <a:pt x="5765" y="1393"/>
                  </a:lnTo>
                  <a:lnTo>
                    <a:pt x="5586" y="1159"/>
                  </a:lnTo>
                  <a:lnTo>
                    <a:pt x="5379" y="924"/>
                  </a:lnTo>
                  <a:lnTo>
                    <a:pt x="5158" y="731"/>
                  </a:lnTo>
                  <a:lnTo>
                    <a:pt x="4910" y="538"/>
                  </a:lnTo>
                  <a:lnTo>
                    <a:pt x="4648" y="386"/>
                  </a:lnTo>
                  <a:lnTo>
                    <a:pt x="4372" y="248"/>
                  </a:lnTo>
                  <a:lnTo>
                    <a:pt x="4082" y="152"/>
                  </a:lnTo>
                  <a:lnTo>
                    <a:pt x="3779" y="69"/>
                  </a:lnTo>
                  <a:lnTo>
                    <a:pt x="3476" y="28"/>
                  </a:lnTo>
                  <a:lnTo>
                    <a:pt x="3145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6"/>
            <p:cNvSpPr/>
            <p:nvPr/>
          </p:nvSpPr>
          <p:spPr>
            <a:xfrm>
              <a:off x="3823775" y="2979550"/>
              <a:ext cx="188275" cy="265825"/>
            </a:xfrm>
            <a:custGeom>
              <a:rect b="b" l="l" r="r" t="t"/>
              <a:pathLst>
                <a:path extrusionOk="0" h="10633" w="7531">
                  <a:moveTo>
                    <a:pt x="2207" y="0"/>
                  </a:moveTo>
                  <a:lnTo>
                    <a:pt x="1918" y="14"/>
                  </a:lnTo>
                  <a:lnTo>
                    <a:pt x="1628" y="41"/>
                  </a:lnTo>
                  <a:lnTo>
                    <a:pt x="1338" y="83"/>
                  </a:lnTo>
                  <a:lnTo>
                    <a:pt x="1063" y="124"/>
                  </a:lnTo>
                  <a:lnTo>
                    <a:pt x="787" y="193"/>
                  </a:lnTo>
                  <a:lnTo>
                    <a:pt x="525" y="276"/>
                  </a:lnTo>
                  <a:lnTo>
                    <a:pt x="263" y="372"/>
                  </a:lnTo>
                  <a:lnTo>
                    <a:pt x="1" y="483"/>
                  </a:lnTo>
                  <a:lnTo>
                    <a:pt x="1" y="10150"/>
                  </a:lnTo>
                  <a:lnTo>
                    <a:pt x="263" y="10260"/>
                  </a:lnTo>
                  <a:lnTo>
                    <a:pt x="525" y="10357"/>
                  </a:lnTo>
                  <a:lnTo>
                    <a:pt x="787" y="10440"/>
                  </a:lnTo>
                  <a:lnTo>
                    <a:pt x="1063" y="10509"/>
                  </a:lnTo>
                  <a:lnTo>
                    <a:pt x="1338" y="10564"/>
                  </a:lnTo>
                  <a:lnTo>
                    <a:pt x="1628" y="10605"/>
                  </a:lnTo>
                  <a:lnTo>
                    <a:pt x="1918" y="10619"/>
                  </a:lnTo>
                  <a:lnTo>
                    <a:pt x="2207" y="10633"/>
                  </a:lnTo>
                  <a:lnTo>
                    <a:pt x="2483" y="10619"/>
                  </a:lnTo>
                  <a:lnTo>
                    <a:pt x="2759" y="10605"/>
                  </a:lnTo>
                  <a:lnTo>
                    <a:pt x="3021" y="10578"/>
                  </a:lnTo>
                  <a:lnTo>
                    <a:pt x="3283" y="10523"/>
                  </a:lnTo>
                  <a:lnTo>
                    <a:pt x="3545" y="10467"/>
                  </a:lnTo>
                  <a:lnTo>
                    <a:pt x="3793" y="10398"/>
                  </a:lnTo>
                  <a:lnTo>
                    <a:pt x="4041" y="10316"/>
                  </a:lnTo>
                  <a:lnTo>
                    <a:pt x="4276" y="10219"/>
                  </a:lnTo>
                  <a:lnTo>
                    <a:pt x="4510" y="10109"/>
                  </a:lnTo>
                  <a:lnTo>
                    <a:pt x="4745" y="9985"/>
                  </a:lnTo>
                  <a:lnTo>
                    <a:pt x="4965" y="9861"/>
                  </a:lnTo>
                  <a:lnTo>
                    <a:pt x="5186" y="9723"/>
                  </a:lnTo>
                  <a:lnTo>
                    <a:pt x="5393" y="9571"/>
                  </a:lnTo>
                  <a:lnTo>
                    <a:pt x="5586" y="9419"/>
                  </a:lnTo>
                  <a:lnTo>
                    <a:pt x="5779" y="9254"/>
                  </a:lnTo>
                  <a:lnTo>
                    <a:pt x="5972" y="9074"/>
                  </a:lnTo>
                  <a:lnTo>
                    <a:pt x="6151" y="8895"/>
                  </a:lnTo>
                  <a:lnTo>
                    <a:pt x="6317" y="8702"/>
                  </a:lnTo>
                  <a:lnTo>
                    <a:pt x="6469" y="8495"/>
                  </a:lnTo>
                  <a:lnTo>
                    <a:pt x="6620" y="8288"/>
                  </a:lnTo>
                  <a:lnTo>
                    <a:pt x="6758" y="8068"/>
                  </a:lnTo>
                  <a:lnTo>
                    <a:pt x="6882" y="7847"/>
                  </a:lnTo>
                  <a:lnTo>
                    <a:pt x="7006" y="7626"/>
                  </a:lnTo>
                  <a:lnTo>
                    <a:pt x="7103" y="7392"/>
                  </a:lnTo>
                  <a:lnTo>
                    <a:pt x="7200" y="7144"/>
                  </a:lnTo>
                  <a:lnTo>
                    <a:pt x="7282" y="6895"/>
                  </a:lnTo>
                  <a:lnTo>
                    <a:pt x="7365" y="6647"/>
                  </a:lnTo>
                  <a:lnTo>
                    <a:pt x="7420" y="6385"/>
                  </a:lnTo>
                  <a:lnTo>
                    <a:pt x="7462" y="6123"/>
                  </a:lnTo>
                  <a:lnTo>
                    <a:pt x="7503" y="5861"/>
                  </a:lnTo>
                  <a:lnTo>
                    <a:pt x="7517" y="5599"/>
                  </a:lnTo>
                  <a:lnTo>
                    <a:pt x="7531" y="5323"/>
                  </a:lnTo>
                  <a:lnTo>
                    <a:pt x="7517" y="5048"/>
                  </a:lnTo>
                  <a:lnTo>
                    <a:pt x="7503" y="4772"/>
                  </a:lnTo>
                  <a:lnTo>
                    <a:pt x="7462" y="4510"/>
                  </a:lnTo>
                  <a:lnTo>
                    <a:pt x="7420" y="4248"/>
                  </a:lnTo>
                  <a:lnTo>
                    <a:pt x="7365" y="3986"/>
                  </a:lnTo>
                  <a:lnTo>
                    <a:pt x="7282" y="3737"/>
                  </a:lnTo>
                  <a:lnTo>
                    <a:pt x="7200" y="3489"/>
                  </a:lnTo>
                  <a:lnTo>
                    <a:pt x="7103" y="3255"/>
                  </a:lnTo>
                  <a:lnTo>
                    <a:pt x="7006" y="3020"/>
                  </a:lnTo>
                  <a:lnTo>
                    <a:pt x="6882" y="2786"/>
                  </a:lnTo>
                  <a:lnTo>
                    <a:pt x="6758" y="2565"/>
                  </a:lnTo>
                  <a:lnTo>
                    <a:pt x="6620" y="2344"/>
                  </a:lnTo>
                  <a:lnTo>
                    <a:pt x="6469" y="2138"/>
                  </a:lnTo>
                  <a:lnTo>
                    <a:pt x="6317" y="1945"/>
                  </a:lnTo>
                  <a:lnTo>
                    <a:pt x="6151" y="1751"/>
                  </a:lnTo>
                  <a:lnTo>
                    <a:pt x="5972" y="1558"/>
                  </a:lnTo>
                  <a:lnTo>
                    <a:pt x="5779" y="1379"/>
                  </a:lnTo>
                  <a:lnTo>
                    <a:pt x="5586" y="1214"/>
                  </a:lnTo>
                  <a:lnTo>
                    <a:pt x="5393" y="1062"/>
                  </a:lnTo>
                  <a:lnTo>
                    <a:pt x="5186" y="910"/>
                  </a:lnTo>
                  <a:lnTo>
                    <a:pt x="4965" y="772"/>
                  </a:lnTo>
                  <a:lnTo>
                    <a:pt x="4745" y="648"/>
                  </a:lnTo>
                  <a:lnTo>
                    <a:pt x="4510" y="524"/>
                  </a:lnTo>
                  <a:lnTo>
                    <a:pt x="4276" y="428"/>
                  </a:lnTo>
                  <a:lnTo>
                    <a:pt x="4041" y="331"/>
                  </a:lnTo>
                  <a:lnTo>
                    <a:pt x="3793" y="248"/>
                  </a:lnTo>
                  <a:lnTo>
                    <a:pt x="3545" y="179"/>
                  </a:lnTo>
                  <a:lnTo>
                    <a:pt x="3283" y="110"/>
                  </a:lnTo>
                  <a:lnTo>
                    <a:pt x="3021" y="69"/>
                  </a:lnTo>
                  <a:lnTo>
                    <a:pt x="2759" y="28"/>
                  </a:lnTo>
                  <a:lnTo>
                    <a:pt x="2483" y="14"/>
                  </a:lnTo>
                  <a:lnTo>
                    <a:pt x="2207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" name="Google Shape;213;p6"/>
            <p:cNvSpPr/>
            <p:nvPr/>
          </p:nvSpPr>
          <p:spPr>
            <a:xfrm>
              <a:off x="5548350" y="2976100"/>
              <a:ext cx="40700" cy="191375"/>
            </a:xfrm>
            <a:custGeom>
              <a:rect b="b" l="l" r="r" t="t"/>
              <a:pathLst>
                <a:path extrusionOk="0" h="7655" w="1628">
                  <a:moveTo>
                    <a:pt x="1628" y="0"/>
                  </a:moveTo>
                  <a:lnTo>
                    <a:pt x="1448" y="179"/>
                  </a:lnTo>
                  <a:lnTo>
                    <a:pt x="1269" y="372"/>
                  </a:lnTo>
                  <a:lnTo>
                    <a:pt x="1104" y="579"/>
                  </a:lnTo>
                  <a:lnTo>
                    <a:pt x="952" y="786"/>
                  </a:lnTo>
                  <a:lnTo>
                    <a:pt x="800" y="1007"/>
                  </a:lnTo>
                  <a:lnTo>
                    <a:pt x="676" y="1241"/>
                  </a:lnTo>
                  <a:lnTo>
                    <a:pt x="552" y="1476"/>
                  </a:lnTo>
                  <a:lnTo>
                    <a:pt x="442" y="1710"/>
                  </a:lnTo>
                  <a:lnTo>
                    <a:pt x="345" y="1958"/>
                  </a:lnTo>
                  <a:lnTo>
                    <a:pt x="249" y="2207"/>
                  </a:lnTo>
                  <a:lnTo>
                    <a:pt x="180" y="2469"/>
                  </a:lnTo>
                  <a:lnTo>
                    <a:pt x="111" y="2731"/>
                  </a:lnTo>
                  <a:lnTo>
                    <a:pt x="69" y="2993"/>
                  </a:lnTo>
                  <a:lnTo>
                    <a:pt x="28" y="3269"/>
                  </a:lnTo>
                  <a:lnTo>
                    <a:pt x="14" y="3544"/>
                  </a:lnTo>
                  <a:lnTo>
                    <a:pt x="0" y="3820"/>
                  </a:lnTo>
                  <a:lnTo>
                    <a:pt x="14" y="4110"/>
                  </a:lnTo>
                  <a:lnTo>
                    <a:pt x="28" y="4386"/>
                  </a:lnTo>
                  <a:lnTo>
                    <a:pt x="69" y="4648"/>
                  </a:lnTo>
                  <a:lnTo>
                    <a:pt x="111" y="4923"/>
                  </a:lnTo>
                  <a:lnTo>
                    <a:pt x="180" y="5186"/>
                  </a:lnTo>
                  <a:lnTo>
                    <a:pt x="249" y="5434"/>
                  </a:lnTo>
                  <a:lnTo>
                    <a:pt x="345" y="5696"/>
                  </a:lnTo>
                  <a:lnTo>
                    <a:pt x="442" y="5930"/>
                  </a:lnTo>
                  <a:lnTo>
                    <a:pt x="552" y="6178"/>
                  </a:lnTo>
                  <a:lnTo>
                    <a:pt x="676" y="6413"/>
                  </a:lnTo>
                  <a:lnTo>
                    <a:pt x="800" y="6634"/>
                  </a:lnTo>
                  <a:lnTo>
                    <a:pt x="952" y="6854"/>
                  </a:lnTo>
                  <a:lnTo>
                    <a:pt x="1104" y="7061"/>
                  </a:lnTo>
                  <a:lnTo>
                    <a:pt x="1269" y="7268"/>
                  </a:lnTo>
                  <a:lnTo>
                    <a:pt x="1448" y="7461"/>
                  </a:lnTo>
                  <a:lnTo>
                    <a:pt x="1628" y="7654"/>
                  </a:lnTo>
                  <a:lnTo>
                    <a:pt x="1628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" name="Google Shape;214;p6"/>
            <p:cNvSpPr/>
            <p:nvPr/>
          </p:nvSpPr>
          <p:spPr>
            <a:xfrm>
              <a:off x="5213925" y="3303625"/>
              <a:ext cx="208250" cy="50350"/>
            </a:xfrm>
            <a:custGeom>
              <a:rect b="b" l="l" r="r" t="t"/>
              <a:pathLst>
                <a:path extrusionOk="0" h="2014" w="8330">
                  <a:moveTo>
                    <a:pt x="4165" y="1"/>
                  </a:moveTo>
                  <a:lnTo>
                    <a:pt x="3848" y="14"/>
                  </a:lnTo>
                  <a:lnTo>
                    <a:pt x="3544" y="42"/>
                  </a:lnTo>
                  <a:lnTo>
                    <a:pt x="3241" y="83"/>
                  </a:lnTo>
                  <a:lnTo>
                    <a:pt x="2938" y="138"/>
                  </a:lnTo>
                  <a:lnTo>
                    <a:pt x="2648" y="221"/>
                  </a:lnTo>
                  <a:lnTo>
                    <a:pt x="2358" y="318"/>
                  </a:lnTo>
                  <a:lnTo>
                    <a:pt x="2082" y="428"/>
                  </a:lnTo>
                  <a:lnTo>
                    <a:pt x="1820" y="552"/>
                  </a:lnTo>
                  <a:lnTo>
                    <a:pt x="1558" y="690"/>
                  </a:lnTo>
                  <a:lnTo>
                    <a:pt x="1296" y="842"/>
                  </a:lnTo>
                  <a:lnTo>
                    <a:pt x="1062" y="1007"/>
                  </a:lnTo>
                  <a:lnTo>
                    <a:pt x="828" y="1187"/>
                  </a:lnTo>
                  <a:lnTo>
                    <a:pt x="607" y="1366"/>
                  </a:lnTo>
                  <a:lnTo>
                    <a:pt x="386" y="1573"/>
                  </a:lnTo>
                  <a:lnTo>
                    <a:pt x="193" y="1793"/>
                  </a:lnTo>
                  <a:lnTo>
                    <a:pt x="0" y="2014"/>
                  </a:lnTo>
                  <a:lnTo>
                    <a:pt x="8330" y="2014"/>
                  </a:lnTo>
                  <a:lnTo>
                    <a:pt x="8151" y="1793"/>
                  </a:lnTo>
                  <a:lnTo>
                    <a:pt x="7944" y="1573"/>
                  </a:lnTo>
                  <a:lnTo>
                    <a:pt x="7737" y="1366"/>
                  </a:lnTo>
                  <a:lnTo>
                    <a:pt x="7502" y="1187"/>
                  </a:lnTo>
                  <a:lnTo>
                    <a:pt x="7282" y="1007"/>
                  </a:lnTo>
                  <a:lnTo>
                    <a:pt x="7033" y="842"/>
                  </a:lnTo>
                  <a:lnTo>
                    <a:pt x="6785" y="690"/>
                  </a:lnTo>
                  <a:lnTo>
                    <a:pt x="6523" y="552"/>
                  </a:lnTo>
                  <a:lnTo>
                    <a:pt x="6247" y="428"/>
                  </a:lnTo>
                  <a:lnTo>
                    <a:pt x="5972" y="318"/>
                  </a:lnTo>
                  <a:lnTo>
                    <a:pt x="5682" y="221"/>
                  </a:lnTo>
                  <a:lnTo>
                    <a:pt x="5392" y="138"/>
                  </a:lnTo>
                  <a:lnTo>
                    <a:pt x="5089" y="83"/>
                  </a:lnTo>
                  <a:lnTo>
                    <a:pt x="4786" y="42"/>
                  </a:lnTo>
                  <a:lnTo>
                    <a:pt x="4482" y="14"/>
                  </a:lnTo>
                  <a:lnTo>
                    <a:pt x="4165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" name="Google Shape;215;p6"/>
            <p:cNvSpPr/>
            <p:nvPr/>
          </p:nvSpPr>
          <p:spPr>
            <a:xfrm>
              <a:off x="5500425" y="3247775"/>
              <a:ext cx="88625" cy="106200"/>
            </a:xfrm>
            <a:custGeom>
              <a:rect b="b" l="l" r="r" t="t"/>
              <a:pathLst>
                <a:path extrusionOk="0" h="4248" w="3545">
                  <a:moveTo>
                    <a:pt x="3159" y="0"/>
                  </a:moveTo>
                  <a:lnTo>
                    <a:pt x="2841" y="14"/>
                  </a:lnTo>
                  <a:lnTo>
                    <a:pt x="2524" y="69"/>
                  </a:lnTo>
                  <a:lnTo>
                    <a:pt x="2221" y="152"/>
                  </a:lnTo>
                  <a:lnTo>
                    <a:pt x="1931" y="249"/>
                  </a:lnTo>
                  <a:lnTo>
                    <a:pt x="1655" y="387"/>
                  </a:lnTo>
                  <a:lnTo>
                    <a:pt x="1393" y="538"/>
                  </a:lnTo>
                  <a:lnTo>
                    <a:pt x="1159" y="731"/>
                  </a:lnTo>
                  <a:lnTo>
                    <a:pt x="924" y="924"/>
                  </a:lnTo>
                  <a:lnTo>
                    <a:pt x="731" y="1159"/>
                  </a:lnTo>
                  <a:lnTo>
                    <a:pt x="538" y="1393"/>
                  </a:lnTo>
                  <a:lnTo>
                    <a:pt x="387" y="1655"/>
                  </a:lnTo>
                  <a:lnTo>
                    <a:pt x="249" y="1931"/>
                  </a:lnTo>
                  <a:lnTo>
                    <a:pt x="152" y="2221"/>
                  </a:lnTo>
                  <a:lnTo>
                    <a:pt x="69" y="2524"/>
                  </a:lnTo>
                  <a:lnTo>
                    <a:pt x="28" y="2841"/>
                  </a:lnTo>
                  <a:lnTo>
                    <a:pt x="0" y="3159"/>
                  </a:lnTo>
                  <a:lnTo>
                    <a:pt x="14" y="3448"/>
                  </a:lnTo>
                  <a:lnTo>
                    <a:pt x="56" y="3724"/>
                  </a:lnTo>
                  <a:lnTo>
                    <a:pt x="111" y="3986"/>
                  </a:lnTo>
                  <a:lnTo>
                    <a:pt x="193" y="4248"/>
                  </a:lnTo>
                  <a:lnTo>
                    <a:pt x="3545" y="4248"/>
                  </a:lnTo>
                  <a:lnTo>
                    <a:pt x="3545" y="28"/>
                  </a:lnTo>
                  <a:lnTo>
                    <a:pt x="3352" y="14"/>
                  </a:lnTo>
                  <a:lnTo>
                    <a:pt x="3159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" name="Google Shape;216;p6"/>
            <p:cNvSpPr/>
            <p:nvPr/>
          </p:nvSpPr>
          <p:spPr>
            <a:xfrm>
              <a:off x="3854125" y="2738550"/>
              <a:ext cx="157925" cy="157925"/>
            </a:xfrm>
            <a:custGeom>
              <a:rect b="b" l="l" r="r" t="t"/>
              <a:pathLst>
                <a:path extrusionOk="0" h="6317" w="6317">
                  <a:moveTo>
                    <a:pt x="3158" y="0"/>
                  </a:moveTo>
                  <a:lnTo>
                    <a:pt x="2841" y="28"/>
                  </a:lnTo>
                  <a:lnTo>
                    <a:pt x="2524" y="69"/>
                  </a:lnTo>
                  <a:lnTo>
                    <a:pt x="2221" y="152"/>
                  </a:lnTo>
                  <a:lnTo>
                    <a:pt x="1931" y="248"/>
                  </a:lnTo>
                  <a:lnTo>
                    <a:pt x="1655" y="386"/>
                  </a:lnTo>
                  <a:lnTo>
                    <a:pt x="1393" y="538"/>
                  </a:lnTo>
                  <a:lnTo>
                    <a:pt x="1145" y="731"/>
                  </a:lnTo>
                  <a:lnTo>
                    <a:pt x="924" y="924"/>
                  </a:lnTo>
                  <a:lnTo>
                    <a:pt x="717" y="1159"/>
                  </a:lnTo>
                  <a:lnTo>
                    <a:pt x="538" y="1393"/>
                  </a:lnTo>
                  <a:lnTo>
                    <a:pt x="386" y="1655"/>
                  </a:lnTo>
                  <a:lnTo>
                    <a:pt x="248" y="1931"/>
                  </a:lnTo>
                  <a:lnTo>
                    <a:pt x="152" y="2220"/>
                  </a:lnTo>
                  <a:lnTo>
                    <a:pt x="69" y="2524"/>
                  </a:lnTo>
                  <a:lnTo>
                    <a:pt x="14" y="2841"/>
                  </a:lnTo>
                  <a:lnTo>
                    <a:pt x="0" y="3158"/>
                  </a:lnTo>
                  <a:lnTo>
                    <a:pt x="14" y="3475"/>
                  </a:lnTo>
                  <a:lnTo>
                    <a:pt x="69" y="3793"/>
                  </a:lnTo>
                  <a:lnTo>
                    <a:pt x="152" y="4096"/>
                  </a:lnTo>
                  <a:lnTo>
                    <a:pt x="248" y="4386"/>
                  </a:lnTo>
                  <a:lnTo>
                    <a:pt x="386" y="4661"/>
                  </a:lnTo>
                  <a:lnTo>
                    <a:pt x="538" y="4923"/>
                  </a:lnTo>
                  <a:lnTo>
                    <a:pt x="717" y="5172"/>
                  </a:lnTo>
                  <a:lnTo>
                    <a:pt x="924" y="5392"/>
                  </a:lnTo>
                  <a:lnTo>
                    <a:pt x="1145" y="5599"/>
                  </a:lnTo>
                  <a:lnTo>
                    <a:pt x="1393" y="5779"/>
                  </a:lnTo>
                  <a:lnTo>
                    <a:pt x="1655" y="5930"/>
                  </a:lnTo>
                  <a:lnTo>
                    <a:pt x="1931" y="6068"/>
                  </a:lnTo>
                  <a:lnTo>
                    <a:pt x="2221" y="6178"/>
                  </a:lnTo>
                  <a:lnTo>
                    <a:pt x="2524" y="6247"/>
                  </a:lnTo>
                  <a:lnTo>
                    <a:pt x="2841" y="6303"/>
                  </a:lnTo>
                  <a:lnTo>
                    <a:pt x="3158" y="6316"/>
                  </a:lnTo>
                  <a:lnTo>
                    <a:pt x="3476" y="6303"/>
                  </a:lnTo>
                  <a:lnTo>
                    <a:pt x="3793" y="6247"/>
                  </a:lnTo>
                  <a:lnTo>
                    <a:pt x="4096" y="6178"/>
                  </a:lnTo>
                  <a:lnTo>
                    <a:pt x="4386" y="6068"/>
                  </a:lnTo>
                  <a:lnTo>
                    <a:pt x="4662" y="5930"/>
                  </a:lnTo>
                  <a:lnTo>
                    <a:pt x="4924" y="5779"/>
                  </a:lnTo>
                  <a:lnTo>
                    <a:pt x="5158" y="5599"/>
                  </a:lnTo>
                  <a:lnTo>
                    <a:pt x="5393" y="5392"/>
                  </a:lnTo>
                  <a:lnTo>
                    <a:pt x="5586" y="5172"/>
                  </a:lnTo>
                  <a:lnTo>
                    <a:pt x="5779" y="4923"/>
                  </a:lnTo>
                  <a:lnTo>
                    <a:pt x="5930" y="4661"/>
                  </a:lnTo>
                  <a:lnTo>
                    <a:pt x="6068" y="4386"/>
                  </a:lnTo>
                  <a:lnTo>
                    <a:pt x="6165" y="4096"/>
                  </a:lnTo>
                  <a:lnTo>
                    <a:pt x="6248" y="3793"/>
                  </a:lnTo>
                  <a:lnTo>
                    <a:pt x="6303" y="3475"/>
                  </a:lnTo>
                  <a:lnTo>
                    <a:pt x="6317" y="3158"/>
                  </a:lnTo>
                  <a:lnTo>
                    <a:pt x="6303" y="2841"/>
                  </a:lnTo>
                  <a:lnTo>
                    <a:pt x="6248" y="2524"/>
                  </a:lnTo>
                  <a:lnTo>
                    <a:pt x="6165" y="2220"/>
                  </a:lnTo>
                  <a:lnTo>
                    <a:pt x="6068" y="1931"/>
                  </a:lnTo>
                  <a:lnTo>
                    <a:pt x="5930" y="1655"/>
                  </a:lnTo>
                  <a:lnTo>
                    <a:pt x="5779" y="1393"/>
                  </a:lnTo>
                  <a:lnTo>
                    <a:pt x="5586" y="1159"/>
                  </a:lnTo>
                  <a:lnTo>
                    <a:pt x="5393" y="924"/>
                  </a:lnTo>
                  <a:lnTo>
                    <a:pt x="5158" y="731"/>
                  </a:lnTo>
                  <a:lnTo>
                    <a:pt x="4924" y="538"/>
                  </a:lnTo>
                  <a:lnTo>
                    <a:pt x="4662" y="386"/>
                  </a:lnTo>
                  <a:lnTo>
                    <a:pt x="4386" y="248"/>
                  </a:lnTo>
                  <a:lnTo>
                    <a:pt x="4096" y="152"/>
                  </a:lnTo>
                  <a:lnTo>
                    <a:pt x="3793" y="69"/>
                  </a:lnTo>
                  <a:lnTo>
                    <a:pt x="3476" y="28"/>
                  </a:lnTo>
                  <a:lnTo>
                    <a:pt x="3158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" name="Google Shape;217;p6"/>
            <p:cNvSpPr/>
            <p:nvPr/>
          </p:nvSpPr>
          <p:spPr>
            <a:xfrm>
              <a:off x="4860175" y="3032975"/>
              <a:ext cx="265850" cy="265850"/>
            </a:xfrm>
            <a:custGeom>
              <a:rect b="b" l="l" r="r" t="t"/>
              <a:pathLst>
                <a:path extrusionOk="0" h="10634" w="10634">
                  <a:moveTo>
                    <a:pt x="5324" y="1"/>
                  </a:moveTo>
                  <a:lnTo>
                    <a:pt x="5048" y="14"/>
                  </a:lnTo>
                  <a:lnTo>
                    <a:pt x="4772" y="28"/>
                  </a:lnTo>
                  <a:lnTo>
                    <a:pt x="4510" y="56"/>
                  </a:lnTo>
                  <a:lnTo>
                    <a:pt x="4248" y="111"/>
                  </a:lnTo>
                  <a:lnTo>
                    <a:pt x="3986" y="166"/>
                  </a:lnTo>
                  <a:lnTo>
                    <a:pt x="3738" y="235"/>
                  </a:lnTo>
                  <a:lnTo>
                    <a:pt x="3490" y="318"/>
                  </a:lnTo>
                  <a:lnTo>
                    <a:pt x="3255" y="414"/>
                  </a:lnTo>
                  <a:lnTo>
                    <a:pt x="3021" y="525"/>
                  </a:lnTo>
                  <a:lnTo>
                    <a:pt x="2786" y="649"/>
                  </a:lnTo>
                  <a:lnTo>
                    <a:pt x="2566" y="773"/>
                  </a:lnTo>
                  <a:lnTo>
                    <a:pt x="2345" y="911"/>
                  </a:lnTo>
                  <a:lnTo>
                    <a:pt x="2138" y="1063"/>
                  </a:lnTo>
                  <a:lnTo>
                    <a:pt x="1945" y="1214"/>
                  </a:lnTo>
                  <a:lnTo>
                    <a:pt x="1752" y="1380"/>
                  </a:lnTo>
                  <a:lnTo>
                    <a:pt x="1559" y="1559"/>
                  </a:lnTo>
                  <a:lnTo>
                    <a:pt x="1380" y="1738"/>
                  </a:lnTo>
                  <a:lnTo>
                    <a:pt x="1214" y="1931"/>
                  </a:lnTo>
                  <a:lnTo>
                    <a:pt x="1062" y="2138"/>
                  </a:lnTo>
                  <a:lnTo>
                    <a:pt x="911" y="2345"/>
                  </a:lnTo>
                  <a:lnTo>
                    <a:pt x="773" y="2566"/>
                  </a:lnTo>
                  <a:lnTo>
                    <a:pt x="649" y="2786"/>
                  </a:lnTo>
                  <a:lnTo>
                    <a:pt x="525" y="3007"/>
                  </a:lnTo>
                  <a:lnTo>
                    <a:pt x="428" y="3241"/>
                  </a:lnTo>
                  <a:lnTo>
                    <a:pt x="331" y="3490"/>
                  </a:lnTo>
                  <a:lnTo>
                    <a:pt x="249" y="3738"/>
                  </a:lnTo>
                  <a:lnTo>
                    <a:pt x="166" y="3986"/>
                  </a:lnTo>
                  <a:lnTo>
                    <a:pt x="111" y="4248"/>
                  </a:lnTo>
                  <a:lnTo>
                    <a:pt x="69" y="4510"/>
                  </a:lnTo>
                  <a:lnTo>
                    <a:pt x="28" y="4772"/>
                  </a:lnTo>
                  <a:lnTo>
                    <a:pt x="14" y="5048"/>
                  </a:lnTo>
                  <a:lnTo>
                    <a:pt x="0" y="5310"/>
                  </a:lnTo>
                  <a:lnTo>
                    <a:pt x="14" y="5586"/>
                  </a:lnTo>
                  <a:lnTo>
                    <a:pt x="28" y="5862"/>
                  </a:lnTo>
                  <a:lnTo>
                    <a:pt x="69" y="6124"/>
                  </a:lnTo>
                  <a:lnTo>
                    <a:pt x="111" y="6386"/>
                  </a:lnTo>
                  <a:lnTo>
                    <a:pt x="166" y="6648"/>
                  </a:lnTo>
                  <a:lnTo>
                    <a:pt x="249" y="6896"/>
                  </a:lnTo>
                  <a:lnTo>
                    <a:pt x="331" y="7144"/>
                  </a:lnTo>
                  <a:lnTo>
                    <a:pt x="428" y="7379"/>
                  </a:lnTo>
                  <a:lnTo>
                    <a:pt x="525" y="7613"/>
                  </a:lnTo>
                  <a:lnTo>
                    <a:pt x="649" y="7848"/>
                  </a:lnTo>
                  <a:lnTo>
                    <a:pt x="773" y="8068"/>
                  </a:lnTo>
                  <a:lnTo>
                    <a:pt x="911" y="8289"/>
                  </a:lnTo>
                  <a:lnTo>
                    <a:pt x="1062" y="8496"/>
                  </a:lnTo>
                  <a:lnTo>
                    <a:pt x="1214" y="8689"/>
                  </a:lnTo>
                  <a:lnTo>
                    <a:pt x="1380" y="8882"/>
                  </a:lnTo>
                  <a:lnTo>
                    <a:pt x="1559" y="9075"/>
                  </a:lnTo>
                  <a:lnTo>
                    <a:pt x="1752" y="9254"/>
                  </a:lnTo>
                  <a:lnTo>
                    <a:pt x="1945" y="9420"/>
                  </a:lnTo>
                  <a:lnTo>
                    <a:pt x="2138" y="9572"/>
                  </a:lnTo>
                  <a:lnTo>
                    <a:pt x="2345" y="9723"/>
                  </a:lnTo>
                  <a:lnTo>
                    <a:pt x="2566" y="9861"/>
                  </a:lnTo>
                  <a:lnTo>
                    <a:pt x="2786" y="9985"/>
                  </a:lnTo>
                  <a:lnTo>
                    <a:pt x="3021" y="10109"/>
                  </a:lnTo>
                  <a:lnTo>
                    <a:pt x="3255" y="10206"/>
                  </a:lnTo>
                  <a:lnTo>
                    <a:pt x="3490" y="10302"/>
                  </a:lnTo>
                  <a:lnTo>
                    <a:pt x="3738" y="10385"/>
                  </a:lnTo>
                  <a:lnTo>
                    <a:pt x="3986" y="10468"/>
                  </a:lnTo>
                  <a:lnTo>
                    <a:pt x="4248" y="10523"/>
                  </a:lnTo>
                  <a:lnTo>
                    <a:pt x="4510" y="10564"/>
                  </a:lnTo>
                  <a:lnTo>
                    <a:pt x="4772" y="10606"/>
                  </a:lnTo>
                  <a:lnTo>
                    <a:pt x="5048" y="10620"/>
                  </a:lnTo>
                  <a:lnTo>
                    <a:pt x="5324" y="10633"/>
                  </a:lnTo>
                  <a:lnTo>
                    <a:pt x="5586" y="10620"/>
                  </a:lnTo>
                  <a:lnTo>
                    <a:pt x="5862" y="10606"/>
                  </a:lnTo>
                  <a:lnTo>
                    <a:pt x="6124" y="10564"/>
                  </a:lnTo>
                  <a:lnTo>
                    <a:pt x="6386" y="10523"/>
                  </a:lnTo>
                  <a:lnTo>
                    <a:pt x="6648" y="10468"/>
                  </a:lnTo>
                  <a:lnTo>
                    <a:pt x="6896" y="10385"/>
                  </a:lnTo>
                  <a:lnTo>
                    <a:pt x="7144" y="10302"/>
                  </a:lnTo>
                  <a:lnTo>
                    <a:pt x="7392" y="10206"/>
                  </a:lnTo>
                  <a:lnTo>
                    <a:pt x="7627" y="10109"/>
                  </a:lnTo>
                  <a:lnTo>
                    <a:pt x="7848" y="9985"/>
                  </a:lnTo>
                  <a:lnTo>
                    <a:pt x="8068" y="9861"/>
                  </a:lnTo>
                  <a:lnTo>
                    <a:pt x="8289" y="9723"/>
                  </a:lnTo>
                  <a:lnTo>
                    <a:pt x="8496" y="9572"/>
                  </a:lnTo>
                  <a:lnTo>
                    <a:pt x="8703" y="9420"/>
                  </a:lnTo>
                  <a:lnTo>
                    <a:pt x="8896" y="9254"/>
                  </a:lnTo>
                  <a:lnTo>
                    <a:pt x="9075" y="9075"/>
                  </a:lnTo>
                  <a:lnTo>
                    <a:pt x="9254" y="8882"/>
                  </a:lnTo>
                  <a:lnTo>
                    <a:pt x="9420" y="8689"/>
                  </a:lnTo>
                  <a:lnTo>
                    <a:pt x="9571" y="8496"/>
                  </a:lnTo>
                  <a:lnTo>
                    <a:pt x="9723" y="8289"/>
                  </a:lnTo>
                  <a:lnTo>
                    <a:pt x="9861" y="8068"/>
                  </a:lnTo>
                  <a:lnTo>
                    <a:pt x="9985" y="7848"/>
                  </a:lnTo>
                  <a:lnTo>
                    <a:pt x="10109" y="7613"/>
                  </a:lnTo>
                  <a:lnTo>
                    <a:pt x="10220" y="7379"/>
                  </a:lnTo>
                  <a:lnTo>
                    <a:pt x="10316" y="7144"/>
                  </a:lnTo>
                  <a:lnTo>
                    <a:pt x="10399" y="6896"/>
                  </a:lnTo>
                  <a:lnTo>
                    <a:pt x="10468" y="6648"/>
                  </a:lnTo>
                  <a:lnTo>
                    <a:pt x="10523" y="6386"/>
                  </a:lnTo>
                  <a:lnTo>
                    <a:pt x="10564" y="6124"/>
                  </a:lnTo>
                  <a:lnTo>
                    <a:pt x="10606" y="5862"/>
                  </a:lnTo>
                  <a:lnTo>
                    <a:pt x="10620" y="5586"/>
                  </a:lnTo>
                  <a:lnTo>
                    <a:pt x="10633" y="5310"/>
                  </a:lnTo>
                  <a:lnTo>
                    <a:pt x="10620" y="5048"/>
                  </a:lnTo>
                  <a:lnTo>
                    <a:pt x="10606" y="4772"/>
                  </a:lnTo>
                  <a:lnTo>
                    <a:pt x="10564" y="4510"/>
                  </a:lnTo>
                  <a:lnTo>
                    <a:pt x="10523" y="4248"/>
                  </a:lnTo>
                  <a:lnTo>
                    <a:pt x="10468" y="3986"/>
                  </a:lnTo>
                  <a:lnTo>
                    <a:pt x="10399" y="3738"/>
                  </a:lnTo>
                  <a:lnTo>
                    <a:pt x="10316" y="3490"/>
                  </a:lnTo>
                  <a:lnTo>
                    <a:pt x="10220" y="3241"/>
                  </a:lnTo>
                  <a:lnTo>
                    <a:pt x="10109" y="3007"/>
                  </a:lnTo>
                  <a:lnTo>
                    <a:pt x="9985" y="2786"/>
                  </a:lnTo>
                  <a:lnTo>
                    <a:pt x="9861" y="2566"/>
                  </a:lnTo>
                  <a:lnTo>
                    <a:pt x="9723" y="2345"/>
                  </a:lnTo>
                  <a:lnTo>
                    <a:pt x="9571" y="2138"/>
                  </a:lnTo>
                  <a:lnTo>
                    <a:pt x="9420" y="1931"/>
                  </a:lnTo>
                  <a:lnTo>
                    <a:pt x="9254" y="1738"/>
                  </a:lnTo>
                  <a:lnTo>
                    <a:pt x="9075" y="1559"/>
                  </a:lnTo>
                  <a:lnTo>
                    <a:pt x="8896" y="1380"/>
                  </a:lnTo>
                  <a:lnTo>
                    <a:pt x="8703" y="1214"/>
                  </a:lnTo>
                  <a:lnTo>
                    <a:pt x="8496" y="1063"/>
                  </a:lnTo>
                  <a:lnTo>
                    <a:pt x="8289" y="911"/>
                  </a:lnTo>
                  <a:lnTo>
                    <a:pt x="8068" y="773"/>
                  </a:lnTo>
                  <a:lnTo>
                    <a:pt x="7848" y="649"/>
                  </a:lnTo>
                  <a:lnTo>
                    <a:pt x="7627" y="525"/>
                  </a:lnTo>
                  <a:lnTo>
                    <a:pt x="7392" y="414"/>
                  </a:lnTo>
                  <a:lnTo>
                    <a:pt x="7144" y="318"/>
                  </a:lnTo>
                  <a:lnTo>
                    <a:pt x="6896" y="235"/>
                  </a:lnTo>
                  <a:lnTo>
                    <a:pt x="6648" y="166"/>
                  </a:lnTo>
                  <a:lnTo>
                    <a:pt x="6386" y="111"/>
                  </a:lnTo>
                  <a:lnTo>
                    <a:pt x="6124" y="56"/>
                  </a:lnTo>
                  <a:lnTo>
                    <a:pt x="5862" y="28"/>
                  </a:lnTo>
                  <a:lnTo>
                    <a:pt x="5586" y="14"/>
                  </a:lnTo>
                  <a:lnTo>
                    <a:pt x="5324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" name="Google Shape;218;p6"/>
            <p:cNvSpPr/>
            <p:nvPr/>
          </p:nvSpPr>
          <p:spPr>
            <a:xfrm>
              <a:off x="4867425" y="2757850"/>
              <a:ext cx="78975" cy="78975"/>
            </a:xfrm>
            <a:custGeom>
              <a:rect b="b" l="l" r="r" t="t"/>
              <a:pathLst>
                <a:path extrusionOk="0" h="3159" w="3159">
                  <a:moveTo>
                    <a:pt x="1586" y="0"/>
                  </a:moveTo>
                  <a:lnTo>
                    <a:pt x="1421" y="14"/>
                  </a:lnTo>
                  <a:lnTo>
                    <a:pt x="1269" y="42"/>
                  </a:lnTo>
                  <a:lnTo>
                    <a:pt x="1117" y="83"/>
                  </a:lnTo>
                  <a:lnTo>
                    <a:pt x="965" y="125"/>
                  </a:lnTo>
                  <a:lnTo>
                    <a:pt x="828" y="193"/>
                  </a:lnTo>
                  <a:lnTo>
                    <a:pt x="703" y="276"/>
                  </a:lnTo>
                  <a:lnTo>
                    <a:pt x="579" y="373"/>
                  </a:lnTo>
                  <a:lnTo>
                    <a:pt x="469" y="469"/>
                  </a:lnTo>
                  <a:lnTo>
                    <a:pt x="359" y="580"/>
                  </a:lnTo>
                  <a:lnTo>
                    <a:pt x="276" y="704"/>
                  </a:lnTo>
                  <a:lnTo>
                    <a:pt x="193" y="828"/>
                  </a:lnTo>
                  <a:lnTo>
                    <a:pt x="124" y="966"/>
                  </a:lnTo>
                  <a:lnTo>
                    <a:pt x="69" y="1117"/>
                  </a:lnTo>
                  <a:lnTo>
                    <a:pt x="28" y="1269"/>
                  </a:lnTo>
                  <a:lnTo>
                    <a:pt x="14" y="1421"/>
                  </a:lnTo>
                  <a:lnTo>
                    <a:pt x="0" y="1586"/>
                  </a:lnTo>
                  <a:lnTo>
                    <a:pt x="14" y="1752"/>
                  </a:lnTo>
                  <a:lnTo>
                    <a:pt x="28" y="1904"/>
                  </a:lnTo>
                  <a:lnTo>
                    <a:pt x="69" y="2055"/>
                  </a:lnTo>
                  <a:lnTo>
                    <a:pt x="124" y="2193"/>
                  </a:lnTo>
                  <a:lnTo>
                    <a:pt x="193" y="2331"/>
                  </a:lnTo>
                  <a:lnTo>
                    <a:pt x="276" y="2469"/>
                  </a:lnTo>
                  <a:lnTo>
                    <a:pt x="359" y="2593"/>
                  </a:lnTo>
                  <a:lnTo>
                    <a:pt x="469" y="2703"/>
                  </a:lnTo>
                  <a:lnTo>
                    <a:pt x="579" y="2800"/>
                  </a:lnTo>
                  <a:lnTo>
                    <a:pt x="703" y="2897"/>
                  </a:lnTo>
                  <a:lnTo>
                    <a:pt x="828" y="2979"/>
                  </a:lnTo>
                  <a:lnTo>
                    <a:pt x="965" y="3034"/>
                  </a:lnTo>
                  <a:lnTo>
                    <a:pt x="1117" y="3090"/>
                  </a:lnTo>
                  <a:lnTo>
                    <a:pt x="1269" y="3131"/>
                  </a:lnTo>
                  <a:lnTo>
                    <a:pt x="1421" y="3159"/>
                  </a:lnTo>
                  <a:lnTo>
                    <a:pt x="1738" y="3159"/>
                  </a:lnTo>
                  <a:lnTo>
                    <a:pt x="1903" y="3131"/>
                  </a:lnTo>
                  <a:lnTo>
                    <a:pt x="2055" y="3090"/>
                  </a:lnTo>
                  <a:lnTo>
                    <a:pt x="2193" y="3034"/>
                  </a:lnTo>
                  <a:lnTo>
                    <a:pt x="2331" y="2979"/>
                  </a:lnTo>
                  <a:lnTo>
                    <a:pt x="2469" y="2897"/>
                  </a:lnTo>
                  <a:lnTo>
                    <a:pt x="2579" y="2800"/>
                  </a:lnTo>
                  <a:lnTo>
                    <a:pt x="2703" y="2703"/>
                  </a:lnTo>
                  <a:lnTo>
                    <a:pt x="2800" y="2593"/>
                  </a:lnTo>
                  <a:lnTo>
                    <a:pt x="2882" y="2469"/>
                  </a:lnTo>
                  <a:lnTo>
                    <a:pt x="2965" y="2331"/>
                  </a:lnTo>
                  <a:lnTo>
                    <a:pt x="3034" y="2193"/>
                  </a:lnTo>
                  <a:lnTo>
                    <a:pt x="3089" y="2055"/>
                  </a:lnTo>
                  <a:lnTo>
                    <a:pt x="3131" y="1904"/>
                  </a:lnTo>
                  <a:lnTo>
                    <a:pt x="3144" y="1752"/>
                  </a:lnTo>
                  <a:lnTo>
                    <a:pt x="3158" y="1586"/>
                  </a:lnTo>
                  <a:lnTo>
                    <a:pt x="3144" y="1421"/>
                  </a:lnTo>
                  <a:lnTo>
                    <a:pt x="3131" y="1269"/>
                  </a:lnTo>
                  <a:lnTo>
                    <a:pt x="3089" y="1117"/>
                  </a:lnTo>
                  <a:lnTo>
                    <a:pt x="3034" y="966"/>
                  </a:lnTo>
                  <a:lnTo>
                    <a:pt x="2965" y="828"/>
                  </a:lnTo>
                  <a:lnTo>
                    <a:pt x="2882" y="704"/>
                  </a:lnTo>
                  <a:lnTo>
                    <a:pt x="2800" y="580"/>
                  </a:lnTo>
                  <a:lnTo>
                    <a:pt x="2703" y="469"/>
                  </a:lnTo>
                  <a:lnTo>
                    <a:pt x="2579" y="373"/>
                  </a:lnTo>
                  <a:lnTo>
                    <a:pt x="2469" y="276"/>
                  </a:lnTo>
                  <a:lnTo>
                    <a:pt x="2331" y="193"/>
                  </a:lnTo>
                  <a:lnTo>
                    <a:pt x="2193" y="125"/>
                  </a:lnTo>
                  <a:lnTo>
                    <a:pt x="2055" y="83"/>
                  </a:lnTo>
                  <a:lnTo>
                    <a:pt x="1903" y="42"/>
                  </a:lnTo>
                  <a:lnTo>
                    <a:pt x="1738" y="14"/>
                  </a:lnTo>
                  <a:lnTo>
                    <a:pt x="1586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6"/>
            <p:cNvSpPr/>
            <p:nvPr/>
          </p:nvSpPr>
          <p:spPr>
            <a:xfrm>
              <a:off x="5180825" y="2494100"/>
              <a:ext cx="78975" cy="78975"/>
            </a:xfrm>
            <a:custGeom>
              <a:rect b="b" l="l" r="r" t="t"/>
              <a:pathLst>
                <a:path extrusionOk="0" h="3159" w="3159">
                  <a:moveTo>
                    <a:pt x="1421" y="0"/>
                  </a:moveTo>
                  <a:lnTo>
                    <a:pt x="1255" y="28"/>
                  </a:lnTo>
                  <a:lnTo>
                    <a:pt x="1103" y="69"/>
                  </a:lnTo>
                  <a:lnTo>
                    <a:pt x="965" y="124"/>
                  </a:lnTo>
                  <a:lnTo>
                    <a:pt x="828" y="180"/>
                  </a:lnTo>
                  <a:lnTo>
                    <a:pt x="690" y="262"/>
                  </a:lnTo>
                  <a:lnTo>
                    <a:pt x="566" y="359"/>
                  </a:lnTo>
                  <a:lnTo>
                    <a:pt x="455" y="455"/>
                  </a:lnTo>
                  <a:lnTo>
                    <a:pt x="359" y="566"/>
                  </a:lnTo>
                  <a:lnTo>
                    <a:pt x="262" y="690"/>
                  </a:lnTo>
                  <a:lnTo>
                    <a:pt x="193" y="828"/>
                  </a:lnTo>
                  <a:lnTo>
                    <a:pt x="124" y="966"/>
                  </a:lnTo>
                  <a:lnTo>
                    <a:pt x="69" y="1104"/>
                  </a:lnTo>
                  <a:lnTo>
                    <a:pt x="28" y="1255"/>
                  </a:lnTo>
                  <a:lnTo>
                    <a:pt x="0" y="1407"/>
                  </a:lnTo>
                  <a:lnTo>
                    <a:pt x="0" y="1572"/>
                  </a:lnTo>
                  <a:lnTo>
                    <a:pt x="0" y="1738"/>
                  </a:lnTo>
                  <a:lnTo>
                    <a:pt x="28" y="1890"/>
                  </a:lnTo>
                  <a:lnTo>
                    <a:pt x="69" y="2041"/>
                  </a:lnTo>
                  <a:lnTo>
                    <a:pt x="124" y="2193"/>
                  </a:lnTo>
                  <a:lnTo>
                    <a:pt x="193" y="2331"/>
                  </a:lnTo>
                  <a:lnTo>
                    <a:pt x="262" y="2455"/>
                  </a:lnTo>
                  <a:lnTo>
                    <a:pt x="359" y="2579"/>
                  </a:lnTo>
                  <a:lnTo>
                    <a:pt x="455" y="2690"/>
                  </a:lnTo>
                  <a:lnTo>
                    <a:pt x="566" y="2786"/>
                  </a:lnTo>
                  <a:lnTo>
                    <a:pt x="690" y="2883"/>
                  </a:lnTo>
                  <a:lnTo>
                    <a:pt x="828" y="2965"/>
                  </a:lnTo>
                  <a:lnTo>
                    <a:pt x="965" y="3034"/>
                  </a:lnTo>
                  <a:lnTo>
                    <a:pt x="1103" y="3076"/>
                  </a:lnTo>
                  <a:lnTo>
                    <a:pt x="1255" y="3117"/>
                  </a:lnTo>
                  <a:lnTo>
                    <a:pt x="1421" y="3145"/>
                  </a:lnTo>
                  <a:lnTo>
                    <a:pt x="1572" y="3158"/>
                  </a:lnTo>
                  <a:lnTo>
                    <a:pt x="1738" y="3145"/>
                  </a:lnTo>
                  <a:lnTo>
                    <a:pt x="1889" y="3117"/>
                  </a:lnTo>
                  <a:lnTo>
                    <a:pt x="2041" y="3076"/>
                  </a:lnTo>
                  <a:lnTo>
                    <a:pt x="2193" y="3034"/>
                  </a:lnTo>
                  <a:lnTo>
                    <a:pt x="2331" y="2965"/>
                  </a:lnTo>
                  <a:lnTo>
                    <a:pt x="2455" y="2883"/>
                  </a:lnTo>
                  <a:lnTo>
                    <a:pt x="2579" y="2786"/>
                  </a:lnTo>
                  <a:lnTo>
                    <a:pt x="2689" y="2690"/>
                  </a:lnTo>
                  <a:lnTo>
                    <a:pt x="2800" y="2579"/>
                  </a:lnTo>
                  <a:lnTo>
                    <a:pt x="2882" y="2455"/>
                  </a:lnTo>
                  <a:lnTo>
                    <a:pt x="2965" y="2331"/>
                  </a:lnTo>
                  <a:lnTo>
                    <a:pt x="3034" y="2193"/>
                  </a:lnTo>
                  <a:lnTo>
                    <a:pt x="3089" y="2041"/>
                  </a:lnTo>
                  <a:lnTo>
                    <a:pt x="3117" y="1890"/>
                  </a:lnTo>
                  <a:lnTo>
                    <a:pt x="3144" y="1738"/>
                  </a:lnTo>
                  <a:lnTo>
                    <a:pt x="3158" y="1572"/>
                  </a:lnTo>
                  <a:lnTo>
                    <a:pt x="3144" y="1407"/>
                  </a:lnTo>
                  <a:lnTo>
                    <a:pt x="3117" y="1255"/>
                  </a:lnTo>
                  <a:lnTo>
                    <a:pt x="3089" y="1104"/>
                  </a:lnTo>
                  <a:lnTo>
                    <a:pt x="3034" y="966"/>
                  </a:lnTo>
                  <a:lnTo>
                    <a:pt x="2965" y="828"/>
                  </a:lnTo>
                  <a:lnTo>
                    <a:pt x="2882" y="690"/>
                  </a:lnTo>
                  <a:lnTo>
                    <a:pt x="2800" y="566"/>
                  </a:lnTo>
                  <a:lnTo>
                    <a:pt x="2689" y="455"/>
                  </a:lnTo>
                  <a:lnTo>
                    <a:pt x="2579" y="359"/>
                  </a:lnTo>
                  <a:lnTo>
                    <a:pt x="2455" y="262"/>
                  </a:lnTo>
                  <a:lnTo>
                    <a:pt x="2331" y="180"/>
                  </a:lnTo>
                  <a:lnTo>
                    <a:pt x="2193" y="124"/>
                  </a:lnTo>
                  <a:lnTo>
                    <a:pt x="2041" y="69"/>
                  </a:lnTo>
                  <a:lnTo>
                    <a:pt x="1889" y="28"/>
                  </a:lnTo>
                  <a:lnTo>
                    <a:pt x="1738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" name="Google Shape;220;p6"/>
            <p:cNvSpPr/>
            <p:nvPr/>
          </p:nvSpPr>
          <p:spPr>
            <a:xfrm>
              <a:off x="4407475" y="2361025"/>
              <a:ext cx="141400" cy="43800"/>
            </a:xfrm>
            <a:custGeom>
              <a:rect b="b" l="l" r="r" t="t"/>
              <a:pathLst>
                <a:path extrusionOk="0" h="1752" w="5656">
                  <a:moveTo>
                    <a:pt x="1" y="0"/>
                  </a:moveTo>
                  <a:lnTo>
                    <a:pt x="111" y="193"/>
                  </a:lnTo>
                  <a:lnTo>
                    <a:pt x="222" y="372"/>
                  </a:lnTo>
                  <a:lnTo>
                    <a:pt x="359" y="552"/>
                  </a:lnTo>
                  <a:lnTo>
                    <a:pt x="497" y="703"/>
                  </a:lnTo>
                  <a:lnTo>
                    <a:pt x="635" y="869"/>
                  </a:lnTo>
                  <a:lnTo>
                    <a:pt x="801" y="1007"/>
                  </a:lnTo>
                  <a:lnTo>
                    <a:pt x="966" y="1145"/>
                  </a:lnTo>
                  <a:lnTo>
                    <a:pt x="1146" y="1255"/>
                  </a:lnTo>
                  <a:lnTo>
                    <a:pt x="1339" y="1365"/>
                  </a:lnTo>
                  <a:lnTo>
                    <a:pt x="1532" y="1462"/>
                  </a:lnTo>
                  <a:lnTo>
                    <a:pt x="1725" y="1545"/>
                  </a:lnTo>
                  <a:lnTo>
                    <a:pt x="1945" y="1614"/>
                  </a:lnTo>
                  <a:lnTo>
                    <a:pt x="2152" y="1669"/>
                  </a:lnTo>
                  <a:lnTo>
                    <a:pt x="2373" y="1710"/>
                  </a:lnTo>
                  <a:lnTo>
                    <a:pt x="2594" y="1738"/>
                  </a:lnTo>
                  <a:lnTo>
                    <a:pt x="2828" y="1751"/>
                  </a:lnTo>
                  <a:lnTo>
                    <a:pt x="3062" y="1738"/>
                  </a:lnTo>
                  <a:lnTo>
                    <a:pt x="3283" y="1710"/>
                  </a:lnTo>
                  <a:lnTo>
                    <a:pt x="3504" y="1669"/>
                  </a:lnTo>
                  <a:lnTo>
                    <a:pt x="3724" y="1614"/>
                  </a:lnTo>
                  <a:lnTo>
                    <a:pt x="3931" y="1545"/>
                  </a:lnTo>
                  <a:lnTo>
                    <a:pt x="4124" y="1462"/>
                  </a:lnTo>
                  <a:lnTo>
                    <a:pt x="4317" y="1365"/>
                  </a:lnTo>
                  <a:lnTo>
                    <a:pt x="4511" y="1255"/>
                  </a:lnTo>
                  <a:lnTo>
                    <a:pt x="4690" y="1145"/>
                  </a:lnTo>
                  <a:lnTo>
                    <a:pt x="4855" y="1007"/>
                  </a:lnTo>
                  <a:lnTo>
                    <a:pt x="5021" y="869"/>
                  </a:lnTo>
                  <a:lnTo>
                    <a:pt x="5159" y="703"/>
                  </a:lnTo>
                  <a:lnTo>
                    <a:pt x="5310" y="552"/>
                  </a:lnTo>
                  <a:lnTo>
                    <a:pt x="5435" y="372"/>
                  </a:lnTo>
                  <a:lnTo>
                    <a:pt x="5545" y="193"/>
                  </a:lnTo>
                  <a:lnTo>
                    <a:pt x="5655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" name="Google Shape;221;p6"/>
            <p:cNvSpPr/>
            <p:nvPr/>
          </p:nvSpPr>
          <p:spPr>
            <a:xfrm>
              <a:off x="5043600" y="2361025"/>
              <a:ext cx="157575" cy="76900"/>
            </a:xfrm>
            <a:custGeom>
              <a:rect b="b" l="l" r="r" t="t"/>
              <a:pathLst>
                <a:path extrusionOk="0" h="3076" w="6303">
                  <a:moveTo>
                    <a:pt x="0" y="0"/>
                  </a:moveTo>
                  <a:lnTo>
                    <a:pt x="28" y="317"/>
                  </a:lnTo>
                  <a:lnTo>
                    <a:pt x="83" y="621"/>
                  </a:lnTo>
                  <a:lnTo>
                    <a:pt x="166" y="910"/>
                  </a:lnTo>
                  <a:lnTo>
                    <a:pt x="276" y="1200"/>
                  </a:lnTo>
                  <a:lnTo>
                    <a:pt x="400" y="1462"/>
                  </a:lnTo>
                  <a:lnTo>
                    <a:pt x="566" y="1724"/>
                  </a:lnTo>
                  <a:lnTo>
                    <a:pt x="745" y="1958"/>
                  </a:lnTo>
                  <a:lnTo>
                    <a:pt x="952" y="2179"/>
                  </a:lnTo>
                  <a:lnTo>
                    <a:pt x="1173" y="2372"/>
                  </a:lnTo>
                  <a:lnTo>
                    <a:pt x="1407" y="2551"/>
                  </a:lnTo>
                  <a:lnTo>
                    <a:pt x="1669" y="2703"/>
                  </a:lnTo>
                  <a:lnTo>
                    <a:pt x="1945" y="2827"/>
                  </a:lnTo>
                  <a:lnTo>
                    <a:pt x="2234" y="2937"/>
                  </a:lnTo>
                  <a:lnTo>
                    <a:pt x="2524" y="3006"/>
                  </a:lnTo>
                  <a:lnTo>
                    <a:pt x="2841" y="3062"/>
                  </a:lnTo>
                  <a:lnTo>
                    <a:pt x="3158" y="3075"/>
                  </a:lnTo>
                  <a:lnTo>
                    <a:pt x="3476" y="3062"/>
                  </a:lnTo>
                  <a:lnTo>
                    <a:pt x="3779" y="3006"/>
                  </a:lnTo>
                  <a:lnTo>
                    <a:pt x="4082" y="2937"/>
                  </a:lnTo>
                  <a:lnTo>
                    <a:pt x="4358" y="2827"/>
                  </a:lnTo>
                  <a:lnTo>
                    <a:pt x="4634" y="2703"/>
                  </a:lnTo>
                  <a:lnTo>
                    <a:pt x="4896" y="2551"/>
                  </a:lnTo>
                  <a:lnTo>
                    <a:pt x="5131" y="2372"/>
                  </a:lnTo>
                  <a:lnTo>
                    <a:pt x="5351" y="2179"/>
                  </a:lnTo>
                  <a:lnTo>
                    <a:pt x="5558" y="1958"/>
                  </a:lnTo>
                  <a:lnTo>
                    <a:pt x="5737" y="1724"/>
                  </a:lnTo>
                  <a:lnTo>
                    <a:pt x="5903" y="1462"/>
                  </a:lnTo>
                  <a:lnTo>
                    <a:pt x="6041" y="1200"/>
                  </a:lnTo>
                  <a:lnTo>
                    <a:pt x="6137" y="910"/>
                  </a:lnTo>
                  <a:lnTo>
                    <a:pt x="6220" y="621"/>
                  </a:lnTo>
                  <a:lnTo>
                    <a:pt x="6275" y="317"/>
                  </a:lnTo>
                  <a:lnTo>
                    <a:pt x="6303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" name="Google Shape;222;p6"/>
            <p:cNvSpPr/>
            <p:nvPr/>
          </p:nvSpPr>
          <p:spPr>
            <a:xfrm>
              <a:off x="3899975" y="2361025"/>
              <a:ext cx="265850" cy="216525"/>
            </a:xfrm>
            <a:custGeom>
              <a:rect b="b" l="l" r="r" t="t"/>
              <a:pathLst>
                <a:path extrusionOk="0" h="8661" w="10634">
                  <a:moveTo>
                    <a:pt x="1186" y="0"/>
                  </a:moveTo>
                  <a:lnTo>
                    <a:pt x="1049" y="179"/>
                  </a:lnTo>
                  <a:lnTo>
                    <a:pt x="924" y="359"/>
                  </a:lnTo>
                  <a:lnTo>
                    <a:pt x="800" y="538"/>
                  </a:lnTo>
                  <a:lnTo>
                    <a:pt x="690" y="731"/>
                  </a:lnTo>
                  <a:lnTo>
                    <a:pt x="580" y="924"/>
                  </a:lnTo>
                  <a:lnTo>
                    <a:pt x="483" y="1131"/>
                  </a:lnTo>
                  <a:lnTo>
                    <a:pt x="400" y="1324"/>
                  </a:lnTo>
                  <a:lnTo>
                    <a:pt x="318" y="1545"/>
                  </a:lnTo>
                  <a:lnTo>
                    <a:pt x="249" y="1751"/>
                  </a:lnTo>
                  <a:lnTo>
                    <a:pt x="180" y="1972"/>
                  </a:lnTo>
                  <a:lnTo>
                    <a:pt x="125" y="2193"/>
                  </a:lnTo>
                  <a:lnTo>
                    <a:pt x="83" y="2413"/>
                  </a:lnTo>
                  <a:lnTo>
                    <a:pt x="42" y="2648"/>
                  </a:lnTo>
                  <a:lnTo>
                    <a:pt x="14" y="2869"/>
                  </a:lnTo>
                  <a:lnTo>
                    <a:pt x="0" y="3103"/>
                  </a:lnTo>
                  <a:lnTo>
                    <a:pt x="0" y="3351"/>
                  </a:lnTo>
                  <a:lnTo>
                    <a:pt x="0" y="3613"/>
                  </a:lnTo>
                  <a:lnTo>
                    <a:pt x="28" y="3889"/>
                  </a:lnTo>
                  <a:lnTo>
                    <a:pt x="56" y="4151"/>
                  </a:lnTo>
                  <a:lnTo>
                    <a:pt x="111" y="4413"/>
                  </a:lnTo>
                  <a:lnTo>
                    <a:pt x="166" y="4675"/>
                  </a:lnTo>
                  <a:lnTo>
                    <a:pt x="235" y="4923"/>
                  </a:lnTo>
                  <a:lnTo>
                    <a:pt x="318" y="5172"/>
                  </a:lnTo>
                  <a:lnTo>
                    <a:pt x="414" y="5420"/>
                  </a:lnTo>
                  <a:lnTo>
                    <a:pt x="525" y="5654"/>
                  </a:lnTo>
                  <a:lnTo>
                    <a:pt x="635" y="5875"/>
                  </a:lnTo>
                  <a:lnTo>
                    <a:pt x="773" y="6096"/>
                  </a:lnTo>
                  <a:lnTo>
                    <a:pt x="911" y="6316"/>
                  </a:lnTo>
                  <a:lnTo>
                    <a:pt x="1049" y="6523"/>
                  </a:lnTo>
                  <a:lnTo>
                    <a:pt x="1214" y="6730"/>
                  </a:lnTo>
                  <a:lnTo>
                    <a:pt x="1380" y="6923"/>
                  </a:lnTo>
                  <a:lnTo>
                    <a:pt x="1559" y="7102"/>
                  </a:lnTo>
                  <a:lnTo>
                    <a:pt x="1738" y="7282"/>
                  </a:lnTo>
                  <a:lnTo>
                    <a:pt x="1931" y="7447"/>
                  </a:lnTo>
                  <a:lnTo>
                    <a:pt x="2138" y="7599"/>
                  </a:lnTo>
                  <a:lnTo>
                    <a:pt x="2345" y="7751"/>
                  </a:lnTo>
                  <a:lnTo>
                    <a:pt x="2552" y="7888"/>
                  </a:lnTo>
                  <a:lnTo>
                    <a:pt x="2786" y="8013"/>
                  </a:lnTo>
                  <a:lnTo>
                    <a:pt x="3007" y="8137"/>
                  </a:lnTo>
                  <a:lnTo>
                    <a:pt x="3241" y="8247"/>
                  </a:lnTo>
                  <a:lnTo>
                    <a:pt x="3490" y="8330"/>
                  </a:lnTo>
                  <a:lnTo>
                    <a:pt x="3738" y="8426"/>
                  </a:lnTo>
                  <a:lnTo>
                    <a:pt x="3986" y="8495"/>
                  </a:lnTo>
                  <a:lnTo>
                    <a:pt x="4248" y="8550"/>
                  </a:lnTo>
                  <a:lnTo>
                    <a:pt x="4510" y="8592"/>
                  </a:lnTo>
                  <a:lnTo>
                    <a:pt x="4772" y="8633"/>
                  </a:lnTo>
                  <a:lnTo>
                    <a:pt x="5034" y="8647"/>
                  </a:lnTo>
                  <a:lnTo>
                    <a:pt x="5310" y="8661"/>
                  </a:lnTo>
                  <a:lnTo>
                    <a:pt x="5586" y="8647"/>
                  </a:lnTo>
                  <a:lnTo>
                    <a:pt x="5862" y="8633"/>
                  </a:lnTo>
                  <a:lnTo>
                    <a:pt x="6124" y="8592"/>
                  </a:lnTo>
                  <a:lnTo>
                    <a:pt x="6386" y="8550"/>
                  </a:lnTo>
                  <a:lnTo>
                    <a:pt x="6648" y="8495"/>
                  </a:lnTo>
                  <a:lnTo>
                    <a:pt x="6896" y="8426"/>
                  </a:lnTo>
                  <a:lnTo>
                    <a:pt x="7144" y="8330"/>
                  </a:lnTo>
                  <a:lnTo>
                    <a:pt x="7379" y="8247"/>
                  </a:lnTo>
                  <a:lnTo>
                    <a:pt x="7613" y="8137"/>
                  </a:lnTo>
                  <a:lnTo>
                    <a:pt x="7848" y="8013"/>
                  </a:lnTo>
                  <a:lnTo>
                    <a:pt x="8068" y="7888"/>
                  </a:lnTo>
                  <a:lnTo>
                    <a:pt x="8289" y="7751"/>
                  </a:lnTo>
                  <a:lnTo>
                    <a:pt x="8496" y="7599"/>
                  </a:lnTo>
                  <a:lnTo>
                    <a:pt x="8689" y="7447"/>
                  </a:lnTo>
                  <a:lnTo>
                    <a:pt x="8882" y="7282"/>
                  </a:lnTo>
                  <a:lnTo>
                    <a:pt x="9075" y="7102"/>
                  </a:lnTo>
                  <a:lnTo>
                    <a:pt x="9240" y="6923"/>
                  </a:lnTo>
                  <a:lnTo>
                    <a:pt x="9420" y="6730"/>
                  </a:lnTo>
                  <a:lnTo>
                    <a:pt x="9571" y="6523"/>
                  </a:lnTo>
                  <a:lnTo>
                    <a:pt x="9723" y="6316"/>
                  </a:lnTo>
                  <a:lnTo>
                    <a:pt x="9861" y="6096"/>
                  </a:lnTo>
                  <a:lnTo>
                    <a:pt x="9985" y="5875"/>
                  </a:lnTo>
                  <a:lnTo>
                    <a:pt x="10109" y="5654"/>
                  </a:lnTo>
                  <a:lnTo>
                    <a:pt x="10206" y="5420"/>
                  </a:lnTo>
                  <a:lnTo>
                    <a:pt x="10302" y="5172"/>
                  </a:lnTo>
                  <a:lnTo>
                    <a:pt x="10385" y="4923"/>
                  </a:lnTo>
                  <a:lnTo>
                    <a:pt x="10454" y="4675"/>
                  </a:lnTo>
                  <a:lnTo>
                    <a:pt x="10523" y="4413"/>
                  </a:lnTo>
                  <a:lnTo>
                    <a:pt x="10564" y="4151"/>
                  </a:lnTo>
                  <a:lnTo>
                    <a:pt x="10606" y="3889"/>
                  </a:lnTo>
                  <a:lnTo>
                    <a:pt x="10620" y="3613"/>
                  </a:lnTo>
                  <a:lnTo>
                    <a:pt x="10633" y="3351"/>
                  </a:lnTo>
                  <a:lnTo>
                    <a:pt x="10620" y="3103"/>
                  </a:lnTo>
                  <a:lnTo>
                    <a:pt x="10606" y="2869"/>
                  </a:lnTo>
                  <a:lnTo>
                    <a:pt x="10578" y="2648"/>
                  </a:lnTo>
                  <a:lnTo>
                    <a:pt x="10551" y="2413"/>
                  </a:lnTo>
                  <a:lnTo>
                    <a:pt x="10495" y="2193"/>
                  </a:lnTo>
                  <a:lnTo>
                    <a:pt x="10440" y="1972"/>
                  </a:lnTo>
                  <a:lnTo>
                    <a:pt x="10385" y="1751"/>
                  </a:lnTo>
                  <a:lnTo>
                    <a:pt x="10316" y="1545"/>
                  </a:lnTo>
                  <a:lnTo>
                    <a:pt x="10233" y="1324"/>
                  </a:lnTo>
                  <a:lnTo>
                    <a:pt x="10137" y="1131"/>
                  </a:lnTo>
                  <a:lnTo>
                    <a:pt x="10040" y="924"/>
                  </a:lnTo>
                  <a:lnTo>
                    <a:pt x="9944" y="731"/>
                  </a:lnTo>
                  <a:lnTo>
                    <a:pt x="9820" y="538"/>
                  </a:lnTo>
                  <a:lnTo>
                    <a:pt x="9709" y="359"/>
                  </a:lnTo>
                  <a:lnTo>
                    <a:pt x="9571" y="179"/>
                  </a:lnTo>
                  <a:lnTo>
                    <a:pt x="9447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6"/>
            <p:cNvSpPr/>
            <p:nvPr/>
          </p:nvSpPr>
          <p:spPr>
            <a:xfrm>
              <a:off x="4707100" y="2361025"/>
              <a:ext cx="240675" cy="76900"/>
            </a:xfrm>
            <a:custGeom>
              <a:rect b="b" l="l" r="r" t="t"/>
              <a:pathLst>
                <a:path extrusionOk="0" h="3076" w="9627">
                  <a:moveTo>
                    <a:pt x="0" y="0"/>
                  </a:moveTo>
                  <a:lnTo>
                    <a:pt x="166" y="331"/>
                  </a:lnTo>
                  <a:lnTo>
                    <a:pt x="359" y="648"/>
                  </a:lnTo>
                  <a:lnTo>
                    <a:pt x="566" y="952"/>
                  </a:lnTo>
                  <a:lnTo>
                    <a:pt x="800" y="1241"/>
                  </a:lnTo>
                  <a:lnTo>
                    <a:pt x="1062" y="1517"/>
                  </a:lnTo>
                  <a:lnTo>
                    <a:pt x="1324" y="1765"/>
                  </a:lnTo>
                  <a:lnTo>
                    <a:pt x="1614" y="2000"/>
                  </a:lnTo>
                  <a:lnTo>
                    <a:pt x="1917" y="2220"/>
                  </a:lnTo>
                  <a:lnTo>
                    <a:pt x="2234" y="2413"/>
                  </a:lnTo>
                  <a:lnTo>
                    <a:pt x="2579" y="2579"/>
                  </a:lnTo>
                  <a:lnTo>
                    <a:pt x="2924" y="2731"/>
                  </a:lnTo>
                  <a:lnTo>
                    <a:pt x="3283" y="2841"/>
                  </a:lnTo>
                  <a:lnTo>
                    <a:pt x="3655" y="2937"/>
                  </a:lnTo>
                  <a:lnTo>
                    <a:pt x="4027" y="3006"/>
                  </a:lnTo>
                  <a:lnTo>
                    <a:pt x="4413" y="3062"/>
                  </a:lnTo>
                  <a:lnTo>
                    <a:pt x="4813" y="3075"/>
                  </a:lnTo>
                  <a:lnTo>
                    <a:pt x="5213" y="3062"/>
                  </a:lnTo>
                  <a:lnTo>
                    <a:pt x="5599" y="3006"/>
                  </a:lnTo>
                  <a:lnTo>
                    <a:pt x="5972" y="2937"/>
                  </a:lnTo>
                  <a:lnTo>
                    <a:pt x="6344" y="2841"/>
                  </a:lnTo>
                  <a:lnTo>
                    <a:pt x="6703" y="2731"/>
                  </a:lnTo>
                  <a:lnTo>
                    <a:pt x="7047" y="2579"/>
                  </a:lnTo>
                  <a:lnTo>
                    <a:pt x="7378" y="2413"/>
                  </a:lnTo>
                  <a:lnTo>
                    <a:pt x="7709" y="2220"/>
                  </a:lnTo>
                  <a:lnTo>
                    <a:pt x="8013" y="2000"/>
                  </a:lnTo>
                  <a:lnTo>
                    <a:pt x="8302" y="1765"/>
                  </a:lnTo>
                  <a:lnTo>
                    <a:pt x="8564" y="1517"/>
                  </a:lnTo>
                  <a:lnTo>
                    <a:pt x="8827" y="1241"/>
                  </a:lnTo>
                  <a:lnTo>
                    <a:pt x="9061" y="952"/>
                  </a:lnTo>
                  <a:lnTo>
                    <a:pt x="9268" y="648"/>
                  </a:lnTo>
                  <a:lnTo>
                    <a:pt x="9461" y="331"/>
                  </a:lnTo>
                  <a:lnTo>
                    <a:pt x="9626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4" name="Google Shape;224;p6"/>
          <p:cNvGrpSpPr/>
          <p:nvPr/>
        </p:nvGrpSpPr>
        <p:grpSpPr>
          <a:xfrm>
            <a:off x="1009650" y="1014450"/>
            <a:ext cx="7207887" cy="3196002"/>
            <a:chOff x="1009650" y="1014450"/>
            <a:chExt cx="7207887" cy="3196002"/>
          </a:xfrm>
        </p:grpSpPr>
        <p:sp>
          <p:nvSpPr>
            <p:cNvPr id="225" name="Google Shape;225;p6"/>
            <p:cNvSpPr/>
            <p:nvPr/>
          </p:nvSpPr>
          <p:spPr>
            <a:xfrm flipH="1">
              <a:off x="1092836" y="1095852"/>
              <a:ext cx="7124700" cy="3114600"/>
            </a:xfrm>
            <a:prstGeom prst="corner">
              <a:avLst>
                <a:gd fmla="val 2580" name="adj1"/>
                <a:gd fmla="val 2665" name="adj2"/>
              </a:avLst>
            </a:pr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6"/>
            <p:cNvSpPr/>
            <p:nvPr/>
          </p:nvSpPr>
          <p:spPr>
            <a:xfrm>
              <a:off x="1009650" y="1014450"/>
              <a:ext cx="7124700" cy="3114600"/>
            </a:xfrm>
            <a:prstGeom prst="rect">
              <a:avLst/>
            </a:prstGeom>
            <a:solidFill>
              <a:srgbClr val="FFFFFF">
                <a:alpha val="742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7" name="Google Shape;227;p6"/>
          <p:cNvSpPr txBox="1"/>
          <p:nvPr>
            <p:ph type="title"/>
          </p:nvPr>
        </p:nvSpPr>
        <p:spPr>
          <a:xfrm>
            <a:off x="1009650" y="205975"/>
            <a:ext cx="71211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28" name="Google Shape;228;p6"/>
          <p:cNvSpPr txBox="1"/>
          <p:nvPr>
            <p:ph idx="1" type="body"/>
          </p:nvPr>
        </p:nvSpPr>
        <p:spPr>
          <a:xfrm>
            <a:off x="1242350" y="1200150"/>
            <a:ext cx="3232200" cy="273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>
              <a:spcBef>
                <a:spcPts val="600"/>
              </a:spcBef>
              <a:spcAft>
                <a:spcPts val="0"/>
              </a:spcAft>
              <a:buSzPts val="1600"/>
              <a:buChar char="💀"/>
              <a:defRPr sz="16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👻"/>
              <a:defRPr sz="1600"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😼"/>
              <a:defRPr sz="1600"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229" name="Google Shape;229;p6"/>
          <p:cNvSpPr txBox="1"/>
          <p:nvPr>
            <p:ph idx="2" type="body"/>
          </p:nvPr>
        </p:nvSpPr>
        <p:spPr>
          <a:xfrm>
            <a:off x="4669326" y="1200150"/>
            <a:ext cx="3232200" cy="273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>
              <a:spcBef>
                <a:spcPts val="600"/>
              </a:spcBef>
              <a:spcAft>
                <a:spcPts val="0"/>
              </a:spcAft>
              <a:buSzPts val="1600"/>
              <a:buChar char="💀"/>
              <a:defRPr sz="16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👻"/>
              <a:defRPr sz="1600"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😼"/>
              <a:defRPr sz="1600"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grpSp>
        <p:nvGrpSpPr>
          <p:cNvPr id="230" name="Google Shape;230;p6"/>
          <p:cNvGrpSpPr/>
          <p:nvPr/>
        </p:nvGrpSpPr>
        <p:grpSpPr>
          <a:xfrm flipH="1" rot="426778">
            <a:off x="7599828" y="3692937"/>
            <a:ext cx="1143338" cy="1079043"/>
            <a:chOff x="5333200" y="3132625"/>
            <a:chExt cx="177925" cy="167925"/>
          </a:xfrm>
        </p:grpSpPr>
        <p:sp>
          <p:nvSpPr>
            <p:cNvPr id="231" name="Google Shape;231;p6"/>
            <p:cNvSpPr/>
            <p:nvPr/>
          </p:nvSpPr>
          <p:spPr>
            <a:xfrm>
              <a:off x="5418375" y="3132625"/>
              <a:ext cx="30350" cy="42075"/>
            </a:xfrm>
            <a:custGeom>
              <a:rect b="b" l="l" r="r" t="t"/>
              <a:pathLst>
                <a:path extrusionOk="0" h="1683" w="1214">
                  <a:moveTo>
                    <a:pt x="414" y="0"/>
                  </a:moveTo>
                  <a:lnTo>
                    <a:pt x="386" y="14"/>
                  </a:lnTo>
                  <a:lnTo>
                    <a:pt x="345" y="42"/>
                  </a:lnTo>
                  <a:lnTo>
                    <a:pt x="317" y="83"/>
                  </a:lnTo>
                  <a:lnTo>
                    <a:pt x="317" y="138"/>
                  </a:lnTo>
                  <a:lnTo>
                    <a:pt x="359" y="345"/>
                  </a:lnTo>
                  <a:lnTo>
                    <a:pt x="372" y="469"/>
                  </a:lnTo>
                  <a:lnTo>
                    <a:pt x="372" y="579"/>
                  </a:lnTo>
                  <a:lnTo>
                    <a:pt x="359" y="690"/>
                  </a:lnTo>
                  <a:lnTo>
                    <a:pt x="331" y="786"/>
                  </a:lnTo>
                  <a:lnTo>
                    <a:pt x="290" y="883"/>
                  </a:lnTo>
                  <a:lnTo>
                    <a:pt x="221" y="966"/>
                  </a:lnTo>
                  <a:lnTo>
                    <a:pt x="97" y="924"/>
                  </a:lnTo>
                  <a:lnTo>
                    <a:pt x="83" y="1048"/>
                  </a:lnTo>
                  <a:lnTo>
                    <a:pt x="55" y="1172"/>
                  </a:lnTo>
                  <a:lnTo>
                    <a:pt x="0" y="1297"/>
                  </a:lnTo>
                  <a:lnTo>
                    <a:pt x="97" y="1324"/>
                  </a:lnTo>
                  <a:lnTo>
                    <a:pt x="179" y="1366"/>
                  </a:lnTo>
                  <a:lnTo>
                    <a:pt x="235" y="1434"/>
                  </a:lnTo>
                  <a:lnTo>
                    <a:pt x="262" y="1476"/>
                  </a:lnTo>
                  <a:lnTo>
                    <a:pt x="276" y="1517"/>
                  </a:lnTo>
                  <a:lnTo>
                    <a:pt x="372" y="1490"/>
                  </a:lnTo>
                  <a:lnTo>
                    <a:pt x="469" y="1476"/>
                  </a:lnTo>
                  <a:lnTo>
                    <a:pt x="552" y="1476"/>
                  </a:lnTo>
                  <a:lnTo>
                    <a:pt x="635" y="1490"/>
                  </a:lnTo>
                  <a:lnTo>
                    <a:pt x="717" y="1517"/>
                  </a:lnTo>
                  <a:lnTo>
                    <a:pt x="800" y="1559"/>
                  </a:lnTo>
                  <a:lnTo>
                    <a:pt x="855" y="1614"/>
                  </a:lnTo>
                  <a:lnTo>
                    <a:pt x="910" y="1683"/>
                  </a:lnTo>
                  <a:lnTo>
                    <a:pt x="993" y="1586"/>
                  </a:lnTo>
                  <a:lnTo>
                    <a:pt x="1034" y="1545"/>
                  </a:lnTo>
                  <a:lnTo>
                    <a:pt x="1076" y="1517"/>
                  </a:lnTo>
                  <a:lnTo>
                    <a:pt x="1159" y="1490"/>
                  </a:lnTo>
                  <a:lnTo>
                    <a:pt x="1214" y="1490"/>
                  </a:lnTo>
                  <a:lnTo>
                    <a:pt x="1131" y="1407"/>
                  </a:lnTo>
                  <a:lnTo>
                    <a:pt x="1090" y="1338"/>
                  </a:lnTo>
                  <a:lnTo>
                    <a:pt x="1048" y="1283"/>
                  </a:lnTo>
                  <a:lnTo>
                    <a:pt x="1034" y="1214"/>
                  </a:lnTo>
                  <a:lnTo>
                    <a:pt x="1021" y="1159"/>
                  </a:lnTo>
                  <a:lnTo>
                    <a:pt x="1007" y="1159"/>
                  </a:lnTo>
                  <a:lnTo>
                    <a:pt x="938" y="938"/>
                  </a:lnTo>
                  <a:lnTo>
                    <a:pt x="910" y="828"/>
                  </a:lnTo>
                  <a:lnTo>
                    <a:pt x="883" y="717"/>
                  </a:lnTo>
                  <a:lnTo>
                    <a:pt x="883" y="607"/>
                  </a:lnTo>
                  <a:lnTo>
                    <a:pt x="883" y="497"/>
                  </a:lnTo>
                  <a:lnTo>
                    <a:pt x="910" y="400"/>
                  </a:lnTo>
                  <a:lnTo>
                    <a:pt x="979" y="304"/>
                  </a:lnTo>
                  <a:lnTo>
                    <a:pt x="993" y="276"/>
                  </a:lnTo>
                  <a:lnTo>
                    <a:pt x="1007" y="248"/>
                  </a:lnTo>
                  <a:lnTo>
                    <a:pt x="993" y="193"/>
                  </a:lnTo>
                  <a:lnTo>
                    <a:pt x="966" y="152"/>
                  </a:lnTo>
                  <a:lnTo>
                    <a:pt x="910" y="124"/>
                  </a:lnTo>
                  <a:lnTo>
                    <a:pt x="786" y="111"/>
                  </a:lnTo>
                  <a:lnTo>
                    <a:pt x="676" y="83"/>
                  </a:lnTo>
                  <a:lnTo>
                    <a:pt x="441" y="14"/>
                  </a:lnTo>
                  <a:lnTo>
                    <a:pt x="414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" name="Google Shape;232;p6"/>
            <p:cNvSpPr/>
            <p:nvPr/>
          </p:nvSpPr>
          <p:spPr>
            <a:xfrm>
              <a:off x="5466625" y="3212600"/>
              <a:ext cx="23125" cy="81400"/>
            </a:xfrm>
            <a:custGeom>
              <a:rect b="b" l="l" r="r" t="t"/>
              <a:pathLst>
                <a:path extrusionOk="0" h="3256" w="925">
                  <a:moveTo>
                    <a:pt x="718" y="1"/>
                  </a:moveTo>
                  <a:lnTo>
                    <a:pt x="111" y="1035"/>
                  </a:lnTo>
                  <a:lnTo>
                    <a:pt x="1" y="994"/>
                  </a:lnTo>
                  <a:lnTo>
                    <a:pt x="1" y="994"/>
                  </a:lnTo>
                  <a:lnTo>
                    <a:pt x="70" y="1656"/>
                  </a:lnTo>
                  <a:lnTo>
                    <a:pt x="304" y="1545"/>
                  </a:lnTo>
                  <a:lnTo>
                    <a:pt x="428" y="1490"/>
                  </a:lnTo>
                  <a:lnTo>
                    <a:pt x="539" y="1407"/>
                  </a:lnTo>
                  <a:lnTo>
                    <a:pt x="635" y="1325"/>
                  </a:lnTo>
                  <a:lnTo>
                    <a:pt x="732" y="1242"/>
                  </a:lnTo>
                  <a:lnTo>
                    <a:pt x="828" y="1145"/>
                  </a:lnTo>
                  <a:lnTo>
                    <a:pt x="911" y="1035"/>
                  </a:lnTo>
                  <a:lnTo>
                    <a:pt x="870" y="1187"/>
                  </a:lnTo>
                  <a:lnTo>
                    <a:pt x="815" y="1352"/>
                  </a:lnTo>
                  <a:lnTo>
                    <a:pt x="746" y="1545"/>
                  </a:lnTo>
                  <a:lnTo>
                    <a:pt x="635" y="1766"/>
                  </a:lnTo>
                  <a:lnTo>
                    <a:pt x="566" y="1876"/>
                  </a:lnTo>
                  <a:lnTo>
                    <a:pt x="497" y="1987"/>
                  </a:lnTo>
                  <a:lnTo>
                    <a:pt x="415" y="2083"/>
                  </a:lnTo>
                  <a:lnTo>
                    <a:pt x="318" y="2180"/>
                  </a:lnTo>
                  <a:lnTo>
                    <a:pt x="222" y="2276"/>
                  </a:lnTo>
                  <a:lnTo>
                    <a:pt x="97" y="2359"/>
                  </a:lnTo>
                  <a:lnTo>
                    <a:pt x="97" y="2580"/>
                  </a:lnTo>
                  <a:lnTo>
                    <a:pt x="84" y="2814"/>
                  </a:lnTo>
                  <a:lnTo>
                    <a:pt x="70" y="3035"/>
                  </a:lnTo>
                  <a:lnTo>
                    <a:pt x="28" y="3255"/>
                  </a:lnTo>
                  <a:lnTo>
                    <a:pt x="222" y="3186"/>
                  </a:lnTo>
                  <a:lnTo>
                    <a:pt x="387" y="3104"/>
                  </a:lnTo>
                  <a:lnTo>
                    <a:pt x="553" y="3007"/>
                  </a:lnTo>
                  <a:lnTo>
                    <a:pt x="718" y="2897"/>
                  </a:lnTo>
                  <a:lnTo>
                    <a:pt x="787" y="2552"/>
                  </a:lnTo>
                  <a:lnTo>
                    <a:pt x="856" y="2207"/>
                  </a:lnTo>
                  <a:lnTo>
                    <a:pt x="897" y="1876"/>
                  </a:lnTo>
                  <a:lnTo>
                    <a:pt x="925" y="1545"/>
                  </a:lnTo>
                  <a:lnTo>
                    <a:pt x="925" y="1201"/>
                  </a:lnTo>
                  <a:lnTo>
                    <a:pt x="897" y="856"/>
                  </a:lnTo>
                  <a:lnTo>
                    <a:pt x="842" y="511"/>
                  </a:lnTo>
                  <a:lnTo>
                    <a:pt x="759" y="166"/>
                  </a:lnTo>
                  <a:lnTo>
                    <a:pt x="718" y="1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" name="Google Shape;233;p6"/>
            <p:cNvSpPr/>
            <p:nvPr/>
          </p:nvSpPr>
          <p:spPr>
            <a:xfrm>
              <a:off x="5447675" y="3161225"/>
              <a:ext cx="63450" cy="121750"/>
            </a:xfrm>
            <a:custGeom>
              <a:rect b="b" l="l" r="r" t="t"/>
              <a:pathLst>
                <a:path extrusionOk="0" h="4870" w="2538">
                  <a:moveTo>
                    <a:pt x="0" y="1"/>
                  </a:moveTo>
                  <a:lnTo>
                    <a:pt x="14" y="84"/>
                  </a:lnTo>
                  <a:lnTo>
                    <a:pt x="56" y="153"/>
                  </a:lnTo>
                  <a:lnTo>
                    <a:pt x="111" y="222"/>
                  </a:lnTo>
                  <a:lnTo>
                    <a:pt x="180" y="263"/>
                  </a:lnTo>
                  <a:lnTo>
                    <a:pt x="318" y="359"/>
                  </a:lnTo>
                  <a:lnTo>
                    <a:pt x="455" y="456"/>
                  </a:lnTo>
                  <a:lnTo>
                    <a:pt x="469" y="470"/>
                  </a:lnTo>
                  <a:lnTo>
                    <a:pt x="483" y="456"/>
                  </a:lnTo>
                  <a:lnTo>
                    <a:pt x="593" y="511"/>
                  </a:lnTo>
                  <a:lnTo>
                    <a:pt x="690" y="580"/>
                  </a:lnTo>
                  <a:lnTo>
                    <a:pt x="786" y="649"/>
                  </a:lnTo>
                  <a:lnTo>
                    <a:pt x="883" y="732"/>
                  </a:lnTo>
                  <a:lnTo>
                    <a:pt x="966" y="828"/>
                  </a:lnTo>
                  <a:lnTo>
                    <a:pt x="1048" y="939"/>
                  </a:lnTo>
                  <a:lnTo>
                    <a:pt x="1186" y="1159"/>
                  </a:lnTo>
                  <a:lnTo>
                    <a:pt x="1324" y="1408"/>
                  </a:lnTo>
                  <a:lnTo>
                    <a:pt x="1421" y="1656"/>
                  </a:lnTo>
                  <a:lnTo>
                    <a:pt x="1517" y="1890"/>
                  </a:lnTo>
                  <a:lnTo>
                    <a:pt x="1586" y="2125"/>
                  </a:lnTo>
                  <a:lnTo>
                    <a:pt x="1683" y="2442"/>
                  </a:lnTo>
                  <a:lnTo>
                    <a:pt x="1752" y="2787"/>
                  </a:lnTo>
                  <a:lnTo>
                    <a:pt x="1793" y="3145"/>
                  </a:lnTo>
                  <a:lnTo>
                    <a:pt x="1807" y="3490"/>
                  </a:lnTo>
                  <a:lnTo>
                    <a:pt x="1793" y="3849"/>
                  </a:lnTo>
                  <a:lnTo>
                    <a:pt x="1752" y="4207"/>
                  </a:lnTo>
                  <a:lnTo>
                    <a:pt x="1724" y="4373"/>
                  </a:lnTo>
                  <a:lnTo>
                    <a:pt x="1683" y="4538"/>
                  </a:lnTo>
                  <a:lnTo>
                    <a:pt x="1641" y="4704"/>
                  </a:lnTo>
                  <a:lnTo>
                    <a:pt x="1586" y="4869"/>
                  </a:lnTo>
                  <a:lnTo>
                    <a:pt x="1697" y="4773"/>
                  </a:lnTo>
                  <a:lnTo>
                    <a:pt x="1807" y="4662"/>
                  </a:lnTo>
                  <a:lnTo>
                    <a:pt x="1917" y="4552"/>
                  </a:lnTo>
                  <a:lnTo>
                    <a:pt x="2014" y="4442"/>
                  </a:lnTo>
                  <a:lnTo>
                    <a:pt x="2110" y="4317"/>
                  </a:lnTo>
                  <a:lnTo>
                    <a:pt x="2193" y="4180"/>
                  </a:lnTo>
                  <a:lnTo>
                    <a:pt x="2262" y="4055"/>
                  </a:lnTo>
                  <a:lnTo>
                    <a:pt x="2331" y="3917"/>
                  </a:lnTo>
                  <a:lnTo>
                    <a:pt x="2386" y="3766"/>
                  </a:lnTo>
                  <a:lnTo>
                    <a:pt x="2441" y="3614"/>
                  </a:lnTo>
                  <a:lnTo>
                    <a:pt x="2483" y="3462"/>
                  </a:lnTo>
                  <a:lnTo>
                    <a:pt x="2510" y="3311"/>
                  </a:lnTo>
                  <a:lnTo>
                    <a:pt x="2524" y="3145"/>
                  </a:lnTo>
                  <a:lnTo>
                    <a:pt x="2538" y="2980"/>
                  </a:lnTo>
                  <a:lnTo>
                    <a:pt x="2538" y="2800"/>
                  </a:lnTo>
                  <a:lnTo>
                    <a:pt x="2524" y="2635"/>
                  </a:lnTo>
                  <a:lnTo>
                    <a:pt x="2497" y="2400"/>
                  </a:lnTo>
                  <a:lnTo>
                    <a:pt x="2441" y="2152"/>
                  </a:lnTo>
                  <a:lnTo>
                    <a:pt x="2372" y="1918"/>
                  </a:lnTo>
                  <a:lnTo>
                    <a:pt x="2276" y="1683"/>
                  </a:lnTo>
                  <a:lnTo>
                    <a:pt x="2166" y="1463"/>
                  </a:lnTo>
                  <a:lnTo>
                    <a:pt x="2028" y="1242"/>
                  </a:lnTo>
                  <a:lnTo>
                    <a:pt x="1890" y="1035"/>
                  </a:lnTo>
                  <a:lnTo>
                    <a:pt x="1724" y="828"/>
                  </a:lnTo>
                  <a:lnTo>
                    <a:pt x="1545" y="649"/>
                  </a:lnTo>
                  <a:lnTo>
                    <a:pt x="1366" y="484"/>
                  </a:lnTo>
                  <a:lnTo>
                    <a:pt x="1159" y="346"/>
                  </a:lnTo>
                  <a:lnTo>
                    <a:pt x="952" y="222"/>
                  </a:lnTo>
                  <a:lnTo>
                    <a:pt x="718" y="125"/>
                  </a:lnTo>
                  <a:lnTo>
                    <a:pt x="483" y="56"/>
                  </a:lnTo>
                  <a:lnTo>
                    <a:pt x="249" y="1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" name="Google Shape;234;p6"/>
            <p:cNvSpPr/>
            <p:nvPr/>
          </p:nvSpPr>
          <p:spPr>
            <a:xfrm>
              <a:off x="5448350" y="3173300"/>
              <a:ext cx="35550" cy="47250"/>
            </a:xfrm>
            <a:custGeom>
              <a:rect b="b" l="l" r="r" t="t"/>
              <a:pathLst>
                <a:path extrusionOk="0" h="1890" w="1422">
                  <a:moveTo>
                    <a:pt x="442" y="1"/>
                  </a:moveTo>
                  <a:lnTo>
                    <a:pt x="442" y="28"/>
                  </a:lnTo>
                  <a:lnTo>
                    <a:pt x="442" y="42"/>
                  </a:lnTo>
                  <a:lnTo>
                    <a:pt x="415" y="69"/>
                  </a:lnTo>
                  <a:lnTo>
                    <a:pt x="304" y="69"/>
                  </a:lnTo>
                  <a:lnTo>
                    <a:pt x="222" y="42"/>
                  </a:lnTo>
                  <a:lnTo>
                    <a:pt x="153" y="28"/>
                  </a:lnTo>
                  <a:lnTo>
                    <a:pt x="97" y="28"/>
                  </a:lnTo>
                  <a:lnTo>
                    <a:pt x="42" y="42"/>
                  </a:lnTo>
                  <a:lnTo>
                    <a:pt x="1" y="56"/>
                  </a:lnTo>
                  <a:lnTo>
                    <a:pt x="70" y="166"/>
                  </a:lnTo>
                  <a:lnTo>
                    <a:pt x="139" y="276"/>
                  </a:lnTo>
                  <a:lnTo>
                    <a:pt x="208" y="400"/>
                  </a:lnTo>
                  <a:lnTo>
                    <a:pt x="249" y="525"/>
                  </a:lnTo>
                  <a:lnTo>
                    <a:pt x="346" y="787"/>
                  </a:lnTo>
                  <a:lnTo>
                    <a:pt x="428" y="1035"/>
                  </a:lnTo>
                  <a:lnTo>
                    <a:pt x="539" y="1462"/>
                  </a:lnTo>
                  <a:lnTo>
                    <a:pt x="622" y="1890"/>
                  </a:lnTo>
                  <a:lnTo>
                    <a:pt x="1008" y="1683"/>
                  </a:lnTo>
                  <a:lnTo>
                    <a:pt x="1215" y="1600"/>
                  </a:lnTo>
                  <a:lnTo>
                    <a:pt x="1421" y="1504"/>
                  </a:lnTo>
                  <a:lnTo>
                    <a:pt x="1339" y="1297"/>
                  </a:lnTo>
                  <a:lnTo>
                    <a:pt x="1256" y="1090"/>
                  </a:lnTo>
                  <a:lnTo>
                    <a:pt x="1146" y="883"/>
                  </a:lnTo>
                  <a:lnTo>
                    <a:pt x="1035" y="690"/>
                  </a:lnTo>
                  <a:lnTo>
                    <a:pt x="911" y="497"/>
                  </a:lnTo>
                  <a:lnTo>
                    <a:pt x="773" y="318"/>
                  </a:lnTo>
                  <a:lnTo>
                    <a:pt x="608" y="152"/>
                  </a:lnTo>
                  <a:lnTo>
                    <a:pt x="442" y="1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" name="Google Shape;235;p6"/>
            <p:cNvSpPr/>
            <p:nvPr/>
          </p:nvSpPr>
          <p:spPr>
            <a:xfrm>
              <a:off x="5419400" y="3175025"/>
              <a:ext cx="45875" cy="97250"/>
            </a:xfrm>
            <a:custGeom>
              <a:rect b="b" l="l" r="r" t="t"/>
              <a:pathLst>
                <a:path extrusionOk="0" h="3890" w="1835">
                  <a:moveTo>
                    <a:pt x="718" y="2607"/>
                  </a:moveTo>
                  <a:lnTo>
                    <a:pt x="925" y="3048"/>
                  </a:lnTo>
                  <a:lnTo>
                    <a:pt x="456" y="3048"/>
                  </a:lnTo>
                  <a:lnTo>
                    <a:pt x="718" y="2607"/>
                  </a:lnTo>
                  <a:close/>
                  <a:moveTo>
                    <a:pt x="552" y="0"/>
                  </a:moveTo>
                  <a:lnTo>
                    <a:pt x="304" y="1049"/>
                  </a:lnTo>
                  <a:lnTo>
                    <a:pt x="194" y="1573"/>
                  </a:lnTo>
                  <a:lnTo>
                    <a:pt x="97" y="2111"/>
                  </a:lnTo>
                  <a:lnTo>
                    <a:pt x="290" y="2235"/>
                  </a:lnTo>
                  <a:lnTo>
                    <a:pt x="456" y="2386"/>
                  </a:lnTo>
                  <a:lnTo>
                    <a:pt x="56" y="2469"/>
                  </a:lnTo>
                  <a:lnTo>
                    <a:pt x="28" y="2786"/>
                  </a:lnTo>
                  <a:lnTo>
                    <a:pt x="1" y="3117"/>
                  </a:lnTo>
                  <a:lnTo>
                    <a:pt x="1" y="3503"/>
                  </a:lnTo>
                  <a:lnTo>
                    <a:pt x="1" y="3890"/>
                  </a:lnTo>
                  <a:lnTo>
                    <a:pt x="97" y="3890"/>
                  </a:lnTo>
                  <a:lnTo>
                    <a:pt x="180" y="3876"/>
                  </a:lnTo>
                  <a:lnTo>
                    <a:pt x="263" y="3862"/>
                  </a:lnTo>
                  <a:lnTo>
                    <a:pt x="331" y="3834"/>
                  </a:lnTo>
                  <a:lnTo>
                    <a:pt x="331" y="3407"/>
                  </a:lnTo>
                  <a:lnTo>
                    <a:pt x="469" y="3421"/>
                  </a:lnTo>
                  <a:lnTo>
                    <a:pt x="814" y="3407"/>
                  </a:lnTo>
                  <a:lnTo>
                    <a:pt x="1049" y="3379"/>
                  </a:lnTo>
                  <a:lnTo>
                    <a:pt x="1297" y="3352"/>
                  </a:lnTo>
                  <a:lnTo>
                    <a:pt x="1573" y="3283"/>
                  </a:lnTo>
                  <a:lnTo>
                    <a:pt x="1835" y="3214"/>
                  </a:lnTo>
                  <a:lnTo>
                    <a:pt x="1793" y="2704"/>
                  </a:lnTo>
                  <a:lnTo>
                    <a:pt x="1766" y="2469"/>
                  </a:lnTo>
                  <a:lnTo>
                    <a:pt x="1104" y="2248"/>
                  </a:lnTo>
                  <a:lnTo>
                    <a:pt x="1269" y="2138"/>
                  </a:lnTo>
                  <a:lnTo>
                    <a:pt x="1449" y="2014"/>
                  </a:lnTo>
                  <a:lnTo>
                    <a:pt x="1697" y="1862"/>
                  </a:lnTo>
                  <a:lnTo>
                    <a:pt x="1642" y="1517"/>
                  </a:lnTo>
                  <a:lnTo>
                    <a:pt x="1573" y="1159"/>
                  </a:lnTo>
                  <a:lnTo>
                    <a:pt x="1476" y="869"/>
                  </a:lnTo>
                  <a:lnTo>
                    <a:pt x="1380" y="566"/>
                  </a:lnTo>
                  <a:lnTo>
                    <a:pt x="1255" y="290"/>
                  </a:lnTo>
                  <a:lnTo>
                    <a:pt x="1118" y="0"/>
                  </a:lnTo>
                  <a:lnTo>
                    <a:pt x="1062" y="56"/>
                  </a:lnTo>
                  <a:lnTo>
                    <a:pt x="1021" y="111"/>
                  </a:lnTo>
                  <a:lnTo>
                    <a:pt x="980" y="180"/>
                  </a:lnTo>
                  <a:lnTo>
                    <a:pt x="952" y="263"/>
                  </a:lnTo>
                  <a:lnTo>
                    <a:pt x="952" y="290"/>
                  </a:lnTo>
                  <a:lnTo>
                    <a:pt x="925" y="318"/>
                  </a:lnTo>
                  <a:lnTo>
                    <a:pt x="897" y="331"/>
                  </a:lnTo>
                  <a:lnTo>
                    <a:pt x="842" y="331"/>
                  </a:lnTo>
                  <a:lnTo>
                    <a:pt x="814" y="318"/>
                  </a:lnTo>
                  <a:lnTo>
                    <a:pt x="787" y="290"/>
                  </a:lnTo>
                  <a:lnTo>
                    <a:pt x="787" y="263"/>
                  </a:lnTo>
                  <a:lnTo>
                    <a:pt x="745" y="152"/>
                  </a:lnTo>
                  <a:lnTo>
                    <a:pt x="704" y="69"/>
                  </a:lnTo>
                  <a:lnTo>
                    <a:pt x="635" y="28"/>
                  </a:lnTo>
                  <a:lnTo>
                    <a:pt x="552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6"/>
            <p:cNvSpPr/>
            <p:nvPr/>
          </p:nvSpPr>
          <p:spPr>
            <a:xfrm>
              <a:off x="5419750" y="3262950"/>
              <a:ext cx="46225" cy="37600"/>
            </a:xfrm>
            <a:custGeom>
              <a:rect b="b" l="l" r="r" t="t"/>
              <a:pathLst>
                <a:path extrusionOk="0" h="1504" w="1849">
                  <a:moveTo>
                    <a:pt x="1766" y="0"/>
                  </a:moveTo>
                  <a:lnTo>
                    <a:pt x="979" y="235"/>
                  </a:lnTo>
                  <a:lnTo>
                    <a:pt x="979" y="621"/>
                  </a:lnTo>
                  <a:lnTo>
                    <a:pt x="897" y="648"/>
                  </a:lnTo>
                  <a:lnTo>
                    <a:pt x="690" y="676"/>
                  </a:lnTo>
                  <a:lnTo>
                    <a:pt x="538" y="690"/>
                  </a:lnTo>
                  <a:lnTo>
                    <a:pt x="373" y="690"/>
                  </a:lnTo>
                  <a:lnTo>
                    <a:pt x="193" y="676"/>
                  </a:lnTo>
                  <a:lnTo>
                    <a:pt x="0" y="648"/>
                  </a:lnTo>
                  <a:lnTo>
                    <a:pt x="42" y="1159"/>
                  </a:lnTo>
                  <a:lnTo>
                    <a:pt x="55" y="1490"/>
                  </a:lnTo>
                  <a:lnTo>
                    <a:pt x="455" y="1503"/>
                  </a:lnTo>
                  <a:lnTo>
                    <a:pt x="842" y="1476"/>
                  </a:lnTo>
                  <a:lnTo>
                    <a:pt x="1035" y="1462"/>
                  </a:lnTo>
                  <a:lnTo>
                    <a:pt x="1228" y="1421"/>
                  </a:lnTo>
                  <a:lnTo>
                    <a:pt x="1421" y="1393"/>
                  </a:lnTo>
                  <a:lnTo>
                    <a:pt x="1614" y="1338"/>
                  </a:lnTo>
                  <a:lnTo>
                    <a:pt x="1779" y="1297"/>
                  </a:lnTo>
                  <a:lnTo>
                    <a:pt x="1807" y="1076"/>
                  </a:lnTo>
                  <a:lnTo>
                    <a:pt x="1821" y="855"/>
                  </a:lnTo>
                  <a:lnTo>
                    <a:pt x="1848" y="414"/>
                  </a:lnTo>
                  <a:lnTo>
                    <a:pt x="1848" y="414"/>
                  </a:lnTo>
                  <a:lnTo>
                    <a:pt x="1779" y="441"/>
                  </a:lnTo>
                  <a:lnTo>
                    <a:pt x="1766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" name="Google Shape;237;p6"/>
            <p:cNvSpPr/>
            <p:nvPr/>
          </p:nvSpPr>
          <p:spPr>
            <a:xfrm>
              <a:off x="5385275" y="3170550"/>
              <a:ext cx="46550" cy="101725"/>
            </a:xfrm>
            <a:custGeom>
              <a:rect b="b" l="l" r="r" t="t"/>
              <a:pathLst>
                <a:path extrusionOk="0" h="4069" w="1862">
                  <a:moveTo>
                    <a:pt x="1186" y="0"/>
                  </a:moveTo>
                  <a:lnTo>
                    <a:pt x="1035" y="207"/>
                  </a:lnTo>
                  <a:lnTo>
                    <a:pt x="869" y="414"/>
                  </a:lnTo>
                  <a:lnTo>
                    <a:pt x="717" y="621"/>
                  </a:lnTo>
                  <a:lnTo>
                    <a:pt x="648" y="731"/>
                  </a:lnTo>
                  <a:lnTo>
                    <a:pt x="579" y="841"/>
                  </a:lnTo>
                  <a:lnTo>
                    <a:pt x="428" y="1159"/>
                  </a:lnTo>
                  <a:lnTo>
                    <a:pt x="304" y="1476"/>
                  </a:lnTo>
                  <a:lnTo>
                    <a:pt x="193" y="1793"/>
                  </a:lnTo>
                  <a:lnTo>
                    <a:pt x="97" y="2124"/>
                  </a:lnTo>
                  <a:lnTo>
                    <a:pt x="0" y="2524"/>
                  </a:lnTo>
                  <a:lnTo>
                    <a:pt x="28" y="2607"/>
                  </a:lnTo>
                  <a:lnTo>
                    <a:pt x="69" y="2703"/>
                  </a:lnTo>
                  <a:lnTo>
                    <a:pt x="138" y="2827"/>
                  </a:lnTo>
                  <a:lnTo>
                    <a:pt x="221" y="2965"/>
                  </a:lnTo>
                  <a:lnTo>
                    <a:pt x="345" y="3103"/>
                  </a:lnTo>
                  <a:lnTo>
                    <a:pt x="510" y="3241"/>
                  </a:lnTo>
                  <a:lnTo>
                    <a:pt x="593" y="3296"/>
                  </a:lnTo>
                  <a:lnTo>
                    <a:pt x="704" y="3351"/>
                  </a:lnTo>
                  <a:lnTo>
                    <a:pt x="814" y="3407"/>
                  </a:lnTo>
                  <a:lnTo>
                    <a:pt x="938" y="3448"/>
                  </a:lnTo>
                  <a:lnTo>
                    <a:pt x="938" y="4013"/>
                  </a:lnTo>
                  <a:lnTo>
                    <a:pt x="1048" y="4041"/>
                  </a:lnTo>
                  <a:lnTo>
                    <a:pt x="1172" y="4055"/>
                  </a:lnTo>
                  <a:lnTo>
                    <a:pt x="1310" y="4069"/>
                  </a:lnTo>
                  <a:lnTo>
                    <a:pt x="1297" y="3751"/>
                  </a:lnTo>
                  <a:lnTo>
                    <a:pt x="1297" y="3434"/>
                  </a:lnTo>
                  <a:lnTo>
                    <a:pt x="1310" y="3048"/>
                  </a:lnTo>
                  <a:lnTo>
                    <a:pt x="1338" y="2662"/>
                  </a:lnTo>
                  <a:lnTo>
                    <a:pt x="1338" y="2662"/>
                  </a:lnTo>
                  <a:lnTo>
                    <a:pt x="814" y="2786"/>
                  </a:lnTo>
                  <a:lnTo>
                    <a:pt x="248" y="1779"/>
                  </a:lnTo>
                  <a:lnTo>
                    <a:pt x="248" y="1779"/>
                  </a:lnTo>
                  <a:lnTo>
                    <a:pt x="345" y="1807"/>
                  </a:lnTo>
                  <a:lnTo>
                    <a:pt x="621" y="1890"/>
                  </a:lnTo>
                  <a:lnTo>
                    <a:pt x="786" y="1959"/>
                  </a:lnTo>
                  <a:lnTo>
                    <a:pt x="979" y="2041"/>
                  </a:lnTo>
                  <a:lnTo>
                    <a:pt x="1186" y="2124"/>
                  </a:lnTo>
                  <a:lnTo>
                    <a:pt x="1393" y="2234"/>
                  </a:lnTo>
                  <a:lnTo>
                    <a:pt x="1476" y="1710"/>
                  </a:lnTo>
                  <a:lnTo>
                    <a:pt x="1572" y="1200"/>
                  </a:lnTo>
                  <a:lnTo>
                    <a:pt x="1710" y="676"/>
                  </a:lnTo>
                  <a:lnTo>
                    <a:pt x="1862" y="166"/>
                  </a:lnTo>
                  <a:lnTo>
                    <a:pt x="1793" y="179"/>
                  </a:lnTo>
                  <a:lnTo>
                    <a:pt x="1710" y="207"/>
                  </a:lnTo>
                  <a:lnTo>
                    <a:pt x="1628" y="235"/>
                  </a:lnTo>
                  <a:lnTo>
                    <a:pt x="1559" y="290"/>
                  </a:lnTo>
                  <a:lnTo>
                    <a:pt x="1531" y="304"/>
                  </a:lnTo>
                  <a:lnTo>
                    <a:pt x="1490" y="304"/>
                  </a:lnTo>
                  <a:lnTo>
                    <a:pt x="1434" y="290"/>
                  </a:lnTo>
                  <a:lnTo>
                    <a:pt x="1393" y="248"/>
                  </a:lnTo>
                  <a:lnTo>
                    <a:pt x="1379" y="221"/>
                  </a:lnTo>
                  <a:lnTo>
                    <a:pt x="1379" y="193"/>
                  </a:lnTo>
                  <a:lnTo>
                    <a:pt x="1379" y="138"/>
                  </a:lnTo>
                  <a:lnTo>
                    <a:pt x="1366" y="97"/>
                  </a:lnTo>
                  <a:lnTo>
                    <a:pt x="1352" y="69"/>
                  </a:lnTo>
                  <a:lnTo>
                    <a:pt x="1324" y="42"/>
                  </a:lnTo>
                  <a:lnTo>
                    <a:pt x="1269" y="1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" name="Google Shape;238;p6"/>
            <p:cNvSpPr/>
            <p:nvPr/>
          </p:nvSpPr>
          <p:spPr>
            <a:xfrm>
              <a:off x="5333200" y="3151925"/>
              <a:ext cx="81400" cy="135875"/>
            </a:xfrm>
            <a:custGeom>
              <a:rect b="b" l="l" r="r" t="t"/>
              <a:pathLst>
                <a:path extrusionOk="0" h="5435" w="3256">
                  <a:moveTo>
                    <a:pt x="2566" y="0"/>
                  </a:moveTo>
                  <a:lnTo>
                    <a:pt x="2345" y="14"/>
                  </a:lnTo>
                  <a:lnTo>
                    <a:pt x="2194" y="42"/>
                  </a:lnTo>
                  <a:lnTo>
                    <a:pt x="2028" y="83"/>
                  </a:lnTo>
                  <a:lnTo>
                    <a:pt x="1876" y="138"/>
                  </a:lnTo>
                  <a:lnTo>
                    <a:pt x="1738" y="194"/>
                  </a:lnTo>
                  <a:lnTo>
                    <a:pt x="1587" y="263"/>
                  </a:lnTo>
                  <a:lnTo>
                    <a:pt x="1449" y="345"/>
                  </a:lnTo>
                  <a:lnTo>
                    <a:pt x="1311" y="428"/>
                  </a:lnTo>
                  <a:lnTo>
                    <a:pt x="1187" y="525"/>
                  </a:lnTo>
                  <a:lnTo>
                    <a:pt x="1063" y="635"/>
                  </a:lnTo>
                  <a:lnTo>
                    <a:pt x="939" y="745"/>
                  </a:lnTo>
                  <a:lnTo>
                    <a:pt x="828" y="856"/>
                  </a:lnTo>
                  <a:lnTo>
                    <a:pt x="732" y="980"/>
                  </a:lnTo>
                  <a:lnTo>
                    <a:pt x="539" y="1242"/>
                  </a:lnTo>
                  <a:lnTo>
                    <a:pt x="359" y="1518"/>
                  </a:lnTo>
                  <a:lnTo>
                    <a:pt x="249" y="1766"/>
                  </a:lnTo>
                  <a:lnTo>
                    <a:pt x="152" y="2028"/>
                  </a:lnTo>
                  <a:lnTo>
                    <a:pt x="70" y="2290"/>
                  </a:lnTo>
                  <a:lnTo>
                    <a:pt x="28" y="2552"/>
                  </a:lnTo>
                  <a:lnTo>
                    <a:pt x="1" y="2814"/>
                  </a:lnTo>
                  <a:lnTo>
                    <a:pt x="15" y="3076"/>
                  </a:lnTo>
                  <a:lnTo>
                    <a:pt x="42" y="3338"/>
                  </a:lnTo>
                  <a:lnTo>
                    <a:pt x="83" y="3600"/>
                  </a:lnTo>
                  <a:lnTo>
                    <a:pt x="125" y="3283"/>
                  </a:lnTo>
                  <a:lnTo>
                    <a:pt x="166" y="2979"/>
                  </a:lnTo>
                  <a:lnTo>
                    <a:pt x="235" y="2676"/>
                  </a:lnTo>
                  <a:lnTo>
                    <a:pt x="332" y="2373"/>
                  </a:lnTo>
                  <a:lnTo>
                    <a:pt x="414" y="2166"/>
                  </a:lnTo>
                  <a:lnTo>
                    <a:pt x="497" y="1986"/>
                  </a:lnTo>
                  <a:lnTo>
                    <a:pt x="608" y="1793"/>
                  </a:lnTo>
                  <a:lnTo>
                    <a:pt x="732" y="1614"/>
                  </a:lnTo>
                  <a:lnTo>
                    <a:pt x="856" y="1449"/>
                  </a:lnTo>
                  <a:lnTo>
                    <a:pt x="1007" y="1297"/>
                  </a:lnTo>
                  <a:lnTo>
                    <a:pt x="1159" y="1159"/>
                  </a:lnTo>
                  <a:lnTo>
                    <a:pt x="1325" y="1021"/>
                  </a:lnTo>
                  <a:lnTo>
                    <a:pt x="1532" y="869"/>
                  </a:lnTo>
                  <a:lnTo>
                    <a:pt x="1738" y="731"/>
                  </a:lnTo>
                  <a:lnTo>
                    <a:pt x="1973" y="594"/>
                  </a:lnTo>
                  <a:lnTo>
                    <a:pt x="2207" y="469"/>
                  </a:lnTo>
                  <a:lnTo>
                    <a:pt x="2442" y="373"/>
                  </a:lnTo>
                  <a:lnTo>
                    <a:pt x="2566" y="331"/>
                  </a:lnTo>
                  <a:lnTo>
                    <a:pt x="2690" y="304"/>
                  </a:lnTo>
                  <a:lnTo>
                    <a:pt x="2814" y="276"/>
                  </a:lnTo>
                  <a:lnTo>
                    <a:pt x="3062" y="276"/>
                  </a:lnTo>
                  <a:lnTo>
                    <a:pt x="3186" y="290"/>
                  </a:lnTo>
                  <a:lnTo>
                    <a:pt x="3214" y="304"/>
                  </a:lnTo>
                  <a:lnTo>
                    <a:pt x="3214" y="318"/>
                  </a:lnTo>
                  <a:lnTo>
                    <a:pt x="3200" y="345"/>
                  </a:lnTo>
                  <a:lnTo>
                    <a:pt x="3186" y="345"/>
                  </a:lnTo>
                  <a:lnTo>
                    <a:pt x="2938" y="373"/>
                  </a:lnTo>
                  <a:lnTo>
                    <a:pt x="2704" y="414"/>
                  </a:lnTo>
                  <a:lnTo>
                    <a:pt x="2469" y="483"/>
                  </a:lnTo>
                  <a:lnTo>
                    <a:pt x="2235" y="566"/>
                  </a:lnTo>
                  <a:lnTo>
                    <a:pt x="2014" y="676"/>
                  </a:lnTo>
                  <a:lnTo>
                    <a:pt x="1807" y="787"/>
                  </a:lnTo>
                  <a:lnTo>
                    <a:pt x="1601" y="924"/>
                  </a:lnTo>
                  <a:lnTo>
                    <a:pt x="1407" y="1076"/>
                  </a:lnTo>
                  <a:lnTo>
                    <a:pt x="1228" y="1242"/>
                  </a:lnTo>
                  <a:lnTo>
                    <a:pt x="1049" y="1421"/>
                  </a:lnTo>
                  <a:lnTo>
                    <a:pt x="897" y="1614"/>
                  </a:lnTo>
                  <a:lnTo>
                    <a:pt x="759" y="1807"/>
                  </a:lnTo>
                  <a:lnTo>
                    <a:pt x="621" y="2014"/>
                  </a:lnTo>
                  <a:lnTo>
                    <a:pt x="511" y="2235"/>
                  </a:lnTo>
                  <a:lnTo>
                    <a:pt x="428" y="2455"/>
                  </a:lnTo>
                  <a:lnTo>
                    <a:pt x="346" y="2690"/>
                  </a:lnTo>
                  <a:lnTo>
                    <a:pt x="277" y="2979"/>
                  </a:lnTo>
                  <a:lnTo>
                    <a:pt x="221" y="3269"/>
                  </a:lnTo>
                  <a:lnTo>
                    <a:pt x="194" y="3572"/>
                  </a:lnTo>
                  <a:lnTo>
                    <a:pt x="166" y="3876"/>
                  </a:lnTo>
                  <a:lnTo>
                    <a:pt x="263" y="4083"/>
                  </a:lnTo>
                  <a:lnTo>
                    <a:pt x="373" y="4289"/>
                  </a:lnTo>
                  <a:lnTo>
                    <a:pt x="497" y="4483"/>
                  </a:lnTo>
                  <a:lnTo>
                    <a:pt x="635" y="4662"/>
                  </a:lnTo>
                  <a:lnTo>
                    <a:pt x="787" y="4841"/>
                  </a:lnTo>
                  <a:lnTo>
                    <a:pt x="966" y="5007"/>
                  </a:lnTo>
                  <a:lnTo>
                    <a:pt x="1159" y="5158"/>
                  </a:lnTo>
                  <a:lnTo>
                    <a:pt x="1380" y="5282"/>
                  </a:lnTo>
                  <a:lnTo>
                    <a:pt x="1656" y="5434"/>
                  </a:lnTo>
                  <a:lnTo>
                    <a:pt x="1669" y="5089"/>
                  </a:lnTo>
                  <a:lnTo>
                    <a:pt x="1711" y="4745"/>
                  </a:lnTo>
                  <a:lnTo>
                    <a:pt x="1766" y="4414"/>
                  </a:lnTo>
                  <a:lnTo>
                    <a:pt x="1835" y="4069"/>
                  </a:lnTo>
                  <a:lnTo>
                    <a:pt x="1973" y="3407"/>
                  </a:lnTo>
                  <a:lnTo>
                    <a:pt x="2125" y="2759"/>
                  </a:lnTo>
                  <a:lnTo>
                    <a:pt x="2221" y="2441"/>
                  </a:lnTo>
                  <a:lnTo>
                    <a:pt x="2318" y="2138"/>
                  </a:lnTo>
                  <a:lnTo>
                    <a:pt x="2442" y="1835"/>
                  </a:lnTo>
                  <a:lnTo>
                    <a:pt x="2580" y="1545"/>
                  </a:lnTo>
                  <a:lnTo>
                    <a:pt x="2690" y="1338"/>
                  </a:lnTo>
                  <a:lnTo>
                    <a:pt x="2814" y="1131"/>
                  </a:lnTo>
                  <a:lnTo>
                    <a:pt x="2897" y="1021"/>
                  </a:lnTo>
                  <a:lnTo>
                    <a:pt x="2966" y="924"/>
                  </a:lnTo>
                  <a:lnTo>
                    <a:pt x="3062" y="828"/>
                  </a:lnTo>
                  <a:lnTo>
                    <a:pt x="3145" y="759"/>
                  </a:lnTo>
                  <a:lnTo>
                    <a:pt x="3062" y="759"/>
                  </a:lnTo>
                  <a:lnTo>
                    <a:pt x="3021" y="745"/>
                  </a:lnTo>
                  <a:lnTo>
                    <a:pt x="2980" y="731"/>
                  </a:lnTo>
                  <a:lnTo>
                    <a:pt x="2938" y="704"/>
                  </a:lnTo>
                  <a:lnTo>
                    <a:pt x="2924" y="662"/>
                  </a:lnTo>
                  <a:lnTo>
                    <a:pt x="2911" y="635"/>
                  </a:lnTo>
                  <a:lnTo>
                    <a:pt x="2924" y="594"/>
                  </a:lnTo>
                  <a:lnTo>
                    <a:pt x="2938" y="552"/>
                  </a:lnTo>
                  <a:lnTo>
                    <a:pt x="2966" y="525"/>
                  </a:lnTo>
                  <a:lnTo>
                    <a:pt x="2993" y="511"/>
                  </a:lnTo>
                  <a:lnTo>
                    <a:pt x="3035" y="497"/>
                  </a:lnTo>
                  <a:lnTo>
                    <a:pt x="3131" y="511"/>
                  </a:lnTo>
                  <a:lnTo>
                    <a:pt x="3173" y="442"/>
                  </a:lnTo>
                  <a:lnTo>
                    <a:pt x="3200" y="373"/>
                  </a:lnTo>
                  <a:lnTo>
                    <a:pt x="3242" y="263"/>
                  </a:lnTo>
                  <a:lnTo>
                    <a:pt x="3255" y="180"/>
                  </a:lnTo>
                  <a:lnTo>
                    <a:pt x="3255" y="83"/>
                  </a:lnTo>
                  <a:lnTo>
                    <a:pt x="3021" y="42"/>
                  </a:lnTo>
                  <a:lnTo>
                    <a:pt x="2800" y="14"/>
                  </a:lnTo>
                  <a:lnTo>
                    <a:pt x="2566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" name="Google Shape;239;p6"/>
            <p:cNvSpPr/>
            <p:nvPr/>
          </p:nvSpPr>
          <p:spPr>
            <a:xfrm>
              <a:off x="5377325" y="3234325"/>
              <a:ext cx="41750" cy="65525"/>
            </a:xfrm>
            <a:custGeom>
              <a:rect b="b" l="l" r="r" t="t"/>
              <a:pathLst>
                <a:path extrusionOk="0" h="2621" w="1670">
                  <a:moveTo>
                    <a:pt x="304" y="1"/>
                  </a:moveTo>
                  <a:lnTo>
                    <a:pt x="194" y="594"/>
                  </a:lnTo>
                  <a:lnTo>
                    <a:pt x="84" y="1187"/>
                  </a:lnTo>
                  <a:lnTo>
                    <a:pt x="56" y="1435"/>
                  </a:lnTo>
                  <a:lnTo>
                    <a:pt x="29" y="1683"/>
                  </a:lnTo>
                  <a:lnTo>
                    <a:pt x="1" y="2180"/>
                  </a:lnTo>
                  <a:lnTo>
                    <a:pt x="194" y="2276"/>
                  </a:lnTo>
                  <a:lnTo>
                    <a:pt x="401" y="2345"/>
                  </a:lnTo>
                  <a:lnTo>
                    <a:pt x="594" y="2414"/>
                  </a:lnTo>
                  <a:lnTo>
                    <a:pt x="815" y="2469"/>
                  </a:lnTo>
                  <a:lnTo>
                    <a:pt x="1022" y="2524"/>
                  </a:lnTo>
                  <a:lnTo>
                    <a:pt x="1228" y="2566"/>
                  </a:lnTo>
                  <a:lnTo>
                    <a:pt x="1449" y="2593"/>
                  </a:lnTo>
                  <a:lnTo>
                    <a:pt x="1670" y="2621"/>
                  </a:lnTo>
                  <a:lnTo>
                    <a:pt x="1670" y="2524"/>
                  </a:lnTo>
                  <a:lnTo>
                    <a:pt x="1656" y="2152"/>
                  </a:lnTo>
                  <a:lnTo>
                    <a:pt x="1642" y="1780"/>
                  </a:lnTo>
                  <a:lnTo>
                    <a:pt x="1421" y="1724"/>
                  </a:lnTo>
                  <a:lnTo>
                    <a:pt x="1311" y="1669"/>
                  </a:lnTo>
                  <a:lnTo>
                    <a:pt x="1201" y="1614"/>
                  </a:lnTo>
                  <a:lnTo>
                    <a:pt x="1104" y="1559"/>
                  </a:lnTo>
                  <a:lnTo>
                    <a:pt x="994" y="1476"/>
                  </a:lnTo>
                  <a:lnTo>
                    <a:pt x="897" y="1393"/>
                  </a:lnTo>
                  <a:lnTo>
                    <a:pt x="801" y="1297"/>
                  </a:lnTo>
                  <a:lnTo>
                    <a:pt x="718" y="1187"/>
                  </a:lnTo>
                  <a:lnTo>
                    <a:pt x="635" y="1062"/>
                  </a:lnTo>
                  <a:lnTo>
                    <a:pt x="553" y="925"/>
                  </a:lnTo>
                  <a:lnTo>
                    <a:pt x="484" y="773"/>
                  </a:lnTo>
                  <a:lnTo>
                    <a:pt x="429" y="607"/>
                  </a:lnTo>
                  <a:lnTo>
                    <a:pt x="373" y="414"/>
                  </a:lnTo>
                  <a:lnTo>
                    <a:pt x="346" y="221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40" name="Google Shape;240;p6"/>
          <p:cNvGrpSpPr/>
          <p:nvPr/>
        </p:nvGrpSpPr>
        <p:grpSpPr>
          <a:xfrm flipH="1" rot="426778">
            <a:off x="7629985" y="3723096"/>
            <a:ext cx="1143338" cy="1079043"/>
            <a:chOff x="5333200" y="3132625"/>
            <a:chExt cx="177925" cy="167925"/>
          </a:xfrm>
        </p:grpSpPr>
        <p:sp>
          <p:nvSpPr>
            <p:cNvPr id="241" name="Google Shape;241;p6"/>
            <p:cNvSpPr/>
            <p:nvPr/>
          </p:nvSpPr>
          <p:spPr>
            <a:xfrm>
              <a:off x="5418375" y="3132625"/>
              <a:ext cx="30350" cy="42075"/>
            </a:xfrm>
            <a:custGeom>
              <a:rect b="b" l="l" r="r" t="t"/>
              <a:pathLst>
                <a:path extrusionOk="0" h="1683" w="1214">
                  <a:moveTo>
                    <a:pt x="414" y="0"/>
                  </a:moveTo>
                  <a:lnTo>
                    <a:pt x="386" y="14"/>
                  </a:lnTo>
                  <a:lnTo>
                    <a:pt x="345" y="42"/>
                  </a:lnTo>
                  <a:lnTo>
                    <a:pt x="317" y="83"/>
                  </a:lnTo>
                  <a:lnTo>
                    <a:pt x="317" y="138"/>
                  </a:lnTo>
                  <a:lnTo>
                    <a:pt x="359" y="345"/>
                  </a:lnTo>
                  <a:lnTo>
                    <a:pt x="372" y="469"/>
                  </a:lnTo>
                  <a:lnTo>
                    <a:pt x="372" y="579"/>
                  </a:lnTo>
                  <a:lnTo>
                    <a:pt x="359" y="690"/>
                  </a:lnTo>
                  <a:lnTo>
                    <a:pt x="331" y="786"/>
                  </a:lnTo>
                  <a:lnTo>
                    <a:pt x="290" y="883"/>
                  </a:lnTo>
                  <a:lnTo>
                    <a:pt x="221" y="966"/>
                  </a:lnTo>
                  <a:lnTo>
                    <a:pt x="97" y="924"/>
                  </a:lnTo>
                  <a:lnTo>
                    <a:pt x="83" y="1048"/>
                  </a:lnTo>
                  <a:lnTo>
                    <a:pt x="55" y="1172"/>
                  </a:lnTo>
                  <a:lnTo>
                    <a:pt x="0" y="1297"/>
                  </a:lnTo>
                  <a:lnTo>
                    <a:pt x="97" y="1324"/>
                  </a:lnTo>
                  <a:lnTo>
                    <a:pt x="179" y="1366"/>
                  </a:lnTo>
                  <a:lnTo>
                    <a:pt x="235" y="1434"/>
                  </a:lnTo>
                  <a:lnTo>
                    <a:pt x="262" y="1476"/>
                  </a:lnTo>
                  <a:lnTo>
                    <a:pt x="276" y="1517"/>
                  </a:lnTo>
                  <a:lnTo>
                    <a:pt x="372" y="1490"/>
                  </a:lnTo>
                  <a:lnTo>
                    <a:pt x="469" y="1476"/>
                  </a:lnTo>
                  <a:lnTo>
                    <a:pt x="552" y="1476"/>
                  </a:lnTo>
                  <a:lnTo>
                    <a:pt x="635" y="1490"/>
                  </a:lnTo>
                  <a:lnTo>
                    <a:pt x="717" y="1517"/>
                  </a:lnTo>
                  <a:lnTo>
                    <a:pt x="800" y="1559"/>
                  </a:lnTo>
                  <a:lnTo>
                    <a:pt x="855" y="1614"/>
                  </a:lnTo>
                  <a:lnTo>
                    <a:pt x="910" y="1683"/>
                  </a:lnTo>
                  <a:lnTo>
                    <a:pt x="993" y="1586"/>
                  </a:lnTo>
                  <a:lnTo>
                    <a:pt x="1034" y="1545"/>
                  </a:lnTo>
                  <a:lnTo>
                    <a:pt x="1076" y="1517"/>
                  </a:lnTo>
                  <a:lnTo>
                    <a:pt x="1159" y="1490"/>
                  </a:lnTo>
                  <a:lnTo>
                    <a:pt x="1214" y="1490"/>
                  </a:lnTo>
                  <a:lnTo>
                    <a:pt x="1131" y="1407"/>
                  </a:lnTo>
                  <a:lnTo>
                    <a:pt x="1090" y="1338"/>
                  </a:lnTo>
                  <a:lnTo>
                    <a:pt x="1048" y="1283"/>
                  </a:lnTo>
                  <a:lnTo>
                    <a:pt x="1034" y="1214"/>
                  </a:lnTo>
                  <a:lnTo>
                    <a:pt x="1021" y="1159"/>
                  </a:lnTo>
                  <a:lnTo>
                    <a:pt x="1007" y="1159"/>
                  </a:lnTo>
                  <a:lnTo>
                    <a:pt x="938" y="938"/>
                  </a:lnTo>
                  <a:lnTo>
                    <a:pt x="910" y="828"/>
                  </a:lnTo>
                  <a:lnTo>
                    <a:pt x="883" y="717"/>
                  </a:lnTo>
                  <a:lnTo>
                    <a:pt x="883" y="607"/>
                  </a:lnTo>
                  <a:lnTo>
                    <a:pt x="883" y="497"/>
                  </a:lnTo>
                  <a:lnTo>
                    <a:pt x="910" y="400"/>
                  </a:lnTo>
                  <a:lnTo>
                    <a:pt x="979" y="304"/>
                  </a:lnTo>
                  <a:lnTo>
                    <a:pt x="993" y="276"/>
                  </a:lnTo>
                  <a:lnTo>
                    <a:pt x="1007" y="248"/>
                  </a:lnTo>
                  <a:lnTo>
                    <a:pt x="993" y="193"/>
                  </a:lnTo>
                  <a:lnTo>
                    <a:pt x="966" y="152"/>
                  </a:lnTo>
                  <a:lnTo>
                    <a:pt x="910" y="124"/>
                  </a:lnTo>
                  <a:lnTo>
                    <a:pt x="786" y="111"/>
                  </a:lnTo>
                  <a:lnTo>
                    <a:pt x="676" y="83"/>
                  </a:lnTo>
                  <a:lnTo>
                    <a:pt x="441" y="14"/>
                  </a:lnTo>
                  <a:lnTo>
                    <a:pt x="4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" name="Google Shape;242;p6"/>
            <p:cNvSpPr/>
            <p:nvPr/>
          </p:nvSpPr>
          <p:spPr>
            <a:xfrm>
              <a:off x="5466625" y="3212600"/>
              <a:ext cx="23125" cy="81400"/>
            </a:xfrm>
            <a:custGeom>
              <a:rect b="b" l="l" r="r" t="t"/>
              <a:pathLst>
                <a:path extrusionOk="0" h="3256" w="925">
                  <a:moveTo>
                    <a:pt x="718" y="1"/>
                  </a:moveTo>
                  <a:lnTo>
                    <a:pt x="111" y="1035"/>
                  </a:lnTo>
                  <a:lnTo>
                    <a:pt x="1" y="994"/>
                  </a:lnTo>
                  <a:lnTo>
                    <a:pt x="1" y="994"/>
                  </a:lnTo>
                  <a:lnTo>
                    <a:pt x="70" y="1656"/>
                  </a:lnTo>
                  <a:lnTo>
                    <a:pt x="304" y="1545"/>
                  </a:lnTo>
                  <a:lnTo>
                    <a:pt x="428" y="1490"/>
                  </a:lnTo>
                  <a:lnTo>
                    <a:pt x="539" y="1407"/>
                  </a:lnTo>
                  <a:lnTo>
                    <a:pt x="635" y="1325"/>
                  </a:lnTo>
                  <a:lnTo>
                    <a:pt x="732" y="1242"/>
                  </a:lnTo>
                  <a:lnTo>
                    <a:pt x="828" y="1145"/>
                  </a:lnTo>
                  <a:lnTo>
                    <a:pt x="911" y="1035"/>
                  </a:lnTo>
                  <a:lnTo>
                    <a:pt x="870" y="1187"/>
                  </a:lnTo>
                  <a:lnTo>
                    <a:pt x="815" y="1352"/>
                  </a:lnTo>
                  <a:lnTo>
                    <a:pt x="746" y="1545"/>
                  </a:lnTo>
                  <a:lnTo>
                    <a:pt x="635" y="1766"/>
                  </a:lnTo>
                  <a:lnTo>
                    <a:pt x="566" y="1876"/>
                  </a:lnTo>
                  <a:lnTo>
                    <a:pt x="497" y="1987"/>
                  </a:lnTo>
                  <a:lnTo>
                    <a:pt x="415" y="2083"/>
                  </a:lnTo>
                  <a:lnTo>
                    <a:pt x="318" y="2180"/>
                  </a:lnTo>
                  <a:lnTo>
                    <a:pt x="222" y="2276"/>
                  </a:lnTo>
                  <a:lnTo>
                    <a:pt x="97" y="2359"/>
                  </a:lnTo>
                  <a:lnTo>
                    <a:pt x="97" y="2580"/>
                  </a:lnTo>
                  <a:lnTo>
                    <a:pt x="84" y="2814"/>
                  </a:lnTo>
                  <a:lnTo>
                    <a:pt x="70" y="3035"/>
                  </a:lnTo>
                  <a:lnTo>
                    <a:pt x="28" y="3255"/>
                  </a:lnTo>
                  <a:lnTo>
                    <a:pt x="222" y="3186"/>
                  </a:lnTo>
                  <a:lnTo>
                    <a:pt x="387" y="3104"/>
                  </a:lnTo>
                  <a:lnTo>
                    <a:pt x="553" y="3007"/>
                  </a:lnTo>
                  <a:lnTo>
                    <a:pt x="718" y="2897"/>
                  </a:lnTo>
                  <a:lnTo>
                    <a:pt x="787" y="2552"/>
                  </a:lnTo>
                  <a:lnTo>
                    <a:pt x="856" y="2207"/>
                  </a:lnTo>
                  <a:lnTo>
                    <a:pt x="897" y="1876"/>
                  </a:lnTo>
                  <a:lnTo>
                    <a:pt x="925" y="1545"/>
                  </a:lnTo>
                  <a:lnTo>
                    <a:pt x="925" y="1201"/>
                  </a:lnTo>
                  <a:lnTo>
                    <a:pt x="897" y="856"/>
                  </a:lnTo>
                  <a:lnTo>
                    <a:pt x="842" y="511"/>
                  </a:lnTo>
                  <a:lnTo>
                    <a:pt x="759" y="166"/>
                  </a:lnTo>
                  <a:lnTo>
                    <a:pt x="7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6"/>
            <p:cNvSpPr/>
            <p:nvPr/>
          </p:nvSpPr>
          <p:spPr>
            <a:xfrm>
              <a:off x="5447675" y="3161225"/>
              <a:ext cx="63450" cy="121750"/>
            </a:xfrm>
            <a:custGeom>
              <a:rect b="b" l="l" r="r" t="t"/>
              <a:pathLst>
                <a:path extrusionOk="0" h="4870" w="2538">
                  <a:moveTo>
                    <a:pt x="0" y="1"/>
                  </a:moveTo>
                  <a:lnTo>
                    <a:pt x="14" y="84"/>
                  </a:lnTo>
                  <a:lnTo>
                    <a:pt x="56" y="153"/>
                  </a:lnTo>
                  <a:lnTo>
                    <a:pt x="111" y="222"/>
                  </a:lnTo>
                  <a:lnTo>
                    <a:pt x="180" y="263"/>
                  </a:lnTo>
                  <a:lnTo>
                    <a:pt x="318" y="359"/>
                  </a:lnTo>
                  <a:lnTo>
                    <a:pt x="455" y="456"/>
                  </a:lnTo>
                  <a:lnTo>
                    <a:pt x="469" y="470"/>
                  </a:lnTo>
                  <a:lnTo>
                    <a:pt x="483" y="456"/>
                  </a:lnTo>
                  <a:lnTo>
                    <a:pt x="593" y="511"/>
                  </a:lnTo>
                  <a:lnTo>
                    <a:pt x="690" y="580"/>
                  </a:lnTo>
                  <a:lnTo>
                    <a:pt x="786" y="649"/>
                  </a:lnTo>
                  <a:lnTo>
                    <a:pt x="883" y="732"/>
                  </a:lnTo>
                  <a:lnTo>
                    <a:pt x="966" y="828"/>
                  </a:lnTo>
                  <a:lnTo>
                    <a:pt x="1048" y="939"/>
                  </a:lnTo>
                  <a:lnTo>
                    <a:pt x="1186" y="1159"/>
                  </a:lnTo>
                  <a:lnTo>
                    <a:pt x="1324" y="1408"/>
                  </a:lnTo>
                  <a:lnTo>
                    <a:pt x="1421" y="1656"/>
                  </a:lnTo>
                  <a:lnTo>
                    <a:pt x="1517" y="1890"/>
                  </a:lnTo>
                  <a:lnTo>
                    <a:pt x="1586" y="2125"/>
                  </a:lnTo>
                  <a:lnTo>
                    <a:pt x="1683" y="2442"/>
                  </a:lnTo>
                  <a:lnTo>
                    <a:pt x="1752" y="2787"/>
                  </a:lnTo>
                  <a:lnTo>
                    <a:pt x="1793" y="3145"/>
                  </a:lnTo>
                  <a:lnTo>
                    <a:pt x="1807" y="3490"/>
                  </a:lnTo>
                  <a:lnTo>
                    <a:pt x="1793" y="3849"/>
                  </a:lnTo>
                  <a:lnTo>
                    <a:pt x="1752" y="4207"/>
                  </a:lnTo>
                  <a:lnTo>
                    <a:pt x="1724" y="4373"/>
                  </a:lnTo>
                  <a:lnTo>
                    <a:pt x="1683" y="4538"/>
                  </a:lnTo>
                  <a:lnTo>
                    <a:pt x="1641" y="4704"/>
                  </a:lnTo>
                  <a:lnTo>
                    <a:pt x="1586" y="4869"/>
                  </a:lnTo>
                  <a:lnTo>
                    <a:pt x="1697" y="4773"/>
                  </a:lnTo>
                  <a:lnTo>
                    <a:pt x="1807" y="4662"/>
                  </a:lnTo>
                  <a:lnTo>
                    <a:pt x="1917" y="4552"/>
                  </a:lnTo>
                  <a:lnTo>
                    <a:pt x="2014" y="4442"/>
                  </a:lnTo>
                  <a:lnTo>
                    <a:pt x="2110" y="4317"/>
                  </a:lnTo>
                  <a:lnTo>
                    <a:pt x="2193" y="4180"/>
                  </a:lnTo>
                  <a:lnTo>
                    <a:pt x="2262" y="4055"/>
                  </a:lnTo>
                  <a:lnTo>
                    <a:pt x="2331" y="3917"/>
                  </a:lnTo>
                  <a:lnTo>
                    <a:pt x="2386" y="3766"/>
                  </a:lnTo>
                  <a:lnTo>
                    <a:pt x="2441" y="3614"/>
                  </a:lnTo>
                  <a:lnTo>
                    <a:pt x="2483" y="3462"/>
                  </a:lnTo>
                  <a:lnTo>
                    <a:pt x="2510" y="3311"/>
                  </a:lnTo>
                  <a:lnTo>
                    <a:pt x="2524" y="3145"/>
                  </a:lnTo>
                  <a:lnTo>
                    <a:pt x="2538" y="2980"/>
                  </a:lnTo>
                  <a:lnTo>
                    <a:pt x="2538" y="2800"/>
                  </a:lnTo>
                  <a:lnTo>
                    <a:pt x="2524" y="2635"/>
                  </a:lnTo>
                  <a:lnTo>
                    <a:pt x="2497" y="2400"/>
                  </a:lnTo>
                  <a:lnTo>
                    <a:pt x="2441" y="2152"/>
                  </a:lnTo>
                  <a:lnTo>
                    <a:pt x="2372" y="1918"/>
                  </a:lnTo>
                  <a:lnTo>
                    <a:pt x="2276" y="1683"/>
                  </a:lnTo>
                  <a:lnTo>
                    <a:pt x="2166" y="1463"/>
                  </a:lnTo>
                  <a:lnTo>
                    <a:pt x="2028" y="1242"/>
                  </a:lnTo>
                  <a:lnTo>
                    <a:pt x="1890" y="1035"/>
                  </a:lnTo>
                  <a:lnTo>
                    <a:pt x="1724" y="828"/>
                  </a:lnTo>
                  <a:lnTo>
                    <a:pt x="1545" y="649"/>
                  </a:lnTo>
                  <a:lnTo>
                    <a:pt x="1366" y="484"/>
                  </a:lnTo>
                  <a:lnTo>
                    <a:pt x="1159" y="346"/>
                  </a:lnTo>
                  <a:lnTo>
                    <a:pt x="952" y="222"/>
                  </a:lnTo>
                  <a:lnTo>
                    <a:pt x="718" y="125"/>
                  </a:lnTo>
                  <a:lnTo>
                    <a:pt x="483" y="56"/>
                  </a:lnTo>
                  <a:lnTo>
                    <a:pt x="249" y="1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" name="Google Shape;244;p6"/>
            <p:cNvSpPr/>
            <p:nvPr/>
          </p:nvSpPr>
          <p:spPr>
            <a:xfrm>
              <a:off x="5448350" y="3173300"/>
              <a:ext cx="35550" cy="47250"/>
            </a:xfrm>
            <a:custGeom>
              <a:rect b="b" l="l" r="r" t="t"/>
              <a:pathLst>
                <a:path extrusionOk="0" h="1890" w="1422">
                  <a:moveTo>
                    <a:pt x="442" y="1"/>
                  </a:moveTo>
                  <a:lnTo>
                    <a:pt x="442" y="28"/>
                  </a:lnTo>
                  <a:lnTo>
                    <a:pt x="442" y="42"/>
                  </a:lnTo>
                  <a:lnTo>
                    <a:pt x="415" y="69"/>
                  </a:lnTo>
                  <a:lnTo>
                    <a:pt x="304" y="69"/>
                  </a:lnTo>
                  <a:lnTo>
                    <a:pt x="222" y="42"/>
                  </a:lnTo>
                  <a:lnTo>
                    <a:pt x="153" y="28"/>
                  </a:lnTo>
                  <a:lnTo>
                    <a:pt x="97" y="28"/>
                  </a:lnTo>
                  <a:lnTo>
                    <a:pt x="42" y="42"/>
                  </a:lnTo>
                  <a:lnTo>
                    <a:pt x="1" y="56"/>
                  </a:lnTo>
                  <a:lnTo>
                    <a:pt x="70" y="166"/>
                  </a:lnTo>
                  <a:lnTo>
                    <a:pt x="139" y="276"/>
                  </a:lnTo>
                  <a:lnTo>
                    <a:pt x="208" y="400"/>
                  </a:lnTo>
                  <a:lnTo>
                    <a:pt x="249" y="525"/>
                  </a:lnTo>
                  <a:lnTo>
                    <a:pt x="346" y="787"/>
                  </a:lnTo>
                  <a:lnTo>
                    <a:pt x="428" y="1035"/>
                  </a:lnTo>
                  <a:lnTo>
                    <a:pt x="539" y="1462"/>
                  </a:lnTo>
                  <a:lnTo>
                    <a:pt x="622" y="1890"/>
                  </a:lnTo>
                  <a:lnTo>
                    <a:pt x="1008" y="1683"/>
                  </a:lnTo>
                  <a:lnTo>
                    <a:pt x="1215" y="1600"/>
                  </a:lnTo>
                  <a:lnTo>
                    <a:pt x="1421" y="1504"/>
                  </a:lnTo>
                  <a:lnTo>
                    <a:pt x="1339" y="1297"/>
                  </a:lnTo>
                  <a:lnTo>
                    <a:pt x="1256" y="1090"/>
                  </a:lnTo>
                  <a:lnTo>
                    <a:pt x="1146" y="883"/>
                  </a:lnTo>
                  <a:lnTo>
                    <a:pt x="1035" y="690"/>
                  </a:lnTo>
                  <a:lnTo>
                    <a:pt x="911" y="497"/>
                  </a:lnTo>
                  <a:lnTo>
                    <a:pt x="773" y="318"/>
                  </a:lnTo>
                  <a:lnTo>
                    <a:pt x="608" y="152"/>
                  </a:lnTo>
                  <a:lnTo>
                    <a:pt x="4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" name="Google Shape;245;p6"/>
            <p:cNvSpPr/>
            <p:nvPr/>
          </p:nvSpPr>
          <p:spPr>
            <a:xfrm>
              <a:off x="5419400" y="3175025"/>
              <a:ext cx="45875" cy="97250"/>
            </a:xfrm>
            <a:custGeom>
              <a:rect b="b" l="l" r="r" t="t"/>
              <a:pathLst>
                <a:path extrusionOk="0" h="3890" w="1835">
                  <a:moveTo>
                    <a:pt x="718" y="2607"/>
                  </a:moveTo>
                  <a:lnTo>
                    <a:pt x="925" y="3048"/>
                  </a:lnTo>
                  <a:lnTo>
                    <a:pt x="456" y="3048"/>
                  </a:lnTo>
                  <a:lnTo>
                    <a:pt x="718" y="2607"/>
                  </a:lnTo>
                  <a:close/>
                  <a:moveTo>
                    <a:pt x="552" y="0"/>
                  </a:moveTo>
                  <a:lnTo>
                    <a:pt x="304" y="1049"/>
                  </a:lnTo>
                  <a:lnTo>
                    <a:pt x="194" y="1573"/>
                  </a:lnTo>
                  <a:lnTo>
                    <a:pt x="97" y="2111"/>
                  </a:lnTo>
                  <a:lnTo>
                    <a:pt x="290" y="2235"/>
                  </a:lnTo>
                  <a:lnTo>
                    <a:pt x="456" y="2386"/>
                  </a:lnTo>
                  <a:lnTo>
                    <a:pt x="56" y="2469"/>
                  </a:lnTo>
                  <a:lnTo>
                    <a:pt x="28" y="2786"/>
                  </a:lnTo>
                  <a:lnTo>
                    <a:pt x="1" y="3117"/>
                  </a:lnTo>
                  <a:lnTo>
                    <a:pt x="1" y="3503"/>
                  </a:lnTo>
                  <a:lnTo>
                    <a:pt x="1" y="3890"/>
                  </a:lnTo>
                  <a:lnTo>
                    <a:pt x="97" y="3890"/>
                  </a:lnTo>
                  <a:lnTo>
                    <a:pt x="180" y="3876"/>
                  </a:lnTo>
                  <a:lnTo>
                    <a:pt x="263" y="3862"/>
                  </a:lnTo>
                  <a:lnTo>
                    <a:pt x="331" y="3834"/>
                  </a:lnTo>
                  <a:lnTo>
                    <a:pt x="331" y="3407"/>
                  </a:lnTo>
                  <a:lnTo>
                    <a:pt x="469" y="3421"/>
                  </a:lnTo>
                  <a:lnTo>
                    <a:pt x="814" y="3407"/>
                  </a:lnTo>
                  <a:lnTo>
                    <a:pt x="1049" y="3379"/>
                  </a:lnTo>
                  <a:lnTo>
                    <a:pt x="1297" y="3352"/>
                  </a:lnTo>
                  <a:lnTo>
                    <a:pt x="1573" y="3283"/>
                  </a:lnTo>
                  <a:lnTo>
                    <a:pt x="1835" y="3214"/>
                  </a:lnTo>
                  <a:lnTo>
                    <a:pt x="1793" y="2704"/>
                  </a:lnTo>
                  <a:lnTo>
                    <a:pt x="1766" y="2469"/>
                  </a:lnTo>
                  <a:lnTo>
                    <a:pt x="1104" y="2248"/>
                  </a:lnTo>
                  <a:lnTo>
                    <a:pt x="1269" y="2138"/>
                  </a:lnTo>
                  <a:lnTo>
                    <a:pt x="1449" y="2014"/>
                  </a:lnTo>
                  <a:lnTo>
                    <a:pt x="1697" y="1862"/>
                  </a:lnTo>
                  <a:lnTo>
                    <a:pt x="1642" y="1517"/>
                  </a:lnTo>
                  <a:lnTo>
                    <a:pt x="1573" y="1159"/>
                  </a:lnTo>
                  <a:lnTo>
                    <a:pt x="1476" y="869"/>
                  </a:lnTo>
                  <a:lnTo>
                    <a:pt x="1380" y="566"/>
                  </a:lnTo>
                  <a:lnTo>
                    <a:pt x="1255" y="290"/>
                  </a:lnTo>
                  <a:lnTo>
                    <a:pt x="1118" y="0"/>
                  </a:lnTo>
                  <a:lnTo>
                    <a:pt x="1062" y="56"/>
                  </a:lnTo>
                  <a:lnTo>
                    <a:pt x="1021" y="111"/>
                  </a:lnTo>
                  <a:lnTo>
                    <a:pt x="980" y="180"/>
                  </a:lnTo>
                  <a:lnTo>
                    <a:pt x="952" y="263"/>
                  </a:lnTo>
                  <a:lnTo>
                    <a:pt x="952" y="290"/>
                  </a:lnTo>
                  <a:lnTo>
                    <a:pt x="925" y="318"/>
                  </a:lnTo>
                  <a:lnTo>
                    <a:pt x="897" y="331"/>
                  </a:lnTo>
                  <a:lnTo>
                    <a:pt x="842" y="331"/>
                  </a:lnTo>
                  <a:lnTo>
                    <a:pt x="814" y="318"/>
                  </a:lnTo>
                  <a:lnTo>
                    <a:pt x="787" y="290"/>
                  </a:lnTo>
                  <a:lnTo>
                    <a:pt x="787" y="263"/>
                  </a:lnTo>
                  <a:lnTo>
                    <a:pt x="745" y="152"/>
                  </a:lnTo>
                  <a:lnTo>
                    <a:pt x="704" y="69"/>
                  </a:lnTo>
                  <a:lnTo>
                    <a:pt x="635" y="28"/>
                  </a:lnTo>
                  <a:lnTo>
                    <a:pt x="5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" name="Google Shape;246;p6"/>
            <p:cNvSpPr/>
            <p:nvPr/>
          </p:nvSpPr>
          <p:spPr>
            <a:xfrm>
              <a:off x="5419750" y="3262950"/>
              <a:ext cx="46225" cy="37600"/>
            </a:xfrm>
            <a:custGeom>
              <a:rect b="b" l="l" r="r" t="t"/>
              <a:pathLst>
                <a:path extrusionOk="0" h="1504" w="1849">
                  <a:moveTo>
                    <a:pt x="1766" y="0"/>
                  </a:moveTo>
                  <a:lnTo>
                    <a:pt x="979" y="235"/>
                  </a:lnTo>
                  <a:lnTo>
                    <a:pt x="979" y="621"/>
                  </a:lnTo>
                  <a:lnTo>
                    <a:pt x="897" y="648"/>
                  </a:lnTo>
                  <a:lnTo>
                    <a:pt x="690" y="676"/>
                  </a:lnTo>
                  <a:lnTo>
                    <a:pt x="538" y="690"/>
                  </a:lnTo>
                  <a:lnTo>
                    <a:pt x="373" y="690"/>
                  </a:lnTo>
                  <a:lnTo>
                    <a:pt x="193" y="676"/>
                  </a:lnTo>
                  <a:lnTo>
                    <a:pt x="0" y="648"/>
                  </a:lnTo>
                  <a:lnTo>
                    <a:pt x="42" y="1159"/>
                  </a:lnTo>
                  <a:lnTo>
                    <a:pt x="55" y="1490"/>
                  </a:lnTo>
                  <a:lnTo>
                    <a:pt x="455" y="1503"/>
                  </a:lnTo>
                  <a:lnTo>
                    <a:pt x="842" y="1476"/>
                  </a:lnTo>
                  <a:lnTo>
                    <a:pt x="1035" y="1462"/>
                  </a:lnTo>
                  <a:lnTo>
                    <a:pt x="1228" y="1421"/>
                  </a:lnTo>
                  <a:lnTo>
                    <a:pt x="1421" y="1393"/>
                  </a:lnTo>
                  <a:lnTo>
                    <a:pt x="1614" y="1338"/>
                  </a:lnTo>
                  <a:lnTo>
                    <a:pt x="1779" y="1297"/>
                  </a:lnTo>
                  <a:lnTo>
                    <a:pt x="1807" y="1076"/>
                  </a:lnTo>
                  <a:lnTo>
                    <a:pt x="1821" y="855"/>
                  </a:lnTo>
                  <a:lnTo>
                    <a:pt x="1848" y="414"/>
                  </a:lnTo>
                  <a:lnTo>
                    <a:pt x="1848" y="414"/>
                  </a:lnTo>
                  <a:lnTo>
                    <a:pt x="1779" y="441"/>
                  </a:lnTo>
                  <a:lnTo>
                    <a:pt x="17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" name="Google Shape;247;p6"/>
            <p:cNvSpPr/>
            <p:nvPr/>
          </p:nvSpPr>
          <p:spPr>
            <a:xfrm>
              <a:off x="5385275" y="3170550"/>
              <a:ext cx="46550" cy="101725"/>
            </a:xfrm>
            <a:custGeom>
              <a:rect b="b" l="l" r="r" t="t"/>
              <a:pathLst>
                <a:path extrusionOk="0" h="4069" w="1862">
                  <a:moveTo>
                    <a:pt x="1186" y="0"/>
                  </a:moveTo>
                  <a:lnTo>
                    <a:pt x="1035" y="207"/>
                  </a:lnTo>
                  <a:lnTo>
                    <a:pt x="869" y="414"/>
                  </a:lnTo>
                  <a:lnTo>
                    <a:pt x="717" y="621"/>
                  </a:lnTo>
                  <a:lnTo>
                    <a:pt x="648" y="731"/>
                  </a:lnTo>
                  <a:lnTo>
                    <a:pt x="579" y="841"/>
                  </a:lnTo>
                  <a:lnTo>
                    <a:pt x="428" y="1159"/>
                  </a:lnTo>
                  <a:lnTo>
                    <a:pt x="304" y="1476"/>
                  </a:lnTo>
                  <a:lnTo>
                    <a:pt x="193" y="1793"/>
                  </a:lnTo>
                  <a:lnTo>
                    <a:pt x="97" y="2124"/>
                  </a:lnTo>
                  <a:lnTo>
                    <a:pt x="0" y="2524"/>
                  </a:lnTo>
                  <a:lnTo>
                    <a:pt x="28" y="2607"/>
                  </a:lnTo>
                  <a:lnTo>
                    <a:pt x="69" y="2703"/>
                  </a:lnTo>
                  <a:lnTo>
                    <a:pt x="138" y="2827"/>
                  </a:lnTo>
                  <a:lnTo>
                    <a:pt x="221" y="2965"/>
                  </a:lnTo>
                  <a:lnTo>
                    <a:pt x="345" y="3103"/>
                  </a:lnTo>
                  <a:lnTo>
                    <a:pt x="510" y="3241"/>
                  </a:lnTo>
                  <a:lnTo>
                    <a:pt x="593" y="3296"/>
                  </a:lnTo>
                  <a:lnTo>
                    <a:pt x="704" y="3351"/>
                  </a:lnTo>
                  <a:lnTo>
                    <a:pt x="814" y="3407"/>
                  </a:lnTo>
                  <a:lnTo>
                    <a:pt x="938" y="3448"/>
                  </a:lnTo>
                  <a:lnTo>
                    <a:pt x="938" y="4013"/>
                  </a:lnTo>
                  <a:lnTo>
                    <a:pt x="1048" y="4041"/>
                  </a:lnTo>
                  <a:lnTo>
                    <a:pt x="1172" y="4055"/>
                  </a:lnTo>
                  <a:lnTo>
                    <a:pt x="1310" y="4069"/>
                  </a:lnTo>
                  <a:lnTo>
                    <a:pt x="1297" y="3751"/>
                  </a:lnTo>
                  <a:lnTo>
                    <a:pt x="1297" y="3434"/>
                  </a:lnTo>
                  <a:lnTo>
                    <a:pt x="1310" y="3048"/>
                  </a:lnTo>
                  <a:lnTo>
                    <a:pt x="1338" y="2662"/>
                  </a:lnTo>
                  <a:lnTo>
                    <a:pt x="1338" y="2662"/>
                  </a:lnTo>
                  <a:lnTo>
                    <a:pt x="814" y="2786"/>
                  </a:lnTo>
                  <a:lnTo>
                    <a:pt x="248" y="1779"/>
                  </a:lnTo>
                  <a:lnTo>
                    <a:pt x="248" y="1779"/>
                  </a:lnTo>
                  <a:lnTo>
                    <a:pt x="345" y="1807"/>
                  </a:lnTo>
                  <a:lnTo>
                    <a:pt x="621" y="1890"/>
                  </a:lnTo>
                  <a:lnTo>
                    <a:pt x="786" y="1959"/>
                  </a:lnTo>
                  <a:lnTo>
                    <a:pt x="979" y="2041"/>
                  </a:lnTo>
                  <a:lnTo>
                    <a:pt x="1186" y="2124"/>
                  </a:lnTo>
                  <a:lnTo>
                    <a:pt x="1393" y="2234"/>
                  </a:lnTo>
                  <a:lnTo>
                    <a:pt x="1476" y="1710"/>
                  </a:lnTo>
                  <a:lnTo>
                    <a:pt x="1572" y="1200"/>
                  </a:lnTo>
                  <a:lnTo>
                    <a:pt x="1710" y="676"/>
                  </a:lnTo>
                  <a:lnTo>
                    <a:pt x="1862" y="166"/>
                  </a:lnTo>
                  <a:lnTo>
                    <a:pt x="1793" y="179"/>
                  </a:lnTo>
                  <a:lnTo>
                    <a:pt x="1710" y="207"/>
                  </a:lnTo>
                  <a:lnTo>
                    <a:pt x="1628" y="235"/>
                  </a:lnTo>
                  <a:lnTo>
                    <a:pt x="1559" y="290"/>
                  </a:lnTo>
                  <a:lnTo>
                    <a:pt x="1531" y="304"/>
                  </a:lnTo>
                  <a:lnTo>
                    <a:pt x="1490" y="304"/>
                  </a:lnTo>
                  <a:lnTo>
                    <a:pt x="1434" y="290"/>
                  </a:lnTo>
                  <a:lnTo>
                    <a:pt x="1393" y="248"/>
                  </a:lnTo>
                  <a:lnTo>
                    <a:pt x="1379" y="221"/>
                  </a:lnTo>
                  <a:lnTo>
                    <a:pt x="1379" y="193"/>
                  </a:lnTo>
                  <a:lnTo>
                    <a:pt x="1379" y="138"/>
                  </a:lnTo>
                  <a:lnTo>
                    <a:pt x="1366" y="97"/>
                  </a:lnTo>
                  <a:lnTo>
                    <a:pt x="1352" y="69"/>
                  </a:lnTo>
                  <a:lnTo>
                    <a:pt x="1324" y="42"/>
                  </a:lnTo>
                  <a:lnTo>
                    <a:pt x="1269" y="1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" name="Google Shape;248;p6"/>
            <p:cNvSpPr/>
            <p:nvPr/>
          </p:nvSpPr>
          <p:spPr>
            <a:xfrm>
              <a:off x="5333200" y="3151925"/>
              <a:ext cx="81400" cy="135875"/>
            </a:xfrm>
            <a:custGeom>
              <a:rect b="b" l="l" r="r" t="t"/>
              <a:pathLst>
                <a:path extrusionOk="0" h="5435" w="3256">
                  <a:moveTo>
                    <a:pt x="2566" y="0"/>
                  </a:moveTo>
                  <a:lnTo>
                    <a:pt x="2345" y="14"/>
                  </a:lnTo>
                  <a:lnTo>
                    <a:pt x="2194" y="42"/>
                  </a:lnTo>
                  <a:lnTo>
                    <a:pt x="2028" y="83"/>
                  </a:lnTo>
                  <a:lnTo>
                    <a:pt x="1876" y="138"/>
                  </a:lnTo>
                  <a:lnTo>
                    <a:pt x="1738" y="194"/>
                  </a:lnTo>
                  <a:lnTo>
                    <a:pt x="1587" y="263"/>
                  </a:lnTo>
                  <a:lnTo>
                    <a:pt x="1449" y="345"/>
                  </a:lnTo>
                  <a:lnTo>
                    <a:pt x="1311" y="428"/>
                  </a:lnTo>
                  <a:lnTo>
                    <a:pt x="1187" y="525"/>
                  </a:lnTo>
                  <a:lnTo>
                    <a:pt x="1063" y="635"/>
                  </a:lnTo>
                  <a:lnTo>
                    <a:pt x="939" y="745"/>
                  </a:lnTo>
                  <a:lnTo>
                    <a:pt x="828" y="856"/>
                  </a:lnTo>
                  <a:lnTo>
                    <a:pt x="732" y="980"/>
                  </a:lnTo>
                  <a:lnTo>
                    <a:pt x="539" y="1242"/>
                  </a:lnTo>
                  <a:lnTo>
                    <a:pt x="359" y="1518"/>
                  </a:lnTo>
                  <a:lnTo>
                    <a:pt x="249" y="1766"/>
                  </a:lnTo>
                  <a:lnTo>
                    <a:pt x="152" y="2028"/>
                  </a:lnTo>
                  <a:lnTo>
                    <a:pt x="70" y="2290"/>
                  </a:lnTo>
                  <a:lnTo>
                    <a:pt x="28" y="2552"/>
                  </a:lnTo>
                  <a:lnTo>
                    <a:pt x="1" y="2814"/>
                  </a:lnTo>
                  <a:lnTo>
                    <a:pt x="15" y="3076"/>
                  </a:lnTo>
                  <a:lnTo>
                    <a:pt x="42" y="3338"/>
                  </a:lnTo>
                  <a:lnTo>
                    <a:pt x="83" y="3600"/>
                  </a:lnTo>
                  <a:lnTo>
                    <a:pt x="125" y="3283"/>
                  </a:lnTo>
                  <a:lnTo>
                    <a:pt x="166" y="2979"/>
                  </a:lnTo>
                  <a:lnTo>
                    <a:pt x="235" y="2676"/>
                  </a:lnTo>
                  <a:lnTo>
                    <a:pt x="332" y="2373"/>
                  </a:lnTo>
                  <a:lnTo>
                    <a:pt x="414" y="2166"/>
                  </a:lnTo>
                  <a:lnTo>
                    <a:pt x="497" y="1986"/>
                  </a:lnTo>
                  <a:lnTo>
                    <a:pt x="608" y="1793"/>
                  </a:lnTo>
                  <a:lnTo>
                    <a:pt x="732" y="1614"/>
                  </a:lnTo>
                  <a:lnTo>
                    <a:pt x="856" y="1449"/>
                  </a:lnTo>
                  <a:lnTo>
                    <a:pt x="1007" y="1297"/>
                  </a:lnTo>
                  <a:lnTo>
                    <a:pt x="1159" y="1159"/>
                  </a:lnTo>
                  <a:lnTo>
                    <a:pt x="1325" y="1021"/>
                  </a:lnTo>
                  <a:lnTo>
                    <a:pt x="1532" y="869"/>
                  </a:lnTo>
                  <a:lnTo>
                    <a:pt x="1738" y="731"/>
                  </a:lnTo>
                  <a:lnTo>
                    <a:pt x="1973" y="594"/>
                  </a:lnTo>
                  <a:lnTo>
                    <a:pt x="2207" y="469"/>
                  </a:lnTo>
                  <a:lnTo>
                    <a:pt x="2442" y="373"/>
                  </a:lnTo>
                  <a:lnTo>
                    <a:pt x="2566" y="331"/>
                  </a:lnTo>
                  <a:lnTo>
                    <a:pt x="2690" y="304"/>
                  </a:lnTo>
                  <a:lnTo>
                    <a:pt x="2814" y="276"/>
                  </a:lnTo>
                  <a:lnTo>
                    <a:pt x="3062" y="276"/>
                  </a:lnTo>
                  <a:lnTo>
                    <a:pt x="3186" y="290"/>
                  </a:lnTo>
                  <a:lnTo>
                    <a:pt x="3214" y="304"/>
                  </a:lnTo>
                  <a:lnTo>
                    <a:pt x="3214" y="318"/>
                  </a:lnTo>
                  <a:lnTo>
                    <a:pt x="3200" y="345"/>
                  </a:lnTo>
                  <a:lnTo>
                    <a:pt x="3186" y="345"/>
                  </a:lnTo>
                  <a:lnTo>
                    <a:pt x="2938" y="373"/>
                  </a:lnTo>
                  <a:lnTo>
                    <a:pt x="2704" y="414"/>
                  </a:lnTo>
                  <a:lnTo>
                    <a:pt x="2469" y="483"/>
                  </a:lnTo>
                  <a:lnTo>
                    <a:pt x="2235" y="566"/>
                  </a:lnTo>
                  <a:lnTo>
                    <a:pt x="2014" y="676"/>
                  </a:lnTo>
                  <a:lnTo>
                    <a:pt x="1807" y="787"/>
                  </a:lnTo>
                  <a:lnTo>
                    <a:pt x="1601" y="924"/>
                  </a:lnTo>
                  <a:lnTo>
                    <a:pt x="1407" y="1076"/>
                  </a:lnTo>
                  <a:lnTo>
                    <a:pt x="1228" y="1242"/>
                  </a:lnTo>
                  <a:lnTo>
                    <a:pt x="1049" y="1421"/>
                  </a:lnTo>
                  <a:lnTo>
                    <a:pt x="897" y="1614"/>
                  </a:lnTo>
                  <a:lnTo>
                    <a:pt x="759" y="1807"/>
                  </a:lnTo>
                  <a:lnTo>
                    <a:pt x="621" y="2014"/>
                  </a:lnTo>
                  <a:lnTo>
                    <a:pt x="511" y="2235"/>
                  </a:lnTo>
                  <a:lnTo>
                    <a:pt x="428" y="2455"/>
                  </a:lnTo>
                  <a:lnTo>
                    <a:pt x="346" y="2690"/>
                  </a:lnTo>
                  <a:lnTo>
                    <a:pt x="277" y="2979"/>
                  </a:lnTo>
                  <a:lnTo>
                    <a:pt x="221" y="3269"/>
                  </a:lnTo>
                  <a:lnTo>
                    <a:pt x="194" y="3572"/>
                  </a:lnTo>
                  <a:lnTo>
                    <a:pt x="166" y="3876"/>
                  </a:lnTo>
                  <a:lnTo>
                    <a:pt x="263" y="4083"/>
                  </a:lnTo>
                  <a:lnTo>
                    <a:pt x="373" y="4289"/>
                  </a:lnTo>
                  <a:lnTo>
                    <a:pt x="497" y="4483"/>
                  </a:lnTo>
                  <a:lnTo>
                    <a:pt x="635" y="4662"/>
                  </a:lnTo>
                  <a:lnTo>
                    <a:pt x="787" y="4841"/>
                  </a:lnTo>
                  <a:lnTo>
                    <a:pt x="966" y="5007"/>
                  </a:lnTo>
                  <a:lnTo>
                    <a:pt x="1159" y="5158"/>
                  </a:lnTo>
                  <a:lnTo>
                    <a:pt x="1380" y="5282"/>
                  </a:lnTo>
                  <a:lnTo>
                    <a:pt x="1656" y="5434"/>
                  </a:lnTo>
                  <a:lnTo>
                    <a:pt x="1669" y="5089"/>
                  </a:lnTo>
                  <a:lnTo>
                    <a:pt x="1711" y="4745"/>
                  </a:lnTo>
                  <a:lnTo>
                    <a:pt x="1766" y="4414"/>
                  </a:lnTo>
                  <a:lnTo>
                    <a:pt x="1835" y="4069"/>
                  </a:lnTo>
                  <a:lnTo>
                    <a:pt x="1973" y="3407"/>
                  </a:lnTo>
                  <a:lnTo>
                    <a:pt x="2125" y="2759"/>
                  </a:lnTo>
                  <a:lnTo>
                    <a:pt x="2221" y="2441"/>
                  </a:lnTo>
                  <a:lnTo>
                    <a:pt x="2318" y="2138"/>
                  </a:lnTo>
                  <a:lnTo>
                    <a:pt x="2442" y="1835"/>
                  </a:lnTo>
                  <a:lnTo>
                    <a:pt x="2580" y="1545"/>
                  </a:lnTo>
                  <a:lnTo>
                    <a:pt x="2690" y="1338"/>
                  </a:lnTo>
                  <a:lnTo>
                    <a:pt x="2814" y="1131"/>
                  </a:lnTo>
                  <a:lnTo>
                    <a:pt x="2897" y="1021"/>
                  </a:lnTo>
                  <a:lnTo>
                    <a:pt x="2966" y="924"/>
                  </a:lnTo>
                  <a:lnTo>
                    <a:pt x="3062" y="828"/>
                  </a:lnTo>
                  <a:lnTo>
                    <a:pt x="3145" y="759"/>
                  </a:lnTo>
                  <a:lnTo>
                    <a:pt x="3062" y="759"/>
                  </a:lnTo>
                  <a:lnTo>
                    <a:pt x="3021" y="745"/>
                  </a:lnTo>
                  <a:lnTo>
                    <a:pt x="2980" y="731"/>
                  </a:lnTo>
                  <a:lnTo>
                    <a:pt x="2938" y="704"/>
                  </a:lnTo>
                  <a:lnTo>
                    <a:pt x="2924" y="662"/>
                  </a:lnTo>
                  <a:lnTo>
                    <a:pt x="2911" y="635"/>
                  </a:lnTo>
                  <a:lnTo>
                    <a:pt x="2924" y="594"/>
                  </a:lnTo>
                  <a:lnTo>
                    <a:pt x="2938" y="552"/>
                  </a:lnTo>
                  <a:lnTo>
                    <a:pt x="2966" y="525"/>
                  </a:lnTo>
                  <a:lnTo>
                    <a:pt x="2993" y="511"/>
                  </a:lnTo>
                  <a:lnTo>
                    <a:pt x="3035" y="497"/>
                  </a:lnTo>
                  <a:lnTo>
                    <a:pt x="3131" y="511"/>
                  </a:lnTo>
                  <a:lnTo>
                    <a:pt x="3173" y="442"/>
                  </a:lnTo>
                  <a:lnTo>
                    <a:pt x="3200" y="373"/>
                  </a:lnTo>
                  <a:lnTo>
                    <a:pt x="3242" y="263"/>
                  </a:lnTo>
                  <a:lnTo>
                    <a:pt x="3255" y="180"/>
                  </a:lnTo>
                  <a:lnTo>
                    <a:pt x="3255" y="83"/>
                  </a:lnTo>
                  <a:lnTo>
                    <a:pt x="3021" y="42"/>
                  </a:lnTo>
                  <a:lnTo>
                    <a:pt x="2800" y="14"/>
                  </a:lnTo>
                  <a:lnTo>
                    <a:pt x="25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" name="Google Shape;249;p6"/>
            <p:cNvSpPr/>
            <p:nvPr/>
          </p:nvSpPr>
          <p:spPr>
            <a:xfrm>
              <a:off x="5377325" y="3234325"/>
              <a:ext cx="41750" cy="65525"/>
            </a:xfrm>
            <a:custGeom>
              <a:rect b="b" l="l" r="r" t="t"/>
              <a:pathLst>
                <a:path extrusionOk="0" h="2621" w="1670">
                  <a:moveTo>
                    <a:pt x="304" y="1"/>
                  </a:moveTo>
                  <a:lnTo>
                    <a:pt x="194" y="594"/>
                  </a:lnTo>
                  <a:lnTo>
                    <a:pt x="84" y="1187"/>
                  </a:lnTo>
                  <a:lnTo>
                    <a:pt x="56" y="1435"/>
                  </a:lnTo>
                  <a:lnTo>
                    <a:pt x="29" y="1683"/>
                  </a:lnTo>
                  <a:lnTo>
                    <a:pt x="1" y="2180"/>
                  </a:lnTo>
                  <a:lnTo>
                    <a:pt x="194" y="2276"/>
                  </a:lnTo>
                  <a:lnTo>
                    <a:pt x="401" y="2345"/>
                  </a:lnTo>
                  <a:lnTo>
                    <a:pt x="594" y="2414"/>
                  </a:lnTo>
                  <a:lnTo>
                    <a:pt x="815" y="2469"/>
                  </a:lnTo>
                  <a:lnTo>
                    <a:pt x="1022" y="2524"/>
                  </a:lnTo>
                  <a:lnTo>
                    <a:pt x="1228" y="2566"/>
                  </a:lnTo>
                  <a:lnTo>
                    <a:pt x="1449" y="2593"/>
                  </a:lnTo>
                  <a:lnTo>
                    <a:pt x="1670" y="2621"/>
                  </a:lnTo>
                  <a:lnTo>
                    <a:pt x="1670" y="2524"/>
                  </a:lnTo>
                  <a:lnTo>
                    <a:pt x="1656" y="2152"/>
                  </a:lnTo>
                  <a:lnTo>
                    <a:pt x="1642" y="1780"/>
                  </a:lnTo>
                  <a:lnTo>
                    <a:pt x="1421" y="1724"/>
                  </a:lnTo>
                  <a:lnTo>
                    <a:pt x="1311" y="1669"/>
                  </a:lnTo>
                  <a:lnTo>
                    <a:pt x="1201" y="1614"/>
                  </a:lnTo>
                  <a:lnTo>
                    <a:pt x="1104" y="1559"/>
                  </a:lnTo>
                  <a:lnTo>
                    <a:pt x="994" y="1476"/>
                  </a:lnTo>
                  <a:lnTo>
                    <a:pt x="897" y="1393"/>
                  </a:lnTo>
                  <a:lnTo>
                    <a:pt x="801" y="1297"/>
                  </a:lnTo>
                  <a:lnTo>
                    <a:pt x="718" y="1187"/>
                  </a:lnTo>
                  <a:lnTo>
                    <a:pt x="635" y="1062"/>
                  </a:lnTo>
                  <a:lnTo>
                    <a:pt x="553" y="925"/>
                  </a:lnTo>
                  <a:lnTo>
                    <a:pt x="484" y="773"/>
                  </a:lnTo>
                  <a:lnTo>
                    <a:pt x="429" y="607"/>
                  </a:lnTo>
                  <a:lnTo>
                    <a:pt x="373" y="414"/>
                  </a:lnTo>
                  <a:lnTo>
                    <a:pt x="346" y="221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">
  <p:cSld name="TITLE_AND_TWO_COLUMNS_1">
    <p:bg>
      <p:bgPr>
        <a:solidFill>
          <a:srgbClr val="FF6D00"/>
        </a:solidFill>
      </p:bgPr>
    </p:bg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1" name="Google Shape;251;p7"/>
          <p:cNvGrpSpPr/>
          <p:nvPr/>
        </p:nvGrpSpPr>
        <p:grpSpPr>
          <a:xfrm>
            <a:off x="31" y="57"/>
            <a:ext cx="9143948" cy="5143382"/>
            <a:chOff x="3823775" y="2361025"/>
            <a:chExt cx="1765275" cy="992950"/>
          </a:xfrm>
        </p:grpSpPr>
        <p:sp>
          <p:nvSpPr>
            <p:cNvPr id="252" name="Google Shape;252;p7"/>
            <p:cNvSpPr/>
            <p:nvPr/>
          </p:nvSpPr>
          <p:spPr>
            <a:xfrm>
              <a:off x="4709850" y="2894025"/>
              <a:ext cx="157600" cy="157950"/>
            </a:xfrm>
            <a:custGeom>
              <a:rect b="b" l="l" r="r" t="t"/>
              <a:pathLst>
                <a:path extrusionOk="0" h="6318" w="6304">
                  <a:moveTo>
                    <a:pt x="3145" y="1"/>
                  </a:moveTo>
                  <a:lnTo>
                    <a:pt x="2828" y="28"/>
                  </a:lnTo>
                  <a:lnTo>
                    <a:pt x="2511" y="70"/>
                  </a:lnTo>
                  <a:lnTo>
                    <a:pt x="2207" y="153"/>
                  </a:lnTo>
                  <a:lnTo>
                    <a:pt x="1918" y="249"/>
                  </a:lnTo>
                  <a:lnTo>
                    <a:pt x="1642" y="387"/>
                  </a:lnTo>
                  <a:lnTo>
                    <a:pt x="1393" y="539"/>
                  </a:lnTo>
                  <a:lnTo>
                    <a:pt x="1145" y="732"/>
                  </a:lnTo>
                  <a:lnTo>
                    <a:pt x="925" y="925"/>
                  </a:lnTo>
                  <a:lnTo>
                    <a:pt x="718" y="1159"/>
                  </a:lnTo>
                  <a:lnTo>
                    <a:pt x="538" y="1394"/>
                  </a:lnTo>
                  <a:lnTo>
                    <a:pt x="373" y="1656"/>
                  </a:lnTo>
                  <a:lnTo>
                    <a:pt x="249" y="1932"/>
                  </a:lnTo>
                  <a:lnTo>
                    <a:pt x="138" y="2221"/>
                  </a:lnTo>
                  <a:lnTo>
                    <a:pt x="56" y="2525"/>
                  </a:lnTo>
                  <a:lnTo>
                    <a:pt x="14" y="2842"/>
                  </a:lnTo>
                  <a:lnTo>
                    <a:pt x="1" y="3159"/>
                  </a:lnTo>
                  <a:lnTo>
                    <a:pt x="14" y="3490"/>
                  </a:lnTo>
                  <a:lnTo>
                    <a:pt x="56" y="3793"/>
                  </a:lnTo>
                  <a:lnTo>
                    <a:pt x="138" y="4097"/>
                  </a:lnTo>
                  <a:lnTo>
                    <a:pt x="249" y="4386"/>
                  </a:lnTo>
                  <a:lnTo>
                    <a:pt x="373" y="4662"/>
                  </a:lnTo>
                  <a:lnTo>
                    <a:pt x="538" y="4924"/>
                  </a:lnTo>
                  <a:lnTo>
                    <a:pt x="718" y="5172"/>
                  </a:lnTo>
                  <a:lnTo>
                    <a:pt x="925" y="5393"/>
                  </a:lnTo>
                  <a:lnTo>
                    <a:pt x="1145" y="5600"/>
                  </a:lnTo>
                  <a:lnTo>
                    <a:pt x="1393" y="5779"/>
                  </a:lnTo>
                  <a:lnTo>
                    <a:pt x="1642" y="5931"/>
                  </a:lnTo>
                  <a:lnTo>
                    <a:pt x="1918" y="6069"/>
                  </a:lnTo>
                  <a:lnTo>
                    <a:pt x="2207" y="6179"/>
                  </a:lnTo>
                  <a:lnTo>
                    <a:pt x="2511" y="6248"/>
                  </a:lnTo>
                  <a:lnTo>
                    <a:pt x="2828" y="6303"/>
                  </a:lnTo>
                  <a:lnTo>
                    <a:pt x="3145" y="6317"/>
                  </a:lnTo>
                  <a:lnTo>
                    <a:pt x="3476" y="6303"/>
                  </a:lnTo>
                  <a:lnTo>
                    <a:pt x="3793" y="6248"/>
                  </a:lnTo>
                  <a:lnTo>
                    <a:pt x="4083" y="6179"/>
                  </a:lnTo>
                  <a:lnTo>
                    <a:pt x="4372" y="6069"/>
                  </a:lnTo>
                  <a:lnTo>
                    <a:pt x="4648" y="5931"/>
                  </a:lnTo>
                  <a:lnTo>
                    <a:pt x="4910" y="5779"/>
                  </a:lnTo>
                  <a:lnTo>
                    <a:pt x="5158" y="5600"/>
                  </a:lnTo>
                  <a:lnTo>
                    <a:pt x="5379" y="5393"/>
                  </a:lnTo>
                  <a:lnTo>
                    <a:pt x="5586" y="5172"/>
                  </a:lnTo>
                  <a:lnTo>
                    <a:pt x="5765" y="4924"/>
                  </a:lnTo>
                  <a:lnTo>
                    <a:pt x="5931" y="4662"/>
                  </a:lnTo>
                  <a:lnTo>
                    <a:pt x="6055" y="4386"/>
                  </a:lnTo>
                  <a:lnTo>
                    <a:pt x="6165" y="4097"/>
                  </a:lnTo>
                  <a:lnTo>
                    <a:pt x="6234" y="3793"/>
                  </a:lnTo>
                  <a:lnTo>
                    <a:pt x="6289" y="3490"/>
                  </a:lnTo>
                  <a:lnTo>
                    <a:pt x="6303" y="3159"/>
                  </a:lnTo>
                  <a:lnTo>
                    <a:pt x="6289" y="2842"/>
                  </a:lnTo>
                  <a:lnTo>
                    <a:pt x="6234" y="2525"/>
                  </a:lnTo>
                  <a:lnTo>
                    <a:pt x="6165" y="2221"/>
                  </a:lnTo>
                  <a:lnTo>
                    <a:pt x="6055" y="1932"/>
                  </a:lnTo>
                  <a:lnTo>
                    <a:pt x="5931" y="1656"/>
                  </a:lnTo>
                  <a:lnTo>
                    <a:pt x="5765" y="1394"/>
                  </a:lnTo>
                  <a:lnTo>
                    <a:pt x="5586" y="1159"/>
                  </a:lnTo>
                  <a:lnTo>
                    <a:pt x="5379" y="925"/>
                  </a:lnTo>
                  <a:lnTo>
                    <a:pt x="5158" y="732"/>
                  </a:lnTo>
                  <a:lnTo>
                    <a:pt x="4910" y="539"/>
                  </a:lnTo>
                  <a:lnTo>
                    <a:pt x="4648" y="387"/>
                  </a:lnTo>
                  <a:lnTo>
                    <a:pt x="4372" y="249"/>
                  </a:lnTo>
                  <a:lnTo>
                    <a:pt x="4083" y="153"/>
                  </a:lnTo>
                  <a:lnTo>
                    <a:pt x="3793" y="70"/>
                  </a:lnTo>
                  <a:lnTo>
                    <a:pt x="3476" y="28"/>
                  </a:lnTo>
                  <a:lnTo>
                    <a:pt x="3145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7"/>
            <p:cNvSpPr/>
            <p:nvPr/>
          </p:nvSpPr>
          <p:spPr>
            <a:xfrm>
              <a:off x="4468175" y="3072275"/>
              <a:ext cx="157925" cy="157950"/>
            </a:xfrm>
            <a:custGeom>
              <a:rect b="b" l="l" r="r" t="t"/>
              <a:pathLst>
                <a:path extrusionOk="0" h="6318" w="6317">
                  <a:moveTo>
                    <a:pt x="3158" y="1"/>
                  </a:moveTo>
                  <a:lnTo>
                    <a:pt x="2841" y="28"/>
                  </a:lnTo>
                  <a:lnTo>
                    <a:pt x="2524" y="70"/>
                  </a:lnTo>
                  <a:lnTo>
                    <a:pt x="2220" y="152"/>
                  </a:lnTo>
                  <a:lnTo>
                    <a:pt x="1931" y="249"/>
                  </a:lnTo>
                  <a:lnTo>
                    <a:pt x="1655" y="387"/>
                  </a:lnTo>
                  <a:lnTo>
                    <a:pt x="1393" y="552"/>
                  </a:lnTo>
                  <a:lnTo>
                    <a:pt x="1159" y="732"/>
                  </a:lnTo>
                  <a:lnTo>
                    <a:pt x="924" y="925"/>
                  </a:lnTo>
                  <a:lnTo>
                    <a:pt x="731" y="1159"/>
                  </a:lnTo>
                  <a:lnTo>
                    <a:pt x="552" y="1394"/>
                  </a:lnTo>
                  <a:lnTo>
                    <a:pt x="386" y="1656"/>
                  </a:lnTo>
                  <a:lnTo>
                    <a:pt x="248" y="1932"/>
                  </a:lnTo>
                  <a:lnTo>
                    <a:pt x="152" y="2221"/>
                  </a:lnTo>
                  <a:lnTo>
                    <a:pt x="69" y="2525"/>
                  </a:lnTo>
                  <a:lnTo>
                    <a:pt x="28" y="2842"/>
                  </a:lnTo>
                  <a:lnTo>
                    <a:pt x="0" y="3159"/>
                  </a:lnTo>
                  <a:lnTo>
                    <a:pt x="28" y="3490"/>
                  </a:lnTo>
                  <a:lnTo>
                    <a:pt x="69" y="3793"/>
                  </a:lnTo>
                  <a:lnTo>
                    <a:pt x="152" y="4097"/>
                  </a:lnTo>
                  <a:lnTo>
                    <a:pt x="248" y="4386"/>
                  </a:lnTo>
                  <a:lnTo>
                    <a:pt x="386" y="4662"/>
                  </a:lnTo>
                  <a:lnTo>
                    <a:pt x="552" y="4924"/>
                  </a:lnTo>
                  <a:lnTo>
                    <a:pt x="731" y="5172"/>
                  </a:lnTo>
                  <a:lnTo>
                    <a:pt x="924" y="5393"/>
                  </a:lnTo>
                  <a:lnTo>
                    <a:pt x="1159" y="5600"/>
                  </a:lnTo>
                  <a:lnTo>
                    <a:pt x="1393" y="5779"/>
                  </a:lnTo>
                  <a:lnTo>
                    <a:pt x="1655" y="5931"/>
                  </a:lnTo>
                  <a:lnTo>
                    <a:pt x="1931" y="6069"/>
                  </a:lnTo>
                  <a:lnTo>
                    <a:pt x="2220" y="6179"/>
                  </a:lnTo>
                  <a:lnTo>
                    <a:pt x="2524" y="6248"/>
                  </a:lnTo>
                  <a:lnTo>
                    <a:pt x="2841" y="6303"/>
                  </a:lnTo>
                  <a:lnTo>
                    <a:pt x="3158" y="6317"/>
                  </a:lnTo>
                  <a:lnTo>
                    <a:pt x="3489" y="6303"/>
                  </a:lnTo>
                  <a:lnTo>
                    <a:pt x="3793" y="6248"/>
                  </a:lnTo>
                  <a:lnTo>
                    <a:pt x="4096" y="6179"/>
                  </a:lnTo>
                  <a:lnTo>
                    <a:pt x="4386" y="6069"/>
                  </a:lnTo>
                  <a:lnTo>
                    <a:pt x="4661" y="5931"/>
                  </a:lnTo>
                  <a:lnTo>
                    <a:pt x="4923" y="5779"/>
                  </a:lnTo>
                  <a:lnTo>
                    <a:pt x="5172" y="5600"/>
                  </a:lnTo>
                  <a:lnTo>
                    <a:pt x="5392" y="5393"/>
                  </a:lnTo>
                  <a:lnTo>
                    <a:pt x="5599" y="5172"/>
                  </a:lnTo>
                  <a:lnTo>
                    <a:pt x="5779" y="4924"/>
                  </a:lnTo>
                  <a:lnTo>
                    <a:pt x="5930" y="4662"/>
                  </a:lnTo>
                  <a:lnTo>
                    <a:pt x="6068" y="4386"/>
                  </a:lnTo>
                  <a:lnTo>
                    <a:pt x="6178" y="4097"/>
                  </a:lnTo>
                  <a:lnTo>
                    <a:pt x="6247" y="3793"/>
                  </a:lnTo>
                  <a:lnTo>
                    <a:pt x="6303" y="3490"/>
                  </a:lnTo>
                  <a:lnTo>
                    <a:pt x="6316" y="3159"/>
                  </a:lnTo>
                  <a:lnTo>
                    <a:pt x="6303" y="2842"/>
                  </a:lnTo>
                  <a:lnTo>
                    <a:pt x="6247" y="2525"/>
                  </a:lnTo>
                  <a:lnTo>
                    <a:pt x="6178" y="2221"/>
                  </a:lnTo>
                  <a:lnTo>
                    <a:pt x="6068" y="1932"/>
                  </a:lnTo>
                  <a:lnTo>
                    <a:pt x="5930" y="1656"/>
                  </a:lnTo>
                  <a:lnTo>
                    <a:pt x="5779" y="1394"/>
                  </a:lnTo>
                  <a:lnTo>
                    <a:pt x="5599" y="1159"/>
                  </a:lnTo>
                  <a:lnTo>
                    <a:pt x="5392" y="925"/>
                  </a:lnTo>
                  <a:lnTo>
                    <a:pt x="5172" y="732"/>
                  </a:lnTo>
                  <a:lnTo>
                    <a:pt x="4923" y="552"/>
                  </a:lnTo>
                  <a:lnTo>
                    <a:pt x="4661" y="387"/>
                  </a:lnTo>
                  <a:lnTo>
                    <a:pt x="4386" y="249"/>
                  </a:lnTo>
                  <a:lnTo>
                    <a:pt x="4096" y="152"/>
                  </a:lnTo>
                  <a:lnTo>
                    <a:pt x="3793" y="70"/>
                  </a:lnTo>
                  <a:lnTo>
                    <a:pt x="3489" y="28"/>
                  </a:lnTo>
                  <a:lnTo>
                    <a:pt x="3158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" name="Google Shape;254;p7"/>
            <p:cNvSpPr/>
            <p:nvPr/>
          </p:nvSpPr>
          <p:spPr>
            <a:xfrm>
              <a:off x="4055125" y="2931950"/>
              <a:ext cx="157925" cy="157600"/>
            </a:xfrm>
            <a:custGeom>
              <a:rect b="b" l="l" r="r" t="t"/>
              <a:pathLst>
                <a:path extrusionOk="0" h="6304" w="6317">
                  <a:moveTo>
                    <a:pt x="3159" y="1"/>
                  </a:moveTo>
                  <a:lnTo>
                    <a:pt x="2841" y="15"/>
                  </a:lnTo>
                  <a:lnTo>
                    <a:pt x="2524" y="56"/>
                  </a:lnTo>
                  <a:lnTo>
                    <a:pt x="2221" y="139"/>
                  </a:lnTo>
                  <a:lnTo>
                    <a:pt x="1931" y="249"/>
                  </a:lnTo>
                  <a:lnTo>
                    <a:pt x="1655" y="373"/>
                  </a:lnTo>
                  <a:lnTo>
                    <a:pt x="1393" y="539"/>
                  </a:lnTo>
                  <a:lnTo>
                    <a:pt x="1159" y="718"/>
                  </a:lnTo>
                  <a:lnTo>
                    <a:pt x="924" y="925"/>
                  </a:lnTo>
                  <a:lnTo>
                    <a:pt x="731" y="1146"/>
                  </a:lnTo>
                  <a:lnTo>
                    <a:pt x="552" y="1394"/>
                  </a:lnTo>
                  <a:lnTo>
                    <a:pt x="387" y="1642"/>
                  </a:lnTo>
                  <a:lnTo>
                    <a:pt x="249" y="1918"/>
                  </a:lnTo>
                  <a:lnTo>
                    <a:pt x="152" y="2207"/>
                  </a:lnTo>
                  <a:lnTo>
                    <a:pt x="69" y="2511"/>
                  </a:lnTo>
                  <a:lnTo>
                    <a:pt x="28" y="2828"/>
                  </a:lnTo>
                  <a:lnTo>
                    <a:pt x="0" y="3145"/>
                  </a:lnTo>
                  <a:lnTo>
                    <a:pt x="28" y="3476"/>
                  </a:lnTo>
                  <a:lnTo>
                    <a:pt x="69" y="3780"/>
                  </a:lnTo>
                  <a:lnTo>
                    <a:pt x="152" y="4083"/>
                  </a:lnTo>
                  <a:lnTo>
                    <a:pt x="249" y="4373"/>
                  </a:lnTo>
                  <a:lnTo>
                    <a:pt x="387" y="4648"/>
                  </a:lnTo>
                  <a:lnTo>
                    <a:pt x="552" y="4910"/>
                  </a:lnTo>
                  <a:lnTo>
                    <a:pt x="731" y="5159"/>
                  </a:lnTo>
                  <a:lnTo>
                    <a:pt x="924" y="5379"/>
                  </a:lnTo>
                  <a:lnTo>
                    <a:pt x="1159" y="5586"/>
                  </a:lnTo>
                  <a:lnTo>
                    <a:pt x="1393" y="5765"/>
                  </a:lnTo>
                  <a:lnTo>
                    <a:pt x="1655" y="5917"/>
                  </a:lnTo>
                  <a:lnTo>
                    <a:pt x="1931" y="6055"/>
                  </a:lnTo>
                  <a:lnTo>
                    <a:pt x="2221" y="6165"/>
                  </a:lnTo>
                  <a:lnTo>
                    <a:pt x="2524" y="6234"/>
                  </a:lnTo>
                  <a:lnTo>
                    <a:pt x="2841" y="6290"/>
                  </a:lnTo>
                  <a:lnTo>
                    <a:pt x="3159" y="6303"/>
                  </a:lnTo>
                  <a:lnTo>
                    <a:pt x="3490" y="6290"/>
                  </a:lnTo>
                  <a:lnTo>
                    <a:pt x="3793" y="6234"/>
                  </a:lnTo>
                  <a:lnTo>
                    <a:pt x="4096" y="6165"/>
                  </a:lnTo>
                  <a:lnTo>
                    <a:pt x="4386" y="6055"/>
                  </a:lnTo>
                  <a:lnTo>
                    <a:pt x="4662" y="5917"/>
                  </a:lnTo>
                  <a:lnTo>
                    <a:pt x="4924" y="5765"/>
                  </a:lnTo>
                  <a:lnTo>
                    <a:pt x="5172" y="5586"/>
                  </a:lnTo>
                  <a:lnTo>
                    <a:pt x="5393" y="5379"/>
                  </a:lnTo>
                  <a:lnTo>
                    <a:pt x="5600" y="5159"/>
                  </a:lnTo>
                  <a:lnTo>
                    <a:pt x="5779" y="4910"/>
                  </a:lnTo>
                  <a:lnTo>
                    <a:pt x="5931" y="4648"/>
                  </a:lnTo>
                  <a:lnTo>
                    <a:pt x="6068" y="4373"/>
                  </a:lnTo>
                  <a:lnTo>
                    <a:pt x="6179" y="4083"/>
                  </a:lnTo>
                  <a:lnTo>
                    <a:pt x="6248" y="3780"/>
                  </a:lnTo>
                  <a:lnTo>
                    <a:pt x="6303" y="3476"/>
                  </a:lnTo>
                  <a:lnTo>
                    <a:pt x="6317" y="3145"/>
                  </a:lnTo>
                  <a:lnTo>
                    <a:pt x="6303" y="2828"/>
                  </a:lnTo>
                  <a:lnTo>
                    <a:pt x="6248" y="2511"/>
                  </a:lnTo>
                  <a:lnTo>
                    <a:pt x="6179" y="2207"/>
                  </a:lnTo>
                  <a:lnTo>
                    <a:pt x="6068" y="1918"/>
                  </a:lnTo>
                  <a:lnTo>
                    <a:pt x="5931" y="1642"/>
                  </a:lnTo>
                  <a:lnTo>
                    <a:pt x="5779" y="1394"/>
                  </a:lnTo>
                  <a:lnTo>
                    <a:pt x="5600" y="1146"/>
                  </a:lnTo>
                  <a:lnTo>
                    <a:pt x="5393" y="925"/>
                  </a:lnTo>
                  <a:lnTo>
                    <a:pt x="5172" y="718"/>
                  </a:lnTo>
                  <a:lnTo>
                    <a:pt x="4924" y="539"/>
                  </a:lnTo>
                  <a:lnTo>
                    <a:pt x="4662" y="373"/>
                  </a:lnTo>
                  <a:lnTo>
                    <a:pt x="4386" y="249"/>
                  </a:lnTo>
                  <a:lnTo>
                    <a:pt x="4096" y="139"/>
                  </a:lnTo>
                  <a:lnTo>
                    <a:pt x="3793" y="56"/>
                  </a:lnTo>
                  <a:lnTo>
                    <a:pt x="3490" y="15"/>
                  </a:lnTo>
                  <a:lnTo>
                    <a:pt x="3159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" name="Google Shape;255;p7"/>
            <p:cNvSpPr/>
            <p:nvPr/>
          </p:nvSpPr>
          <p:spPr>
            <a:xfrm>
              <a:off x="4331975" y="2993675"/>
              <a:ext cx="78975" cy="78625"/>
            </a:xfrm>
            <a:custGeom>
              <a:rect b="b" l="l" r="r" t="t"/>
              <a:pathLst>
                <a:path extrusionOk="0" h="3145" w="3159">
                  <a:moveTo>
                    <a:pt x="1421" y="0"/>
                  </a:moveTo>
                  <a:lnTo>
                    <a:pt x="1269" y="28"/>
                  </a:lnTo>
                  <a:lnTo>
                    <a:pt x="1118" y="69"/>
                  </a:lnTo>
                  <a:lnTo>
                    <a:pt x="966" y="125"/>
                  </a:lnTo>
                  <a:lnTo>
                    <a:pt x="828" y="180"/>
                  </a:lnTo>
                  <a:lnTo>
                    <a:pt x="704" y="262"/>
                  </a:lnTo>
                  <a:lnTo>
                    <a:pt x="580" y="359"/>
                  </a:lnTo>
                  <a:lnTo>
                    <a:pt x="470" y="456"/>
                  </a:lnTo>
                  <a:lnTo>
                    <a:pt x="373" y="566"/>
                  </a:lnTo>
                  <a:lnTo>
                    <a:pt x="276" y="690"/>
                  </a:lnTo>
                  <a:lnTo>
                    <a:pt x="194" y="814"/>
                  </a:lnTo>
                  <a:lnTo>
                    <a:pt x="125" y="952"/>
                  </a:lnTo>
                  <a:lnTo>
                    <a:pt x="83" y="1104"/>
                  </a:lnTo>
                  <a:lnTo>
                    <a:pt x="42" y="1255"/>
                  </a:lnTo>
                  <a:lnTo>
                    <a:pt x="14" y="1407"/>
                  </a:lnTo>
                  <a:lnTo>
                    <a:pt x="1" y="1573"/>
                  </a:lnTo>
                  <a:lnTo>
                    <a:pt x="14" y="1738"/>
                  </a:lnTo>
                  <a:lnTo>
                    <a:pt x="42" y="1890"/>
                  </a:lnTo>
                  <a:lnTo>
                    <a:pt x="83" y="2042"/>
                  </a:lnTo>
                  <a:lnTo>
                    <a:pt x="125" y="2193"/>
                  </a:lnTo>
                  <a:lnTo>
                    <a:pt x="194" y="2331"/>
                  </a:lnTo>
                  <a:lnTo>
                    <a:pt x="276" y="2455"/>
                  </a:lnTo>
                  <a:lnTo>
                    <a:pt x="373" y="2579"/>
                  </a:lnTo>
                  <a:lnTo>
                    <a:pt x="470" y="2690"/>
                  </a:lnTo>
                  <a:lnTo>
                    <a:pt x="580" y="2786"/>
                  </a:lnTo>
                  <a:lnTo>
                    <a:pt x="704" y="2883"/>
                  </a:lnTo>
                  <a:lnTo>
                    <a:pt x="828" y="2965"/>
                  </a:lnTo>
                  <a:lnTo>
                    <a:pt x="966" y="3021"/>
                  </a:lnTo>
                  <a:lnTo>
                    <a:pt x="1118" y="3076"/>
                  </a:lnTo>
                  <a:lnTo>
                    <a:pt x="1269" y="3117"/>
                  </a:lnTo>
                  <a:lnTo>
                    <a:pt x="1421" y="3145"/>
                  </a:lnTo>
                  <a:lnTo>
                    <a:pt x="1752" y="3145"/>
                  </a:lnTo>
                  <a:lnTo>
                    <a:pt x="1904" y="3117"/>
                  </a:lnTo>
                  <a:lnTo>
                    <a:pt x="2055" y="3076"/>
                  </a:lnTo>
                  <a:lnTo>
                    <a:pt x="2193" y="3021"/>
                  </a:lnTo>
                  <a:lnTo>
                    <a:pt x="2331" y="2965"/>
                  </a:lnTo>
                  <a:lnTo>
                    <a:pt x="2469" y="2883"/>
                  </a:lnTo>
                  <a:lnTo>
                    <a:pt x="2593" y="2786"/>
                  </a:lnTo>
                  <a:lnTo>
                    <a:pt x="2704" y="2690"/>
                  </a:lnTo>
                  <a:lnTo>
                    <a:pt x="2800" y="2579"/>
                  </a:lnTo>
                  <a:lnTo>
                    <a:pt x="2897" y="2455"/>
                  </a:lnTo>
                  <a:lnTo>
                    <a:pt x="2979" y="2331"/>
                  </a:lnTo>
                  <a:lnTo>
                    <a:pt x="3035" y="2193"/>
                  </a:lnTo>
                  <a:lnTo>
                    <a:pt x="3090" y="2042"/>
                  </a:lnTo>
                  <a:lnTo>
                    <a:pt x="3131" y="1890"/>
                  </a:lnTo>
                  <a:lnTo>
                    <a:pt x="3159" y="1738"/>
                  </a:lnTo>
                  <a:lnTo>
                    <a:pt x="3159" y="1573"/>
                  </a:lnTo>
                  <a:lnTo>
                    <a:pt x="3159" y="1407"/>
                  </a:lnTo>
                  <a:lnTo>
                    <a:pt x="3131" y="1255"/>
                  </a:lnTo>
                  <a:lnTo>
                    <a:pt x="3090" y="1104"/>
                  </a:lnTo>
                  <a:lnTo>
                    <a:pt x="3035" y="952"/>
                  </a:lnTo>
                  <a:lnTo>
                    <a:pt x="2979" y="814"/>
                  </a:lnTo>
                  <a:lnTo>
                    <a:pt x="2897" y="690"/>
                  </a:lnTo>
                  <a:lnTo>
                    <a:pt x="2800" y="566"/>
                  </a:lnTo>
                  <a:lnTo>
                    <a:pt x="2704" y="456"/>
                  </a:lnTo>
                  <a:lnTo>
                    <a:pt x="2593" y="359"/>
                  </a:lnTo>
                  <a:lnTo>
                    <a:pt x="2469" y="262"/>
                  </a:lnTo>
                  <a:lnTo>
                    <a:pt x="2331" y="180"/>
                  </a:lnTo>
                  <a:lnTo>
                    <a:pt x="2193" y="125"/>
                  </a:lnTo>
                  <a:lnTo>
                    <a:pt x="2055" y="69"/>
                  </a:lnTo>
                  <a:lnTo>
                    <a:pt x="1904" y="28"/>
                  </a:lnTo>
                  <a:lnTo>
                    <a:pt x="1752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" name="Google Shape;256;p7"/>
            <p:cNvSpPr/>
            <p:nvPr/>
          </p:nvSpPr>
          <p:spPr>
            <a:xfrm>
              <a:off x="4584350" y="2398250"/>
              <a:ext cx="78975" cy="78975"/>
            </a:xfrm>
            <a:custGeom>
              <a:rect b="b" l="l" r="r" t="t"/>
              <a:pathLst>
                <a:path extrusionOk="0" h="3159" w="3159">
                  <a:moveTo>
                    <a:pt x="1573" y="0"/>
                  </a:moveTo>
                  <a:lnTo>
                    <a:pt x="1421" y="14"/>
                  </a:lnTo>
                  <a:lnTo>
                    <a:pt x="1256" y="42"/>
                  </a:lnTo>
                  <a:lnTo>
                    <a:pt x="1104" y="69"/>
                  </a:lnTo>
                  <a:lnTo>
                    <a:pt x="966" y="125"/>
                  </a:lnTo>
                  <a:lnTo>
                    <a:pt x="828" y="194"/>
                  </a:lnTo>
                  <a:lnTo>
                    <a:pt x="690" y="276"/>
                  </a:lnTo>
                  <a:lnTo>
                    <a:pt x="580" y="359"/>
                  </a:lnTo>
                  <a:lnTo>
                    <a:pt x="456" y="469"/>
                  </a:lnTo>
                  <a:lnTo>
                    <a:pt x="359" y="580"/>
                  </a:lnTo>
                  <a:lnTo>
                    <a:pt x="263" y="704"/>
                  </a:lnTo>
                  <a:lnTo>
                    <a:pt x="194" y="828"/>
                  </a:lnTo>
                  <a:lnTo>
                    <a:pt x="125" y="966"/>
                  </a:lnTo>
                  <a:lnTo>
                    <a:pt x="70" y="1117"/>
                  </a:lnTo>
                  <a:lnTo>
                    <a:pt x="28" y="1269"/>
                  </a:lnTo>
                  <a:lnTo>
                    <a:pt x="1" y="1421"/>
                  </a:lnTo>
                  <a:lnTo>
                    <a:pt x="1" y="1586"/>
                  </a:lnTo>
                  <a:lnTo>
                    <a:pt x="1" y="1738"/>
                  </a:lnTo>
                  <a:lnTo>
                    <a:pt x="28" y="1904"/>
                  </a:lnTo>
                  <a:lnTo>
                    <a:pt x="70" y="2055"/>
                  </a:lnTo>
                  <a:lnTo>
                    <a:pt x="125" y="2193"/>
                  </a:lnTo>
                  <a:lnTo>
                    <a:pt x="194" y="2331"/>
                  </a:lnTo>
                  <a:lnTo>
                    <a:pt x="263" y="2469"/>
                  </a:lnTo>
                  <a:lnTo>
                    <a:pt x="359" y="2579"/>
                  </a:lnTo>
                  <a:lnTo>
                    <a:pt x="456" y="2703"/>
                  </a:lnTo>
                  <a:lnTo>
                    <a:pt x="580" y="2800"/>
                  </a:lnTo>
                  <a:lnTo>
                    <a:pt x="690" y="2897"/>
                  </a:lnTo>
                  <a:lnTo>
                    <a:pt x="828" y="2965"/>
                  </a:lnTo>
                  <a:lnTo>
                    <a:pt x="966" y="3034"/>
                  </a:lnTo>
                  <a:lnTo>
                    <a:pt x="1104" y="3090"/>
                  </a:lnTo>
                  <a:lnTo>
                    <a:pt x="1256" y="3131"/>
                  </a:lnTo>
                  <a:lnTo>
                    <a:pt x="1421" y="3159"/>
                  </a:lnTo>
                  <a:lnTo>
                    <a:pt x="1738" y="3159"/>
                  </a:lnTo>
                  <a:lnTo>
                    <a:pt x="1890" y="3131"/>
                  </a:lnTo>
                  <a:lnTo>
                    <a:pt x="2042" y="3090"/>
                  </a:lnTo>
                  <a:lnTo>
                    <a:pt x="2193" y="3034"/>
                  </a:lnTo>
                  <a:lnTo>
                    <a:pt x="2331" y="2965"/>
                  </a:lnTo>
                  <a:lnTo>
                    <a:pt x="2455" y="2897"/>
                  </a:lnTo>
                  <a:lnTo>
                    <a:pt x="2580" y="2800"/>
                  </a:lnTo>
                  <a:lnTo>
                    <a:pt x="2690" y="2703"/>
                  </a:lnTo>
                  <a:lnTo>
                    <a:pt x="2800" y="2579"/>
                  </a:lnTo>
                  <a:lnTo>
                    <a:pt x="2883" y="2469"/>
                  </a:lnTo>
                  <a:lnTo>
                    <a:pt x="2966" y="2331"/>
                  </a:lnTo>
                  <a:lnTo>
                    <a:pt x="3035" y="2193"/>
                  </a:lnTo>
                  <a:lnTo>
                    <a:pt x="3090" y="2055"/>
                  </a:lnTo>
                  <a:lnTo>
                    <a:pt x="3117" y="1904"/>
                  </a:lnTo>
                  <a:lnTo>
                    <a:pt x="3145" y="1738"/>
                  </a:lnTo>
                  <a:lnTo>
                    <a:pt x="3159" y="1586"/>
                  </a:lnTo>
                  <a:lnTo>
                    <a:pt x="3145" y="1421"/>
                  </a:lnTo>
                  <a:lnTo>
                    <a:pt x="3117" y="1269"/>
                  </a:lnTo>
                  <a:lnTo>
                    <a:pt x="3090" y="1117"/>
                  </a:lnTo>
                  <a:lnTo>
                    <a:pt x="3035" y="966"/>
                  </a:lnTo>
                  <a:lnTo>
                    <a:pt x="2966" y="828"/>
                  </a:lnTo>
                  <a:lnTo>
                    <a:pt x="2883" y="704"/>
                  </a:lnTo>
                  <a:lnTo>
                    <a:pt x="2800" y="580"/>
                  </a:lnTo>
                  <a:lnTo>
                    <a:pt x="2690" y="469"/>
                  </a:lnTo>
                  <a:lnTo>
                    <a:pt x="2580" y="359"/>
                  </a:lnTo>
                  <a:lnTo>
                    <a:pt x="2455" y="276"/>
                  </a:lnTo>
                  <a:lnTo>
                    <a:pt x="2331" y="194"/>
                  </a:lnTo>
                  <a:lnTo>
                    <a:pt x="2193" y="125"/>
                  </a:lnTo>
                  <a:lnTo>
                    <a:pt x="2042" y="69"/>
                  </a:lnTo>
                  <a:lnTo>
                    <a:pt x="1890" y="42"/>
                  </a:lnTo>
                  <a:lnTo>
                    <a:pt x="1738" y="14"/>
                  </a:lnTo>
                  <a:lnTo>
                    <a:pt x="1573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7"/>
            <p:cNvSpPr/>
            <p:nvPr/>
          </p:nvSpPr>
          <p:spPr>
            <a:xfrm>
              <a:off x="4536075" y="2875425"/>
              <a:ext cx="79000" cy="78975"/>
            </a:xfrm>
            <a:custGeom>
              <a:rect b="b" l="l" r="r" t="t"/>
              <a:pathLst>
                <a:path extrusionOk="0" h="3159" w="3160">
                  <a:moveTo>
                    <a:pt x="1587" y="0"/>
                  </a:moveTo>
                  <a:lnTo>
                    <a:pt x="1421" y="14"/>
                  </a:lnTo>
                  <a:lnTo>
                    <a:pt x="1270" y="28"/>
                  </a:lnTo>
                  <a:lnTo>
                    <a:pt x="1118" y="69"/>
                  </a:lnTo>
                  <a:lnTo>
                    <a:pt x="966" y="124"/>
                  </a:lnTo>
                  <a:lnTo>
                    <a:pt x="828" y="193"/>
                  </a:lnTo>
                  <a:lnTo>
                    <a:pt x="704" y="276"/>
                  </a:lnTo>
                  <a:lnTo>
                    <a:pt x="580" y="359"/>
                  </a:lnTo>
                  <a:lnTo>
                    <a:pt x="470" y="469"/>
                  </a:lnTo>
                  <a:lnTo>
                    <a:pt x="359" y="579"/>
                  </a:lnTo>
                  <a:lnTo>
                    <a:pt x="277" y="703"/>
                  </a:lnTo>
                  <a:lnTo>
                    <a:pt x="194" y="828"/>
                  </a:lnTo>
                  <a:lnTo>
                    <a:pt x="125" y="966"/>
                  </a:lnTo>
                  <a:lnTo>
                    <a:pt x="70" y="1103"/>
                  </a:lnTo>
                  <a:lnTo>
                    <a:pt x="42" y="1255"/>
                  </a:lnTo>
                  <a:lnTo>
                    <a:pt x="15" y="1421"/>
                  </a:lnTo>
                  <a:lnTo>
                    <a:pt x="1" y="1586"/>
                  </a:lnTo>
                  <a:lnTo>
                    <a:pt x="15" y="1738"/>
                  </a:lnTo>
                  <a:lnTo>
                    <a:pt x="42" y="1903"/>
                  </a:lnTo>
                  <a:lnTo>
                    <a:pt x="70" y="2055"/>
                  </a:lnTo>
                  <a:lnTo>
                    <a:pt x="125" y="2193"/>
                  </a:lnTo>
                  <a:lnTo>
                    <a:pt x="194" y="2331"/>
                  </a:lnTo>
                  <a:lnTo>
                    <a:pt x="277" y="2469"/>
                  </a:lnTo>
                  <a:lnTo>
                    <a:pt x="359" y="2579"/>
                  </a:lnTo>
                  <a:lnTo>
                    <a:pt x="470" y="2689"/>
                  </a:lnTo>
                  <a:lnTo>
                    <a:pt x="580" y="2800"/>
                  </a:lnTo>
                  <a:lnTo>
                    <a:pt x="704" y="2882"/>
                  </a:lnTo>
                  <a:lnTo>
                    <a:pt x="828" y="2965"/>
                  </a:lnTo>
                  <a:lnTo>
                    <a:pt x="966" y="3034"/>
                  </a:lnTo>
                  <a:lnTo>
                    <a:pt x="1118" y="3089"/>
                  </a:lnTo>
                  <a:lnTo>
                    <a:pt x="1270" y="3131"/>
                  </a:lnTo>
                  <a:lnTo>
                    <a:pt x="1421" y="3144"/>
                  </a:lnTo>
                  <a:lnTo>
                    <a:pt x="1587" y="3158"/>
                  </a:lnTo>
                  <a:lnTo>
                    <a:pt x="1739" y="3144"/>
                  </a:lnTo>
                  <a:lnTo>
                    <a:pt x="1904" y="3131"/>
                  </a:lnTo>
                  <a:lnTo>
                    <a:pt x="2056" y="3089"/>
                  </a:lnTo>
                  <a:lnTo>
                    <a:pt x="2194" y="3034"/>
                  </a:lnTo>
                  <a:lnTo>
                    <a:pt x="2332" y="2965"/>
                  </a:lnTo>
                  <a:lnTo>
                    <a:pt x="2469" y="2882"/>
                  </a:lnTo>
                  <a:lnTo>
                    <a:pt x="2580" y="2800"/>
                  </a:lnTo>
                  <a:lnTo>
                    <a:pt x="2704" y="2689"/>
                  </a:lnTo>
                  <a:lnTo>
                    <a:pt x="2800" y="2579"/>
                  </a:lnTo>
                  <a:lnTo>
                    <a:pt x="2897" y="2469"/>
                  </a:lnTo>
                  <a:lnTo>
                    <a:pt x="2966" y="2331"/>
                  </a:lnTo>
                  <a:lnTo>
                    <a:pt x="3035" y="2193"/>
                  </a:lnTo>
                  <a:lnTo>
                    <a:pt x="3090" y="2055"/>
                  </a:lnTo>
                  <a:lnTo>
                    <a:pt x="3131" y="1903"/>
                  </a:lnTo>
                  <a:lnTo>
                    <a:pt x="3159" y="1738"/>
                  </a:lnTo>
                  <a:lnTo>
                    <a:pt x="3159" y="1586"/>
                  </a:lnTo>
                  <a:lnTo>
                    <a:pt x="3159" y="1421"/>
                  </a:lnTo>
                  <a:lnTo>
                    <a:pt x="3131" y="1255"/>
                  </a:lnTo>
                  <a:lnTo>
                    <a:pt x="3090" y="1103"/>
                  </a:lnTo>
                  <a:lnTo>
                    <a:pt x="3035" y="966"/>
                  </a:lnTo>
                  <a:lnTo>
                    <a:pt x="2966" y="828"/>
                  </a:lnTo>
                  <a:lnTo>
                    <a:pt x="2897" y="703"/>
                  </a:lnTo>
                  <a:lnTo>
                    <a:pt x="2800" y="579"/>
                  </a:lnTo>
                  <a:lnTo>
                    <a:pt x="2704" y="469"/>
                  </a:lnTo>
                  <a:lnTo>
                    <a:pt x="2580" y="359"/>
                  </a:lnTo>
                  <a:lnTo>
                    <a:pt x="2469" y="276"/>
                  </a:lnTo>
                  <a:lnTo>
                    <a:pt x="2332" y="193"/>
                  </a:lnTo>
                  <a:lnTo>
                    <a:pt x="2194" y="124"/>
                  </a:lnTo>
                  <a:lnTo>
                    <a:pt x="2056" y="69"/>
                  </a:lnTo>
                  <a:lnTo>
                    <a:pt x="1904" y="28"/>
                  </a:lnTo>
                  <a:lnTo>
                    <a:pt x="1739" y="14"/>
                  </a:lnTo>
                  <a:lnTo>
                    <a:pt x="1587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" name="Google Shape;258;p7"/>
            <p:cNvSpPr/>
            <p:nvPr/>
          </p:nvSpPr>
          <p:spPr>
            <a:xfrm>
              <a:off x="4560575" y="2578900"/>
              <a:ext cx="227900" cy="227925"/>
            </a:xfrm>
            <a:custGeom>
              <a:rect b="b" l="l" r="r" t="t"/>
              <a:pathLst>
                <a:path extrusionOk="0" h="9117" w="9116">
                  <a:moveTo>
                    <a:pt x="4330" y="1"/>
                  </a:moveTo>
                  <a:lnTo>
                    <a:pt x="4096" y="28"/>
                  </a:lnTo>
                  <a:lnTo>
                    <a:pt x="3875" y="56"/>
                  </a:lnTo>
                  <a:lnTo>
                    <a:pt x="3641" y="97"/>
                  </a:lnTo>
                  <a:lnTo>
                    <a:pt x="3420" y="139"/>
                  </a:lnTo>
                  <a:lnTo>
                    <a:pt x="3213" y="208"/>
                  </a:lnTo>
                  <a:lnTo>
                    <a:pt x="2993" y="277"/>
                  </a:lnTo>
                  <a:lnTo>
                    <a:pt x="2786" y="359"/>
                  </a:lnTo>
                  <a:lnTo>
                    <a:pt x="2593" y="442"/>
                  </a:lnTo>
                  <a:lnTo>
                    <a:pt x="2386" y="553"/>
                  </a:lnTo>
                  <a:lnTo>
                    <a:pt x="2193" y="663"/>
                  </a:lnTo>
                  <a:lnTo>
                    <a:pt x="2014" y="773"/>
                  </a:lnTo>
                  <a:lnTo>
                    <a:pt x="1834" y="911"/>
                  </a:lnTo>
                  <a:lnTo>
                    <a:pt x="1669" y="1035"/>
                  </a:lnTo>
                  <a:lnTo>
                    <a:pt x="1503" y="1187"/>
                  </a:lnTo>
                  <a:lnTo>
                    <a:pt x="1338" y="1339"/>
                  </a:lnTo>
                  <a:lnTo>
                    <a:pt x="1186" y="1490"/>
                  </a:lnTo>
                  <a:lnTo>
                    <a:pt x="1048" y="1656"/>
                  </a:lnTo>
                  <a:lnTo>
                    <a:pt x="910" y="1835"/>
                  </a:lnTo>
                  <a:lnTo>
                    <a:pt x="786" y="2014"/>
                  </a:lnTo>
                  <a:lnTo>
                    <a:pt x="662" y="2194"/>
                  </a:lnTo>
                  <a:lnTo>
                    <a:pt x="552" y="2387"/>
                  </a:lnTo>
                  <a:lnTo>
                    <a:pt x="455" y="2580"/>
                  </a:lnTo>
                  <a:lnTo>
                    <a:pt x="359" y="2787"/>
                  </a:lnTo>
                  <a:lnTo>
                    <a:pt x="276" y="2994"/>
                  </a:lnTo>
                  <a:lnTo>
                    <a:pt x="207" y="3200"/>
                  </a:lnTo>
                  <a:lnTo>
                    <a:pt x="152" y="3421"/>
                  </a:lnTo>
                  <a:lnTo>
                    <a:pt x="97" y="3642"/>
                  </a:lnTo>
                  <a:lnTo>
                    <a:pt x="55" y="3862"/>
                  </a:lnTo>
                  <a:lnTo>
                    <a:pt x="28" y="4097"/>
                  </a:lnTo>
                  <a:lnTo>
                    <a:pt x="14" y="4317"/>
                  </a:lnTo>
                  <a:lnTo>
                    <a:pt x="0" y="4552"/>
                  </a:lnTo>
                  <a:lnTo>
                    <a:pt x="14" y="4786"/>
                  </a:lnTo>
                  <a:lnTo>
                    <a:pt x="28" y="5021"/>
                  </a:lnTo>
                  <a:lnTo>
                    <a:pt x="55" y="5255"/>
                  </a:lnTo>
                  <a:lnTo>
                    <a:pt x="97" y="5476"/>
                  </a:lnTo>
                  <a:lnTo>
                    <a:pt x="152" y="5697"/>
                  </a:lnTo>
                  <a:lnTo>
                    <a:pt x="207" y="5917"/>
                  </a:lnTo>
                  <a:lnTo>
                    <a:pt x="276" y="6124"/>
                  </a:lnTo>
                  <a:lnTo>
                    <a:pt x="359" y="6331"/>
                  </a:lnTo>
                  <a:lnTo>
                    <a:pt x="455" y="6538"/>
                  </a:lnTo>
                  <a:lnTo>
                    <a:pt x="552" y="6731"/>
                  </a:lnTo>
                  <a:lnTo>
                    <a:pt x="662" y="6924"/>
                  </a:lnTo>
                  <a:lnTo>
                    <a:pt x="786" y="7103"/>
                  </a:lnTo>
                  <a:lnTo>
                    <a:pt x="910" y="7283"/>
                  </a:lnTo>
                  <a:lnTo>
                    <a:pt x="1048" y="7462"/>
                  </a:lnTo>
                  <a:lnTo>
                    <a:pt x="1186" y="7627"/>
                  </a:lnTo>
                  <a:lnTo>
                    <a:pt x="1338" y="7779"/>
                  </a:lnTo>
                  <a:lnTo>
                    <a:pt x="1503" y="7931"/>
                  </a:lnTo>
                  <a:lnTo>
                    <a:pt x="1669" y="8082"/>
                  </a:lnTo>
                  <a:lnTo>
                    <a:pt x="1834" y="8207"/>
                  </a:lnTo>
                  <a:lnTo>
                    <a:pt x="2014" y="8344"/>
                  </a:lnTo>
                  <a:lnTo>
                    <a:pt x="2193" y="8455"/>
                  </a:lnTo>
                  <a:lnTo>
                    <a:pt x="2386" y="8565"/>
                  </a:lnTo>
                  <a:lnTo>
                    <a:pt x="2593" y="8662"/>
                  </a:lnTo>
                  <a:lnTo>
                    <a:pt x="2786" y="8758"/>
                  </a:lnTo>
                  <a:lnTo>
                    <a:pt x="2993" y="8841"/>
                  </a:lnTo>
                  <a:lnTo>
                    <a:pt x="3213" y="8910"/>
                  </a:lnTo>
                  <a:lnTo>
                    <a:pt x="3420" y="8979"/>
                  </a:lnTo>
                  <a:lnTo>
                    <a:pt x="3641" y="9020"/>
                  </a:lnTo>
                  <a:lnTo>
                    <a:pt x="3875" y="9062"/>
                  </a:lnTo>
                  <a:lnTo>
                    <a:pt x="4096" y="9089"/>
                  </a:lnTo>
                  <a:lnTo>
                    <a:pt x="4330" y="9117"/>
                  </a:lnTo>
                  <a:lnTo>
                    <a:pt x="4799" y="9117"/>
                  </a:lnTo>
                  <a:lnTo>
                    <a:pt x="5034" y="9089"/>
                  </a:lnTo>
                  <a:lnTo>
                    <a:pt x="5254" y="9062"/>
                  </a:lnTo>
                  <a:lnTo>
                    <a:pt x="5475" y="9020"/>
                  </a:lnTo>
                  <a:lnTo>
                    <a:pt x="5696" y="8979"/>
                  </a:lnTo>
                  <a:lnTo>
                    <a:pt x="5916" y="8910"/>
                  </a:lnTo>
                  <a:lnTo>
                    <a:pt x="6137" y="8841"/>
                  </a:lnTo>
                  <a:lnTo>
                    <a:pt x="6344" y="8758"/>
                  </a:lnTo>
                  <a:lnTo>
                    <a:pt x="6537" y="8662"/>
                  </a:lnTo>
                  <a:lnTo>
                    <a:pt x="6730" y="8565"/>
                  </a:lnTo>
                  <a:lnTo>
                    <a:pt x="6923" y="8455"/>
                  </a:lnTo>
                  <a:lnTo>
                    <a:pt x="7116" y="8344"/>
                  </a:lnTo>
                  <a:lnTo>
                    <a:pt x="7296" y="8207"/>
                  </a:lnTo>
                  <a:lnTo>
                    <a:pt x="7461" y="8082"/>
                  </a:lnTo>
                  <a:lnTo>
                    <a:pt x="7627" y="7931"/>
                  </a:lnTo>
                  <a:lnTo>
                    <a:pt x="7792" y="7779"/>
                  </a:lnTo>
                  <a:lnTo>
                    <a:pt x="7944" y="7627"/>
                  </a:lnTo>
                  <a:lnTo>
                    <a:pt x="8082" y="7462"/>
                  </a:lnTo>
                  <a:lnTo>
                    <a:pt x="8220" y="7283"/>
                  </a:lnTo>
                  <a:lnTo>
                    <a:pt x="8344" y="7103"/>
                  </a:lnTo>
                  <a:lnTo>
                    <a:pt x="8468" y="6924"/>
                  </a:lnTo>
                  <a:lnTo>
                    <a:pt x="8578" y="6731"/>
                  </a:lnTo>
                  <a:lnTo>
                    <a:pt x="8675" y="6538"/>
                  </a:lnTo>
                  <a:lnTo>
                    <a:pt x="8757" y="6331"/>
                  </a:lnTo>
                  <a:lnTo>
                    <a:pt x="8840" y="6124"/>
                  </a:lnTo>
                  <a:lnTo>
                    <a:pt x="8923" y="5917"/>
                  </a:lnTo>
                  <a:lnTo>
                    <a:pt x="8978" y="5697"/>
                  </a:lnTo>
                  <a:lnTo>
                    <a:pt x="9033" y="5476"/>
                  </a:lnTo>
                  <a:lnTo>
                    <a:pt x="9075" y="5255"/>
                  </a:lnTo>
                  <a:lnTo>
                    <a:pt x="9102" y="5021"/>
                  </a:lnTo>
                  <a:lnTo>
                    <a:pt x="9116" y="4786"/>
                  </a:lnTo>
                  <a:lnTo>
                    <a:pt x="9116" y="4552"/>
                  </a:lnTo>
                  <a:lnTo>
                    <a:pt x="9116" y="4317"/>
                  </a:lnTo>
                  <a:lnTo>
                    <a:pt x="9102" y="4097"/>
                  </a:lnTo>
                  <a:lnTo>
                    <a:pt x="9075" y="3862"/>
                  </a:lnTo>
                  <a:lnTo>
                    <a:pt x="9033" y="3642"/>
                  </a:lnTo>
                  <a:lnTo>
                    <a:pt x="8978" y="3421"/>
                  </a:lnTo>
                  <a:lnTo>
                    <a:pt x="8923" y="3200"/>
                  </a:lnTo>
                  <a:lnTo>
                    <a:pt x="8840" y="2994"/>
                  </a:lnTo>
                  <a:lnTo>
                    <a:pt x="8757" y="2787"/>
                  </a:lnTo>
                  <a:lnTo>
                    <a:pt x="8675" y="2580"/>
                  </a:lnTo>
                  <a:lnTo>
                    <a:pt x="8578" y="2387"/>
                  </a:lnTo>
                  <a:lnTo>
                    <a:pt x="8468" y="2194"/>
                  </a:lnTo>
                  <a:lnTo>
                    <a:pt x="8344" y="2014"/>
                  </a:lnTo>
                  <a:lnTo>
                    <a:pt x="8220" y="1835"/>
                  </a:lnTo>
                  <a:lnTo>
                    <a:pt x="8082" y="1656"/>
                  </a:lnTo>
                  <a:lnTo>
                    <a:pt x="7944" y="1490"/>
                  </a:lnTo>
                  <a:lnTo>
                    <a:pt x="7792" y="1339"/>
                  </a:lnTo>
                  <a:lnTo>
                    <a:pt x="7627" y="1187"/>
                  </a:lnTo>
                  <a:lnTo>
                    <a:pt x="7461" y="1035"/>
                  </a:lnTo>
                  <a:lnTo>
                    <a:pt x="7296" y="911"/>
                  </a:lnTo>
                  <a:lnTo>
                    <a:pt x="7116" y="773"/>
                  </a:lnTo>
                  <a:lnTo>
                    <a:pt x="6923" y="663"/>
                  </a:lnTo>
                  <a:lnTo>
                    <a:pt x="6730" y="553"/>
                  </a:lnTo>
                  <a:lnTo>
                    <a:pt x="6537" y="442"/>
                  </a:lnTo>
                  <a:lnTo>
                    <a:pt x="6344" y="359"/>
                  </a:lnTo>
                  <a:lnTo>
                    <a:pt x="6137" y="277"/>
                  </a:lnTo>
                  <a:lnTo>
                    <a:pt x="5916" y="208"/>
                  </a:lnTo>
                  <a:lnTo>
                    <a:pt x="5696" y="139"/>
                  </a:lnTo>
                  <a:lnTo>
                    <a:pt x="5475" y="97"/>
                  </a:lnTo>
                  <a:lnTo>
                    <a:pt x="5254" y="56"/>
                  </a:lnTo>
                  <a:lnTo>
                    <a:pt x="5034" y="28"/>
                  </a:lnTo>
                  <a:lnTo>
                    <a:pt x="4799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" name="Google Shape;259;p7"/>
            <p:cNvSpPr/>
            <p:nvPr/>
          </p:nvSpPr>
          <p:spPr>
            <a:xfrm>
              <a:off x="4214075" y="2464100"/>
              <a:ext cx="157575" cy="157575"/>
            </a:xfrm>
            <a:custGeom>
              <a:rect b="b" l="l" r="r" t="t"/>
              <a:pathLst>
                <a:path extrusionOk="0" h="6303" w="6303">
                  <a:moveTo>
                    <a:pt x="3144" y="1"/>
                  </a:moveTo>
                  <a:lnTo>
                    <a:pt x="2827" y="14"/>
                  </a:lnTo>
                  <a:lnTo>
                    <a:pt x="2510" y="69"/>
                  </a:lnTo>
                  <a:lnTo>
                    <a:pt x="2207" y="138"/>
                  </a:lnTo>
                  <a:lnTo>
                    <a:pt x="1917" y="249"/>
                  </a:lnTo>
                  <a:lnTo>
                    <a:pt x="1641" y="387"/>
                  </a:lnTo>
                  <a:lnTo>
                    <a:pt x="1379" y="538"/>
                  </a:lnTo>
                  <a:lnTo>
                    <a:pt x="1145" y="718"/>
                  </a:lnTo>
                  <a:lnTo>
                    <a:pt x="910" y="924"/>
                  </a:lnTo>
                  <a:lnTo>
                    <a:pt x="717" y="1145"/>
                  </a:lnTo>
                  <a:lnTo>
                    <a:pt x="538" y="1393"/>
                  </a:lnTo>
                  <a:lnTo>
                    <a:pt x="372" y="1655"/>
                  </a:lnTo>
                  <a:lnTo>
                    <a:pt x="235" y="1931"/>
                  </a:lnTo>
                  <a:lnTo>
                    <a:pt x="138" y="2221"/>
                  </a:lnTo>
                  <a:lnTo>
                    <a:pt x="55" y="2524"/>
                  </a:lnTo>
                  <a:lnTo>
                    <a:pt x="14" y="2828"/>
                  </a:lnTo>
                  <a:lnTo>
                    <a:pt x="0" y="3159"/>
                  </a:lnTo>
                  <a:lnTo>
                    <a:pt x="14" y="3476"/>
                  </a:lnTo>
                  <a:lnTo>
                    <a:pt x="55" y="3793"/>
                  </a:lnTo>
                  <a:lnTo>
                    <a:pt x="138" y="4096"/>
                  </a:lnTo>
                  <a:lnTo>
                    <a:pt x="235" y="4386"/>
                  </a:lnTo>
                  <a:lnTo>
                    <a:pt x="372" y="4662"/>
                  </a:lnTo>
                  <a:lnTo>
                    <a:pt x="538" y="4924"/>
                  </a:lnTo>
                  <a:lnTo>
                    <a:pt x="717" y="5158"/>
                  </a:lnTo>
                  <a:lnTo>
                    <a:pt x="910" y="5379"/>
                  </a:lnTo>
                  <a:lnTo>
                    <a:pt x="1145" y="5586"/>
                  </a:lnTo>
                  <a:lnTo>
                    <a:pt x="1379" y="5765"/>
                  </a:lnTo>
                  <a:lnTo>
                    <a:pt x="1641" y="5931"/>
                  </a:lnTo>
                  <a:lnTo>
                    <a:pt x="1917" y="6055"/>
                  </a:lnTo>
                  <a:lnTo>
                    <a:pt x="2207" y="6165"/>
                  </a:lnTo>
                  <a:lnTo>
                    <a:pt x="2510" y="6248"/>
                  </a:lnTo>
                  <a:lnTo>
                    <a:pt x="2827" y="6289"/>
                  </a:lnTo>
                  <a:lnTo>
                    <a:pt x="3144" y="6303"/>
                  </a:lnTo>
                  <a:lnTo>
                    <a:pt x="3475" y="6289"/>
                  </a:lnTo>
                  <a:lnTo>
                    <a:pt x="3779" y="6248"/>
                  </a:lnTo>
                  <a:lnTo>
                    <a:pt x="4082" y="6165"/>
                  </a:lnTo>
                  <a:lnTo>
                    <a:pt x="4372" y="6055"/>
                  </a:lnTo>
                  <a:lnTo>
                    <a:pt x="4648" y="5931"/>
                  </a:lnTo>
                  <a:lnTo>
                    <a:pt x="4910" y="5765"/>
                  </a:lnTo>
                  <a:lnTo>
                    <a:pt x="5158" y="5586"/>
                  </a:lnTo>
                  <a:lnTo>
                    <a:pt x="5379" y="5379"/>
                  </a:lnTo>
                  <a:lnTo>
                    <a:pt x="5585" y="5158"/>
                  </a:lnTo>
                  <a:lnTo>
                    <a:pt x="5765" y="4924"/>
                  </a:lnTo>
                  <a:lnTo>
                    <a:pt x="5916" y="4662"/>
                  </a:lnTo>
                  <a:lnTo>
                    <a:pt x="6054" y="4386"/>
                  </a:lnTo>
                  <a:lnTo>
                    <a:pt x="6165" y="4096"/>
                  </a:lnTo>
                  <a:lnTo>
                    <a:pt x="6234" y="3793"/>
                  </a:lnTo>
                  <a:lnTo>
                    <a:pt x="6289" y="3476"/>
                  </a:lnTo>
                  <a:lnTo>
                    <a:pt x="6303" y="3159"/>
                  </a:lnTo>
                  <a:lnTo>
                    <a:pt x="6289" y="2828"/>
                  </a:lnTo>
                  <a:lnTo>
                    <a:pt x="6234" y="2524"/>
                  </a:lnTo>
                  <a:lnTo>
                    <a:pt x="6165" y="2221"/>
                  </a:lnTo>
                  <a:lnTo>
                    <a:pt x="6054" y="1931"/>
                  </a:lnTo>
                  <a:lnTo>
                    <a:pt x="5916" y="1655"/>
                  </a:lnTo>
                  <a:lnTo>
                    <a:pt x="5765" y="1393"/>
                  </a:lnTo>
                  <a:lnTo>
                    <a:pt x="5585" y="1145"/>
                  </a:lnTo>
                  <a:lnTo>
                    <a:pt x="5379" y="924"/>
                  </a:lnTo>
                  <a:lnTo>
                    <a:pt x="5158" y="718"/>
                  </a:lnTo>
                  <a:lnTo>
                    <a:pt x="4910" y="538"/>
                  </a:lnTo>
                  <a:lnTo>
                    <a:pt x="4648" y="387"/>
                  </a:lnTo>
                  <a:lnTo>
                    <a:pt x="4372" y="249"/>
                  </a:lnTo>
                  <a:lnTo>
                    <a:pt x="4082" y="138"/>
                  </a:lnTo>
                  <a:lnTo>
                    <a:pt x="3779" y="69"/>
                  </a:lnTo>
                  <a:lnTo>
                    <a:pt x="3475" y="14"/>
                  </a:lnTo>
                  <a:lnTo>
                    <a:pt x="3144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7"/>
            <p:cNvSpPr/>
            <p:nvPr/>
          </p:nvSpPr>
          <p:spPr>
            <a:xfrm>
              <a:off x="5307350" y="3046775"/>
              <a:ext cx="157925" cy="157925"/>
            </a:xfrm>
            <a:custGeom>
              <a:rect b="b" l="l" r="r" t="t"/>
              <a:pathLst>
                <a:path extrusionOk="0" h="6317" w="6317">
                  <a:moveTo>
                    <a:pt x="3159" y="0"/>
                  </a:moveTo>
                  <a:lnTo>
                    <a:pt x="2828" y="14"/>
                  </a:lnTo>
                  <a:lnTo>
                    <a:pt x="2524" y="69"/>
                  </a:lnTo>
                  <a:lnTo>
                    <a:pt x="2221" y="138"/>
                  </a:lnTo>
                  <a:lnTo>
                    <a:pt x="1931" y="248"/>
                  </a:lnTo>
                  <a:lnTo>
                    <a:pt x="1655" y="386"/>
                  </a:lnTo>
                  <a:lnTo>
                    <a:pt x="1393" y="538"/>
                  </a:lnTo>
                  <a:lnTo>
                    <a:pt x="1145" y="717"/>
                  </a:lnTo>
                  <a:lnTo>
                    <a:pt x="924" y="924"/>
                  </a:lnTo>
                  <a:lnTo>
                    <a:pt x="718" y="1145"/>
                  </a:lnTo>
                  <a:lnTo>
                    <a:pt x="538" y="1393"/>
                  </a:lnTo>
                  <a:lnTo>
                    <a:pt x="387" y="1655"/>
                  </a:lnTo>
                  <a:lnTo>
                    <a:pt x="249" y="1931"/>
                  </a:lnTo>
                  <a:lnTo>
                    <a:pt x="138" y="2221"/>
                  </a:lnTo>
                  <a:lnTo>
                    <a:pt x="69" y="2524"/>
                  </a:lnTo>
                  <a:lnTo>
                    <a:pt x="14" y="2827"/>
                  </a:lnTo>
                  <a:lnTo>
                    <a:pt x="0" y="3158"/>
                  </a:lnTo>
                  <a:lnTo>
                    <a:pt x="14" y="3476"/>
                  </a:lnTo>
                  <a:lnTo>
                    <a:pt x="69" y="3793"/>
                  </a:lnTo>
                  <a:lnTo>
                    <a:pt x="138" y="4096"/>
                  </a:lnTo>
                  <a:lnTo>
                    <a:pt x="249" y="4386"/>
                  </a:lnTo>
                  <a:lnTo>
                    <a:pt x="387" y="4662"/>
                  </a:lnTo>
                  <a:lnTo>
                    <a:pt x="538" y="4924"/>
                  </a:lnTo>
                  <a:lnTo>
                    <a:pt x="718" y="5158"/>
                  </a:lnTo>
                  <a:lnTo>
                    <a:pt x="924" y="5393"/>
                  </a:lnTo>
                  <a:lnTo>
                    <a:pt x="1145" y="5586"/>
                  </a:lnTo>
                  <a:lnTo>
                    <a:pt x="1393" y="5765"/>
                  </a:lnTo>
                  <a:lnTo>
                    <a:pt x="1655" y="5930"/>
                  </a:lnTo>
                  <a:lnTo>
                    <a:pt x="1931" y="6068"/>
                  </a:lnTo>
                  <a:lnTo>
                    <a:pt x="2221" y="6165"/>
                  </a:lnTo>
                  <a:lnTo>
                    <a:pt x="2524" y="6248"/>
                  </a:lnTo>
                  <a:lnTo>
                    <a:pt x="2828" y="6289"/>
                  </a:lnTo>
                  <a:lnTo>
                    <a:pt x="3159" y="6317"/>
                  </a:lnTo>
                  <a:lnTo>
                    <a:pt x="3476" y="6289"/>
                  </a:lnTo>
                  <a:lnTo>
                    <a:pt x="3793" y="6248"/>
                  </a:lnTo>
                  <a:lnTo>
                    <a:pt x="4096" y="6165"/>
                  </a:lnTo>
                  <a:lnTo>
                    <a:pt x="4386" y="6068"/>
                  </a:lnTo>
                  <a:lnTo>
                    <a:pt x="4662" y="5930"/>
                  </a:lnTo>
                  <a:lnTo>
                    <a:pt x="4924" y="5765"/>
                  </a:lnTo>
                  <a:lnTo>
                    <a:pt x="5158" y="5586"/>
                  </a:lnTo>
                  <a:lnTo>
                    <a:pt x="5393" y="5393"/>
                  </a:lnTo>
                  <a:lnTo>
                    <a:pt x="5586" y="5158"/>
                  </a:lnTo>
                  <a:lnTo>
                    <a:pt x="5765" y="4924"/>
                  </a:lnTo>
                  <a:lnTo>
                    <a:pt x="5931" y="4662"/>
                  </a:lnTo>
                  <a:lnTo>
                    <a:pt x="6068" y="4386"/>
                  </a:lnTo>
                  <a:lnTo>
                    <a:pt x="6165" y="4096"/>
                  </a:lnTo>
                  <a:lnTo>
                    <a:pt x="6248" y="3793"/>
                  </a:lnTo>
                  <a:lnTo>
                    <a:pt x="6289" y="3476"/>
                  </a:lnTo>
                  <a:lnTo>
                    <a:pt x="6317" y="3158"/>
                  </a:lnTo>
                  <a:lnTo>
                    <a:pt x="6289" y="2827"/>
                  </a:lnTo>
                  <a:lnTo>
                    <a:pt x="6248" y="2524"/>
                  </a:lnTo>
                  <a:lnTo>
                    <a:pt x="6165" y="2221"/>
                  </a:lnTo>
                  <a:lnTo>
                    <a:pt x="6068" y="1931"/>
                  </a:lnTo>
                  <a:lnTo>
                    <a:pt x="5931" y="1655"/>
                  </a:lnTo>
                  <a:lnTo>
                    <a:pt x="5765" y="1393"/>
                  </a:lnTo>
                  <a:lnTo>
                    <a:pt x="5586" y="1145"/>
                  </a:lnTo>
                  <a:lnTo>
                    <a:pt x="5393" y="924"/>
                  </a:lnTo>
                  <a:lnTo>
                    <a:pt x="5158" y="717"/>
                  </a:lnTo>
                  <a:lnTo>
                    <a:pt x="4924" y="538"/>
                  </a:lnTo>
                  <a:lnTo>
                    <a:pt x="4662" y="386"/>
                  </a:lnTo>
                  <a:lnTo>
                    <a:pt x="4386" y="248"/>
                  </a:lnTo>
                  <a:lnTo>
                    <a:pt x="4096" y="138"/>
                  </a:lnTo>
                  <a:lnTo>
                    <a:pt x="3793" y="69"/>
                  </a:lnTo>
                  <a:lnTo>
                    <a:pt x="3476" y="14"/>
                  </a:lnTo>
                  <a:lnTo>
                    <a:pt x="3159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" name="Google Shape;261;p7"/>
            <p:cNvSpPr/>
            <p:nvPr/>
          </p:nvSpPr>
          <p:spPr>
            <a:xfrm>
              <a:off x="5386300" y="2875425"/>
              <a:ext cx="78975" cy="78975"/>
            </a:xfrm>
            <a:custGeom>
              <a:rect b="b" l="l" r="r" t="t"/>
              <a:pathLst>
                <a:path extrusionOk="0" h="3159" w="3159">
                  <a:moveTo>
                    <a:pt x="1573" y="0"/>
                  </a:moveTo>
                  <a:lnTo>
                    <a:pt x="1421" y="14"/>
                  </a:lnTo>
                  <a:lnTo>
                    <a:pt x="1256" y="28"/>
                  </a:lnTo>
                  <a:lnTo>
                    <a:pt x="1104" y="69"/>
                  </a:lnTo>
                  <a:lnTo>
                    <a:pt x="966" y="124"/>
                  </a:lnTo>
                  <a:lnTo>
                    <a:pt x="828" y="193"/>
                  </a:lnTo>
                  <a:lnTo>
                    <a:pt x="690" y="276"/>
                  </a:lnTo>
                  <a:lnTo>
                    <a:pt x="566" y="359"/>
                  </a:lnTo>
                  <a:lnTo>
                    <a:pt x="456" y="469"/>
                  </a:lnTo>
                  <a:lnTo>
                    <a:pt x="359" y="579"/>
                  </a:lnTo>
                  <a:lnTo>
                    <a:pt x="263" y="703"/>
                  </a:lnTo>
                  <a:lnTo>
                    <a:pt x="194" y="828"/>
                  </a:lnTo>
                  <a:lnTo>
                    <a:pt x="125" y="966"/>
                  </a:lnTo>
                  <a:lnTo>
                    <a:pt x="70" y="1103"/>
                  </a:lnTo>
                  <a:lnTo>
                    <a:pt x="28" y="1255"/>
                  </a:lnTo>
                  <a:lnTo>
                    <a:pt x="1" y="1421"/>
                  </a:lnTo>
                  <a:lnTo>
                    <a:pt x="1" y="1586"/>
                  </a:lnTo>
                  <a:lnTo>
                    <a:pt x="1" y="1738"/>
                  </a:lnTo>
                  <a:lnTo>
                    <a:pt x="28" y="1903"/>
                  </a:lnTo>
                  <a:lnTo>
                    <a:pt x="70" y="2055"/>
                  </a:lnTo>
                  <a:lnTo>
                    <a:pt x="125" y="2193"/>
                  </a:lnTo>
                  <a:lnTo>
                    <a:pt x="194" y="2331"/>
                  </a:lnTo>
                  <a:lnTo>
                    <a:pt x="263" y="2469"/>
                  </a:lnTo>
                  <a:lnTo>
                    <a:pt x="359" y="2579"/>
                  </a:lnTo>
                  <a:lnTo>
                    <a:pt x="456" y="2689"/>
                  </a:lnTo>
                  <a:lnTo>
                    <a:pt x="566" y="2800"/>
                  </a:lnTo>
                  <a:lnTo>
                    <a:pt x="690" y="2882"/>
                  </a:lnTo>
                  <a:lnTo>
                    <a:pt x="828" y="2965"/>
                  </a:lnTo>
                  <a:lnTo>
                    <a:pt x="966" y="3034"/>
                  </a:lnTo>
                  <a:lnTo>
                    <a:pt x="1104" y="3089"/>
                  </a:lnTo>
                  <a:lnTo>
                    <a:pt x="1256" y="3131"/>
                  </a:lnTo>
                  <a:lnTo>
                    <a:pt x="1421" y="3144"/>
                  </a:lnTo>
                  <a:lnTo>
                    <a:pt x="1573" y="3158"/>
                  </a:lnTo>
                  <a:lnTo>
                    <a:pt x="1738" y="3144"/>
                  </a:lnTo>
                  <a:lnTo>
                    <a:pt x="1890" y="3131"/>
                  </a:lnTo>
                  <a:lnTo>
                    <a:pt x="2042" y="3089"/>
                  </a:lnTo>
                  <a:lnTo>
                    <a:pt x="2193" y="3034"/>
                  </a:lnTo>
                  <a:lnTo>
                    <a:pt x="2331" y="2965"/>
                  </a:lnTo>
                  <a:lnTo>
                    <a:pt x="2455" y="2882"/>
                  </a:lnTo>
                  <a:lnTo>
                    <a:pt x="2579" y="2800"/>
                  </a:lnTo>
                  <a:lnTo>
                    <a:pt x="2690" y="2689"/>
                  </a:lnTo>
                  <a:lnTo>
                    <a:pt x="2800" y="2579"/>
                  </a:lnTo>
                  <a:lnTo>
                    <a:pt x="2883" y="2469"/>
                  </a:lnTo>
                  <a:lnTo>
                    <a:pt x="2966" y="2331"/>
                  </a:lnTo>
                  <a:lnTo>
                    <a:pt x="3035" y="2193"/>
                  </a:lnTo>
                  <a:lnTo>
                    <a:pt x="3090" y="2055"/>
                  </a:lnTo>
                  <a:lnTo>
                    <a:pt x="3117" y="1903"/>
                  </a:lnTo>
                  <a:lnTo>
                    <a:pt x="3145" y="1738"/>
                  </a:lnTo>
                  <a:lnTo>
                    <a:pt x="3159" y="1586"/>
                  </a:lnTo>
                  <a:lnTo>
                    <a:pt x="3145" y="1421"/>
                  </a:lnTo>
                  <a:lnTo>
                    <a:pt x="3117" y="1255"/>
                  </a:lnTo>
                  <a:lnTo>
                    <a:pt x="3090" y="1103"/>
                  </a:lnTo>
                  <a:lnTo>
                    <a:pt x="3035" y="966"/>
                  </a:lnTo>
                  <a:lnTo>
                    <a:pt x="2966" y="828"/>
                  </a:lnTo>
                  <a:lnTo>
                    <a:pt x="2883" y="703"/>
                  </a:lnTo>
                  <a:lnTo>
                    <a:pt x="2800" y="579"/>
                  </a:lnTo>
                  <a:lnTo>
                    <a:pt x="2690" y="469"/>
                  </a:lnTo>
                  <a:lnTo>
                    <a:pt x="2579" y="359"/>
                  </a:lnTo>
                  <a:lnTo>
                    <a:pt x="2455" y="276"/>
                  </a:lnTo>
                  <a:lnTo>
                    <a:pt x="2331" y="193"/>
                  </a:lnTo>
                  <a:lnTo>
                    <a:pt x="2193" y="124"/>
                  </a:lnTo>
                  <a:lnTo>
                    <a:pt x="2042" y="69"/>
                  </a:lnTo>
                  <a:lnTo>
                    <a:pt x="1890" y="28"/>
                  </a:lnTo>
                  <a:lnTo>
                    <a:pt x="1738" y="14"/>
                  </a:lnTo>
                  <a:lnTo>
                    <a:pt x="1573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" name="Google Shape;262;p7"/>
            <p:cNvSpPr/>
            <p:nvPr/>
          </p:nvSpPr>
          <p:spPr>
            <a:xfrm>
              <a:off x="5362500" y="2361025"/>
              <a:ext cx="226550" cy="230325"/>
            </a:xfrm>
            <a:custGeom>
              <a:rect b="b" l="l" r="r" t="t"/>
              <a:pathLst>
                <a:path extrusionOk="0" h="9213" w="9062">
                  <a:moveTo>
                    <a:pt x="1711" y="0"/>
                  </a:moveTo>
                  <a:lnTo>
                    <a:pt x="1518" y="193"/>
                  </a:lnTo>
                  <a:lnTo>
                    <a:pt x="1339" y="386"/>
                  </a:lnTo>
                  <a:lnTo>
                    <a:pt x="1159" y="593"/>
                  </a:lnTo>
                  <a:lnTo>
                    <a:pt x="994" y="800"/>
                  </a:lnTo>
                  <a:lnTo>
                    <a:pt x="842" y="1021"/>
                  </a:lnTo>
                  <a:lnTo>
                    <a:pt x="704" y="1255"/>
                  </a:lnTo>
                  <a:lnTo>
                    <a:pt x="580" y="1489"/>
                  </a:lnTo>
                  <a:lnTo>
                    <a:pt x="456" y="1738"/>
                  </a:lnTo>
                  <a:lnTo>
                    <a:pt x="360" y="1986"/>
                  </a:lnTo>
                  <a:lnTo>
                    <a:pt x="263" y="2248"/>
                  </a:lnTo>
                  <a:lnTo>
                    <a:pt x="180" y="2510"/>
                  </a:lnTo>
                  <a:lnTo>
                    <a:pt x="111" y="2786"/>
                  </a:lnTo>
                  <a:lnTo>
                    <a:pt x="70" y="3062"/>
                  </a:lnTo>
                  <a:lnTo>
                    <a:pt x="29" y="3337"/>
                  </a:lnTo>
                  <a:lnTo>
                    <a:pt x="1" y="3613"/>
                  </a:lnTo>
                  <a:lnTo>
                    <a:pt x="1" y="3903"/>
                  </a:lnTo>
                  <a:lnTo>
                    <a:pt x="1" y="4179"/>
                  </a:lnTo>
                  <a:lnTo>
                    <a:pt x="29" y="4454"/>
                  </a:lnTo>
                  <a:lnTo>
                    <a:pt x="56" y="4717"/>
                  </a:lnTo>
                  <a:lnTo>
                    <a:pt x="111" y="4979"/>
                  </a:lnTo>
                  <a:lnTo>
                    <a:pt x="166" y="5227"/>
                  </a:lnTo>
                  <a:lnTo>
                    <a:pt x="235" y="5489"/>
                  </a:lnTo>
                  <a:lnTo>
                    <a:pt x="318" y="5737"/>
                  </a:lnTo>
                  <a:lnTo>
                    <a:pt x="415" y="5971"/>
                  </a:lnTo>
                  <a:lnTo>
                    <a:pt x="525" y="6206"/>
                  </a:lnTo>
                  <a:lnTo>
                    <a:pt x="635" y="6440"/>
                  </a:lnTo>
                  <a:lnTo>
                    <a:pt x="773" y="6661"/>
                  </a:lnTo>
                  <a:lnTo>
                    <a:pt x="911" y="6882"/>
                  </a:lnTo>
                  <a:lnTo>
                    <a:pt x="1049" y="7089"/>
                  </a:lnTo>
                  <a:lnTo>
                    <a:pt x="1215" y="7282"/>
                  </a:lnTo>
                  <a:lnTo>
                    <a:pt x="1380" y="7475"/>
                  </a:lnTo>
                  <a:lnTo>
                    <a:pt x="1559" y="7668"/>
                  </a:lnTo>
                  <a:lnTo>
                    <a:pt x="1739" y="7833"/>
                  </a:lnTo>
                  <a:lnTo>
                    <a:pt x="1932" y="8013"/>
                  </a:lnTo>
                  <a:lnTo>
                    <a:pt x="2139" y="8164"/>
                  </a:lnTo>
                  <a:lnTo>
                    <a:pt x="2345" y="8316"/>
                  </a:lnTo>
                  <a:lnTo>
                    <a:pt x="2552" y="8454"/>
                  </a:lnTo>
                  <a:lnTo>
                    <a:pt x="2773" y="8578"/>
                  </a:lnTo>
                  <a:lnTo>
                    <a:pt x="3007" y="8688"/>
                  </a:lnTo>
                  <a:lnTo>
                    <a:pt x="3242" y="8799"/>
                  </a:lnTo>
                  <a:lnTo>
                    <a:pt x="3490" y="8895"/>
                  </a:lnTo>
                  <a:lnTo>
                    <a:pt x="3738" y="8978"/>
                  </a:lnTo>
                  <a:lnTo>
                    <a:pt x="3987" y="9047"/>
                  </a:lnTo>
                  <a:lnTo>
                    <a:pt x="4235" y="9116"/>
                  </a:lnTo>
                  <a:lnTo>
                    <a:pt x="4497" y="9157"/>
                  </a:lnTo>
                  <a:lnTo>
                    <a:pt x="4773" y="9199"/>
                  </a:lnTo>
                  <a:lnTo>
                    <a:pt x="5035" y="9212"/>
                  </a:lnTo>
                  <a:lnTo>
                    <a:pt x="5586" y="9212"/>
                  </a:lnTo>
                  <a:lnTo>
                    <a:pt x="5848" y="9199"/>
                  </a:lnTo>
                  <a:lnTo>
                    <a:pt x="6124" y="9157"/>
                  </a:lnTo>
                  <a:lnTo>
                    <a:pt x="6386" y="9116"/>
                  </a:lnTo>
                  <a:lnTo>
                    <a:pt x="6634" y="9047"/>
                  </a:lnTo>
                  <a:lnTo>
                    <a:pt x="6883" y="8978"/>
                  </a:lnTo>
                  <a:lnTo>
                    <a:pt x="7131" y="8895"/>
                  </a:lnTo>
                  <a:lnTo>
                    <a:pt x="7379" y="8799"/>
                  </a:lnTo>
                  <a:lnTo>
                    <a:pt x="7614" y="8702"/>
                  </a:lnTo>
                  <a:lnTo>
                    <a:pt x="7834" y="8578"/>
                  </a:lnTo>
                  <a:lnTo>
                    <a:pt x="8055" y="8454"/>
                  </a:lnTo>
                  <a:lnTo>
                    <a:pt x="8276" y="8316"/>
                  </a:lnTo>
                  <a:lnTo>
                    <a:pt x="8482" y="8164"/>
                  </a:lnTo>
                  <a:lnTo>
                    <a:pt x="8689" y="8013"/>
                  </a:lnTo>
                  <a:lnTo>
                    <a:pt x="8882" y="7847"/>
                  </a:lnTo>
                  <a:lnTo>
                    <a:pt x="9062" y="7668"/>
                  </a:lnTo>
                  <a:lnTo>
                    <a:pt x="9062" y="138"/>
                  </a:lnTo>
                  <a:lnTo>
                    <a:pt x="8910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" name="Google Shape;263;p7"/>
            <p:cNvSpPr/>
            <p:nvPr/>
          </p:nvSpPr>
          <p:spPr>
            <a:xfrm>
              <a:off x="5318025" y="2639600"/>
              <a:ext cx="157950" cy="157925"/>
            </a:xfrm>
            <a:custGeom>
              <a:rect b="b" l="l" r="r" t="t"/>
              <a:pathLst>
                <a:path extrusionOk="0" h="6317" w="6318">
                  <a:moveTo>
                    <a:pt x="3159" y="0"/>
                  </a:moveTo>
                  <a:lnTo>
                    <a:pt x="2842" y="28"/>
                  </a:lnTo>
                  <a:lnTo>
                    <a:pt x="2525" y="69"/>
                  </a:lnTo>
                  <a:lnTo>
                    <a:pt x="2221" y="152"/>
                  </a:lnTo>
                  <a:lnTo>
                    <a:pt x="1932" y="248"/>
                  </a:lnTo>
                  <a:lnTo>
                    <a:pt x="1656" y="386"/>
                  </a:lnTo>
                  <a:lnTo>
                    <a:pt x="1394" y="552"/>
                  </a:lnTo>
                  <a:lnTo>
                    <a:pt x="1146" y="731"/>
                  </a:lnTo>
                  <a:lnTo>
                    <a:pt x="925" y="924"/>
                  </a:lnTo>
                  <a:lnTo>
                    <a:pt x="718" y="1159"/>
                  </a:lnTo>
                  <a:lnTo>
                    <a:pt x="539" y="1393"/>
                  </a:lnTo>
                  <a:lnTo>
                    <a:pt x="387" y="1655"/>
                  </a:lnTo>
                  <a:lnTo>
                    <a:pt x="249" y="1931"/>
                  </a:lnTo>
                  <a:lnTo>
                    <a:pt x="139" y="2220"/>
                  </a:lnTo>
                  <a:lnTo>
                    <a:pt x="70" y="2524"/>
                  </a:lnTo>
                  <a:lnTo>
                    <a:pt x="15" y="2841"/>
                  </a:lnTo>
                  <a:lnTo>
                    <a:pt x="1" y="3158"/>
                  </a:lnTo>
                  <a:lnTo>
                    <a:pt x="15" y="3489"/>
                  </a:lnTo>
                  <a:lnTo>
                    <a:pt x="70" y="3793"/>
                  </a:lnTo>
                  <a:lnTo>
                    <a:pt x="139" y="4096"/>
                  </a:lnTo>
                  <a:lnTo>
                    <a:pt x="249" y="4386"/>
                  </a:lnTo>
                  <a:lnTo>
                    <a:pt x="387" y="4661"/>
                  </a:lnTo>
                  <a:lnTo>
                    <a:pt x="539" y="4923"/>
                  </a:lnTo>
                  <a:lnTo>
                    <a:pt x="718" y="5172"/>
                  </a:lnTo>
                  <a:lnTo>
                    <a:pt x="925" y="5392"/>
                  </a:lnTo>
                  <a:lnTo>
                    <a:pt x="1146" y="5599"/>
                  </a:lnTo>
                  <a:lnTo>
                    <a:pt x="1394" y="5779"/>
                  </a:lnTo>
                  <a:lnTo>
                    <a:pt x="1656" y="5930"/>
                  </a:lnTo>
                  <a:lnTo>
                    <a:pt x="1932" y="6068"/>
                  </a:lnTo>
                  <a:lnTo>
                    <a:pt x="2221" y="6178"/>
                  </a:lnTo>
                  <a:lnTo>
                    <a:pt x="2525" y="6247"/>
                  </a:lnTo>
                  <a:lnTo>
                    <a:pt x="2842" y="6303"/>
                  </a:lnTo>
                  <a:lnTo>
                    <a:pt x="3159" y="6316"/>
                  </a:lnTo>
                  <a:lnTo>
                    <a:pt x="3476" y="6303"/>
                  </a:lnTo>
                  <a:lnTo>
                    <a:pt x="3793" y="6247"/>
                  </a:lnTo>
                  <a:lnTo>
                    <a:pt x="4097" y="6178"/>
                  </a:lnTo>
                  <a:lnTo>
                    <a:pt x="4386" y="6068"/>
                  </a:lnTo>
                  <a:lnTo>
                    <a:pt x="4662" y="5930"/>
                  </a:lnTo>
                  <a:lnTo>
                    <a:pt x="4924" y="5779"/>
                  </a:lnTo>
                  <a:lnTo>
                    <a:pt x="5159" y="5599"/>
                  </a:lnTo>
                  <a:lnTo>
                    <a:pt x="5393" y="5392"/>
                  </a:lnTo>
                  <a:lnTo>
                    <a:pt x="5586" y="5172"/>
                  </a:lnTo>
                  <a:lnTo>
                    <a:pt x="5779" y="4923"/>
                  </a:lnTo>
                  <a:lnTo>
                    <a:pt x="5931" y="4661"/>
                  </a:lnTo>
                  <a:lnTo>
                    <a:pt x="6069" y="4386"/>
                  </a:lnTo>
                  <a:lnTo>
                    <a:pt x="6166" y="4096"/>
                  </a:lnTo>
                  <a:lnTo>
                    <a:pt x="6248" y="3793"/>
                  </a:lnTo>
                  <a:lnTo>
                    <a:pt x="6290" y="3489"/>
                  </a:lnTo>
                  <a:lnTo>
                    <a:pt x="6317" y="3158"/>
                  </a:lnTo>
                  <a:lnTo>
                    <a:pt x="6290" y="2841"/>
                  </a:lnTo>
                  <a:lnTo>
                    <a:pt x="6248" y="2524"/>
                  </a:lnTo>
                  <a:lnTo>
                    <a:pt x="6166" y="2220"/>
                  </a:lnTo>
                  <a:lnTo>
                    <a:pt x="6069" y="1931"/>
                  </a:lnTo>
                  <a:lnTo>
                    <a:pt x="5931" y="1655"/>
                  </a:lnTo>
                  <a:lnTo>
                    <a:pt x="5779" y="1393"/>
                  </a:lnTo>
                  <a:lnTo>
                    <a:pt x="5586" y="1159"/>
                  </a:lnTo>
                  <a:lnTo>
                    <a:pt x="5393" y="924"/>
                  </a:lnTo>
                  <a:lnTo>
                    <a:pt x="5159" y="731"/>
                  </a:lnTo>
                  <a:lnTo>
                    <a:pt x="4924" y="552"/>
                  </a:lnTo>
                  <a:lnTo>
                    <a:pt x="4662" y="386"/>
                  </a:lnTo>
                  <a:lnTo>
                    <a:pt x="4386" y="248"/>
                  </a:lnTo>
                  <a:lnTo>
                    <a:pt x="4097" y="152"/>
                  </a:lnTo>
                  <a:lnTo>
                    <a:pt x="3793" y="69"/>
                  </a:lnTo>
                  <a:lnTo>
                    <a:pt x="3476" y="28"/>
                  </a:lnTo>
                  <a:lnTo>
                    <a:pt x="3159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" name="Google Shape;264;p7"/>
            <p:cNvSpPr/>
            <p:nvPr/>
          </p:nvSpPr>
          <p:spPr>
            <a:xfrm>
              <a:off x="5161850" y="3007475"/>
              <a:ext cx="78975" cy="78975"/>
            </a:xfrm>
            <a:custGeom>
              <a:rect b="b" l="l" r="r" t="t"/>
              <a:pathLst>
                <a:path extrusionOk="0" h="3159" w="3159">
                  <a:moveTo>
                    <a:pt x="1421" y="0"/>
                  </a:moveTo>
                  <a:lnTo>
                    <a:pt x="1256" y="28"/>
                  </a:lnTo>
                  <a:lnTo>
                    <a:pt x="1104" y="69"/>
                  </a:lnTo>
                  <a:lnTo>
                    <a:pt x="966" y="124"/>
                  </a:lnTo>
                  <a:lnTo>
                    <a:pt x="828" y="179"/>
                  </a:lnTo>
                  <a:lnTo>
                    <a:pt x="690" y="262"/>
                  </a:lnTo>
                  <a:lnTo>
                    <a:pt x="566" y="359"/>
                  </a:lnTo>
                  <a:lnTo>
                    <a:pt x="456" y="455"/>
                  </a:lnTo>
                  <a:lnTo>
                    <a:pt x="359" y="566"/>
                  </a:lnTo>
                  <a:lnTo>
                    <a:pt x="263" y="690"/>
                  </a:lnTo>
                  <a:lnTo>
                    <a:pt x="194" y="828"/>
                  </a:lnTo>
                  <a:lnTo>
                    <a:pt x="125" y="965"/>
                  </a:lnTo>
                  <a:lnTo>
                    <a:pt x="70" y="1103"/>
                  </a:lnTo>
                  <a:lnTo>
                    <a:pt x="28" y="1255"/>
                  </a:lnTo>
                  <a:lnTo>
                    <a:pt x="1" y="1407"/>
                  </a:lnTo>
                  <a:lnTo>
                    <a:pt x="1" y="1572"/>
                  </a:lnTo>
                  <a:lnTo>
                    <a:pt x="1" y="1738"/>
                  </a:lnTo>
                  <a:lnTo>
                    <a:pt x="28" y="1889"/>
                  </a:lnTo>
                  <a:lnTo>
                    <a:pt x="70" y="2041"/>
                  </a:lnTo>
                  <a:lnTo>
                    <a:pt x="125" y="2193"/>
                  </a:lnTo>
                  <a:lnTo>
                    <a:pt x="194" y="2331"/>
                  </a:lnTo>
                  <a:lnTo>
                    <a:pt x="263" y="2455"/>
                  </a:lnTo>
                  <a:lnTo>
                    <a:pt x="359" y="2579"/>
                  </a:lnTo>
                  <a:lnTo>
                    <a:pt x="456" y="2689"/>
                  </a:lnTo>
                  <a:lnTo>
                    <a:pt x="566" y="2786"/>
                  </a:lnTo>
                  <a:lnTo>
                    <a:pt x="690" y="2882"/>
                  </a:lnTo>
                  <a:lnTo>
                    <a:pt x="828" y="2965"/>
                  </a:lnTo>
                  <a:lnTo>
                    <a:pt x="966" y="3034"/>
                  </a:lnTo>
                  <a:lnTo>
                    <a:pt x="1104" y="3075"/>
                  </a:lnTo>
                  <a:lnTo>
                    <a:pt x="1256" y="3117"/>
                  </a:lnTo>
                  <a:lnTo>
                    <a:pt x="1421" y="3144"/>
                  </a:lnTo>
                  <a:lnTo>
                    <a:pt x="1573" y="3158"/>
                  </a:lnTo>
                  <a:lnTo>
                    <a:pt x="1738" y="3144"/>
                  </a:lnTo>
                  <a:lnTo>
                    <a:pt x="1890" y="3117"/>
                  </a:lnTo>
                  <a:lnTo>
                    <a:pt x="2042" y="3075"/>
                  </a:lnTo>
                  <a:lnTo>
                    <a:pt x="2193" y="3034"/>
                  </a:lnTo>
                  <a:lnTo>
                    <a:pt x="2331" y="2965"/>
                  </a:lnTo>
                  <a:lnTo>
                    <a:pt x="2455" y="2882"/>
                  </a:lnTo>
                  <a:lnTo>
                    <a:pt x="2580" y="2786"/>
                  </a:lnTo>
                  <a:lnTo>
                    <a:pt x="2690" y="2689"/>
                  </a:lnTo>
                  <a:lnTo>
                    <a:pt x="2800" y="2579"/>
                  </a:lnTo>
                  <a:lnTo>
                    <a:pt x="2883" y="2455"/>
                  </a:lnTo>
                  <a:lnTo>
                    <a:pt x="2966" y="2331"/>
                  </a:lnTo>
                  <a:lnTo>
                    <a:pt x="3035" y="2193"/>
                  </a:lnTo>
                  <a:lnTo>
                    <a:pt x="3090" y="2041"/>
                  </a:lnTo>
                  <a:lnTo>
                    <a:pt x="3117" y="1889"/>
                  </a:lnTo>
                  <a:lnTo>
                    <a:pt x="3145" y="1738"/>
                  </a:lnTo>
                  <a:lnTo>
                    <a:pt x="3159" y="1572"/>
                  </a:lnTo>
                  <a:lnTo>
                    <a:pt x="3145" y="1407"/>
                  </a:lnTo>
                  <a:lnTo>
                    <a:pt x="3117" y="1255"/>
                  </a:lnTo>
                  <a:lnTo>
                    <a:pt x="3090" y="1103"/>
                  </a:lnTo>
                  <a:lnTo>
                    <a:pt x="3035" y="965"/>
                  </a:lnTo>
                  <a:lnTo>
                    <a:pt x="2966" y="828"/>
                  </a:lnTo>
                  <a:lnTo>
                    <a:pt x="2883" y="690"/>
                  </a:lnTo>
                  <a:lnTo>
                    <a:pt x="2800" y="566"/>
                  </a:lnTo>
                  <a:lnTo>
                    <a:pt x="2690" y="455"/>
                  </a:lnTo>
                  <a:lnTo>
                    <a:pt x="2580" y="359"/>
                  </a:lnTo>
                  <a:lnTo>
                    <a:pt x="2455" y="262"/>
                  </a:lnTo>
                  <a:lnTo>
                    <a:pt x="2331" y="179"/>
                  </a:lnTo>
                  <a:lnTo>
                    <a:pt x="2193" y="124"/>
                  </a:lnTo>
                  <a:lnTo>
                    <a:pt x="2042" y="69"/>
                  </a:lnTo>
                  <a:lnTo>
                    <a:pt x="1890" y="28"/>
                  </a:lnTo>
                  <a:lnTo>
                    <a:pt x="1738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" name="Google Shape;265;p7"/>
            <p:cNvSpPr/>
            <p:nvPr/>
          </p:nvSpPr>
          <p:spPr>
            <a:xfrm>
              <a:off x="5024975" y="2628550"/>
              <a:ext cx="265850" cy="265500"/>
            </a:xfrm>
            <a:custGeom>
              <a:rect b="b" l="l" r="r" t="t"/>
              <a:pathLst>
                <a:path extrusionOk="0" h="10620" w="10634">
                  <a:moveTo>
                    <a:pt x="5048" y="1"/>
                  </a:moveTo>
                  <a:lnTo>
                    <a:pt x="4772" y="28"/>
                  </a:lnTo>
                  <a:lnTo>
                    <a:pt x="4510" y="56"/>
                  </a:lnTo>
                  <a:lnTo>
                    <a:pt x="4248" y="111"/>
                  </a:lnTo>
                  <a:lnTo>
                    <a:pt x="3986" y="166"/>
                  </a:lnTo>
                  <a:lnTo>
                    <a:pt x="3738" y="235"/>
                  </a:lnTo>
                  <a:lnTo>
                    <a:pt x="3490" y="318"/>
                  </a:lnTo>
                  <a:lnTo>
                    <a:pt x="3241" y="415"/>
                  </a:lnTo>
                  <a:lnTo>
                    <a:pt x="3007" y="525"/>
                  </a:lnTo>
                  <a:lnTo>
                    <a:pt x="2786" y="635"/>
                  </a:lnTo>
                  <a:lnTo>
                    <a:pt x="2566" y="773"/>
                  </a:lnTo>
                  <a:lnTo>
                    <a:pt x="2345" y="911"/>
                  </a:lnTo>
                  <a:lnTo>
                    <a:pt x="2138" y="1049"/>
                  </a:lnTo>
                  <a:lnTo>
                    <a:pt x="1931" y="1214"/>
                  </a:lnTo>
                  <a:lnTo>
                    <a:pt x="1738" y="1380"/>
                  </a:lnTo>
                  <a:lnTo>
                    <a:pt x="1559" y="1559"/>
                  </a:lnTo>
                  <a:lnTo>
                    <a:pt x="1380" y="1738"/>
                  </a:lnTo>
                  <a:lnTo>
                    <a:pt x="1214" y="1932"/>
                  </a:lnTo>
                  <a:lnTo>
                    <a:pt x="1062" y="2138"/>
                  </a:lnTo>
                  <a:lnTo>
                    <a:pt x="911" y="2345"/>
                  </a:lnTo>
                  <a:lnTo>
                    <a:pt x="773" y="2552"/>
                  </a:lnTo>
                  <a:lnTo>
                    <a:pt x="649" y="2773"/>
                  </a:lnTo>
                  <a:lnTo>
                    <a:pt x="525" y="3007"/>
                  </a:lnTo>
                  <a:lnTo>
                    <a:pt x="414" y="3242"/>
                  </a:lnTo>
                  <a:lnTo>
                    <a:pt x="332" y="3490"/>
                  </a:lnTo>
                  <a:lnTo>
                    <a:pt x="235" y="3738"/>
                  </a:lnTo>
                  <a:lnTo>
                    <a:pt x="166" y="3986"/>
                  </a:lnTo>
                  <a:lnTo>
                    <a:pt x="111" y="4235"/>
                  </a:lnTo>
                  <a:lnTo>
                    <a:pt x="70" y="4497"/>
                  </a:lnTo>
                  <a:lnTo>
                    <a:pt x="28" y="4772"/>
                  </a:lnTo>
                  <a:lnTo>
                    <a:pt x="14" y="5035"/>
                  </a:lnTo>
                  <a:lnTo>
                    <a:pt x="1" y="5310"/>
                  </a:lnTo>
                  <a:lnTo>
                    <a:pt x="14" y="5586"/>
                  </a:lnTo>
                  <a:lnTo>
                    <a:pt x="28" y="5862"/>
                  </a:lnTo>
                  <a:lnTo>
                    <a:pt x="70" y="6124"/>
                  </a:lnTo>
                  <a:lnTo>
                    <a:pt x="111" y="6386"/>
                  </a:lnTo>
                  <a:lnTo>
                    <a:pt x="166" y="6634"/>
                  </a:lnTo>
                  <a:lnTo>
                    <a:pt x="235" y="6896"/>
                  </a:lnTo>
                  <a:lnTo>
                    <a:pt x="332" y="7145"/>
                  </a:lnTo>
                  <a:lnTo>
                    <a:pt x="414" y="7379"/>
                  </a:lnTo>
                  <a:lnTo>
                    <a:pt x="525" y="7613"/>
                  </a:lnTo>
                  <a:lnTo>
                    <a:pt x="649" y="7848"/>
                  </a:lnTo>
                  <a:lnTo>
                    <a:pt x="773" y="8069"/>
                  </a:lnTo>
                  <a:lnTo>
                    <a:pt x="911" y="8289"/>
                  </a:lnTo>
                  <a:lnTo>
                    <a:pt x="1062" y="8496"/>
                  </a:lnTo>
                  <a:lnTo>
                    <a:pt x="1214" y="8689"/>
                  </a:lnTo>
                  <a:lnTo>
                    <a:pt x="1380" y="8882"/>
                  </a:lnTo>
                  <a:lnTo>
                    <a:pt x="1559" y="9075"/>
                  </a:lnTo>
                  <a:lnTo>
                    <a:pt x="1738" y="9241"/>
                  </a:lnTo>
                  <a:lnTo>
                    <a:pt x="1931" y="9406"/>
                  </a:lnTo>
                  <a:lnTo>
                    <a:pt x="2138" y="9572"/>
                  </a:lnTo>
                  <a:lnTo>
                    <a:pt x="2345" y="9723"/>
                  </a:lnTo>
                  <a:lnTo>
                    <a:pt x="2566" y="9861"/>
                  </a:lnTo>
                  <a:lnTo>
                    <a:pt x="2786" y="9985"/>
                  </a:lnTo>
                  <a:lnTo>
                    <a:pt x="3007" y="10096"/>
                  </a:lnTo>
                  <a:lnTo>
                    <a:pt x="3241" y="10206"/>
                  </a:lnTo>
                  <a:lnTo>
                    <a:pt x="3490" y="10303"/>
                  </a:lnTo>
                  <a:lnTo>
                    <a:pt x="3738" y="10385"/>
                  </a:lnTo>
                  <a:lnTo>
                    <a:pt x="3986" y="10454"/>
                  </a:lnTo>
                  <a:lnTo>
                    <a:pt x="4248" y="10523"/>
                  </a:lnTo>
                  <a:lnTo>
                    <a:pt x="4510" y="10565"/>
                  </a:lnTo>
                  <a:lnTo>
                    <a:pt x="4772" y="10592"/>
                  </a:lnTo>
                  <a:lnTo>
                    <a:pt x="5048" y="10620"/>
                  </a:lnTo>
                  <a:lnTo>
                    <a:pt x="5586" y="10620"/>
                  </a:lnTo>
                  <a:lnTo>
                    <a:pt x="5862" y="10592"/>
                  </a:lnTo>
                  <a:lnTo>
                    <a:pt x="6124" y="10565"/>
                  </a:lnTo>
                  <a:lnTo>
                    <a:pt x="6386" y="10523"/>
                  </a:lnTo>
                  <a:lnTo>
                    <a:pt x="6648" y="10454"/>
                  </a:lnTo>
                  <a:lnTo>
                    <a:pt x="6896" y="10385"/>
                  </a:lnTo>
                  <a:lnTo>
                    <a:pt x="7144" y="10303"/>
                  </a:lnTo>
                  <a:lnTo>
                    <a:pt x="7379" y="10206"/>
                  </a:lnTo>
                  <a:lnTo>
                    <a:pt x="7613" y="10096"/>
                  </a:lnTo>
                  <a:lnTo>
                    <a:pt x="7848" y="9985"/>
                  </a:lnTo>
                  <a:lnTo>
                    <a:pt x="8068" y="9861"/>
                  </a:lnTo>
                  <a:lnTo>
                    <a:pt x="8289" y="9723"/>
                  </a:lnTo>
                  <a:lnTo>
                    <a:pt x="8496" y="9572"/>
                  </a:lnTo>
                  <a:lnTo>
                    <a:pt x="8703" y="9406"/>
                  </a:lnTo>
                  <a:lnTo>
                    <a:pt x="8882" y="9241"/>
                  </a:lnTo>
                  <a:lnTo>
                    <a:pt x="9075" y="9075"/>
                  </a:lnTo>
                  <a:lnTo>
                    <a:pt x="9254" y="8882"/>
                  </a:lnTo>
                  <a:lnTo>
                    <a:pt x="9420" y="8689"/>
                  </a:lnTo>
                  <a:lnTo>
                    <a:pt x="9572" y="8496"/>
                  </a:lnTo>
                  <a:lnTo>
                    <a:pt x="9723" y="8289"/>
                  </a:lnTo>
                  <a:lnTo>
                    <a:pt x="9861" y="8069"/>
                  </a:lnTo>
                  <a:lnTo>
                    <a:pt x="9985" y="7848"/>
                  </a:lnTo>
                  <a:lnTo>
                    <a:pt x="10109" y="7613"/>
                  </a:lnTo>
                  <a:lnTo>
                    <a:pt x="10206" y="7379"/>
                  </a:lnTo>
                  <a:lnTo>
                    <a:pt x="10302" y="7145"/>
                  </a:lnTo>
                  <a:lnTo>
                    <a:pt x="10385" y="6896"/>
                  </a:lnTo>
                  <a:lnTo>
                    <a:pt x="10468" y="6634"/>
                  </a:lnTo>
                  <a:lnTo>
                    <a:pt x="10523" y="6386"/>
                  </a:lnTo>
                  <a:lnTo>
                    <a:pt x="10564" y="6124"/>
                  </a:lnTo>
                  <a:lnTo>
                    <a:pt x="10606" y="5862"/>
                  </a:lnTo>
                  <a:lnTo>
                    <a:pt x="10620" y="5586"/>
                  </a:lnTo>
                  <a:lnTo>
                    <a:pt x="10633" y="5310"/>
                  </a:lnTo>
                  <a:lnTo>
                    <a:pt x="10620" y="5035"/>
                  </a:lnTo>
                  <a:lnTo>
                    <a:pt x="10606" y="4772"/>
                  </a:lnTo>
                  <a:lnTo>
                    <a:pt x="10564" y="4497"/>
                  </a:lnTo>
                  <a:lnTo>
                    <a:pt x="10523" y="4235"/>
                  </a:lnTo>
                  <a:lnTo>
                    <a:pt x="10468" y="3986"/>
                  </a:lnTo>
                  <a:lnTo>
                    <a:pt x="10385" y="3738"/>
                  </a:lnTo>
                  <a:lnTo>
                    <a:pt x="10302" y="3490"/>
                  </a:lnTo>
                  <a:lnTo>
                    <a:pt x="10206" y="3242"/>
                  </a:lnTo>
                  <a:lnTo>
                    <a:pt x="10109" y="3007"/>
                  </a:lnTo>
                  <a:lnTo>
                    <a:pt x="9985" y="2773"/>
                  </a:lnTo>
                  <a:lnTo>
                    <a:pt x="9861" y="2552"/>
                  </a:lnTo>
                  <a:lnTo>
                    <a:pt x="9723" y="2345"/>
                  </a:lnTo>
                  <a:lnTo>
                    <a:pt x="9572" y="2138"/>
                  </a:lnTo>
                  <a:lnTo>
                    <a:pt x="9420" y="1932"/>
                  </a:lnTo>
                  <a:lnTo>
                    <a:pt x="9254" y="1738"/>
                  </a:lnTo>
                  <a:lnTo>
                    <a:pt x="9075" y="1559"/>
                  </a:lnTo>
                  <a:lnTo>
                    <a:pt x="8882" y="1380"/>
                  </a:lnTo>
                  <a:lnTo>
                    <a:pt x="8703" y="1214"/>
                  </a:lnTo>
                  <a:lnTo>
                    <a:pt x="8496" y="1049"/>
                  </a:lnTo>
                  <a:lnTo>
                    <a:pt x="8289" y="911"/>
                  </a:lnTo>
                  <a:lnTo>
                    <a:pt x="8068" y="773"/>
                  </a:lnTo>
                  <a:lnTo>
                    <a:pt x="7848" y="635"/>
                  </a:lnTo>
                  <a:lnTo>
                    <a:pt x="7613" y="525"/>
                  </a:lnTo>
                  <a:lnTo>
                    <a:pt x="7379" y="415"/>
                  </a:lnTo>
                  <a:lnTo>
                    <a:pt x="7144" y="318"/>
                  </a:lnTo>
                  <a:lnTo>
                    <a:pt x="6896" y="235"/>
                  </a:lnTo>
                  <a:lnTo>
                    <a:pt x="6648" y="166"/>
                  </a:lnTo>
                  <a:lnTo>
                    <a:pt x="6386" y="111"/>
                  </a:lnTo>
                  <a:lnTo>
                    <a:pt x="6124" y="56"/>
                  </a:lnTo>
                  <a:lnTo>
                    <a:pt x="5862" y="28"/>
                  </a:lnTo>
                  <a:lnTo>
                    <a:pt x="5586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" name="Google Shape;266;p7"/>
            <p:cNvSpPr/>
            <p:nvPr/>
          </p:nvSpPr>
          <p:spPr>
            <a:xfrm>
              <a:off x="4202675" y="2649250"/>
              <a:ext cx="265525" cy="265850"/>
            </a:xfrm>
            <a:custGeom>
              <a:rect b="b" l="l" r="r" t="t"/>
              <a:pathLst>
                <a:path extrusionOk="0" h="10634" w="10621">
                  <a:moveTo>
                    <a:pt x="5035" y="0"/>
                  </a:moveTo>
                  <a:lnTo>
                    <a:pt x="4773" y="28"/>
                  </a:lnTo>
                  <a:lnTo>
                    <a:pt x="4497" y="55"/>
                  </a:lnTo>
                  <a:lnTo>
                    <a:pt x="4235" y="111"/>
                  </a:lnTo>
                  <a:lnTo>
                    <a:pt x="3987" y="166"/>
                  </a:lnTo>
                  <a:lnTo>
                    <a:pt x="3738" y="235"/>
                  </a:lnTo>
                  <a:lnTo>
                    <a:pt x="3490" y="317"/>
                  </a:lnTo>
                  <a:lnTo>
                    <a:pt x="3242" y="414"/>
                  </a:lnTo>
                  <a:lnTo>
                    <a:pt x="3007" y="524"/>
                  </a:lnTo>
                  <a:lnTo>
                    <a:pt x="2773" y="635"/>
                  </a:lnTo>
                  <a:lnTo>
                    <a:pt x="2552" y="773"/>
                  </a:lnTo>
                  <a:lnTo>
                    <a:pt x="2345" y="910"/>
                  </a:lnTo>
                  <a:lnTo>
                    <a:pt x="2139" y="1048"/>
                  </a:lnTo>
                  <a:lnTo>
                    <a:pt x="1932" y="1214"/>
                  </a:lnTo>
                  <a:lnTo>
                    <a:pt x="1739" y="1379"/>
                  </a:lnTo>
                  <a:lnTo>
                    <a:pt x="1559" y="1559"/>
                  </a:lnTo>
                  <a:lnTo>
                    <a:pt x="1380" y="1738"/>
                  </a:lnTo>
                  <a:lnTo>
                    <a:pt x="1215" y="1931"/>
                  </a:lnTo>
                  <a:lnTo>
                    <a:pt x="1049" y="2138"/>
                  </a:lnTo>
                  <a:lnTo>
                    <a:pt x="911" y="2345"/>
                  </a:lnTo>
                  <a:lnTo>
                    <a:pt x="773" y="2552"/>
                  </a:lnTo>
                  <a:lnTo>
                    <a:pt x="635" y="2786"/>
                  </a:lnTo>
                  <a:lnTo>
                    <a:pt x="525" y="3007"/>
                  </a:lnTo>
                  <a:lnTo>
                    <a:pt x="415" y="3241"/>
                  </a:lnTo>
                  <a:lnTo>
                    <a:pt x="318" y="3489"/>
                  </a:lnTo>
                  <a:lnTo>
                    <a:pt x="235" y="3738"/>
                  </a:lnTo>
                  <a:lnTo>
                    <a:pt x="166" y="3986"/>
                  </a:lnTo>
                  <a:lnTo>
                    <a:pt x="111" y="4248"/>
                  </a:lnTo>
                  <a:lnTo>
                    <a:pt x="56" y="4510"/>
                  </a:lnTo>
                  <a:lnTo>
                    <a:pt x="29" y="4772"/>
                  </a:lnTo>
                  <a:lnTo>
                    <a:pt x="1" y="5034"/>
                  </a:lnTo>
                  <a:lnTo>
                    <a:pt x="1" y="5310"/>
                  </a:lnTo>
                  <a:lnTo>
                    <a:pt x="1" y="5586"/>
                  </a:lnTo>
                  <a:lnTo>
                    <a:pt x="29" y="5861"/>
                  </a:lnTo>
                  <a:lnTo>
                    <a:pt x="56" y="6123"/>
                  </a:lnTo>
                  <a:lnTo>
                    <a:pt x="111" y="6385"/>
                  </a:lnTo>
                  <a:lnTo>
                    <a:pt x="166" y="6634"/>
                  </a:lnTo>
                  <a:lnTo>
                    <a:pt x="235" y="6896"/>
                  </a:lnTo>
                  <a:lnTo>
                    <a:pt x="318" y="7144"/>
                  </a:lnTo>
                  <a:lnTo>
                    <a:pt x="415" y="7378"/>
                  </a:lnTo>
                  <a:lnTo>
                    <a:pt x="525" y="7613"/>
                  </a:lnTo>
                  <a:lnTo>
                    <a:pt x="635" y="7847"/>
                  </a:lnTo>
                  <a:lnTo>
                    <a:pt x="773" y="8068"/>
                  </a:lnTo>
                  <a:lnTo>
                    <a:pt x="911" y="8289"/>
                  </a:lnTo>
                  <a:lnTo>
                    <a:pt x="1049" y="8495"/>
                  </a:lnTo>
                  <a:lnTo>
                    <a:pt x="1215" y="8689"/>
                  </a:lnTo>
                  <a:lnTo>
                    <a:pt x="1380" y="8882"/>
                  </a:lnTo>
                  <a:lnTo>
                    <a:pt x="1559" y="9075"/>
                  </a:lnTo>
                  <a:lnTo>
                    <a:pt x="1739" y="9240"/>
                  </a:lnTo>
                  <a:lnTo>
                    <a:pt x="1932" y="9419"/>
                  </a:lnTo>
                  <a:lnTo>
                    <a:pt x="2139" y="9571"/>
                  </a:lnTo>
                  <a:lnTo>
                    <a:pt x="2345" y="9723"/>
                  </a:lnTo>
                  <a:lnTo>
                    <a:pt x="2552" y="9861"/>
                  </a:lnTo>
                  <a:lnTo>
                    <a:pt x="2773" y="9985"/>
                  </a:lnTo>
                  <a:lnTo>
                    <a:pt x="3007" y="10109"/>
                  </a:lnTo>
                  <a:lnTo>
                    <a:pt x="3242" y="10206"/>
                  </a:lnTo>
                  <a:lnTo>
                    <a:pt x="3490" y="10302"/>
                  </a:lnTo>
                  <a:lnTo>
                    <a:pt x="3738" y="10385"/>
                  </a:lnTo>
                  <a:lnTo>
                    <a:pt x="3987" y="10454"/>
                  </a:lnTo>
                  <a:lnTo>
                    <a:pt x="4235" y="10523"/>
                  </a:lnTo>
                  <a:lnTo>
                    <a:pt x="4497" y="10564"/>
                  </a:lnTo>
                  <a:lnTo>
                    <a:pt x="4773" y="10606"/>
                  </a:lnTo>
                  <a:lnTo>
                    <a:pt x="5035" y="10619"/>
                  </a:lnTo>
                  <a:lnTo>
                    <a:pt x="5311" y="10633"/>
                  </a:lnTo>
                  <a:lnTo>
                    <a:pt x="5586" y="10619"/>
                  </a:lnTo>
                  <a:lnTo>
                    <a:pt x="5862" y="10606"/>
                  </a:lnTo>
                  <a:lnTo>
                    <a:pt x="6124" y="10564"/>
                  </a:lnTo>
                  <a:lnTo>
                    <a:pt x="6386" y="10523"/>
                  </a:lnTo>
                  <a:lnTo>
                    <a:pt x="6634" y="10454"/>
                  </a:lnTo>
                  <a:lnTo>
                    <a:pt x="6896" y="10385"/>
                  </a:lnTo>
                  <a:lnTo>
                    <a:pt x="7145" y="10302"/>
                  </a:lnTo>
                  <a:lnTo>
                    <a:pt x="7379" y="10206"/>
                  </a:lnTo>
                  <a:lnTo>
                    <a:pt x="7614" y="10109"/>
                  </a:lnTo>
                  <a:lnTo>
                    <a:pt x="7848" y="9985"/>
                  </a:lnTo>
                  <a:lnTo>
                    <a:pt x="8069" y="9861"/>
                  </a:lnTo>
                  <a:lnTo>
                    <a:pt x="8289" y="9723"/>
                  </a:lnTo>
                  <a:lnTo>
                    <a:pt x="8496" y="9571"/>
                  </a:lnTo>
                  <a:lnTo>
                    <a:pt x="8689" y="9419"/>
                  </a:lnTo>
                  <a:lnTo>
                    <a:pt x="8882" y="9240"/>
                  </a:lnTo>
                  <a:lnTo>
                    <a:pt x="9075" y="9075"/>
                  </a:lnTo>
                  <a:lnTo>
                    <a:pt x="9241" y="8882"/>
                  </a:lnTo>
                  <a:lnTo>
                    <a:pt x="9406" y="8689"/>
                  </a:lnTo>
                  <a:lnTo>
                    <a:pt x="9572" y="8495"/>
                  </a:lnTo>
                  <a:lnTo>
                    <a:pt x="9724" y="8289"/>
                  </a:lnTo>
                  <a:lnTo>
                    <a:pt x="9862" y="8068"/>
                  </a:lnTo>
                  <a:lnTo>
                    <a:pt x="9986" y="7847"/>
                  </a:lnTo>
                  <a:lnTo>
                    <a:pt x="10096" y="7613"/>
                  </a:lnTo>
                  <a:lnTo>
                    <a:pt x="10206" y="7378"/>
                  </a:lnTo>
                  <a:lnTo>
                    <a:pt x="10303" y="7144"/>
                  </a:lnTo>
                  <a:lnTo>
                    <a:pt x="10386" y="6896"/>
                  </a:lnTo>
                  <a:lnTo>
                    <a:pt x="10455" y="6634"/>
                  </a:lnTo>
                  <a:lnTo>
                    <a:pt x="10524" y="6385"/>
                  </a:lnTo>
                  <a:lnTo>
                    <a:pt x="10565" y="6123"/>
                  </a:lnTo>
                  <a:lnTo>
                    <a:pt x="10592" y="5861"/>
                  </a:lnTo>
                  <a:lnTo>
                    <a:pt x="10620" y="5586"/>
                  </a:lnTo>
                  <a:lnTo>
                    <a:pt x="10620" y="5310"/>
                  </a:lnTo>
                  <a:lnTo>
                    <a:pt x="10620" y="5034"/>
                  </a:lnTo>
                  <a:lnTo>
                    <a:pt x="10592" y="4772"/>
                  </a:lnTo>
                  <a:lnTo>
                    <a:pt x="10565" y="4510"/>
                  </a:lnTo>
                  <a:lnTo>
                    <a:pt x="10524" y="4248"/>
                  </a:lnTo>
                  <a:lnTo>
                    <a:pt x="10455" y="3986"/>
                  </a:lnTo>
                  <a:lnTo>
                    <a:pt x="10386" y="3738"/>
                  </a:lnTo>
                  <a:lnTo>
                    <a:pt x="10303" y="3489"/>
                  </a:lnTo>
                  <a:lnTo>
                    <a:pt x="10206" y="3241"/>
                  </a:lnTo>
                  <a:lnTo>
                    <a:pt x="10096" y="3007"/>
                  </a:lnTo>
                  <a:lnTo>
                    <a:pt x="9986" y="2786"/>
                  </a:lnTo>
                  <a:lnTo>
                    <a:pt x="9862" y="2552"/>
                  </a:lnTo>
                  <a:lnTo>
                    <a:pt x="9724" y="2345"/>
                  </a:lnTo>
                  <a:lnTo>
                    <a:pt x="9572" y="2138"/>
                  </a:lnTo>
                  <a:lnTo>
                    <a:pt x="9406" y="1931"/>
                  </a:lnTo>
                  <a:lnTo>
                    <a:pt x="9241" y="1738"/>
                  </a:lnTo>
                  <a:lnTo>
                    <a:pt x="9075" y="1559"/>
                  </a:lnTo>
                  <a:lnTo>
                    <a:pt x="8882" y="1379"/>
                  </a:lnTo>
                  <a:lnTo>
                    <a:pt x="8689" y="1214"/>
                  </a:lnTo>
                  <a:lnTo>
                    <a:pt x="8496" y="1048"/>
                  </a:lnTo>
                  <a:lnTo>
                    <a:pt x="8289" y="910"/>
                  </a:lnTo>
                  <a:lnTo>
                    <a:pt x="8069" y="773"/>
                  </a:lnTo>
                  <a:lnTo>
                    <a:pt x="7848" y="635"/>
                  </a:lnTo>
                  <a:lnTo>
                    <a:pt x="7614" y="524"/>
                  </a:lnTo>
                  <a:lnTo>
                    <a:pt x="7379" y="414"/>
                  </a:lnTo>
                  <a:lnTo>
                    <a:pt x="7145" y="317"/>
                  </a:lnTo>
                  <a:lnTo>
                    <a:pt x="6896" y="235"/>
                  </a:lnTo>
                  <a:lnTo>
                    <a:pt x="6634" y="166"/>
                  </a:lnTo>
                  <a:lnTo>
                    <a:pt x="6386" y="111"/>
                  </a:lnTo>
                  <a:lnTo>
                    <a:pt x="6124" y="55"/>
                  </a:lnTo>
                  <a:lnTo>
                    <a:pt x="5862" y="28"/>
                  </a:lnTo>
                  <a:lnTo>
                    <a:pt x="5586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" name="Google Shape;267;p7"/>
            <p:cNvSpPr/>
            <p:nvPr/>
          </p:nvSpPr>
          <p:spPr>
            <a:xfrm>
              <a:off x="4068225" y="2680275"/>
              <a:ext cx="78975" cy="78975"/>
            </a:xfrm>
            <a:custGeom>
              <a:rect b="b" l="l" r="r" t="t"/>
              <a:pathLst>
                <a:path extrusionOk="0" h="3159" w="3159">
                  <a:moveTo>
                    <a:pt x="1407" y="0"/>
                  </a:moveTo>
                  <a:lnTo>
                    <a:pt x="1255" y="28"/>
                  </a:lnTo>
                  <a:lnTo>
                    <a:pt x="1104" y="69"/>
                  </a:lnTo>
                  <a:lnTo>
                    <a:pt x="966" y="125"/>
                  </a:lnTo>
                  <a:lnTo>
                    <a:pt x="828" y="194"/>
                  </a:lnTo>
                  <a:lnTo>
                    <a:pt x="690" y="262"/>
                  </a:lnTo>
                  <a:lnTo>
                    <a:pt x="566" y="359"/>
                  </a:lnTo>
                  <a:lnTo>
                    <a:pt x="456" y="456"/>
                  </a:lnTo>
                  <a:lnTo>
                    <a:pt x="359" y="580"/>
                  </a:lnTo>
                  <a:lnTo>
                    <a:pt x="263" y="690"/>
                  </a:lnTo>
                  <a:lnTo>
                    <a:pt x="180" y="828"/>
                  </a:lnTo>
                  <a:lnTo>
                    <a:pt x="125" y="966"/>
                  </a:lnTo>
                  <a:lnTo>
                    <a:pt x="69" y="1104"/>
                  </a:lnTo>
                  <a:lnTo>
                    <a:pt x="28" y="1255"/>
                  </a:lnTo>
                  <a:lnTo>
                    <a:pt x="0" y="1421"/>
                  </a:lnTo>
                  <a:lnTo>
                    <a:pt x="0" y="1573"/>
                  </a:lnTo>
                  <a:lnTo>
                    <a:pt x="0" y="1738"/>
                  </a:lnTo>
                  <a:lnTo>
                    <a:pt x="28" y="1890"/>
                  </a:lnTo>
                  <a:lnTo>
                    <a:pt x="69" y="2042"/>
                  </a:lnTo>
                  <a:lnTo>
                    <a:pt x="125" y="2193"/>
                  </a:lnTo>
                  <a:lnTo>
                    <a:pt x="180" y="2331"/>
                  </a:lnTo>
                  <a:lnTo>
                    <a:pt x="263" y="2455"/>
                  </a:lnTo>
                  <a:lnTo>
                    <a:pt x="359" y="2579"/>
                  </a:lnTo>
                  <a:lnTo>
                    <a:pt x="456" y="2690"/>
                  </a:lnTo>
                  <a:lnTo>
                    <a:pt x="566" y="2800"/>
                  </a:lnTo>
                  <a:lnTo>
                    <a:pt x="690" y="2883"/>
                  </a:lnTo>
                  <a:lnTo>
                    <a:pt x="828" y="2966"/>
                  </a:lnTo>
                  <a:lnTo>
                    <a:pt x="966" y="3034"/>
                  </a:lnTo>
                  <a:lnTo>
                    <a:pt x="1104" y="3090"/>
                  </a:lnTo>
                  <a:lnTo>
                    <a:pt x="1255" y="3117"/>
                  </a:lnTo>
                  <a:lnTo>
                    <a:pt x="1407" y="3145"/>
                  </a:lnTo>
                  <a:lnTo>
                    <a:pt x="1573" y="3159"/>
                  </a:lnTo>
                  <a:lnTo>
                    <a:pt x="1738" y="3145"/>
                  </a:lnTo>
                  <a:lnTo>
                    <a:pt x="1890" y="3117"/>
                  </a:lnTo>
                  <a:lnTo>
                    <a:pt x="2042" y="3090"/>
                  </a:lnTo>
                  <a:lnTo>
                    <a:pt x="2193" y="3034"/>
                  </a:lnTo>
                  <a:lnTo>
                    <a:pt x="2331" y="2966"/>
                  </a:lnTo>
                  <a:lnTo>
                    <a:pt x="2455" y="2883"/>
                  </a:lnTo>
                  <a:lnTo>
                    <a:pt x="2579" y="2800"/>
                  </a:lnTo>
                  <a:lnTo>
                    <a:pt x="2690" y="2690"/>
                  </a:lnTo>
                  <a:lnTo>
                    <a:pt x="2786" y="2579"/>
                  </a:lnTo>
                  <a:lnTo>
                    <a:pt x="2883" y="2455"/>
                  </a:lnTo>
                  <a:lnTo>
                    <a:pt x="2966" y="2331"/>
                  </a:lnTo>
                  <a:lnTo>
                    <a:pt x="3035" y="2193"/>
                  </a:lnTo>
                  <a:lnTo>
                    <a:pt x="3076" y="2042"/>
                  </a:lnTo>
                  <a:lnTo>
                    <a:pt x="3117" y="1890"/>
                  </a:lnTo>
                  <a:lnTo>
                    <a:pt x="3145" y="1738"/>
                  </a:lnTo>
                  <a:lnTo>
                    <a:pt x="3159" y="1573"/>
                  </a:lnTo>
                  <a:lnTo>
                    <a:pt x="3145" y="1421"/>
                  </a:lnTo>
                  <a:lnTo>
                    <a:pt x="3117" y="1255"/>
                  </a:lnTo>
                  <a:lnTo>
                    <a:pt x="3076" y="1104"/>
                  </a:lnTo>
                  <a:lnTo>
                    <a:pt x="3035" y="966"/>
                  </a:lnTo>
                  <a:lnTo>
                    <a:pt x="2966" y="828"/>
                  </a:lnTo>
                  <a:lnTo>
                    <a:pt x="2883" y="690"/>
                  </a:lnTo>
                  <a:lnTo>
                    <a:pt x="2786" y="580"/>
                  </a:lnTo>
                  <a:lnTo>
                    <a:pt x="2690" y="456"/>
                  </a:lnTo>
                  <a:lnTo>
                    <a:pt x="2579" y="359"/>
                  </a:lnTo>
                  <a:lnTo>
                    <a:pt x="2455" y="262"/>
                  </a:lnTo>
                  <a:lnTo>
                    <a:pt x="2331" y="194"/>
                  </a:lnTo>
                  <a:lnTo>
                    <a:pt x="2193" y="125"/>
                  </a:lnTo>
                  <a:lnTo>
                    <a:pt x="2042" y="69"/>
                  </a:lnTo>
                  <a:lnTo>
                    <a:pt x="1890" y="28"/>
                  </a:lnTo>
                  <a:lnTo>
                    <a:pt x="1738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" name="Google Shape;268;p7"/>
            <p:cNvSpPr/>
            <p:nvPr/>
          </p:nvSpPr>
          <p:spPr>
            <a:xfrm>
              <a:off x="4654350" y="3247775"/>
              <a:ext cx="157575" cy="106200"/>
            </a:xfrm>
            <a:custGeom>
              <a:rect b="b" l="l" r="r" t="t"/>
              <a:pathLst>
                <a:path extrusionOk="0" h="4248" w="6303">
                  <a:moveTo>
                    <a:pt x="3158" y="0"/>
                  </a:moveTo>
                  <a:lnTo>
                    <a:pt x="2827" y="14"/>
                  </a:lnTo>
                  <a:lnTo>
                    <a:pt x="2524" y="69"/>
                  </a:lnTo>
                  <a:lnTo>
                    <a:pt x="2221" y="152"/>
                  </a:lnTo>
                  <a:lnTo>
                    <a:pt x="1931" y="249"/>
                  </a:lnTo>
                  <a:lnTo>
                    <a:pt x="1655" y="387"/>
                  </a:lnTo>
                  <a:lnTo>
                    <a:pt x="1393" y="538"/>
                  </a:lnTo>
                  <a:lnTo>
                    <a:pt x="1145" y="731"/>
                  </a:lnTo>
                  <a:lnTo>
                    <a:pt x="924" y="924"/>
                  </a:lnTo>
                  <a:lnTo>
                    <a:pt x="717" y="1159"/>
                  </a:lnTo>
                  <a:lnTo>
                    <a:pt x="538" y="1393"/>
                  </a:lnTo>
                  <a:lnTo>
                    <a:pt x="386" y="1655"/>
                  </a:lnTo>
                  <a:lnTo>
                    <a:pt x="248" y="1931"/>
                  </a:lnTo>
                  <a:lnTo>
                    <a:pt x="138" y="2221"/>
                  </a:lnTo>
                  <a:lnTo>
                    <a:pt x="69" y="2524"/>
                  </a:lnTo>
                  <a:lnTo>
                    <a:pt x="14" y="2841"/>
                  </a:lnTo>
                  <a:lnTo>
                    <a:pt x="0" y="3159"/>
                  </a:lnTo>
                  <a:lnTo>
                    <a:pt x="14" y="3448"/>
                  </a:lnTo>
                  <a:lnTo>
                    <a:pt x="55" y="3724"/>
                  </a:lnTo>
                  <a:lnTo>
                    <a:pt x="111" y="3986"/>
                  </a:lnTo>
                  <a:lnTo>
                    <a:pt x="193" y="4248"/>
                  </a:lnTo>
                  <a:lnTo>
                    <a:pt x="6110" y="4248"/>
                  </a:lnTo>
                  <a:lnTo>
                    <a:pt x="6192" y="3986"/>
                  </a:lnTo>
                  <a:lnTo>
                    <a:pt x="6261" y="3724"/>
                  </a:lnTo>
                  <a:lnTo>
                    <a:pt x="6289" y="3448"/>
                  </a:lnTo>
                  <a:lnTo>
                    <a:pt x="6303" y="3159"/>
                  </a:lnTo>
                  <a:lnTo>
                    <a:pt x="6289" y="2841"/>
                  </a:lnTo>
                  <a:lnTo>
                    <a:pt x="6248" y="2524"/>
                  </a:lnTo>
                  <a:lnTo>
                    <a:pt x="6165" y="2221"/>
                  </a:lnTo>
                  <a:lnTo>
                    <a:pt x="6054" y="1931"/>
                  </a:lnTo>
                  <a:lnTo>
                    <a:pt x="5930" y="1655"/>
                  </a:lnTo>
                  <a:lnTo>
                    <a:pt x="5765" y="1393"/>
                  </a:lnTo>
                  <a:lnTo>
                    <a:pt x="5586" y="1159"/>
                  </a:lnTo>
                  <a:lnTo>
                    <a:pt x="5379" y="924"/>
                  </a:lnTo>
                  <a:lnTo>
                    <a:pt x="5158" y="731"/>
                  </a:lnTo>
                  <a:lnTo>
                    <a:pt x="4924" y="538"/>
                  </a:lnTo>
                  <a:lnTo>
                    <a:pt x="4662" y="387"/>
                  </a:lnTo>
                  <a:lnTo>
                    <a:pt x="4386" y="249"/>
                  </a:lnTo>
                  <a:lnTo>
                    <a:pt x="4096" y="152"/>
                  </a:lnTo>
                  <a:lnTo>
                    <a:pt x="3793" y="69"/>
                  </a:lnTo>
                  <a:lnTo>
                    <a:pt x="3476" y="14"/>
                  </a:lnTo>
                  <a:lnTo>
                    <a:pt x="3158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7"/>
            <p:cNvSpPr/>
            <p:nvPr/>
          </p:nvSpPr>
          <p:spPr>
            <a:xfrm>
              <a:off x="4134075" y="3132275"/>
              <a:ext cx="265850" cy="221700"/>
            </a:xfrm>
            <a:custGeom>
              <a:rect b="b" l="l" r="r" t="t"/>
              <a:pathLst>
                <a:path extrusionOk="0" h="8868" w="10634">
                  <a:moveTo>
                    <a:pt x="5310" y="0"/>
                  </a:moveTo>
                  <a:lnTo>
                    <a:pt x="5048" y="14"/>
                  </a:lnTo>
                  <a:lnTo>
                    <a:pt x="4772" y="28"/>
                  </a:lnTo>
                  <a:lnTo>
                    <a:pt x="4510" y="69"/>
                  </a:lnTo>
                  <a:lnTo>
                    <a:pt x="4248" y="111"/>
                  </a:lnTo>
                  <a:lnTo>
                    <a:pt x="3986" y="180"/>
                  </a:lnTo>
                  <a:lnTo>
                    <a:pt x="3738" y="249"/>
                  </a:lnTo>
                  <a:lnTo>
                    <a:pt x="3490" y="331"/>
                  </a:lnTo>
                  <a:lnTo>
                    <a:pt x="3241" y="428"/>
                  </a:lnTo>
                  <a:lnTo>
                    <a:pt x="3007" y="524"/>
                  </a:lnTo>
                  <a:lnTo>
                    <a:pt x="2786" y="649"/>
                  </a:lnTo>
                  <a:lnTo>
                    <a:pt x="2566" y="773"/>
                  </a:lnTo>
                  <a:lnTo>
                    <a:pt x="2345" y="911"/>
                  </a:lnTo>
                  <a:lnTo>
                    <a:pt x="2138" y="1062"/>
                  </a:lnTo>
                  <a:lnTo>
                    <a:pt x="1931" y="1214"/>
                  </a:lnTo>
                  <a:lnTo>
                    <a:pt x="1738" y="1393"/>
                  </a:lnTo>
                  <a:lnTo>
                    <a:pt x="1559" y="1559"/>
                  </a:lnTo>
                  <a:lnTo>
                    <a:pt x="1380" y="1752"/>
                  </a:lnTo>
                  <a:lnTo>
                    <a:pt x="1214" y="1945"/>
                  </a:lnTo>
                  <a:lnTo>
                    <a:pt x="1062" y="2138"/>
                  </a:lnTo>
                  <a:lnTo>
                    <a:pt x="911" y="2345"/>
                  </a:lnTo>
                  <a:lnTo>
                    <a:pt x="773" y="2566"/>
                  </a:lnTo>
                  <a:lnTo>
                    <a:pt x="649" y="2786"/>
                  </a:lnTo>
                  <a:lnTo>
                    <a:pt x="525" y="3021"/>
                  </a:lnTo>
                  <a:lnTo>
                    <a:pt x="414" y="3255"/>
                  </a:lnTo>
                  <a:lnTo>
                    <a:pt x="332" y="3490"/>
                  </a:lnTo>
                  <a:lnTo>
                    <a:pt x="235" y="3738"/>
                  </a:lnTo>
                  <a:lnTo>
                    <a:pt x="166" y="3986"/>
                  </a:lnTo>
                  <a:lnTo>
                    <a:pt x="111" y="4248"/>
                  </a:lnTo>
                  <a:lnTo>
                    <a:pt x="70" y="4510"/>
                  </a:lnTo>
                  <a:lnTo>
                    <a:pt x="28" y="4772"/>
                  </a:lnTo>
                  <a:lnTo>
                    <a:pt x="14" y="5048"/>
                  </a:lnTo>
                  <a:lnTo>
                    <a:pt x="1" y="5324"/>
                  </a:lnTo>
                  <a:lnTo>
                    <a:pt x="14" y="5572"/>
                  </a:lnTo>
                  <a:lnTo>
                    <a:pt x="28" y="5820"/>
                  </a:lnTo>
                  <a:lnTo>
                    <a:pt x="56" y="6068"/>
                  </a:lnTo>
                  <a:lnTo>
                    <a:pt x="97" y="6317"/>
                  </a:lnTo>
                  <a:lnTo>
                    <a:pt x="152" y="6565"/>
                  </a:lnTo>
                  <a:lnTo>
                    <a:pt x="207" y="6799"/>
                  </a:lnTo>
                  <a:lnTo>
                    <a:pt x="276" y="7020"/>
                  </a:lnTo>
                  <a:lnTo>
                    <a:pt x="359" y="7254"/>
                  </a:lnTo>
                  <a:lnTo>
                    <a:pt x="456" y="7475"/>
                  </a:lnTo>
                  <a:lnTo>
                    <a:pt x="566" y="7696"/>
                  </a:lnTo>
                  <a:lnTo>
                    <a:pt x="676" y="7903"/>
                  </a:lnTo>
                  <a:lnTo>
                    <a:pt x="787" y="8110"/>
                  </a:lnTo>
                  <a:lnTo>
                    <a:pt x="925" y="8303"/>
                  </a:lnTo>
                  <a:lnTo>
                    <a:pt x="1062" y="8496"/>
                  </a:lnTo>
                  <a:lnTo>
                    <a:pt x="1200" y="8689"/>
                  </a:lnTo>
                  <a:lnTo>
                    <a:pt x="1366" y="8868"/>
                  </a:lnTo>
                  <a:lnTo>
                    <a:pt x="9268" y="8868"/>
                  </a:lnTo>
                  <a:lnTo>
                    <a:pt x="9434" y="8689"/>
                  </a:lnTo>
                  <a:lnTo>
                    <a:pt x="9572" y="8496"/>
                  </a:lnTo>
                  <a:lnTo>
                    <a:pt x="9709" y="8303"/>
                  </a:lnTo>
                  <a:lnTo>
                    <a:pt x="9847" y="8110"/>
                  </a:lnTo>
                  <a:lnTo>
                    <a:pt x="9958" y="7903"/>
                  </a:lnTo>
                  <a:lnTo>
                    <a:pt x="10068" y="7696"/>
                  </a:lnTo>
                  <a:lnTo>
                    <a:pt x="10178" y="7475"/>
                  </a:lnTo>
                  <a:lnTo>
                    <a:pt x="10275" y="7254"/>
                  </a:lnTo>
                  <a:lnTo>
                    <a:pt x="10344" y="7020"/>
                  </a:lnTo>
                  <a:lnTo>
                    <a:pt x="10427" y="6799"/>
                  </a:lnTo>
                  <a:lnTo>
                    <a:pt x="10482" y="6565"/>
                  </a:lnTo>
                  <a:lnTo>
                    <a:pt x="10537" y="6317"/>
                  </a:lnTo>
                  <a:lnTo>
                    <a:pt x="10578" y="6068"/>
                  </a:lnTo>
                  <a:lnTo>
                    <a:pt x="10606" y="5820"/>
                  </a:lnTo>
                  <a:lnTo>
                    <a:pt x="10620" y="5572"/>
                  </a:lnTo>
                  <a:lnTo>
                    <a:pt x="10633" y="5324"/>
                  </a:lnTo>
                  <a:lnTo>
                    <a:pt x="10620" y="5048"/>
                  </a:lnTo>
                  <a:lnTo>
                    <a:pt x="10606" y="4772"/>
                  </a:lnTo>
                  <a:lnTo>
                    <a:pt x="10564" y="4510"/>
                  </a:lnTo>
                  <a:lnTo>
                    <a:pt x="10523" y="4248"/>
                  </a:lnTo>
                  <a:lnTo>
                    <a:pt x="10468" y="3986"/>
                  </a:lnTo>
                  <a:lnTo>
                    <a:pt x="10385" y="3738"/>
                  </a:lnTo>
                  <a:lnTo>
                    <a:pt x="10302" y="3490"/>
                  </a:lnTo>
                  <a:lnTo>
                    <a:pt x="10206" y="3255"/>
                  </a:lnTo>
                  <a:lnTo>
                    <a:pt x="10109" y="3021"/>
                  </a:lnTo>
                  <a:lnTo>
                    <a:pt x="9985" y="2786"/>
                  </a:lnTo>
                  <a:lnTo>
                    <a:pt x="9861" y="2566"/>
                  </a:lnTo>
                  <a:lnTo>
                    <a:pt x="9723" y="2345"/>
                  </a:lnTo>
                  <a:lnTo>
                    <a:pt x="9572" y="2138"/>
                  </a:lnTo>
                  <a:lnTo>
                    <a:pt x="9420" y="1945"/>
                  </a:lnTo>
                  <a:lnTo>
                    <a:pt x="9254" y="1752"/>
                  </a:lnTo>
                  <a:lnTo>
                    <a:pt x="9075" y="1559"/>
                  </a:lnTo>
                  <a:lnTo>
                    <a:pt x="8896" y="1393"/>
                  </a:lnTo>
                  <a:lnTo>
                    <a:pt x="8703" y="1214"/>
                  </a:lnTo>
                  <a:lnTo>
                    <a:pt x="8496" y="1062"/>
                  </a:lnTo>
                  <a:lnTo>
                    <a:pt x="8289" y="911"/>
                  </a:lnTo>
                  <a:lnTo>
                    <a:pt x="8068" y="773"/>
                  </a:lnTo>
                  <a:lnTo>
                    <a:pt x="7848" y="649"/>
                  </a:lnTo>
                  <a:lnTo>
                    <a:pt x="7627" y="524"/>
                  </a:lnTo>
                  <a:lnTo>
                    <a:pt x="7379" y="428"/>
                  </a:lnTo>
                  <a:lnTo>
                    <a:pt x="7144" y="331"/>
                  </a:lnTo>
                  <a:lnTo>
                    <a:pt x="6896" y="249"/>
                  </a:lnTo>
                  <a:lnTo>
                    <a:pt x="6648" y="180"/>
                  </a:lnTo>
                  <a:lnTo>
                    <a:pt x="6386" y="111"/>
                  </a:lnTo>
                  <a:lnTo>
                    <a:pt x="6124" y="69"/>
                  </a:lnTo>
                  <a:lnTo>
                    <a:pt x="5862" y="28"/>
                  </a:lnTo>
                  <a:lnTo>
                    <a:pt x="5586" y="14"/>
                  </a:lnTo>
                  <a:lnTo>
                    <a:pt x="5310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0" name="Google Shape;270;p7"/>
            <p:cNvSpPr/>
            <p:nvPr/>
          </p:nvSpPr>
          <p:spPr>
            <a:xfrm>
              <a:off x="3972375" y="3276725"/>
              <a:ext cx="78975" cy="77250"/>
            </a:xfrm>
            <a:custGeom>
              <a:rect b="b" l="l" r="r" t="t"/>
              <a:pathLst>
                <a:path extrusionOk="0" h="3090" w="3159">
                  <a:moveTo>
                    <a:pt x="1421" y="1"/>
                  </a:moveTo>
                  <a:lnTo>
                    <a:pt x="1269" y="28"/>
                  </a:lnTo>
                  <a:lnTo>
                    <a:pt x="1118" y="70"/>
                  </a:lnTo>
                  <a:lnTo>
                    <a:pt x="966" y="125"/>
                  </a:lnTo>
                  <a:lnTo>
                    <a:pt x="828" y="194"/>
                  </a:lnTo>
                  <a:lnTo>
                    <a:pt x="704" y="263"/>
                  </a:lnTo>
                  <a:lnTo>
                    <a:pt x="580" y="359"/>
                  </a:lnTo>
                  <a:lnTo>
                    <a:pt x="469" y="456"/>
                  </a:lnTo>
                  <a:lnTo>
                    <a:pt x="359" y="566"/>
                  </a:lnTo>
                  <a:lnTo>
                    <a:pt x="276" y="690"/>
                  </a:lnTo>
                  <a:lnTo>
                    <a:pt x="194" y="828"/>
                  </a:lnTo>
                  <a:lnTo>
                    <a:pt x="125" y="966"/>
                  </a:lnTo>
                  <a:lnTo>
                    <a:pt x="70" y="1104"/>
                  </a:lnTo>
                  <a:lnTo>
                    <a:pt x="42" y="1256"/>
                  </a:lnTo>
                  <a:lnTo>
                    <a:pt x="14" y="1421"/>
                  </a:lnTo>
                  <a:lnTo>
                    <a:pt x="1" y="1573"/>
                  </a:lnTo>
                  <a:lnTo>
                    <a:pt x="14" y="1711"/>
                  </a:lnTo>
                  <a:lnTo>
                    <a:pt x="28" y="1835"/>
                  </a:lnTo>
                  <a:lnTo>
                    <a:pt x="56" y="1959"/>
                  </a:lnTo>
                  <a:lnTo>
                    <a:pt x="83" y="2083"/>
                  </a:lnTo>
                  <a:lnTo>
                    <a:pt x="138" y="2207"/>
                  </a:lnTo>
                  <a:lnTo>
                    <a:pt x="194" y="2318"/>
                  </a:lnTo>
                  <a:lnTo>
                    <a:pt x="249" y="2428"/>
                  </a:lnTo>
                  <a:lnTo>
                    <a:pt x="318" y="2525"/>
                  </a:lnTo>
                  <a:lnTo>
                    <a:pt x="401" y="2621"/>
                  </a:lnTo>
                  <a:lnTo>
                    <a:pt x="483" y="2718"/>
                  </a:lnTo>
                  <a:lnTo>
                    <a:pt x="580" y="2800"/>
                  </a:lnTo>
                  <a:lnTo>
                    <a:pt x="676" y="2869"/>
                  </a:lnTo>
                  <a:lnTo>
                    <a:pt x="787" y="2938"/>
                  </a:lnTo>
                  <a:lnTo>
                    <a:pt x="897" y="2993"/>
                  </a:lnTo>
                  <a:lnTo>
                    <a:pt x="1007" y="3049"/>
                  </a:lnTo>
                  <a:lnTo>
                    <a:pt x="1131" y="3090"/>
                  </a:lnTo>
                  <a:lnTo>
                    <a:pt x="2028" y="3090"/>
                  </a:lnTo>
                  <a:lnTo>
                    <a:pt x="2152" y="3049"/>
                  </a:lnTo>
                  <a:lnTo>
                    <a:pt x="2262" y="2993"/>
                  </a:lnTo>
                  <a:lnTo>
                    <a:pt x="2373" y="2938"/>
                  </a:lnTo>
                  <a:lnTo>
                    <a:pt x="2483" y="2869"/>
                  </a:lnTo>
                  <a:lnTo>
                    <a:pt x="2580" y="2800"/>
                  </a:lnTo>
                  <a:lnTo>
                    <a:pt x="2676" y="2718"/>
                  </a:lnTo>
                  <a:lnTo>
                    <a:pt x="2759" y="2621"/>
                  </a:lnTo>
                  <a:lnTo>
                    <a:pt x="2842" y="2525"/>
                  </a:lnTo>
                  <a:lnTo>
                    <a:pt x="2910" y="2428"/>
                  </a:lnTo>
                  <a:lnTo>
                    <a:pt x="2979" y="2318"/>
                  </a:lnTo>
                  <a:lnTo>
                    <a:pt x="3035" y="2207"/>
                  </a:lnTo>
                  <a:lnTo>
                    <a:pt x="3076" y="2083"/>
                  </a:lnTo>
                  <a:lnTo>
                    <a:pt x="3117" y="1959"/>
                  </a:lnTo>
                  <a:lnTo>
                    <a:pt x="3145" y="1835"/>
                  </a:lnTo>
                  <a:lnTo>
                    <a:pt x="3159" y="1711"/>
                  </a:lnTo>
                  <a:lnTo>
                    <a:pt x="3159" y="1573"/>
                  </a:lnTo>
                  <a:lnTo>
                    <a:pt x="3159" y="1421"/>
                  </a:lnTo>
                  <a:lnTo>
                    <a:pt x="3131" y="1256"/>
                  </a:lnTo>
                  <a:lnTo>
                    <a:pt x="3090" y="1104"/>
                  </a:lnTo>
                  <a:lnTo>
                    <a:pt x="3035" y="966"/>
                  </a:lnTo>
                  <a:lnTo>
                    <a:pt x="2966" y="828"/>
                  </a:lnTo>
                  <a:lnTo>
                    <a:pt x="2897" y="690"/>
                  </a:lnTo>
                  <a:lnTo>
                    <a:pt x="2800" y="566"/>
                  </a:lnTo>
                  <a:lnTo>
                    <a:pt x="2704" y="456"/>
                  </a:lnTo>
                  <a:lnTo>
                    <a:pt x="2580" y="359"/>
                  </a:lnTo>
                  <a:lnTo>
                    <a:pt x="2469" y="263"/>
                  </a:lnTo>
                  <a:lnTo>
                    <a:pt x="2331" y="194"/>
                  </a:lnTo>
                  <a:lnTo>
                    <a:pt x="2193" y="125"/>
                  </a:lnTo>
                  <a:lnTo>
                    <a:pt x="2055" y="70"/>
                  </a:lnTo>
                  <a:lnTo>
                    <a:pt x="1904" y="28"/>
                  </a:lnTo>
                  <a:lnTo>
                    <a:pt x="1738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1" name="Google Shape;271;p7"/>
            <p:cNvSpPr/>
            <p:nvPr/>
          </p:nvSpPr>
          <p:spPr>
            <a:xfrm>
              <a:off x="4850525" y="2481000"/>
              <a:ext cx="157575" cy="157925"/>
            </a:xfrm>
            <a:custGeom>
              <a:rect b="b" l="l" r="r" t="t"/>
              <a:pathLst>
                <a:path extrusionOk="0" h="6317" w="6303">
                  <a:moveTo>
                    <a:pt x="3145" y="0"/>
                  </a:moveTo>
                  <a:lnTo>
                    <a:pt x="2827" y="28"/>
                  </a:lnTo>
                  <a:lnTo>
                    <a:pt x="2510" y="69"/>
                  </a:lnTo>
                  <a:lnTo>
                    <a:pt x="2207" y="152"/>
                  </a:lnTo>
                  <a:lnTo>
                    <a:pt x="1917" y="248"/>
                  </a:lnTo>
                  <a:lnTo>
                    <a:pt x="1641" y="386"/>
                  </a:lnTo>
                  <a:lnTo>
                    <a:pt x="1379" y="538"/>
                  </a:lnTo>
                  <a:lnTo>
                    <a:pt x="1145" y="731"/>
                  </a:lnTo>
                  <a:lnTo>
                    <a:pt x="924" y="924"/>
                  </a:lnTo>
                  <a:lnTo>
                    <a:pt x="717" y="1159"/>
                  </a:lnTo>
                  <a:lnTo>
                    <a:pt x="538" y="1393"/>
                  </a:lnTo>
                  <a:lnTo>
                    <a:pt x="373" y="1655"/>
                  </a:lnTo>
                  <a:lnTo>
                    <a:pt x="249" y="1931"/>
                  </a:lnTo>
                  <a:lnTo>
                    <a:pt x="138" y="2221"/>
                  </a:lnTo>
                  <a:lnTo>
                    <a:pt x="55" y="2524"/>
                  </a:lnTo>
                  <a:lnTo>
                    <a:pt x="14" y="2841"/>
                  </a:lnTo>
                  <a:lnTo>
                    <a:pt x="0" y="3158"/>
                  </a:lnTo>
                  <a:lnTo>
                    <a:pt x="14" y="3489"/>
                  </a:lnTo>
                  <a:lnTo>
                    <a:pt x="55" y="3793"/>
                  </a:lnTo>
                  <a:lnTo>
                    <a:pt x="138" y="4096"/>
                  </a:lnTo>
                  <a:lnTo>
                    <a:pt x="249" y="4386"/>
                  </a:lnTo>
                  <a:lnTo>
                    <a:pt x="373" y="4662"/>
                  </a:lnTo>
                  <a:lnTo>
                    <a:pt x="538" y="4924"/>
                  </a:lnTo>
                  <a:lnTo>
                    <a:pt x="717" y="5172"/>
                  </a:lnTo>
                  <a:lnTo>
                    <a:pt x="924" y="5393"/>
                  </a:lnTo>
                  <a:lnTo>
                    <a:pt x="1145" y="5599"/>
                  </a:lnTo>
                  <a:lnTo>
                    <a:pt x="1379" y="5779"/>
                  </a:lnTo>
                  <a:lnTo>
                    <a:pt x="1641" y="5930"/>
                  </a:lnTo>
                  <a:lnTo>
                    <a:pt x="1917" y="6068"/>
                  </a:lnTo>
                  <a:lnTo>
                    <a:pt x="2207" y="6179"/>
                  </a:lnTo>
                  <a:lnTo>
                    <a:pt x="2510" y="6248"/>
                  </a:lnTo>
                  <a:lnTo>
                    <a:pt x="2827" y="6303"/>
                  </a:lnTo>
                  <a:lnTo>
                    <a:pt x="3145" y="6317"/>
                  </a:lnTo>
                  <a:lnTo>
                    <a:pt x="3476" y="6303"/>
                  </a:lnTo>
                  <a:lnTo>
                    <a:pt x="3779" y="6248"/>
                  </a:lnTo>
                  <a:lnTo>
                    <a:pt x="4082" y="6179"/>
                  </a:lnTo>
                  <a:lnTo>
                    <a:pt x="4372" y="6068"/>
                  </a:lnTo>
                  <a:lnTo>
                    <a:pt x="4648" y="5930"/>
                  </a:lnTo>
                  <a:lnTo>
                    <a:pt x="4910" y="5779"/>
                  </a:lnTo>
                  <a:lnTo>
                    <a:pt x="5158" y="5599"/>
                  </a:lnTo>
                  <a:lnTo>
                    <a:pt x="5379" y="5393"/>
                  </a:lnTo>
                  <a:lnTo>
                    <a:pt x="5586" y="5172"/>
                  </a:lnTo>
                  <a:lnTo>
                    <a:pt x="5765" y="4924"/>
                  </a:lnTo>
                  <a:lnTo>
                    <a:pt x="5917" y="4662"/>
                  </a:lnTo>
                  <a:lnTo>
                    <a:pt x="6055" y="4386"/>
                  </a:lnTo>
                  <a:lnTo>
                    <a:pt x="6165" y="4096"/>
                  </a:lnTo>
                  <a:lnTo>
                    <a:pt x="6234" y="3793"/>
                  </a:lnTo>
                  <a:lnTo>
                    <a:pt x="6289" y="3489"/>
                  </a:lnTo>
                  <a:lnTo>
                    <a:pt x="6303" y="3158"/>
                  </a:lnTo>
                  <a:lnTo>
                    <a:pt x="6289" y="2841"/>
                  </a:lnTo>
                  <a:lnTo>
                    <a:pt x="6234" y="2524"/>
                  </a:lnTo>
                  <a:lnTo>
                    <a:pt x="6165" y="2221"/>
                  </a:lnTo>
                  <a:lnTo>
                    <a:pt x="6055" y="1931"/>
                  </a:lnTo>
                  <a:lnTo>
                    <a:pt x="5917" y="1655"/>
                  </a:lnTo>
                  <a:lnTo>
                    <a:pt x="5765" y="1393"/>
                  </a:lnTo>
                  <a:lnTo>
                    <a:pt x="5586" y="1159"/>
                  </a:lnTo>
                  <a:lnTo>
                    <a:pt x="5379" y="924"/>
                  </a:lnTo>
                  <a:lnTo>
                    <a:pt x="5158" y="731"/>
                  </a:lnTo>
                  <a:lnTo>
                    <a:pt x="4910" y="538"/>
                  </a:lnTo>
                  <a:lnTo>
                    <a:pt x="4648" y="386"/>
                  </a:lnTo>
                  <a:lnTo>
                    <a:pt x="4372" y="248"/>
                  </a:lnTo>
                  <a:lnTo>
                    <a:pt x="4082" y="152"/>
                  </a:lnTo>
                  <a:lnTo>
                    <a:pt x="3779" y="69"/>
                  </a:lnTo>
                  <a:lnTo>
                    <a:pt x="3476" y="28"/>
                  </a:lnTo>
                  <a:lnTo>
                    <a:pt x="3145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2" name="Google Shape;272;p7"/>
            <p:cNvSpPr/>
            <p:nvPr/>
          </p:nvSpPr>
          <p:spPr>
            <a:xfrm>
              <a:off x="3823775" y="2979550"/>
              <a:ext cx="188275" cy="265825"/>
            </a:xfrm>
            <a:custGeom>
              <a:rect b="b" l="l" r="r" t="t"/>
              <a:pathLst>
                <a:path extrusionOk="0" h="10633" w="7531">
                  <a:moveTo>
                    <a:pt x="2207" y="0"/>
                  </a:moveTo>
                  <a:lnTo>
                    <a:pt x="1918" y="14"/>
                  </a:lnTo>
                  <a:lnTo>
                    <a:pt x="1628" y="41"/>
                  </a:lnTo>
                  <a:lnTo>
                    <a:pt x="1338" y="83"/>
                  </a:lnTo>
                  <a:lnTo>
                    <a:pt x="1063" y="124"/>
                  </a:lnTo>
                  <a:lnTo>
                    <a:pt x="787" y="193"/>
                  </a:lnTo>
                  <a:lnTo>
                    <a:pt x="525" y="276"/>
                  </a:lnTo>
                  <a:lnTo>
                    <a:pt x="263" y="372"/>
                  </a:lnTo>
                  <a:lnTo>
                    <a:pt x="1" y="483"/>
                  </a:lnTo>
                  <a:lnTo>
                    <a:pt x="1" y="10150"/>
                  </a:lnTo>
                  <a:lnTo>
                    <a:pt x="263" y="10260"/>
                  </a:lnTo>
                  <a:lnTo>
                    <a:pt x="525" y="10357"/>
                  </a:lnTo>
                  <a:lnTo>
                    <a:pt x="787" y="10440"/>
                  </a:lnTo>
                  <a:lnTo>
                    <a:pt x="1063" y="10509"/>
                  </a:lnTo>
                  <a:lnTo>
                    <a:pt x="1338" y="10564"/>
                  </a:lnTo>
                  <a:lnTo>
                    <a:pt x="1628" y="10605"/>
                  </a:lnTo>
                  <a:lnTo>
                    <a:pt x="1918" y="10619"/>
                  </a:lnTo>
                  <a:lnTo>
                    <a:pt x="2207" y="10633"/>
                  </a:lnTo>
                  <a:lnTo>
                    <a:pt x="2483" y="10619"/>
                  </a:lnTo>
                  <a:lnTo>
                    <a:pt x="2759" y="10605"/>
                  </a:lnTo>
                  <a:lnTo>
                    <a:pt x="3021" y="10578"/>
                  </a:lnTo>
                  <a:lnTo>
                    <a:pt x="3283" y="10523"/>
                  </a:lnTo>
                  <a:lnTo>
                    <a:pt x="3545" y="10467"/>
                  </a:lnTo>
                  <a:lnTo>
                    <a:pt x="3793" y="10398"/>
                  </a:lnTo>
                  <a:lnTo>
                    <a:pt x="4041" y="10316"/>
                  </a:lnTo>
                  <a:lnTo>
                    <a:pt x="4276" y="10219"/>
                  </a:lnTo>
                  <a:lnTo>
                    <a:pt x="4510" y="10109"/>
                  </a:lnTo>
                  <a:lnTo>
                    <a:pt x="4745" y="9985"/>
                  </a:lnTo>
                  <a:lnTo>
                    <a:pt x="4965" y="9861"/>
                  </a:lnTo>
                  <a:lnTo>
                    <a:pt x="5186" y="9723"/>
                  </a:lnTo>
                  <a:lnTo>
                    <a:pt x="5393" y="9571"/>
                  </a:lnTo>
                  <a:lnTo>
                    <a:pt x="5586" y="9419"/>
                  </a:lnTo>
                  <a:lnTo>
                    <a:pt x="5779" y="9254"/>
                  </a:lnTo>
                  <a:lnTo>
                    <a:pt x="5972" y="9074"/>
                  </a:lnTo>
                  <a:lnTo>
                    <a:pt x="6151" y="8895"/>
                  </a:lnTo>
                  <a:lnTo>
                    <a:pt x="6317" y="8702"/>
                  </a:lnTo>
                  <a:lnTo>
                    <a:pt x="6469" y="8495"/>
                  </a:lnTo>
                  <a:lnTo>
                    <a:pt x="6620" y="8288"/>
                  </a:lnTo>
                  <a:lnTo>
                    <a:pt x="6758" y="8068"/>
                  </a:lnTo>
                  <a:lnTo>
                    <a:pt x="6882" y="7847"/>
                  </a:lnTo>
                  <a:lnTo>
                    <a:pt x="7006" y="7626"/>
                  </a:lnTo>
                  <a:lnTo>
                    <a:pt x="7103" y="7392"/>
                  </a:lnTo>
                  <a:lnTo>
                    <a:pt x="7200" y="7144"/>
                  </a:lnTo>
                  <a:lnTo>
                    <a:pt x="7282" y="6895"/>
                  </a:lnTo>
                  <a:lnTo>
                    <a:pt x="7365" y="6647"/>
                  </a:lnTo>
                  <a:lnTo>
                    <a:pt x="7420" y="6385"/>
                  </a:lnTo>
                  <a:lnTo>
                    <a:pt x="7462" y="6123"/>
                  </a:lnTo>
                  <a:lnTo>
                    <a:pt x="7503" y="5861"/>
                  </a:lnTo>
                  <a:lnTo>
                    <a:pt x="7517" y="5599"/>
                  </a:lnTo>
                  <a:lnTo>
                    <a:pt x="7531" y="5323"/>
                  </a:lnTo>
                  <a:lnTo>
                    <a:pt x="7517" y="5048"/>
                  </a:lnTo>
                  <a:lnTo>
                    <a:pt x="7503" y="4772"/>
                  </a:lnTo>
                  <a:lnTo>
                    <a:pt x="7462" y="4510"/>
                  </a:lnTo>
                  <a:lnTo>
                    <a:pt x="7420" y="4248"/>
                  </a:lnTo>
                  <a:lnTo>
                    <a:pt x="7365" y="3986"/>
                  </a:lnTo>
                  <a:lnTo>
                    <a:pt x="7282" y="3737"/>
                  </a:lnTo>
                  <a:lnTo>
                    <a:pt x="7200" y="3489"/>
                  </a:lnTo>
                  <a:lnTo>
                    <a:pt x="7103" y="3255"/>
                  </a:lnTo>
                  <a:lnTo>
                    <a:pt x="7006" y="3020"/>
                  </a:lnTo>
                  <a:lnTo>
                    <a:pt x="6882" y="2786"/>
                  </a:lnTo>
                  <a:lnTo>
                    <a:pt x="6758" y="2565"/>
                  </a:lnTo>
                  <a:lnTo>
                    <a:pt x="6620" y="2344"/>
                  </a:lnTo>
                  <a:lnTo>
                    <a:pt x="6469" y="2138"/>
                  </a:lnTo>
                  <a:lnTo>
                    <a:pt x="6317" y="1945"/>
                  </a:lnTo>
                  <a:lnTo>
                    <a:pt x="6151" y="1751"/>
                  </a:lnTo>
                  <a:lnTo>
                    <a:pt x="5972" y="1558"/>
                  </a:lnTo>
                  <a:lnTo>
                    <a:pt x="5779" y="1379"/>
                  </a:lnTo>
                  <a:lnTo>
                    <a:pt x="5586" y="1214"/>
                  </a:lnTo>
                  <a:lnTo>
                    <a:pt x="5393" y="1062"/>
                  </a:lnTo>
                  <a:lnTo>
                    <a:pt x="5186" y="910"/>
                  </a:lnTo>
                  <a:lnTo>
                    <a:pt x="4965" y="772"/>
                  </a:lnTo>
                  <a:lnTo>
                    <a:pt x="4745" y="648"/>
                  </a:lnTo>
                  <a:lnTo>
                    <a:pt x="4510" y="524"/>
                  </a:lnTo>
                  <a:lnTo>
                    <a:pt x="4276" y="428"/>
                  </a:lnTo>
                  <a:lnTo>
                    <a:pt x="4041" y="331"/>
                  </a:lnTo>
                  <a:lnTo>
                    <a:pt x="3793" y="248"/>
                  </a:lnTo>
                  <a:lnTo>
                    <a:pt x="3545" y="179"/>
                  </a:lnTo>
                  <a:lnTo>
                    <a:pt x="3283" y="110"/>
                  </a:lnTo>
                  <a:lnTo>
                    <a:pt x="3021" y="69"/>
                  </a:lnTo>
                  <a:lnTo>
                    <a:pt x="2759" y="28"/>
                  </a:lnTo>
                  <a:lnTo>
                    <a:pt x="2483" y="14"/>
                  </a:lnTo>
                  <a:lnTo>
                    <a:pt x="2207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3" name="Google Shape;273;p7"/>
            <p:cNvSpPr/>
            <p:nvPr/>
          </p:nvSpPr>
          <p:spPr>
            <a:xfrm>
              <a:off x="5548350" y="2976100"/>
              <a:ext cx="40700" cy="191375"/>
            </a:xfrm>
            <a:custGeom>
              <a:rect b="b" l="l" r="r" t="t"/>
              <a:pathLst>
                <a:path extrusionOk="0" h="7655" w="1628">
                  <a:moveTo>
                    <a:pt x="1628" y="0"/>
                  </a:moveTo>
                  <a:lnTo>
                    <a:pt x="1448" y="179"/>
                  </a:lnTo>
                  <a:lnTo>
                    <a:pt x="1269" y="372"/>
                  </a:lnTo>
                  <a:lnTo>
                    <a:pt x="1104" y="579"/>
                  </a:lnTo>
                  <a:lnTo>
                    <a:pt x="952" y="786"/>
                  </a:lnTo>
                  <a:lnTo>
                    <a:pt x="800" y="1007"/>
                  </a:lnTo>
                  <a:lnTo>
                    <a:pt x="676" y="1241"/>
                  </a:lnTo>
                  <a:lnTo>
                    <a:pt x="552" y="1476"/>
                  </a:lnTo>
                  <a:lnTo>
                    <a:pt x="442" y="1710"/>
                  </a:lnTo>
                  <a:lnTo>
                    <a:pt x="345" y="1958"/>
                  </a:lnTo>
                  <a:lnTo>
                    <a:pt x="249" y="2207"/>
                  </a:lnTo>
                  <a:lnTo>
                    <a:pt x="180" y="2469"/>
                  </a:lnTo>
                  <a:lnTo>
                    <a:pt x="111" y="2731"/>
                  </a:lnTo>
                  <a:lnTo>
                    <a:pt x="69" y="2993"/>
                  </a:lnTo>
                  <a:lnTo>
                    <a:pt x="28" y="3269"/>
                  </a:lnTo>
                  <a:lnTo>
                    <a:pt x="14" y="3544"/>
                  </a:lnTo>
                  <a:lnTo>
                    <a:pt x="0" y="3820"/>
                  </a:lnTo>
                  <a:lnTo>
                    <a:pt x="14" y="4110"/>
                  </a:lnTo>
                  <a:lnTo>
                    <a:pt x="28" y="4386"/>
                  </a:lnTo>
                  <a:lnTo>
                    <a:pt x="69" y="4648"/>
                  </a:lnTo>
                  <a:lnTo>
                    <a:pt x="111" y="4923"/>
                  </a:lnTo>
                  <a:lnTo>
                    <a:pt x="180" y="5186"/>
                  </a:lnTo>
                  <a:lnTo>
                    <a:pt x="249" y="5434"/>
                  </a:lnTo>
                  <a:lnTo>
                    <a:pt x="345" y="5696"/>
                  </a:lnTo>
                  <a:lnTo>
                    <a:pt x="442" y="5930"/>
                  </a:lnTo>
                  <a:lnTo>
                    <a:pt x="552" y="6178"/>
                  </a:lnTo>
                  <a:lnTo>
                    <a:pt x="676" y="6413"/>
                  </a:lnTo>
                  <a:lnTo>
                    <a:pt x="800" y="6634"/>
                  </a:lnTo>
                  <a:lnTo>
                    <a:pt x="952" y="6854"/>
                  </a:lnTo>
                  <a:lnTo>
                    <a:pt x="1104" y="7061"/>
                  </a:lnTo>
                  <a:lnTo>
                    <a:pt x="1269" y="7268"/>
                  </a:lnTo>
                  <a:lnTo>
                    <a:pt x="1448" y="7461"/>
                  </a:lnTo>
                  <a:lnTo>
                    <a:pt x="1628" y="7654"/>
                  </a:lnTo>
                  <a:lnTo>
                    <a:pt x="1628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" name="Google Shape;274;p7"/>
            <p:cNvSpPr/>
            <p:nvPr/>
          </p:nvSpPr>
          <p:spPr>
            <a:xfrm>
              <a:off x="5213925" y="3303625"/>
              <a:ext cx="208250" cy="50350"/>
            </a:xfrm>
            <a:custGeom>
              <a:rect b="b" l="l" r="r" t="t"/>
              <a:pathLst>
                <a:path extrusionOk="0" h="2014" w="8330">
                  <a:moveTo>
                    <a:pt x="4165" y="1"/>
                  </a:moveTo>
                  <a:lnTo>
                    <a:pt x="3848" y="14"/>
                  </a:lnTo>
                  <a:lnTo>
                    <a:pt x="3544" y="42"/>
                  </a:lnTo>
                  <a:lnTo>
                    <a:pt x="3241" y="83"/>
                  </a:lnTo>
                  <a:lnTo>
                    <a:pt x="2938" y="138"/>
                  </a:lnTo>
                  <a:lnTo>
                    <a:pt x="2648" y="221"/>
                  </a:lnTo>
                  <a:lnTo>
                    <a:pt x="2358" y="318"/>
                  </a:lnTo>
                  <a:lnTo>
                    <a:pt x="2082" y="428"/>
                  </a:lnTo>
                  <a:lnTo>
                    <a:pt x="1820" y="552"/>
                  </a:lnTo>
                  <a:lnTo>
                    <a:pt x="1558" y="690"/>
                  </a:lnTo>
                  <a:lnTo>
                    <a:pt x="1296" y="842"/>
                  </a:lnTo>
                  <a:lnTo>
                    <a:pt x="1062" y="1007"/>
                  </a:lnTo>
                  <a:lnTo>
                    <a:pt x="828" y="1187"/>
                  </a:lnTo>
                  <a:lnTo>
                    <a:pt x="607" y="1366"/>
                  </a:lnTo>
                  <a:lnTo>
                    <a:pt x="386" y="1573"/>
                  </a:lnTo>
                  <a:lnTo>
                    <a:pt x="193" y="1793"/>
                  </a:lnTo>
                  <a:lnTo>
                    <a:pt x="0" y="2014"/>
                  </a:lnTo>
                  <a:lnTo>
                    <a:pt x="8330" y="2014"/>
                  </a:lnTo>
                  <a:lnTo>
                    <a:pt x="8151" y="1793"/>
                  </a:lnTo>
                  <a:lnTo>
                    <a:pt x="7944" y="1573"/>
                  </a:lnTo>
                  <a:lnTo>
                    <a:pt x="7737" y="1366"/>
                  </a:lnTo>
                  <a:lnTo>
                    <a:pt x="7502" y="1187"/>
                  </a:lnTo>
                  <a:lnTo>
                    <a:pt x="7282" y="1007"/>
                  </a:lnTo>
                  <a:lnTo>
                    <a:pt x="7033" y="842"/>
                  </a:lnTo>
                  <a:lnTo>
                    <a:pt x="6785" y="690"/>
                  </a:lnTo>
                  <a:lnTo>
                    <a:pt x="6523" y="552"/>
                  </a:lnTo>
                  <a:lnTo>
                    <a:pt x="6247" y="428"/>
                  </a:lnTo>
                  <a:lnTo>
                    <a:pt x="5972" y="318"/>
                  </a:lnTo>
                  <a:lnTo>
                    <a:pt x="5682" y="221"/>
                  </a:lnTo>
                  <a:lnTo>
                    <a:pt x="5392" y="138"/>
                  </a:lnTo>
                  <a:lnTo>
                    <a:pt x="5089" y="83"/>
                  </a:lnTo>
                  <a:lnTo>
                    <a:pt x="4786" y="42"/>
                  </a:lnTo>
                  <a:lnTo>
                    <a:pt x="4482" y="14"/>
                  </a:lnTo>
                  <a:lnTo>
                    <a:pt x="4165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" name="Google Shape;275;p7"/>
            <p:cNvSpPr/>
            <p:nvPr/>
          </p:nvSpPr>
          <p:spPr>
            <a:xfrm>
              <a:off x="5500425" y="3247775"/>
              <a:ext cx="88625" cy="106200"/>
            </a:xfrm>
            <a:custGeom>
              <a:rect b="b" l="l" r="r" t="t"/>
              <a:pathLst>
                <a:path extrusionOk="0" h="4248" w="3545">
                  <a:moveTo>
                    <a:pt x="3159" y="0"/>
                  </a:moveTo>
                  <a:lnTo>
                    <a:pt x="2841" y="14"/>
                  </a:lnTo>
                  <a:lnTo>
                    <a:pt x="2524" y="69"/>
                  </a:lnTo>
                  <a:lnTo>
                    <a:pt x="2221" y="152"/>
                  </a:lnTo>
                  <a:lnTo>
                    <a:pt x="1931" y="249"/>
                  </a:lnTo>
                  <a:lnTo>
                    <a:pt x="1655" y="387"/>
                  </a:lnTo>
                  <a:lnTo>
                    <a:pt x="1393" y="538"/>
                  </a:lnTo>
                  <a:lnTo>
                    <a:pt x="1159" y="731"/>
                  </a:lnTo>
                  <a:lnTo>
                    <a:pt x="924" y="924"/>
                  </a:lnTo>
                  <a:lnTo>
                    <a:pt x="731" y="1159"/>
                  </a:lnTo>
                  <a:lnTo>
                    <a:pt x="538" y="1393"/>
                  </a:lnTo>
                  <a:lnTo>
                    <a:pt x="387" y="1655"/>
                  </a:lnTo>
                  <a:lnTo>
                    <a:pt x="249" y="1931"/>
                  </a:lnTo>
                  <a:lnTo>
                    <a:pt x="152" y="2221"/>
                  </a:lnTo>
                  <a:lnTo>
                    <a:pt x="69" y="2524"/>
                  </a:lnTo>
                  <a:lnTo>
                    <a:pt x="28" y="2841"/>
                  </a:lnTo>
                  <a:lnTo>
                    <a:pt x="0" y="3159"/>
                  </a:lnTo>
                  <a:lnTo>
                    <a:pt x="14" y="3448"/>
                  </a:lnTo>
                  <a:lnTo>
                    <a:pt x="56" y="3724"/>
                  </a:lnTo>
                  <a:lnTo>
                    <a:pt x="111" y="3986"/>
                  </a:lnTo>
                  <a:lnTo>
                    <a:pt x="193" y="4248"/>
                  </a:lnTo>
                  <a:lnTo>
                    <a:pt x="3545" y="4248"/>
                  </a:lnTo>
                  <a:lnTo>
                    <a:pt x="3545" y="28"/>
                  </a:lnTo>
                  <a:lnTo>
                    <a:pt x="3352" y="14"/>
                  </a:lnTo>
                  <a:lnTo>
                    <a:pt x="3159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6" name="Google Shape;276;p7"/>
            <p:cNvSpPr/>
            <p:nvPr/>
          </p:nvSpPr>
          <p:spPr>
            <a:xfrm>
              <a:off x="3854125" y="2738550"/>
              <a:ext cx="157925" cy="157925"/>
            </a:xfrm>
            <a:custGeom>
              <a:rect b="b" l="l" r="r" t="t"/>
              <a:pathLst>
                <a:path extrusionOk="0" h="6317" w="6317">
                  <a:moveTo>
                    <a:pt x="3158" y="0"/>
                  </a:moveTo>
                  <a:lnTo>
                    <a:pt x="2841" y="28"/>
                  </a:lnTo>
                  <a:lnTo>
                    <a:pt x="2524" y="69"/>
                  </a:lnTo>
                  <a:lnTo>
                    <a:pt x="2221" y="152"/>
                  </a:lnTo>
                  <a:lnTo>
                    <a:pt x="1931" y="248"/>
                  </a:lnTo>
                  <a:lnTo>
                    <a:pt x="1655" y="386"/>
                  </a:lnTo>
                  <a:lnTo>
                    <a:pt x="1393" y="538"/>
                  </a:lnTo>
                  <a:lnTo>
                    <a:pt x="1145" y="731"/>
                  </a:lnTo>
                  <a:lnTo>
                    <a:pt x="924" y="924"/>
                  </a:lnTo>
                  <a:lnTo>
                    <a:pt x="717" y="1159"/>
                  </a:lnTo>
                  <a:lnTo>
                    <a:pt x="538" y="1393"/>
                  </a:lnTo>
                  <a:lnTo>
                    <a:pt x="386" y="1655"/>
                  </a:lnTo>
                  <a:lnTo>
                    <a:pt x="248" y="1931"/>
                  </a:lnTo>
                  <a:lnTo>
                    <a:pt x="152" y="2220"/>
                  </a:lnTo>
                  <a:lnTo>
                    <a:pt x="69" y="2524"/>
                  </a:lnTo>
                  <a:lnTo>
                    <a:pt x="14" y="2841"/>
                  </a:lnTo>
                  <a:lnTo>
                    <a:pt x="0" y="3158"/>
                  </a:lnTo>
                  <a:lnTo>
                    <a:pt x="14" y="3475"/>
                  </a:lnTo>
                  <a:lnTo>
                    <a:pt x="69" y="3793"/>
                  </a:lnTo>
                  <a:lnTo>
                    <a:pt x="152" y="4096"/>
                  </a:lnTo>
                  <a:lnTo>
                    <a:pt x="248" y="4386"/>
                  </a:lnTo>
                  <a:lnTo>
                    <a:pt x="386" y="4661"/>
                  </a:lnTo>
                  <a:lnTo>
                    <a:pt x="538" y="4923"/>
                  </a:lnTo>
                  <a:lnTo>
                    <a:pt x="717" y="5172"/>
                  </a:lnTo>
                  <a:lnTo>
                    <a:pt x="924" y="5392"/>
                  </a:lnTo>
                  <a:lnTo>
                    <a:pt x="1145" y="5599"/>
                  </a:lnTo>
                  <a:lnTo>
                    <a:pt x="1393" y="5779"/>
                  </a:lnTo>
                  <a:lnTo>
                    <a:pt x="1655" y="5930"/>
                  </a:lnTo>
                  <a:lnTo>
                    <a:pt x="1931" y="6068"/>
                  </a:lnTo>
                  <a:lnTo>
                    <a:pt x="2221" y="6178"/>
                  </a:lnTo>
                  <a:lnTo>
                    <a:pt x="2524" y="6247"/>
                  </a:lnTo>
                  <a:lnTo>
                    <a:pt x="2841" y="6303"/>
                  </a:lnTo>
                  <a:lnTo>
                    <a:pt x="3158" y="6316"/>
                  </a:lnTo>
                  <a:lnTo>
                    <a:pt x="3476" y="6303"/>
                  </a:lnTo>
                  <a:lnTo>
                    <a:pt x="3793" y="6247"/>
                  </a:lnTo>
                  <a:lnTo>
                    <a:pt x="4096" y="6178"/>
                  </a:lnTo>
                  <a:lnTo>
                    <a:pt x="4386" y="6068"/>
                  </a:lnTo>
                  <a:lnTo>
                    <a:pt x="4662" y="5930"/>
                  </a:lnTo>
                  <a:lnTo>
                    <a:pt x="4924" y="5779"/>
                  </a:lnTo>
                  <a:lnTo>
                    <a:pt x="5158" y="5599"/>
                  </a:lnTo>
                  <a:lnTo>
                    <a:pt x="5393" y="5392"/>
                  </a:lnTo>
                  <a:lnTo>
                    <a:pt x="5586" y="5172"/>
                  </a:lnTo>
                  <a:lnTo>
                    <a:pt x="5779" y="4923"/>
                  </a:lnTo>
                  <a:lnTo>
                    <a:pt x="5930" y="4661"/>
                  </a:lnTo>
                  <a:lnTo>
                    <a:pt x="6068" y="4386"/>
                  </a:lnTo>
                  <a:lnTo>
                    <a:pt x="6165" y="4096"/>
                  </a:lnTo>
                  <a:lnTo>
                    <a:pt x="6248" y="3793"/>
                  </a:lnTo>
                  <a:lnTo>
                    <a:pt x="6303" y="3475"/>
                  </a:lnTo>
                  <a:lnTo>
                    <a:pt x="6317" y="3158"/>
                  </a:lnTo>
                  <a:lnTo>
                    <a:pt x="6303" y="2841"/>
                  </a:lnTo>
                  <a:lnTo>
                    <a:pt x="6248" y="2524"/>
                  </a:lnTo>
                  <a:lnTo>
                    <a:pt x="6165" y="2220"/>
                  </a:lnTo>
                  <a:lnTo>
                    <a:pt x="6068" y="1931"/>
                  </a:lnTo>
                  <a:lnTo>
                    <a:pt x="5930" y="1655"/>
                  </a:lnTo>
                  <a:lnTo>
                    <a:pt x="5779" y="1393"/>
                  </a:lnTo>
                  <a:lnTo>
                    <a:pt x="5586" y="1159"/>
                  </a:lnTo>
                  <a:lnTo>
                    <a:pt x="5393" y="924"/>
                  </a:lnTo>
                  <a:lnTo>
                    <a:pt x="5158" y="731"/>
                  </a:lnTo>
                  <a:lnTo>
                    <a:pt x="4924" y="538"/>
                  </a:lnTo>
                  <a:lnTo>
                    <a:pt x="4662" y="386"/>
                  </a:lnTo>
                  <a:lnTo>
                    <a:pt x="4386" y="248"/>
                  </a:lnTo>
                  <a:lnTo>
                    <a:pt x="4096" y="152"/>
                  </a:lnTo>
                  <a:lnTo>
                    <a:pt x="3793" y="69"/>
                  </a:lnTo>
                  <a:lnTo>
                    <a:pt x="3476" y="28"/>
                  </a:lnTo>
                  <a:lnTo>
                    <a:pt x="3158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7" name="Google Shape;277;p7"/>
            <p:cNvSpPr/>
            <p:nvPr/>
          </p:nvSpPr>
          <p:spPr>
            <a:xfrm>
              <a:off x="4860175" y="3032975"/>
              <a:ext cx="265850" cy="265850"/>
            </a:xfrm>
            <a:custGeom>
              <a:rect b="b" l="l" r="r" t="t"/>
              <a:pathLst>
                <a:path extrusionOk="0" h="10634" w="10634">
                  <a:moveTo>
                    <a:pt x="5324" y="1"/>
                  </a:moveTo>
                  <a:lnTo>
                    <a:pt x="5048" y="14"/>
                  </a:lnTo>
                  <a:lnTo>
                    <a:pt x="4772" y="28"/>
                  </a:lnTo>
                  <a:lnTo>
                    <a:pt x="4510" y="56"/>
                  </a:lnTo>
                  <a:lnTo>
                    <a:pt x="4248" y="111"/>
                  </a:lnTo>
                  <a:lnTo>
                    <a:pt x="3986" y="166"/>
                  </a:lnTo>
                  <a:lnTo>
                    <a:pt x="3738" y="235"/>
                  </a:lnTo>
                  <a:lnTo>
                    <a:pt x="3490" y="318"/>
                  </a:lnTo>
                  <a:lnTo>
                    <a:pt x="3255" y="414"/>
                  </a:lnTo>
                  <a:lnTo>
                    <a:pt x="3021" y="525"/>
                  </a:lnTo>
                  <a:lnTo>
                    <a:pt x="2786" y="649"/>
                  </a:lnTo>
                  <a:lnTo>
                    <a:pt x="2566" y="773"/>
                  </a:lnTo>
                  <a:lnTo>
                    <a:pt x="2345" y="911"/>
                  </a:lnTo>
                  <a:lnTo>
                    <a:pt x="2138" y="1063"/>
                  </a:lnTo>
                  <a:lnTo>
                    <a:pt x="1945" y="1214"/>
                  </a:lnTo>
                  <a:lnTo>
                    <a:pt x="1752" y="1380"/>
                  </a:lnTo>
                  <a:lnTo>
                    <a:pt x="1559" y="1559"/>
                  </a:lnTo>
                  <a:lnTo>
                    <a:pt x="1380" y="1738"/>
                  </a:lnTo>
                  <a:lnTo>
                    <a:pt x="1214" y="1931"/>
                  </a:lnTo>
                  <a:lnTo>
                    <a:pt x="1062" y="2138"/>
                  </a:lnTo>
                  <a:lnTo>
                    <a:pt x="911" y="2345"/>
                  </a:lnTo>
                  <a:lnTo>
                    <a:pt x="773" y="2566"/>
                  </a:lnTo>
                  <a:lnTo>
                    <a:pt x="649" y="2786"/>
                  </a:lnTo>
                  <a:lnTo>
                    <a:pt x="525" y="3007"/>
                  </a:lnTo>
                  <a:lnTo>
                    <a:pt x="428" y="3241"/>
                  </a:lnTo>
                  <a:lnTo>
                    <a:pt x="331" y="3490"/>
                  </a:lnTo>
                  <a:lnTo>
                    <a:pt x="249" y="3738"/>
                  </a:lnTo>
                  <a:lnTo>
                    <a:pt x="166" y="3986"/>
                  </a:lnTo>
                  <a:lnTo>
                    <a:pt x="111" y="4248"/>
                  </a:lnTo>
                  <a:lnTo>
                    <a:pt x="69" y="4510"/>
                  </a:lnTo>
                  <a:lnTo>
                    <a:pt x="28" y="4772"/>
                  </a:lnTo>
                  <a:lnTo>
                    <a:pt x="14" y="5048"/>
                  </a:lnTo>
                  <a:lnTo>
                    <a:pt x="0" y="5310"/>
                  </a:lnTo>
                  <a:lnTo>
                    <a:pt x="14" y="5586"/>
                  </a:lnTo>
                  <a:lnTo>
                    <a:pt x="28" y="5862"/>
                  </a:lnTo>
                  <a:lnTo>
                    <a:pt x="69" y="6124"/>
                  </a:lnTo>
                  <a:lnTo>
                    <a:pt x="111" y="6386"/>
                  </a:lnTo>
                  <a:lnTo>
                    <a:pt x="166" y="6648"/>
                  </a:lnTo>
                  <a:lnTo>
                    <a:pt x="249" y="6896"/>
                  </a:lnTo>
                  <a:lnTo>
                    <a:pt x="331" y="7144"/>
                  </a:lnTo>
                  <a:lnTo>
                    <a:pt x="428" y="7379"/>
                  </a:lnTo>
                  <a:lnTo>
                    <a:pt x="525" y="7613"/>
                  </a:lnTo>
                  <a:lnTo>
                    <a:pt x="649" y="7848"/>
                  </a:lnTo>
                  <a:lnTo>
                    <a:pt x="773" y="8068"/>
                  </a:lnTo>
                  <a:lnTo>
                    <a:pt x="911" y="8289"/>
                  </a:lnTo>
                  <a:lnTo>
                    <a:pt x="1062" y="8496"/>
                  </a:lnTo>
                  <a:lnTo>
                    <a:pt x="1214" y="8689"/>
                  </a:lnTo>
                  <a:lnTo>
                    <a:pt x="1380" y="8882"/>
                  </a:lnTo>
                  <a:lnTo>
                    <a:pt x="1559" y="9075"/>
                  </a:lnTo>
                  <a:lnTo>
                    <a:pt x="1752" y="9254"/>
                  </a:lnTo>
                  <a:lnTo>
                    <a:pt x="1945" y="9420"/>
                  </a:lnTo>
                  <a:lnTo>
                    <a:pt x="2138" y="9572"/>
                  </a:lnTo>
                  <a:lnTo>
                    <a:pt x="2345" y="9723"/>
                  </a:lnTo>
                  <a:lnTo>
                    <a:pt x="2566" y="9861"/>
                  </a:lnTo>
                  <a:lnTo>
                    <a:pt x="2786" y="9985"/>
                  </a:lnTo>
                  <a:lnTo>
                    <a:pt x="3021" y="10109"/>
                  </a:lnTo>
                  <a:lnTo>
                    <a:pt x="3255" y="10206"/>
                  </a:lnTo>
                  <a:lnTo>
                    <a:pt x="3490" y="10302"/>
                  </a:lnTo>
                  <a:lnTo>
                    <a:pt x="3738" y="10385"/>
                  </a:lnTo>
                  <a:lnTo>
                    <a:pt x="3986" y="10468"/>
                  </a:lnTo>
                  <a:lnTo>
                    <a:pt x="4248" y="10523"/>
                  </a:lnTo>
                  <a:lnTo>
                    <a:pt x="4510" y="10564"/>
                  </a:lnTo>
                  <a:lnTo>
                    <a:pt x="4772" y="10606"/>
                  </a:lnTo>
                  <a:lnTo>
                    <a:pt x="5048" y="10620"/>
                  </a:lnTo>
                  <a:lnTo>
                    <a:pt x="5324" y="10633"/>
                  </a:lnTo>
                  <a:lnTo>
                    <a:pt x="5586" y="10620"/>
                  </a:lnTo>
                  <a:lnTo>
                    <a:pt x="5862" y="10606"/>
                  </a:lnTo>
                  <a:lnTo>
                    <a:pt x="6124" y="10564"/>
                  </a:lnTo>
                  <a:lnTo>
                    <a:pt x="6386" y="10523"/>
                  </a:lnTo>
                  <a:lnTo>
                    <a:pt x="6648" y="10468"/>
                  </a:lnTo>
                  <a:lnTo>
                    <a:pt x="6896" y="10385"/>
                  </a:lnTo>
                  <a:lnTo>
                    <a:pt x="7144" y="10302"/>
                  </a:lnTo>
                  <a:lnTo>
                    <a:pt x="7392" y="10206"/>
                  </a:lnTo>
                  <a:lnTo>
                    <a:pt x="7627" y="10109"/>
                  </a:lnTo>
                  <a:lnTo>
                    <a:pt x="7848" y="9985"/>
                  </a:lnTo>
                  <a:lnTo>
                    <a:pt x="8068" y="9861"/>
                  </a:lnTo>
                  <a:lnTo>
                    <a:pt x="8289" y="9723"/>
                  </a:lnTo>
                  <a:lnTo>
                    <a:pt x="8496" y="9572"/>
                  </a:lnTo>
                  <a:lnTo>
                    <a:pt x="8703" y="9420"/>
                  </a:lnTo>
                  <a:lnTo>
                    <a:pt x="8896" y="9254"/>
                  </a:lnTo>
                  <a:lnTo>
                    <a:pt x="9075" y="9075"/>
                  </a:lnTo>
                  <a:lnTo>
                    <a:pt x="9254" y="8882"/>
                  </a:lnTo>
                  <a:lnTo>
                    <a:pt x="9420" y="8689"/>
                  </a:lnTo>
                  <a:lnTo>
                    <a:pt x="9571" y="8496"/>
                  </a:lnTo>
                  <a:lnTo>
                    <a:pt x="9723" y="8289"/>
                  </a:lnTo>
                  <a:lnTo>
                    <a:pt x="9861" y="8068"/>
                  </a:lnTo>
                  <a:lnTo>
                    <a:pt x="9985" y="7848"/>
                  </a:lnTo>
                  <a:lnTo>
                    <a:pt x="10109" y="7613"/>
                  </a:lnTo>
                  <a:lnTo>
                    <a:pt x="10220" y="7379"/>
                  </a:lnTo>
                  <a:lnTo>
                    <a:pt x="10316" y="7144"/>
                  </a:lnTo>
                  <a:lnTo>
                    <a:pt x="10399" y="6896"/>
                  </a:lnTo>
                  <a:lnTo>
                    <a:pt x="10468" y="6648"/>
                  </a:lnTo>
                  <a:lnTo>
                    <a:pt x="10523" y="6386"/>
                  </a:lnTo>
                  <a:lnTo>
                    <a:pt x="10564" y="6124"/>
                  </a:lnTo>
                  <a:lnTo>
                    <a:pt x="10606" y="5862"/>
                  </a:lnTo>
                  <a:lnTo>
                    <a:pt x="10620" y="5586"/>
                  </a:lnTo>
                  <a:lnTo>
                    <a:pt x="10633" y="5310"/>
                  </a:lnTo>
                  <a:lnTo>
                    <a:pt x="10620" y="5048"/>
                  </a:lnTo>
                  <a:lnTo>
                    <a:pt x="10606" y="4772"/>
                  </a:lnTo>
                  <a:lnTo>
                    <a:pt x="10564" y="4510"/>
                  </a:lnTo>
                  <a:lnTo>
                    <a:pt x="10523" y="4248"/>
                  </a:lnTo>
                  <a:lnTo>
                    <a:pt x="10468" y="3986"/>
                  </a:lnTo>
                  <a:lnTo>
                    <a:pt x="10399" y="3738"/>
                  </a:lnTo>
                  <a:lnTo>
                    <a:pt x="10316" y="3490"/>
                  </a:lnTo>
                  <a:lnTo>
                    <a:pt x="10220" y="3241"/>
                  </a:lnTo>
                  <a:lnTo>
                    <a:pt x="10109" y="3007"/>
                  </a:lnTo>
                  <a:lnTo>
                    <a:pt x="9985" y="2786"/>
                  </a:lnTo>
                  <a:lnTo>
                    <a:pt x="9861" y="2566"/>
                  </a:lnTo>
                  <a:lnTo>
                    <a:pt x="9723" y="2345"/>
                  </a:lnTo>
                  <a:lnTo>
                    <a:pt x="9571" y="2138"/>
                  </a:lnTo>
                  <a:lnTo>
                    <a:pt x="9420" y="1931"/>
                  </a:lnTo>
                  <a:lnTo>
                    <a:pt x="9254" y="1738"/>
                  </a:lnTo>
                  <a:lnTo>
                    <a:pt x="9075" y="1559"/>
                  </a:lnTo>
                  <a:lnTo>
                    <a:pt x="8896" y="1380"/>
                  </a:lnTo>
                  <a:lnTo>
                    <a:pt x="8703" y="1214"/>
                  </a:lnTo>
                  <a:lnTo>
                    <a:pt x="8496" y="1063"/>
                  </a:lnTo>
                  <a:lnTo>
                    <a:pt x="8289" y="911"/>
                  </a:lnTo>
                  <a:lnTo>
                    <a:pt x="8068" y="773"/>
                  </a:lnTo>
                  <a:lnTo>
                    <a:pt x="7848" y="649"/>
                  </a:lnTo>
                  <a:lnTo>
                    <a:pt x="7627" y="525"/>
                  </a:lnTo>
                  <a:lnTo>
                    <a:pt x="7392" y="414"/>
                  </a:lnTo>
                  <a:lnTo>
                    <a:pt x="7144" y="318"/>
                  </a:lnTo>
                  <a:lnTo>
                    <a:pt x="6896" y="235"/>
                  </a:lnTo>
                  <a:lnTo>
                    <a:pt x="6648" y="166"/>
                  </a:lnTo>
                  <a:lnTo>
                    <a:pt x="6386" y="111"/>
                  </a:lnTo>
                  <a:lnTo>
                    <a:pt x="6124" y="56"/>
                  </a:lnTo>
                  <a:lnTo>
                    <a:pt x="5862" y="28"/>
                  </a:lnTo>
                  <a:lnTo>
                    <a:pt x="5586" y="14"/>
                  </a:lnTo>
                  <a:lnTo>
                    <a:pt x="5324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7"/>
            <p:cNvSpPr/>
            <p:nvPr/>
          </p:nvSpPr>
          <p:spPr>
            <a:xfrm>
              <a:off x="4867425" y="2757850"/>
              <a:ext cx="78975" cy="78975"/>
            </a:xfrm>
            <a:custGeom>
              <a:rect b="b" l="l" r="r" t="t"/>
              <a:pathLst>
                <a:path extrusionOk="0" h="3159" w="3159">
                  <a:moveTo>
                    <a:pt x="1586" y="0"/>
                  </a:moveTo>
                  <a:lnTo>
                    <a:pt x="1421" y="14"/>
                  </a:lnTo>
                  <a:lnTo>
                    <a:pt x="1269" y="42"/>
                  </a:lnTo>
                  <a:lnTo>
                    <a:pt x="1117" y="83"/>
                  </a:lnTo>
                  <a:lnTo>
                    <a:pt x="965" y="125"/>
                  </a:lnTo>
                  <a:lnTo>
                    <a:pt x="828" y="193"/>
                  </a:lnTo>
                  <a:lnTo>
                    <a:pt x="703" y="276"/>
                  </a:lnTo>
                  <a:lnTo>
                    <a:pt x="579" y="373"/>
                  </a:lnTo>
                  <a:lnTo>
                    <a:pt x="469" y="469"/>
                  </a:lnTo>
                  <a:lnTo>
                    <a:pt x="359" y="580"/>
                  </a:lnTo>
                  <a:lnTo>
                    <a:pt x="276" y="704"/>
                  </a:lnTo>
                  <a:lnTo>
                    <a:pt x="193" y="828"/>
                  </a:lnTo>
                  <a:lnTo>
                    <a:pt x="124" y="966"/>
                  </a:lnTo>
                  <a:lnTo>
                    <a:pt x="69" y="1117"/>
                  </a:lnTo>
                  <a:lnTo>
                    <a:pt x="28" y="1269"/>
                  </a:lnTo>
                  <a:lnTo>
                    <a:pt x="14" y="1421"/>
                  </a:lnTo>
                  <a:lnTo>
                    <a:pt x="0" y="1586"/>
                  </a:lnTo>
                  <a:lnTo>
                    <a:pt x="14" y="1752"/>
                  </a:lnTo>
                  <a:lnTo>
                    <a:pt x="28" y="1904"/>
                  </a:lnTo>
                  <a:lnTo>
                    <a:pt x="69" y="2055"/>
                  </a:lnTo>
                  <a:lnTo>
                    <a:pt x="124" y="2193"/>
                  </a:lnTo>
                  <a:lnTo>
                    <a:pt x="193" y="2331"/>
                  </a:lnTo>
                  <a:lnTo>
                    <a:pt x="276" y="2469"/>
                  </a:lnTo>
                  <a:lnTo>
                    <a:pt x="359" y="2593"/>
                  </a:lnTo>
                  <a:lnTo>
                    <a:pt x="469" y="2703"/>
                  </a:lnTo>
                  <a:lnTo>
                    <a:pt x="579" y="2800"/>
                  </a:lnTo>
                  <a:lnTo>
                    <a:pt x="703" y="2897"/>
                  </a:lnTo>
                  <a:lnTo>
                    <a:pt x="828" y="2979"/>
                  </a:lnTo>
                  <a:lnTo>
                    <a:pt x="965" y="3034"/>
                  </a:lnTo>
                  <a:lnTo>
                    <a:pt x="1117" y="3090"/>
                  </a:lnTo>
                  <a:lnTo>
                    <a:pt x="1269" y="3131"/>
                  </a:lnTo>
                  <a:lnTo>
                    <a:pt x="1421" y="3159"/>
                  </a:lnTo>
                  <a:lnTo>
                    <a:pt x="1738" y="3159"/>
                  </a:lnTo>
                  <a:lnTo>
                    <a:pt x="1903" y="3131"/>
                  </a:lnTo>
                  <a:lnTo>
                    <a:pt x="2055" y="3090"/>
                  </a:lnTo>
                  <a:lnTo>
                    <a:pt x="2193" y="3034"/>
                  </a:lnTo>
                  <a:lnTo>
                    <a:pt x="2331" y="2979"/>
                  </a:lnTo>
                  <a:lnTo>
                    <a:pt x="2469" y="2897"/>
                  </a:lnTo>
                  <a:lnTo>
                    <a:pt x="2579" y="2800"/>
                  </a:lnTo>
                  <a:lnTo>
                    <a:pt x="2703" y="2703"/>
                  </a:lnTo>
                  <a:lnTo>
                    <a:pt x="2800" y="2593"/>
                  </a:lnTo>
                  <a:lnTo>
                    <a:pt x="2882" y="2469"/>
                  </a:lnTo>
                  <a:lnTo>
                    <a:pt x="2965" y="2331"/>
                  </a:lnTo>
                  <a:lnTo>
                    <a:pt x="3034" y="2193"/>
                  </a:lnTo>
                  <a:lnTo>
                    <a:pt x="3089" y="2055"/>
                  </a:lnTo>
                  <a:lnTo>
                    <a:pt x="3131" y="1904"/>
                  </a:lnTo>
                  <a:lnTo>
                    <a:pt x="3144" y="1752"/>
                  </a:lnTo>
                  <a:lnTo>
                    <a:pt x="3158" y="1586"/>
                  </a:lnTo>
                  <a:lnTo>
                    <a:pt x="3144" y="1421"/>
                  </a:lnTo>
                  <a:lnTo>
                    <a:pt x="3131" y="1269"/>
                  </a:lnTo>
                  <a:lnTo>
                    <a:pt x="3089" y="1117"/>
                  </a:lnTo>
                  <a:lnTo>
                    <a:pt x="3034" y="966"/>
                  </a:lnTo>
                  <a:lnTo>
                    <a:pt x="2965" y="828"/>
                  </a:lnTo>
                  <a:lnTo>
                    <a:pt x="2882" y="704"/>
                  </a:lnTo>
                  <a:lnTo>
                    <a:pt x="2800" y="580"/>
                  </a:lnTo>
                  <a:lnTo>
                    <a:pt x="2703" y="469"/>
                  </a:lnTo>
                  <a:lnTo>
                    <a:pt x="2579" y="373"/>
                  </a:lnTo>
                  <a:lnTo>
                    <a:pt x="2469" y="276"/>
                  </a:lnTo>
                  <a:lnTo>
                    <a:pt x="2331" y="193"/>
                  </a:lnTo>
                  <a:lnTo>
                    <a:pt x="2193" y="125"/>
                  </a:lnTo>
                  <a:lnTo>
                    <a:pt x="2055" y="83"/>
                  </a:lnTo>
                  <a:lnTo>
                    <a:pt x="1903" y="42"/>
                  </a:lnTo>
                  <a:lnTo>
                    <a:pt x="1738" y="14"/>
                  </a:lnTo>
                  <a:lnTo>
                    <a:pt x="1586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" name="Google Shape;279;p7"/>
            <p:cNvSpPr/>
            <p:nvPr/>
          </p:nvSpPr>
          <p:spPr>
            <a:xfrm>
              <a:off x="5180825" y="2494100"/>
              <a:ext cx="78975" cy="78975"/>
            </a:xfrm>
            <a:custGeom>
              <a:rect b="b" l="l" r="r" t="t"/>
              <a:pathLst>
                <a:path extrusionOk="0" h="3159" w="3159">
                  <a:moveTo>
                    <a:pt x="1421" y="0"/>
                  </a:moveTo>
                  <a:lnTo>
                    <a:pt x="1255" y="28"/>
                  </a:lnTo>
                  <a:lnTo>
                    <a:pt x="1103" y="69"/>
                  </a:lnTo>
                  <a:lnTo>
                    <a:pt x="965" y="124"/>
                  </a:lnTo>
                  <a:lnTo>
                    <a:pt x="828" y="180"/>
                  </a:lnTo>
                  <a:lnTo>
                    <a:pt x="690" y="262"/>
                  </a:lnTo>
                  <a:lnTo>
                    <a:pt x="566" y="359"/>
                  </a:lnTo>
                  <a:lnTo>
                    <a:pt x="455" y="455"/>
                  </a:lnTo>
                  <a:lnTo>
                    <a:pt x="359" y="566"/>
                  </a:lnTo>
                  <a:lnTo>
                    <a:pt x="262" y="690"/>
                  </a:lnTo>
                  <a:lnTo>
                    <a:pt x="193" y="828"/>
                  </a:lnTo>
                  <a:lnTo>
                    <a:pt x="124" y="966"/>
                  </a:lnTo>
                  <a:lnTo>
                    <a:pt x="69" y="1104"/>
                  </a:lnTo>
                  <a:lnTo>
                    <a:pt x="28" y="1255"/>
                  </a:lnTo>
                  <a:lnTo>
                    <a:pt x="0" y="1407"/>
                  </a:lnTo>
                  <a:lnTo>
                    <a:pt x="0" y="1572"/>
                  </a:lnTo>
                  <a:lnTo>
                    <a:pt x="0" y="1738"/>
                  </a:lnTo>
                  <a:lnTo>
                    <a:pt x="28" y="1890"/>
                  </a:lnTo>
                  <a:lnTo>
                    <a:pt x="69" y="2041"/>
                  </a:lnTo>
                  <a:lnTo>
                    <a:pt x="124" y="2193"/>
                  </a:lnTo>
                  <a:lnTo>
                    <a:pt x="193" y="2331"/>
                  </a:lnTo>
                  <a:lnTo>
                    <a:pt x="262" y="2455"/>
                  </a:lnTo>
                  <a:lnTo>
                    <a:pt x="359" y="2579"/>
                  </a:lnTo>
                  <a:lnTo>
                    <a:pt x="455" y="2690"/>
                  </a:lnTo>
                  <a:lnTo>
                    <a:pt x="566" y="2786"/>
                  </a:lnTo>
                  <a:lnTo>
                    <a:pt x="690" y="2883"/>
                  </a:lnTo>
                  <a:lnTo>
                    <a:pt x="828" y="2965"/>
                  </a:lnTo>
                  <a:lnTo>
                    <a:pt x="965" y="3034"/>
                  </a:lnTo>
                  <a:lnTo>
                    <a:pt x="1103" y="3076"/>
                  </a:lnTo>
                  <a:lnTo>
                    <a:pt x="1255" y="3117"/>
                  </a:lnTo>
                  <a:lnTo>
                    <a:pt x="1421" y="3145"/>
                  </a:lnTo>
                  <a:lnTo>
                    <a:pt x="1572" y="3158"/>
                  </a:lnTo>
                  <a:lnTo>
                    <a:pt x="1738" y="3145"/>
                  </a:lnTo>
                  <a:lnTo>
                    <a:pt x="1889" y="3117"/>
                  </a:lnTo>
                  <a:lnTo>
                    <a:pt x="2041" y="3076"/>
                  </a:lnTo>
                  <a:lnTo>
                    <a:pt x="2193" y="3034"/>
                  </a:lnTo>
                  <a:lnTo>
                    <a:pt x="2331" y="2965"/>
                  </a:lnTo>
                  <a:lnTo>
                    <a:pt x="2455" y="2883"/>
                  </a:lnTo>
                  <a:lnTo>
                    <a:pt x="2579" y="2786"/>
                  </a:lnTo>
                  <a:lnTo>
                    <a:pt x="2689" y="2690"/>
                  </a:lnTo>
                  <a:lnTo>
                    <a:pt x="2800" y="2579"/>
                  </a:lnTo>
                  <a:lnTo>
                    <a:pt x="2882" y="2455"/>
                  </a:lnTo>
                  <a:lnTo>
                    <a:pt x="2965" y="2331"/>
                  </a:lnTo>
                  <a:lnTo>
                    <a:pt x="3034" y="2193"/>
                  </a:lnTo>
                  <a:lnTo>
                    <a:pt x="3089" y="2041"/>
                  </a:lnTo>
                  <a:lnTo>
                    <a:pt x="3117" y="1890"/>
                  </a:lnTo>
                  <a:lnTo>
                    <a:pt x="3144" y="1738"/>
                  </a:lnTo>
                  <a:lnTo>
                    <a:pt x="3158" y="1572"/>
                  </a:lnTo>
                  <a:lnTo>
                    <a:pt x="3144" y="1407"/>
                  </a:lnTo>
                  <a:lnTo>
                    <a:pt x="3117" y="1255"/>
                  </a:lnTo>
                  <a:lnTo>
                    <a:pt x="3089" y="1104"/>
                  </a:lnTo>
                  <a:lnTo>
                    <a:pt x="3034" y="966"/>
                  </a:lnTo>
                  <a:lnTo>
                    <a:pt x="2965" y="828"/>
                  </a:lnTo>
                  <a:lnTo>
                    <a:pt x="2882" y="690"/>
                  </a:lnTo>
                  <a:lnTo>
                    <a:pt x="2800" y="566"/>
                  </a:lnTo>
                  <a:lnTo>
                    <a:pt x="2689" y="455"/>
                  </a:lnTo>
                  <a:lnTo>
                    <a:pt x="2579" y="359"/>
                  </a:lnTo>
                  <a:lnTo>
                    <a:pt x="2455" y="262"/>
                  </a:lnTo>
                  <a:lnTo>
                    <a:pt x="2331" y="180"/>
                  </a:lnTo>
                  <a:lnTo>
                    <a:pt x="2193" y="124"/>
                  </a:lnTo>
                  <a:lnTo>
                    <a:pt x="2041" y="69"/>
                  </a:lnTo>
                  <a:lnTo>
                    <a:pt x="1889" y="28"/>
                  </a:lnTo>
                  <a:lnTo>
                    <a:pt x="1738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" name="Google Shape;280;p7"/>
            <p:cNvSpPr/>
            <p:nvPr/>
          </p:nvSpPr>
          <p:spPr>
            <a:xfrm>
              <a:off x="4407475" y="2361025"/>
              <a:ext cx="141400" cy="43800"/>
            </a:xfrm>
            <a:custGeom>
              <a:rect b="b" l="l" r="r" t="t"/>
              <a:pathLst>
                <a:path extrusionOk="0" h="1752" w="5656">
                  <a:moveTo>
                    <a:pt x="1" y="0"/>
                  </a:moveTo>
                  <a:lnTo>
                    <a:pt x="111" y="193"/>
                  </a:lnTo>
                  <a:lnTo>
                    <a:pt x="222" y="372"/>
                  </a:lnTo>
                  <a:lnTo>
                    <a:pt x="359" y="552"/>
                  </a:lnTo>
                  <a:lnTo>
                    <a:pt x="497" y="703"/>
                  </a:lnTo>
                  <a:lnTo>
                    <a:pt x="635" y="869"/>
                  </a:lnTo>
                  <a:lnTo>
                    <a:pt x="801" y="1007"/>
                  </a:lnTo>
                  <a:lnTo>
                    <a:pt x="966" y="1145"/>
                  </a:lnTo>
                  <a:lnTo>
                    <a:pt x="1146" y="1255"/>
                  </a:lnTo>
                  <a:lnTo>
                    <a:pt x="1339" y="1365"/>
                  </a:lnTo>
                  <a:lnTo>
                    <a:pt x="1532" y="1462"/>
                  </a:lnTo>
                  <a:lnTo>
                    <a:pt x="1725" y="1545"/>
                  </a:lnTo>
                  <a:lnTo>
                    <a:pt x="1945" y="1614"/>
                  </a:lnTo>
                  <a:lnTo>
                    <a:pt x="2152" y="1669"/>
                  </a:lnTo>
                  <a:lnTo>
                    <a:pt x="2373" y="1710"/>
                  </a:lnTo>
                  <a:lnTo>
                    <a:pt x="2594" y="1738"/>
                  </a:lnTo>
                  <a:lnTo>
                    <a:pt x="2828" y="1751"/>
                  </a:lnTo>
                  <a:lnTo>
                    <a:pt x="3062" y="1738"/>
                  </a:lnTo>
                  <a:lnTo>
                    <a:pt x="3283" y="1710"/>
                  </a:lnTo>
                  <a:lnTo>
                    <a:pt x="3504" y="1669"/>
                  </a:lnTo>
                  <a:lnTo>
                    <a:pt x="3724" y="1614"/>
                  </a:lnTo>
                  <a:lnTo>
                    <a:pt x="3931" y="1545"/>
                  </a:lnTo>
                  <a:lnTo>
                    <a:pt x="4124" y="1462"/>
                  </a:lnTo>
                  <a:lnTo>
                    <a:pt x="4317" y="1365"/>
                  </a:lnTo>
                  <a:lnTo>
                    <a:pt x="4511" y="1255"/>
                  </a:lnTo>
                  <a:lnTo>
                    <a:pt x="4690" y="1145"/>
                  </a:lnTo>
                  <a:lnTo>
                    <a:pt x="4855" y="1007"/>
                  </a:lnTo>
                  <a:lnTo>
                    <a:pt x="5021" y="869"/>
                  </a:lnTo>
                  <a:lnTo>
                    <a:pt x="5159" y="703"/>
                  </a:lnTo>
                  <a:lnTo>
                    <a:pt x="5310" y="552"/>
                  </a:lnTo>
                  <a:lnTo>
                    <a:pt x="5435" y="372"/>
                  </a:lnTo>
                  <a:lnTo>
                    <a:pt x="5545" y="193"/>
                  </a:lnTo>
                  <a:lnTo>
                    <a:pt x="5655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7"/>
            <p:cNvSpPr/>
            <p:nvPr/>
          </p:nvSpPr>
          <p:spPr>
            <a:xfrm>
              <a:off x="5043600" y="2361025"/>
              <a:ext cx="157575" cy="76900"/>
            </a:xfrm>
            <a:custGeom>
              <a:rect b="b" l="l" r="r" t="t"/>
              <a:pathLst>
                <a:path extrusionOk="0" h="3076" w="6303">
                  <a:moveTo>
                    <a:pt x="0" y="0"/>
                  </a:moveTo>
                  <a:lnTo>
                    <a:pt x="28" y="317"/>
                  </a:lnTo>
                  <a:lnTo>
                    <a:pt x="83" y="621"/>
                  </a:lnTo>
                  <a:lnTo>
                    <a:pt x="166" y="910"/>
                  </a:lnTo>
                  <a:lnTo>
                    <a:pt x="276" y="1200"/>
                  </a:lnTo>
                  <a:lnTo>
                    <a:pt x="400" y="1462"/>
                  </a:lnTo>
                  <a:lnTo>
                    <a:pt x="566" y="1724"/>
                  </a:lnTo>
                  <a:lnTo>
                    <a:pt x="745" y="1958"/>
                  </a:lnTo>
                  <a:lnTo>
                    <a:pt x="952" y="2179"/>
                  </a:lnTo>
                  <a:lnTo>
                    <a:pt x="1173" y="2372"/>
                  </a:lnTo>
                  <a:lnTo>
                    <a:pt x="1407" y="2551"/>
                  </a:lnTo>
                  <a:lnTo>
                    <a:pt x="1669" y="2703"/>
                  </a:lnTo>
                  <a:lnTo>
                    <a:pt x="1945" y="2827"/>
                  </a:lnTo>
                  <a:lnTo>
                    <a:pt x="2234" y="2937"/>
                  </a:lnTo>
                  <a:lnTo>
                    <a:pt x="2524" y="3006"/>
                  </a:lnTo>
                  <a:lnTo>
                    <a:pt x="2841" y="3062"/>
                  </a:lnTo>
                  <a:lnTo>
                    <a:pt x="3158" y="3075"/>
                  </a:lnTo>
                  <a:lnTo>
                    <a:pt x="3476" y="3062"/>
                  </a:lnTo>
                  <a:lnTo>
                    <a:pt x="3779" y="3006"/>
                  </a:lnTo>
                  <a:lnTo>
                    <a:pt x="4082" y="2937"/>
                  </a:lnTo>
                  <a:lnTo>
                    <a:pt x="4358" y="2827"/>
                  </a:lnTo>
                  <a:lnTo>
                    <a:pt x="4634" y="2703"/>
                  </a:lnTo>
                  <a:lnTo>
                    <a:pt x="4896" y="2551"/>
                  </a:lnTo>
                  <a:lnTo>
                    <a:pt x="5131" y="2372"/>
                  </a:lnTo>
                  <a:lnTo>
                    <a:pt x="5351" y="2179"/>
                  </a:lnTo>
                  <a:lnTo>
                    <a:pt x="5558" y="1958"/>
                  </a:lnTo>
                  <a:lnTo>
                    <a:pt x="5737" y="1724"/>
                  </a:lnTo>
                  <a:lnTo>
                    <a:pt x="5903" y="1462"/>
                  </a:lnTo>
                  <a:lnTo>
                    <a:pt x="6041" y="1200"/>
                  </a:lnTo>
                  <a:lnTo>
                    <a:pt x="6137" y="910"/>
                  </a:lnTo>
                  <a:lnTo>
                    <a:pt x="6220" y="621"/>
                  </a:lnTo>
                  <a:lnTo>
                    <a:pt x="6275" y="317"/>
                  </a:lnTo>
                  <a:lnTo>
                    <a:pt x="6303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" name="Google Shape;282;p7"/>
            <p:cNvSpPr/>
            <p:nvPr/>
          </p:nvSpPr>
          <p:spPr>
            <a:xfrm>
              <a:off x="3899975" y="2361025"/>
              <a:ext cx="265850" cy="216525"/>
            </a:xfrm>
            <a:custGeom>
              <a:rect b="b" l="l" r="r" t="t"/>
              <a:pathLst>
                <a:path extrusionOk="0" h="8661" w="10634">
                  <a:moveTo>
                    <a:pt x="1186" y="0"/>
                  </a:moveTo>
                  <a:lnTo>
                    <a:pt x="1049" y="179"/>
                  </a:lnTo>
                  <a:lnTo>
                    <a:pt x="924" y="359"/>
                  </a:lnTo>
                  <a:lnTo>
                    <a:pt x="800" y="538"/>
                  </a:lnTo>
                  <a:lnTo>
                    <a:pt x="690" y="731"/>
                  </a:lnTo>
                  <a:lnTo>
                    <a:pt x="580" y="924"/>
                  </a:lnTo>
                  <a:lnTo>
                    <a:pt x="483" y="1131"/>
                  </a:lnTo>
                  <a:lnTo>
                    <a:pt x="400" y="1324"/>
                  </a:lnTo>
                  <a:lnTo>
                    <a:pt x="318" y="1545"/>
                  </a:lnTo>
                  <a:lnTo>
                    <a:pt x="249" y="1751"/>
                  </a:lnTo>
                  <a:lnTo>
                    <a:pt x="180" y="1972"/>
                  </a:lnTo>
                  <a:lnTo>
                    <a:pt x="125" y="2193"/>
                  </a:lnTo>
                  <a:lnTo>
                    <a:pt x="83" y="2413"/>
                  </a:lnTo>
                  <a:lnTo>
                    <a:pt x="42" y="2648"/>
                  </a:lnTo>
                  <a:lnTo>
                    <a:pt x="14" y="2869"/>
                  </a:lnTo>
                  <a:lnTo>
                    <a:pt x="0" y="3103"/>
                  </a:lnTo>
                  <a:lnTo>
                    <a:pt x="0" y="3351"/>
                  </a:lnTo>
                  <a:lnTo>
                    <a:pt x="0" y="3613"/>
                  </a:lnTo>
                  <a:lnTo>
                    <a:pt x="28" y="3889"/>
                  </a:lnTo>
                  <a:lnTo>
                    <a:pt x="56" y="4151"/>
                  </a:lnTo>
                  <a:lnTo>
                    <a:pt x="111" y="4413"/>
                  </a:lnTo>
                  <a:lnTo>
                    <a:pt x="166" y="4675"/>
                  </a:lnTo>
                  <a:lnTo>
                    <a:pt x="235" y="4923"/>
                  </a:lnTo>
                  <a:lnTo>
                    <a:pt x="318" y="5172"/>
                  </a:lnTo>
                  <a:lnTo>
                    <a:pt x="414" y="5420"/>
                  </a:lnTo>
                  <a:lnTo>
                    <a:pt x="525" y="5654"/>
                  </a:lnTo>
                  <a:lnTo>
                    <a:pt x="635" y="5875"/>
                  </a:lnTo>
                  <a:lnTo>
                    <a:pt x="773" y="6096"/>
                  </a:lnTo>
                  <a:lnTo>
                    <a:pt x="911" y="6316"/>
                  </a:lnTo>
                  <a:lnTo>
                    <a:pt x="1049" y="6523"/>
                  </a:lnTo>
                  <a:lnTo>
                    <a:pt x="1214" y="6730"/>
                  </a:lnTo>
                  <a:lnTo>
                    <a:pt x="1380" y="6923"/>
                  </a:lnTo>
                  <a:lnTo>
                    <a:pt x="1559" y="7102"/>
                  </a:lnTo>
                  <a:lnTo>
                    <a:pt x="1738" y="7282"/>
                  </a:lnTo>
                  <a:lnTo>
                    <a:pt x="1931" y="7447"/>
                  </a:lnTo>
                  <a:lnTo>
                    <a:pt x="2138" y="7599"/>
                  </a:lnTo>
                  <a:lnTo>
                    <a:pt x="2345" y="7751"/>
                  </a:lnTo>
                  <a:lnTo>
                    <a:pt x="2552" y="7888"/>
                  </a:lnTo>
                  <a:lnTo>
                    <a:pt x="2786" y="8013"/>
                  </a:lnTo>
                  <a:lnTo>
                    <a:pt x="3007" y="8137"/>
                  </a:lnTo>
                  <a:lnTo>
                    <a:pt x="3241" y="8247"/>
                  </a:lnTo>
                  <a:lnTo>
                    <a:pt x="3490" y="8330"/>
                  </a:lnTo>
                  <a:lnTo>
                    <a:pt x="3738" y="8426"/>
                  </a:lnTo>
                  <a:lnTo>
                    <a:pt x="3986" y="8495"/>
                  </a:lnTo>
                  <a:lnTo>
                    <a:pt x="4248" y="8550"/>
                  </a:lnTo>
                  <a:lnTo>
                    <a:pt x="4510" y="8592"/>
                  </a:lnTo>
                  <a:lnTo>
                    <a:pt x="4772" y="8633"/>
                  </a:lnTo>
                  <a:lnTo>
                    <a:pt x="5034" y="8647"/>
                  </a:lnTo>
                  <a:lnTo>
                    <a:pt x="5310" y="8661"/>
                  </a:lnTo>
                  <a:lnTo>
                    <a:pt x="5586" y="8647"/>
                  </a:lnTo>
                  <a:lnTo>
                    <a:pt x="5862" y="8633"/>
                  </a:lnTo>
                  <a:lnTo>
                    <a:pt x="6124" y="8592"/>
                  </a:lnTo>
                  <a:lnTo>
                    <a:pt x="6386" y="8550"/>
                  </a:lnTo>
                  <a:lnTo>
                    <a:pt x="6648" y="8495"/>
                  </a:lnTo>
                  <a:lnTo>
                    <a:pt x="6896" y="8426"/>
                  </a:lnTo>
                  <a:lnTo>
                    <a:pt x="7144" y="8330"/>
                  </a:lnTo>
                  <a:lnTo>
                    <a:pt x="7379" y="8247"/>
                  </a:lnTo>
                  <a:lnTo>
                    <a:pt x="7613" y="8137"/>
                  </a:lnTo>
                  <a:lnTo>
                    <a:pt x="7848" y="8013"/>
                  </a:lnTo>
                  <a:lnTo>
                    <a:pt x="8068" y="7888"/>
                  </a:lnTo>
                  <a:lnTo>
                    <a:pt x="8289" y="7751"/>
                  </a:lnTo>
                  <a:lnTo>
                    <a:pt x="8496" y="7599"/>
                  </a:lnTo>
                  <a:lnTo>
                    <a:pt x="8689" y="7447"/>
                  </a:lnTo>
                  <a:lnTo>
                    <a:pt x="8882" y="7282"/>
                  </a:lnTo>
                  <a:lnTo>
                    <a:pt x="9075" y="7102"/>
                  </a:lnTo>
                  <a:lnTo>
                    <a:pt x="9240" y="6923"/>
                  </a:lnTo>
                  <a:lnTo>
                    <a:pt x="9420" y="6730"/>
                  </a:lnTo>
                  <a:lnTo>
                    <a:pt x="9571" y="6523"/>
                  </a:lnTo>
                  <a:lnTo>
                    <a:pt x="9723" y="6316"/>
                  </a:lnTo>
                  <a:lnTo>
                    <a:pt x="9861" y="6096"/>
                  </a:lnTo>
                  <a:lnTo>
                    <a:pt x="9985" y="5875"/>
                  </a:lnTo>
                  <a:lnTo>
                    <a:pt x="10109" y="5654"/>
                  </a:lnTo>
                  <a:lnTo>
                    <a:pt x="10206" y="5420"/>
                  </a:lnTo>
                  <a:lnTo>
                    <a:pt x="10302" y="5172"/>
                  </a:lnTo>
                  <a:lnTo>
                    <a:pt x="10385" y="4923"/>
                  </a:lnTo>
                  <a:lnTo>
                    <a:pt x="10454" y="4675"/>
                  </a:lnTo>
                  <a:lnTo>
                    <a:pt x="10523" y="4413"/>
                  </a:lnTo>
                  <a:lnTo>
                    <a:pt x="10564" y="4151"/>
                  </a:lnTo>
                  <a:lnTo>
                    <a:pt x="10606" y="3889"/>
                  </a:lnTo>
                  <a:lnTo>
                    <a:pt x="10620" y="3613"/>
                  </a:lnTo>
                  <a:lnTo>
                    <a:pt x="10633" y="3351"/>
                  </a:lnTo>
                  <a:lnTo>
                    <a:pt x="10620" y="3103"/>
                  </a:lnTo>
                  <a:lnTo>
                    <a:pt x="10606" y="2869"/>
                  </a:lnTo>
                  <a:lnTo>
                    <a:pt x="10578" y="2648"/>
                  </a:lnTo>
                  <a:lnTo>
                    <a:pt x="10551" y="2413"/>
                  </a:lnTo>
                  <a:lnTo>
                    <a:pt x="10495" y="2193"/>
                  </a:lnTo>
                  <a:lnTo>
                    <a:pt x="10440" y="1972"/>
                  </a:lnTo>
                  <a:lnTo>
                    <a:pt x="10385" y="1751"/>
                  </a:lnTo>
                  <a:lnTo>
                    <a:pt x="10316" y="1545"/>
                  </a:lnTo>
                  <a:lnTo>
                    <a:pt x="10233" y="1324"/>
                  </a:lnTo>
                  <a:lnTo>
                    <a:pt x="10137" y="1131"/>
                  </a:lnTo>
                  <a:lnTo>
                    <a:pt x="10040" y="924"/>
                  </a:lnTo>
                  <a:lnTo>
                    <a:pt x="9944" y="731"/>
                  </a:lnTo>
                  <a:lnTo>
                    <a:pt x="9820" y="538"/>
                  </a:lnTo>
                  <a:lnTo>
                    <a:pt x="9709" y="359"/>
                  </a:lnTo>
                  <a:lnTo>
                    <a:pt x="9571" y="179"/>
                  </a:lnTo>
                  <a:lnTo>
                    <a:pt x="9447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" name="Google Shape;283;p7"/>
            <p:cNvSpPr/>
            <p:nvPr/>
          </p:nvSpPr>
          <p:spPr>
            <a:xfrm>
              <a:off x="4707100" y="2361025"/>
              <a:ext cx="240675" cy="76900"/>
            </a:xfrm>
            <a:custGeom>
              <a:rect b="b" l="l" r="r" t="t"/>
              <a:pathLst>
                <a:path extrusionOk="0" h="3076" w="9627">
                  <a:moveTo>
                    <a:pt x="0" y="0"/>
                  </a:moveTo>
                  <a:lnTo>
                    <a:pt x="166" y="331"/>
                  </a:lnTo>
                  <a:lnTo>
                    <a:pt x="359" y="648"/>
                  </a:lnTo>
                  <a:lnTo>
                    <a:pt x="566" y="952"/>
                  </a:lnTo>
                  <a:lnTo>
                    <a:pt x="800" y="1241"/>
                  </a:lnTo>
                  <a:lnTo>
                    <a:pt x="1062" y="1517"/>
                  </a:lnTo>
                  <a:lnTo>
                    <a:pt x="1324" y="1765"/>
                  </a:lnTo>
                  <a:lnTo>
                    <a:pt x="1614" y="2000"/>
                  </a:lnTo>
                  <a:lnTo>
                    <a:pt x="1917" y="2220"/>
                  </a:lnTo>
                  <a:lnTo>
                    <a:pt x="2234" y="2413"/>
                  </a:lnTo>
                  <a:lnTo>
                    <a:pt x="2579" y="2579"/>
                  </a:lnTo>
                  <a:lnTo>
                    <a:pt x="2924" y="2731"/>
                  </a:lnTo>
                  <a:lnTo>
                    <a:pt x="3283" y="2841"/>
                  </a:lnTo>
                  <a:lnTo>
                    <a:pt x="3655" y="2937"/>
                  </a:lnTo>
                  <a:lnTo>
                    <a:pt x="4027" y="3006"/>
                  </a:lnTo>
                  <a:lnTo>
                    <a:pt x="4413" y="3062"/>
                  </a:lnTo>
                  <a:lnTo>
                    <a:pt x="4813" y="3075"/>
                  </a:lnTo>
                  <a:lnTo>
                    <a:pt x="5213" y="3062"/>
                  </a:lnTo>
                  <a:lnTo>
                    <a:pt x="5599" y="3006"/>
                  </a:lnTo>
                  <a:lnTo>
                    <a:pt x="5972" y="2937"/>
                  </a:lnTo>
                  <a:lnTo>
                    <a:pt x="6344" y="2841"/>
                  </a:lnTo>
                  <a:lnTo>
                    <a:pt x="6703" y="2731"/>
                  </a:lnTo>
                  <a:lnTo>
                    <a:pt x="7047" y="2579"/>
                  </a:lnTo>
                  <a:lnTo>
                    <a:pt x="7378" y="2413"/>
                  </a:lnTo>
                  <a:lnTo>
                    <a:pt x="7709" y="2220"/>
                  </a:lnTo>
                  <a:lnTo>
                    <a:pt x="8013" y="2000"/>
                  </a:lnTo>
                  <a:lnTo>
                    <a:pt x="8302" y="1765"/>
                  </a:lnTo>
                  <a:lnTo>
                    <a:pt x="8564" y="1517"/>
                  </a:lnTo>
                  <a:lnTo>
                    <a:pt x="8827" y="1241"/>
                  </a:lnTo>
                  <a:lnTo>
                    <a:pt x="9061" y="952"/>
                  </a:lnTo>
                  <a:lnTo>
                    <a:pt x="9268" y="648"/>
                  </a:lnTo>
                  <a:lnTo>
                    <a:pt x="9461" y="331"/>
                  </a:lnTo>
                  <a:lnTo>
                    <a:pt x="9626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84" name="Google Shape;284;p7"/>
          <p:cNvGrpSpPr/>
          <p:nvPr/>
        </p:nvGrpSpPr>
        <p:grpSpPr>
          <a:xfrm>
            <a:off x="1009650" y="1014450"/>
            <a:ext cx="7207887" cy="3196002"/>
            <a:chOff x="1009650" y="1014450"/>
            <a:chExt cx="7207887" cy="3196002"/>
          </a:xfrm>
        </p:grpSpPr>
        <p:sp>
          <p:nvSpPr>
            <p:cNvPr id="285" name="Google Shape;285;p7"/>
            <p:cNvSpPr/>
            <p:nvPr/>
          </p:nvSpPr>
          <p:spPr>
            <a:xfrm flipH="1">
              <a:off x="1092836" y="1095852"/>
              <a:ext cx="7124700" cy="3114600"/>
            </a:xfrm>
            <a:prstGeom prst="corner">
              <a:avLst>
                <a:gd fmla="val 2580" name="adj1"/>
                <a:gd fmla="val 2665" name="adj2"/>
              </a:avLst>
            </a:pr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" name="Google Shape;286;p7"/>
            <p:cNvSpPr/>
            <p:nvPr/>
          </p:nvSpPr>
          <p:spPr>
            <a:xfrm>
              <a:off x="1009650" y="1014450"/>
              <a:ext cx="7124700" cy="3114600"/>
            </a:xfrm>
            <a:prstGeom prst="rect">
              <a:avLst/>
            </a:prstGeom>
            <a:solidFill>
              <a:srgbClr val="FFFFFF">
                <a:alpha val="742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7" name="Google Shape;287;p7"/>
          <p:cNvSpPr txBox="1"/>
          <p:nvPr>
            <p:ph type="title"/>
          </p:nvPr>
        </p:nvSpPr>
        <p:spPr>
          <a:xfrm>
            <a:off x="1009650" y="205975"/>
            <a:ext cx="71211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88" name="Google Shape;288;p7"/>
          <p:cNvSpPr txBox="1"/>
          <p:nvPr>
            <p:ph idx="1" type="body"/>
          </p:nvPr>
        </p:nvSpPr>
        <p:spPr>
          <a:xfrm>
            <a:off x="1214525" y="1200150"/>
            <a:ext cx="2143800" cy="273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💀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👻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😼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289" name="Google Shape;289;p7"/>
          <p:cNvSpPr txBox="1"/>
          <p:nvPr>
            <p:ph idx="2" type="body"/>
          </p:nvPr>
        </p:nvSpPr>
        <p:spPr>
          <a:xfrm>
            <a:off x="3468064" y="1200150"/>
            <a:ext cx="2143800" cy="273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💀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👻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😼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290" name="Google Shape;290;p7"/>
          <p:cNvSpPr txBox="1"/>
          <p:nvPr>
            <p:ph idx="3" type="body"/>
          </p:nvPr>
        </p:nvSpPr>
        <p:spPr>
          <a:xfrm>
            <a:off x="5721602" y="1200150"/>
            <a:ext cx="2143800" cy="273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💀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👻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😼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grpSp>
        <p:nvGrpSpPr>
          <p:cNvPr id="291" name="Google Shape;291;p7"/>
          <p:cNvGrpSpPr/>
          <p:nvPr/>
        </p:nvGrpSpPr>
        <p:grpSpPr>
          <a:xfrm flipH="1" rot="426778">
            <a:off x="7599828" y="3692937"/>
            <a:ext cx="1143338" cy="1079043"/>
            <a:chOff x="5333200" y="3132625"/>
            <a:chExt cx="177925" cy="167925"/>
          </a:xfrm>
        </p:grpSpPr>
        <p:sp>
          <p:nvSpPr>
            <p:cNvPr id="292" name="Google Shape;292;p7"/>
            <p:cNvSpPr/>
            <p:nvPr/>
          </p:nvSpPr>
          <p:spPr>
            <a:xfrm>
              <a:off x="5418375" y="3132625"/>
              <a:ext cx="30350" cy="42075"/>
            </a:xfrm>
            <a:custGeom>
              <a:rect b="b" l="l" r="r" t="t"/>
              <a:pathLst>
                <a:path extrusionOk="0" h="1683" w="1214">
                  <a:moveTo>
                    <a:pt x="414" y="0"/>
                  </a:moveTo>
                  <a:lnTo>
                    <a:pt x="386" y="14"/>
                  </a:lnTo>
                  <a:lnTo>
                    <a:pt x="345" y="42"/>
                  </a:lnTo>
                  <a:lnTo>
                    <a:pt x="317" y="83"/>
                  </a:lnTo>
                  <a:lnTo>
                    <a:pt x="317" y="138"/>
                  </a:lnTo>
                  <a:lnTo>
                    <a:pt x="359" y="345"/>
                  </a:lnTo>
                  <a:lnTo>
                    <a:pt x="372" y="469"/>
                  </a:lnTo>
                  <a:lnTo>
                    <a:pt x="372" y="579"/>
                  </a:lnTo>
                  <a:lnTo>
                    <a:pt x="359" y="690"/>
                  </a:lnTo>
                  <a:lnTo>
                    <a:pt x="331" y="786"/>
                  </a:lnTo>
                  <a:lnTo>
                    <a:pt x="290" y="883"/>
                  </a:lnTo>
                  <a:lnTo>
                    <a:pt x="221" y="966"/>
                  </a:lnTo>
                  <a:lnTo>
                    <a:pt x="97" y="924"/>
                  </a:lnTo>
                  <a:lnTo>
                    <a:pt x="83" y="1048"/>
                  </a:lnTo>
                  <a:lnTo>
                    <a:pt x="55" y="1172"/>
                  </a:lnTo>
                  <a:lnTo>
                    <a:pt x="0" y="1297"/>
                  </a:lnTo>
                  <a:lnTo>
                    <a:pt x="97" y="1324"/>
                  </a:lnTo>
                  <a:lnTo>
                    <a:pt x="179" y="1366"/>
                  </a:lnTo>
                  <a:lnTo>
                    <a:pt x="235" y="1434"/>
                  </a:lnTo>
                  <a:lnTo>
                    <a:pt x="262" y="1476"/>
                  </a:lnTo>
                  <a:lnTo>
                    <a:pt x="276" y="1517"/>
                  </a:lnTo>
                  <a:lnTo>
                    <a:pt x="372" y="1490"/>
                  </a:lnTo>
                  <a:lnTo>
                    <a:pt x="469" y="1476"/>
                  </a:lnTo>
                  <a:lnTo>
                    <a:pt x="552" y="1476"/>
                  </a:lnTo>
                  <a:lnTo>
                    <a:pt x="635" y="1490"/>
                  </a:lnTo>
                  <a:lnTo>
                    <a:pt x="717" y="1517"/>
                  </a:lnTo>
                  <a:lnTo>
                    <a:pt x="800" y="1559"/>
                  </a:lnTo>
                  <a:lnTo>
                    <a:pt x="855" y="1614"/>
                  </a:lnTo>
                  <a:lnTo>
                    <a:pt x="910" y="1683"/>
                  </a:lnTo>
                  <a:lnTo>
                    <a:pt x="993" y="1586"/>
                  </a:lnTo>
                  <a:lnTo>
                    <a:pt x="1034" y="1545"/>
                  </a:lnTo>
                  <a:lnTo>
                    <a:pt x="1076" y="1517"/>
                  </a:lnTo>
                  <a:lnTo>
                    <a:pt x="1159" y="1490"/>
                  </a:lnTo>
                  <a:lnTo>
                    <a:pt x="1214" y="1490"/>
                  </a:lnTo>
                  <a:lnTo>
                    <a:pt x="1131" y="1407"/>
                  </a:lnTo>
                  <a:lnTo>
                    <a:pt x="1090" y="1338"/>
                  </a:lnTo>
                  <a:lnTo>
                    <a:pt x="1048" y="1283"/>
                  </a:lnTo>
                  <a:lnTo>
                    <a:pt x="1034" y="1214"/>
                  </a:lnTo>
                  <a:lnTo>
                    <a:pt x="1021" y="1159"/>
                  </a:lnTo>
                  <a:lnTo>
                    <a:pt x="1007" y="1159"/>
                  </a:lnTo>
                  <a:lnTo>
                    <a:pt x="938" y="938"/>
                  </a:lnTo>
                  <a:lnTo>
                    <a:pt x="910" y="828"/>
                  </a:lnTo>
                  <a:lnTo>
                    <a:pt x="883" y="717"/>
                  </a:lnTo>
                  <a:lnTo>
                    <a:pt x="883" y="607"/>
                  </a:lnTo>
                  <a:lnTo>
                    <a:pt x="883" y="497"/>
                  </a:lnTo>
                  <a:lnTo>
                    <a:pt x="910" y="400"/>
                  </a:lnTo>
                  <a:lnTo>
                    <a:pt x="979" y="304"/>
                  </a:lnTo>
                  <a:lnTo>
                    <a:pt x="993" y="276"/>
                  </a:lnTo>
                  <a:lnTo>
                    <a:pt x="1007" y="248"/>
                  </a:lnTo>
                  <a:lnTo>
                    <a:pt x="993" y="193"/>
                  </a:lnTo>
                  <a:lnTo>
                    <a:pt x="966" y="152"/>
                  </a:lnTo>
                  <a:lnTo>
                    <a:pt x="910" y="124"/>
                  </a:lnTo>
                  <a:lnTo>
                    <a:pt x="786" y="111"/>
                  </a:lnTo>
                  <a:lnTo>
                    <a:pt x="676" y="83"/>
                  </a:lnTo>
                  <a:lnTo>
                    <a:pt x="441" y="14"/>
                  </a:lnTo>
                  <a:lnTo>
                    <a:pt x="414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" name="Google Shape;293;p7"/>
            <p:cNvSpPr/>
            <p:nvPr/>
          </p:nvSpPr>
          <p:spPr>
            <a:xfrm>
              <a:off x="5466625" y="3212600"/>
              <a:ext cx="23125" cy="81400"/>
            </a:xfrm>
            <a:custGeom>
              <a:rect b="b" l="l" r="r" t="t"/>
              <a:pathLst>
                <a:path extrusionOk="0" h="3256" w="925">
                  <a:moveTo>
                    <a:pt x="718" y="1"/>
                  </a:moveTo>
                  <a:lnTo>
                    <a:pt x="111" y="1035"/>
                  </a:lnTo>
                  <a:lnTo>
                    <a:pt x="1" y="994"/>
                  </a:lnTo>
                  <a:lnTo>
                    <a:pt x="1" y="994"/>
                  </a:lnTo>
                  <a:lnTo>
                    <a:pt x="70" y="1656"/>
                  </a:lnTo>
                  <a:lnTo>
                    <a:pt x="304" y="1545"/>
                  </a:lnTo>
                  <a:lnTo>
                    <a:pt x="428" y="1490"/>
                  </a:lnTo>
                  <a:lnTo>
                    <a:pt x="539" y="1407"/>
                  </a:lnTo>
                  <a:lnTo>
                    <a:pt x="635" y="1325"/>
                  </a:lnTo>
                  <a:lnTo>
                    <a:pt x="732" y="1242"/>
                  </a:lnTo>
                  <a:lnTo>
                    <a:pt x="828" y="1145"/>
                  </a:lnTo>
                  <a:lnTo>
                    <a:pt x="911" y="1035"/>
                  </a:lnTo>
                  <a:lnTo>
                    <a:pt x="870" y="1187"/>
                  </a:lnTo>
                  <a:lnTo>
                    <a:pt x="815" y="1352"/>
                  </a:lnTo>
                  <a:lnTo>
                    <a:pt x="746" y="1545"/>
                  </a:lnTo>
                  <a:lnTo>
                    <a:pt x="635" y="1766"/>
                  </a:lnTo>
                  <a:lnTo>
                    <a:pt x="566" y="1876"/>
                  </a:lnTo>
                  <a:lnTo>
                    <a:pt x="497" y="1987"/>
                  </a:lnTo>
                  <a:lnTo>
                    <a:pt x="415" y="2083"/>
                  </a:lnTo>
                  <a:lnTo>
                    <a:pt x="318" y="2180"/>
                  </a:lnTo>
                  <a:lnTo>
                    <a:pt x="222" y="2276"/>
                  </a:lnTo>
                  <a:lnTo>
                    <a:pt x="97" y="2359"/>
                  </a:lnTo>
                  <a:lnTo>
                    <a:pt x="97" y="2580"/>
                  </a:lnTo>
                  <a:lnTo>
                    <a:pt x="84" y="2814"/>
                  </a:lnTo>
                  <a:lnTo>
                    <a:pt x="70" y="3035"/>
                  </a:lnTo>
                  <a:lnTo>
                    <a:pt x="28" y="3255"/>
                  </a:lnTo>
                  <a:lnTo>
                    <a:pt x="222" y="3186"/>
                  </a:lnTo>
                  <a:lnTo>
                    <a:pt x="387" y="3104"/>
                  </a:lnTo>
                  <a:lnTo>
                    <a:pt x="553" y="3007"/>
                  </a:lnTo>
                  <a:lnTo>
                    <a:pt x="718" y="2897"/>
                  </a:lnTo>
                  <a:lnTo>
                    <a:pt x="787" y="2552"/>
                  </a:lnTo>
                  <a:lnTo>
                    <a:pt x="856" y="2207"/>
                  </a:lnTo>
                  <a:lnTo>
                    <a:pt x="897" y="1876"/>
                  </a:lnTo>
                  <a:lnTo>
                    <a:pt x="925" y="1545"/>
                  </a:lnTo>
                  <a:lnTo>
                    <a:pt x="925" y="1201"/>
                  </a:lnTo>
                  <a:lnTo>
                    <a:pt x="897" y="856"/>
                  </a:lnTo>
                  <a:lnTo>
                    <a:pt x="842" y="511"/>
                  </a:lnTo>
                  <a:lnTo>
                    <a:pt x="759" y="166"/>
                  </a:lnTo>
                  <a:lnTo>
                    <a:pt x="718" y="1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" name="Google Shape;294;p7"/>
            <p:cNvSpPr/>
            <p:nvPr/>
          </p:nvSpPr>
          <p:spPr>
            <a:xfrm>
              <a:off x="5447675" y="3161225"/>
              <a:ext cx="63450" cy="121750"/>
            </a:xfrm>
            <a:custGeom>
              <a:rect b="b" l="l" r="r" t="t"/>
              <a:pathLst>
                <a:path extrusionOk="0" h="4870" w="2538">
                  <a:moveTo>
                    <a:pt x="0" y="1"/>
                  </a:moveTo>
                  <a:lnTo>
                    <a:pt x="14" y="84"/>
                  </a:lnTo>
                  <a:lnTo>
                    <a:pt x="56" y="153"/>
                  </a:lnTo>
                  <a:lnTo>
                    <a:pt x="111" y="222"/>
                  </a:lnTo>
                  <a:lnTo>
                    <a:pt x="180" y="263"/>
                  </a:lnTo>
                  <a:lnTo>
                    <a:pt x="318" y="359"/>
                  </a:lnTo>
                  <a:lnTo>
                    <a:pt x="455" y="456"/>
                  </a:lnTo>
                  <a:lnTo>
                    <a:pt x="469" y="470"/>
                  </a:lnTo>
                  <a:lnTo>
                    <a:pt x="483" y="456"/>
                  </a:lnTo>
                  <a:lnTo>
                    <a:pt x="593" y="511"/>
                  </a:lnTo>
                  <a:lnTo>
                    <a:pt x="690" y="580"/>
                  </a:lnTo>
                  <a:lnTo>
                    <a:pt x="786" y="649"/>
                  </a:lnTo>
                  <a:lnTo>
                    <a:pt x="883" y="732"/>
                  </a:lnTo>
                  <a:lnTo>
                    <a:pt x="966" y="828"/>
                  </a:lnTo>
                  <a:lnTo>
                    <a:pt x="1048" y="939"/>
                  </a:lnTo>
                  <a:lnTo>
                    <a:pt x="1186" y="1159"/>
                  </a:lnTo>
                  <a:lnTo>
                    <a:pt x="1324" y="1408"/>
                  </a:lnTo>
                  <a:lnTo>
                    <a:pt x="1421" y="1656"/>
                  </a:lnTo>
                  <a:lnTo>
                    <a:pt x="1517" y="1890"/>
                  </a:lnTo>
                  <a:lnTo>
                    <a:pt x="1586" y="2125"/>
                  </a:lnTo>
                  <a:lnTo>
                    <a:pt x="1683" y="2442"/>
                  </a:lnTo>
                  <a:lnTo>
                    <a:pt x="1752" y="2787"/>
                  </a:lnTo>
                  <a:lnTo>
                    <a:pt x="1793" y="3145"/>
                  </a:lnTo>
                  <a:lnTo>
                    <a:pt x="1807" y="3490"/>
                  </a:lnTo>
                  <a:lnTo>
                    <a:pt x="1793" y="3849"/>
                  </a:lnTo>
                  <a:lnTo>
                    <a:pt x="1752" y="4207"/>
                  </a:lnTo>
                  <a:lnTo>
                    <a:pt x="1724" y="4373"/>
                  </a:lnTo>
                  <a:lnTo>
                    <a:pt x="1683" y="4538"/>
                  </a:lnTo>
                  <a:lnTo>
                    <a:pt x="1641" y="4704"/>
                  </a:lnTo>
                  <a:lnTo>
                    <a:pt x="1586" y="4869"/>
                  </a:lnTo>
                  <a:lnTo>
                    <a:pt x="1697" y="4773"/>
                  </a:lnTo>
                  <a:lnTo>
                    <a:pt x="1807" y="4662"/>
                  </a:lnTo>
                  <a:lnTo>
                    <a:pt x="1917" y="4552"/>
                  </a:lnTo>
                  <a:lnTo>
                    <a:pt x="2014" y="4442"/>
                  </a:lnTo>
                  <a:lnTo>
                    <a:pt x="2110" y="4317"/>
                  </a:lnTo>
                  <a:lnTo>
                    <a:pt x="2193" y="4180"/>
                  </a:lnTo>
                  <a:lnTo>
                    <a:pt x="2262" y="4055"/>
                  </a:lnTo>
                  <a:lnTo>
                    <a:pt x="2331" y="3917"/>
                  </a:lnTo>
                  <a:lnTo>
                    <a:pt x="2386" y="3766"/>
                  </a:lnTo>
                  <a:lnTo>
                    <a:pt x="2441" y="3614"/>
                  </a:lnTo>
                  <a:lnTo>
                    <a:pt x="2483" y="3462"/>
                  </a:lnTo>
                  <a:lnTo>
                    <a:pt x="2510" y="3311"/>
                  </a:lnTo>
                  <a:lnTo>
                    <a:pt x="2524" y="3145"/>
                  </a:lnTo>
                  <a:lnTo>
                    <a:pt x="2538" y="2980"/>
                  </a:lnTo>
                  <a:lnTo>
                    <a:pt x="2538" y="2800"/>
                  </a:lnTo>
                  <a:lnTo>
                    <a:pt x="2524" y="2635"/>
                  </a:lnTo>
                  <a:lnTo>
                    <a:pt x="2497" y="2400"/>
                  </a:lnTo>
                  <a:lnTo>
                    <a:pt x="2441" y="2152"/>
                  </a:lnTo>
                  <a:lnTo>
                    <a:pt x="2372" y="1918"/>
                  </a:lnTo>
                  <a:lnTo>
                    <a:pt x="2276" y="1683"/>
                  </a:lnTo>
                  <a:lnTo>
                    <a:pt x="2166" y="1463"/>
                  </a:lnTo>
                  <a:lnTo>
                    <a:pt x="2028" y="1242"/>
                  </a:lnTo>
                  <a:lnTo>
                    <a:pt x="1890" y="1035"/>
                  </a:lnTo>
                  <a:lnTo>
                    <a:pt x="1724" y="828"/>
                  </a:lnTo>
                  <a:lnTo>
                    <a:pt x="1545" y="649"/>
                  </a:lnTo>
                  <a:lnTo>
                    <a:pt x="1366" y="484"/>
                  </a:lnTo>
                  <a:lnTo>
                    <a:pt x="1159" y="346"/>
                  </a:lnTo>
                  <a:lnTo>
                    <a:pt x="952" y="222"/>
                  </a:lnTo>
                  <a:lnTo>
                    <a:pt x="718" y="125"/>
                  </a:lnTo>
                  <a:lnTo>
                    <a:pt x="483" y="56"/>
                  </a:lnTo>
                  <a:lnTo>
                    <a:pt x="249" y="1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p7"/>
            <p:cNvSpPr/>
            <p:nvPr/>
          </p:nvSpPr>
          <p:spPr>
            <a:xfrm>
              <a:off x="5448350" y="3173300"/>
              <a:ext cx="35550" cy="47250"/>
            </a:xfrm>
            <a:custGeom>
              <a:rect b="b" l="l" r="r" t="t"/>
              <a:pathLst>
                <a:path extrusionOk="0" h="1890" w="1422">
                  <a:moveTo>
                    <a:pt x="442" y="1"/>
                  </a:moveTo>
                  <a:lnTo>
                    <a:pt x="442" y="28"/>
                  </a:lnTo>
                  <a:lnTo>
                    <a:pt x="442" y="42"/>
                  </a:lnTo>
                  <a:lnTo>
                    <a:pt x="415" y="69"/>
                  </a:lnTo>
                  <a:lnTo>
                    <a:pt x="304" y="69"/>
                  </a:lnTo>
                  <a:lnTo>
                    <a:pt x="222" y="42"/>
                  </a:lnTo>
                  <a:lnTo>
                    <a:pt x="153" y="28"/>
                  </a:lnTo>
                  <a:lnTo>
                    <a:pt x="97" y="28"/>
                  </a:lnTo>
                  <a:lnTo>
                    <a:pt x="42" y="42"/>
                  </a:lnTo>
                  <a:lnTo>
                    <a:pt x="1" y="56"/>
                  </a:lnTo>
                  <a:lnTo>
                    <a:pt x="70" y="166"/>
                  </a:lnTo>
                  <a:lnTo>
                    <a:pt x="139" y="276"/>
                  </a:lnTo>
                  <a:lnTo>
                    <a:pt x="208" y="400"/>
                  </a:lnTo>
                  <a:lnTo>
                    <a:pt x="249" y="525"/>
                  </a:lnTo>
                  <a:lnTo>
                    <a:pt x="346" y="787"/>
                  </a:lnTo>
                  <a:lnTo>
                    <a:pt x="428" y="1035"/>
                  </a:lnTo>
                  <a:lnTo>
                    <a:pt x="539" y="1462"/>
                  </a:lnTo>
                  <a:lnTo>
                    <a:pt x="622" y="1890"/>
                  </a:lnTo>
                  <a:lnTo>
                    <a:pt x="1008" y="1683"/>
                  </a:lnTo>
                  <a:lnTo>
                    <a:pt x="1215" y="1600"/>
                  </a:lnTo>
                  <a:lnTo>
                    <a:pt x="1421" y="1504"/>
                  </a:lnTo>
                  <a:lnTo>
                    <a:pt x="1339" y="1297"/>
                  </a:lnTo>
                  <a:lnTo>
                    <a:pt x="1256" y="1090"/>
                  </a:lnTo>
                  <a:lnTo>
                    <a:pt x="1146" y="883"/>
                  </a:lnTo>
                  <a:lnTo>
                    <a:pt x="1035" y="690"/>
                  </a:lnTo>
                  <a:lnTo>
                    <a:pt x="911" y="497"/>
                  </a:lnTo>
                  <a:lnTo>
                    <a:pt x="773" y="318"/>
                  </a:lnTo>
                  <a:lnTo>
                    <a:pt x="608" y="152"/>
                  </a:lnTo>
                  <a:lnTo>
                    <a:pt x="442" y="1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6" name="Google Shape;296;p7"/>
            <p:cNvSpPr/>
            <p:nvPr/>
          </p:nvSpPr>
          <p:spPr>
            <a:xfrm>
              <a:off x="5419400" y="3175025"/>
              <a:ext cx="45875" cy="97250"/>
            </a:xfrm>
            <a:custGeom>
              <a:rect b="b" l="l" r="r" t="t"/>
              <a:pathLst>
                <a:path extrusionOk="0" h="3890" w="1835">
                  <a:moveTo>
                    <a:pt x="718" y="2607"/>
                  </a:moveTo>
                  <a:lnTo>
                    <a:pt x="925" y="3048"/>
                  </a:lnTo>
                  <a:lnTo>
                    <a:pt x="456" y="3048"/>
                  </a:lnTo>
                  <a:lnTo>
                    <a:pt x="718" y="2607"/>
                  </a:lnTo>
                  <a:close/>
                  <a:moveTo>
                    <a:pt x="552" y="0"/>
                  </a:moveTo>
                  <a:lnTo>
                    <a:pt x="304" y="1049"/>
                  </a:lnTo>
                  <a:lnTo>
                    <a:pt x="194" y="1573"/>
                  </a:lnTo>
                  <a:lnTo>
                    <a:pt x="97" y="2111"/>
                  </a:lnTo>
                  <a:lnTo>
                    <a:pt x="290" y="2235"/>
                  </a:lnTo>
                  <a:lnTo>
                    <a:pt x="456" y="2386"/>
                  </a:lnTo>
                  <a:lnTo>
                    <a:pt x="56" y="2469"/>
                  </a:lnTo>
                  <a:lnTo>
                    <a:pt x="28" y="2786"/>
                  </a:lnTo>
                  <a:lnTo>
                    <a:pt x="1" y="3117"/>
                  </a:lnTo>
                  <a:lnTo>
                    <a:pt x="1" y="3503"/>
                  </a:lnTo>
                  <a:lnTo>
                    <a:pt x="1" y="3890"/>
                  </a:lnTo>
                  <a:lnTo>
                    <a:pt x="97" y="3890"/>
                  </a:lnTo>
                  <a:lnTo>
                    <a:pt x="180" y="3876"/>
                  </a:lnTo>
                  <a:lnTo>
                    <a:pt x="263" y="3862"/>
                  </a:lnTo>
                  <a:lnTo>
                    <a:pt x="331" y="3834"/>
                  </a:lnTo>
                  <a:lnTo>
                    <a:pt x="331" y="3407"/>
                  </a:lnTo>
                  <a:lnTo>
                    <a:pt x="469" y="3421"/>
                  </a:lnTo>
                  <a:lnTo>
                    <a:pt x="814" y="3407"/>
                  </a:lnTo>
                  <a:lnTo>
                    <a:pt x="1049" y="3379"/>
                  </a:lnTo>
                  <a:lnTo>
                    <a:pt x="1297" y="3352"/>
                  </a:lnTo>
                  <a:lnTo>
                    <a:pt x="1573" y="3283"/>
                  </a:lnTo>
                  <a:lnTo>
                    <a:pt x="1835" y="3214"/>
                  </a:lnTo>
                  <a:lnTo>
                    <a:pt x="1793" y="2704"/>
                  </a:lnTo>
                  <a:lnTo>
                    <a:pt x="1766" y="2469"/>
                  </a:lnTo>
                  <a:lnTo>
                    <a:pt x="1104" y="2248"/>
                  </a:lnTo>
                  <a:lnTo>
                    <a:pt x="1269" y="2138"/>
                  </a:lnTo>
                  <a:lnTo>
                    <a:pt x="1449" y="2014"/>
                  </a:lnTo>
                  <a:lnTo>
                    <a:pt x="1697" y="1862"/>
                  </a:lnTo>
                  <a:lnTo>
                    <a:pt x="1642" y="1517"/>
                  </a:lnTo>
                  <a:lnTo>
                    <a:pt x="1573" y="1159"/>
                  </a:lnTo>
                  <a:lnTo>
                    <a:pt x="1476" y="869"/>
                  </a:lnTo>
                  <a:lnTo>
                    <a:pt x="1380" y="566"/>
                  </a:lnTo>
                  <a:lnTo>
                    <a:pt x="1255" y="290"/>
                  </a:lnTo>
                  <a:lnTo>
                    <a:pt x="1118" y="0"/>
                  </a:lnTo>
                  <a:lnTo>
                    <a:pt x="1062" y="56"/>
                  </a:lnTo>
                  <a:lnTo>
                    <a:pt x="1021" y="111"/>
                  </a:lnTo>
                  <a:lnTo>
                    <a:pt x="980" y="180"/>
                  </a:lnTo>
                  <a:lnTo>
                    <a:pt x="952" y="263"/>
                  </a:lnTo>
                  <a:lnTo>
                    <a:pt x="952" y="290"/>
                  </a:lnTo>
                  <a:lnTo>
                    <a:pt x="925" y="318"/>
                  </a:lnTo>
                  <a:lnTo>
                    <a:pt x="897" y="331"/>
                  </a:lnTo>
                  <a:lnTo>
                    <a:pt x="842" y="331"/>
                  </a:lnTo>
                  <a:lnTo>
                    <a:pt x="814" y="318"/>
                  </a:lnTo>
                  <a:lnTo>
                    <a:pt x="787" y="290"/>
                  </a:lnTo>
                  <a:lnTo>
                    <a:pt x="787" y="263"/>
                  </a:lnTo>
                  <a:lnTo>
                    <a:pt x="745" y="152"/>
                  </a:lnTo>
                  <a:lnTo>
                    <a:pt x="704" y="69"/>
                  </a:lnTo>
                  <a:lnTo>
                    <a:pt x="635" y="28"/>
                  </a:lnTo>
                  <a:lnTo>
                    <a:pt x="552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" name="Google Shape;297;p7"/>
            <p:cNvSpPr/>
            <p:nvPr/>
          </p:nvSpPr>
          <p:spPr>
            <a:xfrm>
              <a:off x="5419750" y="3262950"/>
              <a:ext cx="46225" cy="37600"/>
            </a:xfrm>
            <a:custGeom>
              <a:rect b="b" l="l" r="r" t="t"/>
              <a:pathLst>
                <a:path extrusionOk="0" h="1504" w="1849">
                  <a:moveTo>
                    <a:pt x="1766" y="0"/>
                  </a:moveTo>
                  <a:lnTo>
                    <a:pt x="979" y="235"/>
                  </a:lnTo>
                  <a:lnTo>
                    <a:pt x="979" y="621"/>
                  </a:lnTo>
                  <a:lnTo>
                    <a:pt x="897" y="648"/>
                  </a:lnTo>
                  <a:lnTo>
                    <a:pt x="690" y="676"/>
                  </a:lnTo>
                  <a:lnTo>
                    <a:pt x="538" y="690"/>
                  </a:lnTo>
                  <a:lnTo>
                    <a:pt x="373" y="690"/>
                  </a:lnTo>
                  <a:lnTo>
                    <a:pt x="193" y="676"/>
                  </a:lnTo>
                  <a:lnTo>
                    <a:pt x="0" y="648"/>
                  </a:lnTo>
                  <a:lnTo>
                    <a:pt x="42" y="1159"/>
                  </a:lnTo>
                  <a:lnTo>
                    <a:pt x="55" y="1490"/>
                  </a:lnTo>
                  <a:lnTo>
                    <a:pt x="455" y="1503"/>
                  </a:lnTo>
                  <a:lnTo>
                    <a:pt x="842" y="1476"/>
                  </a:lnTo>
                  <a:lnTo>
                    <a:pt x="1035" y="1462"/>
                  </a:lnTo>
                  <a:lnTo>
                    <a:pt x="1228" y="1421"/>
                  </a:lnTo>
                  <a:lnTo>
                    <a:pt x="1421" y="1393"/>
                  </a:lnTo>
                  <a:lnTo>
                    <a:pt x="1614" y="1338"/>
                  </a:lnTo>
                  <a:lnTo>
                    <a:pt x="1779" y="1297"/>
                  </a:lnTo>
                  <a:lnTo>
                    <a:pt x="1807" y="1076"/>
                  </a:lnTo>
                  <a:lnTo>
                    <a:pt x="1821" y="855"/>
                  </a:lnTo>
                  <a:lnTo>
                    <a:pt x="1848" y="414"/>
                  </a:lnTo>
                  <a:lnTo>
                    <a:pt x="1848" y="414"/>
                  </a:lnTo>
                  <a:lnTo>
                    <a:pt x="1779" y="441"/>
                  </a:lnTo>
                  <a:lnTo>
                    <a:pt x="1766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8" name="Google Shape;298;p7"/>
            <p:cNvSpPr/>
            <p:nvPr/>
          </p:nvSpPr>
          <p:spPr>
            <a:xfrm>
              <a:off x="5385275" y="3170550"/>
              <a:ext cx="46550" cy="101725"/>
            </a:xfrm>
            <a:custGeom>
              <a:rect b="b" l="l" r="r" t="t"/>
              <a:pathLst>
                <a:path extrusionOk="0" h="4069" w="1862">
                  <a:moveTo>
                    <a:pt x="1186" y="0"/>
                  </a:moveTo>
                  <a:lnTo>
                    <a:pt x="1035" y="207"/>
                  </a:lnTo>
                  <a:lnTo>
                    <a:pt x="869" y="414"/>
                  </a:lnTo>
                  <a:lnTo>
                    <a:pt x="717" y="621"/>
                  </a:lnTo>
                  <a:lnTo>
                    <a:pt x="648" y="731"/>
                  </a:lnTo>
                  <a:lnTo>
                    <a:pt x="579" y="841"/>
                  </a:lnTo>
                  <a:lnTo>
                    <a:pt x="428" y="1159"/>
                  </a:lnTo>
                  <a:lnTo>
                    <a:pt x="304" y="1476"/>
                  </a:lnTo>
                  <a:lnTo>
                    <a:pt x="193" y="1793"/>
                  </a:lnTo>
                  <a:lnTo>
                    <a:pt x="97" y="2124"/>
                  </a:lnTo>
                  <a:lnTo>
                    <a:pt x="0" y="2524"/>
                  </a:lnTo>
                  <a:lnTo>
                    <a:pt x="28" y="2607"/>
                  </a:lnTo>
                  <a:lnTo>
                    <a:pt x="69" y="2703"/>
                  </a:lnTo>
                  <a:lnTo>
                    <a:pt x="138" y="2827"/>
                  </a:lnTo>
                  <a:lnTo>
                    <a:pt x="221" y="2965"/>
                  </a:lnTo>
                  <a:lnTo>
                    <a:pt x="345" y="3103"/>
                  </a:lnTo>
                  <a:lnTo>
                    <a:pt x="510" y="3241"/>
                  </a:lnTo>
                  <a:lnTo>
                    <a:pt x="593" y="3296"/>
                  </a:lnTo>
                  <a:lnTo>
                    <a:pt x="704" y="3351"/>
                  </a:lnTo>
                  <a:lnTo>
                    <a:pt x="814" y="3407"/>
                  </a:lnTo>
                  <a:lnTo>
                    <a:pt x="938" y="3448"/>
                  </a:lnTo>
                  <a:lnTo>
                    <a:pt x="938" y="4013"/>
                  </a:lnTo>
                  <a:lnTo>
                    <a:pt x="1048" y="4041"/>
                  </a:lnTo>
                  <a:lnTo>
                    <a:pt x="1172" y="4055"/>
                  </a:lnTo>
                  <a:lnTo>
                    <a:pt x="1310" y="4069"/>
                  </a:lnTo>
                  <a:lnTo>
                    <a:pt x="1297" y="3751"/>
                  </a:lnTo>
                  <a:lnTo>
                    <a:pt x="1297" y="3434"/>
                  </a:lnTo>
                  <a:lnTo>
                    <a:pt x="1310" y="3048"/>
                  </a:lnTo>
                  <a:lnTo>
                    <a:pt x="1338" y="2662"/>
                  </a:lnTo>
                  <a:lnTo>
                    <a:pt x="1338" y="2662"/>
                  </a:lnTo>
                  <a:lnTo>
                    <a:pt x="814" y="2786"/>
                  </a:lnTo>
                  <a:lnTo>
                    <a:pt x="248" y="1779"/>
                  </a:lnTo>
                  <a:lnTo>
                    <a:pt x="248" y="1779"/>
                  </a:lnTo>
                  <a:lnTo>
                    <a:pt x="345" y="1807"/>
                  </a:lnTo>
                  <a:lnTo>
                    <a:pt x="621" y="1890"/>
                  </a:lnTo>
                  <a:lnTo>
                    <a:pt x="786" y="1959"/>
                  </a:lnTo>
                  <a:lnTo>
                    <a:pt x="979" y="2041"/>
                  </a:lnTo>
                  <a:lnTo>
                    <a:pt x="1186" y="2124"/>
                  </a:lnTo>
                  <a:lnTo>
                    <a:pt x="1393" y="2234"/>
                  </a:lnTo>
                  <a:lnTo>
                    <a:pt x="1476" y="1710"/>
                  </a:lnTo>
                  <a:lnTo>
                    <a:pt x="1572" y="1200"/>
                  </a:lnTo>
                  <a:lnTo>
                    <a:pt x="1710" y="676"/>
                  </a:lnTo>
                  <a:lnTo>
                    <a:pt x="1862" y="166"/>
                  </a:lnTo>
                  <a:lnTo>
                    <a:pt x="1793" y="179"/>
                  </a:lnTo>
                  <a:lnTo>
                    <a:pt x="1710" y="207"/>
                  </a:lnTo>
                  <a:lnTo>
                    <a:pt x="1628" y="235"/>
                  </a:lnTo>
                  <a:lnTo>
                    <a:pt x="1559" y="290"/>
                  </a:lnTo>
                  <a:lnTo>
                    <a:pt x="1531" y="304"/>
                  </a:lnTo>
                  <a:lnTo>
                    <a:pt x="1490" y="304"/>
                  </a:lnTo>
                  <a:lnTo>
                    <a:pt x="1434" y="290"/>
                  </a:lnTo>
                  <a:lnTo>
                    <a:pt x="1393" y="248"/>
                  </a:lnTo>
                  <a:lnTo>
                    <a:pt x="1379" y="221"/>
                  </a:lnTo>
                  <a:lnTo>
                    <a:pt x="1379" y="193"/>
                  </a:lnTo>
                  <a:lnTo>
                    <a:pt x="1379" y="138"/>
                  </a:lnTo>
                  <a:lnTo>
                    <a:pt x="1366" y="97"/>
                  </a:lnTo>
                  <a:lnTo>
                    <a:pt x="1352" y="69"/>
                  </a:lnTo>
                  <a:lnTo>
                    <a:pt x="1324" y="42"/>
                  </a:lnTo>
                  <a:lnTo>
                    <a:pt x="1269" y="1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" name="Google Shape;299;p7"/>
            <p:cNvSpPr/>
            <p:nvPr/>
          </p:nvSpPr>
          <p:spPr>
            <a:xfrm>
              <a:off x="5333200" y="3151925"/>
              <a:ext cx="81400" cy="135875"/>
            </a:xfrm>
            <a:custGeom>
              <a:rect b="b" l="l" r="r" t="t"/>
              <a:pathLst>
                <a:path extrusionOk="0" h="5435" w="3256">
                  <a:moveTo>
                    <a:pt x="2566" y="0"/>
                  </a:moveTo>
                  <a:lnTo>
                    <a:pt x="2345" y="14"/>
                  </a:lnTo>
                  <a:lnTo>
                    <a:pt x="2194" y="42"/>
                  </a:lnTo>
                  <a:lnTo>
                    <a:pt x="2028" y="83"/>
                  </a:lnTo>
                  <a:lnTo>
                    <a:pt x="1876" y="138"/>
                  </a:lnTo>
                  <a:lnTo>
                    <a:pt x="1738" y="194"/>
                  </a:lnTo>
                  <a:lnTo>
                    <a:pt x="1587" y="263"/>
                  </a:lnTo>
                  <a:lnTo>
                    <a:pt x="1449" y="345"/>
                  </a:lnTo>
                  <a:lnTo>
                    <a:pt x="1311" y="428"/>
                  </a:lnTo>
                  <a:lnTo>
                    <a:pt x="1187" y="525"/>
                  </a:lnTo>
                  <a:lnTo>
                    <a:pt x="1063" y="635"/>
                  </a:lnTo>
                  <a:lnTo>
                    <a:pt x="939" y="745"/>
                  </a:lnTo>
                  <a:lnTo>
                    <a:pt x="828" y="856"/>
                  </a:lnTo>
                  <a:lnTo>
                    <a:pt x="732" y="980"/>
                  </a:lnTo>
                  <a:lnTo>
                    <a:pt x="539" y="1242"/>
                  </a:lnTo>
                  <a:lnTo>
                    <a:pt x="359" y="1518"/>
                  </a:lnTo>
                  <a:lnTo>
                    <a:pt x="249" y="1766"/>
                  </a:lnTo>
                  <a:lnTo>
                    <a:pt x="152" y="2028"/>
                  </a:lnTo>
                  <a:lnTo>
                    <a:pt x="70" y="2290"/>
                  </a:lnTo>
                  <a:lnTo>
                    <a:pt x="28" y="2552"/>
                  </a:lnTo>
                  <a:lnTo>
                    <a:pt x="1" y="2814"/>
                  </a:lnTo>
                  <a:lnTo>
                    <a:pt x="15" y="3076"/>
                  </a:lnTo>
                  <a:lnTo>
                    <a:pt x="42" y="3338"/>
                  </a:lnTo>
                  <a:lnTo>
                    <a:pt x="83" y="3600"/>
                  </a:lnTo>
                  <a:lnTo>
                    <a:pt x="125" y="3283"/>
                  </a:lnTo>
                  <a:lnTo>
                    <a:pt x="166" y="2979"/>
                  </a:lnTo>
                  <a:lnTo>
                    <a:pt x="235" y="2676"/>
                  </a:lnTo>
                  <a:lnTo>
                    <a:pt x="332" y="2373"/>
                  </a:lnTo>
                  <a:lnTo>
                    <a:pt x="414" y="2166"/>
                  </a:lnTo>
                  <a:lnTo>
                    <a:pt x="497" y="1986"/>
                  </a:lnTo>
                  <a:lnTo>
                    <a:pt x="608" y="1793"/>
                  </a:lnTo>
                  <a:lnTo>
                    <a:pt x="732" y="1614"/>
                  </a:lnTo>
                  <a:lnTo>
                    <a:pt x="856" y="1449"/>
                  </a:lnTo>
                  <a:lnTo>
                    <a:pt x="1007" y="1297"/>
                  </a:lnTo>
                  <a:lnTo>
                    <a:pt x="1159" y="1159"/>
                  </a:lnTo>
                  <a:lnTo>
                    <a:pt x="1325" y="1021"/>
                  </a:lnTo>
                  <a:lnTo>
                    <a:pt x="1532" y="869"/>
                  </a:lnTo>
                  <a:lnTo>
                    <a:pt x="1738" y="731"/>
                  </a:lnTo>
                  <a:lnTo>
                    <a:pt x="1973" y="594"/>
                  </a:lnTo>
                  <a:lnTo>
                    <a:pt x="2207" y="469"/>
                  </a:lnTo>
                  <a:lnTo>
                    <a:pt x="2442" y="373"/>
                  </a:lnTo>
                  <a:lnTo>
                    <a:pt x="2566" y="331"/>
                  </a:lnTo>
                  <a:lnTo>
                    <a:pt x="2690" y="304"/>
                  </a:lnTo>
                  <a:lnTo>
                    <a:pt x="2814" y="276"/>
                  </a:lnTo>
                  <a:lnTo>
                    <a:pt x="3062" y="276"/>
                  </a:lnTo>
                  <a:lnTo>
                    <a:pt x="3186" y="290"/>
                  </a:lnTo>
                  <a:lnTo>
                    <a:pt x="3214" y="304"/>
                  </a:lnTo>
                  <a:lnTo>
                    <a:pt x="3214" y="318"/>
                  </a:lnTo>
                  <a:lnTo>
                    <a:pt x="3200" y="345"/>
                  </a:lnTo>
                  <a:lnTo>
                    <a:pt x="3186" y="345"/>
                  </a:lnTo>
                  <a:lnTo>
                    <a:pt x="2938" y="373"/>
                  </a:lnTo>
                  <a:lnTo>
                    <a:pt x="2704" y="414"/>
                  </a:lnTo>
                  <a:lnTo>
                    <a:pt x="2469" y="483"/>
                  </a:lnTo>
                  <a:lnTo>
                    <a:pt x="2235" y="566"/>
                  </a:lnTo>
                  <a:lnTo>
                    <a:pt x="2014" y="676"/>
                  </a:lnTo>
                  <a:lnTo>
                    <a:pt x="1807" y="787"/>
                  </a:lnTo>
                  <a:lnTo>
                    <a:pt x="1601" y="924"/>
                  </a:lnTo>
                  <a:lnTo>
                    <a:pt x="1407" y="1076"/>
                  </a:lnTo>
                  <a:lnTo>
                    <a:pt x="1228" y="1242"/>
                  </a:lnTo>
                  <a:lnTo>
                    <a:pt x="1049" y="1421"/>
                  </a:lnTo>
                  <a:lnTo>
                    <a:pt x="897" y="1614"/>
                  </a:lnTo>
                  <a:lnTo>
                    <a:pt x="759" y="1807"/>
                  </a:lnTo>
                  <a:lnTo>
                    <a:pt x="621" y="2014"/>
                  </a:lnTo>
                  <a:lnTo>
                    <a:pt x="511" y="2235"/>
                  </a:lnTo>
                  <a:lnTo>
                    <a:pt x="428" y="2455"/>
                  </a:lnTo>
                  <a:lnTo>
                    <a:pt x="346" y="2690"/>
                  </a:lnTo>
                  <a:lnTo>
                    <a:pt x="277" y="2979"/>
                  </a:lnTo>
                  <a:lnTo>
                    <a:pt x="221" y="3269"/>
                  </a:lnTo>
                  <a:lnTo>
                    <a:pt x="194" y="3572"/>
                  </a:lnTo>
                  <a:lnTo>
                    <a:pt x="166" y="3876"/>
                  </a:lnTo>
                  <a:lnTo>
                    <a:pt x="263" y="4083"/>
                  </a:lnTo>
                  <a:lnTo>
                    <a:pt x="373" y="4289"/>
                  </a:lnTo>
                  <a:lnTo>
                    <a:pt x="497" y="4483"/>
                  </a:lnTo>
                  <a:lnTo>
                    <a:pt x="635" y="4662"/>
                  </a:lnTo>
                  <a:lnTo>
                    <a:pt x="787" y="4841"/>
                  </a:lnTo>
                  <a:lnTo>
                    <a:pt x="966" y="5007"/>
                  </a:lnTo>
                  <a:lnTo>
                    <a:pt x="1159" y="5158"/>
                  </a:lnTo>
                  <a:lnTo>
                    <a:pt x="1380" y="5282"/>
                  </a:lnTo>
                  <a:lnTo>
                    <a:pt x="1656" y="5434"/>
                  </a:lnTo>
                  <a:lnTo>
                    <a:pt x="1669" y="5089"/>
                  </a:lnTo>
                  <a:lnTo>
                    <a:pt x="1711" y="4745"/>
                  </a:lnTo>
                  <a:lnTo>
                    <a:pt x="1766" y="4414"/>
                  </a:lnTo>
                  <a:lnTo>
                    <a:pt x="1835" y="4069"/>
                  </a:lnTo>
                  <a:lnTo>
                    <a:pt x="1973" y="3407"/>
                  </a:lnTo>
                  <a:lnTo>
                    <a:pt x="2125" y="2759"/>
                  </a:lnTo>
                  <a:lnTo>
                    <a:pt x="2221" y="2441"/>
                  </a:lnTo>
                  <a:lnTo>
                    <a:pt x="2318" y="2138"/>
                  </a:lnTo>
                  <a:lnTo>
                    <a:pt x="2442" y="1835"/>
                  </a:lnTo>
                  <a:lnTo>
                    <a:pt x="2580" y="1545"/>
                  </a:lnTo>
                  <a:lnTo>
                    <a:pt x="2690" y="1338"/>
                  </a:lnTo>
                  <a:lnTo>
                    <a:pt x="2814" y="1131"/>
                  </a:lnTo>
                  <a:lnTo>
                    <a:pt x="2897" y="1021"/>
                  </a:lnTo>
                  <a:lnTo>
                    <a:pt x="2966" y="924"/>
                  </a:lnTo>
                  <a:lnTo>
                    <a:pt x="3062" y="828"/>
                  </a:lnTo>
                  <a:lnTo>
                    <a:pt x="3145" y="759"/>
                  </a:lnTo>
                  <a:lnTo>
                    <a:pt x="3062" y="759"/>
                  </a:lnTo>
                  <a:lnTo>
                    <a:pt x="3021" y="745"/>
                  </a:lnTo>
                  <a:lnTo>
                    <a:pt x="2980" y="731"/>
                  </a:lnTo>
                  <a:lnTo>
                    <a:pt x="2938" y="704"/>
                  </a:lnTo>
                  <a:lnTo>
                    <a:pt x="2924" y="662"/>
                  </a:lnTo>
                  <a:lnTo>
                    <a:pt x="2911" y="635"/>
                  </a:lnTo>
                  <a:lnTo>
                    <a:pt x="2924" y="594"/>
                  </a:lnTo>
                  <a:lnTo>
                    <a:pt x="2938" y="552"/>
                  </a:lnTo>
                  <a:lnTo>
                    <a:pt x="2966" y="525"/>
                  </a:lnTo>
                  <a:lnTo>
                    <a:pt x="2993" y="511"/>
                  </a:lnTo>
                  <a:lnTo>
                    <a:pt x="3035" y="497"/>
                  </a:lnTo>
                  <a:lnTo>
                    <a:pt x="3131" y="511"/>
                  </a:lnTo>
                  <a:lnTo>
                    <a:pt x="3173" y="442"/>
                  </a:lnTo>
                  <a:lnTo>
                    <a:pt x="3200" y="373"/>
                  </a:lnTo>
                  <a:lnTo>
                    <a:pt x="3242" y="263"/>
                  </a:lnTo>
                  <a:lnTo>
                    <a:pt x="3255" y="180"/>
                  </a:lnTo>
                  <a:lnTo>
                    <a:pt x="3255" y="83"/>
                  </a:lnTo>
                  <a:lnTo>
                    <a:pt x="3021" y="42"/>
                  </a:lnTo>
                  <a:lnTo>
                    <a:pt x="2800" y="14"/>
                  </a:lnTo>
                  <a:lnTo>
                    <a:pt x="2566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" name="Google Shape;300;p7"/>
            <p:cNvSpPr/>
            <p:nvPr/>
          </p:nvSpPr>
          <p:spPr>
            <a:xfrm>
              <a:off x="5377325" y="3234325"/>
              <a:ext cx="41750" cy="65525"/>
            </a:xfrm>
            <a:custGeom>
              <a:rect b="b" l="l" r="r" t="t"/>
              <a:pathLst>
                <a:path extrusionOk="0" h="2621" w="1670">
                  <a:moveTo>
                    <a:pt x="304" y="1"/>
                  </a:moveTo>
                  <a:lnTo>
                    <a:pt x="194" y="594"/>
                  </a:lnTo>
                  <a:lnTo>
                    <a:pt x="84" y="1187"/>
                  </a:lnTo>
                  <a:lnTo>
                    <a:pt x="56" y="1435"/>
                  </a:lnTo>
                  <a:lnTo>
                    <a:pt x="29" y="1683"/>
                  </a:lnTo>
                  <a:lnTo>
                    <a:pt x="1" y="2180"/>
                  </a:lnTo>
                  <a:lnTo>
                    <a:pt x="194" y="2276"/>
                  </a:lnTo>
                  <a:lnTo>
                    <a:pt x="401" y="2345"/>
                  </a:lnTo>
                  <a:lnTo>
                    <a:pt x="594" y="2414"/>
                  </a:lnTo>
                  <a:lnTo>
                    <a:pt x="815" y="2469"/>
                  </a:lnTo>
                  <a:lnTo>
                    <a:pt x="1022" y="2524"/>
                  </a:lnTo>
                  <a:lnTo>
                    <a:pt x="1228" y="2566"/>
                  </a:lnTo>
                  <a:lnTo>
                    <a:pt x="1449" y="2593"/>
                  </a:lnTo>
                  <a:lnTo>
                    <a:pt x="1670" y="2621"/>
                  </a:lnTo>
                  <a:lnTo>
                    <a:pt x="1670" y="2524"/>
                  </a:lnTo>
                  <a:lnTo>
                    <a:pt x="1656" y="2152"/>
                  </a:lnTo>
                  <a:lnTo>
                    <a:pt x="1642" y="1780"/>
                  </a:lnTo>
                  <a:lnTo>
                    <a:pt x="1421" y="1724"/>
                  </a:lnTo>
                  <a:lnTo>
                    <a:pt x="1311" y="1669"/>
                  </a:lnTo>
                  <a:lnTo>
                    <a:pt x="1201" y="1614"/>
                  </a:lnTo>
                  <a:lnTo>
                    <a:pt x="1104" y="1559"/>
                  </a:lnTo>
                  <a:lnTo>
                    <a:pt x="994" y="1476"/>
                  </a:lnTo>
                  <a:lnTo>
                    <a:pt x="897" y="1393"/>
                  </a:lnTo>
                  <a:lnTo>
                    <a:pt x="801" y="1297"/>
                  </a:lnTo>
                  <a:lnTo>
                    <a:pt x="718" y="1187"/>
                  </a:lnTo>
                  <a:lnTo>
                    <a:pt x="635" y="1062"/>
                  </a:lnTo>
                  <a:lnTo>
                    <a:pt x="553" y="925"/>
                  </a:lnTo>
                  <a:lnTo>
                    <a:pt x="484" y="773"/>
                  </a:lnTo>
                  <a:lnTo>
                    <a:pt x="429" y="607"/>
                  </a:lnTo>
                  <a:lnTo>
                    <a:pt x="373" y="414"/>
                  </a:lnTo>
                  <a:lnTo>
                    <a:pt x="346" y="221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1" name="Google Shape;301;p7"/>
          <p:cNvGrpSpPr/>
          <p:nvPr/>
        </p:nvGrpSpPr>
        <p:grpSpPr>
          <a:xfrm flipH="1" rot="426778">
            <a:off x="7629985" y="3723096"/>
            <a:ext cx="1143338" cy="1079043"/>
            <a:chOff x="5333200" y="3132625"/>
            <a:chExt cx="177925" cy="167925"/>
          </a:xfrm>
        </p:grpSpPr>
        <p:sp>
          <p:nvSpPr>
            <p:cNvPr id="302" name="Google Shape;302;p7"/>
            <p:cNvSpPr/>
            <p:nvPr/>
          </p:nvSpPr>
          <p:spPr>
            <a:xfrm>
              <a:off x="5418375" y="3132625"/>
              <a:ext cx="30350" cy="42075"/>
            </a:xfrm>
            <a:custGeom>
              <a:rect b="b" l="l" r="r" t="t"/>
              <a:pathLst>
                <a:path extrusionOk="0" h="1683" w="1214">
                  <a:moveTo>
                    <a:pt x="414" y="0"/>
                  </a:moveTo>
                  <a:lnTo>
                    <a:pt x="386" y="14"/>
                  </a:lnTo>
                  <a:lnTo>
                    <a:pt x="345" y="42"/>
                  </a:lnTo>
                  <a:lnTo>
                    <a:pt x="317" y="83"/>
                  </a:lnTo>
                  <a:lnTo>
                    <a:pt x="317" y="138"/>
                  </a:lnTo>
                  <a:lnTo>
                    <a:pt x="359" y="345"/>
                  </a:lnTo>
                  <a:lnTo>
                    <a:pt x="372" y="469"/>
                  </a:lnTo>
                  <a:lnTo>
                    <a:pt x="372" y="579"/>
                  </a:lnTo>
                  <a:lnTo>
                    <a:pt x="359" y="690"/>
                  </a:lnTo>
                  <a:lnTo>
                    <a:pt x="331" y="786"/>
                  </a:lnTo>
                  <a:lnTo>
                    <a:pt x="290" y="883"/>
                  </a:lnTo>
                  <a:lnTo>
                    <a:pt x="221" y="966"/>
                  </a:lnTo>
                  <a:lnTo>
                    <a:pt x="97" y="924"/>
                  </a:lnTo>
                  <a:lnTo>
                    <a:pt x="83" y="1048"/>
                  </a:lnTo>
                  <a:lnTo>
                    <a:pt x="55" y="1172"/>
                  </a:lnTo>
                  <a:lnTo>
                    <a:pt x="0" y="1297"/>
                  </a:lnTo>
                  <a:lnTo>
                    <a:pt x="97" y="1324"/>
                  </a:lnTo>
                  <a:lnTo>
                    <a:pt x="179" y="1366"/>
                  </a:lnTo>
                  <a:lnTo>
                    <a:pt x="235" y="1434"/>
                  </a:lnTo>
                  <a:lnTo>
                    <a:pt x="262" y="1476"/>
                  </a:lnTo>
                  <a:lnTo>
                    <a:pt x="276" y="1517"/>
                  </a:lnTo>
                  <a:lnTo>
                    <a:pt x="372" y="1490"/>
                  </a:lnTo>
                  <a:lnTo>
                    <a:pt x="469" y="1476"/>
                  </a:lnTo>
                  <a:lnTo>
                    <a:pt x="552" y="1476"/>
                  </a:lnTo>
                  <a:lnTo>
                    <a:pt x="635" y="1490"/>
                  </a:lnTo>
                  <a:lnTo>
                    <a:pt x="717" y="1517"/>
                  </a:lnTo>
                  <a:lnTo>
                    <a:pt x="800" y="1559"/>
                  </a:lnTo>
                  <a:lnTo>
                    <a:pt x="855" y="1614"/>
                  </a:lnTo>
                  <a:lnTo>
                    <a:pt x="910" y="1683"/>
                  </a:lnTo>
                  <a:lnTo>
                    <a:pt x="993" y="1586"/>
                  </a:lnTo>
                  <a:lnTo>
                    <a:pt x="1034" y="1545"/>
                  </a:lnTo>
                  <a:lnTo>
                    <a:pt x="1076" y="1517"/>
                  </a:lnTo>
                  <a:lnTo>
                    <a:pt x="1159" y="1490"/>
                  </a:lnTo>
                  <a:lnTo>
                    <a:pt x="1214" y="1490"/>
                  </a:lnTo>
                  <a:lnTo>
                    <a:pt x="1131" y="1407"/>
                  </a:lnTo>
                  <a:lnTo>
                    <a:pt x="1090" y="1338"/>
                  </a:lnTo>
                  <a:lnTo>
                    <a:pt x="1048" y="1283"/>
                  </a:lnTo>
                  <a:lnTo>
                    <a:pt x="1034" y="1214"/>
                  </a:lnTo>
                  <a:lnTo>
                    <a:pt x="1021" y="1159"/>
                  </a:lnTo>
                  <a:lnTo>
                    <a:pt x="1007" y="1159"/>
                  </a:lnTo>
                  <a:lnTo>
                    <a:pt x="938" y="938"/>
                  </a:lnTo>
                  <a:lnTo>
                    <a:pt x="910" y="828"/>
                  </a:lnTo>
                  <a:lnTo>
                    <a:pt x="883" y="717"/>
                  </a:lnTo>
                  <a:lnTo>
                    <a:pt x="883" y="607"/>
                  </a:lnTo>
                  <a:lnTo>
                    <a:pt x="883" y="497"/>
                  </a:lnTo>
                  <a:lnTo>
                    <a:pt x="910" y="400"/>
                  </a:lnTo>
                  <a:lnTo>
                    <a:pt x="979" y="304"/>
                  </a:lnTo>
                  <a:lnTo>
                    <a:pt x="993" y="276"/>
                  </a:lnTo>
                  <a:lnTo>
                    <a:pt x="1007" y="248"/>
                  </a:lnTo>
                  <a:lnTo>
                    <a:pt x="993" y="193"/>
                  </a:lnTo>
                  <a:lnTo>
                    <a:pt x="966" y="152"/>
                  </a:lnTo>
                  <a:lnTo>
                    <a:pt x="910" y="124"/>
                  </a:lnTo>
                  <a:lnTo>
                    <a:pt x="786" y="111"/>
                  </a:lnTo>
                  <a:lnTo>
                    <a:pt x="676" y="83"/>
                  </a:lnTo>
                  <a:lnTo>
                    <a:pt x="441" y="14"/>
                  </a:lnTo>
                  <a:lnTo>
                    <a:pt x="4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3" name="Google Shape;303;p7"/>
            <p:cNvSpPr/>
            <p:nvPr/>
          </p:nvSpPr>
          <p:spPr>
            <a:xfrm>
              <a:off x="5466625" y="3212600"/>
              <a:ext cx="23125" cy="81400"/>
            </a:xfrm>
            <a:custGeom>
              <a:rect b="b" l="l" r="r" t="t"/>
              <a:pathLst>
                <a:path extrusionOk="0" h="3256" w="925">
                  <a:moveTo>
                    <a:pt x="718" y="1"/>
                  </a:moveTo>
                  <a:lnTo>
                    <a:pt x="111" y="1035"/>
                  </a:lnTo>
                  <a:lnTo>
                    <a:pt x="1" y="994"/>
                  </a:lnTo>
                  <a:lnTo>
                    <a:pt x="1" y="994"/>
                  </a:lnTo>
                  <a:lnTo>
                    <a:pt x="70" y="1656"/>
                  </a:lnTo>
                  <a:lnTo>
                    <a:pt x="304" y="1545"/>
                  </a:lnTo>
                  <a:lnTo>
                    <a:pt x="428" y="1490"/>
                  </a:lnTo>
                  <a:lnTo>
                    <a:pt x="539" y="1407"/>
                  </a:lnTo>
                  <a:lnTo>
                    <a:pt x="635" y="1325"/>
                  </a:lnTo>
                  <a:lnTo>
                    <a:pt x="732" y="1242"/>
                  </a:lnTo>
                  <a:lnTo>
                    <a:pt x="828" y="1145"/>
                  </a:lnTo>
                  <a:lnTo>
                    <a:pt x="911" y="1035"/>
                  </a:lnTo>
                  <a:lnTo>
                    <a:pt x="870" y="1187"/>
                  </a:lnTo>
                  <a:lnTo>
                    <a:pt x="815" y="1352"/>
                  </a:lnTo>
                  <a:lnTo>
                    <a:pt x="746" y="1545"/>
                  </a:lnTo>
                  <a:lnTo>
                    <a:pt x="635" y="1766"/>
                  </a:lnTo>
                  <a:lnTo>
                    <a:pt x="566" y="1876"/>
                  </a:lnTo>
                  <a:lnTo>
                    <a:pt x="497" y="1987"/>
                  </a:lnTo>
                  <a:lnTo>
                    <a:pt x="415" y="2083"/>
                  </a:lnTo>
                  <a:lnTo>
                    <a:pt x="318" y="2180"/>
                  </a:lnTo>
                  <a:lnTo>
                    <a:pt x="222" y="2276"/>
                  </a:lnTo>
                  <a:lnTo>
                    <a:pt x="97" y="2359"/>
                  </a:lnTo>
                  <a:lnTo>
                    <a:pt x="97" y="2580"/>
                  </a:lnTo>
                  <a:lnTo>
                    <a:pt x="84" y="2814"/>
                  </a:lnTo>
                  <a:lnTo>
                    <a:pt x="70" y="3035"/>
                  </a:lnTo>
                  <a:lnTo>
                    <a:pt x="28" y="3255"/>
                  </a:lnTo>
                  <a:lnTo>
                    <a:pt x="222" y="3186"/>
                  </a:lnTo>
                  <a:lnTo>
                    <a:pt x="387" y="3104"/>
                  </a:lnTo>
                  <a:lnTo>
                    <a:pt x="553" y="3007"/>
                  </a:lnTo>
                  <a:lnTo>
                    <a:pt x="718" y="2897"/>
                  </a:lnTo>
                  <a:lnTo>
                    <a:pt x="787" y="2552"/>
                  </a:lnTo>
                  <a:lnTo>
                    <a:pt x="856" y="2207"/>
                  </a:lnTo>
                  <a:lnTo>
                    <a:pt x="897" y="1876"/>
                  </a:lnTo>
                  <a:lnTo>
                    <a:pt x="925" y="1545"/>
                  </a:lnTo>
                  <a:lnTo>
                    <a:pt x="925" y="1201"/>
                  </a:lnTo>
                  <a:lnTo>
                    <a:pt x="897" y="856"/>
                  </a:lnTo>
                  <a:lnTo>
                    <a:pt x="842" y="511"/>
                  </a:lnTo>
                  <a:lnTo>
                    <a:pt x="759" y="166"/>
                  </a:lnTo>
                  <a:lnTo>
                    <a:pt x="7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4" name="Google Shape;304;p7"/>
            <p:cNvSpPr/>
            <p:nvPr/>
          </p:nvSpPr>
          <p:spPr>
            <a:xfrm>
              <a:off x="5447675" y="3161225"/>
              <a:ext cx="63450" cy="121750"/>
            </a:xfrm>
            <a:custGeom>
              <a:rect b="b" l="l" r="r" t="t"/>
              <a:pathLst>
                <a:path extrusionOk="0" h="4870" w="2538">
                  <a:moveTo>
                    <a:pt x="0" y="1"/>
                  </a:moveTo>
                  <a:lnTo>
                    <a:pt x="14" y="84"/>
                  </a:lnTo>
                  <a:lnTo>
                    <a:pt x="56" y="153"/>
                  </a:lnTo>
                  <a:lnTo>
                    <a:pt x="111" y="222"/>
                  </a:lnTo>
                  <a:lnTo>
                    <a:pt x="180" y="263"/>
                  </a:lnTo>
                  <a:lnTo>
                    <a:pt x="318" y="359"/>
                  </a:lnTo>
                  <a:lnTo>
                    <a:pt x="455" y="456"/>
                  </a:lnTo>
                  <a:lnTo>
                    <a:pt x="469" y="470"/>
                  </a:lnTo>
                  <a:lnTo>
                    <a:pt x="483" y="456"/>
                  </a:lnTo>
                  <a:lnTo>
                    <a:pt x="593" y="511"/>
                  </a:lnTo>
                  <a:lnTo>
                    <a:pt x="690" y="580"/>
                  </a:lnTo>
                  <a:lnTo>
                    <a:pt x="786" y="649"/>
                  </a:lnTo>
                  <a:lnTo>
                    <a:pt x="883" y="732"/>
                  </a:lnTo>
                  <a:lnTo>
                    <a:pt x="966" y="828"/>
                  </a:lnTo>
                  <a:lnTo>
                    <a:pt x="1048" y="939"/>
                  </a:lnTo>
                  <a:lnTo>
                    <a:pt x="1186" y="1159"/>
                  </a:lnTo>
                  <a:lnTo>
                    <a:pt x="1324" y="1408"/>
                  </a:lnTo>
                  <a:lnTo>
                    <a:pt x="1421" y="1656"/>
                  </a:lnTo>
                  <a:lnTo>
                    <a:pt x="1517" y="1890"/>
                  </a:lnTo>
                  <a:lnTo>
                    <a:pt x="1586" y="2125"/>
                  </a:lnTo>
                  <a:lnTo>
                    <a:pt x="1683" y="2442"/>
                  </a:lnTo>
                  <a:lnTo>
                    <a:pt x="1752" y="2787"/>
                  </a:lnTo>
                  <a:lnTo>
                    <a:pt x="1793" y="3145"/>
                  </a:lnTo>
                  <a:lnTo>
                    <a:pt x="1807" y="3490"/>
                  </a:lnTo>
                  <a:lnTo>
                    <a:pt x="1793" y="3849"/>
                  </a:lnTo>
                  <a:lnTo>
                    <a:pt x="1752" y="4207"/>
                  </a:lnTo>
                  <a:lnTo>
                    <a:pt x="1724" y="4373"/>
                  </a:lnTo>
                  <a:lnTo>
                    <a:pt x="1683" y="4538"/>
                  </a:lnTo>
                  <a:lnTo>
                    <a:pt x="1641" y="4704"/>
                  </a:lnTo>
                  <a:lnTo>
                    <a:pt x="1586" y="4869"/>
                  </a:lnTo>
                  <a:lnTo>
                    <a:pt x="1697" y="4773"/>
                  </a:lnTo>
                  <a:lnTo>
                    <a:pt x="1807" y="4662"/>
                  </a:lnTo>
                  <a:lnTo>
                    <a:pt x="1917" y="4552"/>
                  </a:lnTo>
                  <a:lnTo>
                    <a:pt x="2014" y="4442"/>
                  </a:lnTo>
                  <a:lnTo>
                    <a:pt x="2110" y="4317"/>
                  </a:lnTo>
                  <a:lnTo>
                    <a:pt x="2193" y="4180"/>
                  </a:lnTo>
                  <a:lnTo>
                    <a:pt x="2262" y="4055"/>
                  </a:lnTo>
                  <a:lnTo>
                    <a:pt x="2331" y="3917"/>
                  </a:lnTo>
                  <a:lnTo>
                    <a:pt x="2386" y="3766"/>
                  </a:lnTo>
                  <a:lnTo>
                    <a:pt x="2441" y="3614"/>
                  </a:lnTo>
                  <a:lnTo>
                    <a:pt x="2483" y="3462"/>
                  </a:lnTo>
                  <a:lnTo>
                    <a:pt x="2510" y="3311"/>
                  </a:lnTo>
                  <a:lnTo>
                    <a:pt x="2524" y="3145"/>
                  </a:lnTo>
                  <a:lnTo>
                    <a:pt x="2538" y="2980"/>
                  </a:lnTo>
                  <a:lnTo>
                    <a:pt x="2538" y="2800"/>
                  </a:lnTo>
                  <a:lnTo>
                    <a:pt x="2524" y="2635"/>
                  </a:lnTo>
                  <a:lnTo>
                    <a:pt x="2497" y="2400"/>
                  </a:lnTo>
                  <a:lnTo>
                    <a:pt x="2441" y="2152"/>
                  </a:lnTo>
                  <a:lnTo>
                    <a:pt x="2372" y="1918"/>
                  </a:lnTo>
                  <a:lnTo>
                    <a:pt x="2276" y="1683"/>
                  </a:lnTo>
                  <a:lnTo>
                    <a:pt x="2166" y="1463"/>
                  </a:lnTo>
                  <a:lnTo>
                    <a:pt x="2028" y="1242"/>
                  </a:lnTo>
                  <a:lnTo>
                    <a:pt x="1890" y="1035"/>
                  </a:lnTo>
                  <a:lnTo>
                    <a:pt x="1724" y="828"/>
                  </a:lnTo>
                  <a:lnTo>
                    <a:pt x="1545" y="649"/>
                  </a:lnTo>
                  <a:lnTo>
                    <a:pt x="1366" y="484"/>
                  </a:lnTo>
                  <a:lnTo>
                    <a:pt x="1159" y="346"/>
                  </a:lnTo>
                  <a:lnTo>
                    <a:pt x="952" y="222"/>
                  </a:lnTo>
                  <a:lnTo>
                    <a:pt x="718" y="125"/>
                  </a:lnTo>
                  <a:lnTo>
                    <a:pt x="483" y="56"/>
                  </a:lnTo>
                  <a:lnTo>
                    <a:pt x="249" y="1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5" name="Google Shape;305;p7"/>
            <p:cNvSpPr/>
            <p:nvPr/>
          </p:nvSpPr>
          <p:spPr>
            <a:xfrm>
              <a:off x="5448350" y="3173300"/>
              <a:ext cx="35550" cy="47250"/>
            </a:xfrm>
            <a:custGeom>
              <a:rect b="b" l="l" r="r" t="t"/>
              <a:pathLst>
                <a:path extrusionOk="0" h="1890" w="1422">
                  <a:moveTo>
                    <a:pt x="442" y="1"/>
                  </a:moveTo>
                  <a:lnTo>
                    <a:pt x="442" y="28"/>
                  </a:lnTo>
                  <a:lnTo>
                    <a:pt x="442" y="42"/>
                  </a:lnTo>
                  <a:lnTo>
                    <a:pt x="415" y="69"/>
                  </a:lnTo>
                  <a:lnTo>
                    <a:pt x="304" y="69"/>
                  </a:lnTo>
                  <a:lnTo>
                    <a:pt x="222" y="42"/>
                  </a:lnTo>
                  <a:lnTo>
                    <a:pt x="153" y="28"/>
                  </a:lnTo>
                  <a:lnTo>
                    <a:pt x="97" y="28"/>
                  </a:lnTo>
                  <a:lnTo>
                    <a:pt x="42" y="42"/>
                  </a:lnTo>
                  <a:lnTo>
                    <a:pt x="1" y="56"/>
                  </a:lnTo>
                  <a:lnTo>
                    <a:pt x="70" y="166"/>
                  </a:lnTo>
                  <a:lnTo>
                    <a:pt x="139" y="276"/>
                  </a:lnTo>
                  <a:lnTo>
                    <a:pt x="208" y="400"/>
                  </a:lnTo>
                  <a:lnTo>
                    <a:pt x="249" y="525"/>
                  </a:lnTo>
                  <a:lnTo>
                    <a:pt x="346" y="787"/>
                  </a:lnTo>
                  <a:lnTo>
                    <a:pt x="428" y="1035"/>
                  </a:lnTo>
                  <a:lnTo>
                    <a:pt x="539" y="1462"/>
                  </a:lnTo>
                  <a:lnTo>
                    <a:pt x="622" y="1890"/>
                  </a:lnTo>
                  <a:lnTo>
                    <a:pt x="1008" y="1683"/>
                  </a:lnTo>
                  <a:lnTo>
                    <a:pt x="1215" y="1600"/>
                  </a:lnTo>
                  <a:lnTo>
                    <a:pt x="1421" y="1504"/>
                  </a:lnTo>
                  <a:lnTo>
                    <a:pt x="1339" y="1297"/>
                  </a:lnTo>
                  <a:lnTo>
                    <a:pt x="1256" y="1090"/>
                  </a:lnTo>
                  <a:lnTo>
                    <a:pt x="1146" y="883"/>
                  </a:lnTo>
                  <a:lnTo>
                    <a:pt x="1035" y="690"/>
                  </a:lnTo>
                  <a:lnTo>
                    <a:pt x="911" y="497"/>
                  </a:lnTo>
                  <a:lnTo>
                    <a:pt x="773" y="318"/>
                  </a:lnTo>
                  <a:lnTo>
                    <a:pt x="608" y="152"/>
                  </a:lnTo>
                  <a:lnTo>
                    <a:pt x="4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" name="Google Shape;306;p7"/>
            <p:cNvSpPr/>
            <p:nvPr/>
          </p:nvSpPr>
          <p:spPr>
            <a:xfrm>
              <a:off x="5419400" y="3175025"/>
              <a:ext cx="45875" cy="97250"/>
            </a:xfrm>
            <a:custGeom>
              <a:rect b="b" l="l" r="r" t="t"/>
              <a:pathLst>
                <a:path extrusionOk="0" h="3890" w="1835">
                  <a:moveTo>
                    <a:pt x="718" y="2607"/>
                  </a:moveTo>
                  <a:lnTo>
                    <a:pt x="925" y="3048"/>
                  </a:lnTo>
                  <a:lnTo>
                    <a:pt x="456" y="3048"/>
                  </a:lnTo>
                  <a:lnTo>
                    <a:pt x="718" y="2607"/>
                  </a:lnTo>
                  <a:close/>
                  <a:moveTo>
                    <a:pt x="552" y="0"/>
                  </a:moveTo>
                  <a:lnTo>
                    <a:pt x="304" y="1049"/>
                  </a:lnTo>
                  <a:lnTo>
                    <a:pt x="194" y="1573"/>
                  </a:lnTo>
                  <a:lnTo>
                    <a:pt x="97" y="2111"/>
                  </a:lnTo>
                  <a:lnTo>
                    <a:pt x="290" y="2235"/>
                  </a:lnTo>
                  <a:lnTo>
                    <a:pt x="456" y="2386"/>
                  </a:lnTo>
                  <a:lnTo>
                    <a:pt x="56" y="2469"/>
                  </a:lnTo>
                  <a:lnTo>
                    <a:pt x="28" y="2786"/>
                  </a:lnTo>
                  <a:lnTo>
                    <a:pt x="1" y="3117"/>
                  </a:lnTo>
                  <a:lnTo>
                    <a:pt x="1" y="3503"/>
                  </a:lnTo>
                  <a:lnTo>
                    <a:pt x="1" y="3890"/>
                  </a:lnTo>
                  <a:lnTo>
                    <a:pt x="97" y="3890"/>
                  </a:lnTo>
                  <a:lnTo>
                    <a:pt x="180" y="3876"/>
                  </a:lnTo>
                  <a:lnTo>
                    <a:pt x="263" y="3862"/>
                  </a:lnTo>
                  <a:lnTo>
                    <a:pt x="331" y="3834"/>
                  </a:lnTo>
                  <a:lnTo>
                    <a:pt x="331" y="3407"/>
                  </a:lnTo>
                  <a:lnTo>
                    <a:pt x="469" y="3421"/>
                  </a:lnTo>
                  <a:lnTo>
                    <a:pt x="814" y="3407"/>
                  </a:lnTo>
                  <a:lnTo>
                    <a:pt x="1049" y="3379"/>
                  </a:lnTo>
                  <a:lnTo>
                    <a:pt x="1297" y="3352"/>
                  </a:lnTo>
                  <a:lnTo>
                    <a:pt x="1573" y="3283"/>
                  </a:lnTo>
                  <a:lnTo>
                    <a:pt x="1835" y="3214"/>
                  </a:lnTo>
                  <a:lnTo>
                    <a:pt x="1793" y="2704"/>
                  </a:lnTo>
                  <a:lnTo>
                    <a:pt x="1766" y="2469"/>
                  </a:lnTo>
                  <a:lnTo>
                    <a:pt x="1104" y="2248"/>
                  </a:lnTo>
                  <a:lnTo>
                    <a:pt x="1269" y="2138"/>
                  </a:lnTo>
                  <a:lnTo>
                    <a:pt x="1449" y="2014"/>
                  </a:lnTo>
                  <a:lnTo>
                    <a:pt x="1697" y="1862"/>
                  </a:lnTo>
                  <a:lnTo>
                    <a:pt x="1642" y="1517"/>
                  </a:lnTo>
                  <a:lnTo>
                    <a:pt x="1573" y="1159"/>
                  </a:lnTo>
                  <a:lnTo>
                    <a:pt x="1476" y="869"/>
                  </a:lnTo>
                  <a:lnTo>
                    <a:pt x="1380" y="566"/>
                  </a:lnTo>
                  <a:lnTo>
                    <a:pt x="1255" y="290"/>
                  </a:lnTo>
                  <a:lnTo>
                    <a:pt x="1118" y="0"/>
                  </a:lnTo>
                  <a:lnTo>
                    <a:pt x="1062" y="56"/>
                  </a:lnTo>
                  <a:lnTo>
                    <a:pt x="1021" y="111"/>
                  </a:lnTo>
                  <a:lnTo>
                    <a:pt x="980" y="180"/>
                  </a:lnTo>
                  <a:lnTo>
                    <a:pt x="952" y="263"/>
                  </a:lnTo>
                  <a:lnTo>
                    <a:pt x="952" y="290"/>
                  </a:lnTo>
                  <a:lnTo>
                    <a:pt x="925" y="318"/>
                  </a:lnTo>
                  <a:lnTo>
                    <a:pt x="897" y="331"/>
                  </a:lnTo>
                  <a:lnTo>
                    <a:pt x="842" y="331"/>
                  </a:lnTo>
                  <a:lnTo>
                    <a:pt x="814" y="318"/>
                  </a:lnTo>
                  <a:lnTo>
                    <a:pt x="787" y="290"/>
                  </a:lnTo>
                  <a:lnTo>
                    <a:pt x="787" y="263"/>
                  </a:lnTo>
                  <a:lnTo>
                    <a:pt x="745" y="152"/>
                  </a:lnTo>
                  <a:lnTo>
                    <a:pt x="704" y="69"/>
                  </a:lnTo>
                  <a:lnTo>
                    <a:pt x="635" y="28"/>
                  </a:lnTo>
                  <a:lnTo>
                    <a:pt x="5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" name="Google Shape;307;p7"/>
            <p:cNvSpPr/>
            <p:nvPr/>
          </p:nvSpPr>
          <p:spPr>
            <a:xfrm>
              <a:off x="5419750" y="3262950"/>
              <a:ext cx="46225" cy="37600"/>
            </a:xfrm>
            <a:custGeom>
              <a:rect b="b" l="l" r="r" t="t"/>
              <a:pathLst>
                <a:path extrusionOk="0" h="1504" w="1849">
                  <a:moveTo>
                    <a:pt x="1766" y="0"/>
                  </a:moveTo>
                  <a:lnTo>
                    <a:pt x="979" y="235"/>
                  </a:lnTo>
                  <a:lnTo>
                    <a:pt x="979" y="621"/>
                  </a:lnTo>
                  <a:lnTo>
                    <a:pt x="897" y="648"/>
                  </a:lnTo>
                  <a:lnTo>
                    <a:pt x="690" y="676"/>
                  </a:lnTo>
                  <a:lnTo>
                    <a:pt x="538" y="690"/>
                  </a:lnTo>
                  <a:lnTo>
                    <a:pt x="373" y="690"/>
                  </a:lnTo>
                  <a:lnTo>
                    <a:pt x="193" y="676"/>
                  </a:lnTo>
                  <a:lnTo>
                    <a:pt x="0" y="648"/>
                  </a:lnTo>
                  <a:lnTo>
                    <a:pt x="42" y="1159"/>
                  </a:lnTo>
                  <a:lnTo>
                    <a:pt x="55" y="1490"/>
                  </a:lnTo>
                  <a:lnTo>
                    <a:pt x="455" y="1503"/>
                  </a:lnTo>
                  <a:lnTo>
                    <a:pt x="842" y="1476"/>
                  </a:lnTo>
                  <a:lnTo>
                    <a:pt x="1035" y="1462"/>
                  </a:lnTo>
                  <a:lnTo>
                    <a:pt x="1228" y="1421"/>
                  </a:lnTo>
                  <a:lnTo>
                    <a:pt x="1421" y="1393"/>
                  </a:lnTo>
                  <a:lnTo>
                    <a:pt x="1614" y="1338"/>
                  </a:lnTo>
                  <a:lnTo>
                    <a:pt x="1779" y="1297"/>
                  </a:lnTo>
                  <a:lnTo>
                    <a:pt x="1807" y="1076"/>
                  </a:lnTo>
                  <a:lnTo>
                    <a:pt x="1821" y="855"/>
                  </a:lnTo>
                  <a:lnTo>
                    <a:pt x="1848" y="414"/>
                  </a:lnTo>
                  <a:lnTo>
                    <a:pt x="1848" y="414"/>
                  </a:lnTo>
                  <a:lnTo>
                    <a:pt x="1779" y="441"/>
                  </a:lnTo>
                  <a:lnTo>
                    <a:pt x="17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8" name="Google Shape;308;p7"/>
            <p:cNvSpPr/>
            <p:nvPr/>
          </p:nvSpPr>
          <p:spPr>
            <a:xfrm>
              <a:off x="5385275" y="3170550"/>
              <a:ext cx="46550" cy="101725"/>
            </a:xfrm>
            <a:custGeom>
              <a:rect b="b" l="l" r="r" t="t"/>
              <a:pathLst>
                <a:path extrusionOk="0" h="4069" w="1862">
                  <a:moveTo>
                    <a:pt x="1186" y="0"/>
                  </a:moveTo>
                  <a:lnTo>
                    <a:pt x="1035" y="207"/>
                  </a:lnTo>
                  <a:lnTo>
                    <a:pt x="869" y="414"/>
                  </a:lnTo>
                  <a:lnTo>
                    <a:pt x="717" y="621"/>
                  </a:lnTo>
                  <a:lnTo>
                    <a:pt x="648" y="731"/>
                  </a:lnTo>
                  <a:lnTo>
                    <a:pt x="579" y="841"/>
                  </a:lnTo>
                  <a:lnTo>
                    <a:pt x="428" y="1159"/>
                  </a:lnTo>
                  <a:lnTo>
                    <a:pt x="304" y="1476"/>
                  </a:lnTo>
                  <a:lnTo>
                    <a:pt x="193" y="1793"/>
                  </a:lnTo>
                  <a:lnTo>
                    <a:pt x="97" y="2124"/>
                  </a:lnTo>
                  <a:lnTo>
                    <a:pt x="0" y="2524"/>
                  </a:lnTo>
                  <a:lnTo>
                    <a:pt x="28" y="2607"/>
                  </a:lnTo>
                  <a:lnTo>
                    <a:pt x="69" y="2703"/>
                  </a:lnTo>
                  <a:lnTo>
                    <a:pt x="138" y="2827"/>
                  </a:lnTo>
                  <a:lnTo>
                    <a:pt x="221" y="2965"/>
                  </a:lnTo>
                  <a:lnTo>
                    <a:pt x="345" y="3103"/>
                  </a:lnTo>
                  <a:lnTo>
                    <a:pt x="510" y="3241"/>
                  </a:lnTo>
                  <a:lnTo>
                    <a:pt x="593" y="3296"/>
                  </a:lnTo>
                  <a:lnTo>
                    <a:pt x="704" y="3351"/>
                  </a:lnTo>
                  <a:lnTo>
                    <a:pt x="814" y="3407"/>
                  </a:lnTo>
                  <a:lnTo>
                    <a:pt x="938" y="3448"/>
                  </a:lnTo>
                  <a:lnTo>
                    <a:pt x="938" y="4013"/>
                  </a:lnTo>
                  <a:lnTo>
                    <a:pt x="1048" y="4041"/>
                  </a:lnTo>
                  <a:lnTo>
                    <a:pt x="1172" y="4055"/>
                  </a:lnTo>
                  <a:lnTo>
                    <a:pt x="1310" y="4069"/>
                  </a:lnTo>
                  <a:lnTo>
                    <a:pt x="1297" y="3751"/>
                  </a:lnTo>
                  <a:lnTo>
                    <a:pt x="1297" y="3434"/>
                  </a:lnTo>
                  <a:lnTo>
                    <a:pt x="1310" y="3048"/>
                  </a:lnTo>
                  <a:lnTo>
                    <a:pt x="1338" y="2662"/>
                  </a:lnTo>
                  <a:lnTo>
                    <a:pt x="1338" y="2662"/>
                  </a:lnTo>
                  <a:lnTo>
                    <a:pt x="814" y="2786"/>
                  </a:lnTo>
                  <a:lnTo>
                    <a:pt x="248" y="1779"/>
                  </a:lnTo>
                  <a:lnTo>
                    <a:pt x="248" y="1779"/>
                  </a:lnTo>
                  <a:lnTo>
                    <a:pt x="345" y="1807"/>
                  </a:lnTo>
                  <a:lnTo>
                    <a:pt x="621" y="1890"/>
                  </a:lnTo>
                  <a:lnTo>
                    <a:pt x="786" y="1959"/>
                  </a:lnTo>
                  <a:lnTo>
                    <a:pt x="979" y="2041"/>
                  </a:lnTo>
                  <a:lnTo>
                    <a:pt x="1186" y="2124"/>
                  </a:lnTo>
                  <a:lnTo>
                    <a:pt x="1393" y="2234"/>
                  </a:lnTo>
                  <a:lnTo>
                    <a:pt x="1476" y="1710"/>
                  </a:lnTo>
                  <a:lnTo>
                    <a:pt x="1572" y="1200"/>
                  </a:lnTo>
                  <a:lnTo>
                    <a:pt x="1710" y="676"/>
                  </a:lnTo>
                  <a:lnTo>
                    <a:pt x="1862" y="166"/>
                  </a:lnTo>
                  <a:lnTo>
                    <a:pt x="1793" y="179"/>
                  </a:lnTo>
                  <a:lnTo>
                    <a:pt x="1710" y="207"/>
                  </a:lnTo>
                  <a:lnTo>
                    <a:pt x="1628" y="235"/>
                  </a:lnTo>
                  <a:lnTo>
                    <a:pt x="1559" y="290"/>
                  </a:lnTo>
                  <a:lnTo>
                    <a:pt x="1531" y="304"/>
                  </a:lnTo>
                  <a:lnTo>
                    <a:pt x="1490" y="304"/>
                  </a:lnTo>
                  <a:lnTo>
                    <a:pt x="1434" y="290"/>
                  </a:lnTo>
                  <a:lnTo>
                    <a:pt x="1393" y="248"/>
                  </a:lnTo>
                  <a:lnTo>
                    <a:pt x="1379" y="221"/>
                  </a:lnTo>
                  <a:lnTo>
                    <a:pt x="1379" y="193"/>
                  </a:lnTo>
                  <a:lnTo>
                    <a:pt x="1379" y="138"/>
                  </a:lnTo>
                  <a:lnTo>
                    <a:pt x="1366" y="97"/>
                  </a:lnTo>
                  <a:lnTo>
                    <a:pt x="1352" y="69"/>
                  </a:lnTo>
                  <a:lnTo>
                    <a:pt x="1324" y="42"/>
                  </a:lnTo>
                  <a:lnTo>
                    <a:pt x="1269" y="1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7"/>
            <p:cNvSpPr/>
            <p:nvPr/>
          </p:nvSpPr>
          <p:spPr>
            <a:xfrm>
              <a:off x="5333200" y="3151925"/>
              <a:ext cx="81400" cy="135875"/>
            </a:xfrm>
            <a:custGeom>
              <a:rect b="b" l="l" r="r" t="t"/>
              <a:pathLst>
                <a:path extrusionOk="0" h="5435" w="3256">
                  <a:moveTo>
                    <a:pt x="2566" y="0"/>
                  </a:moveTo>
                  <a:lnTo>
                    <a:pt x="2345" y="14"/>
                  </a:lnTo>
                  <a:lnTo>
                    <a:pt x="2194" y="42"/>
                  </a:lnTo>
                  <a:lnTo>
                    <a:pt x="2028" y="83"/>
                  </a:lnTo>
                  <a:lnTo>
                    <a:pt x="1876" y="138"/>
                  </a:lnTo>
                  <a:lnTo>
                    <a:pt x="1738" y="194"/>
                  </a:lnTo>
                  <a:lnTo>
                    <a:pt x="1587" y="263"/>
                  </a:lnTo>
                  <a:lnTo>
                    <a:pt x="1449" y="345"/>
                  </a:lnTo>
                  <a:lnTo>
                    <a:pt x="1311" y="428"/>
                  </a:lnTo>
                  <a:lnTo>
                    <a:pt x="1187" y="525"/>
                  </a:lnTo>
                  <a:lnTo>
                    <a:pt x="1063" y="635"/>
                  </a:lnTo>
                  <a:lnTo>
                    <a:pt x="939" y="745"/>
                  </a:lnTo>
                  <a:lnTo>
                    <a:pt x="828" y="856"/>
                  </a:lnTo>
                  <a:lnTo>
                    <a:pt x="732" y="980"/>
                  </a:lnTo>
                  <a:lnTo>
                    <a:pt x="539" y="1242"/>
                  </a:lnTo>
                  <a:lnTo>
                    <a:pt x="359" y="1518"/>
                  </a:lnTo>
                  <a:lnTo>
                    <a:pt x="249" y="1766"/>
                  </a:lnTo>
                  <a:lnTo>
                    <a:pt x="152" y="2028"/>
                  </a:lnTo>
                  <a:lnTo>
                    <a:pt x="70" y="2290"/>
                  </a:lnTo>
                  <a:lnTo>
                    <a:pt x="28" y="2552"/>
                  </a:lnTo>
                  <a:lnTo>
                    <a:pt x="1" y="2814"/>
                  </a:lnTo>
                  <a:lnTo>
                    <a:pt x="15" y="3076"/>
                  </a:lnTo>
                  <a:lnTo>
                    <a:pt x="42" y="3338"/>
                  </a:lnTo>
                  <a:lnTo>
                    <a:pt x="83" y="3600"/>
                  </a:lnTo>
                  <a:lnTo>
                    <a:pt x="125" y="3283"/>
                  </a:lnTo>
                  <a:lnTo>
                    <a:pt x="166" y="2979"/>
                  </a:lnTo>
                  <a:lnTo>
                    <a:pt x="235" y="2676"/>
                  </a:lnTo>
                  <a:lnTo>
                    <a:pt x="332" y="2373"/>
                  </a:lnTo>
                  <a:lnTo>
                    <a:pt x="414" y="2166"/>
                  </a:lnTo>
                  <a:lnTo>
                    <a:pt x="497" y="1986"/>
                  </a:lnTo>
                  <a:lnTo>
                    <a:pt x="608" y="1793"/>
                  </a:lnTo>
                  <a:lnTo>
                    <a:pt x="732" y="1614"/>
                  </a:lnTo>
                  <a:lnTo>
                    <a:pt x="856" y="1449"/>
                  </a:lnTo>
                  <a:lnTo>
                    <a:pt x="1007" y="1297"/>
                  </a:lnTo>
                  <a:lnTo>
                    <a:pt x="1159" y="1159"/>
                  </a:lnTo>
                  <a:lnTo>
                    <a:pt x="1325" y="1021"/>
                  </a:lnTo>
                  <a:lnTo>
                    <a:pt x="1532" y="869"/>
                  </a:lnTo>
                  <a:lnTo>
                    <a:pt x="1738" y="731"/>
                  </a:lnTo>
                  <a:lnTo>
                    <a:pt x="1973" y="594"/>
                  </a:lnTo>
                  <a:lnTo>
                    <a:pt x="2207" y="469"/>
                  </a:lnTo>
                  <a:lnTo>
                    <a:pt x="2442" y="373"/>
                  </a:lnTo>
                  <a:lnTo>
                    <a:pt x="2566" y="331"/>
                  </a:lnTo>
                  <a:lnTo>
                    <a:pt x="2690" y="304"/>
                  </a:lnTo>
                  <a:lnTo>
                    <a:pt x="2814" y="276"/>
                  </a:lnTo>
                  <a:lnTo>
                    <a:pt x="3062" y="276"/>
                  </a:lnTo>
                  <a:lnTo>
                    <a:pt x="3186" y="290"/>
                  </a:lnTo>
                  <a:lnTo>
                    <a:pt x="3214" y="304"/>
                  </a:lnTo>
                  <a:lnTo>
                    <a:pt x="3214" y="318"/>
                  </a:lnTo>
                  <a:lnTo>
                    <a:pt x="3200" y="345"/>
                  </a:lnTo>
                  <a:lnTo>
                    <a:pt x="3186" y="345"/>
                  </a:lnTo>
                  <a:lnTo>
                    <a:pt x="2938" y="373"/>
                  </a:lnTo>
                  <a:lnTo>
                    <a:pt x="2704" y="414"/>
                  </a:lnTo>
                  <a:lnTo>
                    <a:pt x="2469" y="483"/>
                  </a:lnTo>
                  <a:lnTo>
                    <a:pt x="2235" y="566"/>
                  </a:lnTo>
                  <a:lnTo>
                    <a:pt x="2014" y="676"/>
                  </a:lnTo>
                  <a:lnTo>
                    <a:pt x="1807" y="787"/>
                  </a:lnTo>
                  <a:lnTo>
                    <a:pt x="1601" y="924"/>
                  </a:lnTo>
                  <a:lnTo>
                    <a:pt x="1407" y="1076"/>
                  </a:lnTo>
                  <a:lnTo>
                    <a:pt x="1228" y="1242"/>
                  </a:lnTo>
                  <a:lnTo>
                    <a:pt x="1049" y="1421"/>
                  </a:lnTo>
                  <a:lnTo>
                    <a:pt x="897" y="1614"/>
                  </a:lnTo>
                  <a:lnTo>
                    <a:pt x="759" y="1807"/>
                  </a:lnTo>
                  <a:lnTo>
                    <a:pt x="621" y="2014"/>
                  </a:lnTo>
                  <a:lnTo>
                    <a:pt x="511" y="2235"/>
                  </a:lnTo>
                  <a:lnTo>
                    <a:pt x="428" y="2455"/>
                  </a:lnTo>
                  <a:lnTo>
                    <a:pt x="346" y="2690"/>
                  </a:lnTo>
                  <a:lnTo>
                    <a:pt x="277" y="2979"/>
                  </a:lnTo>
                  <a:lnTo>
                    <a:pt x="221" y="3269"/>
                  </a:lnTo>
                  <a:lnTo>
                    <a:pt x="194" y="3572"/>
                  </a:lnTo>
                  <a:lnTo>
                    <a:pt x="166" y="3876"/>
                  </a:lnTo>
                  <a:lnTo>
                    <a:pt x="263" y="4083"/>
                  </a:lnTo>
                  <a:lnTo>
                    <a:pt x="373" y="4289"/>
                  </a:lnTo>
                  <a:lnTo>
                    <a:pt x="497" y="4483"/>
                  </a:lnTo>
                  <a:lnTo>
                    <a:pt x="635" y="4662"/>
                  </a:lnTo>
                  <a:lnTo>
                    <a:pt x="787" y="4841"/>
                  </a:lnTo>
                  <a:lnTo>
                    <a:pt x="966" y="5007"/>
                  </a:lnTo>
                  <a:lnTo>
                    <a:pt x="1159" y="5158"/>
                  </a:lnTo>
                  <a:lnTo>
                    <a:pt x="1380" y="5282"/>
                  </a:lnTo>
                  <a:lnTo>
                    <a:pt x="1656" y="5434"/>
                  </a:lnTo>
                  <a:lnTo>
                    <a:pt x="1669" y="5089"/>
                  </a:lnTo>
                  <a:lnTo>
                    <a:pt x="1711" y="4745"/>
                  </a:lnTo>
                  <a:lnTo>
                    <a:pt x="1766" y="4414"/>
                  </a:lnTo>
                  <a:lnTo>
                    <a:pt x="1835" y="4069"/>
                  </a:lnTo>
                  <a:lnTo>
                    <a:pt x="1973" y="3407"/>
                  </a:lnTo>
                  <a:lnTo>
                    <a:pt x="2125" y="2759"/>
                  </a:lnTo>
                  <a:lnTo>
                    <a:pt x="2221" y="2441"/>
                  </a:lnTo>
                  <a:lnTo>
                    <a:pt x="2318" y="2138"/>
                  </a:lnTo>
                  <a:lnTo>
                    <a:pt x="2442" y="1835"/>
                  </a:lnTo>
                  <a:lnTo>
                    <a:pt x="2580" y="1545"/>
                  </a:lnTo>
                  <a:lnTo>
                    <a:pt x="2690" y="1338"/>
                  </a:lnTo>
                  <a:lnTo>
                    <a:pt x="2814" y="1131"/>
                  </a:lnTo>
                  <a:lnTo>
                    <a:pt x="2897" y="1021"/>
                  </a:lnTo>
                  <a:lnTo>
                    <a:pt x="2966" y="924"/>
                  </a:lnTo>
                  <a:lnTo>
                    <a:pt x="3062" y="828"/>
                  </a:lnTo>
                  <a:lnTo>
                    <a:pt x="3145" y="759"/>
                  </a:lnTo>
                  <a:lnTo>
                    <a:pt x="3062" y="759"/>
                  </a:lnTo>
                  <a:lnTo>
                    <a:pt x="3021" y="745"/>
                  </a:lnTo>
                  <a:lnTo>
                    <a:pt x="2980" y="731"/>
                  </a:lnTo>
                  <a:lnTo>
                    <a:pt x="2938" y="704"/>
                  </a:lnTo>
                  <a:lnTo>
                    <a:pt x="2924" y="662"/>
                  </a:lnTo>
                  <a:lnTo>
                    <a:pt x="2911" y="635"/>
                  </a:lnTo>
                  <a:lnTo>
                    <a:pt x="2924" y="594"/>
                  </a:lnTo>
                  <a:lnTo>
                    <a:pt x="2938" y="552"/>
                  </a:lnTo>
                  <a:lnTo>
                    <a:pt x="2966" y="525"/>
                  </a:lnTo>
                  <a:lnTo>
                    <a:pt x="2993" y="511"/>
                  </a:lnTo>
                  <a:lnTo>
                    <a:pt x="3035" y="497"/>
                  </a:lnTo>
                  <a:lnTo>
                    <a:pt x="3131" y="511"/>
                  </a:lnTo>
                  <a:lnTo>
                    <a:pt x="3173" y="442"/>
                  </a:lnTo>
                  <a:lnTo>
                    <a:pt x="3200" y="373"/>
                  </a:lnTo>
                  <a:lnTo>
                    <a:pt x="3242" y="263"/>
                  </a:lnTo>
                  <a:lnTo>
                    <a:pt x="3255" y="180"/>
                  </a:lnTo>
                  <a:lnTo>
                    <a:pt x="3255" y="83"/>
                  </a:lnTo>
                  <a:lnTo>
                    <a:pt x="3021" y="42"/>
                  </a:lnTo>
                  <a:lnTo>
                    <a:pt x="2800" y="14"/>
                  </a:lnTo>
                  <a:lnTo>
                    <a:pt x="25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" name="Google Shape;310;p7"/>
            <p:cNvSpPr/>
            <p:nvPr/>
          </p:nvSpPr>
          <p:spPr>
            <a:xfrm>
              <a:off x="5377325" y="3234325"/>
              <a:ext cx="41750" cy="65525"/>
            </a:xfrm>
            <a:custGeom>
              <a:rect b="b" l="l" r="r" t="t"/>
              <a:pathLst>
                <a:path extrusionOk="0" h="2621" w="1670">
                  <a:moveTo>
                    <a:pt x="304" y="1"/>
                  </a:moveTo>
                  <a:lnTo>
                    <a:pt x="194" y="594"/>
                  </a:lnTo>
                  <a:lnTo>
                    <a:pt x="84" y="1187"/>
                  </a:lnTo>
                  <a:lnTo>
                    <a:pt x="56" y="1435"/>
                  </a:lnTo>
                  <a:lnTo>
                    <a:pt x="29" y="1683"/>
                  </a:lnTo>
                  <a:lnTo>
                    <a:pt x="1" y="2180"/>
                  </a:lnTo>
                  <a:lnTo>
                    <a:pt x="194" y="2276"/>
                  </a:lnTo>
                  <a:lnTo>
                    <a:pt x="401" y="2345"/>
                  </a:lnTo>
                  <a:lnTo>
                    <a:pt x="594" y="2414"/>
                  </a:lnTo>
                  <a:lnTo>
                    <a:pt x="815" y="2469"/>
                  </a:lnTo>
                  <a:lnTo>
                    <a:pt x="1022" y="2524"/>
                  </a:lnTo>
                  <a:lnTo>
                    <a:pt x="1228" y="2566"/>
                  </a:lnTo>
                  <a:lnTo>
                    <a:pt x="1449" y="2593"/>
                  </a:lnTo>
                  <a:lnTo>
                    <a:pt x="1670" y="2621"/>
                  </a:lnTo>
                  <a:lnTo>
                    <a:pt x="1670" y="2524"/>
                  </a:lnTo>
                  <a:lnTo>
                    <a:pt x="1656" y="2152"/>
                  </a:lnTo>
                  <a:lnTo>
                    <a:pt x="1642" y="1780"/>
                  </a:lnTo>
                  <a:lnTo>
                    <a:pt x="1421" y="1724"/>
                  </a:lnTo>
                  <a:lnTo>
                    <a:pt x="1311" y="1669"/>
                  </a:lnTo>
                  <a:lnTo>
                    <a:pt x="1201" y="1614"/>
                  </a:lnTo>
                  <a:lnTo>
                    <a:pt x="1104" y="1559"/>
                  </a:lnTo>
                  <a:lnTo>
                    <a:pt x="994" y="1476"/>
                  </a:lnTo>
                  <a:lnTo>
                    <a:pt x="897" y="1393"/>
                  </a:lnTo>
                  <a:lnTo>
                    <a:pt x="801" y="1297"/>
                  </a:lnTo>
                  <a:lnTo>
                    <a:pt x="718" y="1187"/>
                  </a:lnTo>
                  <a:lnTo>
                    <a:pt x="635" y="1062"/>
                  </a:lnTo>
                  <a:lnTo>
                    <a:pt x="553" y="925"/>
                  </a:lnTo>
                  <a:lnTo>
                    <a:pt x="484" y="773"/>
                  </a:lnTo>
                  <a:lnTo>
                    <a:pt x="429" y="607"/>
                  </a:lnTo>
                  <a:lnTo>
                    <a:pt x="373" y="414"/>
                  </a:lnTo>
                  <a:lnTo>
                    <a:pt x="346" y="221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bg>
      <p:bgPr>
        <a:solidFill>
          <a:srgbClr val="FF6D00"/>
        </a:solidFill>
      </p:bgPr>
    </p:bg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2" name="Google Shape;312;p8"/>
          <p:cNvGrpSpPr/>
          <p:nvPr/>
        </p:nvGrpSpPr>
        <p:grpSpPr>
          <a:xfrm>
            <a:off x="31" y="57"/>
            <a:ext cx="9143948" cy="5143382"/>
            <a:chOff x="3823775" y="2361025"/>
            <a:chExt cx="1765275" cy="992950"/>
          </a:xfrm>
        </p:grpSpPr>
        <p:sp>
          <p:nvSpPr>
            <p:cNvPr id="313" name="Google Shape;313;p8"/>
            <p:cNvSpPr/>
            <p:nvPr/>
          </p:nvSpPr>
          <p:spPr>
            <a:xfrm>
              <a:off x="4709850" y="2894025"/>
              <a:ext cx="157600" cy="157950"/>
            </a:xfrm>
            <a:custGeom>
              <a:rect b="b" l="l" r="r" t="t"/>
              <a:pathLst>
                <a:path extrusionOk="0" h="6318" w="6304">
                  <a:moveTo>
                    <a:pt x="3145" y="1"/>
                  </a:moveTo>
                  <a:lnTo>
                    <a:pt x="2828" y="28"/>
                  </a:lnTo>
                  <a:lnTo>
                    <a:pt x="2511" y="70"/>
                  </a:lnTo>
                  <a:lnTo>
                    <a:pt x="2207" y="153"/>
                  </a:lnTo>
                  <a:lnTo>
                    <a:pt x="1918" y="249"/>
                  </a:lnTo>
                  <a:lnTo>
                    <a:pt x="1642" y="387"/>
                  </a:lnTo>
                  <a:lnTo>
                    <a:pt x="1393" y="539"/>
                  </a:lnTo>
                  <a:lnTo>
                    <a:pt x="1145" y="732"/>
                  </a:lnTo>
                  <a:lnTo>
                    <a:pt x="925" y="925"/>
                  </a:lnTo>
                  <a:lnTo>
                    <a:pt x="718" y="1159"/>
                  </a:lnTo>
                  <a:lnTo>
                    <a:pt x="538" y="1394"/>
                  </a:lnTo>
                  <a:lnTo>
                    <a:pt x="373" y="1656"/>
                  </a:lnTo>
                  <a:lnTo>
                    <a:pt x="249" y="1932"/>
                  </a:lnTo>
                  <a:lnTo>
                    <a:pt x="138" y="2221"/>
                  </a:lnTo>
                  <a:lnTo>
                    <a:pt x="56" y="2525"/>
                  </a:lnTo>
                  <a:lnTo>
                    <a:pt x="14" y="2842"/>
                  </a:lnTo>
                  <a:lnTo>
                    <a:pt x="1" y="3159"/>
                  </a:lnTo>
                  <a:lnTo>
                    <a:pt x="14" y="3490"/>
                  </a:lnTo>
                  <a:lnTo>
                    <a:pt x="56" y="3793"/>
                  </a:lnTo>
                  <a:lnTo>
                    <a:pt x="138" y="4097"/>
                  </a:lnTo>
                  <a:lnTo>
                    <a:pt x="249" y="4386"/>
                  </a:lnTo>
                  <a:lnTo>
                    <a:pt x="373" y="4662"/>
                  </a:lnTo>
                  <a:lnTo>
                    <a:pt x="538" y="4924"/>
                  </a:lnTo>
                  <a:lnTo>
                    <a:pt x="718" y="5172"/>
                  </a:lnTo>
                  <a:lnTo>
                    <a:pt x="925" y="5393"/>
                  </a:lnTo>
                  <a:lnTo>
                    <a:pt x="1145" y="5600"/>
                  </a:lnTo>
                  <a:lnTo>
                    <a:pt x="1393" y="5779"/>
                  </a:lnTo>
                  <a:lnTo>
                    <a:pt x="1642" y="5931"/>
                  </a:lnTo>
                  <a:lnTo>
                    <a:pt x="1918" y="6069"/>
                  </a:lnTo>
                  <a:lnTo>
                    <a:pt x="2207" y="6179"/>
                  </a:lnTo>
                  <a:lnTo>
                    <a:pt x="2511" y="6248"/>
                  </a:lnTo>
                  <a:lnTo>
                    <a:pt x="2828" y="6303"/>
                  </a:lnTo>
                  <a:lnTo>
                    <a:pt x="3145" y="6317"/>
                  </a:lnTo>
                  <a:lnTo>
                    <a:pt x="3476" y="6303"/>
                  </a:lnTo>
                  <a:lnTo>
                    <a:pt x="3793" y="6248"/>
                  </a:lnTo>
                  <a:lnTo>
                    <a:pt x="4083" y="6179"/>
                  </a:lnTo>
                  <a:lnTo>
                    <a:pt x="4372" y="6069"/>
                  </a:lnTo>
                  <a:lnTo>
                    <a:pt x="4648" y="5931"/>
                  </a:lnTo>
                  <a:lnTo>
                    <a:pt x="4910" y="5779"/>
                  </a:lnTo>
                  <a:lnTo>
                    <a:pt x="5158" y="5600"/>
                  </a:lnTo>
                  <a:lnTo>
                    <a:pt x="5379" y="5393"/>
                  </a:lnTo>
                  <a:lnTo>
                    <a:pt x="5586" y="5172"/>
                  </a:lnTo>
                  <a:lnTo>
                    <a:pt x="5765" y="4924"/>
                  </a:lnTo>
                  <a:lnTo>
                    <a:pt x="5931" y="4662"/>
                  </a:lnTo>
                  <a:lnTo>
                    <a:pt x="6055" y="4386"/>
                  </a:lnTo>
                  <a:lnTo>
                    <a:pt x="6165" y="4097"/>
                  </a:lnTo>
                  <a:lnTo>
                    <a:pt x="6234" y="3793"/>
                  </a:lnTo>
                  <a:lnTo>
                    <a:pt x="6289" y="3490"/>
                  </a:lnTo>
                  <a:lnTo>
                    <a:pt x="6303" y="3159"/>
                  </a:lnTo>
                  <a:lnTo>
                    <a:pt x="6289" y="2842"/>
                  </a:lnTo>
                  <a:lnTo>
                    <a:pt x="6234" y="2525"/>
                  </a:lnTo>
                  <a:lnTo>
                    <a:pt x="6165" y="2221"/>
                  </a:lnTo>
                  <a:lnTo>
                    <a:pt x="6055" y="1932"/>
                  </a:lnTo>
                  <a:lnTo>
                    <a:pt x="5931" y="1656"/>
                  </a:lnTo>
                  <a:lnTo>
                    <a:pt x="5765" y="1394"/>
                  </a:lnTo>
                  <a:lnTo>
                    <a:pt x="5586" y="1159"/>
                  </a:lnTo>
                  <a:lnTo>
                    <a:pt x="5379" y="925"/>
                  </a:lnTo>
                  <a:lnTo>
                    <a:pt x="5158" y="732"/>
                  </a:lnTo>
                  <a:lnTo>
                    <a:pt x="4910" y="539"/>
                  </a:lnTo>
                  <a:lnTo>
                    <a:pt x="4648" y="387"/>
                  </a:lnTo>
                  <a:lnTo>
                    <a:pt x="4372" y="249"/>
                  </a:lnTo>
                  <a:lnTo>
                    <a:pt x="4083" y="153"/>
                  </a:lnTo>
                  <a:lnTo>
                    <a:pt x="3793" y="70"/>
                  </a:lnTo>
                  <a:lnTo>
                    <a:pt x="3476" y="28"/>
                  </a:lnTo>
                  <a:lnTo>
                    <a:pt x="3145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4" name="Google Shape;314;p8"/>
            <p:cNvSpPr/>
            <p:nvPr/>
          </p:nvSpPr>
          <p:spPr>
            <a:xfrm>
              <a:off x="4468175" y="3072275"/>
              <a:ext cx="157925" cy="157950"/>
            </a:xfrm>
            <a:custGeom>
              <a:rect b="b" l="l" r="r" t="t"/>
              <a:pathLst>
                <a:path extrusionOk="0" h="6318" w="6317">
                  <a:moveTo>
                    <a:pt x="3158" y="1"/>
                  </a:moveTo>
                  <a:lnTo>
                    <a:pt x="2841" y="28"/>
                  </a:lnTo>
                  <a:lnTo>
                    <a:pt x="2524" y="70"/>
                  </a:lnTo>
                  <a:lnTo>
                    <a:pt x="2220" y="152"/>
                  </a:lnTo>
                  <a:lnTo>
                    <a:pt x="1931" y="249"/>
                  </a:lnTo>
                  <a:lnTo>
                    <a:pt x="1655" y="387"/>
                  </a:lnTo>
                  <a:lnTo>
                    <a:pt x="1393" y="552"/>
                  </a:lnTo>
                  <a:lnTo>
                    <a:pt x="1159" y="732"/>
                  </a:lnTo>
                  <a:lnTo>
                    <a:pt x="924" y="925"/>
                  </a:lnTo>
                  <a:lnTo>
                    <a:pt x="731" y="1159"/>
                  </a:lnTo>
                  <a:lnTo>
                    <a:pt x="552" y="1394"/>
                  </a:lnTo>
                  <a:lnTo>
                    <a:pt x="386" y="1656"/>
                  </a:lnTo>
                  <a:lnTo>
                    <a:pt x="248" y="1932"/>
                  </a:lnTo>
                  <a:lnTo>
                    <a:pt x="152" y="2221"/>
                  </a:lnTo>
                  <a:lnTo>
                    <a:pt x="69" y="2525"/>
                  </a:lnTo>
                  <a:lnTo>
                    <a:pt x="28" y="2842"/>
                  </a:lnTo>
                  <a:lnTo>
                    <a:pt x="0" y="3159"/>
                  </a:lnTo>
                  <a:lnTo>
                    <a:pt x="28" y="3490"/>
                  </a:lnTo>
                  <a:lnTo>
                    <a:pt x="69" y="3793"/>
                  </a:lnTo>
                  <a:lnTo>
                    <a:pt x="152" y="4097"/>
                  </a:lnTo>
                  <a:lnTo>
                    <a:pt x="248" y="4386"/>
                  </a:lnTo>
                  <a:lnTo>
                    <a:pt x="386" y="4662"/>
                  </a:lnTo>
                  <a:lnTo>
                    <a:pt x="552" y="4924"/>
                  </a:lnTo>
                  <a:lnTo>
                    <a:pt x="731" y="5172"/>
                  </a:lnTo>
                  <a:lnTo>
                    <a:pt x="924" y="5393"/>
                  </a:lnTo>
                  <a:lnTo>
                    <a:pt x="1159" y="5600"/>
                  </a:lnTo>
                  <a:lnTo>
                    <a:pt x="1393" y="5779"/>
                  </a:lnTo>
                  <a:lnTo>
                    <a:pt x="1655" y="5931"/>
                  </a:lnTo>
                  <a:lnTo>
                    <a:pt x="1931" y="6069"/>
                  </a:lnTo>
                  <a:lnTo>
                    <a:pt x="2220" y="6179"/>
                  </a:lnTo>
                  <a:lnTo>
                    <a:pt x="2524" y="6248"/>
                  </a:lnTo>
                  <a:lnTo>
                    <a:pt x="2841" y="6303"/>
                  </a:lnTo>
                  <a:lnTo>
                    <a:pt x="3158" y="6317"/>
                  </a:lnTo>
                  <a:lnTo>
                    <a:pt x="3489" y="6303"/>
                  </a:lnTo>
                  <a:lnTo>
                    <a:pt x="3793" y="6248"/>
                  </a:lnTo>
                  <a:lnTo>
                    <a:pt x="4096" y="6179"/>
                  </a:lnTo>
                  <a:lnTo>
                    <a:pt x="4386" y="6069"/>
                  </a:lnTo>
                  <a:lnTo>
                    <a:pt x="4661" y="5931"/>
                  </a:lnTo>
                  <a:lnTo>
                    <a:pt x="4923" y="5779"/>
                  </a:lnTo>
                  <a:lnTo>
                    <a:pt x="5172" y="5600"/>
                  </a:lnTo>
                  <a:lnTo>
                    <a:pt x="5392" y="5393"/>
                  </a:lnTo>
                  <a:lnTo>
                    <a:pt x="5599" y="5172"/>
                  </a:lnTo>
                  <a:lnTo>
                    <a:pt x="5779" y="4924"/>
                  </a:lnTo>
                  <a:lnTo>
                    <a:pt x="5930" y="4662"/>
                  </a:lnTo>
                  <a:lnTo>
                    <a:pt x="6068" y="4386"/>
                  </a:lnTo>
                  <a:lnTo>
                    <a:pt x="6178" y="4097"/>
                  </a:lnTo>
                  <a:lnTo>
                    <a:pt x="6247" y="3793"/>
                  </a:lnTo>
                  <a:lnTo>
                    <a:pt x="6303" y="3490"/>
                  </a:lnTo>
                  <a:lnTo>
                    <a:pt x="6316" y="3159"/>
                  </a:lnTo>
                  <a:lnTo>
                    <a:pt x="6303" y="2842"/>
                  </a:lnTo>
                  <a:lnTo>
                    <a:pt x="6247" y="2525"/>
                  </a:lnTo>
                  <a:lnTo>
                    <a:pt x="6178" y="2221"/>
                  </a:lnTo>
                  <a:lnTo>
                    <a:pt x="6068" y="1932"/>
                  </a:lnTo>
                  <a:lnTo>
                    <a:pt x="5930" y="1656"/>
                  </a:lnTo>
                  <a:lnTo>
                    <a:pt x="5779" y="1394"/>
                  </a:lnTo>
                  <a:lnTo>
                    <a:pt x="5599" y="1159"/>
                  </a:lnTo>
                  <a:lnTo>
                    <a:pt x="5392" y="925"/>
                  </a:lnTo>
                  <a:lnTo>
                    <a:pt x="5172" y="732"/>
                  </a:lnTo>
                  <a:lnTo>
                    <a:pt x="4923" y="552"/>
                  </a:lnTo>
                  <a:lnTo>
                    <a:pt x="4661" y="387"/>
                  </a:lnTo>
                  <a:lnTo>
                    <a:pt x="4386" y="249"/>
                  </a:lnTo>
                  <a:lnTo>
                    <a:pt x="4096" y="152"/>
                  </a:lnTo>
                  <a:lnTo>
                    <a:pt x="3793" y="70"/>
                  </a:lnTo>
                  <a:lnTo>
                    <a:pt x="3489" y="28"/>
                  </a:lnTo>
                  <a:lnTo>
                    <a:pt x="3158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5" name="Google Shape;315;p8"/>
            <p:cNvSpPr/>
            <p:nvPr/>
          </p:nvSpPr>
          <p:spPr>
            <a:xfrm>
              <a:off x="4055125" y="2931950"/>
              <a:ext cx="157925" cy="157600"/>
            </a:xfrm>
            <a:custGeom>
              <a:rect b="b" l="l" r="r" t="t"/>
              <a:pathLst>
                <a:path extrusionOk="0" h="6304" w="6317">
                  <a:moveTo>
                    <a:pt x="3159" y="1"/>
                  </a:moveTo>
                  <a:lnTo>
                    <a:pt x="2841" y="15"/>
                  </a:lnTo>
                  <a:lnTo>
                    <a:pt x="2524" y="56"/>
                  </a:lnTo>
                  <a:lnTo>
                    <a:pt x="2221" y="139"/>
                  </a:lnTo>
                  <a:lnTo>
                    <a:pt x="1931" y="249"/>
                  </a:lnTo>
                  <a:lnTo>
                    <a:pt x="1655" y="373"/>
                  </a:lnTo>
                  <a:lnTo>
                    <a:pt x="1393" y="539"/>
                  </a:lnTo>
                  <a:lnTo>
                    <a:pt x="1159" y="718"/>
                  </a:lnTo>
                  <a:lnTo>
                    <a:pt x="924" y="925"/>
                  </a:lnTo>
                  <a:lnTo>
                    <a:pt x="731" y="1146"/>
                  </a:lnTo>
                  <a:lnTo>
                    <a:pt x="552" y="1394"/>
                  </a:lnTo>
                  <a:lnTo>
                    <a:pt x="387" y="1642"/>
                  </a:lnTo>
                  <a:lnTo>
                    <a:pt x="249" y="1918"/>
                  </a:lnTo>
                  <a:lnTo>
                    <a:pt x="152" y="2207"/>
                  </a:lnTo>
                  <a:lnTo>
                    <a:pt x="69" y="2511"/>
                  </a:lnTo>
                  <a:lnTo>
                    <a:pt x="28" y="2828"/>
                  </a:lnTo>
                  <a:lnTo>
                    <a:pt x="0" y="3145"/>
                  </a:lnTo>
                  <a:lnTo>
                    <a:pt x="28" y="3476"/>
                  </a:lnTo>
                  <a:lnTo>
                    <a:pt x="69" y="3780"/>
                  </a:lnTo>
                  <a:lnTo>
                    <a:pt x="152" y="4083"/>
                  </a:lnTo>
                  <a:lnTo>
                    <a:pt x="249" y="4373"/>
                  </a:lnTo>
                  <a:lnTo>
                    <a:pt x="387" y="4648"/>
                  </a:lnTo>
                  <a:lnTo>
                    <a:pt x="552" y="4910"/>
                  </a:lnTo>
                  <a:lnTo>
                    <a:pt x="731" y="5159"/>
                  </a:lnTo>
                  <a:lnTo>
                    <a:pt x="924" y="5379"/>
                  </a:lnTo>
                  <a:lnTo>
                    <a:pt x="1159" y="5586"/>
                  </a:lnTo>
                  <a:lnTo>
                    <a:pt x="1393" y="5765"/>
                  </a:lnTo>
                  <a:lnTo>
                    <a:pt x="1655" y="5917"/>
                  </a:lnTo>
                  <a:lnTo>
                    <a:pt x="1931" y="6055"/>
                  </a:lnTo>
                  <a:lnTo>
                    <a:pt x="2221" y="6165"/>
                  </a:lnTo>
                  <a:lnTo>
                    <a:pt x="2524" y="6234"/>
                  </a:lnTo>
                  <a:lnTo>
                    <a:pt x="2841" y="6290"/>
                  </a:lnTo>
                  <a:lnTo>
                    <a:pt x="3159" y="6303"/>
                  </a:lnTo>
                  <a:lnTo>
                    <a:pt x="3490" y="6290"/>
                  </a:lnTo>
                  <a:lnTo>
                    <a:pt x="3793" y="6234"/>
                  </a:lnTo>
                  <a:lnTo>
                    <a:pt x="4096" y="6165"/>
                  </a:lnTo>
                  <a:lnTo>
                    <a:pt x="4386" y="6055"/>
                  </a:lnTo>
                  <a:lnTo>
                    <a:pt x="4662" y="5917"/>
                  </a:lnTo>
                  <a:lnTo>
                    <a:pt x="4924" y="5765"/>
                  </a:lnTo>
                  <a:lnTo>
                    <a:pt x="5172" y="5586"/>
                  </a:lnTo>
                  <a:lnTo>
                    <a:pt x="5393" y="5379"/>
                  </a:lnTo>
                  <a:lnTo>
                    <a:pt x="5600" y="5159"/>
                  </a:lnTo>
                  <a:lnTo>
                    <a:pt x="5779" y="4910"/>
                  </a:lnTo>
                  <a:lnTo>
                    <a:pt x="5931" y="4648"/>
                  </a:lnTo>
                  <a:lnTo>
                    <a:pt x="6068" y="4373"/>
                  </a:lnTo>
                  <a:lnTo>
                    <a:pt x="6179" y="4083"/>
                  </a:lnTo>
                  <a:lnTo>
                    <a:pt x="6248" y="3780"/>
                  </a:lnTo>
                  <a:lnTo>
                    <a:pt x="6303" y="3476"/>
                  </a:lnTo>
                  <a:lnTo>
                    <a:pt x="6317" y="3145"/>
                  </a:lnTo>
                  <a:lnTo>
                    <a:pt x="6303" y="2828"/>
                  </a:lnTo>
                  <a:lnTo>
                    <a:pt x="6248" y="2511"/>
                  </a:lnTo>
                  <a:lnTo>
                    <a:pt x="6179" y="2207"/>
                  </a:lnTo>
                  <a:lnTo>
                    <a:pt x="6068" y="1918"/>
                  </a:lnTo>
                  <a:lnTo>
                    <a:pt x="5931" y="1642"/>
                  </a:lnTo>
                  <a:lnTo>
                    <a:pt x="5779" y="1394"/>
                  </a:lnTo>
                  <a:lnTo>
                    <a:pt x="5600" y="1146"/>
                  </a:lnTo>
                  <a:lnTo>
                    <a:pt x="5393" y="925"/>
                  </a:lnTo>
                  <a:lnTo>
                    <a:pt x="5172" y="718"/>
                  </a:lnTo>
                  <a:lnTo>
                    <a:pt x="4924" y="539"/>
                  </a:lnTo>
                  <a:lnTo>
                    <a:pt x="4662" y="373"/>
                  </a:lnTo>
                  <a:lnTo>
                    <a:pt x="4386" y="249"/>
                  </a:lnTo>
                  <a:lnTo>
                    <a:pt x="4096" y="139"/>
                  </a:lnTo>
                  <a:lnTo>
                    <a:pt x="3793" y="56"/>
                  </a:lnTo>
                  <a:lnTo>
                    <a:pt x="3490" y="15"/>
                  </a:lnTo>
                  <a:lnTo>
                    <a:pt x="3159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" name="Google Shape;316;p8"/>
            <p:cNvSpPr/>
            <p:nvPr/>
          </p:nvSpPr>
          <p:spPr>
            <a:xfrm>
              <a:off x="4331975" y="2993675"/>
              <a:ext cx="78975" cy="78625"/>
            </a:xfrm>
            <a:custGeom>
              <a:rect b="b" l="l" r="r" t="t"/>
              <a:pathLst>
                <a:path extrusionOk="0" h="3145" w="3159">
                  <a:moveTo>
                    <a:pt x="1421" y="0"/>
                  </a:moveTo>
                  <a:lnTo>
                    <a:pt x="1269" y="28"/>
                  </a:lnTo>
                  <a:lnTo>
                    <a:pt x="1118" y="69"/>
                  </a:lnTo>
                  <a:lnTo>
                    <a:pt x="966" y="125"/>
                  </a:lnTo>
                  <a:lnTo>
                    <a:pt x="828" y="180"/>
                  </a:lnTo>
                  <a:lnTo>
                    <a:pt x="704" y="262"/>
                  </a:lnTo>
                  <a:lnTo>
                    <a:pt x="580" y="359"/>
                  </a:lnTo>
                  <a:lnTo>
                    <a:pt x="470" y="456"/>
                  </a:lnTo>
                  <a:lnTo>
                    <a:pt x="373" y="566"/>
                  </a:lnTo>
                  <a:lnTo>
                    <a:pt x="276" y="690"/>
                  </a:lnTo>
                  <a:lnTo>
                    <a:pt x="194" y="814"/>
                  </a:lnTo>
                  <a:lnTo>
                    <a:pt x="125" y="952"/>
                  </a:lnTo>
                  <a:lnTo>
                    <a:pt x="83" y="1104"/>
                  </a:lnTo>
                  <a:lnTo>
                    <a:pt x="42" y="1255"/>
                  </a:lnTo>
                  <a:lnTo>
                    <a:pt x="14" y="1407"/>
                  </a:lnTo>
                  <a:lnTo>
                    <a:pt x="1" y="1573"/>
                  </a:lnTo>
                  <a:lnTo>
                    <a:pt x="14" y="1738"/>
                  </a:lnTo>
                  <a:lnTo>
                    <a:pt x="42" y="1890"/>
                  </a:lnTo>
                  <a:lnTo>
                    <a:pt x="83" y="2042"/>
                  </a:lnTo>
                  <a:lnTo>
                    <a:pt x="125" y="2193"/>
                  </a:lnTo>
                  <a:lnTo>
                    <a:pt x="194" y="2331"/>
                  </a:lnTo>
                  <a:lnTo>
                    <a:pt x="276" y="2455"/>
                  </a:lnTo>
                  <a:lnTo>
                    <a:pt x="373" y="2579"/>
                  </a:lnTo>
                  <a:lnTo>
                    <a:pt x="470" y="2690"/>
                  </a:lnTo>
                  <a:lnTo>
                    <a:pt x="580" y="2786"/>
                  </a:lnTo>
                  <a:lnTo>
                    <a:pt x="704" y="2883"/>
                  </a:lnTo>
                  <a:lnTo>
                    <a:pt x="828" y="2965"/>
                  </a:lnTo>
                  <a:lnTo>
                    <a:pt x="966" y="3021"/>
                  </a:lnTo>
                  <a:lnTo>
                    <a:pt x="1118" y="3076"/>
                  </a:lnTo>
                  <a:lnTo>
                    <a:pt x="1269" y="3117"/>
                  </a:lnTo>
                  <a:lnTo>
                    <a:pt x="1421" y="3145"/>
                  </a:lnTo>
                  <a:lnTo>
                    <a:pt x="1752" y="3145"/>
                  </a:lnTo>
                  <a:lnTo>
                    <a:pt x="1904" y="3117"/>
                  </a:lnTo>
                  <a:lnTo>
                    <a:pt x="2055" y="3076"/>
                  </a:lnTo>
                  <a:lnTo>
                    <a:pt x="2193" y="3021"/>
                  </a:lnTo>
                  <a:lnTo>
                    <a:pt x="2331" y="2965"/>
                  </a:lnTo>
                  <a:lnTo>
                    <a:pt x="2469" y="2883"/>
                  </a:lnTo>
                  <a:lnTo>
                    <a:pt x="2593" y="2786"/>
                  </a:lnTo>
                  <a:lnTo>
                    <a:pt x="2704" y="2690"/>
                  </a:lnTo>
                  <a:lnTo>
                    <a:pt x="2800" y="2579"/>
                  </a:lnTo>
                  <a:lnTo>
                    <a:pt x="2897" y="2455"/>
                  </a:lnTo>
                  <a:lnTo>
                    <a:pt x="2979" y="2331"/>
                  </a:lnTo>
                  <a:lnTo>
                    <a:pt x="3035" y="2193"/>
                  </a:lnTo>
                  <a:lnTo>
                    <a:pt x="3090" y="2042"/>
                  </a:lnTo>
                  <a:lnTo>
                    <a:pt x="3131" y="1890"/>
                  </a:lnTo>
                  <a:lnTo>
                    <a:pt x="3159" y="1738"/>
                  </a:lnTo>
                  <a:lnTo>
                    <a:pt x="3159" y="1573"/>
                  </a:lnTo>
                  <a:lnTo>
                    <a:pt x="3159" y="1407"/>
                  </a:lnTo>
                  <a:lnTo>
                    <a:pt x="3131" y="1255"/>
                  </a:lnTo>
                  <a:lnTo>
                    <a:pt x="3090" y="1104"/>
                  </a:lnTo>
                  <a:lnTo>
                    <a:pt x="3035" y="952"/>
                  </a:lnTo>
                  <a:lnTo>
                    <a:pt x="2979" y="814"/>
                  </a:lnTo>
                  <a:lnTo>
                    <a:pt x="2897" y="690"/>
                  </a:lnTo>
                  <a:lnTo>
                    <a:pt x="2800" y="566"/>
                  </a:lnTo>
                  <a:lnTo>
                    <a:pt x="2704" y="456"/>
                  </a:lnTo>
                  <a:lnTo>
                    <a:pt x="2593" y="359"/>
                  </a:lnTo>
                  <a:lnTo>
                    <a:pt x="2469" y="262"/>
                  </a:lnTo>
                  <a:lnTo>
                    <a:pt x="2331" y="180"/>
                  </a:lnTo>
                  <a:lnTo>
                    <a:pt x="2193" y="125"/>
                  </a:lnTo>
                  <a:lnTo>
                    <a:pt x="2055" y="69"/>
                  </a:lnTo>
                  <a:lnTo>
                    <a:pt x="1904" y="28"/>
                  </a:lnTo>
                  <a:lnTo>
                    <a:pt x="1752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7" name="Google Shape;317;p8"/>
            <p:cNvSpPr/>
            <p:nvPr/>
          </p:nvSpPr>
          <p:spPr>
            <a:xfrm>
              <a:off x="4584350" y="2398250"/>
              <a:ext cx="78975" cy="78975"/>
            </a:xfrm>
            <a:custGeom>
              <a:rect b="b" l="l" r="r" t="t"/>
              <a:pathLst>
                <a:path extrusionOk="0" h="3159" w="3159">
                  <a:moveTo>
                    <a:pt x="1573" y="0"/>
                  </a:moveTo>
                  <a:lnTo>
                    <a:pt x="1421" y="14"/>
                  </a:lnTo>
                  <a:lnTo>
                    <a:pt x="1256" y="42"/>
                  </a:lnTo>
                  <a:lnTo>
                    <a:pt x="1104" y="69"/>
                  </a:lnTo>
                  <a:lnTo>
                    <a:pt x="966" y="125"/>
                  </a:lnTo>
                  <a:lnTo>
                    <a:pt x="828" y="194"/>
                  </a:lnTo>
                  <a:lnTo>
                    <a:pt x="690" y="276"/>
                  </a:lnTo>
                  <a:lnTo>
                    <a:pt x="580" y="359"/>
                  </a:lnTo>
                  <a:lnTo>
                    <a:pt x="456" y="469"/>
                  </a:lnTo>
                  <a:lnTo>
                    <a:pt x="359" y="580"/>
                  </a:lnTo>
                  <a:lnTo>
                    <a:pt x="263" y="704"/>
                  </a:lnTo>
                  <a:lnTo>
                    <a:pt x="194" y="828"/>
                  </a:lnTo>
                  <a:lnTo>
                    <a:pt x="125" y="966"/>
                  </a:lnTo>
                  <a:lnTo>
                    <a:pt x="70" y="1117"/>
                  </a:lnTo>
                  <a:lnTo>
                    <a:pt x="28" y="1269"/>
                  </a:lnTo>
                  <a:lnTo>
                    <a:pt x="1" y="1421"/>
                  </a:lnTo>
                  <a:lnTo>
                    <a:pt x="1" y="1586"/>
                  </a:lnTo>
                  <a:lnTo>
                    <a:pt x="1" y="1738"/>
                  </a:lnTo>
                  <a:lnTo>
                    <a:pt x="28" y="1904"/>
                  </a:lnTo>
                  <a:lnTo>
                    <a:pt x="70" y="2055"/>
                  </a:lnTo>
                  <a:lnTo>
                    <a:pt x="125" y="2193"/>
                  </a:lnTo>
                  <a:lnTo>
                    <a:pt x="194" y="2331"/>
                  </a:lnTo>
                  <a:lnTo>
                    <a:pt x="263" y="2469"/>
                  </a:lnTo>
                  <a:lnTo>
                    <a:pt x="359" y="2579"/>
                  </a:lnTo>
                  <a:lnTo>
                    <a:pt x="456" y="2703"/>
                  </a:lnTo>
                  <a:lnTo>
                    <a:pt x="580" y="2800"/>
                  </a:lnTo>
                  <a:lnTo>
                    <a:pt x="690" y="2897"/>
                  </a:lnTo>
                  <a:lnTo>
                    <a:pt x="828" y="2965"/>
                  </a:lnTo>
                  <a:lnTo>
                    <a:pt x="966" y="3034"/>
                  </a:lnTo>
                  <a:lnTo>
                    <a:pt x="1104" y="3090"/>
                  </a:lnTo>
                  <a:lnTo>
                    <a:pt x="1256" y="3131"/>
                  </a:lnTo>
                  <a:lnTo>
                    <a:pt x="1421" y="3159"/>
                  </a:lnTo>
                  <a:lnTo>
                    <a:pt x="1738" y="3159"/>
                  </a:lnTo>
                  <a:lnTo>
                    <a:pt x="1890" y="3131"/>
                  </a:lnTo>
                  <a:lnTo>
                    <a:pt x="2042" y="3090"/>
                  </a:lnTo>
                  <a:lnTo>
                    <a:pt x="2193" y="3034"/>
                  </a:lnTo>
                  <a:lnTo>
                    <a:pt x="2331" y="2965"/>
                  </a:lnTo>
                  <a:lnTo>
                    <a:pt x="2455" y="2897"/>
                  </a:lnTo>
                  <a:lnTo>
                    <a:pt x="2580" y="2800"/>
                  </a:lnTo>
                  <a:lnTo>
                    <a:pt x="2690" y="2703"/>
                  </a:lnTo>
                  <a:lnTo>
                    <a:pt x="2800" y="2579"/>
                  </a:lnTo>
                  <a:lnTo>
                    <a:pt x="2883" y="2469"/>
                  </a:lnTo>
                  <a:lnTo>
                    <a:pt x="2966" y="2331"/>
                  </a:lnTo>
                  <a:lnTo>
                    <a:pt x="3035" y="2193"/>
                  </a:lnTo>
                  <a:lnTo>
                    <a:pt x="3090" y="2055"/>
                  </a:lnTo>
                  <a:lnTo>
                    <a:pt x="3117" y="1904"/>
                  </a:lnTo>
                  <a:lnTo>
                    <a:pt x="3145" y="1738"/>
                  </a:lnTo>
                  <a:lnTo>
                    <a:pt x="3159" y="1586"/>
                  </a:lnTo>
                  <a:lnTo>
                    <a:pt x="3145" y="1421"/>
                  </a:lnTo>
                  <a:lnTo>
                    <a:pt x="3117" y="1269"/>
                  </a:lnTo>
                  <a:lnTo>
                    <a:pt x="3090" y="1117"/>
                  </a:lnTo>
                  <a:lnTo>
                    <a:pt x="3035" y="966"/>
                  </a:lnTo>
                  <a:lnTo>
                    <a:pt x="2966" y="828"/>
                  </a:lnTo>
                  <a:lnTo>
                    <a:pt x="2883" y="704"/>
                  </a:lnTo>
                  <a:lnTo>
                    <a:pt x="2800" y="580"/>
                  </a:lnTo>
                  <a:lnTo>
                    <a:pt x="2690" y="469"/>
                  </a:lnTo>
                  <a:lnTo>
                    <a:pt x="2580" y="359"/>
                  </a:lnTo>
                  <a:lnTo>
                    <a:pt x="2455" y="276"/>
                  </a:lnTo>
                  <a:lnTo>
                    <a:pt x="2331" y="194"/>
                  </a:lnTo>
                  <a:lnTo>
                    <a:pt x="2193" y="125"/>
                  </a:lnTo>
                  <a:lnTo>
                    <a:pt x="2042" y="69"/>
                  </a:lnTo>
                  <a:lnTo>
                    <a:pt x="1890" y="42"/>
                  </a:lnTo>
                  <a:lnTo>
                    <a:pt x="1738" y="14"/>
                  </a:lnTo>
                  <a:lnTo>
                    <a:pt x="1573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8" name="Google Shape;318;p8"/>
            <p:cNvSpPr/>
            <p:nvPr/>
          </p:nvSpPr>
          <p:spPr>
            <a:xfrm>
              <a:off x="4536075" y="2875425"/>
              <a:ext cx="79000" cy="78975"/>
            </a:xfrm>
            <a:custGeom>
              <a:rect b="b" l="l" r="r" t="t"/>
              <a:pathLst>
                <a:path extrusionOk="0" h="3159" w="3160">
                  <a:moveTo>
                    <a:pt x="1587" y="0"/>
                  </a:moveTo>
                  <a:lnTo>
                    <a:pt x="1421" y="14"/>
                  </a:lnTo>
                  <a:lnTo>
                    <a:pt x="1270" y="28"/>
                  </a:lnTo>
                  <a:lnTo>
                    <a:pt x="1118" y="69"/>
                  </a:lnTo>
                  <a:lnTo>
                    <a:pt x="966" y="124"/>
                  </a:lnTo>
                  <a:lnTo>
                    <a:pt x="828" y="193"/>
                  </a:lnTo>
                  <a:lnTo>
                    <a:pt x="704" y="276"/>
                  </a:lnTo>
                  <a:lnTo>
                    <a:pt x="580" y="359"/>
                  </a:lnTo>
                  <a:lnTo>
                    <a:pt x="470" y="469"/>
                  </a:lnTo>
                  <a:lnTo>
                    <a:pt x="359" y="579"/>
                  </a:lnTo>
                  <a:lnTo>
                    <a:pt x="277" y="703"/>
                  </a:lnTo>
                  <a:lnTo>
                    <a:pt x="194" y="828"/>
                  </a:lnTo>
                  <a:lnTo>
                    <a:pt x="125" y="966"/>
                  </a:lnTo>
                  <a:lnTo>
                    <a:pt x="70" y="1103"/>
                  </a:lnTo>
                  <a:lnTo>
                    <a:pt x="42" y="1255"/>
                  </a:lnTo>
                  <a:lnTo>
                    <a:pt x="15" y="1421"/>
                  </a:lnTo>
                  <a:lnTo>
                    <a:pt x="1" y="1586"/>
                  </a:lnTo>
                  <a:lnTo>
                    <a:pt x="15" y="1738"/>
                  </a:lnTo>
                  <a:lnTo>
                    <a:pt x="42" y="1903"/>
                  </a:lnTo>
                  <a:lnTo>
                    <a:pt x="70" y="2055"/>
                  </a:lnTo>
                  <a:lnTo>
                    <a:pt x="125" y="2193"/>
                  </a:lnTo>
                  <a:lnTo>
                    <a:pt x="194" y="2331"/>
                  </a:lnTo>
                  <a:lnTo>
                    <a:pt x="277" y="2469"/>
                  </a:lnTo>
                  <a:lnTo>
                    <a:pt x="359" y="2579"/>
                  </a:lnTo>
                  <a:lnTo>
                    <a:pt x="470" y="2689"/>
                  </a:lnTo>
                  <a:lnTo>
                    <a:pt x="580" y="2800"/>
                  </a:lnTo>
                  <a:lnTo>
                    <a:pt x="704" y="2882"/>
                  </a:lnTo>
                  <a:lnTo>
                    <a:pt x="828" y="2965"/>
                  </a:lnTo>
                  <a:lnTo>
                    <a:pt x="966" y="3034"/>
                  </a:lnTo>
                  <a:lnTo>
                    <a:pt x="1118" y="3089"/>
                  </a:lnTo>
                  <a:lnTo>
                    <a:pt x="1270" y="3131"/>
                  </a:lnTo>
                  <a:lnTo>
                    <a:pt x="1421" y="3144"/>
                  </a:lnTo>
                  <a:lnTo>
                    <a:pt x="1587" y="3158"/>
                  </a:lnTo>
                  <a:lnTo>
                    <a:pt x="1739" y="3144"/>
                  </a:lnTo>
                  <a:lnTo>
                    <a:pt x="1904" y="3131"/>
                  </a:lnTo>
                  <a:lnTo>
                    <a:pt x="2056" y="3089"/>
                  </a:lnTo>
                  <a:lnTo>
                    <a:pt x="2194" y="3034"/>
                  </a:lnTo>
                  <a:lnTo>
                    <a:pt x="2332" y="2965"/>
                  </a:lnTo>
                  <a:lnTo>
                    <a:pt x="2469" y="2882"/>
                  </a:lnTo>
                  <a:lnTo>
                    <a:pt x="2580" y="2800"/>
                  </a:lnTo>
                  <a:lnTo>
                    <a:pt x="2704" y="2689"/>
                  </a:lnTo>
                  <a:lnTo>
                    <a:pt x="2800" y="2579"/>
                  </a:lnTo>
                  <a:lnTo>
                    <a:pt x="2897" y="2469"/>
                  </a:lnTo>
                  <a:lnTo>
                    <a:pt x="2966" y="2331"/>
                  </a:lnTo>
                  <a:lnTo>
                    <a:pt x="3035" y="2193"/>
                  </a:lnTo>
                  <a:lnTo>
                    <a:pt x="3090" y="2055"/>
                  </a:lnTo>
                  <a:lnTo>
                    <a:pt x="3131" y="1903"/>
                  </a:lnTo>
                  <a:lnTo>
                    <a:pt x="3159" y="1738"/>
                  </a:lnTo>
                  <a:lnTo>
                    <a:pt x="3159" y="1586"/>
                  </a:lnTo>
                  <a:lnTo>
                    <a:pt x="3159" y="1421"/>
                  </a:lnTo>
                  <a:lnTo>
                    <a:pt x="3131" y="1255"/>
                  </a:lnTo>
                  <a:lnTo>
                    <a:pt x="3090" y="1103"/>
                  </a:lnTo>
                  <a:lnTo>
                    <a:pt x="3035" y="966"/>
                  </a:lnTo>
                  <a:lnTo>
                    <a:pt x="2966" y="828"/>
                  </a:lnTo>
                  <a:lnTo>
                    <a:pt x="2897" y="703"/>
                  </a:lnTo>
                  <a:lnTo>
                    <a:pt x="2800" y="579"/>
                  </a:lnTo>
                  <a:lnTo>
                    <a:pt x="2704" y="469"/>
                  </a:lnTo>
                  <a:lnTo>
                    <a:pt x="2580" y="359"/>
                  </a:lnTo>
                  <a:lnTo>
                    <a:pt x="2469" y="276"/>
                  </a:lnTo>
                  <a:lnTo>
                    <a:pt x="2332" y="193"/>
                  </a:lnTo>
                  <a:lnTo>
                    <a:pt x="2194" y="124"/>
                  </a:lnTo>
                  <a:lnTo>
                    <a:pt x="2056" y="69"/>
                  </a:lnTo>
                  <a:lnTo>
                    <a:pt x="1904" y="28"/>
                  </a:lnTo>
                  <a:lnTo>
                    <a:pt x="1739" y="14"/>
                  </a:lnTo>
                  <a:lnTo>
                    <a:pt x="1587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8"/>
            <p:cNvSpPr/>
            <p:nvPr/>
          </p:nvSpPr>
          <p:spPr>
            <a:xfrm>
              <a:off x="4560575" y="2578900"/>
              <a:ext cx="227900" cy="227925"/>
            </a:xfrm>
            <a:custGeom>
              <a:rect b="b" l="l" r="r" t="t"/>
              <a:pathLst>
                <a:path extrusionOk="0" h="9117" w="9116">
                  <a:moveTo>
                    <a:pt x="4330" y="1"/>
                  </a:moveTo>
                  <a:lnTo>
                    <a:pt x="4096" y="28"/>
                  </a:lnTo>
                  <a:lnTo>
                    <a:pt x="3875" y="56"/>
                  </a:lnTo>
                  <a:lnTo>
                    <a:pt x="3641" y="97"/>
                  </a:lnTo>
                  <a:lnTo>
                    <a:pt x="3420" y="139"/>
                  </a:lnTo>
                  <a:lnTo>
                    <a:pt x="3213" y="208"/>
                  </a:lnTo>
                  <a:lnTo>
                    <a:pt x="2993" y="277"/>
                  </a:lnTo>
                  <a:lnTo>
                    <a:pt x="2786" y="359"/>
                  </a:lnTo>
                  <a:lnTo>
                    <a:pt x="2593" y="442"/>
                  </a:lnTo>
                  <a:lnTo>
                    <a:pt x="2386" y="553"/>
                  </a:lnTo>
                  <a:lnTo>
                    <a:pt x="2193" y="663"/>
                  </a:lnTo>
                  <a:lnTo>
                    <a:pt x="2014" y="773"/>
                  </a:lnTo>
                  <a:lnTo>
                    <a:pt x="1834" y="911"/>
                  </a:lnTo>
                  <a:lnTo>
                    <a:pt x="1669" y="1035"/>
                  </a:lnTo>
                  <a:lnTo>
                    <a:pt x="1503" y="1187"/>
                  </a:lnTo>
                  <a:lnTo>
                    <a:pt x="1338" y="1339"/>
                  </a:lnTo>
                  <a:lnTo>
                    <a:pt x="1186" y="1490"/>
                  </a:lnTo>
                  <a:lnTo>
                    <a:pt x="1048" y="1656"/>
                  </a:lnTo>
                  <a:lnTo>
                    <a:pt x="910" y="1835"/>
                  </a:lnTo>
                  <a:lnTo>
                    <a:pt x="786" y="2014"/>
                  </a:lnTo>
                  <a:lnTo>
                    <a:pt x="662" y="2194"/>
                  </a:lnTo>
                  <a:lnTo>
                    <a:pt x="552" y="2387"/>
                  </a:lnTo>
                  <a:lnTo>
                    <a:pt x="455" y="2580"/>
                  </a:lnTo>
                  <a:lnTo>
                    <a:pt x="359" y="2787"/>
                  </a:lnTo>
                  <a:lnTo>
                    <a:pt x="276" y="2994"/>
                  </a:lnTo>
                  <a:lnTo>
                    <a:pt x="207" y="3200"/>
                  </a:lnTo>
                  <a:lnTo>
                    <a:pt x="152" y="3421"/>
                  </a:lnTo>
                  <a:lnTo>
                    <a:pt x="97" y="3642"/>
                  </a:lnTo>
                  <a:lnTo>
                    <a:pt x="55" y="3862"/>
                  </a:lnTo>
                  <a:lnTo>
                    <a:pt x="28" y="4097"/>
                  </a:lnTo>
                  <a:lnTo>
                    <a:pt x="14" y="4317"/>
                  </a:lnTo>
                  <a:lnTo>
                    <a:pt x="0" y="4552"/>
                  </a:lnTo>
                  <a:lnTo>
                    <a:pt x="14" y="4786"/>
                  </a:lnTo>
                  <a:lnTo>
                    <a:pt x="28" y="5021"/>
                  </a:lnTo>
                  <a:lnTo>
                    <a:pt x="55" y="5255"/>
                  </a:lnTo>
                  <a:lnTo>
                    <a:pt x="97" y="5476"/>
                  </a:lnTo>
                  <a:lnTo>
                    <a:pt x="152" y="5697"/>
                  </a:lnTo>
                  <a:lnTo>
                    <a:pt x="207" y="5917"/>
                  </a:lnTo>
                  <a:lnTo>
                    <a:pt x="276" y="6124"/>
                  </a:lnTo>
                  <a:lnTo>
                    <a:pt x="359" y="6331"/>
                  </a:lnTo>
                  <a:lnTo>
                    <a:pt x="455" y="6538"/>
                  </a:lnTo>
                  <a:lnTo>
                    <a:pt x="552" y="6731"/>
                  </a:lnTo>
                  <a:lnTo>
                    <a:pt x="662" y="6924"/>
                  </a:lnTo>
                  <a:lnTo>
                    <a:pt x="786" y="7103"/>
                  </a:lnTo>
                  <a:lnTo>
                    <a:pt x="910" y="7283"/>
                  </a:lnTo>
                  <a:lnTo>
                    <a:pt x="1048" y="7462"/>
                  </a:lnTo>
                  <a:lnTo>
                    <a:pt x="1186" y="7627"/>
                  </a:lnTo>
                  <a:lnTo>
                    <a:pt x="1338" y="7779"/>
                  </a:lnTo>
                  <a:lnTo>
                    <a:pt x="1503" y="7931"/>
                  </a:lnTo>
                  <a:lnTo>
                    <a:pt x="1669" y="8082"/>
                  </a:lnTo>
                  <a:lnTo>
                    <a:pt x="1834" y="8207"/>
                  </a:lnTo>
                  <a:lnTo>
                    <a:pt x="2014" y="8344"/>
                  </a:lnTo>
                  <a:lnTo>
                    <a:pt x="2193" y="8455"/>
                  </a:lnTo>
                  <a:lnTo>
                    <a:pt x="2386" y="8565"/>
                  </a:lnTo>
                  <a:lnTo>
                    <a:pt x="2593" y="8662"/>
                  </a:lnTo>
                  <a:lnTo>
                    <a:pt x="2786" y="8758"/>
                  </a:lnTo>
                  <a:lnTo>
                    <a:pt x="2993" y="8841"/>
                  </a:lnTo>
                  <a:lnTo>
                    <a:pt x="3213" y="8910"/>
                  </a:lnTo>
                  <a:lnTo>
                    <a:pt x="3420" y="8979"/>
                  </a:lnTo>
                  <a:lnTo>
                    <a:pt x="3641" y="9020"/>
                  </a:lnTo>
                  <a:lnTo>
                    <a:pt x="3875" y="9062"/>
                  </a:lnTo>
                  <a:lnTo>
                    <a:pt x="4096" y="9089"/>
                  </a:lnTo>
                  <a:lnTo>
                    <a:pt x="4330" y="9117"/>
                  </a:lnTo>
                  <a:lnTo>
                    <a:pt x="4799" y="9117"/>
                  </a:lnTo>
                  <a:lnTo>
                    <a:pt x="5034" y="9089"/>
                  </a:lnTo>
                  <a:lnTo>
                    <a:pt x="5254" y="9062"/>
                  </a:lnTo>
                  <a:lnTo>
                    <a:pt x="5475" y="9020"/>
                  </a:lnTo>
                  <a:lnTo>
                    <a:pt x="5696" y="8979"/>
                  </a:lnTo>
                  <a:lnTo>
                    <a:pt x="5916" y="8910"/>
                  </a:lnTo>
                  <a:lnTo>
                    <a:pt x="6137" y="8841"/>
                  </a:lnTo>
                  <a:lnTo>
                    <a:pt x="6344" y="8758"/>
                  </a:lnTo>
                  <a:lnTo>
                    <a:pt x="6537" y="8662"/>
                  </a:lnTo>
                  <a:lnTo>
                    <a:pt x="6730" y="8565"/>
                  </a:lnTo>
                  <a:lnTo>
                    <a:pt x="6923" y="8455"/>
                  </a:lnTo>
                  <a:lnTo>
                    <a:pt x="7116" y="8344"/>
                  </a:lnTo>
                  <a:lnTo>
                    <a:pt x="7296" y="8207"/>
                  </a:lnTo>
                  <a:lnTo>
                    <a:pt x="7461" y="8082"/>
                  </a:lnTo>
                  <a:lnTo>
                    <a:pt x="7627" y="7931"/>
                  </a:lnTo>
                  <a:lnTo>
                    <a:pt x="7792" y="7779"/>
                  </a:lnTo>
                  <a:lnTo>
                    <a:pt x="7944" y="7627"/>
                  </a:lnTo>
                  <a:lnTo>
                    <a:pt x="8082" y="7462"/>
                  </a:lnTo>
                  <a:lnTo>
                    <a:pt x="8220" y="7283"/>
                  </a:lnTo>
                  <a:lnTo>
                    <a:pt x="8344" y="7103"/>
                  </a:lnTo>
                  <a:lnTo>
                    <a:pt x="8468" y="6924"/>
                  </a:lnTo>
                  <a:lnTo>
                    <a:pt x="8578" y="6731"/>
                  </a:lnTo>
                  <a:lnTo>
                    <a:pt x="8675" y="6538"/>
                  </a:lnTo>
                  <a:lnTo>
                    <a:pt x="8757" y="6331"/>
                  </a:lnTo>
                  <a:lnTo>
                    <a:pt x="8840" y="6124"/>
                  </a:lnTo>
                  <a:lnTo>
                    <a:pt x="8923" y="5917"/>
                  </a:lnTo>
                  <a:lnTo>
                    <a:pt x="8978" y="5697"/>
                  </a:lnTo>
                  <a:lnTo>
                    <a:pt x="9033" y="5476"/>
                  </a:lnTo>
                  <a:lnTo>
                    <a:pt x="9075" y="5255"/>
                  </a:lnTo>
                  <a:lnTo>
                    <a:pt x="9102" y="5021"/>
                  </a:lnTo>
                  <a:lnTo>
                    <a:pt x="9116" y="4786"/>
                  </a:lnTo>
                  <a:lnTo>
                    <a:pt x="9116" y="4552"/>
                  </a:lnTo>
                  <a:lnTo>
                    <a:pt x="9116" y="4317"/>
                  </a:lnTo>
                  <a:lnTo>
                    <a:pt x="9102" y="4097"/>
                  </a:lnTo>
                  <a:lnTo>
                    <a:pt x="9075" y="3862"/>
                  </a:lnTo>
                  <a:lnTo>
                    <a:pt x="9033" y="3642"/>
                  </a:lnTo>
                  <a:lnTo>
                    <a:pt x="8978" y="3421"/>
                  </a:lnTo>
                  <a:lnTo>
                    <a:pt x="8923" y="3200"/>
                  </a:lnTo>
                  <a:lnTo>
                    <a:pt x="8840" y="2994"/>
                  </a:lnTo>
                  <a:lnTo>
                    <a:pt x="8757" y="2787"/>
                  </a:lnTo>
                  <a:lnTo>
                    <a:pt x="8675" y="2580"/>
                  </a:lnTo>
                  <a:lnTo>
                    <a:pt x="8578" y="2387"/>
                  </a:lnTo>
                  <a:lnTo>
                    <a:pt x="8468" y="2194"/>
                  </a:lnTo>
                  <a:lnTo>
                    <a:pt x="8344" y="2014"/>
                  </a:lnTo>
                  <a:lnTo>
                    <a:pt x="8220" y="1835"/>
                  </a:lnTo>
                  <a:lnTo>
                    <a:pt x="8082" y="1656"/>
                  </a:lnTo>
                  <a:lnTo>
                    <a:pt x="7944" y="1490"/>
                  </a:lnTo>
                  <a:lnTo>
                    <a:pt x="7792" y="1339"/>
                  </a:lnTo>
                  <a:lnTo>
                    <a:pt x="7627" y="1187"/>
                  </a:lnTo>
                  <a:lnTo>
                    <a:pt x="7461" y="1035"/>
                  </a:lnTo>
                  <a:lnTo>
                    <a:pt x="7296" y="911"/>
                  </a:lnTo>
                  <a:lnTo>
                    <a:pt x="7116" y="773"/>
                  </a:lnTo>
                  <a:lnTo>
                    <a:pt x="6923" y="663"/>
                  </a:lnTo>
                  <a:lnTo>
                    <a:pt x="6730" y="553"/>
                  </a:lnTo>
                  <a:lnTo>
                    <a:pt x="6537" y="442"/>
                  </a:lnTo>
                  <a:lnTo>
                    <a:pt x="6344" y="359"/>
                  </a:lnTo>
                  <a:lnTo>
                    <a:pt x="6137" y="277"/>
                  </a:lnTo>
                  <a:lnTo>
                    <a:pt x="5916" y="208"/>
                  </a:lnTo>
                  <a:lnTo>
                    <a:pt x="5696" y="139"/>
                  </a:lnTo>
                  <a:lnTo>
                    <a:pt x="5475" y="97"/>
                  </a:lnTo>
                  <a:lnTo>
                    <a:pt x="5254" y="56"/>
                  </a:lnTo>
                  <a:lnTo>
                    <a:pt x="5034" y="28"/>
                  </a:lnTo>
                  <a:lnTo>
                    <a:pt x="4799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" name="Google Shape;320;p8"/>
            <p:cNvSpPr/>
            <p:nvPr/>
          </p:nvSpPr>
          <p:spPr>
            <a:xfrm>
              <a:off x="4214075" y="2464100"/>
              <a:ext cx="157575" cy="157575"/>
            </a:xfrm>
            <a:custGeom>
              <a:rect b="b" l="l" r="r" t="t"/>
              <a:pathLst>
                <a:path extrusionOk="0" h="6303" w="6303">
                  <a:moveTo>
                    <a:pt x="3144" y="1"/>
                  </a:moveTo>
                  <a:lnTo>
                    <a:pt x="2827" y="14"/>
                  </a:lnTo>
                  <a:lnTo>
                    <a:pt x="2510" y="69"/>
                  </a:lnTo>
                  <a:lnTo>
                    <a:pt x="2207" y="138"/>
                  </a:lnTo>
                  <a:lnTo>
                    <a:pt x="1917" y="249"/>
                  </a:lnTo>
                  <a:lnTo>
                    <a:pt x="1641" y="387"/>
                  </a:lnTo>
                  <a:lnTo>
                    <a:pt x="1379" y="538"/>
                  </a:lnTo>
                  <a:lnTo>
                    <a:pt x="1145" y="718"/>
                  </a:lnTo>
                  <a:lnTo>
                    <a:pt x="910" y="924"/>
                  </a:lnTo>
                  <a:lnTo>
                    <a:pt x="717" y="1145"/>
                  </a:lnTo>
                  <a:lnTo>
                    <a:pt x="538" y="1393"/>
                  </a:lnTo>
                  <a:lnTo>
                    <a:pt x="372" y="1655"/>
                  </a:lnTo>
                  <a:lnTo>
                    <a:pt x="235" y="1931"/>
                  </a:lnTo>
                  <a:lnTo>
                    <a:pt x="138" y="2221"/>
                  </a:lnTo>
                  <a:lnTo>
                    <a:pt x="55" y="2524"/>
                  </a:lnTo>
                  <a:lnTo>
                    <a:pt x="14" y="2828"/>
                  </a:lnTo>
                  <a:lnTo>
                    <a:pt x="0" y="3159"/>
                  </a:lnTo>
                  <a:lnTo>
                    <a:pt x="14" y="3476"/>
                  </a:lnTo>
                  <a:lnTo>
                    <a:pt x="55" y="3793"/>
                  </a:lnTo>
                  <a:lnTo>
                    <a:pt x="138" y="4096"/>
                  </a:lnTo>
                  <a:lnTo>
                    <a:pt x="235" y="4386"/>
                  </a:lnTo>
                  <a:lnTo>
                    <a:pt x="372" y="4662"/>
                  </a:lnTo>
                  <a:lnTo>
                    <a:pt x="538" y="4924"/>
                  </a:lnTo>
                  <a:lnTo>
                    <a:pt x="717" y="5158"/>
                  </a:lnTo>
                  <a:lnTo>
                    <a:pt x="910" y="5379"/>
                  </a:lnTo>
                  <a:lnTo>
                    <a:pt x="1145" y="5586"/>
                  </a:lnTo>
                  <a:lnTo>
                    <a:pt x="1379" y="5765"/>
                  </a:lnTo>
                  <a:lnTo>
                    <a:pt x="1641" y="5931"/>
                  </a:lnTo>
                  <a:lnTo>
                    <a:pt x="1917" y="6055"/>
                  </a:lnTo>
                  <a:lnTo>
                    <a:pt x="2207" y="6165"/>
                  </a:lnTo>
                  <a:lnTo>
                    <a:pt x="2510" y="6248"/>
                  </a:lnTo>
                  <a:lnTo>
                    <a:pt x="2827" y="6289"/>
                  </a:lnTo>
                  <a:lnTo>
                    <a:pt x="3144" y="6303"/>
                  </a:lnTo>
                  <a:lnTo>
                    <a:pt x="3475" y="6289"/>
                  </a:lnTo>
                  <a:lnTo>
                    <a:pt x="3779" y="6248"/>
                  </a:lnTo>
                  <a:lnTo>
                    <a:pt x="4082" y="6165"/>
                  </a:lnTo>
                  <a:lnTo>
                    <a:pt x="4372" y="6055"/>
                  </a:lnTo>
                  <a:lnTo>
                    <a:pt x="4648" y="5931"/>
                  </a:lnTo>
                  <a:lnTo>
                    <a:pt x="4910" y="5765"/>
                  </a:lnTo>
                  <a:lnTo>
                    <a:pt x="5158" y="5586"/>
                  </a:lnTo>
                  <a:lnTo>
                    <a:pt x="5379" y="5379"/>
                  </a:lnTo>
                  <a:lnTo>
                    <a:pt x="5585" y="5158"/>
                  </a:lnTo>
                  <a:lnTo>
                    <a:pt x="5765" y="4924"/>
                  </a:lnTo>
                  <a:lnTo>
                    <a:pt x="5916" y="4662"/>
                  </a:lnTo>
                  <a:lnTo>
                    <a:pt x="6054" y="4386"/>
                  </a:lnTo>
                  <a:lnTo>
                    <a:pt x="6165" y="4096"/>
                  </a:lnTo>
                  <a:lnTo>
                    <a:pt x="6234" y="3793"/>
                  </a:lnTo>
                  <a:lnTo>
                    <a:pt x="6289" y="3476"/>
                  </a:lnTo>
                  <a:lnTo>
                    <a:pt x="6303" y="3159"/>
                  </a:lnTo>
                  <a:lnTo>
                    <a:pt x="6289" y="2828"/>
                  </a:lnTo>
                  <a:lnTo>
                    <a:pt x="6234" y="2524"/>
                  </a:lnTo>
                  <a:lnTo>
                    <a:pt x="6165" y="2221"/>
                  </a:lnTo>
                  <a:lnTo>
                    <a:pt x="6054" y="1931"/>
                  </a:lnTo>
                  <a:lnTo>
                    <a:pt x="5916" y="1655"/>
                  </a:lnTo>
                  <a:lnTo>
                    <a:pt x="5765" y="1393"/>
                  </a:lnTo>
                  <a:lnTo>
                    <a:pt x="5585" y="1145"/>
                  </a:lnTo>
                  <a:lnTo>
                    <a:pt x="5379" y="924"/>
                  </a:lnTo>
                  <a:lnTo>
                    <a:pt x="5158" y="718"/>
                  </a:lnTo>
                  <a:lnTo>
                    <a:pt x="4910" y="538"/>
                  </a:lnTo>
                  <a:lnTo>
                    <a:pt x="4648" y="387"/>
                  </a:lnTo>
                  <a:lnTo>
                    <a:pt x="4372" y="249"/>
                  </a:lnTo>
                  <a:lnTo>
                    <a:pt x="4082" y="138"/>
                  </a:lnTo>
                  <a:lnTo>
                    <a:pt x="3779" y="69"/>
                  </a:lnTo>
                  <a:lnTo>
                    <a:pt x="3475" y="14"/>
                  </a:lnTo>
                  <a:lnTo>
                    <a:pt x="3144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" name="Google Shape;321;p8"/>
            <p:cNvSpPr/>
            <p:nvPr/>
          </p:nvSpPr>
          <p:spPr>
            <a:xfrm>
              <a:off x="5307350" y="3046775"/>
              <a:ext cx="157925" cy="157925"/>
            </a:xfrm>
            <a:custGeom>
              <a:rect b="b" l="l" r="r" t="t"/>
              <a:pathLst>
                <a:path extrusionOk="0" h="6317" w="6317">
                  <a:moveTo>
                    <a:pt x="3159" y="0"/>
                  </a:moveTo>
                  <a:lnTo>
                    <a:pt x="2828" y="14"/>
                  </a:lnTo>
                  <a:lnTo>
                    <a:pt x="2524" y="69"/>
                  </a:lnTo>
                  <a:lnTo>
                    <a:pt x="2221" y="138"/>
                  </a:lnTo>
                  <a:lnTo>
                    <a:pt x="1931" y="248"/>
                  </a:lnTo>
                  <a:lnTo>
                    <a:pt x="1655" y="386"/>
                  </a:lnTo>
                  <a:lnTo>
                    <a:pt x="1393" y="538"/>
                  </a:lnTo>
                  <a:lnTo>
                    <a:pt x="1145" y="717"/>
                  </a:lnTo>
                  <a:lnTo>
                    <a:pt x="924" y="924"/>
                  </a:lnTo>
                  <a:lnTo>
                    <a:pt x="718" y="1145"/>
                  </a:lnTo>
                  <a:lnTo>
                    <a:pt x="538" y="1393"/>
                  </a:lnTo>
                  <a:lnTo>
                    <a:pt x="387" y="1655"/>
                  </a:lnTo>
                  <a:lnTo>
                    <a:pt x="249" y="1931"/>
                  </a:lnTo>
                  <a:lnTo>
                    <a:pt x="138" y="2221"/>
                  </a:lnTo>
                  <a:lnTo>
                    <a:pt x="69" y="2524"/>
                  </a:lnTo>
                  <a:lnTo>
                    <a:pt x="14" y="2827"/>
                  </a:lnTo>
                  <a:lnTo>
                    <a:pt x="0" y="3158"/>
                  </a:lnTo>
                  <a:lnTo>
                    <a:pt x="14" y="3476"/>
                  </a:lnTo>
                  <a:lnTo>
                    <a:pt x="69" y="3793"/>
                  </a:lnTo>
                  <a:lnTo>
                    <a:pt x="138" y="4096"/>
                  </a:lnTo>
                  <a:lnTo>
                    <a:pt x="249" y="4386"/>
                  </a:lnTo>
                  <a:lnTo>
                    <a:pt x="387" y="4662"/>
                  </a:lnTo>
                  <a:lnTo>
                    <a:pt x="538" y="4924"/>
                  </a:lnTo>
                  <a:lnTo>
                    <a:pt x="718" y="5158"/>
                  </a:lnTo>
                  <a:lnTo>
                    <a:pt x="924" y="5393"/>
                  </a:lnTo>
                  <a:lnTo>
                    <a:pt x="1145" y="5586"/>
                  </a:lnTo>
                  <a:lnTo>
                    <a:pt x="1393" y="5765"/>
                  </a:lnTo>
                  <a:lnTo>
                    <a:pt x="1655" y="5930"/>
                  </a:lnTo>
                  <a:lnTo>
                    <a:pt x="1931" y="6068"/>
                  </a:lnTo>
                  <a:lnTo>
                    <a:pt x="2221" y="6165"/>
                  </a:lnTo>
                  <a:lnTo>
                    <a:pt x="2524" y="6248"/>
                  </a:lnTo>
                  <a:lnTo>
                    <a:pt x="2828" y="6289"/>
                  </a:lnTo>
                  <a:lnTo>
                    <a:pt x="3159" y="6317"/>
                  </a:lnTo>
                  <a:lnTo>
                    <a:pt x="3476" y="6289"/>
                  </a:lnTo>
                  <a:lnTo>
                    <a:pt x="3793" y="6248"/>
                  </a:lnTo>
                  <a:lnTo>
                    <a:pt x="4096" y="6165"/>
                  </a:lnTo>
                  <a:lnTo>
                    <a:pt x="4386" y="6068"/>
                  </a:lnTo>
                  <a:lnTo>
                    <a:pt x="4662" y="5930"/>
                  </a:lnTo>
                  <a:lnTo>
                    <a:pt x="4924" y="5765"/>
                  </a:lnTo>
                  <a:lnTo>
                    <a:pt x="5158" y="5586"/>
                  </a:lnTo>
                  <a:lnTo>
                    <a:pt x="5393" y="5393"/>
                  </a:lnTo>
                  <a:lnTo>
                    <a:pt x="5586" y="5158"/>
                  </a:lnTo>
                  <a:lnTo>
                    <a:pt x="5765" y="4924"/>
                  </a:lnTo>
                  <a:lnTo>
                    <a:pt x="5931" y="4662"/>
                  </a:lnTo>
                  <a:lnTo>
                    <a:pt x="6068" y="4386"/>
                  </a:lnTo>
                  <a:lnTo>
                    <a:pt x="6165" y="4096"/>
                  </a:lnTo>
                  <a:lnTo>
                    <a:pt x="6248" y="3793"/>
                  </a:lnTo>
                  <a:lnTo>
                    <a:pt x="6289" y="3476"/>
                  </a:lnTo>
                  <a:lnTo>
                    <a:pt x="6317" y="3158"/>
                  </a:lnTo>
                  <a:lnTo>
                    <a:pt x="6289" y="2827"/>
                  </a:lnTo>
                  <a:lnTo>
                    <a:pt x="6248" y="2524"/>
                  </a:lnTo>
                  <a:lnTo>
                    <a:pt x="6165" y="2221"/>
                  </a:lnTo>
                  <a:lnTo>
                    <a:pt x="6068" y="1931"/>
                  </a:lnTo>
                  <a:lnTo>
                    <a:pt x="5931" y="1655"/>
                  </a:lnTo>
                  <a:lnTo>
                    <a:pt x="5765" y="1393"/>
                  </a:lnTo>
                  <a:lnTo>
                    <a:pt x="5586" y="1145"/>
                  </a:lnTo>
                  <a:lnTo>
                    <a:pt x="5393" y="924"/>
                  </a:lnTo>
                  <a:lnTo>
                    <a:pt x="5158" y="717"/>
                  </a:lnTo>
                  <a:lnTo>
                    <a:pt x="4924" y="538"/>
                  </a:lnTo>
                  <a:lnTo>
                    <a:pt x="4662" y="386"/>
                  </a:lnTo>
                  <a:lnTo>
                    <a:pt x="4386" y="248"/>
                  </a:lnTo>
                  <a:lnTo>
                    <a:pt x="4096" y="138"/>
                  </a:lnTo>
                  <a:lnTo>
                    <a:pt x="3793" y="69"/>
                  </a:lnTo>
                  <a:lnTo>
                    <a:pt x="3476" y="14"/>
                  </a:lnTo>
                  <a:lnTo>
                    <a:pt x="3159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" name="Google Shape;322;p8"/>
            <p:cNvSpPr/>
            <p:nvPr/>
          </p:nvSpPr>
          <p:spPr>
            <a:xfrm>
              <a:off x="5386300" y="2875425"/>
              <a:ext cx="78975" cy="78975"/>
            </a:xfrm>
            <a:custGeom>
              <a:rect b="b" l="l" r="r" t="t"/>
              <a:pathLst>
                <a:path extrusionOk="0" h="3159" w="3159">
                  <a:moveTo>
                    <a:pt x="1573" y="0"/>
                  </a:moveTo>
                  <a:lnTo>
                    <a:pt x="1421" y="14"/>
                  </a:lnTo>
                  <a:lnTo>
                    <a:pt x="1256" y="28"/>
                  </a:lnTo>
                  <a:lnTo>
                    <a:pt x="1104" y="69"/>
                  </a:lnTo>
                  <a:lnTo>
                    <a:pt x="966" y="124"/>
                  </a:lnTo>
                  <a:lnTo>
                    <a:pt x="828" y="193"/>
                  </a:lnTo>
                  <a:lnTo>
                    <a:pt x="690" y="276"/>
                  </a:lnTo>
                  <a:lnTo>
                    <a:pt x="566" y="359"/>
                  </a:lnTo>
                  <a:lnTo>
                    <a:pt x="456" y="469"/>
                  </a:lnTo>
                  <a:lnTo>
                    <a:pt x="359" y="579"/>
                  </a:lnTo>
                  <a:lnTo>
                    <a:pt x="263" y="703"/>
                  </a:lnTo>
                  <a:lnTo>
                    <a:pt x="194" y="828"/>
                  </a:lnTo>
                  <a:lnTo>
                    <a:pt x="125" y="966"/>
                  </a:lnTo>
                  <a:lnTo>
                    <a:pt x="70" y="1103"/>
                  </a:lnTo>
                  <a:lnTo>
                    <a:pt x="28" y="1255"/>
                  </a:lnTo>
                  <a:lnTo>
                    <a:pt x="1" y="1421"/>
                  </a:lnTo>
                  <a:lnTo>
                    <a:pt x="1" y="1586"/>
                  </a:lnTo>
                  <a:lnTo>
                    <a:pt x="1" y="1738"/>
                  </a:lnTo>
                  <a:lnTo>
                    <a:pt x="28" y="1903"/>
                  </a:lnTo>
                  <a:lnTo>
                    <a:pt x="70" y="2055"/>
                  </a:lnTo>
                  <a:lnTo>
                    <a:pt x="125" y="2193"/>
                  </a:lnTo>
                  <a:lnTo>
                    <a:pt x="194" y="2331"/>
                  </a:lnTo>
                  <a:lnTo>
                    <a:pt x="263" y="2469"/>
                  </a:lnTo>
                  <a:lnTo>
                    <a:pt x="359" y="2579"/>
                  </a:lnTo>
                  <a:lnTo>
                    <a:pt x="456" y="2689"/>
                  </a:lnTo>
                  <a:lnTo>
                    <a:pt x="566" y="2800"/>
                  </a:lnTo>
                  <a:lnTo>
                    <a:pt x="690" y="2882"/>
                  </a:lnTo>
                  <a:lnTo>
                    <a:pt x="828" y="2965"/>
                  </a:lnTo>
                  <a:lnTo>
                    <a:pt x="966" y="3034"/>
                  </a:lnTo>
                  <a:lnTo>
                    <a:pt x="1104" y="3089"/>
                  </a:lnTo>
                  <a:lnTo>
                    <a:pt x="1256" y="3131"/>
                  </a:lnTo>
                  <a:lnTo>
                    <a:pt x="1421" y="3144"/>
                  </a:lnTo>
                  <a:lnTo>
                    <a:pt x="1573" y="3158"/>
                  </a:lnTo>
                  <a:lnTo>
                    <a:pt x="1738" y="3144"/>
                  </a:lnTo>
                  <a:lnTo>
                    <a:pt x="1890" y="3131"/>
                  </a:lnTo>
                  <a:lnTo>
                    <a:pt x="2042" y="3089"/>
                  </a:lnTo>
                  <a:lnTo>
                    <a:pt x="2193" y="3034"/>
                  </a:lnTo>
                  <a:lnTo>
                    <a:pt x="2331" y="2965"/>
                  </a:lnTo>
                  <a:lnTo>
                    <a:pt x="2455" y="2882"/>
                  </a:lnTo>
                  <a:lnTo>
                    <a:pt x="2579" y="2800"/>
                  </a:lnTo>
                  <a:lnTo>
                    <a:pt x="2690" y="2689"/>
                  </a:lnTo>
                  <a:lnTo>
                    <a:pt x="2800" y="2579"/>
                  </a:lnTo>
                  <a:lnTo>
                    <a:pt x="2883" y="2469"/>
                  </a:lnTo>
                  <a:lnTo>
                    <a:pt x="2966" y="2331"/>
                  </a:lnTo>
                  <a:lnTo>
                    <a:pt x="3035" y="2193"/>
                  </a:lnTo>
                  <a:lnTo>
                    <a:pt x="3090" y="2055"/>
                  </a:lnTo>
                  <a:lnTo>
                    <a:pt x="3117" y="1903"/>
                  </a:lnTo>
                  <a:lnTo>
                    <a:pt x="3145" y="1738"/>
                  </a:lnTo>
                  <a:lnTo>
                    <a:pt x="3159" y="1586"/>
                  </a:lnTo>
                  <a:lnTo>
                    <a:pt x="3145" y="1421"/>
                  </a:lnTo>
                  <a:lnTo>
                    <a:pt x="3117" y="1255"/>
                  </a:lnTo>
                  <a:lnTo>
                    <a:pt x="3090" y="1103"/>
                  </a:lnTo>
                  <a:lnTo>
                    <a:pt x="3035" y="966"/>
                  </a:lnTo>
                  <a:lnTo>
                    <a:pt x="2966" y="828"/>
                  </a:lnTo>
                  <a:lnTo>
                    <a:pt x="2883" y="703"/>
                  </a:lnTo>
                  <a:lnTo>
                    <a:pt x="2800" y="579"/>
                  </a:lnTo>
                  <a:lnTo>
                    <a:pt x="2690" y="469"/>
                  </a:lnTo>
                  <a:lnTo>
                    <a:pt x="2579" y="359"/>
                  </a:lnTo>
                  <a:lnTo>
                    <a:pt x="2455" y="276"/>
                  </a:lnTo>
                  <a:lnTo>
                    <a:pt x="2331" y="193"/>
                  </a:lnTo>
                  <a:lnTo>
                    <a:pt x="2193" y="124"/>
                  </a:lnTo>
                  <a:lnTo>
                    <a:pt x="2042" y="69"/>
                  </a:lnTo>
                  <a:lnTo>
                    <a:pt x="1890" y="28"/>
                  </a:lnTo>
                  <a:lnTo>
                    <a:pt x="1738" y="14"/>
                  </a:lnTo>
                  <a:lnTo>
                    <a:pt x="1573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" name="Google Shape;323;p8"/>
            <p:cNvSpPr/>
            <p:nvPr/>
          </p:nvSpPr>
          <p:spPr>
            <a:xfrm>
              <a:off x="5362500" y="2361025"/>
              <a:ext cx="226550" cy="230325"/>
            </a:xfrm>
            <a:custGeom>
              <a:rect b="b" l="l" r="r" t="t"/>
              <a:pathLst>
                <a:path extrusionOk="0" h="9213" w="9062">
                  <a:moveTo>
                    <a:pt x="1711" y="0"/>
                  </a:moveTo>
                  <a:lnTo>
                    <a:pt x="1518" y="193"/>
                  </a:lnTo>
                  <a:lnTo>
                    <a:pt x="1339" y="386"/>
                  </a:lnTo>
                  <a:lnTo>
                    <a:pt x="1159" y="593"/>
                  </a:lnTo>
                  <a:lnTo>
                    <a:pt x="994" y="800"/>
                  </a:lnTo>
                  <a:lnTo>
                    <a:pt x="842" y="1021"/>
                  </a:lnTo>
                  <a:lnTo>
                    <a:pt x="704" y="1255"/>
                  </a:lnTo>
                  <a:lnTo>
                    <a:pt x="580" y="1489"/>
                  </a:lnTo>
                  <a:lnTo>
                    <a:pt x="456" y="1738"/>
                  </a:lnTo>
                  <a:lnTo>
                    <a:pt x="360" y="1986"/>
                  </a:lnTo>
                  <a:lnTo>
                    <a:pt x="263" y="2248"/>
                  </a:lnTo>
                  <a:lnTo>
                    <a:pt x="180" y="2510"/>
                  </a:lnTo>
                  <a:lnTo>
                    <a:pt x="111" y="2786"/>
                  </a:lnTo>
                  <a:lnTo>
                    <a:pt x="70" y="3062"/>
                  </a:lnTo>
                  <a:lnTo>
                    <a:pt x="29" y="3337"/>
                  </a:lnTo>
                  <a:lnTo>
                    <a:pt x="1" y="3613"/>
                  </a:lnTo>
                  <a:lnTo>
                    <a:pt x="1" y="3903"/>
                  </a:lnTo>
                  <a:lnTo>
                    <a:pt x="1" y="4179"/>
                  </a:lnTo>
                  <a:lnTo>
                    <a:pt x="29" y="4454"/>
                  </a:lnTo>
                  <a:lnTo>
                    <a:pt x="56" y="4717"/>
                  </a:lnTo>
                  <a:lnTo>
                    <a:pt x="111" y="4979"/>
                  </a:lnTo>
                  <a:lnTo>
                    <a:pt x="166" y="5227"/>
                  </a:lnTo>
                  <a:lnTo>
                    <a:pt x="235" y="5489"/>
                  </a:lnTo>
                  <a:lnTo>
                    <a:pt x="318" y="5737"/>
                  </a:lnTo>
                  <a:lnTo>
                    <a:pt x="415" y="5971"/>
                  </a:lnTo>
                  <a:lnTo>
                    <a:pt x="525" y="6206"/>
                  </a:lnTo>
                  <a:lnTo>
                    <a:pt x="635" y="6440"/>
                  </a:lnTo>
                  <a:lnTo>
                    <a:pt x="773" y="6661"/>
                  </a:lnTo>
                  <a:lnTo>
                    <a:pt x="911" y="6882"/>
                  </a:lnTo>
                  <a:lnTo>
                    <a:pt x="1049" y="7089"/>
                  </a:lnTo>
                  <a:lnTo>
                    <a:pt x="1215" y="7282"/>
                  </a:lnTo>
                  <a:lnTo>
                    <a:pt x="1380" y="7475"/>
                  </a:lnTo>
                  <a:lnTo>
                    <a:pt x="1559" y="7668"/>
                  </a:lnTo>
                  <a:lnTo>
                    <a:pt x="1739" y="7833"/>
                  </a:lnTo>
                  <a:lnTo>
                    <a:pt x="1932" y="8013"/>
                  </a:lnTo>
                  <a:lnTo>
                    <a:pt x="2139" y="8164"/>
                  </a:lnTo>
                  <a:lnTo>
                    <a:pt x="2345" y="8316"/>
                  </a:lnTo>
                  <a:lnTo>
                    <a:pt x="2552" y="8454"/>
                  </a:lnTo>
                  <a:lnTo>
                    <a:pt x="2773" y="8578"/>
                  </a:lnTo>
                  <a:lnTo>
                    <a:pt x="3007" y="8688"/>
                  </a:lnTo>
                  <a:lnTo>
                    <a:pt x="3242" y="8799"/>
                  </a:lnTo>
                  <a:lnTo>
                    <a:pt x="3490" y="8895"/>
                  </a:lnTo>
                  <a:lnTo>
                    <a:pt x="3738" y="8978"/>
                  </a:lnTo>
                  <a:lnTo>
                    <a:pt x="3987" y="9047"/>
                  </a:lnTo>
                  <a:lnTo>
                    <a:pt x="4235" y="9116"/>
                  </a:lnTo>
                  <a:lnTo>
                    <a:pt x="4497" y="9157"/>
                  </a:lnTo>
                  <a:lnTo>
                    <a:pt x="4773" y="9199"/>
                  </a:lnTo>
                  <a:lnTo>
                    <a:pt x="5035" y="9212"/>
                  </a:lnTo>
                  <a:lnTo>
                    <a:pt x="5586" y="9212"/>
                  </a:lnTo>
                  <a:lnTo>
                    <a:pt x="5848" y="9199"/>
                  </a:lnTo>
                  <a:lnTo>
                    <a:pt x="6124" y="9157"/>
                  </a:lnTo>
                  <a:lnTo>
                    <a:pt x="6386" y="9116"/>
                  </a:lnTo>
                  <a:lnTo>
                    <a:pt x="6634" y="9047"/>
                  </a:lnTo>
                  <a:lnTo>
                    <a:pt x="6883" y="8978"/>
                  </a:lnTo>
                  <a:lnTo>
                    <a:pt x="7131" y="8895"/>
                  </a:lnTo>
                  <a:lnTo>
                    <a:pt x="7379" y="8799"/>
                  </a:lnTo>
                  <a:lnTo>
                    <a:pt x="7614" y="8702"/>
                  </a:lnTo>
                  <a:lnTo>
                    <a:pt x="7834" y="8578"/>
                  </a:lnTo>
                  <a:lnTo>
                    <a:pt x="8055" y="8454"/>
                  </a:lnTo>
                  <a:lnTo>
                    <a:pt x="8276" y="8316"/>
                  </a:lnTo>
                  <a:lnTo>
                    <a:pt x="8482" y="8164"/>
                  </a:lnTo>
                  <a:lnTo>
                    <a:pt x="8689" y="8013"/>
                  </a:lnTo>
                  <a:lnTo>
                    <a:pt x="8882" y="7847"/>
                  </a:lnTo>
                  <a:lnTo>
                    <a:pt x="9062" y="7668"/>
                  </a:lnTo>
                  <a:lnTo>
                    <a:pt x="9062" y="138"/>
                  </a:lnTo>
                  <a:lnTo>
                    <a:pt x="8910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" name="Google Shape;324;p8"/>
            <p:cNvSpPr/>
            <p:nvPr/>
          </p:nvSpPr>
          <p:spPr>
            <a:xfrm>
              <a:off x="5318025" y="2639600"/>
              <a:ext cx="157950" cy="157925"/>
            </a:xfrm>
            <a:custGeom>
              <a:rect b="b" l="l" r="r" t="t"/>
              <a:pathLst>
                <a:path extrusionOk="0" h="6317" w="6318">
                  <a:moveTo>
                    <a:pt x="3159" y="0"/>
                  </a:moveTo>
                  <a:lnTo>
                    <a:pt x="2842" y="28"/>
                  </a:lnTo>
                  <a:lnTo>
                    <a:pt x="2525" y="69"/>
                  </a:lnTo>
                  <a:lnTo>
                    <a:pt x="2221" y="152"/>
                  </a:lnTo>
                  <a:lnTo>
                    <a:pt x="1932" y="248"/>
                  </a:lnTo>
                  <a:lnTo>
                    <a:pt x="1656" y="386"/>
                  </a:lnTo>
                  <a:lnTo>
                    <a:pt x="1394" y="552"/>
                  </a:lnTo>
                  <a:lnTo>
                    <a:pt x="1146" y="731"/>
                  </a:lnTo>
                  <a:lnTo>
                    <a:pt x="925" y="924"/>
                  </a:lnTo>
                  <a:lnTo>
                    <a:pt x="718" y="1159"/>
                  </a:lnTo>
                  <a:lnTo>
                    <a:pt x="539" y="1393"/>
                  </a:lnTo>
                  <a:lnTo>
                    <a:pt x="387" y="1655"/>
                  </a:lnTo>
                  <a:lnTo>
                    <a:pt x="249" y="1931"/>
                  </a:lnTo>
                  <a:lnTo>
                    <a:pt x="139" y="2220"/>
                  </a:lnTo>
                  <a:lnTo>
                    <a:pt x="70" y="2524"/>
                  </a:lnTo>
                  <a:lnTo>
                    <a:pt x="15" y="2841"/>
                  </a:lnTo>
                  <a:lnTo>
                    <a:pt x="1" y="3158"/>
                  </a:lnTo>
                  <a:lnTo>
                    <a:pt x="15" y="3489"/>
                  </a:lnTo>
                  <a:lnTo>
                    <a:pt x="70" y="3793"/>
                  </a:lnTo>
                  <a:lnTo>
                    <a:pt x="139" y="4096"/>
                  </a:lnTo>
                  <a:lnTo>
                    <a:pt x="249" y="4386"/>
                  </a:lnTo>
                  <a:lnTo>
                    <a:pt x="387" y="4661"/>
                  </a:lnTo>
                  <a:lnTo>
                    <a:pt x="539" y="4923"/>
                  </a:lnTo>
                  <a:lnTo>
                    <a:pt x="718" y="5172"/>
                  </a:lnTo>
                  <a:lnTo>
                    <a:pt x="925" y="5392"/>
                  </a:lnTo>
                  <a:lnTo>
                    <a:pt x="1146" y="5599"/>
                  </a:lnTo>
                  <a:lnTo>
                    <a:pt x="1394" y="5779"/>
                  </a:lnTo>
                  <a:lnTo>
                    <a:pt x="1656" y="5930"/>
                  </a:lnTo>
                  <a:lnTo>
                    <a:pt x="1932" y="6068"/>
                  </a:lnTo>
                  <a:lnTo>
                    <a:pt x="2221" y="6178"/>
                  </a:lnTo>
                  <a:lnTo>
                    <a:pt x="2525" y="6247"/>
                  </a:lnTo>
                  <a:lnTo>
                    <a:pt x="2842" y="6303"/>
                  </a:lnTo>
                  <a:lnTo>
                    <a:pt x="3159" y="6316"/>
                  </a:lnTo>
                  <a:lnTo>
                    <a:pt x="3476" y="6303"/>
                  </a:lnTo>
                  <a:lnTo>
                    <a:pt x="3793" y="6247"/>
                  </a:lnTo>
                  <a:lnTo>
                    <a:pt x="4097" y="6178"/>
                  </a:lnTo>
                  <a:lnTo>
                    <a:pt x="4386" y="6068"/>
                  </a:lnTo>
                  <a:lnTo>
                    <a:pt x="4662" y="5930"/>
                  </a:lnTo>
                  <a:lnTo>
                    <a:pt x="4924" y="5779"/>
                  </a:lnTo>
                  <a:lnTo>
                    <a:pt x="5159" y="5599"/>
                  </a:lnTo>
                  <a:lnTo>
                    <a:pt x="5393" y="5392"/>
                  </a:lnTo>
                  <a:lnTo>
                    <a:pt x="5586" y="5172"/>
                  </a:lnTo>
                  <a:lnTo>
                    <a:pt x="5779" y="4923"/>
                  </a:lnTo>
                  <a:lnTo>
                    <a:pt x="5931" y="4661"/>
                  </a:lnTo>
                  <a:lnTo>
                    <a:pt x="6069" y="4386"/>
                  </a:lnTo>
                  <a:lnTo>
                    <a:pt x="6166" y="4096"/>
                  </a:lnTo>
                  <a:lnTo>
                    <a:pt x="6248" y="3793"/>
                  </a:lnTo>
                  <a:lnTo>
                    <a:pt x="6290" y="3489"/>
                  </a:lnTo>
                  <a:lnTo>
                    <a:pt x="6317" y="3158"/>
                  </a:lnTo>
                  <a:lnTo>
                    <a:pt x="6290" y="2841"/>
                  </a:lnTo>
                  <a:lnTo>
                    <a:pt x="6248" y="2524"/>
                  </a:lnTo>
                  <a:lnTo>
                    <a:pt x="6166" y="2220"/>
                  </a:lnTo>
                  <a:lnTo>
                    <a:pt x="6069" y="1931"/>
                  </a:lnTo>
                  <a:lnTo>
                    <a:pt x="5931" y="1655"/>
                  </a:lnTo>
                  <a:lnTo>
                    <a:pt x="5779" y="1393"/>
                  </a:lnTo>
                  <a:lnTo>
                    <a:pt x="5586" y="1159"/>
                  </a:lnTo>
                  <a:lnTo>
                    <a:pt x="5393" y="924"/>
                  </a:lnTo>
                  <a:lnTo>
                    <a:pt x="5159" y="731"/>
                  </a:lnTo>
                  <a:lnTo>
                    <a:pt x="4924" y="552"/>
                  </a:lnTo>
                  <a:lnTo>
                    <a:pt x="4662" y="386"/>
                  </a:lnTo>
                  <a:lnTo>
                    <a:pt x="4386" y="248"/>
                  </a:lnTo>
                  <a:lnTo>
                    <a:pt x="4097" y="152"/>
                  </a:lnTo>
                  <a:lnTo>
                    <a:pt x="3793" y="69"/>
                  </a:lnTo>
                  <a:lnTo>
                    <a:pt x="3476" y="28"/>
                  </a:lnTo>
                  <a:lnTo>
                    <a:pt x="3159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" name="Google Shape;325;p8"/>
            <p:cNvSpPr/>
            <p:nvPr/>
          </p:nvSpPr>
          <p:spPr>
            <a:xfrm>
              <a:off x="5161850" y="3007475"/>
              <a:ext cx="78975" cy="78975"/>
            </a:xfrm>
            <a:custGeom>
              <a:rect b="b" l="l" r="r" t="t"/>
              <a:pathLst>
                <a:path extrusionOk="0" h="3159" w="3159">
                  <a:moveTo>
                    <a:pt x="1421" y="0"/>
                  </a:moveTo>
                  <a:lnTo>
                    <a:pt x="1256" y="28"/>
                  </a:lnTo>
                  <a:lnTo>
                    <a:pt x="1104" y="69"/>
                  </a:lnTo>
                  <a:lnTo>
                    <a:pt x="966" y="124"/>
                  </a:lnTo>
                  <a:lnTo>
                    <a:pt x="828" y="179"/>
                  </a:lnTo>
                  <a:lnTo>
                    <a:pt x="690" y="262"/>
                  </a:lnTo>
                  <a:lnTo>
                    <a:pt x="566" y="359"/>
                  </a:lnTo>
                  <a:lnTo>
                    <a:pt x="456" y="455"/>
                  </a:lnTo>
                  <a:lnTo>
                    <a:pt x="359" y="566"/>
                  </a:lnTo>
                  <a:lnTo>
                    <a:pt x="263" y="690"/>
                  </a:lnTo>
                  <a:lnTo>
                    <a:pt x="194" y="828"/>
                  </a:lnTo>
                  <a:lnTo>
                    <a:pt x="125" y="965"/>
                  </a:lnTo>
                  <a:lnTo>
                    <a:pt x="70" y="1103"/>
                  </a:lnTo>
                  <a:lnTo>
                    <a:pt x="28" y="1255"/>
                  </a:lnTo>
                  <a:lnTo>
                    <a:pt x="1" y="1407"/>
                  </a:lnTo>
                  <a:lnTo>
                    <a:pt x="1" y="1572"/>
                  </a:lnTo>
                  <a:lnTo>
                    <a:pt x="1" y="1738"/>
                  </a:lnTo>
                  <a:lnTo>
                    <a:pt x="28" y="1889"/>
                  </a:lnTo>
                  <a:lnTo>
                    <a:pt x="70" y="2041"/>
                  </a:lnTo>
                  <a:lnTo>
                    <a:pt x="125" y="2193"/>
                  </a:lnTo>
                  <a:lnTo>
                    <a:pt x="194" y="2331"/>
                  </a:lnTo>
                  <a:lnTo>
                    <a:pt x="263" y="2455"/>
                  </a:lnTo>
                  <a:lnTo>
                    <a:pt x="359" y="2579"/>
                  </a:lnTo>
                  <a:lnTo>
                    <a:pt x="456" y="2689"/>
                  </a:lnTo>
                  <a:lnTo>
                    <a:pt x="566" y="2786"/>
                  </a:lnTo>
                  <a:lnTo>
                    <a:pt x="690" y="2882"/>
                  </a:lnTo>
                  <a:lnTo>
                    <a:pt x="828" y="2965"/>
                  </a:lnTo>
                  <a:lnTo>
                    <a:pt x="966" y="3034"/>
                  </a:lnTo>
                  <a:lnTo>
                    <a:pt x="1104" y="3075"/>
                  </a:lnTo>
                  <a:lnTo>
                    <a:pt x="1256" y="3117"/>
                  </a:lnTo>
                  <a:lnTo>
                    <a:pt x="1421" y="3144"/>
                  </a:lnTo>
                  <a:lnTo>
                    <a:pt x="1573" y="3158"/>
                  </a:lnTo>
                  <a:lnTo>
                    <a:pt x="1738" y="3144"/>
                  </a:lnTo>
                  <a:lnTo>
                    <a:pt x="1890" y="3117"/>
                  </a:lnTo>
                  <a:lnTo>
                    <a:pt x="2042" y="3075"/>
                  </a:lnTo>
                  <a:lnTo>
                    <a:pt x="2193" y="3034"/>
                  </a:lnTo>
                  <a:lnTo>
                    <a:pt x="2331" y="2965"/>
                  </a:lnTo>
                  <a:lnTo>
                    <a:pt x="2455" y="2882"/>
                  </a:lnTo>
                  <a:lnTo>
                    <a:pt x="2580" y="2786"/>
                  </a:lnTo>
                  <a:lnTo>
                    <a:pt x="2690" y="2689"/>
                  </a:lnTo>
                  <a:lnTo>
                    <a:pt x="2800" y="2579"/>
                  </a:lnTo>
                  <a:lnTo>
                    <a:pt x="2883" y="2455"/>
                  </a:lnTo>
                  <a:lnTo>
                    <a:pt x="2966" y="2331"/>
                  </a:lnTo>
                  <a:lnTo>
                    <a:pt x="3035" y="2193"/>
                  </a:lnTo>
                  <a:lnTo>
                    <a:pt x="3090" y="2041"/>
                  </a:lnTo>
                  <a:lnTo>
                    <a:pt x="3117" y="1889"/>
                  </a:lnTo>
                  <a:lnTo>
                    <a:pt x="3145" y="1738"/>
                  </a:lnTo>
                  <a:lnTo>
                    <a:pt x="3159" y="1572"/>
                  </a:lnTo>
                  <a:lnTo>
                    <a:pt x="3145" y="1407"/>
                  </a:lnTo>
                  <a:lnTo>
                    <a:pt x="3117" y="1255"/>
                  </a:lnTo>
                  <a:lnTo>
                    <a:pt x="3090" y="1103"/>
                  </a:lnTo>
                  <a:lnTo>
                    <a:pt x="3035" y="965"/>
                  </a:lnTo>
                  <a:lnTo>
                    <a:pt x="2966" y="828"/>
                  </a:lnTo>
                  <a:lnTo>
                    <a:pt x="2883" y="690"/>
                  </a:lnTo>
                  <a:lnTo>
                    <a:pt x="2800" y="566"/>
                  </a:lnTo>
                  <a:lnTo>
                    <a:pt x="2690" y="455"/>
                  </a:lnTo>
                  <a:lnTo>
                    <a:pt x="2580" y="359"/>
                  </a:lnTo>
                  <a:lnTo>
                    <a:pt x="2455" y="262"/>
                  </a:lnTo>
                  <a:lnTo>
                    <a:pt x="2331" y="179"/>
                  </a:lnTo>
                  <a:lnTo>
                    <a:pt x="2193" y="124"/>
                  </a:lnTo>
                  <a:lnTo>
                    <a:pt x="2042" y="69"/>
                  </a:lnTo>
                  <a:lnTo>
                    <a:pt x="1890" y="28"/>
                  </a:lnTo>
                  <a:lnTo>
                    <a:pt x="1738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" name="Google Shape;326;p8"/>
            <p:cNvSpPr/>
            <p:nvPr/>
          </p:nvSpPr>
          <p:spPr>
            <a:xfrm>
              <a:off x="5024975" y="2628550"/>
              <a:ext cx="265850" cy="265500"/>
            </a:xfrm>
            <a:custGeom>
              <a:rect b="b" l="l" r="r" t="t"/>
              <a:pathLst>
                <a:path extrusionOk="0" h="10620" w="10634">
                  <a:moveTo>
                    <a:pt x="5048" y="1"/>
                  </a:moveTo>
                  <a:lnTo>
                    <a:pt x="4772" y="28"/>
                  </a:lnTo>
                  <a:lnTo>
                    <a:pt x="4510" y="56"/>
                  </a:lnTo>
                  <a:lnTo>
                    <a:pt x="4248" y="111"/>
                  </a:lnTo>
                  <a:lnTo>
                    <a:pt x="3986" y="166"/>
                  </a:lnTo>
                  <a:lnTo>
                    <a:pt x="3738" y="235"/>
                  </a:lnTo>
                  <a:lnTo>
                    <a:pt x="3490" y="318"/>
                  </a:lnTo>
                  <a:lnTo>
                    <a:pt x="3241" y="415"/>
                  </a:lnTo>
                  <a:lnTo>
                    <a:pt x="3007" y="525"/>
                  </a:lnTo>
                  <a:lnTo>
                    <a:pt x="2786" y="635"/>
                  </a:lnTo>
                  <a:lnTo>
                    <a:pt x="2566" y="773"/>
                  </a:lnTo>
                  <a:lnTo>
                    <a:pt x="2345" y="911"/>
                  </a:lnTo>
                  <a:lnTo>
                    <a:pt x="2138" y="1049"/>
                  </a:lnTo>
                  <a:lnTo>
                    <a:pt x="1931" y="1214"/>
                  </a:lnTo>
                  <a:lnTo>
                    <a:pt x="1738" y="1380"/>
                  </a:lnTo>
                  <a:lnTo>
                    <a:pt x="1559" y="1559"/>
                  </a:lnTo>
                  <a:lnTo>
                    <a:pt x="1380" y="1738"/>
                  </a:lnTo>
                  <a:lnTo>
                    <a:pt x="1214" y="1932"/>
                  </a:lnTo>
                  <a:lnTo>
                    <a:pt x="1062" y="2138"/>
                  </a:lnTo>
                  <a:lnTo>
                    <a:pt x="911" y="2345"/>
                  </a:lnTo>
                  <a:lnTo>
                    <a:pt x="773" y="2552"/>
                  </a:lnTo>
                  <a:lnTo>
                    <a:pt x="649" y="2773"/>
                  </a:lnTo>
                  <a:lnTo>
                    <a:pt x="525" y="3007"/>
                  </a:lnTo>
                  <a:lnTo>
                    <a:pt x="414" y="3242"/>
                  </a:lnTo>
                  <a:lnTo>
                    <a:pt x="332" y="3490"/>
                  </a:lnTo>
                  <a:lnTo>
                    <a:pt x="235" y="3738"/>
                  </a:lnTo>
                  <a:lnTo>
                    <a:pt x="166" y="3986"/>
                  </a:lnTo>
                  <a:lnTo>
                    <a:pt x="111" y="4235"/>
                  </a:lnTo>
                  <a:lnTo>
                    <a:pt x="70" y="4497"/>
                  </a:lnTo>
                  <a:lnTo>
                    <a:pt x="28" y="4772"/>
                  </a:lnTo>
                  <a:lnTo>
                    <a:pt x="14" y="5035"/>
                  </a:lnTo>
                  <a:lnTo>
                    <a:pt x="1" y="5310"/>
                  </a:lnTo>
                  <a:lnTo>
                    <a:pt x="14" y="5586"/>
                  </a:lnTo>
                  <a:lnTo>
                    <a:pt x="28" y="5862"/>
                  </a:lnTo>
                  <a:lnTo>
                    <a:pt x="70" y="6124"/>
                  </a:lnTo>
                  <a:lnTo>
                    <a:pt x="111" y="6386"/>
                  </a:lnTo>
                  <a:lnTo>
                    <a:pt x="166" y="6634"/>
                  </a:lnTo>
                  <a:lnTo>
                    <a:pt x="235" y="6896"/>
                  </a:lnTo>
                  <a:lnTo>
                    <a:pt x="332" y="7145"/>
                  </a:lnTo>
                  <a:lnTo>
                    <a:pt x="414" y="7379"/>
                  </a:lnTo>
                  <a:lnTo>
                    <a:pt x="525" y="7613"/>
                  </a:lnTo>
                  <a:lnTo>
                    <a:pt x="649" y="7848"/>
                  </a:lnTo>
                  <a:lnTo>
                    <a:pt x="773" y="8069"/>
                  </a:lnTo>
                  <a:lnTo>
                    <a:pt x="911" y="8289"/>
                  </a:lnTo>
                  <a:lnTo>
                    <a:pt x="1062" y="8496"/>
                  </a:lnTo>
                  <a:lnTo>
                    <a:pt x="1214" y="8689"/>
                  </a:lnTo>
                  <a:lnTo>
                    <a:pt x="1380" y="8882"/>
                  </a:lnTo>
                  <a:lnTo>
                    <a:pt x="1559" y="9075"/>
                  </a:lnTo>
                  <a:lnTo>
                    <a:pt x="1738" y="9241"/>
                  </a:lnTo>
                  <a:lnTo>
                    <a:pt x="1931" y="9406"/>
                  </a:lnTo>
                  <a:lnTo>
                    <a:pt x="2138" y="9572"/>
                  </a:lnTo>
                  <a:lnTo>
                    <a:pt x="2345" y="9723"/>
                  </a:lnTo>
                  <a:lnTo>
                    <a:pt x="2566" y="9861"/>
                  </a:lnTo>
                  <a:lnTo>
                    <a:pt x="2786" y="9985"/>
                  </a:lnTo>
                  <a:lnTo>
                    <a:pt x="3007" y="10096"/>
                  </a:lnTo>
                  <a:lnTo>
                    <a:pt x="3241" y="10206"/>
                  </a:lnTo>
                  <a:lnTo>
                    <a:pt x="3490" y="10303"/>
                  </a:lnTo>
                  <a:lnTo>
                    <a:pt x="3738" y="10385"/>
                  </a:lnTo>
                  <a:lnTo>
                    <a:pt x="3986" y="10454"/>
                  </a:lnTo>
                  <a:lnTo>
                    <a:pt x="4248" y="10523"/>
                  </a:lnTo>
                  <a:lnTo>
                    <a:pt x="4510" y="10565"/>
                  </a:lnTo>
                  <a:lnTo>
                    <a:pt x="4772" y="10592"/>
                  </a:lnTo>
                  <a:lnTo>
                    <a:pt x="5048" y="10620"/>
                  </a:lnTo>
                  <a:lnTo>
                    <a:pt x="5586" y="10620"/>
                  </a:lnTo>
                  <a:lnTo>
                    <a:pt x="5862" y="10592"/>
                  </a:lnTo>
                  <a:lnTo>
                    <a:pt x="6124" y="10565"/>
                  </a:lnTo>
                  <a:lnTo>
                    <a:pt x="6386" y="10523"/>
                  </a:lnTo>
                  <a:lnTo>
                    <a:pt x="6648" y="10454"/>
                  </a:lnTo>
                  <a:lnTo>
                    <a:pt x="6896" y="10385"/>
                  </a:lnTo>
                  <a:lnTo>
                    <a:pt x="7144" y="10303"/>
                  </a:lnTo>
                  <a:lnTo>
                    <a:pt x="7379" y="10206"/>
                  </a:lnTo>
                  <a:lnTo>
                    <a:pt x="7613" y="10096"/>
                  </a:lnTo>
                  <a:lnTo>
                    <a:pt x="7848" y="9985"/>
                  </a:lnTo>
                  <a:lnTo>
                    <a:pt x="8068" y="9861"/>
                  </a:lnTo>
                  <a:lnTo>
                    <a:pt x="8289" y="9723"/>
                  </a:lnTo>
                  <a:lnTo>
                    <a:pt x="8496" y="9572"/>
                  </a:lnTo>
                  <a:lnTo>
                    <a:pt x="8703" y="9406"/>
                  </a:lnTo>
                  <a:lnTo>
                    <a:pt x="8882" y="9241"/>
                  </a:lnTo>
                  <a:lnTo>
                    <a:pt x="9075" y="9075"/>
                  </a:lnTo>
                  <a:lnTo>
                    <a:pt x="9254" y="8882"/>
                  </a:lnTo>
                  <a:lnTo>
                    <a:pt x="9420" y="8689"/>
                  </a:lnTo>
                  <a:lnTo>
                    <a:pt x="9572" y="8496"/>
                  </a:lnTo>
                  <a:lnTo>
                    <a:pt x="9723" y="8289"/>
                  </a:lnTo>
                  <a:lnTo>
                    <a:pt x="9861" y="8069"/>
                  </a:lnTo>
                  <a:lnTo>
                    <a:pt x="9985" y="7848"/>
                  </a:lnTo>
                  <a:lnTo>
                    <a:pt x="10109" y="7613"/>
                  </a:lnTo>
                  <a:lnTo>
                    <a:pt x="10206" y="7379"/>
                  </a:lnTo>
                  <a:lnTo>
                    <a:pt x="10302" y="7145"/>
                  </a:lnTo>
                  <a:lnTo>
                    <a:pt x="10385" y="6896"/>
                  </a:lnTo>
                  <a:lnTo>
                    <a:pt x="10468" y="6634"/>
                  </a:lnTo>
                  <a:lnTo>
                    <a:pt x="10523" y="6386"/>
                  </a:lnTo>
                  <a:lnTo>
                    <a:pt x="10564" y="6124"/>
                  </a:lnTo>
                  <a:lnTo>
                    <a:pt x="10606" y="5862"/>
                  </a:lnTo>
                  <a:lnTo>
                    <a:pt x="10620" y="5586"/>
                  </a:lnTo>
                  <a:lnTo>
                    <a:pt x="10633" y="5310"/>
                  </a:lnTo>
                  <a:lnTo>
                    <a:pt x="10620" y="5035"/>
                  </a:lnTo>
                  <a:lnTo>
                    <a:pt x="10606" y="4772"/>
                  </a:lnTo>
                  <a:lnTo>
                    <a:pt x="10564" y="4497"/>
                  </a:lnTo>
                  <a:lnTo>
                    <a:pt x="10523" y="4235"/>
                  </a:lnTo>
                  <a:lnTo>
                    <a:pt x="10468" y="3986"/>
                  </a:lnTo>
                  <a:lnTo>
                    <a:pt x="10385" y="3738"/>
                  </a:lnTo>
                  <a:lnTo>
                    <a:pt x="10302" y="3490"/>
                  </a:lnTo>
                  <a:lnTo>
                    <a:pt x="10206" y="3242"/>
                  </a:lnTo>
                  <a:lnTo>
                    <a:pt x="10109" y="3007"/>
                  </a:lnTo>
                  <a:lnTo>
                    <a:pt x="9985" y="2773"/>
                  </a:lnTo>
                  <a:lnTo>
                    <a:pt x="9861" y="2552"/>
                  </a:lnTo>
                  <a:lnTo>
                    <a:pt x="9723" y="2345"/>
                  </a:lnTo>
                  <a:lnTo>
                    <a:pt x="9572" y="2138"/>
                  </a:lnTo>
                  <a:lnTo>
                    <a:pt x="9420" y="1932"/>
                  </a:lnTo>
                  <a:lnTo>
                    <a:pt x="9254" y="1738"/>
                  </a:lnTo>
                  <a:lnTo>
                    <a:pt x="9075" y="1559"/>
                  </a:lnTo>
                  <a:lnTo>
                    <a:pt x="8882" y="1380"/>
                  </a:lnTo>
                  <a:lnTo>
                    <a:pt x="8703" y="1214"/>
                  </a:lnTo>
                  <a:lnTo>
                    <a:pt x="8496" y="1049"/>
                  </a:lnTo>
                  <a:lnTo>
                    <a:pt x="8289" y="911"/>
                  </a:lnTo>
                  <a:lnTo>
                    <a:pt x="8068" y="773"/>
                  </a:lnTo>
                  <a:lnTo>
                    <a:pt x="7848" y="635"/>
                  </a:lnTo>
                  <a:lnTo>
                    <a:pt x="7613" y="525"/>
                  </a:lnTo>
                  <a:lnTo>
                    <a:pt x="7379" y="415"/>
                  </a:lnTo>
                  <a:lnTo>
                    <a:pt x="7144" y="318"/>
                  </a:lnTo>
                  <a:lnTo>
                    <a:pt x="6896" y="235"/>
                  </a:lnTo>
                  <a:lnTo>
                    <a:pt x="6648" y="166"/>
                  </a:lnTo>
                  <a:lnTo>
                    <a:pt x="6386" y="111"/>
                  </a:lnTo>
                  <a:lnTo>
                    <a:pt x="6124" y="56"/>
                  </a:lnTo>
                  <a:lnTo>
                    <a:pt x="5862" y="28"/>
                  </a:lnTo>
                  <a:lnTo>
                    <a:pt x="5586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" name="Google Shape;327;p8"/>
            <p:cNvSpPr/>
            <p:nvPr/>
          </p:nvSpPr>
          <p:spPr>
            <a:xfrm>
              <a:off x="4202675" y="2649250"/>
              <a:ext cx="265525" cy="265850"/>
            </a:xfrm>
            <a:custGeom>
              <a:rect b="b" l="l" r="r" t="t"/>
              <a:pathLst>
                <a:path extrusionOk="0" h="10634" w="10621">
                  <a:moveTo>
                    <a:pt x="5035" y="0"/>
                  </a:moveTo>
                  <a:lnTo>
                    <a:pt x="4773" y="28"/>
                  </a:lnTo>
                  <a:lnTo>
                    <a:pt x="4497" y="55"/>
                  </a:lnTo>
                  <a:lnTo>
                    <a:pt x="4235" y="111"/>
                  </a:lnTo>
                  <a:lnTo>
                    <a:pt x="3987" y="166"/>
                  </a:lnTo>
                  <a:lnTo>
                    <a:pt x="3738" y="235"/>
                  </a:lnTo>
                  <a:lnTo>
                    <a:pt x="3490" y="317"/>
                  </a:lnTo>
                  <a:lnTo>
                    <a:pt x="3242" y="414"/>
                  </a:lnTo>
                  <a:lnTo>
                    <a:pt x="3007" y="524"/>
                  </a:lnTo>
                  <a:lnTo>
                    <a:pt x="2773" y="635"/>
                  </a:lnTo>
                  <a:lnTo>
                    <a:pt x="2552" y="773"/>
                  </a:lnTo>
                  <a:lnTo>
                    <a:pt x="2345" y="910"/>
                  </a:lnTo>
                  <a:lnTo>
                    <a:pt x="2139" y="1048"/>
                  </a:lnTo>
                  <a:lnTo>
                    <a:pt x="1932" y="1214"/>
                  </a:lnTo>
                  <a:lnTo>
                    <a:pt x="1739" y="1379"/>
                  </a:lnTo>
                  <a:lnTo>
                    <a:pt x="1559" y="1559"/>
                  </a:lnTo>
                  <a:lnTo>
                    <a:pt x="1380" y="1738"/>
                  </a:lnTo>
                  <a:lnTo>
                    <a:pt x="1215" y="1931"/>
                  </a:lnTo>
                  <a:lnTo>
                    <a:pt x="1049" y="2138"/>
                  </a:lnTo>
                  <a:lnTo>
                    <a:pt x="911" y="2345"/>
                  </a:lnTo>
                  <a:lnTo>
                    <a:pt x="773" y="2552"/>
                  </a:lnTo>
                  <a:lnTo>
                    <a:pt x="635" y="2786"/>
                  </a:lnTo>
                  <a:lnTo>
                    <a:pt x="525" y="3007"/>
                  </a:lnTo>
                  <a:lnTo>
                    <a:pt x="415" y="3241"/>
                  </a:lnTo>
                  <a:lnTo>
                    <a:pt x="318" y="3489"/>
                  </a:lnTo>
                  <a:lnTo>
                    <a:pt x="235" y="3738"/>
                  </a:lnTo>
                  <a:lnTo>
                    <a:pt x="166" y="3986"/>
                  </a:lnTo>
                  <a:lnTo>
                    <a:pt x="111" y="4248"/>
                  </a:lnTo>
                  <a:lnTo>
                    <a:pt x="56" y="4510"/>
                  </a:lnTo>
                  <a:lnTo>
                    <a:pt x="29" y="4772"/>
                  </a:lnTo>
                  <a:lnTo>
                    <a:pt x="1" y="5034"/>
                  </a:lnTo>
                  <a:lnTo>
                    <a:pt x="1" y="5310"/>
                  </a:lnTo>
                  <a:lnTo>
                    <a:pt x="1" y="5586"/>
                  </a:lnTo>
                  <a:lnTo>
                    <a:pt x="29" y="5861"/>
                  </a:lnTo>
                  <a:lnTo>
                    <a:pt x="56" y="6123"/>
                  </a:lnTo>
                  <a:lnTo>
                    <a:pt x="111" y="6385"/>
                  </a:lnTo>
                  <a:lnTo>
                    <a:pt x="166" y="6634"/>
                  </a:lnTo>
                  <a:lnTo>
                    <a:pt x="235" y="6896"/>
                  </a:lnTo>
                  <a:lnTo>
                    <a:pt x="318" y="7144"/>
                  </a:lnTo>
                  <a:lnTo>
                    <a:pt x="415" y="7378"/>
                  </a:lnTo>
                  <a:lnTo>
                    <a:pt x="525" y="7613"/>
                  </a:lnTo>
                  <a:lnTo>
                    <a:pt x="635" y="7847"/>
                  </a:lnTo>
                  <a:lnTo>
                    <a:pt x="773" y="8068"/>
                  </a:lnTo>
                  <a:lnTo>
                    <a:pt x="911" y="8289"/>
                  </a:lnTo>
                  <a:lnTo>
                    <a:pt x="1049" y="8495"/>
                  </a:lnTo>
                  <a:lnTo>
                    <a:pt x="1215" y="8689"/>
                  </a:lnTo>
                  <a:lnTo>
                    <a:pt x="1380" y="8882"/>
                  </a:lnTo>
                  <a:lnTo>
                    <a:pt x="1559" y="9075"/>
                  </a:lnTo>
                  <a:lnTo>
                    <a:pt x="1739" y="9240"/>
                  </a:lnTo>
                  <a:lnTo>
                    <a:pt x="1932" y="9419"/>
                  </a:lnTo>
                  <a:lnTo>
                    <a:pt x="2139" y="9571"/>
                  </a:lnTo>
                  <a:lnTo>
                    <a:pt x="2345" y="9723"/>
                  </a:lnTo>
                  <a:lnTo>
                    <a:pt x="2552" y="9861"/>
                  </a:lnTo>
                  <a:lnTo>
                    <a:pt x="2773" y="9985"/>
                  </a:lnTo>
                  <a:lnTo>
                    <a:pt x="3007" y="10109"/>
                  </a:lnTo>
                  <a:lnTo>
                    <a:pt x="3242" y="10206"/>
                  </a:lnTo>
                  <a:lnTo>
                    <a:pt x="3490" y="10302"/>
                  </a:lnTo>
                  <a:lnTo>
                    <a:pt x="3738" y="10385"/>
                  </a:lnTo>
                  <a:lnTo>
                    <a:pt x="3987" y="10454"/>
                  </a:lnTo>
                  <a:lnTo>
                    <a:pt x="4235" y="10523"/>
                  </a:lnTo>
                  <a:lnTo>
                    <a:pt x="4497" y="10564"/>
                  </a:lnTo>
                  <a:lnTo>
                    <a:pt x="4773" y="10606"/>
                  </a:lnTo>
                  <a:lnTo>
                    <a:pt x="5035" y="10619"/>
                  </a:lnTo>
                  <a:lnTo>
                    <a:pt x="5311" y="10633"/>
                  </a:lnTo>
                  <a:lnTo>
                    <a:pt x="5586" y="10619"/>
                  </a:lnTo>
                  <a:lnTo>
                    <a:pt x="5862" y="10606"/>
                  </a:lnTo>
                  <a:lnTo>
                    <a:pt x="6124" y="10564"/>
                  </a:lnTo>
                  <a:lnTo>
                    <a:pt x="6386" y="10523"/>
                  </a:lnTo>
                  <a:lnTo>
                    <a:pt x="6634" y="10454"/>
                  </a:lnTo>
                  <a:lnTo>
                    <a:pt x="6896" y="10385"/>
                  </a:lnTo>
                  <a:lnTo>
                    <a:pt x="7145" y="10302"/>
                  </a:lnTo>
                  <a:lnTo>
                    <a:pt x="7379" y="10206"/>
                  </a:lnTo>
                  <a:lnTo>
                    <a:pt x="7614" y="10109"/>
                  </a:lnTo>
                  <a:lnTo>
                    <a:pt x="7848" y="9985"/>
                  </a:lnTo>
                  <a:lnTo>
                    <a:pt x="8069" y="9861"/>
                  </a:lnTo>
                  <a:lnTo>
                    <a:pt x="8289" y="9723"/>
                  </a:lnTo>
                  <a:lnTo>
                    <a:pt x="8496" y="9571"/>
                  </a:lnTo>
                  <a:lnTo>
                    <a:pt x="8689" y="9419"/>
                  </a:lnTo>
                  <a:lnTo>
                    <a:pt x="8882" y="9240"/>
                  </a:lnTo>
                  <a:lnTo>
                    <a:pt x="9075" y="9075"/>
                  </a:lnTo>
                  <a:lnTo>
                    <a:pt x="9241" y="8882"/>
                  </a:lnTo>
                  <a:lnTo>
                    <a:pt x="9406" y="8689"/>
                  </a:lnTo>
                  <a:lnTo>
                    <a:pt x="9572" y="8495"/>
                  </a:lnTo>
                  <a:lnTo>
                    <a:pt x="9724" y="8289"/>
                  </a:lnTo>
                  <a:lnTo>
                    <a:pt x="9862" y="8068"/>
                  </a:lnTo>
                  <a:lnTo>
                    <a:pt x="9986" y="7847"/>
                  </a:lnTo>
                  <a:lnTo>
                    <a:pt x="10096" y="7613"/>
                  </a:lnTo>
                  <a:lnTo>
                    <a:pt x="10206" y="7378"/>
                  </a:lnTo>
                  <a:lnTo>
                    <a:pt x="10303" y="7144"/>
                  </a:lnTo>
                  <a:lnTo>
                    <a:pt x="10386" y="6896"/>
                  </a:lnTo>
                  <a:lnTo>
                    <a:pt x="10455" y="6634"/>
                  </a:lnTo>
                  <a:lnTo>
                    <a:pt x="10524" y="6385"/>
                  </a:lnTo>
                  <a:lnTo>
                    <a:pt x="10565" y="6123"/>
                  </a:lnTo>
                  <a:lnTo>
                    <a:pt x="10592" y="5861"/>
                  </a:lnTo>
                  <a:lnTo>
                    <a:pt x="10620" y="5586"/>
                  </a:lnTo>
                  <a:lnTo>
                    <a:pt x="10620" y="5310"/>
                  </a:lnTo>
                  <a:lnTo>
                    <a:pt x="10620" y="5034"/>
                  </a:lnTo>
                  <a:lnTo>
                    <a:pt x="10592" y="4772"/>
                  </a:lnTo>
                  <a:lnTo>
                    <a:pt x="10565" y="4510"/>
                  </a:lnTo>
                  <a:lnTo>
                    <a:pt x="10524" y="4248"/>
                  </a:lnTo>
                  <a:lnTo>
                    <a:pt x="10455" y="3986"/>
                  </a:lnTo>
                  <a:lnTo>
                    <a:pt x="10386" y="3738"/>
                  </a:lnTo>
                  <a:lnTo>
                    <a:pt x="10303" y="3489"/>
                  </a:lnTo>
                  <a:lnTo>
                    <a:pt x="10206" y="3241"/>
                  </a:lnTo>
                  <a:lnTo>
                    <a:pt x="10096" y="3007"/>
                  </a:lnTo>
                  <a:lnTo>
                    <a:pt x="9986" y="2786"/>
                  </a:lnTo>
                  <a:lnTo>
                    <a:pt x="9862" y="2552"/>
                  </a:lnTo>
                  <a:lnTo>
                    <a:pt x="9724" y="2345"/>
                  </a:lnTo>
                  <a:lnTo>
                    <a:pt x="9572" y="2138"/>
                  </a:lnTo>
                  <a:lnTo>
                    <a:pt x="9406" y="1931"/>
                  </a:lnTo>
                  <a:lnTo>
                    <a:pt x="9241" y="1738"/>
                  </a:lnTo>
                  <a:lnTo>
                    <a:pt x="9075" y="1559"/>
                  </a:lnTo>
                  <a:lnTo>
                    <a:pt x="8882" y="1379"/>
                  </a:lnTo>
                  <a:lnTo>
                    <a:pt x="8689" y="1214"/>
                  </a:lnTo>
                  <a:lnTo>
                    <a:pt x="8496" y="1048"/>
                  </a:lnTo>
                  <a:lnTo>
                    <a:pt x="8289" y="910"/>
                  </a:lnTo>
                  <a:lnTo>
                    <a:pt x="8069" y="773"/>
                  </a:lnTo>
                  <a:lnTo>
                    <a:pt x="7848" y="635"/>
                  </a:lnTo>
                  <a:lnTo>
                    <a:pt x="7614" y="524"/>
                  </a:lnTo>
                  <a:lnTo>
                    <a:pt x="7379" y="414"/>
                  </a:lnTo>
                  <a:lnTo>
                    <a:pt x="7145" y="317"/>
                  </a:lnTo>
                  <a:lnTo>
                    <a:pt x="6896" y="235"/>
                  </a:lnTo>
                  <a:lnTo>
                    <a:pt x="6634" y="166"/>
                  </a:lnTo>
                  <a:lnTo>
                    <a:pt x="6386" y="111"/>
                  </a:lnTo>
                  <a:lnTo>
                    <a:pt x="6124" y="55"/>
                  </a:lnTo>
                  <a:lnTo>
                    <a:pt x="5862" y="28"/>
                  </a:lnTo>
                  <a:lnTo>
                    <a:pt x="5586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8" name="Google Shape;328;p8"/>
            <p:cNvSpPr/>
            <p:nvPr/>
          </p:nvSpPr>
          <p:spPr>
            <a:xfrm>
              <a:off x="4068225" y="2680275"/>
              <a:ext cx="78975" cy="78975"/>
            </a:xfrm>
            <a:custGeom>
              <a:rect b="b" l="l" r="r" t="t"/>
              <a:pathLst>
                <a:path extrusionOk="0" h="3159" w="3159">
                  <a:moveTo>
                    <a:pt x="1407" y="0"/>
                  </a:moveTo>
                  <a:lnTo>
                    <a:pt x="1255" y="28"/>
                  </a:lnTo>
                  <a:lnTo>
                    <a:pt x="1104" y="69"/>
                  </a:lnTo>
                  <a:lnTo>
                    <a:pt x="966" y="125"/>
                  </a:lnTo>
                  <a:lnTo>
                    <a:pt x="828" y="194"/>
                  </a:lnTo>
                  <a:lnTo>
                    <a:pt x="690" y="262"/>
                  </a:lnTo>
                  <a:lnTo>
                    <a:pt x="566" y="359"/>
                  </a:lnTo>
                  <a:lnTo>
                    <a:pt x="456" y="456"/>
                  </a:lnTo>
                  <a:lnTo>
                    <a:pt x="359" y="580"/>
                  </a:lnTo>
                  <a:lnTo>
                    <a:pt x="263" y="690"/>
                  </a:lnTo>
                  <a:lnTo>
                    <a:pt x="180" y="828"/>
                  </a:lnTo>
                  <a:lnTo>
                    <a:pt x="125" y="966"/>
                  </a:lnTo>
                  <a:lnTo>
                    <a:pt x="69" y="1104"/>
                  </a:lnTo>
                  <a:lnTo>
                    <a:pt x="28" y="1255"/>
                  </a:lnTo>
                  <a:lnTo>
                    <a:pt x="0" y="1421"/>
                  </a:lnTo>
                  <a:lnTo>
                    <a:pt x="0" y="1573"/>
                  </a:lnTo>
                  <a:lnTo>
                    <a:pt x="0" y="1738"/>
                  </a:lnTo>
                  <a:lnTo>
                    <a:pt x="28" y="1890"/>
                  </a:lnTo>
                  <a:lnTo>
                    <a:pt x="69" y="2042"/>
                  </a:lnTo>
                  <a:lnTo>
                    <a:pt x="125" y="2193"/>
                  </a:lnTo>
                  <a:lnTo>
                    <a:pt x="180" y="2331"/>
                  </a:lnTo>
                  <a:lnTo>
                    <a:pt x="263" y="2455"/>
                  </a:lnTo>
                  <a:lnTo>
                    <a:pt x="359" y="2579"/>
                  </a:lnTo>
                  <a:lnTo>
                    <a:pt x="456" y="2690"/>
                  </a:lnTo>
                  <a:lnTo>
                    <a:pt x="566" y="2800"/>
                  </a:lnTo>
                  <a:lnTo>
                    <a:pt x="690" y="2883"/>
                  </a:lnTo>
                  <a:lnTo>
                    <a:pt x="828" y="2966"/>
                  </a:lnTo>
                  <a:lnTo>
                    <a:pt x="966" y="3034"/>
                  </a:lnTo>
                  <a:lnTo>
                    <a:pt x="1104" y="3090"/>
                  </a:lnTo>
                  <a:lnTo>
                    <a:pt x="1255" y="3117"/>
                  </a:lnTo>
                  <a:lnTo>
                    <a:pt x="1407" y="3145"/>
                  </a:lnTo>
                  <a:lnTo>
                    <a:pt x="1573" y="3159"/>
                  </a:lnTo>
                  <a:lnTo>
                    <a:pt x="1738" y="3145"/>
                  </a:lnTo>
                  <a:lnTo>
                    <a:pt x="1890" y="3117"/>
                  </a:lnTo>
                  <a:lnTo>
                    <a:pt x="2042" y="3090"/>
                  </a:lnTo>
                  <a:lnTo>
                    <a:pt x="2193" y="3034"/>
                  </a:lnTo>
                  <a:lnTo>
                    <a:pt x="2331" y="2966"/>
                  </a:lnTo>
                  <a:lnTo>
                    <a:pt x="2455" y="2883"/>
                  </a:lnTo>
                  <a:lnTo>
                    <a:pt x="2579" y="2800"/>
                  </a:lnTo>
                  <a:lnTo>
                    <a:pt x="2690" y="2690"/>
                  </a:lnTo>
                  <a:lnTo>
                    <a:pt x="2786" y="2579"/>
                  </a:lnTo>
                  <a:lnTo>
                    <a:pt x="2883" y="2455"/>
                  </a:lnTo>
                  <a:lnTo>
                    <a:pt x="2966" y="2331"/>
                  </a:lnTo>
                  <a:lnTo>
                    <a:pt x="3035" y="2193"/>
                  </a:lnTo>
                  <a:lnTo>
                    <a:pt x="3076" y="2042"/>
                  </a:lnTo>
                  <a:lnTo>
                    <a:pt x="3117" y="1890"/>
                  </a:lnTo>
                  <a:lnTo>
                    <a:pt x="3145" y="1738"/>
                  </a:lnTo>
                  <a:lnTo>
                    <a:pt x="3159" y="1573"/>
                  </a:lnTo>
                  <a:lnTo>
                    <a:pt x="3145" y="1421"/>
                  </a:lnTo>
                  <a:lnTo>
                    <a:pt x="3117" y="1255"/>
                  </a:lnTo>
                  <a:lnTo>
                    <a:pt x="3076" y="1104"/>
                  </a:lnTo>
                  <a:lnTo>
                    <a:pt x="3035" y="966"/>
                  </a:lnTo>
                  <a:lnTo>
                    <a:pt x="2966" y="828"/>
                  </a:lnTo>
                  <a:lnTo>
                    <a:pt x="2883" y="690"/>
                  </a:lnTo>
                  <a:lnTo>
                    <a:pt x="2786" y="580"/>
                  </a:lnTo>
                  <a:lnTo>
                    <a:pt x="2690" y="456"/>
                  </a:lnTo>
                  <a:lnTo>
                    <a:pt x="2579" y="359"/>
                  </a:lnTo>
                  <a:lnTo>
                    <a:pt x="2455" y="262"/>
                  </a:lnTo>
                  <a:lnTo>
                    <a:pt x="2331" y="194"/>
                  </a:lnTo>
                  <a:lnTo>
                    <a:pt x="2193" y="125"/>
                  </a:lnTo>
                  <a:lnTo>
                    <a:pt x="2042" y="69"/>
                  </a:lnTo>
                  <a:lnTo>
                    <a:pt x="1890" y="28"/>
                  </a:lnTo>
                  <a:lnTo>
                    <a:pt x="1738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" name="Google Shape;329;p8"/>
            <p:cNvSpPr/>
            <p:nvPr/>
          </p:nvSpPr>
          <p:spPr>
            <a:xfrm>
              <a:off x="4654350" y="3247775"/>
              <a:ext cx="157575" cy="106200"/>
            </a:xfrm>
            <a:custGeom>
              <a:rect b="b" l="l" r="r" t="t"/>
              <a:pathLst>
                <a:path extrusionOk="0" h="4248" w="6303">
                  <a:moveTo>
                    <a:pt x="3158" y="0"/>
                  </a:moveTo>
                  <a:lnTo>
                    <a:pt x="2827" y="14"/>
                  </a:lnTo>
                  <a:lnTo>
                    <a:pt x="2524" y="69"/>
                  </a:lnTo>
                  <a:lnTo>
                    <a:pt x="2221" y="152"/>
                  </a:lnTo>
                  <a:lnTo>
                    <a:pt x="1931" y="249"/>
                  </a:lnTo>
                  <a:lnTo>
                    <a:pt x="1655" y="387"/>
                  </a:lnTo>
                  <a:lnTo>
                    <a:pt x="1393" y="538"/>
                  </a:lnTo>
                  <a:lnTo>
                    <a:pt x="1145" y="731"/>
                  </a:lnTo>
                  <a:lnTo>
                    <a:pt x="924" y="924"/>
                  </a:lnTo>
                  <a:lnTo>
                    <a:pt x="717" y="1159"/>
                  </a:lnTo>
                  <a:lnTo>
                    <a:pt x="538" y="1393"/>
                  </a:lnTo>
                  <a:lnTo>
                    <a:pt x="386" y="1655"/>
                  </a:lnTo>
                  <a:lnTo>
                    <a:pt x="248" y="1931"/>
                  </a:lnTo>
                  <a:lnTo>
                    <a:pt x="138" y="2221"/>
                  </a:lnTo>
                  <a:lnTo>
                    <a:pt x="69" y="2524"/>
                  </a:lnTo>
                  <a:lnTo>
                    <a:pt x="14" y="2841"/>
                  </a:lnTo>
                  <a:lnTo>
                    <a:pt x="0" y="3159"/>
                  </a:lnTo>
                  <a:lnTo>
                    <a:pt x="14" y="3448"/>
                  </a:lnTo>
                  <a:lnTo>
                    <a:pt x="55" y="3724"/>
                  </a:lnTo>
                  <a:lnTo>
                    <a:pt x="111" y="3986"/>
                  </a:lnTo>
                  <a:lnTo>
                    <a:pt x="193" y="4248"/>
                  </a:lnTo>
                  <a:lnTo>
                    <a:pt x="6110" y="4248"/>
                  </a:lnTo>
                  <a:lnTo>
                    <a:pt x="6192" y="3986"/>
                  </a:lnTo>
                  <a:lnTo>
                    <a:pt x="6261" y="3724"/>
                  </a:lnTo>
                  <a:lnTo>
                    <a:pt x="6289" y="3448"/>
                  </a:lnTo>
                  <a:lnTo>
                    <a:pt x="6303" y="3159"/>
                  </a:lnTo>
                  <a:lnTo>
                    <a:pt x="6289" y="2841"/>
                  </a:lnTo>
                  <a:lnTo>
                    <a:pt x="6248" y="2524"/>
                  </a:lnTo>
                  <a:lnTo>
                    <a:pt x="6165" y="2221"/>
                  </a:lnTo>
                  <a:lnTo>
                    <a:pt x="6054" y="1931"/>
                  </a:lnTo>
                  <a:lnTo>
                    <a:pt x="5930" y="1655"/>
                  </a:lnTo>
                  <a:lnTo>
                    <a:pt x="5765" y="1393"/>
                  </a:lnTo>
                  <a:lnTo>
                    <a:pt x="5586" y="1159"/>
                  </a:lnTo>
                  <a:lnTo>
                    <a:pt x="5379" y="924"/>
                  </a:lnTo>
                  <a:lnTo>
                    <a:pt x="5158" y="731"/>
                  </a:lnTo>
                  <a:lnTo>
                    <a:pt x="4924" y="538"/>
                  </a:lnTo>
                  <a:lnTo>
                    <a:pt x="4662" y="387"/>
                  </a:lnTo>
                  <a:lnTo>
                    <a:pt x="4386" y="249"/>
                  </a:lnTo>
                  <a:lnTo>
                    <a:pt x="4096" y="152"/>
                  </a:lnTo>
                  <a:lnTo>
                    <a:pt x="3793" y="69"/>
                  </a:lnTo>
                  <a:lnTo>
                    <a:pt x="3476" y="14"/>
                  </a:lnTo>
                  <a:lnTo>
                    <a:pt x="3158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0" name="Google Shape;330;p8"/>
            <p:cNvSpPr/>
            <p:nvPr/>
          </p:nvSpPr>
          <p:spPr>
            <a:xfrm>
              <a:off x="4134075" y="3132275"/>
              <a:ext cx="265850" cy="221700"/>
            </a:xfrm>
            <a:custGeom>
              <a:rect b="b" l="l" r="r" t="t"/>
              <a:pathLst>
                <a:path extrusionOk="0" h="8868" w="10634">
                  <a:moveTo>
                    <a:pt x="5310" y="0"/>
                  </a:moveTo>
                  <a:lnTo>
                    <a:pt x="5048" y="14"/>
                  </a:lnTo>
                  <a:lnTo>
                    <a:pt x="4772" y="28"/>
                  </a:lnTo>
                  <a:lnTo>
                    <a:pt x="4510" y="69"/>
                  </a:lnTo>
                  <a:lnTo>
                    <a:pt x="4248" y="111"/>
                  </a:lnTo>
                  <a:lnTo>
                    <a:pt x="3986" y="180"/>
                  </a:lnTo>
                  <a:lnTo>
                    <a:pt x="3738" y="249"/>
                  </a:lnTo>
                  <a:lnTo>
                    <a:pt x="3490" y="331"/>
                  </a:lnTo>
                  <a:lnTo>
                    <a:pt x="3241" y="428"/>
                  </a:lnTo>
                  <a:lnTo>
                    <a:pt x="3007" y="524"/>
                  </a:lnTo>
                  <a:lnTo>
                    <a:pt x="2786" y="649"/>
                  </a:lnTo>
                  <a:lnTo>
                    <a:pt x="2566" y="773"/>
                  </a:lnTo>
                  <a:lnTo>
                    <a:pt x="2345" y="911"/>
                  </a:lnTo>
                  <a:lnTo>
                    <a:pt x="2138" y="1062"/>
                  </a:lnTo>
                  <a:lnTo>
                    <a:pt x="1931" y="1214"/>
                  </a:lnTo>
                  <a:lnTo>
                    <a:pt x="1738" y="1393"/>
                  </a:lnTo>
                  <a:lnTo>
                    <a:pt x="1559" y="1559"/>
                  </a:lnTo>
                  <a:lnTo>
                    <a:pt x="1380" y="1752"/>
                  </a:lnTo>
                  <a:lnTo>
                    <a:pt x="1214" y="1945"/>
                  </a:lnTo>
                  <a:lnTo>
                    <a:pt x="1062" y="2138"/>
                  </a:lnTo>
                  <a:lnTo>
                    <a:pt x="911" y="2345"/>
                  </a:lnTo>
                  <a:lnTo>
                    <a:pt x="773" y="2566"/>
                  </a:lnTo>
                  <a:lnTo>
                    <a:pt x="649" y="2786"/>
                  </a:lnTo>
                  <a:lnTo>
                    <a:pt x="525" y="3021"/>
                  </a:lnTo>
                  <a:lnTo>
                    <a:pt x="414" y="3255"/>
                  </a:lnTo>
                  <a:lnTo>
                    <a:pt x="332" y="3490"/>
                  </a:lnTo>
                  <a:lnTo>
                    <a:pt x="235" y="3738"/>
                  </a:lnTo>
                  <a:lnTo>
                    <a:pt x="166" y="3986"/>
                  </a:lnTo>
                  <a:lnTo>
                    <a:pt x="111" y="4248"/>
                  </a:lnTo>
                  <a:lnTo>
                    <a:pt x="70" y="4510"/>
                  </a:lnTo>
                  <a:lnTo>
                    <a:pt x="28" y="4772"/>
                  </a:lnTo>
                  <a:lnTo>
                    <a:pt x="14" y="5048"/>
                  </a:lnTo>
                  <a:lnTo>
                    <a:pt x="1" y="5324"/>
                  </a:lnTo>
                  <a:lnTo>
                    <a:pt x="14" y="5572"/>
                  </a:lnTo>
                  <a:lnTo>
                    <a:pt x="28" y="5820"/>
                  </a:lnTo>
                  <a:lnTo>
                    <a:pt x="56" y="6068"/>
                  </a:lnTo>
                  <a:lnTo>
                    <a:pt x="97" y="6317"/>
                  </a:lnTo>
                  <a:lnTo>
                    <a:pt x="152" y="6565"/>
                  </a:lnTo>
                  <a:lnTo>
                    <a:pt x="207" y="6799"/>
                  </a:lnTo>
                  <a:lnTo>
                    <a:pt x="276" y="7020"/>
                  </a:lnTo>
                  <a:lnTo>
                    <a:pt x="359" y="7254"/>
                  </a:lnTo>
                  <a:lnTo>
                    <a:pt x="456" y="7475"/>
                  </a:lnTo>
                  <a:lnTo>
                    <a:pt x="566" y="7696"/>
                  </a:lnTo>
                  <a:lnTo>
                    <a:pt x="676" y="7903"/>
                  </a:lnTo>
                  <a:lnTo>
                    <a:pt x="787" y="8110"/>
                  </a:lnTo>
                  <a:lnTo>
                    <a:pt x="925" y="8303"/>
                  </a:lnTo>
                  <a:lnTo>
                    <a:pt x="1062" y="8496"/>
                  </a:lnTo>
                  <a:lnTo>
                    <a:pt x="1200" y="8689"/>
                  </a:lnTo>
                  <a:lnTo>
                    <a:pt x="1366" y="8868"/>
                  </a:lnTo>
                  <a:lnTo>
                    <a:pt x="9268" y="8868"/>
                  </a:lnTo>
                  <a:lnTo>
                    <a:pt x="9434" y="8689"/>
                  </a:lnTo>
                  <a:lnTo>
                    <a:pt x="9572" y="8496"/>
                  </a:lnTo>
                  <a:lnTo>
                    <a:pt x="9709" y="8303"/>
                  </a:lnTo>
                  <a:lnTo>
                    <a:pt x="9847" y="8110"/>
                  </a:lnTo>
                  <a:lnTo>
                    <a:pt x="9958" y="7903"/>
                  </a:lnTo>
                  <a:lnTo>
                    <a:pt x="10068" y="7696"/>
                  </a:lnTo>
                  <a:lnTo>
                    <a:pt x="10178" y="7475"/>
                  </a:lnTo>
                  <a:lnTo>
                    <a:pt x="10275" y="7254"/>
                  </a:lnTo>
                  <a:lnTo>
                    <a:pt x="10344" y="7020"/>
                  </a:lnTo>
                  <a:lnTo>
                    <a:pt x="10427" y="6799"/>
                  </a:lnTo>
                  <a:lnTo>
                    <a:pt x="10482" y="6565"/>
                  </a:lnTo>
                  <a:lnTo>
                    <a:pt x="10537" y="6317"/>
                  </a:lnTo>
                  <a:lnTo>
                    <a:pt x="10578" y="6068"/>
                  </a:lnTo>
                  <a:lnTo>
                    <a:pt x="10606" y="5820"/>
                  </a:lnTo>
                  <a:lnTo>
                    <a:pt x="10620" y="5572"/>
                  </a:lnTo>
                  <a:lnTo>
                    <a:pt x="10633" y="5324"/>
                  </a:lnTo>
                  <a:lnTo>
                    <a:pt x="10620" y="5048"/>
                  </a:lnTo>
                  <a:lnTo>
                    <a:pt x="10606" y="4772"/>
                  </a:lnTo>
                  <a:lnTo>
                    <a:pt x="10564" y="4510"/>
                  </a:lnTo>
                  <a:lnTo>
                    <a:pt x="10523" y="4248"/>
                  </a:lnTo>
                  <a:lnTo>
                    <a:pt x="10468" y="3986"/>
                  </a:lnTo>
                  <a:lnTo>
                    <a:pt x="10385" y="3738"/>
                  </a:lnTo>
                  <a:lnTo>
                    <a:pt x="10302" y="3490"/>
                  </a:lnTo>
                  <a:lnTo>
                    <a:pt x="10206" y="3255"/>
                  </a:lnTo>
                  <a:lnTo>
                    <a:pt x="10109" y="3021"/>
                  </a:lnTo>
                  <a:lnTo>
                    <a:pt x="9985" y="2786"/>
                  </a:lnTo>
                  <a:lnTo>
                    <a:pt x="9861" y="2566"/>
                  </a:lnTo>
                  <a:lnTo>
                    <a:pt x="9723" y="2345"/>
                  </a:lnTo>
                  <a:lnTo>
                    <a:pt x="9572" y="2138"/>
                  </a:lnTo>
                  <a:lnTo>
                    <a:pt x="9420" y="1945"/>
                  </a:lnTo>
                  <a:lnTo>
                    <a:pt x="9254" y="1752"/>
                  </a:lnTo>
                  <a:lnTo>
                    <a:pt x="9075" y="1559"/>
                  </a:lnTo>
                  <a:lnTo>
                    <a:pt x="8896" y="1393"/>
                  </a:lnTo>
                  <a:lnTo>
                    <a:pt x="8703" y="1214"/>
                  </a:lnTo>
                  <a:lnTo>
                    <a:pt x="8496" y="1062"/>
                  </a:lnTo>
                  <a:lnTo>
                    <a:pt x="8289" y="911"/>
                  </a:lnTo>
                  <a:lnTo>
                    <a:pt x="8068" y="773"/>
                  </a:lnTo>
                  <a:lnTo>
                    <a:pt x="7848" y="649"/>
                  </a:lnTo>
                  <a:lnTo>
                    <a:pt x="7627" y="524"/>
                  </a:lnTo>
                  <a:lnTo>
                    <a:pt x="7379" y="428"/>
                  </a:lnTo>
                  <a:lnTo>
                    <a:pt x="7144" y="331"/>
                  </a:lnTo>
                  <a:lnTo>
                    <a:pt x="6896" y="249"/>
                  </a:lnTo>
                  <a:lnTo>
                    <a:pt x="6648" y="180"/>
                  </a:lnTo>
                  <a:lnTo>
                    <a:pt x="6386" y="111"/>
                  </a:lnTo>
                  <a:lnTo>
                    <a:pt x="6124" y="69"/>
                  </a:lnTo>
                  <a:lnTo>
                    <a:pt x="5862" y="28"/>
                  </a:lnTo>
                  <a:lnTo>
                    <a:pt x="5586" y="14"/>
                  </a:lnTo>
                  <a:lnTo>
                    <a:pt x="5310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1" name="Google Shape;331;p8"/>
            <p:cNvSpPr/>
            <p:nvPr/>
          </p:nvSpPr>
          <p:spPr>
            <a:xfrm>
              <a:off x="3972375" y="3276725"/>
              <a:ext cx="78975" cy="77250"/>
            </a:xfrm>
            <a:custGeom>
              <a:rect b="b" l="l" r="r" t="t"/>
              <a:pathLst>
                <a:path extrusionOk="0" h="3090" w="3159">
                  <a:moveTo>
                    <a:pt x="1421" y="1"/>
                  </a:moveTo>
                  <a:lnTo>
                    <a:pt x="1269" y="28"/>
                  </a:lnTo>
                  <a:lnTo>
                    <a:pt x="1118" y="70"/>
                  </a:lnTo>
                  <a:lnTo>
                    <a:pt x="966" y="125"/>
                  </a:lnTo>
                  <a:lnTo>
                    <a:pt x="828" y="194"/>
                  </a:lnTo>
                  <a:lnTo>
                    <a:pt x="704" y="263"/>
                  </a:lnTo>
                  <a:lnTo>
                    <a:pt x="580" y="359"/>
                  </a:lnTo>
                  <a:lnTo>
                    <a:pt x="469" y="456"/>
                  </a:lnTo>
                  <a:lnTo>
                    <a:pt x="359" y="566"/>
                  </a:lnTo>
                  <a:lnTo>
                    <a:pt x="276" y="690"/>
                  </a:lnTo>
                  <a:lnTo>
                    <a:pt x="194" y="828"/>
                  </a:lnTo>
                  <a:lnTo>
                    <a:pt x="125" y="966"/>
                  </a:lnTo>
                  <a:lnTo>
                    <a:pt x="70" y="1104"/>
                  </a:lnTo>
                  <a:lnTo>
                    <a:pt x="42" y="1256"/>
                  </a:lnTo>
                  <a:lnTo>
                    <a:pt x="14" y="1421"/>
                  </a:lnTo>
                  <a:lnTo>
                    <a:pt x="1" y="1573"/>
                  </a:lnTo>
                  <a:lnTo>
                    <a:pt x="14" y="1711"/>
                  </a:lnTo>
                  <a:lnTo>
                    <a:pt x="28" y="1835"/>
                  </a:lnTo>
                  <a:lnTo>
                    <a:pt x="56" y="1959"/>
                  </a:lnTo>
                  <a:lnTo>
                    <a:pt x="83" y="2083"/>
                  </a:lnTo>
                  <a:lnTo>
                    <a:pt x="138" y="2207"/>
                  </a:lnTo>
                  <a:lnTo>
                    <a:pt x="194" y="2318"/>
                  </a:lnTo>
                  <a:lnTo>
                    <a:pt x="249" y="2428"/>
                  </a:lnTo>
                  <a:lnTo>
                    <a:pt x="318" y="2525"/>
                  </a:lnTo>
                  <a:lnTo>
                    <a:pt x="401" y="2621"/>
                  </a:lnTo>
                  <a:lnTo>
                    <a:pt x="483" y="2718"/>
                  </a:lnTo>
                  <a:lnTo>
                    <a:pt x="580" y="2800"/>
                  </a:lnTo>
                  <a:lnTo>
                    <a:pt x="676" y="2869"/>
                  </a:lnTo>
                  <a:lnTo>
                    <a:pt x="787" y="2938"/>
                  </a:lnTo>
                  <a:lnTo>
                    <a:pt x="897" y="2993"/>
                  </a:lnTo>
                  <a:lnTo>
                    <a:pt x="1007" y="3049"/>
                  </a:lnTo>
                  <a:lnTo>
                    <a:pt x="1131" y="3090"/>
                  </a:lnTo>
                  <a:lnTo>
                    <a:pt x="2028" y="3090"/>
                  </a:lnTo>
                  <a:lnTo>
                    <a:pt x="2152" y="3049"/>
                  </a:lnTo>
                  <a:lnTo>
                    <a:pt x="2262" y="2993"/>
                  </a:lnTo>
                  <a:lnTo>
                    <a:pt x="2373" y="2938"/>
                  </a:lnTo>
                  <a:lnTo>
                    <a:pt x="2483" y="2869"/>
                  </a:lnTo>
                  <a:lnTo>
                    <a:pt x="2580" y="2800"/>
                  </a:lnTo>
                  <a:lnTo>
                    <a:pt x="2676" y="2718"/>
                  </a:lnTo>
                  <a:lnTo>
                    <a:pt x="2759" y="2621"/>
                  </a:lnTo>
                  <a:lnTo>
                    <a:pt x="2842" y="2525"/>
                  </a:lnTo>
                  <a:lnTo>
                    <a:pt x="2910" y="2428"/>
                  </a:lnTo>
                  <a:lnTo>
                    <a:pt x="2979" y="2318"/>
                  </a:lnTo>
                  <a:lnTo>
                    <a:pt x="3035" y="2207"/>
                  </a:lnTo>
                  <a:lnTo>
                    <a:pt x="3076" y="2083"/>
                  </a:lnTo>
                  <a:lnTo>
                    <a:pt x="3117" y="1959"/>
                  </a:lnTo>
                  <a:lnTo>
                    <a:pt x="3145" y="1835"/>
                  </a:lnTo>
                  <a:lnTo>
                    <a:pt x="3159" y="1711"/>
                  </a:lnTo>
                  <a:lnTo>
                    <a:pt x="3159" y="1573"/>
                  </a:lnTo>
                  <a:lnTo>
                    <a:pt x="3159" y="1421"/>
                  </a:lnTo>
                  <a:lnTo>
                    <a:pt x="3131" y="1256"/>
                  </a:lnTo>
                  <a:lnTo>
                    <a:pt x="3090" y="1104"/>
                  </a:lnTo>
                  <a:lnTo>
                    <a:pt x="3035" y="966"/>
                  </a:lnTo>
                  <a:lnTo>
                    <a:pt x="2966" y="828"/>
                  </a:lnTo>
                  <a:lnTo>
                    <a:pt x="2897" y="690"/>
                  </a:lnTo>
                  <a:lnTo>
                    <a:pt x="2800" y="566"/>
                  </a:lnTo>
                  <a:lnTo>
                    <a:pt x="2704" y="456"/>
                  </a:lnTo>
                  <a:lnTo>
                    <a:pt x="2580" y="359"/>
                  </a:lnTo>
                  <a:lnTo>
                    <a:pt x="2469" y="263"/>
                  </a:lnTo>
                  <a:lnTo>
                    <a:pt x="2331" y="194"/>
                  </a:lnTo>
                  <a:lnTo>
                    <a:pt x="2193" y="125"/>
                  </a:lnTo>
                  <a:lnTo>
                    <a:pt x="2055" y="70"/>
                  </a:lnTo>
                  <a:lnTo>
                    <a:pt x="1904" y="28"/>
                  </a:lnTo>
                  <a:lnTo>
                    <a:pt x="1738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" name="Google Shape;332;p8"/>
            <p:cNvSpPr/>
            <p:nvPr/>
          </p:nvSpPr>
          <p:spPr>
            <a:xfrm>
              <a:off x="4850525" y="2481000"/>
              <a:ext cx="157575" cy="157925"/>
            </a:xfrm>
            <a:custGeom>
              <a:rect b="b" l="l" r="r" t="t"/>
              <a:pathLst>
                <a:path extrusionOk="0" h="6317" w="6303">
                  <a:moveTo>
                    <a:pt x="3145" y="0"/>
                  </a:moveTo>
                  <a:lnTo>
                    <a:pt x="2827" y="28"/>
                  </a:lnTo>
                  <a:lnTo>
                    <a:pt x="2510" y="69"/>
                  </a:lnTo>
                  <a:lnTo>
                    <a:pt x="2207" y="152"/>
                  </a:lnTo>
                  <a:lnTo>
                    <a:pt x="1917" y="248"/>
                  </a:lnTo>
                  <a:lnTo>
                    <a:pt x="1641" y="386"/>
                  </a:lnTo>
                  <a:lnTo>
                    <a:pt x="1379" y="538"/>
                  </a:lnTo>
                  <a:lnTo>
                    <a:pt x="1145" y="731"/>
                  </a:lnTo>
                  <a:lnTo>
                    <a:pt x="924" y="924"/>
                  </a:lnTo>
                  <a:lnTo>
                    <a:pt x="717" y="1159"/>
                  </a:lnTo>
                  <a:lnTo>
                    <a:pt x="538" y="1393"/>
                  </a:lnTo>
                  <a:lnTo>
                    <a:pt x="373" y="1655"/>
                  </a:lnTo>
                  <a:lnTo>
                    <a:pt x="249" y="1931"/>
                  </a:lnTo>
                  <a:lnTo>
                    <a:pt x="138" y="2221"/>
                  </a:lnTo>
                  <a:lnTo>
                    <a:pt x="55" y="2524"/>
                  </a:lnTo>
                  <a:lnTo>
                    <a:pt x="14" y="2841"/>
                  </a:lnTo>
                  <a:lnTo>
                    <a:pt x="0" y="3158"/>
                  </a:lnTo>
                  <a:lnTo>
                    <a:pt x="14" y="3489"/>
                  </a:lnTo>
                  <a:lnTo>
                    <a:pt x="55" y="3793"/>
                  </a:lnTo>
                  <a:lnTo>
                    <a:pt x="138" y="4096"/>
                  </a:lnTo>
                  <a:lnTo>
                    <a:pt x="249" y="4386"/>
                  </a:lnTo>
                  <a:lnTo>
                    <a:pt x="373" y="4662"/>
                  </a:lnTo>
                  <a:lnTo>
                    <a:pt x="538" y="4924"/>
                  </a:lnTo>
                  <a:lnTo>
                    <a:pt x="717" y="5172"/>
                  </a:lnTo>
                  <a:lnTo>
                    <a:pt x="924" y="5393"/>
                  </a:lnTo>
                  <a:lnTo>
                    <a:pt x="1145" y="5599"/>
                  </a:lnTo>
                  <a:lnTo>
                    <a:pt x="1379" y="5779"/>
                  </a:lnTo>
                  <a:lnTo>
                    <a:pt x="1641" y="5930"/>
                  </a:lnTo>
                  <a:lnTo>
                    <a:pt x="1917" y="6068"/>
                  </a:lnTo>
                  <a:lnTo>
                    <a:pt x="2207" y="6179"/>
                  </a:lnTo>
                  <a:lnTo>
                    <a:pt x="2510" y="6248"/>
                  </a:lnTo>
                  <a:lnTo>
                    <a:pt x="2827" y="6303"/>
                  </a:lnTo>
                  <a:lnTo>
                    <a:pt x="3145" y="6317"/>
                  </a:lnTo>
                  <a:lnTo>
                    <a:pt x="3476" y="6303"/>
                  </a:lnTo>
                  <a:lnTo>
                    <a:pt x="3779" y="6248"/>
                  </a:lnTo>
                  <a:lnTo>
                    <a:pt x="4082" y="6179"/>
                  </a:lnTo>
                  <a:lnTo>
                    <a:pt x="4372" y="6068"/>
                  </a:lnTo>
                  <a:lnTo>
                    <a:pt x="4648" y="5930"/>
                  </a:lnTo>
                  <a:lnTo>
                    <a:pt x="4910" y="5779"/>
                  </a:lnTo>
                  <a:lnTo>
                    <a:pt x="5158" y="5599"/>
                  </a:lnTo>
                  <a:lnTo>
                    <a:pt x="5379" y="5393"/>
                  </a:lnTo>
                  <a:lnTo>
                    <a:pt x="5586" y="5172"/>
                  </a:lnTo>
                  <a:lnTo>
                    <a:pt x="5765" y="4924"/>
                  </a:lnTo>
                  <a:lnTo>
                    <a:pt x="5917" y="4662"/>
                  </a:lnTo>
                  <a:lnTo>
                    <a:pt x="6055" y="4386"/>
                  </a:lnTo>
                  <a:lnTo>
                    <a:pt x="6165" y="4096"/>
                  </a:lnTo>
                  <a:lnTo>
                    <a:pt x="6234" y="3793"/>
                  </a:lnTo>
                  <a:lnTo>
                    <a:pt x="6289" y="3489"/>
                  </a:lnTo>
                  <a:lnTo>
                    <a:pt x="6303" y="3158"/>
                  </a:lnTo>
                  <a:lnTo>
                    <a:pt x="6289" y="2841"/>
                  </a:lnTo>
                  <a:lnTo>
                    <a:pt x="6234" y="2524"/>
                  </a:lnTo>
                  <a:lnTo>
                    <a:pt x="6165" y="2221"/>
                  </a:lnTo>
                  <a:lnTo>
                    <a:pt x="6055" y="1931"/>
                  </a:lnTo>
                  <a:lnTo>
                    <a:pt x="5917" y="1655"/>
                  </a:lnTo>
                  <a:lnTo>
                    <a:pt x="5765" y="1393"/>
                  </a:lnTo>
                  <a:lnTo>
                    <a:pt x="5586" y="1159"/>
                  </a:lnTo>
                  <a:lnTo>
                    <a:pt x="5379" y="924"/>
                  </a:lnTo>
                  <a:lnTo>
                    <a:pt x="5158" y="731"/>
                  </a:lnTo>
                  <a:lnTo>
                    <a:pt x="4910" y="538"/>
                  </a:lnTo>
                  <a:lnTo>
                    <a:pt x="4648" y="386"/>
                  </a:lnTo>
                  <a:lnTo>
                    <a:pt x="4372" y="248"/>
                  </a:lnTo>
                  <a:lnTo>
                    <a:pt x="4082" y="152"/>
                  </a:lnTo>
                  <a:lnTo>
                    <a:pt x="3779" y="69"/>
                  </a:lnTo>
                  <a:lnTo>
                    <a:pt x="3476" y="28"/>
                  </a:lnTo>
                  <a:lnTo>
                    <a:pt x="3145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" name="Google Shape;333;p8"/>
            <p:cNvSpPr/>
            <p:nvPr/>
          </p:nvSpPr>
          <p:spPr>
            <a:xfrm>
              <a:off x="3823775" y="2979550"/>
              <a:ext cx="188275" cy="265825"/>
            </a:xfrm>
            <a:custGeom>
              <a:rect b="b" l="l" r="r" t="t"/>
              <a:pathLst>
                <a:path extrusionOk="0" h="10633" w="7531">
                  <a:moveTo>
                    <a:pt x="2207" y="0"/>
                  </a:moveTo>
                  <a:lnTo>
                    <a:pt x="1918" y="14"/>
                  </a:lnTo>
                  <a:lnTo>
                    <a:pt x="1628" y="41"/>
                  </a:lnTo>
                  <a:lnTo>
                    <a:pt x="1338" y="83"/>
                  </a:lnTo>
                  <a:lnTo>
                    <a:pt x="1063" y="124"/>
                  </a:lnTo>
                  <a:lnTo>
                    <a:pt x="787" y="193"/>
                  </a:lnTo>
                  <a:lnTo>
                    <a:pt x="525" y="276"/>
                  </a:lnTo>
                  <a:lnTo>
                    <a:pt x="263" y="372"/>
                  </a:lnTo>
                  <a:lnTo>
                    <a:pt x="1" y="483"/>
                  </a:lnTo>
                  <a:lnTo>
                    <a:pt x="1" y="10150"/>
                  </a:lnTo>
                  <a:lnTo>
                    <a:pt x="263" y="10260"/>
                  </a:lnTo>
                  <a:lnTo>
                    <a:pt x="525" y="10357"/>
                  </a:lnTo>
                  <a:lnTo>
                    <a:pt x="787" y="10440"/>
                  </a:lnTo>
                  <a:lnTo>
                    <a:pt x="1063" y="10509"/>
                  </a:lnTo>
                  <a:lnTo>
                    <a:pt x="1338" y="10564"/>
                  </a:lnTo>
                  <a:lnTo>
                    <a:pt x="1628" y="10605"/>
                  </a:lnTo>
                  <a:lnTo>
                    <a:pt x="1918" y="10619"/>
                  </a:lnTo>
                  <a:lnTo>
                    <a:pt x="2207" y="10633"/>
                  </a:lnTo>
                  <a:lnTo>
                    <a:pt x="2483" y="10619"/>
                  </a:lnTo>
                  <a:lnTo>
                    <a:pt x="2759" y="10605"/>
                  </a:lnTo>
                  <a:lnTo>
                    <a:pt x="3021" y="10578"/>
                  </a:lnTo>
                  <a:lnTo>
                    <a:pt x="3283" y="10523"/>
                  </a:lnTo>
                  <a:lnTo>
                    <a:pt x="3545" y="10467"/>
                  </a:lnTo>
                  <a:lnTo>
                    <a:pt x="3793" y="10398"/>
                  </a:lnTo>
                  <a:lnTo>
                    <a:pt x="4041" y="10316"/>
                  </a:lnTo>
                  <a:lnTo>
                    <a:pt x="4276" y="10219"/>
                  </a:lnTo>
                  <a:lnTo>
                    <a:pt x="4510" y="10109"/>
                  </a:lnTo>
                  <a:lnTo>
                    <a:pt x="4745" y="9985"/>
                  </a:lnTo>
                  <a:lnTo>
                    <a:pt x="4965" y="9861"/>
                  </a:lnTo>
                  <a:lnTo>
                    <a:pt x="5186" y="9723"/>
                  </a:lnTo>
                  <a:lnTo>
                    <a:pt x="5393" y="9571"/>
                  </a:lnTo>
                  <a:lnTo>
                    <a:pt x="5586" y="9419"/>
                  </a:lnTo>
                  <a:lnTo>
                    <a:pt x="5779" y="9254"/>
                  </a:lnTo>
                  <a:lnTo>
                    <a:pt x="5972" y="9074"/>
                  </a:lnTo>
                  <a:lnTo>
                    <a:pt x="6151" y="8895"/>
                  </a:lnTo>
                  <a:lnTo>
                    <a:pt x="6317" y="8702"/>
                  </a:lnTo>
                  <a:lnTo>
                    <a:pt x="6469" y="8495"/>
                  </a:lnTo>
                  <a:lnTo>
                    <a:pt x="6620" y="8288"/>
                  </a:lnTo>
                  <a:lnTo>
                    <a:pt x="6758" y="8068"/>
                  </a:lnTo>
                  <a:lnTo>
                    <a:pt x="6882" y="7847"/>
                  </a:lnTo>
                  <a:lnTo>
                    <a:pt x="7006" y="7626"/>
                  </a:lnTo>
                  <a:lnTo>
                    <a:pt x="7103" y="7392"/>
                  </a:lnTo>
                  <a:lnTo>
                    <a:pt x="7200" y="7144"/>
                  </a:lnTo>
                  <a:lnTo>
                    <a:pt x="7282" y="6895"/>
                  </a:lnTo>
                  <a:lnTo>
                    <a:pt x="7365" y="6647"/>
                  </a:lnTo>
                  <a:lnTo>
                    <a:pt x="7420" y="6385"/>
                  </a:lnTo>
                  <a:lnTo>
                    <a:pt x="7462" y="6123"/>
                  </a:lnTo>
                  <a:lnTo>
                    <a:pt x="7503" y="5861"/>
                  </a:lnTo>
                  <a:lnTo>
                    <a:pt x="7517" y="5599"/>
                  </a:lnTo>
                  <a:lnTo>
                    <a:pt x="7531" y="5323"/>
                  </a:lnTo>
                  <a:lnTo>
                    <a:pt x="7517" y="5048"/>
                  </a:lnTo>
                  <a:lnTo>
                    <a:pt x="7503" y="4772"/>
                  </a:lnTo>
                  <a:lnTo>
                    <a:pt x="7462" y="4510"/>
                  </a:lnTo>
                  <a:lnTo>
                    <a:pt x="7420" y="4248"/>
                  </a:lnTo>
                  <a:lnTo>
                    <a:pt x="7365" y="3986"/>
                  </a:lnTo>
                  <a:lnTo>
                    <a:pt x="7282" y="3737"/>
                  </a:lnTo>
                  <a:lnTo>
                    <a:pt x="7200" y="3489"/>
                  </a:lnTo>
                  <a:lnTo>
                    <a:pt x="7103" y="3255"/>
                  </a:lnTo>
                  <a:lnTo>
                    <a:pt x="7006" y="3020"/>
                  </a:lnTo>
                  <a:lnTo>
                    <a:pt x="6882" y="2786"/>
                  </a:lnTo>
                  <a:lnTo>
                    <a:pt x="6758" y="2565"/>
                  </a:lnTo>
                  <a:lnTo>
                    <a:pt x="6620" y="2344"/>
                  </a:lnTo>
                  <a:lnTo>
                    <a:pt x="6469" y="2138"/>
                  </a:lnTo>
                  <a:lnTo>
                    <a:pt x="6317" y="1945"/>
                  </a:lnTo>
                  <a:lnTo>
                    <a:pt x="6151" y="1751"/>
                  </a:lnTo>
                  <a:lnTo>
                    <a:pt x="5972" y="1558"/>
                  </a:lnTo>
                  <a:lnTo>
                    <a:pt x="5779" y="1379"/>
                  </a:lnTo>
                  <a:lnTo>
                    <a:pt x="5586" y="1214"/>
                  </a:lnTo>
                  <a:lnTo>
                    <a:pt x="5393" y="1062"/>
                  </a:lnTo>
                  <a:lnTo>
                    <a:pt x="5186" y="910"/>
                  </a:lnTo>
                  <a:lnTo>
                    <a:pt x="4965" y="772"/>
                  </a:lnTo>
                  <a:lnTo>
                    <a:pt x="4745" y="648"/>
                  </a:lnTo>
                  <a:lnTo>
                    <a:pt x="4510" y="524"/>
                  </a:lnTo>
                  <a:lnTo>
                    <a:pt x="4276" y="428"/>
                  </a:lnTo>
                  <a:lnTo>
                    <a:pt x="4041" y="331"/>
                  </a:lnTo>
                  <a:lnTo>
                    <a:pt x="3793" y="248"/>
                  </a:lnTo>
                  <a:lnTo>
                    <a:pt x="3545" y="179"/>
                  </a:lnTo>
                  <a:lnTo>
                    <a:pt x="3283" y="110"/>
                  </a:lnTo>
                  <a:lnTo>
                    <a:pt x="3021" y="69"/>
                  </a:lnTo>
                  <a:lnTo>
                    <a:pt x="2759" y="28"/>
                  </a:lnTo>
                  <a:lnTo>
                    <a:pt x="2483" y="14"/>
                  </a:lnTo>
                  <a:lnTo>
                    <a:pt x="2207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" name="Google Shape;334;p8"/>
            <p:cNvSpPr/>
            <p:nvPr/>
          </p:nvSpPr>
          <p:spPr>
            <a:xfrm>
              <a:off x="5548350" y="2976100"/>
              <a:ext cx="40700" cy="191375"/>
            </a:xfrm>
            <a:custGeom>
              <a:rect b="b" l="l" r="r" t="t"/>
              <a:pathLst>
                <a:path extrusionOk="0" h="7655" w="1628">
                  <a:moveTo>
                    <a:pt x="1628" y="0"/>
                  </a:moveTo>
                  <a:lnTo>
                    <a:pt x="1448" y="179"/>
                  </a:lnTo>
                  <a:lnTo>
                    <a:pt x="1269" y="372"/>
                  </a:lnTo>
                  <a:lnTo>
                    <a:pt x="1104" y="579"/>
                  </a:lnTo>
                  <a:lnTo>
                    <a:pt x="952" y="786"/>
                  </a:lnTo>
                  <a:lnTo>
                    <a:pt x="800" y="1007"/>
                  </a:lnTo>
                  <a:lnTo>
                    <a:pt x="676" y="1241"/>
                  </a:lnTo>
                  <a:lnTo>
                    <a:pt x="552" y="1476"/>
                  </a:lnTo>
                  <a:lnTo>
                    <a:pt x="442" y="1710"/>
                  </a:lnTo>
                  <a:lnTo>
                    <a:pt x="345" y="1958"/>
                  </a:lnTo>
                  <a:lnTo>
                    <a:pt x="249" y="2207"/>
                  </a:lnTo>
                  <a:lnTo>
                    <a:pt x="180" y="2469"/>
                  </a:lnTo>
                  <a:lnTo>
                    <a:pt x="111" y="2731"/>
                  </a:lnTo>
                  <a:lnTo>
                    <a:pt x="69" y="2993"/>
                  </a:lnTo>
                  <a:lnTo>
                    <a:pt x="28" y="3269"/>
                  </a:lnTo>
                  <a:lnTo>
                    <a:pt x="14" y="3544"/>
                  </a:lnTo>
                  <a:lnTo>
                    <a:pt x="0" y="3820"/>
                  </a:lnTo>
                  <a:lnTo>
                    <a:pt x="14" y="4110"/>
                  </a:lnTo>
                  <a:lnTo>
                    <a:pt x="28" y="4386"/>
                  </a:lnTo>
                  <a:lnTo>
                    <a:pt x="69" y="4648"/>
                  </a:lnTo>
                  <a:lnTo>
                    <a:pt x="111" y="4923"/>
                  </a:lnTo>
                  <a:lnTo>
                    <a:pt x="180" y="5186"/>
                  </a:lnTo>
                  <a:lnTo>
                    <a:pt x="249" y="5434"/>
                  </a:lnTo>
                  <a:lnTo>
                    <a:pt x="345" y="5696"/>
                  </a:lnTo>
                  <a:lnTo>
                    <a:pt x="442" y="5930"/>
                  </a:lnTo>
                  <a:lnTo>
                    <a:pt x="552" y="6178"/>
                  </a:lnTo>
                  <a:lnTo>
                    <a:pt x="676" y="6413"/>
                  </a:lnTo>
                  <a:lnTo>
                    <a:pt x="800" y="6634"/>
                  </a:lnTo>
                  <a:lnTo>
                    <a:pt x="952" y="6854"/>
                  </a:lnTo>
                  <a:lnTo>
                    <a:pt x="1104" y="7061"/>
                  </a:lnTo>
                  <a:lnTo>
                    <a:pt x="1269" y="7268"/>
                  </a:lnTo>
                  <a:lnTo>
                    <a:pt x="1448" y="7461"/>
                  </a:lnTo>
                  <a:lnTo>
                    <a:pt x="1628" y="7654"/>
                  </a:lnTo>
                  <a:lnTo>
                    <a:pt x="1628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" name="Google Shape;335;p8"/>
            <p:cNvSpPr/>
            <p:nvPr/>
          </p:nvSpPr>
          <p:spPr>
            <a:xfrm>
              <a:off x="5213925" y="3303625"/>
              <a:ext cx="208250" cy="50350"/>
            </a:xfrm>
            <a:custGeom>
              <a:rect b="b" l="l" r="r" t="t"/>
              <a:pathLst>
                <a:path extrusionOk="0" h="2014" w="8330">
                  <a:moveTo>
                    <a:pt x="4165" y="1"/>
                  </a:moveTo>
                  <a:lnTo>
                    <a:pt x="3848" y="14"/>
                  </a:lnTo>
                  <a:lnTo>
                    <a:pt x="3544" y="42"/>
                  </a:lnTo>
                  <a:lnTo>
                    <a:pt x="3241" y="83"/>
                  </a:lnTo>
                  <a:lnTo>
                    <a:pt x="2938" y="138"/>
                  </a:lnTo>
                  <a:lnTo>
                    <a:pt x="2648" y="221"/>
                  </a:lnTo>
                  <a:lnTo>
                    <a:pt x="2358" y="318"/>
                  </a:lnTo>
                  <a:lnTo>
                    <a:pt x="2082" y="428"/>
                  </a:lnTo>
                  <a:lnTo>
                    <a:pt x="1820" y="552"/>
                  </a:lnTo>
                  <a:lnTo>
                    <a:pt x="1558" y="690"/>
                  </a:lnTo>
                  <a:lnTo>
                    <a:pt x="1296" y="842"/>
                  </a:lnTo>
                  <a:lnTo>
                    <a:pt x="1062" y="1007"/>
                  </a:lnTo>
                  <a:lnTo>
                    <a:pt x="828" y="1187"/>
                  </a:lnTo>
                  <a:lnTo>
                    <a:pt x="607" y="1366"/>
                  </a:lnTo>
                  <a:lnTo>
                    <a:pt x="386" y="1573"/>
                  </a:lnTo>
                  <a:lnTo>
                    <a:pt x="193" y="1793"/>
                  </a:lnTo>
                  <a:lnTo>
                    <a:pt x="0" y="2014"/>
                  </a:lnTo>
                  <a:lnTo>
                    <a:pt x="8330" y="2014"/>
                  </a:lnTo>
                  <a:lnTo>
                    <a:pt x="8151" y="1793"/>
                  </a:lnTo>
                  <a:lnTo>
                    <a:pt x="7944" y="1573"/>
                  </a:lnTo>
                  <a:lnTo>
                    <a:pt x="7737" y="1366"/>
                  </a:lnTo>
                  <a:lnTo>
                    <a:pt x="7502" y="1187"/>
                  </a:lnTo>
                  <a:lnTo>
                    <a:pt x="7282" y="1007"/>
                  </a:lnTo>
                  <a:lnTo>
                    <a:pt x="7033" y="842"/>
                  </a:lnTo>
                  <a:lnTo>
                    <a:pt x="6785" y="690"/>
                  </a:lnTo>
                  <a:lnTo>
                    <a:pt x="6523" y="552"/>
                  </a:lnTo>
                  <a:lnTo>
                    <a:pt x="6247" y="428"/>
                  </a:lnTo>
                  <a:lnTo>
                    <a:pt x="5972" y="318"/>
                  </a:lnTo>
                  <a:lnTo>
                    <a:pt x="5682" y="221"/>
                  </a:lnTo>
                  <a:lnTo>
                    <a:pt x="5392" y="138"/>
                  </a:lnTo>
                  <a:lnTo>
                    <a:pt x="5089" y="83"/>
                  </a:lnTo>
                  <a:lnTo>
                    <a:pt x="4786" y="42"/>
                  </a:lnTo>
                  <a:lnTo>
                    <a:pt x="4482" y="14"/>
                  </a:lnTo>
                  <a:lnTo>
                    <a:pt x="4165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" name="Google Shape;336;p8"/>
            <p:cNvSpPr/>
            <p:nvPr/>
          </p:nvSpPr>
          <p:spPr>
            <a:xfrm>
              <a:off x="5500425" y="3247775"/>
              <a:ext cx="88625" cy="106200"/>
            </a:xfrm>
            <a:custGeom>
              <a:rect b="b" l="l" r="r" t="t"/>
              <a:pathLst>
                <a:path extrusionOk="0" h="4248" w="3545">
                  <a:moveTo>
                    <a:pt x="3159" y="0"/>
                  </a:moveTo>
                  <a:lnTo>
                    <a:pt x="2841" y="14"/>
                  </a:lnTo>
                  <a:lnTo>
                    <a:pt x="2524" y="69"/>
                  </a:lnTo>
                  <a:lnTo>
                    <a:pt x="2221" y="152"/>
                  </a:lnTo>
                  <a:lnTo>
                    <a:pt x="1931" y="249"/>
                  </a:lnTo>
                  <a:lnTo>
                    <a:pt x="1655" y="387"/>
                  </a:lnTo>
                  <a:lnTo>
                    <a:pt x="1393" y="538"/>
                  </a:lnTo>
                  <a:lnTo>
                    <a:pt x="1159" y="731"/>
                  </a:lnTo>
                  <a:lnTo>
                    <a:pt x="924" y="924"/>
                  </a:lnTo>
                  <a:lnTo>
                    <a:pt x="731" y="1159"/>
                  </a:lnTo>
                  <a:lnTo>
                    <a:pt x="538" y="1393"/>
                  </a:lnTo>
                  <a:lnTo>
                    <a:pt x="387" y="1655"/>
                  </a:lnTo>
                  <a:lnTo>
                    <a:pt x="249" y="1931"/>
                  </a:lnTo>
                  <a:lnTo>
                    <a:pt x="152" y="2221"/>
                  </a:lnTo>
                  <a:lnTo>
                    <a:pt x="69" y="2524"/>
                  </a:lnTo>
                  <a:lnTo>
                    <a:pt x="28" y="2841"/>
                  </a:lnTo>
                  <a:lnTo>
                    <a:pt x="0" y="3159"/>
                  </a:lnTo>
                  <a:lnTo>
                    <a:pt x="14" y="3448"/>
                  </a:lnTo>
                  <a:lnTo>
                    <a:pt x="56" y="3724"/>
                  </a:lnTo>
                  <a:lnTo>
                    <a:pt x="111" y="3986"/>
                  </a:lnTo>
                  <a:lnTo>
                    <a:pt x="193" y="4248"/>
                  </a:lnTo>
                  <a:lnTo>
                    <a:pt x="3545" y="4248"/>
                  </a:lnTo>
                  <a:lnTo>
                    <a:pt x="3545" y="28"/>
                  </a:lnTo>
                  <a:lnTo>
                    <a:pt x="3352" y="14"/>
                  </a:lnTo>
                  <a:lnTo>
                    <a:pt x="3159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" name="Google Shape;337;p8"/>
            <p:cNvSpPr/>
            <p:nvPr/>
          </p:nvSpPr>
          <p:spPr>
            <a:xfrm>
              <a:off x="3854125" y="2738550"/>
              <a:ext cx="157925" cy="157925"/>
            </a:xfrm>
            <a:custGeom>
              <a:rect b="b" l="l" r="r" t="t"/>
              <a:pathLst>
                <a:path extrusionOk="0" h="6317" w="6317">
                  <a:moveTo>
                    <a:pt x="3158" y="0"/>
                  </a:moveTo>
                  <a:lnTo>
                    <a:pt x="2841" y="28"/>
                  </a:lnTo>
                  <a:lnTo>
                    <a:pt x="2524" y="69"/>
                  </a:lnTo>
                  <a:lnTo>
                    <a:pt x="2221" y="152"/>
                  </a:lnTo>
                  <a:lnTo>
                    <a:pt x="1931" y="248"/>
                  </a:lnTo>
                  <a:lnTo>
                    <a:pt x="1655" y="386"/>
                  </a:lnTo>
                  <a:lnTo>
                    <a:pt x="1393" y="538"/>
                  </a:lnTo>
                  <a:lnTo>
                    <a:pt x="1145" y="731"/>
                  </a:lnTo>
                  <a:lnTo>
                    <a:pt x="924" y="924"/>
                  </a:lnTo>
                  <a:lnTo>
                    <a:pt x="717" y="1159"/>
                  </a:lnTo>
                  <a:lnTo>
                    <a:pt x="538" y="1393"/>
                  </a:lnTo>
                  <a:lnTo>
                    <a:pt x="386" y="1655"/>
                  </a:lnTo>
                  <a:lnTo>
                    <a:pt x="248" y="1931"/>
                  </a:lnTo>
                  <a:lnTo>
                    <a:pt x="152" y="2220"/>
                  </a:lnTo>
                  <a:lnTo>
                    <a:pt x="69" y="2524"/>
                  </a:lnTo>
                  <a:lnTo>
                    <a:pt x="14" y="2841"/>
                  </a:lnTo>
                  <a:lnTo>
                    <a:pt x="0" y="3158"/>
                  </a:lnTo>
                  <a:lnTo>
                    <a:pt x="14" y="3475"/>
                  </a:lnTo>
                  <a:lnTo>
                    <a:pt x="69" y="3793"/>
                  </a:lnTo>
                  <a:lnTo>
                    <a:pt x="152" y="4096"/>
                  </a:lnTo>
                  <a:lnTo>
                    <a:pt x="248" y="4386"/>
                  </a:lnTo>
                  <a:lnTo>
                    <a:pt x="386" y="4661"/>
                  </a:lnTo>
                  <a:lnTo>
                    <a:pt x="538" y="4923"/>
                  </a:lnTo>
                  <a:lnTo>
                    <a:pt x="717" y="5172"/>
                  </a:lnTo>
                  <a:lnTo>
                    <a:pt x="924" y="5392"/>
                  </a:lnTo>
                  <a:lnTo>
                    <a:pt x="1145" y="5599"/>
                  </a:lnTo>
                  <a:lnTo>
                    <a:pt x="1393" y="5779"/>
                  </a:lnTo>
                  <a:lnTo>
                    <a:pt x="1655" y="5930"/>
                  </a:lnTo>
                  <a:lnTo>
                    <a:pt x="1931" y="6068"/>
                  </a:lnTo>
                  <a:lnTo>
                    <a:pt x="2221" y="6178"/>
                  </a:lnTo>
                  <a:lnTo>
                    <a:pt x="2524" y="6247"/>
                  </a:lnTo>
                  <a:lnTo>
                    <a:pt x="2841" y="6303"/>
                  </a:lnTo>
                  <a:lnTo>
                    <a:pt x="3158" y="6316"/>
                  </a:lnTo>
                  <a:lnTo>
                    <a:pt x="3476" y="6303"/>
                  </a:lnTo>
                  <a:lnTo>
                    <a:pt x="3793" y="6247"/>
                  </a:lnTo>
                  <a:lnTo>
                    <a:pt x="4096" y="6178"/>
                  </a:lnTo>
                  <a:lnTo>
                    <a:pt x="4386" y="6068"/>
                  </a:lnTo>
                  <a:lnTo>
                    <a:pt x="4662" y="5930"/>
                  </a:lnTo>
                  <a:lnTo>
                    <a:pt x="4924" y="5779"/>
                  </a:lnTo>
                  <a:lnTo>
                    <a:pt x="5158" y="5599"/>
                  </a:lnTo>
                  <a:lnTo>
                    <a:pt x="5393" y="5392"/>
                  </a:lnTo>
                  <a:lnTo>
                    <a:pt x="5586" y="5172"/>
                  </a:lnTo>
                  <a:lnTo>
                    <a:pt x="5779" y="4923"/>
                  </a:lnTo>
                  <a:lnTo>
                    <a:pt x="5930" y="4661"/>
                  </a:lnTo>
                  <a:lnTo>
                    <a:pt x="6068" y="4386"/>
                  </a:lnTo>
                  <a:lnTo>
                    <a:pt x="6165" y="4096"/>
                  </a:lnTo>
                  <a:lnTo>
                    <a:pt x="6248" y="3793"/>
                  </a:lnTo>
                  <a:lnTo>
                    <a:pt x="6303" y="3475"/>
                  </a:lnTo>
                  <a:lnTo>
                    <a:pt x="6317" y="3158"/>
                  </a:lnTo>
                  <a:lnTo>
                    <a:pt x="6303" y="2841"/>
                  </a:lnTo>
                  <a:lnTo>
                    <a:pt x="6248" y="2524"/>
                  </a:lnTo>
                  <a:lnTo>
                    <a:pt x="6165" y="2220"/>
                  </a:lnTo>
                  <a:lnTo>
                    <a:pt x="6068" y="1931"/>
                  </a:lnTo>
                  <a:lnTo>
                    <a:pt x="5930" y="1655"/>
                  </a:lnTo>
                  <a:lnTo>
                    <a:pt x="5779" y="1393"/>
                  </a:lnTo>
                  <a:lnTo>
                    <a:pt x="5586" y="1159"/>
                  </a:lnTo>
                  <a:lnTo>
                    <a:pt x="5393" y="924"/>
                  </a:lnTo>
                  <a:lnTo>
                    <a:pt x="5158" y="731"/>
                  </a:lnTo>
                  <a:lnTo>
                    <a:pt x="4924" y="538"/>
                  </a:lnTo>
                  <a:lnTo>
                    <a:pt x="4662" y="386"/>
                  </a:lnTo>
                  <a:lnTo>
                    <a:pt x="4386" y="248"/>
                  </a:lnTo>
                  <a:lnTo>
                    <a:pt x="4096" y="152"/>
                  </a:lnTo>
                  <a:lnTo>
                    <a:pt x="3793" y="69"/>
                  </a:lnTo>
                  <a:lnTo>
                    <a:pt x="3476" y="28"/>
                  </a:lnTo>
                  <a:lnTo>
                    <a:pt x="3158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" name="Google Shape;338;p8"/>
            <p:cNvSpPr/>
            <p:nvPr/>
          </p:nvSpPr>
          <p:spPr>
            <a:xfrm>
              <a:off x="4860175" y="3032975"/>
              <a:ext cx="265850" cy="265850"/>
            </a:xfrm>
            <a:custGeom>
              <a:rect b="b" l="l" r="r" t="t"/>
              <a:pathLst>
                <a:path extrusionOk="0" h="10634" w="10634">
                  <a:moveTo>
                    <a:pt x="5324" y="1"/>
                  </a:moveTo>
                  <a:lnTo>
                    <a:pt x="5048" y="14"/>
                  </a:lnTo>
                  <a:lnTo>
                    <a:pt x="4772" y="28"/>
                  </a:lnTo>
                  <a:lnTo>
                    <a:pt x="4510" y="56"/>
                  </a:lnTo>
                  <a:lnTo>
                    <a:pt x="4248" y="111"/>
                  </a:lnTo>
                  <a:lnTo>
                    <a:pt x="3986" y="166"/>
                  </a:lnTo>
                  <a:lnTo>
                    <a:pt x="3738" y="235"/>
                  </a:lnTo>
                  <a:lnTo>
                    <a:pt x="3490" y="318"/>
                  </a:lnTo>
                  <a:lnTo>
                    <a:pt x="3255" y="414"/>
                  </a:lnTo>
                  <a:lnTo>
                    <a:pt x="3021" y="525"/>
                  </a:lnTo>
                  <a:lnTo>
                    <a:pt x="2786" y="649"/>
                  </a:lnTo>
                  <a:lnTo>
                    <a:pt x="2566" y="773"/>
                  </a:lnTo>
                  <a:lnTo>
                    <a:pt x="2345" y="911"/>
                  </a:lnTo>
                  <a:lnTo>
                    <a:pt x="2138" y="1063"/>
                  </a:lnTo>
                  <a:lnTo>
                    <a:pt x="1945" y="1214"/>
                  </a:lnTo>
                  <a:lnTo>
                    <a:pt x="1752" y="1380"/>
                  </a:lnTo>
                  <a:lnTo>
                    <a:pt x="1559" y="1559"/>
                  </a:lnTo>
                  <a:lnTo>
                    <a:pt x="1380" y="1738"/>
                  </a:lnTo>
                  <a:lnTo>
                    <a:pt x="1214" y="1931"/>
                  </a:lnTo>
                  <a:lnTo>
                    <a:pt x="1062" y="2138"/>
                  </a:lnTo>
                  <a:lnTo>
                    <a:pt x="911" y="2345"/>
                  </a:lnTo>
                  <a:lnTo>
                    <a:pt x="773" y="2566"/>
                  </a:lnTo>
                  <a:lnTo>
                    <a:pt x="649" y="2786"/>
                  </a:lnTo>
                  <a:lnTo>
                    <a:pt x="525" y="3007"/>
                  </a:lnTo>
                  <a:lnTo>
                    <a:pt x="428" y="3241"/>
                  </a:lnTo>
                  <a:lnTo>
                    <a:pt x="331" y="3490"/>
                  </a:lnTo>
                  <a:lnTo>
                    <a:pt x="249" y="3738"/>
                  </a:lnTo>
                  <a:lnTo>
                    <a:pt x="166" y="3986"/>
                  </a:lnTo>
                  <a:lnTo>
                    <a:pt x="111" y="4248"/>
                  </a:lnTo>
                  <a:lnTo>
                    <a:pt x="69" y="4510"/>
                  </a:lnTo>
                  <a:lnTo>
                    <a:pt x="28" y="4772"/>
                  </a:lnTo>
                  <a:lnTo>
                    <a:pt x="14" y="5048"/>
                  </a:lnTo>
                  <a:lnTo>
                    <a:pt x="0" y="5310"/>
                  </a:lnTo>
                  <a:lnTo>
                    <a:pt x="14" y="5586"/>
                  </a:lnTo>
                  <a:lnTo>
                    <a:pt x="28" y="5862"/>
                  </a:lnTo>
                  <a:lnTo>
                    <a:pt x="69" y="6124"/>
                  </a:lnTo>
                  <a:lnTo>
                    <a:pt x="111" y="6386"/>
                  </a:lnTo>
                  <a:lnTo>
                    <a:pt x="166" y="6648"/>
                  </a:lnTo>
                  <a:lnTo>
                    <a:pt x="249" y="6896"/>
                  </a:lnTo>
                  <a:lnTo>
                    <a:pt x="331" y="7144"/>
                  </a:lnTo>
                  <a:lnTo>
                    <a:pt x="428" y="7379"/>
                  </a:lnTo>
                  <a:lnTo>
                    <a:pt x="525" y="7613"/>
                  </a:lnTo>
                  <a:lnTo>
                    <a:pt x="649" y="7848"/>
                  </a:lnTo>
                  <a:lnTo>
                    <a:pt x="773" y="8068"/>
                  </a:lnTo>
                  <a:lnTo>
                    <a:pt x="911" y="8289"/>
                  </a:lnTo>
                  <a:lnTo>
                    <a:pt x="1062" y="8496"/>
                  </a:lnTo>
                  <a:lnTo>
                    <a:pt x="1214" y="8689"/>
                  </a:lnTo>
                  <a:lnTo>
                    <a:pt x="1380" y="8882"/>
                  </a:lnTo>
                  <a:lnTo>
                    <a:pt x="1559" y="9075"/>
                  </a:lnTo>
                  <a:lnTo>
                    <a:pt x="1752" y="9254"/>
                  </a:lnTo>
                  <a:lnTo>
                    <a:pt x="1945" y="9420"/>
                  </a:lnTo>
                  <a:lnTo>
                    <a:pt x="2138" y="9572"/>
                  </a:lnTo>
                  <a:lnTo>
                    <a:pt x="2345" y="9723"/>
                  </a:lnTo>
                  <a:lnTo>
                    <a:pt x="2566" y="9861"/>
                  </a:lnTo>
                  <a:lnTo>
                    <a:pt x="2786" y="9985"/>
                  </a:lnTo>
                  <a:lnTo>
                    <a:pt x="3021" y="10109"/>
                  </a:lnTo>
                  <a:lnTo>
                    <a:pt x="3255" y="10206"/>
                  </a:lnTo>
                  <a:lnTo>
                    <a:pt x="3490" y="10302"/>
                  </a:lnTo>
                  <a:lnTo>
                    <a:pt x="3738" y="10385"/>
                  </a:lnTo>
                  <a:lnTo>
                    <a:pt x="3986" y="10468"/>
                  </a:lnTo>
                  <a:lnTo>
                    <a:pt x="4248" y="10523"/>
                  </a:lnTo>
                  <a:lnTo>
                    <a:pt x="4510" y="10564"/>
                  </a:lnTo>
                  <a:lnTo>
                    <a:pt x="4772" y="10606"/>
                  </a:lnTo>
                  <a:lnTo>
                    <a:pt x="5048" y="10620"/>
                  </a:lnTo>
                  <a:lnTo>
                    <a:pt x="5324" y="10633"/>
                  </a:lnTo>
                  <a:lnTo>
                    <a:pt x="5586" y="10620"/>
                  </a:lnTo>
                  <a:lnTo>
                    <a:pt x="5862" y="10606"/>
                  </a:lnTo>
                  <a:lnTo>
                    <a:pt x="6124" y="10564"/>
                  </a:lnTo>
                  <a:lnTo>
                    <a:pt x="6386" y="10523"/>
                  </a:lnTo>
                  <a:lnTo>
                    <a:pt x="6648" y="10468"/>
                  </a:lnTo>
                  <a:lnTo>
                    <a:pt x="6896" y="10385"/>
                  </a:lnTo>
                  <a:lnTo>
                    <a:pt x="7144" y="10302"/>
                  </a:lnTo>
                  <a:lnTo>
                    <a:pt x="7392" y="10206"/>
                  </a:lnTo>
                  <a:lnTo>
                    <a:pt x="7627" y="10109"/>
                  </a:lnTo>
                  <a:lnTo>
                    <a:pt x="7848" y="9985"/>
                  </a:lnTo>
                  <a:lnTo>
                    <a:pt x="8068" y="9861"/>
                  </a:lnTo>
                  <a:lnTo>
                    <a:pt x="8289" y="9723"/>
                  </a:lnTo>
                  <a:lnTo>
                    <a:pt x="8496" y="9572"/>
                  </a:lnTo>
                  <a:lnTo>
                    <a:pt x="8703" y="9420"/>
                  </a:lnTo>
                  <a:lnTo>
                    <a:pt x="8896" y="9254"/>
                  </a:lnTo>
                  <a:lnTo>
                    <a:pt x="9075" y="9075"/>
                  </a:lnTo>
                  <a:lnTo>
                    <a:pt x="9254" y="8882"/>
                  </a:lnTo>
                  <a:lnTo>
                    <a:pt x="9420" y="8689"/>
                  </a:lnTo>
                  <a:lnTo>
                    <a:pt x="9571" y="8496"/>
                  </a:lnTo>
                  <a:lnTo>
                    <a:pt x="9723" y="8289"/>
                  </a:lnTo>
                  <a:lnTo>
                    <a:pt x="9861" y="8068"/>
                  </a:lnTo>
                  <a:lnTo>
                    <a:pt x="9985" y="7848"/>
                  </a:lnTo>
                  <a:lnTo>
                    <a:pt x="10109" y="7613"/>
                  </a:lnTo>
                  <a:lnTo>
                    <a:pt x="10220" y="7379"/>
                  </a:lnTo>
                  <a:lnTo>
                    <a:pt x="10316" y="7144"/>
                  </a:lnTo>
                  <a:lnTo>
                    <a:pt x="10399" y="6896"/>
                  </a:lnTo>
                  <a:lnTo>
                    <a:pt x="10468" y="6648"/>
                  </a:lnTo>
                  <a:lnTo>
                    <a:pt x="10523" y="6386"/>
                  </a:lnTo>
                  <a:lnTo>
                    <a:pt x="10564" y="6124"/>
                  </a:lnTo>
                  <a:lnTo>
                    <a:pt x="10606" y="5862"/>
                  </a:lnTo>
                  <a:lnTo>
                    <a:pt x="10620" y="5586"/>
                  </a:lnTo>
                  <a:lnTo>
                    <a:pt x="10633" y="5310"/>
                  </a:lnTo>
                  <a:lnTo>
                    <a:pt x="10620" y="5048"/>
                  </a:lnTo>
                  <a:lnTo>
                    <a:pt x="10606" y="4772"/>
                  </a:lnTo>
                  <a:lnTo>
                    <a:pt x="10564" y="4510"/>
                  </a:lnTo>
                  <a:lnTo>
                    <a:pt x="10523" y="4248"/>
                  </a:lnTo>
                  <a:lnTo>
                    <a:pt x="10468" y="3986"/>
                  </a:lnTo>
                  <a:lnTo>
                    <a:pt x="10399" y="3738"/>
                  </a:lnTo>
                  <a:lnTo>
                    <a:pt x="10316" y="3490"/>
                  </a:lnTo>
                  <a:lnTo>
                    <a:pt x="10220" y="3241"/>
                  </a:lnTo>
                  <a:lnTo>
                    <a:pt x="10109" y="3007"/>
                  </a:lnTo>
                  <a:lnTo>
                    <a:pt x="9985" y="2786"/>
                  </a:lnTo>
                  <a:lnTo>
                    <a:pt x="9861" y="2566"/>
                  </a:lnTo>
                  <a:lnTo>
                    <a:pt x="9723" y="2345"/>
                  </a:lnTo>
                  <a:lnTo>
                    <a:pt x="9571" y="2138"/>
                  </a:lnTo>
                  <a:lnTo>
                    <a:pt x="9420" y="1931"/>
                  </a:lnTo>
                  <a:lnTo>
                    <a:pt x="9254" y="1738"/>
                  </a:lnTo>
                  <a:lnTo>
                    <a:pt x="9075" y="1559"/>
                  </a:lnTo>
                  <a:lnTo>
                    <a:pt x="8896" y="1380"/>
                  </a:lnTo>
                  <a:lnTo>
                    <a:pt x="8703" y="1214"/>
                  </a:lnTo>
                  <a:lnTo>
                    <a:pt x="8496" y="1063"/>
                  </a:lnTo>
                  <a:lnTo>
                    <a:pt x="8289" y="911"/>
                  </a:lnTo>
                  <a:lnTo>
                    <a:pt x="8068" y="773"/>
                  </a:lnTo>
                  <a:lnTo>
                    <a:pt x="7848" y="649"/>
                  </a:lnTo>
                  <a:lnTo>
                    <a:pt x="7627" y="525"/>
                  </a:lnTo>
                  <a:lnTo>
                    <a:pt x="7392" y="414"/>
                  </a:lnTo>
                  <a:lnTo>
                    <a:pt x="7144" y="318"/>
                  </a:lnTo>
                  <a:lnTo>
                    <a:pt x="6896" y="235"/>
                  </a:lnTo>
                  <a:lnTo>
                    <a:pt x="6648" y="166"/>
                  </a:lnTo>
                  <a:lnTo>
                    <a:pt x="6386" y="111"/>
                  </a:lnTo>
                  <a:lnTo>
                    <a:pt x="6124" y="56"/>
                  </a:lnTo>
                  <a:lnTo>
                    <a:pt x="5862" y="28"/>
                  </a:lnTo>
                  <a:lnTo>
                    <a:pt x="5586" y="14"/>
                  </a:lnTo>
                  <a:lnTo>
                    <a:pt x="5324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9" name="Google Shape;339;p8"/>
            <p:cNvSpPr/>
            <p:nvPr/>
          </p:nvSpPr>
          <p:spPr>
            <a:xfrm>
              <a:off x="4867425" y="2757850"/>
              <a:ext cx="78975" cy="78975"/>
            </a:xfrm>
            <a:custGeom>
              <a:rect b="b" l="l" r="r" t="t"/>
              <a:pathLst>
                <a:path extrusionOk="0" h="3159" w="3159">
                  <a:moveTo>
                    <a:pt x="1586" y="0"/>
                  </a:moveTo>
                  <a:lnTo>
                    <a:pt x="1421" y="14"/>
                  </a:lnTo>
                  <a:lnTo>
                    <a:pt x="1269" y="42"/>
                  </a:lnTo>
                  <a:lnTo>
                    <a:pt x="1117" y="83"/>
                  </a:lnTo>
                  <a:lnTo>
                    <a:pt x="965" y="125"/>
                  </a:lnTo>
                  <a:lnTo>
                    <a:pt x="828" y="193"/>
                  </a:lnTo>
                  <a:lnTo>
                    <a:pt x="703" y="276"/>
                  </a:lnTo>
                  <a:lnTo>
                    <a:pt x="579" y="373"/>
                  </a:lnTo>
                  <a:lnTo>
                    <a:pt x="469" y="469"/>
                  </a:lnTo>
                  <a:lnTo>
                    <a:pt x="359" y="580"/>
                  </a:lnTo>
                  <a:lnTo>
                    <a:pt x="276" y="704"/>
                  </a:lnTo>
                  <a:lnTo>
                    <a:pt x="193" y="828"/>
                  </a:lnTo>
                  <a:lnTo>
                    <a:pt x="124" y="966"/>
                  </a:lnTo>
                  <a:lnTo>
                    <a:pt x="69" y="1117"/>
                  </a:lnTo>
                  <a:lnTo>
                    <a:pt x="28" y="1269"/>
                  </a:lnTo>
                  <a:lnTo>
                    <a:pt x="14" y="1421"/>
                  </a:lnTo>
                  <a:lnTo>
                    <a:pt x="0" y="1586"/>
                  </a:lnTo>
                  <a:lnTo>
                    <a:pt x="14" y="1752"/>
                  </a:lnTo>
                  <a:lnTo>
                    <a:pt x="28" y="1904"/>
                  </a:lnTo>
                  <a:lnTo>
                    <a:pt x="69" y="2055"/>
                  </a:lnTo>
                  <a:lnTo>
                    <a:pt x="124" y="2193"/>
                  </a:lnTo>
                  <a:lnTo>
                    <a:pt x="193" y="2331"/>
                  </a:lnTo>
                  <a:lnTo>
                    <a:pt x="276" y="2469"/>
                  </a:lnTo>
                  <a:lnTo>
                    <a:pt x="359" y="2593"/>
                  </a:lnTo>
                  <a:lnTo>
                    <a:pt x="469" y="2703"/>
                  </a:lnTo>
                  <a:lnTo>
                    <a:pt x="579" y="2800"/>
                  </a:lnTo>
                  <a:lnTo>
                    <a:pt x="703" y="2897"/>
                  </a:lnTo>
                  <a:lnTo>
                    <a:pt x="828" y="2979"/>
                  </a:lnTo>
                  <a:lnTo>
                    <a:pt x="965" y="3034"/>
                  </a:lnTo>
                  <a:lnTo>
                    <a:pt x="1117" y="3090"/>
                  </a:lnTo>
                  <a:lnTo>
                    <a:pt x="1269" y="3131"/>
                  </a:lnTo>
                  <a:lnTo>
                    <a:pt x="1421" y="3159"/>
                  </a:lnTo>
                  <a:lnTo>
                    <a:pt x="1738" y="3159"/>
                  </a:lnTo>
                  <a:lnTo>
                    <a:pt x="1903" y="3131"/>
                  </a:lnTo>
                  <a:lnTo>
                    <a:pt x="2055" y="3090"/>
                  </a:lnTo>
                  <a:lnTo>
                    <a:pt x="2193" y="3034"/>
                  </a:lnTo>
                  <a:lnTo>
                    <a:pt x="2331" y="2979"/>
                  </a:lnTo>
                  <a:lnTo>
                    <a:pt x="2469" y="2897"/>
                  </a:lnTo>
                  <a:lnTo>
                    <a:pt x="2579" y="2800"/>
                  </a:lnTo>
                  <a:lnTo>
                    <a:pt x="2703" y="2703"/>
                  </a:lnTo>
                  <a:lnTo>
                    <a:pt x="2800" y="2593"/>
                  </a:lnTo>
                  <a:lnTo>
                    <a:pt x="2882" y="2469"/>
                  </a:lnTo>
                  <a:lnTo>
                    <a:pt x="2965" y="2331"/>
                  </a:lnTo>
                  <a:lnTo>
                    <a:pt x="3034" y="2193"/>
                  </a:lnTo>
                  <a:lnTo>
                    <a:pt x="3089" y="2055"/>
                  </a:lnTo>
                  <a:lnTo>
                    <a:pt x="3131" y="1904"/>
                  </a:lnTo>
                  <a:lnTo>
                    <a:pt x="3144" y="1752"/>
                  </a:lnTo>
                  <a:lnTo>
                    <a:pt x="3158" y="1586"/>
                  </a:lnTo>
                  <a:lnTo>
                    <a:pt x="3144" y="1421"/>
                  </a:lnTo>
                  <a:lnTo>
                    <a:pt x="3131" y="1269"/>
                  </a:lnTo>
                  <a:lnTo>
                    <a:pt x="3089" y="1117"/>
                  </a:lnTo>
                  <a:lnTo>
                    <a:pt x="3034" y="966"/>
                  </a:lnTo>
                  <a:lnTo>
                    <a:pt x="2965" y="828"/>
                  </a:lnTo>
                  <a:lnTo>
                    <a:pt x="2882" y="704"/>
                  </a:lnTo>
                  <a:lnTo>
                    <a:pt x="2800" y="580"/>
                  </a:lnTo>
                  <a:lnTo>
                    <a:pt x="2703" y="469"/>
                  </a:lnTo>
                  <a:lnTo>
                    <a:pt x="2579" y="373"/>
                  </a:lnTo>
                  <a:lnTo>
                    <a:pt x="2469" y="276"/>
                  </a:lnTo>
                  <a:lnTo>
                    <a:pt x="2331" y="193"/>
                  </a:lnTo>
                  <a:lnTo>
                    <a:pt x="2193" y="125"/>
                  </a:lnTo>
                  <a:lnTo>
                    <a:pt x="2055" y="83"/>
                  </a:lnTo>
                  <a:lnTo>
                    <a:pt x="1903" y="42"/>
                  </a:lnTo>
                  <a:lnTo>
                    <a:pt x="1738" y="14"/>
                  </a:lnTo>
                  <a:lnTo>
                    <a:pt x="1586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" name="Google Shape;340;p8"/>
            <p:cNvSpPr/>
            <p:nvPr/>
          </p:nvSpPr>
          <p:spPr>
            <a:xfrm>
              <a:off x="5180825" y="2494100"/>
              <a:ext cx="78975" cy="78975"/>
            </a:xfrm>
            <a:custGeom>
              <a:rect b="b" l="l" r="r" t="t"/>
              <a:pathLst>
                <a:path extrusionOk="0" h="3159" w="3159">
                  <a:moveTo>
                    <a:pt x="1421" y="0"/>
                  </a:moveTo>
                  <a:lnTo>
                    <a:pt x="1255" y="28"/>
                  </a:lnTo>
                  <a:lnTo>
                    <a:pt x="1103" y="69"/>
                  </a:lnTo>
                  <a:lnTo>
                    <a:pt x="965" y="124"/>
                  </a:lnTo>
                  <a:lnTo>
                    <a:pt x="828" y="180"/>
                  </a:lnTo>
                  <a:lnTo>
                    <a:pt x="690" y="262"/>
                  </a:lnTo>
                  <a:lnTo>
                    <a:pt x="566" y="359"/>
                  </a:lnTo>
                  <a:lnTo>
                    <a:pt x="455" y="455"/>
                  </a:lnTo>
                  <a:lnTo>
                    <a:pt x="359" y="566"/>
                  </a:lnTo>
                  <a:lnTo>
                    <a:pt x="262" y="690"/>
                  </a:lnTo>
                  <a:lnTo>
                    <a:pt x="193" y="828"/>
                  </a:lnTo>
                  <a:lnTo>
                    <a:pt x="124" y="966"/>
                  </a:lnTo>
                  <a:lnTo>
                    <a:pt x="69" y="1104"/>
                  </a:lnTo>
                  <a:lnTo>
                    <a:pt x="28" y="1255"/>
                  </a:lnTo>
                  <a:lnTo>
                    <a:pt x="0" y="1407"/>
                  </a:lnTo>
                  <a:lnTo>
                    <a:pt x="0" y="1572"/>
                  </a:lnTo>
                  <a:lnTo>
                    <a:pt x="0" y="1738"/>
                  </a:lnTo>
                  <a:lnTo>
                    <a:pt x="28" y="1890"/>
                  </a:lnTo>
                  <a:lnTo>
                    <a:pt x="69" y="2041"/>
                  </a:lnTo>
                  <a:lnTo>
                    <a:pt x="124" y="2193"/>
                  </a:lnTo>
                  <a:lnTo>
                    <a:pt x="193" y="2331"/>
                  </a:lnTo>
                  <a:lnTo>
                    <a:pt x="262" y="2455"/>
                  </a:lnTo>
                  <a:lnTo>
                    <a:pt x="359" y="2579"/>
                  </a:lnTo>
                  <a:lnTo>
                    <a:pt x="455" y="2690"/>
                  </a:lnTo>
                  <a:lnTo>
                    <a:pt x="566" y="2786"/>
                  </a:lnTo>
                  <a:lnTo>
                    <a:pt x="690" y="2883"/>
                  </a:lnTo>
                  <a:lnTo>
                    <a:pt x="828" y="2965"/>
                  </a:lnTo>
                  <a:lnTo>
                    <a:pt x="965" y="3034"/>
                  </a:lnTo>
                  <a:lnTo>
                    <a:pt x="1103" y="3076"/>
                  </a:lnTo>
                  <a:lnTo>
                    <a:pt x="1255" y="3117"/>
                  </a:lnTo>
                  <a:lnTo>
                    <a:pt x="1421" y="3145"/>
                  </a:lnTo>
                  <a:lnTo>
                    <a:pt x="1572" y="3158"/>
                  </a:lnTo>
                  <a:lnTo>
                    <a:pt x="1738" y="3145"/>
                  </a:lnTo>
                  <a:lnTo>
                    <a:pt x="1889" y="3117"/>
                  </a:lnTo>
                  <a:lnTo>
                    <a:pt x="2041" y="3076"/>
                  </a:lnTo>
                  <a:lnTo>
                    <a:pt x="2193" y="3034"/>
                  </a:lnTo>
                  <a:lnTo>
                    <a:pt x="2331" y="2965"/>
                  </a:lnTo>
                  <a:lnTo>
                    <a:pt x="2455" y="2883"/>
                  </a:lnTo>
                  <a:lnTo>
                    <a:pt x="2579" y="2786"/>
                  </a:lnTo>
                  <a:lnTo>
                    <a:pt x="2689" y="2690"/>
                  </a:lnTo>
                  <a:lnTo>
                    <a:pt x="2800" y="2579"/>
                  </a:lnTo>
                  <a:lnTo>
                    <a:pt x="2882" y="2455"/>
                  </a:lnTo>
                  <a:lnTo>
                    <a:pt x="2965" y="2331"/>
                  </a:lnTo>
                  <a:lnTo>
                    <a:pt x="3034" y="2193"/>
                  </a:lnTo>
                  <a:lnTo>
                    <a:pt x="3089" y="2041"/>
                  </a:lnTo>
                  <a:lnTo>
                    <a:pt x="3117" y="1890"/>
                  </a:lnTo>
                  <a:lnTo>
                    <a:pt x="3144" y="1738"/>
                  </a:lnTo>
                  <a:lnTo>
                    <a:pt x="3158" y="1572"/>
                  </a:lnTo>
                  <a:lnTo>
                    <a:pt x="3144" y="1407"/>
                  </a:lnTo>
                  <a:lnTo>
                    <a:pt x="3117" y="1255"/>
                  </a:lnTo>
                  <a:lnTo>
                    <a:pt x="3089" y="1104"/>
                  </a:lnTo>
                  <a:lnTo>
                    <a:pt x="3034" y="966"/>
                  </a:lnTo>
                  <a:lnTo>
                    <a:pt x="2965" y="828"/>
                  </a:lnTo>
                  <a:lnTo>
                    <a:pt x="2882" y="690"/>
                  </a:lnTo>
                  <a:lnTo>
                    <a:pt x="2800" y="566"/>
                  </a:lnTo>
                  <a:lnTo>
                    <a:pt x="2689" y="455"/>
                  </a:lnTo>
                  <a:lnTo>
                    <a:pt x="2579" y="359"/>
                  </a:lnTo>
                  <a:lnTo>
                    <a:pt x="2455" y="262"/>
                  </a:lnTo>
                  <a:lnTo>
                    <a:pt x="2331" y="180"/>
                  </a:lnTo>
                  <a:lnTo>
                    <a:pt x="2193" y="124"/>
                  </a:lnTo>
                  <a:lnTo>
                    <a:pt x="2041" y="69"/>
                  </a:lnTo>
                  <a:lnTo>
                    <a:pt x="1889" y="28"/>
                  </a:lnTo>
                  <a:lnTo>
                    <a:pt x="1738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" name="Google Shape;341;p8"/>
            <p:cNvSpPr/>
            <p:nvPr/>
          </p:nvSpPr>
          <p:spPr>
            <a:xfrm>
              <a:off x="4407475" y="2361025"/>
              <a:ext cx="141400" cy="43800"/>
            </a:xfrm>
            <a:custGeom>
              <a:rect b="b" l="l" r="r" t="t"/>
              <a:pathLst>
                <a:path extrusionOk="0" h="1752" w="5656">
                  <a:moveTo>
                    <a:pt x="1" y="0"/>
                  </a:moveTo>
                  <a:lnTo>
                    <a:pt x="111" y="193"/>
                  </a:lnTo>
                  <a:lnTo>
                    <a:pt x="222" y="372"/>
                  </a:lnTo>
                  <a:lnTo>
                    <a:pt x="359" y="552"/>
                  </a:lnTo>
                  <a:lnTo>
                    <a:pt x="497" y="703"/>
                  </a:lnTo>
                  <a:lnTo>
                    <a:pt x="635" y="869"/>
                  </a:lnTo>
                  <a:lnTo>
                    <a:pt x="801" y="1007"/>
                  </a:lnTo>
                  <a:lnTo>
                    <a:pt x="966" y="1145"/>
                  </a:lnTo>
                  <a:lnTo>
                    <a:pt x="1146" y="1255"/>
                  </a:lnTo>
                  <a:lnTo>
                    <a:pt x="1339" y="1365"/>
                  </a:lnTo>
                  <a:lnTo>
                    <a:pt x="1532" y="1462"/>
                  </a:lnTo>
                  <a:lnTo>
                    <a:pt x="1725" y="1545"/>
                  </a:lnTo>
                  <a:lnTo>
                    <a:pt x="1945" y="1614"/>
                  </a:lnTo>
                  <a:lnTo>
                    <a:pt x="2152" y="1669"/>
                  </a:lnTo>
                  <a:lnTo>
                    <a:pt x="2373" y="1710"/>
                  </a:lnTo>
                  <a:lnTo>
                    <a:pt x="2594" y="1738"/>
                  </a:lnTo>
                  <a:lnTo>
                    <a:pt x="2828" y="1751"/>
                  </a:lnTo>
                  <a:lnTo>
                    <a:pt x="3062" y="1738"/>
                  </a:lnTo>
                  <a:lnTo>
                    <a:pt x="3283" y="1710"/>
                  </a:lnTo>
                  <a:lnTo>
                    <a:pt x="3504" y="1669"/>
                  </a:lnTo>
                  <a:lnTo>
                    <a:pt x="3724" y="1614"/>
                  </a:lnTo>
                  <a:lnTo>
                    <a:pt x="3931" y="1545"/>
                  </a:lnTo>
                  <a:lnTo>
                    <a:pt x="4124" y="1462"/>
                  </a:lnTo>
                  <a:lnTo>
                    <a:pt x="4317" y="1365"/>
                  </a:lnTo>
                  <a:lnTo>
                    <a:pt x="4511" y="1255"/>
                  </a:lnTo>
                  <a:lnTo>
                    <a:pt x="4690" y="1145"/>
                  </a:lnTo>
                  <a:lnTo>
                    <a:pt x="4855" y="1007"/>
                  </a:lnTo>
                  <a:lnTo>
                    <a:pt x="5021" y="869"/>
                  </a:lnTo>
                  <a:lnTo>
                    <a:pt x="5159" y="703"/>
                  </a:lnTo>
                  <a:lnTo>
                    <a:pt x="5310" y="552"/>
                  </a:lnTo>
                  <a:lnTo>
                    <a:pt x="5435" y="372"/>
                  </a:lnTo>
                  <a:lnTo>
                    <a:pt x="5545" y="193"/>
                  </a:lnTo>
                  <a:lnTo>
                    <a:pt x="5655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" name="Google Shape;342;p8"/>
            <p:cNvSpPr/>
            <p:nvPr/>
          </p:nvSpPr>
          <p:spPr>
            <a:xfrm>
              <a:off x="5043600" y="2361025"/>
              <a:ext cx="157575" cy="76900"/>
            </a:xfrm>
            <a:custGeom>
              <a:rect b="b" l="l" r="r" t="t"/>
              <a:pathLst>
                <a:path extrusionOk="0" h="3076" w="6303">
                  <a:moveTo>
                    <a:pt x="0" y="0"/>
                  </a:moveTo>
                  <a:lnTo>
                    <a:pt x="28" y="317"/>
                  </a:lnTo>
                  <a:lnTo>
                    <a:pt x="83" y="621"/>
                  </a:lnTo>
                  <a:lnTo>
                    <a:pt x="166" y="910"/>
                  </a:lnTo>
                  <a:lnTo>
                    <a:pt x="276" y="1200"/>
                  </a:lnTo>
                  <a:lnTo>
                    <a:pt x="400" y="1462"/>
                  </a:lnTo>
                  <a:lnTo>
                    <a:pt x="566" y="1724"/>
                  </a:lnTo>
                  <a:lnTo>
                    <a:pt x="745" y="1958"/>
                  </a:lnTo>
                  <a:lnTo>
                    <a:pt x="952" y="2179"/>
                  </a:lnTo>
                  <a:lnTo>
                    <a:pt x="1173" y="2372"/>
                  </a:lnTo>
                  <a:lnTo>
                    <a:pt x="1407" y="2551"/>
                  </a:lnTo>
                  <a:lnTo>
                    <a:pt x="1669" y="2703"/>
                  </a:lnTo>
                  <a:lnTo>
                    <a:pt x="1945" y="2827"/>
                  </a:lnTo>
                  <a:lnTo>
                    <a:pt x="2234" y="2937"/>
                  </a:lnTo>
                  <a:lnTo>
                    <a:pt x="2524" y="3006"/>
                  </a:lnTo>
                  <a:lnTo>
                    <a:pt x="2841" y="3062"/>
                  </a:lnTo>
                  <a:lnTo>
                    <a:pt x="3158" y="3075"/>
                  </a:lnTo>
                  <a:lnTo>
                    <a:pt x="3476" y="3062"/>
                  </a:lnTo>
                  <a:lnTo>
                    <a:pt x="3779" y="3006"/>
                  </a:lnTo>
                  <a:lnTo>
                    <a:pt x="4082" y="2937"/>
                  </a:lnTo>
                  <a:lnTo>
                    <a:pt x="4358" y="2827"/>
                  </a:lnTo>
                  <a:lnTo>
                    <a:pt x="4634" y="2703"/>
                  </a:lnTo>
                  <a:lnTo>
                    <a:pt x="4896" y="2551"/>
                  </a:lnTo>
                  <a:lnTo>
                    <a:pt x="5131" y="2372"/>
                  </a:lnTo>
                  <a:lnTo>
                    <a:pt x="5351" y="2179"/>
                  </a:lnTo>
                  <a:lnTo>
                    <a:pt x="5558" y="1958"/>
                  </a:lnTo>
                  <a:lnTo>
                    <a:pt x="5737" y="1724"/>
                  </a:lnTo>
                  <a:lnTo>
                    <a:pt x="5903" y="1462"/>
                  </a:lnTo>
                  <a:lnTo>
                    <a:pt x="6041" y="1200"/>
                  </a:lnTo>
                  <a:lnTo>
                    <a:pt x="6137" y="910"/>
                  </a:lnTo>
                  <a:lnTo>
                    <a:pt x="6220" y="621"/>
                  </a:lnTo>
                  <a:lnTo>
                    <a:pt x="6275" y="317"/>
                  </a:lnTo>
                  <a:lnTo>
                    <a:pt x="6303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" name="Google Shape;343;p8"/>
            <p:cNvSpPr/>
            <p:nvPr/>
          </p:nvSpPr>
          <p:spPr>
            <a:xfrm>
              <a:off x="3899975" y="2361025"/>
              <a:ext cx="265850" cy="216525"/>
            </a:xfrm>
            <a:custGeom>
              <a:rect b="b" l="l" r="r" t="t"/>
              <a:pathLst>
                <a:path extrusionOk="0" h="8661" w="10634">
                  <a:moveTo>
                    <a:pt x="1186" y="0"/>
                  </a:moveTo>
                  <a:lnTo>
                    <a:pt x="1049" y="179"/>
                  </a:lnTo>
                  <a:lnTo>
                    <a:pt x="924" y="359"/>
                  </a:lnTo>
                  <a:lnTo>
                    <a:pt x="800" y="538"/>
                  </a:lnTo>
                  <a:lnTo>
                    <a:pt x="690" y="731"/>
                  </a:lnTo>
                  <a:lnTo>
                    <a:pt x="580" y="924"/>
                  </a:lnTo>
                  <a:lnTo>
                    <a:pt x="483" y="1131"/>
                  </a:lnTo>
                  <a:lnTo>
                    <a:pt x="400" y="1324"/>
                  </a:lnTo>
                  <a:lnTo>
                    <a:pt x="318" y="1545"/>
                  </a:lnTo>
                  <a:lnTo>
                    <a:pt x="249" y="1751"/>
                  </a:lnTo>
                  <a:lnTo>
                    <a:pt x="180" y="1972"/>
                  </a:lnTo>
                  <a:lnTo>
                    <a:pt x="125" y="2193"/>
                  </a:lnTo>
                  <a:lnTo>
                    <a:pt x="83" y="2413"/>
                  </a:lnTo>
                  <a:lnTo>
                    <a:pt x="42" y="2648"/>
                  </a:lnTo>
                  <a:lnTo>
                    <a:pt x="14" y="2869"/>
                  </a:lnTo>
                  <a:lnTo>
                    <a:pt x="0" y="3103"/>
                  </a:lnTo>
                  <a:lnTo>
                    <a:pt x="0" y="3351"/>
                  </a:lnTo>
                  <a:lnTo>
                    <a:pt x="0" y="3613"/>
                  </a:lnTo>
                  <a:lnTo>
                    <a:pt x="28" y="3889"/>
                  </a:lnTo>
                  <a:lnTo>
                    <a:pt x="56" y="4151"/>
                  </a:lnTo>
                  <a:lnTo>
                    <a:pt x="111" y="4413"/>
                  </a:lnTo>
                  <a:lnTo>
                    <a:pt x="166" y="4675"/>
                  </a:lnTo>
                  <a:lnTo>
                    <a:pt x="235" y="4923"/>
                  </a:lnTo>
                  <a:lnTo>
                    <a:pt x="318" y="5172"/>
                  </a:lnTo>
                  <a:lnTo>
                    <a:pt x="414" y="5420"/>
                  </a:lnTo>
                  <a:lnTo>
                    <a:pt x="525" y="5654"/>
                  </a:lnTo>
                  <a:lnTo>
                    <a:pt x="635" y="5875"/>
                  </a:lnTo>
                  <a:lnTo>
                    <a:pt x="773" y="6096"/>
                  </a:lnTo>
                  <a:lnTo>
                    <a:pt x="911" y="6316"/>
                  </a:lnTo>
                  <a:lnTo>
                    <a:pt x="1049" y="6523"/>
                  </a:lnTo>
                  <a:lnTo>
                    <a:pt x="1214" y="6730"/>
                  </a:lnTo>
                  <a:lnTo>
                    <a:pt x="1380" y="6923"/>
                  </a:lnTo>
                  <a:lnTo>
                    <a:pt x="1559" y="7102"/>
                  </a:lnTo>
                  <a:lnTo>
                    <a:pt x="1738" y="7282"/>
                  </a:lnTo>
                  <a:lnTo>
                    <a:pt x="1931" y="7447"/>
                  </a:lnTo>
                  <a:lnTo>
                    <a:pt x="2138" y="7599"/>
                  </a:lnTo>
                  <a:lnTo>
                    <a:pt x="2345" y="7751"/>
                  </a:lnTo>
                  <a:lnTo>
                    <a:pt x="2552" y="7888"/>
                  </a:lnTo>
                  <a:lnTo>
                    <a:pt x="2786" y="8013"/>
                  </a:lnTo>
                  <a:lnTo>
                    <a:pt x="3007" y="8137"/>
                  </a:lnTo>
                  <a:lnTo>
                    <a:pt x="3241" y="8247"/>
                  </a:lnTo>
                  <a:lnTo>
                    <a:pt x="3490" y="8330"/>
                  </a:lnTo>
                  <a:lnTo>
                    <a:pt x="3738" y="8426"/>
                  </a:lnTo>
                  <a:lnTo>
                    <a:pt x="3986" y="8495"/>
                  </a:lnTo>
                  <a:lnTo>
                    <a:pt x="4248" y="8550"/>
                  </a:lnTo>
                  <a:lnTo>
                    <a:pt x="4510" y="8592"/>
                  </a:lnTo>
                  <a:lnTo>
                    <a:pt x="4772" y="8633"/>
                  </a:lnTo>
                  <a:lnTo>
                    <a:pt x="5034" y="8647"/>
                  </a:lnTo>
                  <a:lnTo>
                    <a:pt x="5310" y="8661"/>
                  </a:lnTo>
                  <a:lnTo>
                    <a:pt x="5586" y="8647"/>
                  </a:lnTo>
                  <a:lnTo>
                    <a:pt x="5862" y="8633"/>
                  </a:lnTo>
                  <a:lnTo>
                    <a:pt x="6124" y="8592"/>
                  </a:lnTo>
                  <a:lnTo>
                    <a:pt x="6386" y="8550"/>
                  </a:lnTo>
                  <a:lnTo>
                    <a:pt x="6648" y="8495"/>
                  </a:lnTo>
                  <a:lnTo>
                    <a:pt x="6896" y="8426"/>
                  </a:lnTo>
                  <a:lnTo>
                    <a:pt x="7144" y="8330"/>
                  </a:lnTo>
                  <a:lnTo>
                    <a:pt x="7379" y="8247"/>
                  </a:lnTo>
                  <a:lnTo>
                    <a:pt x="7613" y="8137"/>
                  </a:lnTo>
                  <a:lnTo>
                    <a:pt x="7848" y="8013"/>
                  </a:lnTo>
                  <a:lnTo>
                    <a:pt x="8068" y="7888"/>
                  </a:lnTo>
                  <a:lnTo>
                    <a:pt x="8289" y="7751"/>
                  </a:lnTo>
                  <a:lnTo>
                    <a:pt x="8496" y="7599"/>
                  </a:lnTo>
                  <a:lnTo>
                    <a:pt x="8689" y="7447"/>
                  </a:lnTo>
                  <a:lnTo>
                    <a:pt x="8882" y="7282"/>
                  </a:lnTo>
                  <a:lnTo>
                    <a:pt x="9075" y="7102"/>
                  </a:lnTo>
                  <a:lnTo>
                    <a:pt x="9240" y="6923"/>
                  </a:lnTo>
                  <a:lnTo>
                    <a:pt x="9420" y="6730"/>
                  </a:lnTo>
                  <a:lnTo>
                    <a:pt x="9571" y="6523"/>
                  </a:lnTo>
                  <a:lnTo>
                    <a:pt x="9723" y="6316"/>
                  </a:lnTo>
                  <a:lnTo>
                    <a:pt x="9861" y="6096"/>
                  </a:lnTo>
                  <a:lnTo>
                    <a:pt x="9985" y="5875"/>
                  </a:lnTo>
                  <a:lnTo>
                    <a:pt x="10109" y="5654"/>
                  </a:lnTo>
                  <a:lnTo>
                    <a:pt x="10206" y="5420"/>
                  </a:lnTo>
                  <a:lnTo>
                    <a:pt x="10302" y="5172"/>
                  </a:lnTo>
                  <a:lnTo>
                    <a:pt x="10385" y="4923"/>
                  </a:lnTo>
                  <a:lnTo>
                    <a:pt x="10454" y="4675"/>
                  </a:lnTo>
                  <a:lnTo>
                    <a:pt x="10523" y="4413"/>
                  </a:lnTo>
                  <a:lnTo>
                    <a:pt x="10564" y="4151"/>
                  </a:lnTo>
                  <a:lnTo>
                    <a:pt x="10606" y="3889"/>
                  </a:lnTo>
                  <a:lnTo>
                    <a:pt x="10620" y="3613"/>
                  </a:lnTo>
                  <a:lnTo>
                    <a:pt x="10633" y="3351"/>
                  </a:lnTo>
                  <a:lnTo>
                    <a:pt x="10620" y="3103"/>
                  </a:lnTo>
                  <a:lnTo>
                    <a:pt x="10606" y="2869"/>
                  </a:lnTo>
                  <a:lnTo>
                    <a:pt x="10578" y="2648"/>
                  </a:lnTo>
                  <a:lnTo>
                    <a:pt x="10551" y="2413"/>
                  </a:lnTo>
                  <a:lnTo>
                    <a:pt x="10495" y="2193"/>
                  </a:lnTo>
                  <a:lnTo>
                    <a:pt x="10440" y="1972"/>
                  </a:lnTo>
                  <a:lnTo>
                    <a:pt x="10385" y="1751"/>
                  </a:lnTo>
                  <a:lnTo>
                    <a:pt x="10316" y="1545"/>
                  </a:lnTo>
                  <a:lnTo>
                    <a:pt x="10233" y="1324"/>
                  </a:lnTo>
                  <a:lnTo>
                    <a:pt x="10137" y="1131"/>
                  </a:lnTo>
                  <a:lnTo>
                    <a:pt x="10040" y="924"/>
                  </a:lnTo>
                  <a:lnTo>
                    <a:pt x="9944" y="731"/>
                  </a:lnTo>
                  <a:lnTo>
                    <a:pt x="9820" y="538"/>
                  </a:lnTo>
                  <a:lnTo>
                    <a:pt x="9709" y="359"/>
                  </a:lnTo>
                  <a:lnTo>
                    <a:pt x="9571" y="179"/>
                  </a:lnTo>
                  <a:lnTo>
                    <a:pt x="9447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4" name="Google Shape;344;p8"/>
            <p:cNvSpPr/>
            <p:nvPr/>
          </p:nvSpPr>
          <p:spPr>
            <a:xfrm>
              <a:off x="4707100" y="2361025"/>
              <a:ext cx="240675" cy="76900"/>
            </a:xfrm>
            <a:custGeom>
              <a:rect b="b" l="l" r="r" t="t"/>
              <a:pathLst>
                <a:path extrusionOk="0" h="3076" w="9627">
                  <a:moveTo>
                    <a:pt x="0" y="0"/>
                  </a:moveTo>
                  <a:lnTo>
                    <a:pt x="166" y="331"/>
                  </a:lnTo>
                  <a:lnTo>
                    <a:pt x="359" y="648"/>
                  </a:lnTo>
                  <a:lnTo>
                    <a:pt x="566" y="952"/>
                  </a:lnTo>
                  <a:lnTo>
                    <a:pt x="800" y="1241"/>
                  </a:lnTo>
                  <a:lnTo>
                    <a:pt x="1062" y="1517"/>
                  </a:lnTo>
                  <a:lnTo>
                    <a:pt x="1324" y="1765"/>
                  </a:lnTo>
                  <a:lnTo>
                    <a:pt x="1614" y="2000"/>
                  </a:lnTo>
                  <a:lnTo>
                    <a:pt x="1917" y="2220"/>
                  </a:lnTo>
                  <a:lnTo>
                    <a:pt x="2234" y="2413"/>
                  </a:lnTo>
                  <a:lnTo>
                    <a:pt x="2579" y="2579"/>
                  </a:lnTo>
                  <a:lnTo>
                    <a:pt x="2924" y="2731"/>
                  </a:lnTo>
                  <a:lnTo>
                    <a:pt x="3283" y="2841"/>
                  </a:lnTo>
                  <a:lnTo>
                    <a:pt x="3655" y="2937"/>
                  </a:lnTo>
                  <a:lnTo>
                    <a:pt x="4027" y="3006"/>
                  </a:lnTo>
                  <a:lnTo>
                    <a:pt x="4413" y="3062"/>
                  </a:lnTo>
                  <a:lnTo>
                    <a:pt x="4813" y="3075"/>
                  </a:lnTo>
                  <a:lnTo>
                    <a:pt x="5213" y="3062"/>
                  </a:lnTo>
                  <a:lnTo>
                    <a:pt x="5599" y="3006"/>
                  </a:lnTo>
                  <a:lnTo>
                    <a:pt x="5972" y="2937"/>
                  </a:lnTo>
                  <a:lnTo>
                    <a:pt x="6344" y="2841"/>
                  </a:lnTo>
                  <a:lnTo>
                    <a:pt x="6703" y="2731"/>
                  </a:lnTo>
                  <a:lnTo>
                    <a:pt x="7047" y="2579"/>
                  </a:lnTo>
                  <a:lnTo>
                    <a:pt x="7378" y="2413"/>
                  </a:lnTo>
                  <a:lnTo>
                    <a:pt x="7709" y="2220"/>
                  </a:lnTo>
                  <a:lnTo>
                    <a:pt x="8013" y="2000"/>
                  </a:lnTo>
                  <a:lnTo>
                    <a:pt x="8302" y="1765"/>
                  </a:lnTo>
                  <a:lnTo>
                    <a:pt x="8564" y="1517"/>
                  </a:lnTo>
                  <a:lnTo>
                    <a:pt x="8827" y="1241"/>
                  </a:lnTo>
                  <a:lnTo>
                    <a:pt x="9061" y="952"/>
                  </a:lnTo>
                  <a:lnTo>
                    <a:pt x="9268" y="648"/>
                  </a:lnTo>
                  <a:lnTo>
                    <a:pt x="9461" y="331"/>
                  </a:lnTo>
                  <a:lnTo>
                    <a:pt x="9626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45" name="Google Shape;345;p8"/>
          <p:cNvSpPr txBox="1"/>
          <p:nvPr>
            <p:ph type="title"/>
          </p:nvPr>
        </p:nvSpPr>
        <p:spPr>
          <a:xfrm>
            <a:off x="1009650" y="205975"/>
            <a:ext cx="71211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grpSp>
        <p:nvGrpSpPr>
          <p:cNvPr id="346" name="Google Shape;346;p8"/>
          <p:cNvGrpSpPr/>
          <p:nvPr/>
        </p:nvGrpSpPr>
        <p:grpSpPr>
          <a:xfrm>
            <a:off x="1009650" y="1014450"/>
            <a:ext cx="7207887" cy="3196002"/>
            <a:chOff x="1009650" y="1014450"/>
            <a:chExt cx="7207887" cy="3196002"/>
          </a:xfrm>
        </p:grpSpPr>
        <p:sp>
          <p:nvSpPr>
            <p:cNvPr id="347" name="Google Shape;347;p8"/>
            <p:cNvSpPr/>
            <p:nvPr/>
          </p:nvSpPr>
          <p:spPr>
            <a:xfrm flipH="1">
              <a:off x="1092836" y="1095852"/>
              <a:ext cx="7124700" cy="3114600"/>
            </a:xfrm>
            <a:prstGeom prst="corner">
              <a:avLst>
                <a:gd fmla="val 2580" name="adj1"/>
                <a:gd fmla="val 2665" name="adj2"/>
              </a:avLst>
            </a:pr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8" name="Google Shape;348;p8"/>
            <p:cNvSpPr/>
            <p:nvPr/>
          </p:nvSpPr>
          <p:spPr>
            <a:xfrm>
              <a:off x="1009650" y="1014450"/>
              <a:ext cx="7124700" cy="3114600"/>
            </a:xfrm>
            <a:prstGeom prst="rect">
              <a:avLst/>
            </a:prstGeom>
            <a:solidFill>
              <a:srgbClr val="FFFFFF">
                <a:alpha val="742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49" name="Google Shape;349;p8"/>
          <p:cNvGrpSpPr/>
          <p:nvPr/>
        </p:nvGrpSpPr>
        <p:grpSpPr>
          <a:xfrm flipH="1" rot="426778">
            <a:off x="7599828" y="3692937"/>
            <a:ext cx="1143338" cy="1079043"/>
            <a:chOff x="5333200" y="3132625"/>
            <a:chExt cx="177925" cy="167925"/>
          </a:xfrm>
        </p:grpSpPr>
        <p:sp>
          <p:nvSpPr>
            <p:cNvPr id="350" name="Google Shape;350;p8"/>
            <p:cNvSpPr/>
            <p:nvPr/>
          </p:nvSpPr>
          <p:spPr>
            <a:xfrm>
              <a:off x="5418375" y="3132625"/>
              <a:ext cx="30350" cy="42075"/>
            </a:xfrm>
            <a:custGeom>
              <a:rect b="b" l="l" r="r" t="t"/>
              <a:pathLst>
                <a:path extrusionOk="0" h="1683" w="1214">
                  <a:moveTo>
                    <a:pt x="414" y="0"/>
                  </a:moveTo>
                  <a:lnTo>
                    <a:pt x="386" y="14"/>
                  </a:lnTo>
                  <a:lnTo>
                    <a:pt x="345" y="42"/>
                  </a:lnTo>
                  <a:lnTo>
                    <a:pt x="317" y="83"/>
                  </a:lnTo>
                  <a:lnTo>
                    <a:pt x="317" y="138"/>
                  </a:lnTo>
                  <a:lnTo>
                    <a:pt x="359" y="345"/>
                  </a:lnTo>
                  <a:lnTo>
                    <a:pt x="372" y="469"/>
                  </a:lnTo>
                  <a:lnTo>
                    <a:pt x="372" y="579"/>
                  </a:lnTo>
                  <a:lnTo>
                    <a:pt x="359" y="690"/>
                  </a:lnTo>
                  <a:lnTo>
                    <a:pt x="331" y="786"/>
                  </a:lnTo>
                  <a:lnTo>
                    <a:pt x="290" y="883"/>
                  </a:lnTo>
                  <a:lnTo>
                    <a:pt x="221" y="966"/>
                  </a:lnTo>
                  <a:lnTo>
                    <a:pt x="97" y="924"/>
                  </a:lnTo>
                  <a:lnTo>
                    <a:pt x="83" y="1048"/>
                  </a:lnTo>
                  <a:lnTo>
                    <a:pt x="55" y="1172"/>
                  </a:lnTo>
                  <a:lnTo>
                    <a:pt x="0" y="1297"/>
                  </a:lnTo>
                  <a:lnTo>
                    <a:pt x="97" y="1324"/>
                  </a:lnTo>
                  <a:lnTo>
                    <a:pt x="179" y="1366"/>
                  </a:lnTo>
                  <a:lnTo>
                    <a:pt x="235" y="1434"/>
                  </a:lnTo>
                  <a:lnTo>
                    <a:pt x="262" y="1476"/>
                  </a:lnTo>
                  <a:lnTo>
                    <a:pt x="276" y="1517"/>
                  </a:lnTo>
                  <a:lnTo>
                    <a:pt x="372" y="1490"/>
                  </a:lnTo>
                  <a:lnTo>
                    <a:pt x="469" y="1476"/>
                  </a:lnTo>
                  <a:lnTo>
                    <a:pt x="552" y="1476"/>
                  </a:lnTo>
                  <a:lnTo>
                    <a:pt x="635" y="1490"/>
                  </a:lnTo>
                  <a:lnTo>
                    <a:pt x="717" y="1517"/>
                  </a:lnTo>
                  <a:lnTo>
                    <a:pt x="800" y="1559"/>
                  </a:lnTo>
                  <a:lnTo>
                    <a:pt x="855" y="1614"/>
                  </a:lnTo>
                  <a:lnTo>
                    <a:pt x="910" y="1683"/>
                  </a:lnTo>
                  <a:lnTo>
                    <a:pt x="993" y="1586"/>
                  </a:lnTo>
                  <a:lnTo>
                    <a:pt x="1034" y="1545"/>
                  </a:lnTo>
                  <a:lnTo>
                    <a:pt x="1076" y="1517"/>
                  </a:lnTo>
                  <a:lnTo>
                    <a:pt x="1159" y="1490"/>
                  </a:lnTo>
                  <a:lnTo>
                    <a:pt x="1214" y="1490"/>
                  </a:lnTo>
                  <a:lnTo>
                    <a:pt x="1131" y="1407"/>
                  </a:lnTo>
                  <a:lnTo>
                    <a:pt x="1090" y="1338"/>
                  </a:lnTo>
                  <a:lnTo>
                    <a:pt x="1048" y="1283"/>
                  </a:lnTo>
                  <a:lnTo>
                    <a:pt x="1034" y="1214"/>
                  </a:lnTo>
                  <a:lnTo>
                    <a:pt x="1021" y="1159"/>
                  </a:lnTo>
                  <a:lnTo>
                    <a:pt x="1007" y="1159"/>
                  </a:lnTo>
                  <a:lnTo>
                    <a:pt x="938" y="938"/>
                  </a:lnTo>
                  <a:lnTo>
                    <a:pt x="910" y="828"/>
                  </a:lnTo>
                  <a:lnTo>
                    <a:pt x="883" y="717"/>
                  </a:lnTo>
                  <a:lnTo>
                    <a:pt x="883" y="607"/>
                  </a:lnTo>
                  <a:lnTo>
                    <a:pt x="883" y="497"/>
                  </a:lnTo>
                  <a:lnTo>
                    <a:pt x="910" y="400"/>
                  </a:lnTo>
                  <a:lnTo>
                    <a:pt x="979" y="304"/>
                  </a:lnTo>
                  <a:lnTo>
                    <a:pt x="993" y="276"/>
                  </a:lnTo>
                  <a:lnTo>
                    <a:pt x="1007" y="248"/>
                  </a:lnTo>
                  <a:lnTo>
                    <a:pt x="993" y="193"/>
                  </a:lnTo>
                  <a:lnTo>
                    <a:pt x="966" y="152"/>
                  </a:lnTo>
                  <a:lnTo>
                    <a:pt x="910" y="124"/>
                  </a:lnTo>
                  <a:lnTo>
                    <a:pt x="786" y="111"/>
                  </a:lnTo>
                  <a:lnTo>
                    <a:pt x="676" y="83"/>
                  </a:lnTo>
                  <a:lnTo>
                    <a:pt x="441" y="14"/>
                  </a:lnTo>
                  <a:lnTo>
                    <a:pt x="414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8"/>
            <p:cNvSpPr/>
            <p:nvPr/>
          </p:nvSpPr>
          <p:spPr>
            <a:xfrm>
              <a:off x="5466625" y="3212600"/>
              <a:ext cx="23125" cy="81400"/>
            </a:xfrm>
            <a:custGeom>
              <a:rect b="b" l="l" r="r" t="t"/>
              <a:pathLst>
                <a:path extrusionOk="0" h="3256" w="925">
                  <a:moveTo>
                    <a:pt x="718" y="1"/>
                  </a:moveTo>
                  <a:lnTo>
                    <a:pt x="111" y="1035"/>
                  </a:lnTo>
                  <a:lnTo>
                    <a:pt x="1" y="994"/>
                  </a:lnTo>
                  <a:lnTo>
                    <a:pt x="1" y="994"/>
                  </a:lnTo>
                  <a:lnTo>
                    <a:pt x="70" y="1656"/>
                  </a:lnTo>
                  <a:lnTo>
                    <a:pt x="304" y="1545"/>
                  </a:lnTo>
                  <a:lnTo>
                    <a:pt x="428" y="1490"/>
                  </a:lnTo>
                  <a:lnTo>
                    <a:pt x="539" y="1407"/>
                  </a:lnTo>
                  <a:lnTo>
                    <a:pt x="635" y="1325"/>
                  </a:lnTo>
                  <a:lnTo>
                    <a:pt x="732" y="1242"/>
                  </a:lnTo>
                  <a:lnTo>
                    <a:pt x="828" y="1145"/>
                  </a:lnTo>
                  <a:lnTo>
                    <a:pt x="911" y="1035"/>
                  </a:lnTo>
                  <a:lnTo>
                    <a:pt x="870" y="1187"/>
                  </a:lnTo>
                  <a:lnTo>
                    <a:pt x="815" y="1352"/>
                  </a:lnTo>
                  <a:lnTo>
                    <a:pt x="746" y="1545"/>
                  </a:lnTo>
                  <a:lnTo>
                    <a:pt x="635" y="1766"/>
                  </a:lnTo>
                  <a:lnTo>
                    <a:pt x="566" y="1876"/>
                  </a:lnTo>
                  <a:lnTo>
                    <a:pt x="497" y="1987"/>
                  </a:lnTo>
                  <a:lnTo>
                    <a:pt x="415" y="2083"/>
                  </a:lnTo>
                  <a:lnTo>
                    <a:pt x="318" y="2180"/>
                  </a:lnTo>
                  <a:lnTo>
                    <a:pt x="222" y="2276"/>
                  </a:lnTo>
                  <a:lnTo>
                    <a:pt x="97" y="2359"/>
                  </a:lnTo>
                  <a:lnTo>
                    <a:pt x="97" y="2580"/>
                  </a:lnTo>
                  <a:lnTo>
                    <a:pt x="84" y="2814"/>
                  </a:lnTo>
                  <a:lnTo>
                    <a:pt x="70" y="3035"/>
                  </a:lnTo>
                  <a:lnTo>
                    <a:pt x="28" y="3255"/>
                  </a:lnTo>
                  <a:lnTo>
                    <a:pt x="222" y="3186"/>
                  </a:lnTo>
                  <a:lnTo>
                    <a:pt x="387" y="3104"/>
                  </a:lnTo>
                  <a:lnTo>
                    <a:pt x="553" y="3007"/>
                  </a:lnTo>
                  <a:lnTo>
                    <a:pt x="718" y="2897"/>
                  </a:lnTo>
                  <a:lnTo>
                    <a:pt x="787" y="2552"/>
                  </a:lnTo>
                  <a:lnTo>
                    <a:pt x="856" y="2207"/>
                  </a:lnTo>
                  <a:lnTo>
                    <a:pt x="897" y="1876"/>
                  </a:lnTo>
                  <a:lnTo>
                    <a:pt x="925" y="1545"/>
                  </a:lnTo>
                  <a:lnTo>
                    <a:pt x="925" y="1201"/>
                  </a:lnTo>
                  <a:lnTo>
                    <a:pt x="897" y="856"/>
                  </a:lnTo>
                  <a:lnTo>
                    <a:pt x="842" y="511"/>
                  </a:lnTo>
                  <a:lnTo>
                    <a:pt x="759" y="166"/>
                  </a:lnTo>
                  <a:lnTo>
                    <a:pt x="718" y="1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" name="Google Shape;352;p8"/>
            <p:cNvSpPr/>
            <p:nvPr/>
          </p:nvSpPr>
          <p:spPr>
            <a:xfrm>
              <a:off x="5447675" y="3161225"/>
              <a:ext cx="63450" cy="121750"/>
            </a:xfrm>
            <a:custGeom>
              <a:rect b="b" l="l" r="r" t="t"/>
              <a:pathLst>
                <a:path extrusionOk="0" h="4870" w="2538">
                  <a:moveTo>
                    <a:pt x="0" y="1"/>
                  </a:moveTo>
                  <a:lnTo>
                    <a:pt x="14" y="84"/>
                  </a:lnTo>
                  <a:lnTo>
                    <a:pt x="56" y="153"/>
                  </a:lnTo>
                  <a:lnTo>
                    <a:pt x="111" y="222"/>
                  </a:lnTo>
                  <a:lnTo>
                    <a:pt x="180" y="263"/>
                  </a:lnTo>
                  <a:lnTo>
                    <a:pt x="318" y="359"/>
                  </a:lnTo>
                  <a:lnTo>
                    <a:pt x="455" y="456"/>
                  </a:lnTo>
                  <a:lnTo>
                    <a:pt x="469" y="470"/>
                  </a:lnTo>
                  <a:lnTo>
                    <a:pt x="483" y="456"/>
                  </a:lnTo>
                  <a:lnTo>
                    <a:pt x="593" y="511"/>
                  </a:lnTo>
                  <a:lnTo>
                    <a:pt x="690" y="580"/>
                  </a:lnTo>
                  <a:lnTo>
                    <a:pt x="786" y="649"/>
                  </a:lnTo>
                  <a:lnTo>
                    <a:pt x="883" y="732"/>
                  </a:lnTo>
                  <a:lnTo>
                    <a:pt x="966" y="828"/>
                  </a:lnTo>
                  <a:lnTo>
                    <a:pt x="1048" y="939"/>
                  </a:lnTo>
                  <a:lnTo>
                    <a:pt x="1186" y="1159"/>
                  </a:lnTo>
                  <a:lnTo>
                    <a:pt x="1324" y="1408"/>
                  </a:lnTo>
                  <a:lnTo>
                    <a:pt x="1421" y="1656"/>
                  </a:lnTo>
                  <a:lnTo>
                    <a:pt x="1517" y="1890"/>
                  </a:lnTo>
                  <a:lnTo>
                    <a:pt x="1586" y="2125"/>
                  </a:lnTo>
                  <a:lnTo>
                    <a:pt x="1683" y="2442"/>
                  </a:lnTo>
                  <a:lnTo>
                    <a:pt x="1752" y="2787"/>
                  </a:lnTo>
                  <a:lnTo>
                    <a:pt x="1793" y="3145"/>
                  </a:lnTo>
                  <a:lnTo>
                    <a:pt x="1807" y="3490"/>
                  </a:lnTo>
                  <a:lnTo>
                    <a:pt x="1793" y="3849"/>
                  </a:lnTo>
                  <a:lnTo>
                    <a:pt x="1752" y="4207"/>
                  </a:lnTo>
                  <a:lnTo>
                    <a:pt x="1724" y="4373"/>
                  </a:lnTo>
                  <a:lnTo>
                    <a:pt x="1683" y="4538"/>
                  </a:lnTo>
                  <a:lnTo>
                    <a:pt x="1641" y="4704"/>
                  </a:lnTo>
                  <a:lnTo>
                    <a:pt x="1586" y="4869"/>
                  </a:lnTo>
                  <a:lnTo>
                    <a:pt x="1697" y="4773"/>
                  </a:lnTo>
                  <a:lnTo>
                    <a:pt x="1807" y="4662"/>
                  </a:lnTo>
                  <a:lnTo>
                    <a:pt x="1917" y="4552"/>
                  </a:lnTo>
                  <a:lnTo>
                    <a:pt x="2014" y="4442"/>
                  </a:lnTo>
                  <a:lnTo>
                    <a:pt x="2110" y="4317"/>
                  </a:lnTo>
                  <a:lnTo>
                    <a:pt x="2193" y="4180"/>
                  </a:lnTo>
                  <a:lnTo>
                    <a:pt x="2262" y="4055"/>
                  </a:lnTo>
                  <a:lnTo>
                    <a:pt x="2331" y="3917"/>
                  </a:lnTo>
                  <a:lnTo>
                    <a:pt x="2386" y="3766"/>
                  </a:lnTo>
                  <a:lnTo>
                    <a:pt x="2441" y="3614"/>
                  </a:lnTo>
                  <a:lnTo>
                    <a:pt x="2483" y="3462"/>
                  </a:lnTo>
                  <a:lnTo>
                    <a:pt x="2510" y="3311"/>
                  </a:lnTo>
                  <a:lnTo>
                    <a:pt x="2524" y="3145"/>
                  </a:lnTo>
                  <a:lnTo>
                    <a:pt x="2538" y="2980"/>
                  </a:lnTo>
                  <a:lnTo>
                    <a:pt x="2538" y="2800"/>
                  </a:lnTo>
                  <a:lnTo>
                    <a:pt x="2524" y="2635"/>
                  </a:lnTo>
                  <a:lnTo>
                    <a:pt x="2497" y="2400"/>
                  </a:lnTo>
                  <a:lnTo>
                    <a:pt x="2441" y="2152"/>
                  </a:lnTo>
                  <a:lnTo>
                    <a:pt x="2372" y="1918"/>
                  </a:lnTo>
                  <a:lnTo>
                    <a:pt x="2276" y="1683"/>
                  </a:lnTo>
                  <a:lnTo>
                    <a:pt x="2166" y="1463"/>
                  </a:lnTo>
                  <a:lnTo>
                    <a:pt x="2028" y="1242"/>
                  </a:lnTo>
                  <a:lnTo>
                    <a:pt x="1890" y="1035"/>
                  </a:lnTo>
                  <a:lnTo>
                    <a:pt x="1724" y="828"/>
                  </a:lnTo>
                  <a:lnTo>
                    <a:pt x="1545" y="649"/>
                  </a:lnTo>
                  <a:lnTo>
                    <a:pt x="1366" y="484"/>
                  </a:lnTo>
                  <a:lnTo>
                    <a:pt x="1159" y="346"/>
                  </a:lnTo>
                  <a:lnTo>
                    <a:pt x="952" y="222"/>
                  </a:lnTo>
                  <a:lnTo>
                    <a:pt x="718" y="125"/>
                  </a:lnTo>
                  <a:lnTo>
                    <a:pt x="483" y="56"/>
                  </a:lnTo>
                  <a:lnTo>
                    <a:pt x="249" y="1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3" name="Google Shape;353;p8"/>
            <p:cNvSpPr/>
            <p:nvPr/>
          </p:nvSpPr>
          <p:spPr>
            <a:xfrm>
              <a:off x="5448350" y="3173300"/>
              <a:ext cx="35550" cy="47250"/>
            </a:xfrm>
            <a:custGeom>
              <a:rect b="b" l="l" r="r" t="t"/>
              <a:pathLst>
                <a:path extrusionOk="0" h="1890" w="1422">
                  <a:moveTo>
                    <a:pt x="442" y="1"/>
                  </a:moveTo>
                  <a:lnTo>
                    <a:pt x="442" y="28"/>
                  </a:lnTo>
                  <a:lnTo>
                    <a:pt x="442" y="42"/>
                  </a:lnTo>
                  <a:lnTo>
                    <a:pt x="415" y="69"/>
                  </a:lnTo>
                  <a:lnTo>
                    <a:pt x="304" y="69"/>
                  </a:lnTo>
                  <a:lnTo>
                    <a:pt x="222" y="42"/>
                  </a:lnTo>
                  <a:lnTo>
                    <a:pt x="153" y="28"/>
                  </a:lnTo>
                  <a:lnTo>
                    <a:pt x="97" y="28"/>
                  </a:lnTo>
                  <a:lnTo>
                    <a:pt x="42" y="42"/>
                  </a:lnTo>
                  <a:lnTo>
                    <a:pt x="1" y="56"/>
                  </a:lnTo>
                  <a:lnTo>
                    <a:pt x="70" y="166"/>
                  </a:lnTo>
                  <a:lnTo>
                    <a:pt x="139" y="276"/>
                  </a:lnTo>
                  <a:lnTo>
                    <a:pt x="208" y="400"/>
                  </a:lnTo>
                  <a:lnTo>
                    <a:pt x="249" y="525"/>
                  </a:lnTo>
                  <a:lnTo>
                    <a:pt x="346" y="787"/>
                  </a:lnTo>
                  <a:lnTo>
                    <a:pt x="428" y="1035"/>
                  </a:lnTo>
                  <a:lnTo>
                    <a:pt x="539" y="1462"/>
                  </a:lnTo>
                  <a:lnTo>
                    <a:pt x="622" y="1890"/>
                  </a:lnTo>
                  <a:lnTo>
                    <a:pt x="1008" y="1683"/>
                  </a:lnTo>
                  <a:lnTo>
                    <a:pt x="1215" y="1600"/>
                  </a:lnTo>
                  <a:lnTo>
                    <a:pt x="1421" y="1504"/>
                  </a:lnTo>
                  <a:lnTo>
                    <a:pt x="1339" y="1297"/>
                  </a:lnTo>
                  <a:lnTo>
                    <a:pt x="1256" y="1090"/>
                  </a:lnTo>
                  <a:lnTo>
                    <a:pt x="1146" y="883"/>
                  </a:lnTo>
                  <a:lnTo>
                    <a:pt x="1035" y="690"/>
                  </a:lnTo>
                  <a:lnTo>
                    <a:pt x="911" y="497"/>
                  </a:lnTo>
                  <a:lnTo>
                    <a:pt x="773" y="318"/>
                  </a:lnTo>
                  <a:lnTo>
                    <a:pt x="608" y="152"/>
                  </a:lnTo>
                  <a:lnTo>
                    <a:pt x="442" y="1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" name="Google Shape;354;p8"/>
            <p:cNvSpPr/>
            <p:nvPr/>
          </p:nvSpPr>
          <p:spPr>
            <a:xfrm>
              <a:off x="5419400" y="3175025"/>
              <a:ext cx="45875" cy="97250"/>
            </a:xfrm>
            <a:custGeom>
              <a:rect b="b" l="l" r="r" t="t"/>
              <a:pathLst>
                <a:path extrusionOk="0" h="3890" w="1835">
                  <a:moveTo>
                    <a:pt x="718" y="2607"/>
                  </a:moveTo>
                  <a:lnTo>
                    <a:pt x="925" y="3048"/>
                  </a:lnTo>
                  <a:lnTo>
                    <a:pt x="456" y="3048"/>
                  </a:lnTo>
                  <a:lnTo>
                    <a:pt x="718" y="2607"/>
                  </a:lnTo>
                  <a:close/>
                  <a:moveTo>
                    <a:pt x="552" y="0"/>
                  </a:moveTo>
                  <a:lnTo>
                    <a:pt x="304" y="1049"/>
                  </a:lnTo>
                  <a:lnTo>
                    <a:pt x="194" y="1573"/>
                  </a:lnTo>
                  <a:lnTo>
                    <a:pt x="97" y="2111"/>
                  </a:lnTo>
                  <a:lnTo>
                    <a:pt x="290" y="2235"/>
                  </a:lnTo>
                  <a:lnTo>
                    <a:pt x="456" y="2386"/>
                  </a:lnTo>
                  <a:lnTo>
                    <a:pt x="56" y="2469"/>
                  </a:lnTo>
                  <a:lnTo>
                    <a:pt x="28" y="2786"/>
                  </a:lnTo>
                  <a:lnTo>
                    <a:pt x="1" y="3117"/>
                  </a:lnTo>
                  <a:lnTo>
                    <a:pt x="1" y="3503"/>
                  </a:lnTo>
                  <a:lnTo>
                    <a:pt x="1" y="3890"/>
                  </a:lnTo>
                  <a:lnTo>
                    <a:pt x="97" y="3890"/>
                  </a:lnTo>
                  <a:lnTo>
                    <a:pt x="180" y="3876"/>
                  </a:lnTo>
                  <a:lnTo>
                    <a:pt x="263" y="3862"/>
                  </a:lnTo>
                  <a:lnTo>
                    <a:pt x="331" y="3834"/>
                  </a:lnTo>
                  <a:lnTo>
                    <a:pt x="331" y="3407"/>
                  </a:lnTo>
                  <a:lnTo>
                    <a:pt x="469" y="3421"/>
                  </a:lnTo>
                  <a:lnTo>
                    <a:pt x="814" y="3407"/>
                  </a:lnTo>
                  <a:lnTo>
                    <a:pt x="1049" y="3379"/>
                  </a:lnTo>
                  <a:lnTo>
                    <a:pt x="1297" y="3352"/>
                  </a:lnTo>
                  <a:lnTo>
                    <a:pt x="1573" y="3283"/>
                  </a:lnTo>
                  <a:lnTo>
                    <a:pt x="1835" y="3214"/>
                  </a:lnTo>
                  <a:lnTo>
                    <a:pt x="1793" y="2704"/>
                  </a:lnTo>
                  <a:lnTo>
                    <a:pt x="1766" y="2469"/>
                  </a:lnTo>
                  <a:lnTo>
                    <a:pt x="1104" y="2248"/>
                  </a:lnTo>
                  <a:lnTo>
                    <a:pt x="1269" y="2138"/>
                  </a:lnTo>
                  <a:lnTo>
                    <a:pt x="1449" y="2014"/>
                  </a:lnTo>
                  <a:lnTo>
                    <a:pt x="1697" y="1862"/>
                  </a:lnTo>
                  <a:lnTo>
                    <a:pt x="1642" y="1517"/>
                  </a:lnTo>
                  <a:lnTo>
                    <a:pt x="1573" y="1159"/>
                  </a:lnTo>
                  <a:lnTo>
                    <a:pt x="1476" y="869"/>
                  </a:lnTo>
                  <a:lnTo>
                    <a:pt x="1380" y="566"/>
                  </a:lnTo>
                  <a:lnTo>
                    <a:pt x="1255" y="290"/>
                  </a:lnTo>
                  <a:lnTo>
                    <a:pt x="1118" y="0"/>
                  </a:lnTo>
                  <a:lnTo>
                    <a:pt x="1062" y="56"/>
                  </a:lnTo>
                  <a:lnTo>
                    <a:pt x="1021" y="111"/>
                  </a:lnTo>
                  <a:lnTo>
                    <a:pt x="980" y="180"/>
                  </a:lnTo>
                  <a:lnTo>
                    <a:pt x="952" y="263"/>
                  </a:lnTo>
                  <a:lnTo>
                    <a:pt x="952" y="290"/>
                  </a:lnTo>
                  <a:lnTo>
                    <a:pt x="925" y="318"/>
                  </a:lnTo>
                  <a:lnTo>
                    <a:pt x="897" y="331"/>
                  </a:lnTo>
                  <a:lnTo>
                    <a:pt x="842" y="331"/>
                  </a:lnTo>
                  <a:lnTo>
                    <a:pt x="814" y="318"/>
                  </a:lnTo>
                  <a:lnTo>
                    <a:pt x="787" y="290"/>
                  </a:lnTo>
                  <a:lnTo>
                    <a:pt x="787" y="263"/>
                  </a:lnTo>
                  <a:lnTo>
                    <a:pt x="745" y="152"/>
                  </a:lnTo>
                  <a:lnTo>
                    <a:pt x="704" y="69"/>
                  </a:lnTo>
                  <a:lnTo>
                    <a:pt x="635" y="28"/>
                  </a:lnTo>
                  <a:lnTo>
                    <a:pt x="552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8"/>
            <p:cNvSpPr/>
            <p:nvPr/>
          </p:nvSpPr>
          <p:spPr>
            <a:xfrm>
              <a:off x="5419750" y="3262950"/>
              <a:ext cx="46225" cy="37600"/>
            </a:xfrm>
            <a:custGeom>
              <a:rect b="b" l="l" r="r" t="t"/>
              <a:pathLst>
                <a:path extrusionOk="0" h="1504" w="1849">
                  <a:moveTo>
                    <a:pt x="1766" y="0"/>
                  </a:moveTo>
                  <a:lnTo>
                    <a:pt x="979" y="235"/>
                  </a:lnTo>
                  <a:lnTo>
                    <a:pt x="979" y="621"/>
                  </a:lnTo>
                  <a:lnTo>
                    <a:pt x="897" y="648"/>
                  </a:lnTo>
                  <a:lnTo>
                    <a:pt x="690" y="676"/>
                  </a:lnTo>
                  <a:lnTo>
                    <a:pt x="538" y="690"/>
                  </a:lnTo>
                  <a:lnTo>
                    <a:pt x="373" y="690"/>
                  </a:lnTo>
                  <a:lnTo>
                    <a:pt x="193" y="676"/>
                  </a:lnTo>
                  <a:lnTo>
                    <a:pt x="0" y="648"/>
                  </a:lnTo>
                  <a:lnTo>
                    <a:pt x="42" y="1159"/>
                  </a:lnTo>
                  <a:lnTo>
                    <a:pt x="55" y="1490"/>
                  </a:lnTo>
                  <a:lnTo>
                    <a:pt x="455" y="1503"/>
                  </a:lnTo>
                  <a:lnTo>
                    <a:pt x="842" y="1476"/>
                  </a:lnTo>
                  <a:lnTo>
                    <a:pt x="1035" y="1462"/>
                  </a:lnTo>
                  <a:lnTo>
                    <a:pt x="1228" y="1421"/>
                  </a:lnTo>
                  <a:lnTo>
                    <a:pt x="1421" y="1393"/>
                  </a:lnTo>
                  <a:lnTo>
                    <a:pt x="1614" y="1338"/>
                  </a:lnTo>
                  <a:lnTo>
                    <a:pt x="1779" y="1297"/>
                  </a:lnTo>
                  <a:lnTo>
                    <a:pt x="1807" y="1076"/>
                  </a:lnTo>
                  <a:lnTo>
                    <a:pt x="1821" y="855"/>
                  </a:lnTo>
                  <a:lnTo>
                    <a:pt x="1848" y="414"/>
                  </a:lnTo>
                  <a:lnTo>
                    <a:pt x="1848" y="414"/>
                  </a:lnTo>
                  <a:lnTo>
                    <a:pt x="1779" y="441"/>
                  </a:lnTo>
                  <a:lnTo>
                    <a:pt x="1766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6" name="Google Shape;356;p8"/>
            <p:cNvSpPr/>
            <p:nvPr/>
          </p:nvSpPr>
          <p:spPr>
            <a:xfrm>
              <a:off x="5385275" y="3170550"/>
              <a:ext cx="46550" cy="101725"/>
            </a:xfrm>
            <a:custGeom>
              <a:rect b="b" l="l" r="r" t="t"/>
              <a:pathLst>
                <a:path extrusionOk="0" h="4069" w="1862">
                  <a:moveTo>
                    <a:pt x="1186" y="0"/>
                  </a:moveTo>
                  <a:lnTo>
                    <a:pt x="1035" y="207"/>
                  </a:lnTo>
                  <a:lnTo>
                    <a:pt x="869" y="414"/>
                  </a:lnTo>
                  <a:lnTo>
                    <a:pt x="717" y="621"/>
                  </a:lnTo>
                  <a:lnTo>
                    <a:pt x="648" y="731"/>
                  </a:lnTo>
                  <a:lnTo>
                    <a:pt x="579" y="841"/>
                  </a:lnTo>
                  <a:lnTo>
                    <a:pt x="428" y="1159"/>
                  </a:lnTo>
                  <a:lnTo>
                    <a:pt x="304" y="1476"/>
                  </a:lnTo>
                  <a:lnTo>
                    <a:pt x="193" y="1793"/>
                  </a:lnTo>
                  <a:lnTo>
                    <a:pt x="97" y="2124"/>
                  </a:lnTo>
                  <a:lnTo>
                    <a:pt x="0" y="2524"/>
                  </a:lnTo>
                  <a:lnTo>
                    <a:pt x="28" y="2607"/>
                  </a:lnTo>
                  <a:lnTo>
                    <a:pt x="69" y="2703"/>
                  </a:lnTo>
                  <a:lnTo>
                    <a:pt x="138" y="2827"/>
                  </a:lnTo>
                  <a:lnTo>
                    <a:pt x="221" y="2965"/>
                  </a:lnTo>
                  <a:lnTo>
                    <a:pt x="345" y="3103"/>
                  </a:lnTo>
                  <a:lnTo>
                    <a:pt x="510" y="3241"/>
                  </a:lnTo>
                  <a:lnTo>
                    <a:pt x="593" y="3296"/>
                  </a:lnTo>
                  <a:lnTo>
                    <a:pt x="704" y="3351"/>
                  </a:lnTo>
                  <a:lnTo>
                    <a:pt x="814" y="3407"/>
                  </a:lnTo>
                  <a:lnTo>
                    <a:pt x="938" y="3448"/>
                  </a:lnTo>
                  <a:lnTo>
                    <a:pt x="938" y="4013"/>
                  </a:lnTo>
                  <a:lnTo>
                    <a:pt x="1048" y="4041"/>
                  </a:lnTo>
                  <a:lnTo>
                    <a:pt x="1172" y="4055"/>
                  </a:lnTo>
                  <a:lnTo>
                    <a:pt x="1310" y="4069"/>
                  </a:lnTo>
                  <a:lnTo>
                    <a:pt x="1297" y="3751"/>
                  </a:lnTo>
                  <a:lnTo>
                    <a:pt x="1297" y="3434"/>
                  </a:lnTo>
                  <a:lnTo>
                    <a:pt x="1310" y="3048"/>
                  </a:lnTo>
                  <a:lnTo>
                    <a:pt x="1338" y="2662"/>
                  </a:lnTo>
                  <a:lnTo>
                    <a:pt x="1338" y="2662"/>
                  </a:lnTo>
                  <a:lnTo>
                    <a:pt x="814" y="2786"/>
                  </a:lnTo>
                  <a:lnTo>
                    <a:pt x="248" y="1779"/>
                  </a:lnTo>
                  <a:lnTo>
                    <a:pt x="248" y="1779"/>
                  </a:lnTo>
                  <a:lnTo>
                    <a:pt x="345" y="1807"/>
                  </a:lnTo>
                  <a:lnTo>
                    <a:pt x="621" y="1890"/>
                  </a:lnTo>
                  <a:lnTo>
                    <a:pt x="786" y="1959"/>
                  </a:lnTo>
                  <a:lnTo>
                    <a:pt x="979" y="2041"/>
                  </a:lnTo>
                  <a:lnTo>
                    <a:pt x="1186" y="2124"/>
                  </a:lnTo>
                  <a:lnTo>
                    <a:pt x="1393" y="2234"/>
                  </a:lnTo>
                  <a:lnTo>
                    <a:pt x="1476" y="1710"/>
                  </a:lnTo>
                  <a:lnTo>
                    <a:pt x="1572" y="1200"/>
                  </a:lnTo>
                  <a:lnTo>
                    <a:pt x="1710" y="676"/>
                  </a:lnTo>
                  <a:lnTo>
                    <a:pt x="1862" y="166"/>
                  </a:lnTo>
                  <a:lnTo>
                    <a:pt x="1793" y="179"/>
                  </a:lnTo>
                  <a:lnTo>
                    <a:pt x="1710" y="207"/>
                  </a:lnTo>
                  <a:lnTo>
                    <a:pt x="1628" y="235"/>
                  </a:lnTo>
                  <a:lnTo>
                    <a:pt x="1559" y="290"/>
                  </a:lnTo>
                  <a:lnTo>
                    <a:pt x="1531" y="304"/>
                  </a:lnTo>
                  <a:lnTo>
                    <a:pt x="1490" y="304"/>
                  </a:lnTo>
                  <a:lnTo>
                    <a:pt x="1434" y="290"/>
                  </a:lnTo>
                  <a:lnTo>
                    <a:pt x="1393" y="248"/>
                  </a:lnTo>
                  <a:lnTo>
                    <a:pt x="1379" y="221"/>
                  </a:lnTo>
                  <a:lnTo>
                    <a:pt x="1379" y="193"/>
                  </a:lnTo>
                  <a:lnTo>
                    <a:pt x="1379" y="138"/>
                  </a:lnTo>
                  <a:lnTo>
                    <a:pt x="1366" y="97"/>
                  </a:lnTo>
                  <a:lnTo>
                    <a:pt x="1352" y="69"/>
                  </a:lnTo>
                  <a:lnTo>
                    <a:pt x="1324" y="42"/>
                  </a:lnTo>
                  <a:lnTo>
                    <a:pt x="1269" y="1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" name="Google Shape;357;p8"/>
            <p:cNvSpPr/>
            <p:nvPr/>
          </p:nvSpPr>
          <p:spPr>
            <a:xfrm>
              <a:off x="5333200" y="3151925"/>
              <a:ext cx="81400" cy="135875"/>
            </a:xfrm>
            <a:custGeom>
              <a:rect b="b" l="l" r="r" t="t"/>
              <a:pathLst>
                <a:path extrusionOk="0" h="5435" w="3256">
                  <a:moveTo>
                    <a:pt x="2566" y="0"/>
                  </a:moveTo>
                  <a:lnTo>
                    <a:pt x="2345" y="14"/>
                  </a:lnTo>
                  <a:lnTo>
                    <a:pt x="2194" y="42"/>
                  </a:lnTo>
                  <a:lnTo>
                    <a:pt x="2028" y="83"/>
                  </a:lnTo>
                  <a:lnTo>
                    <a:pt x="1876" y="138"/>
                  </a:lnTo>
                  <a:lnTo>
                    <a:pt x="1738" y="194"/>
                  </a:lnTo>
                  <a:lnTo>
                    <a:pt x="1587" y="263"/>
                  </a:lnTo>
                  <a:lnTo>
                    <a:pt x="1449" y="345"/>
                  </a:lnTo>
                  <a:lnTo>
                    <a:pt x="1311" y="428"/>
                  </a:lnTo>
                  <a:lnTo>
                    <a:pt x="1187" y="525"/>
                  </a:lnTo>
                  <a:lnTo>
                    <a:pt x="1063" y="635"/>
                  </a:lnTo>
                  <a:lnTo>
                    <a:pt x="939" y="745"/>
                  </a:lnTo>
                  <a:lnTo>
                    <a:pt x="828" y="856"/>
                  </a:lnTo>
                  <a:lnTo>
                    <a:pt x="732" y="980"/>
                  </a:lnTo>
                  <a:lnTo>
                    <a:pt x="539" y="1242"/>
                  </a:lnTo>
                  <a:lnTo>
                    <a:pt x="359" y="1518"/>
                  </a:lnTo>
                  <a:lnTo>
                    <a:pt x="249" y="1766"/>
                  </a:lnTo>
                  <a:lnTo>
                    <a:pt x="152" y="2028"/>
                  </a:lnTo>
                  <a:lnTo>
                    <a:pt x="70" y="2290"/>
                  </a:lnTo>
                  <a:lnTo>
                    <a:pt x="28" y="2552"/>
                  </a:lnTo>
                  <a:lnTo>
                    <a:pt x="1" y="2814"/>
                  </a:lnTo>
                  <a:lnTo>
                    <a:pt x="15" y="3076"/>
                  </a:lnTo>
                  <a:lnTo>
                    <a:pt x="42" y="3338"/>
                  </a:lnTo>
                  <a:lnTo>
                    <a:pt x="83" y="3600"/>
                  </a:lnTo>
                  <a:lnTo>
                    <a:pt x="125" y="3283"/>
                  </a:lnTo>
                  <a:lnTo>
                    <a:pt x="166" y="2979"/>
                  </a:lnTo>
                  <a:lnTo>
                    <a:pt x="235" y="2676"/>
                  </a:lnTo>
                  <a:lnTo>
                    <a:pt x="332" y="2373"/>
                  </a:lnTo>
                  <a:lnTo>
                    <a:pt x="414" y="2166"/>
                  </a:lnTo>
                  <a:lnTo>
                    <a:pt x="497" y="1986"/>
                  </a:lnTo>
                  <a:lnTo>
                    <a:pt x="608" y="1793"/>
                  </a:lnTo>
                  <a:lnTo>
                    <a:pt x="732" y="1614"/>
                  </a:lnTo>
                  <a:lnTo>
                    <a:pt x="856" y="1449"/>
                  </a:lnTo>
                  <a:lnTo>
                    <a:pt x="1007" y="1297"/>
                  </a:lnTo>
                  <a:lnTo>
                    <a:pt x="1159" y="1159"/>
                  </a:lnTo>
                  <a:lnTo>
                    <a:pt x="1325" y="1021"/>
                  </a:lnTo>
                  <a:lnTo>
                    <a:pt x="1532" y="869"/>
                  </a:lnTo>
                  <a:lnTo>
                    <a:pt x="1738" y="731"/>
                  </a:lnTo>
                  <a:lnTo>
                    <a:pt x="1973" y="594"/>
                  </a:lnTo>
                  <a:lnTo>
                    <a:pt x="2207" y="469"/>
                  </a:lnTo>
                  <a:lnTo>
                    <a:pt x="2442" y="373"/>
                  </a:lnTo>
                  <a:lnTo>
                    <a:pt x="2566" y="331"/>
                  </a:lnTo>
                  <a:lnTo>
                    <a:pt x="2690" y="304"/>
                  </a:lnTo>
                  <a:lnTo>
                    <a:pt x="2814" y="276"/>
                  </a:lnTo>
                  <a:lnTo>
                    <a:pt x="3062" y="276"/>
                  </a:lnTo>
                  <a:lnTo>
                    <a:pt x="3186" y="290"/>
                  </a:lnTo>
                  <a:lnTo>
                    <a:pt x="3214" y="304"/>
                  </a:lnTo>
                  <a:lnTo>
                    <a:pt x="3214" y="318"/>
                  </a:lnTo>
                  <a:lnTo>
                    <a:pt x="3200" y="345"/>
                  </a:lnTo>
                  <a:lnTo>
                    <a:pt x="3186" y="345"/>
                  </a:lnTo>
                  <a:lnTo>
                    <a:pt x="2938" y="373"/>
                  </a:lnTo>
                  <a:lnTo>
                    <a:pt x="2704" y="414"/>
                  </a:lnTo>
                  <a:lnTo>
                    <a:pt x="2469" y="483"/>
                  </a:lnTo>
                  <a:lnTo>
                    <a:pt x="2235" y="566"/>
                  </a:lnTo>
                  <a:lnTo>
                    <a:pt x="2014" y="676"/>
                  </a:lnTo>
                  <a:lnTo>
                    <a:pt x="1807" y="787"/>
                  </a:lnTo>
                  <a:lnTo>
                    <a:pt x="1601" y="924"/>
                  </a:lnTo>
                  <a:lnTo>
                    <a:pt x="1407" y="1076"/>
                  </a:lnTo>
                  <a:lnTo>
                    <a:pt x="1228" y="1242"/>
                  </a:lnTo>
                  <a:lnTo>
                    <a:pt x="1049" y="1421"/>
                  </a:lnTo>
                  <a:lnTo>
                    <a:pt x="897" y="1614"/>
                  </a:lnTo>
                  <a:lnTo>
                    <a:pt x="759" y="1807"/>
                  </a:lnTo>
                  <a:lnTo>
                    <a:pt x="621" y="2014"/>
                  </a:lnTo>
                  <a:lnTo>
                    <a:pt x="511" y="2235"/>
                  </a:lnTo>
                  <a:lnTo>
                    <a:pt x="428" y="2455"/>
                  </a:lnTo>
                  <a:lnTo>
                    <a:pt x="346" y="2690"/>
                  </a:lnTo>
                  <a:lnTo>
                    <a:pt x="277" y="2979"/>
                  </a:lnTo>
                  <a:lnTo>
                    <a:pt x="221" y="3269"/>
                  </a:lnTo>
                  <a:lnTo>
                    <a:pt x="194" y="3572"/>
                  </a:lnTo>
                  <a:lnTo>
                    <a:pt x="166" y="3876"/>
                  </a:lnTo>
                  <a:lnTo>
                    <a:pt x="263" y="4083"/>
                  </a:lnTo>
                  <a:lnTo>
                    <a:pt x="373" y="4289"/>
                  </a:lnTo>
                  <a:lnTo>
                    <a:pt x="497" y="4483"/>
                  </a:lnTo>
                  <a:lnTo>
                    <a:pt x="635" y="4662"/>
                  </a:lnTo>
                  <a:lnTo>
                    <a:pt x="787" y="4841"/>
                  </a:lnTo>
                  <a:lnTo>
                    <a:pt x="966" y="5007"/>
                  </a:lnTo>
                  <a:lnTo>
                    <a:pt x="1159" y="5158"/>
                  </a:lnTo>
                  <a:lnTo>
                    <a:pt x="1380" y="5282"/>
                  </a:lnTo>
                  <a:lnTo>
                    <a:pt x="1656" y="5434"/>
                  </a:lnTo>
                  <a:lnTo>
                    <a:pt x="1669" y="5089"/>
                  </a:lnTo>
                  <a:lnTo>
                    <a:pt x="1711" y="4745"/>
                  </a:lnTo>
                  <a:lnTo>
                    <a:pt x="1766" y="4414"/>
                  </a:lnTo>
                  <a:lnTo>
                    <a:pt x="1835" y="4069"/>
                  </a:lnTo>
                  <a:lnTo>
                    <a:pt x="1973" y="3407"/>
                  </a:lnTo>
                  <a:lnTo>
                    <a:pt x="2125" y="2759"/>
                  </a:lnTo>
                  <a:lnTo>
                    <a:pt x="2221" y="2441"/>
                  </a:lnTo>
                  <a:lnTo>
                    <a:pt x="2318" y="2138"/>
                  </a:lnTo>
                  <a:lnTo>
                    <a:pt x="2442" y="1835"/>
                  </a:lnTo>
                  <a:lnTo>
                    <a:pt x="2580" y="1545"/>
                  </a:lnTo>
                  <a:lnTo>
                    <a:pt x="2690" y="1338"/>
                  </a:lnTo>
                  <a:lnTo>
                    <a:pt x="2814" y="1131"/>
                  </a:lnTo>
                  <a:lnTo>
                    <a:pt x="2897" y="1021"/>
                  </a:lnTo>
                  <a:lnTo>
                    <a:pt x="2966" y="924"/>
                  </a:lnTo>
                  <a:lnTo>
                    <a:pt x="3062" y="828"/>
                  </a:lnTo>
                  <a:lnTo>
                    <a:pt x="3145" y="759"/>
                  </a:lnTo>
                  <a:lnTo>
                    <a:pt x="3062" y="759"/>
                  </a:lnTo>
                  <a:lnTo>
                    <a:pt x="3021" y="745"/>
                  </a:lnTo>
                  <a:lnTo>
                    <a:pt x="2980" y="731"/>
                  </a:lnTo>
                  <a:lnTo>
                    <a:pt x="2938" y="704"/>
                  </a:lnTo>
                  <a:lnTo>
                    <a:pt x="2924" y="662"/>
                  </a:lnTo>
                  <a:lnTo>
                    <a:pt x="2911" y="635"/>
                  </a:lnTo>
                  <a:lnTo>
                    <a:pt x="2924" y="594"/>
                  </a:lnTo>
                  <a:lnTo>
                    <a:pt x="2938" y="552"/>
                  </a:lnTo>
                  <a:lnTo>
                    <a:pt x="2966" y="525"/>
                  </a:lnTo>
                  <a:lnTo>
                    <a:pt x="2993" y="511"/>
                  </a:lnTo>
                  <a:lnTo>
                    <a:pt x="3035" y="497"/>
                  </a:lnTo>
                  <a:lnTo>
                    <a:pt x="3131" y="511"/>
                  </a:lnTo>
                  <a:lnTo>
                    <a:pt x="3173" y="442"/>
                  </a:lnTo>
                  <a:lnTo>
                    <a:pt x="3200" y="373"/>
                  </a:lnTo>
                  <a:lnTo>
                    <a:pt x="3242" y="263"/>
                  </a:lnTo>
                  <a:lnTo>
                    <a:pt x="3255" y="180"/>
                  </a:lnTo>
                  <a:lnTo>
                    <a:pt x="3255" y="83"/>
                  </a:lnTo>
                  <a:lnTo>
                    <a:pt x="3021" y="42"/>
                  </a:lnTo>
                  <a:lnTo>
                    <a:pt x="2800" y="14"/>
                  </a:lnTo>
                  <a:lnTo>
                    <a:pt x="2566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8"/>
            <p:cNvSpPr/>
            <p:nvPr/>
          </p:nvSpPr>
          <p:spPr>
            <a:xfrm>
              <a:off x="5377325" y="3234325"/>
              <a:ext cx="41750" cy="65525"/>
            </a:xfrm>
            <a:custGeom>
              <a:rect b="b" l="l" r="r" t="t"/>
              <a:pathLst>
                <a:path extrusionOk="0" h="2621" w="1670">
                  <a:moveTo>
                    <a:pt x="304" y="1"/>
                  </a:moveTo>
                  <a:lnTo>
                    <a:pt x="194" y="594"/>
                  </a:lnTo>
                  <a:lnTo>
                    <a:pt x="84" y="1187"/>
                  </a:lnTo>
                  <a:lnTo>
                    <a:pt x="56" y="1435"/>
                  </a:lnTo>
                  <a:lnTo>
                    <a:pt x="29" y="1683"/>
                  </a:lnTo>
                  <a:lnTo>
                    <a:pt x="1" y="2180"/>
                  </a:lnTo>
                  <a:lnTo>
                    <a:pt x="194" y="2276"/>
                  </a:lnTo>
                  <a:lnTo>
                    <a:pt x="401" y="2345"/>
                  </a:lnTo>
                  <a:lnTo>
                    <a:pt x="594" y="2414"/>
                  </a:lnTo>
                  <a:lnTo>
                    <a:pt x="815" y="2469"/>
                  </a:lnTo>
                  <a:lnTo>
                    <a:pt x="1022" y="2524"/>
                  </a:lnTo>
                  <a:lnTo>
                    <a:pt x="1228" y="2566"/>
                  </a:lnTo>
                  <a:lnTo>
                    <a:pt x="1449" y="2593"/>
                  </a:lnTo>
                  <a:lnTo>
                    <a:pt x="1670" y="2621"/>
                  </a:lnTo>
                  <a:lnTo>
                    <a:pt x="1670" y="2524"/>
                  </a:lnTo>
                  <a:lnTo>
                    <a:pt x="1656" y="2152"/>
                  </a:lnTo>
                  <a:lnTo>
                    <a:pt x="1642" y="1780"/>
                  </a:lnTo>
                  <a:lnTo>
                    <a:pt x="1421" y="1724"/>
                  </a:lnTo>
                  <a:lnTo>
                    <a:pt x="1311" y="1669"/>
                  </a:lnTo>
                  <a:lnTo>
                    <a:pt x="1201" y="1614"/>
                  </a:lnTo>
                  <a:lnTo>
                    <a:pt x="1104" y="1559"/>
                  </a:lnTo>
                  <a:lnTo>
                    <a:pt x="994" y="1476"/>
                  </a:lnTo>
                  <a:lnTo>
                    <a:pt x="897" y="1393"/>
                  </a:lnTo>
                  <a:lnTo>
                    <a:pt x="801" y="1297"/>
                  </a:lnTo>
                  <a:lnTo>
                    <a:pt x="718" y="1187"/>
                  </a:lnTo>
                  <a:lnTo>
                    <a:pt x="635" y="1062"/>
                  </a:lnTo>
                  <a:lnTo>
                    <a:pt x="553" y="925"/>
                  </a:lnTo>
                  <a:lnTo>
                    <a:pt x="484" y="773"/>
                  </a:lnTo>
                  <a:lnTo>
                    <a:pt x="429" y="607"/>
                  </a:lnTo>
                  <a:lnTo>
                    <a:pt x="373" y="414"/>
                  </a:lnTo>
                  <a:lnTo>
                    <a:pt x="346" y="221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59" name="Google Shape;359;p8"/>
          <p:cNvGrpSpPr/>
          <p:nvPr/>
        </p:nvGrpSpPr>
        <p:grpSpPr>
          <a:xfrm flipH="1" rot="426778">
            <a:off x="7629985" y="3723096"/>
            <a:ext cx="1143338" cy="1079043"/>
            <a:chOff x="5333200" y="3132625"/>
            <a:chExt cx="177925" cy="167925"/>
          </a:xfrm>
        </p:grpSpPr>
        <p:sp>
          <p:nvSpPr>
            <p:cNvPr id="360" name="Google Shape;360;p8"/>
            <p:cNvSpPr/>
            <p:nvPr/>
          </p:nvSpPr>
          <p:spPr>
            <a:xfrm>
              <a:off x="5418375" y="3132625"/>
              <a:ext cx="30350" cy="42075"/>
            </a:xfrm>
            <a:custGeom>
              <a:rect b="b" l="l" r="r" t="t"/>
              <a:pathLst>
                <a:path extrusionOk="0" h="1683" w="1214">
                  <a:moveTo>
                    <a:pt x="414" y="0"/>
                  </a:moveTo>
                  <a:lnTo>
                    <a:pt x="386" y="14"/>
                  </a:lnTo>
                  <a:lnTo>
                    <a:pt x="345" y="42"/>
                  </a:lnTo>
                  <a:lnTo>
                    <a:pt x="317" y="83"/>
                  </a:lnTo>
                  <a:lnTo>
                    <a:pt x="317" y="138"/>
                  </a:lnTo>
                  <a:lnTo>
                    <a:pt x="359" y="345"/>
                  </a:lnTo>
                  <a:lnTo>
                    <a:pt x="372" y="469"/>
                  </a:lnTo>
                  <a:lnTo>
                    <a:pt x="372" y="579"/>
                  </a:lnTo>
                  <a:lnTo>
                    <a:pt x="359" y="690"/>
                  </a:lnTo>
                  <a:lnTo>
                    <a:pt x="331" y="786"/>
                  </a:lnTo>
                  <a:lnTo>
                    <a:pt x="290" y="883"/>
                  </a:lnTo>
                  <a:lnTo>
                    <a:pt x="221" y="966"/>
                  </a:lnTo>
                  <a:lnTo>
                    <a:pt x="97" y="924"/>
                  </a:lnTo>
                  <a:lnTo>
                    <a:pt x="83" y="1048"/>
                  </a:lnTo>
                  <a:lnTo>
                    <a:pt x="55" y="1172"/>
                  </a:lnTo>
                  <a:lnTo>
                    <a:pt x="0" y="1297"/>
                  </a:lnTo>
                  <a:lnTo>
                    <a:pt x="97" y="1324"/>
                  </a:lnTo>
                  <a:lnTo>
                    <a:pt x="179" y="1366"/>
                  </a:lnTo>
                  <a:lnTo>
                    <a:pt x="235" y="1434"/>
                  </a:lnTo>
                  <a:lnTo>
                    <a:pt x="262" y="1476"/>
                  </a:lnTo>
                  <a:lnTo>
                    <a:pt x="276" y="1517"/>
                  </a:lnTo>
                  <a:lnTo>
                    <a:pt x="372" y="1490"/>
                  </a:lnTo>
                  <a:lnTo>
                    <a:pt x="469" y="1476"/>
                  </a:lnTo>
                  <a:lnTo>
                    <a:pt x="552" y="1476"/>
                  </a:lnTo>
                  <a:lnTo>
                    <a:pt x="635" y="1490"/>
                  </a:lnTo>
                  <a:lnTo>
                    <a:pt x="717" y="1517"/>
                  </a:lnTo>
                  <a:lnTo>
                    <a:pt x="800" y="1559"/>
                  </a:lnTo>
                  <a:lnTo>
                    <a:pt x="855" y="1614"/>
                  </a:lnTo>
                  <a:lnTo>
                    <a:pt x="910" y="1683"/>
                  </a:lnTo>
                  <a:lnTo>
                    <a:pt x="993" y="1586"/>
                  </a:lnTo>
                  <a:lnTo>
                    <a:pt x="1034" y="1545"/>
                  </a:lnTo>
                  <a:lnTo>
                    <a:pt x="1076" y="1517"/>
                  </a:lnTo>
                  <a:lnTo>
                    <a:pt x="1159" y="1490"/>
                  </a:lnTo>
                  <a:lnTo>
                    <a:pt x="1214" y="1490"/>
                  </a:lnTo>
                  <a:lnTo>
                    <a:pt x="1131" y="1407"/>
                  </a:lnTo>
                  <a:lnTo>
                    <a:pt x="1090" y="1338"/>
                  </a:lnTo>
                  <a:lnTo>
                    <a:pt x="1048" y="1283"/>
                  </a:lnTo>
                  <a:lnTo>
                    <a:pt x="1034" y="1214"/>
                  </a:lnTo>
                  <a:lnTo>
                    <a:pt x="1021" y="1159"/>
                  </a:lnTo>
                  <a:lnTo>
                    <a:pt x="1007" y="1159"/>
                  </a:lnTo>
                  <a:lnTo>
                    <a:pt x="938" y="938"/>
                  </a:lnTo>
                  <a:lnTo>
                    <a:pt x="910" y="828"/>
                  </a:lnTo>
                  <a:lnTo>
                    <a:pt x="883" y="717"/>
                  </a:lnTo>
                  <a:lnTo>
                    <a:pt x="883" y="607"/>
                  </a:lnTo>
                  <a:lnTo>
                    <a:pt x="883" y="497"/>
                  </a:lnTo>
                  <a:lnTo>
                    <a:pt x="910" y="400"/>
                  </a:lnTo>
                  <a:lnTo>
                    <a:pt x="979" y="304"/>
                  </a:lnTo>
                  <a:lnTo>
                    <a:pt x="993" y="276"/>
                  </a:lnTo>
                  <a:lnTo>
                    <a:pt x="1007" y="248"/>
                  </a:lnTo>
                  <a:lnTo>
                    <a:pt x="993" y="193"/>
                  </a:lnTo>
                  <a:lnTo>
                    <a:pt x="966" y="152"/>
                  </a:lnTo>
                  <a:lnTo>
                    <a:pt x="910" y="124"/>
                  </a:lnTo>
                  <a:lnTo>
                    <a:pt x="786" y="111"/>
                  </a:lnTo>
                  <a:lnTo>
                    <a:pt x="676" y="83"/>
                  </a:lnTo>
                  <a:lnTo>
                    <a:pt x="441" y="14"/>
                  </a:lnTo>
                  <a:lnTo>
                    <a:pt x="4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" name="Google Shape;361;p8"/>
            <p:cNvSpPr/>
            <p:nvPr/>
          </p:nvSpPr>
          <p:spPr>
            <a:xfrm>
              <a:off x="5466625" y="3212600"/>
              <a:ext cx="23125" cy="81400"/>
            </a:xfrm>
            <a:custGeom>
              <a:rect b="b" l="l" r="r" t="t"/>
              <a:pathLst>
                <a:path extrusionOk="0" h="3256" w="925">
                  <a:moveTo>
                    <a:pt x="718" y="1"/>
                  </a:moveTo>
                  <a:lnTo>
                    <a:pt x="111" y="1035"/>
                  </a:lnTo>
                  <a:lnTo>
                    <a:pt x="1" y="994"/>
                  </a:lnTo>
                  <a:lnTo>
                    <a:pt x="1" y="994"/>
                  </a:lnTo>
                  <a:lnTo>
                    <a:pt x="70" y="1656"/>
                  </a:lnTo>
                  <a:lnTo>
                    <a:pt x="304" y="1545"/>
                  </a:lnTo>
                  <a:lnTo>
                    <a:pt x="428" y="1490"/>
                  </a:lnTo>
                  <a:lnTo>
                    <a:pt x="539" y="1407"/>
                  </a:lnTo>
                  <a:lnTo>
                    <a:pt x="635" y="1325"/>
                  </a:lnTo>
                  <a:lnTo>
                    <a:pt x="732" y="1242"/>
                  </a:lnTo>
                  <a:lnTo>
                    <a:pt x="828" y="1145"/>
                  </a:lnTo>
                  <a:lnTo>
                    <a:pt x="911" y="1035"/>
                  </a:lnTo>
                  <a:lnTo>
                    <a:pt x="870" y="1187"/>
                  </a:lnTo>
                  <a:lnTo>
                    <a:pt x="815" y="1352"/>
                  </a:lnTo>
                  <a:lnTo>
                    <a:pt x="746" y="1545"/>
                  </a:lnTo>
                  <a:lnTo>
                    <a:pt x="635" y="1766"/>
                  </a:lnTo>
                  <a:lnTo>
                    <a:pt x="566" y="1876"/>
                  </a:lnTo>
                  <a:lnTo>
                    <a:pt x="497" y="1987"/>
                  </a:lnTo>
                  <a:lnTo>
                    <a:pt x="415" y="2083"/>
                  </a:lnTo>
                  <a:lnTo>
                    <a:pt x="318" y="2180"/>
                  </a:lnTo>
                  <a:lnTo>
                    <a:pt x="222" y="2276"/>
                  </a:lnTo>
                  <a:lnTo>
                    <a:pt x="97" y="2359"/>
                  </a:lnTo>
                  <a:lnTo>
                    <a:pt x="97" y="2580"/>
                  </a:lnTo>
                  <a:lnTo>
                    <a:pt x="84" y="2814"/>
                  </a:lnTo>
                  <a:lnTo>
                    <a:pt x="70" y="3035"/>
                  </a:lnTo>
                  <a:lnTo>
                    <a:pt x="28" y="3255"/>
                  </a:lnTo>
                  <a:lnTo>
                    <a:pt x="222" y="3186"/>
                  </a:lnTo>
                  <a:lnTo>
                    <a:pt x="387" y="3104"/>
                  </a:lnTo>
                  <a:lnTo>
                    <a:pt x="553" y="3007"/>
                  </a:lnTo>
                  <a:lnTo>
                    <a:pt x="718" y="2897"/>
                  </a:lnTo>
                  <a:lnTo>
                    <a:pt x="787" y="2552"/>
                  </a:lnTo>
                  <a:lnTo>
                    <a:pt x="856" y="2207"/>
                  </a:lnTo>
                  <a:lnTo>
                    <a:pt x="897" y="1876"/>
                  </a:lnTo>
                  <a:lnTo>
                    <a:pt x="925" y="1545"/>
                  </a:lnTo>
                  <a:lnTo>
                    <a:pt x="925" y="1201"/>
                  </a:lnTo>
                  <a:lnTo>
                    <a:pt x="897" y="856"/>
                  </a:lnTo>
                  <a:lnTo>
                    <a:pt x="842" y="511"/>
                  </a:lnTo>
                  <a:lnTo>
                    <a:pt x="759" y="166"/>
                  </a:lnTo>
                  <a:lnTo>
                    <a:pt x="7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2" name="Google Shape;362;p8"/>
            <p:cNvSpPr/>
            <p:nvPr/>
          </p:nvSpPr>
          <p:spPr>
            <a:xfrm>
              <a:off x="5447675" y="3161225"/>
              <a:ext cx="63450" cy="121750"/>
            </a:xfrm>
            <a:custGeom>
              <a:rect b="b" l="l" r="r" t="t"/>
              <a:pathLst>
                <a:path extrusionOk="0" h="4870" w="2538">
                  <a:moveTo>
                    <a:pt x="0" y="1"/>
                  </a:moveTo>
                  <a:lnTo>
                    <a:pt x="14" y="84"/>
                  </a:lnTo>
                  <a:lnTo>
                    <a:pt x="56" y="153"/>
                  </a:lnTo>
                  <a:lnTo>
                    <a:pt x="111" y="222"/>
                  </a:lnTo>
                  <a:lnTo>
                    <a:pt x="180" y="263"/>
                  </a:lnTo>
                  <a:lnTo>
                    <a:pt x="318" y="359"/>
                  </a:lnTo>
                  <a:lnTo>
                    <a:pt x="455" y="456"/>
                  </a:lnTo>
                  <a:lnTo>
                    <a:pt x="469" y="470"/>
                  </a:lnTo>
                  <a:lnTo>
                    <a:pt x="483" y="456"/>
                  </a:lnTo>
                  <a:lnTo>
                    <a:pt x="593" y="511"/>
                  </a:lnTo>
                  <a:lnTo>
                    <a:pt x="690" y="580"/>
                  </a:lnTo>
                  <a:lnTo>
                    <a:pt x="786" y="649"/>
                  </a:lnTo>
                  <a:lnTo>
                    <a:pt x="883" y="732"/>
                  </a:lnTo>
                  <a:lnTo>
                    <a:pt x="966" y="828"/>
                  </a:lnTo>
                  <a:lnTo>
                    <a:pt x="1048" y="939"/>
                  </a:lnTo>
                  <a:lnTo>
                    <a:pt x="1186" y="1159"/>
                  </a:lnTo>
                  <a:lnTo>
                    <a:pt x="1324" y="1408"/>
                  </a:lnTo>
                  <a:lnTo>
                    <a:pt x="1421" y="1656"/>
                  </a:lnTo>
                  <a:lnTo>
                    <a:pt x="1517" y="1890"/>
                  </a:lnTo>
                  <a:lnTo>
                    <a:pt x="1586" y="2125"/>
                  </a:lnTo>
                  <a:lnTo>
                    <a:pt x="1683" y="2442"/>
                  </a:lnTo>
                  <a:lnTo>
                    <a:pt x="1752" y="2787"/>
                  </a:lnTo>
                  <a:lnTo>
                    <a:pt x="1793" y="3145"/>
                  </a:lnTo>
                  <a:lnTo>
                    <a:pt x="1807" y="3490"/>
                  </a:lnTo>
                  <a:lnTo>
                    <a:pt x="1793" y="3849"/>
                  </a:lnTo>
                  <a:lnTo>
                    <a:pt x="1752" y="4207"/>
                  </a:lnTo>
                  <a:lnTo>
                    <a:pt x="1724" y="4373"/>
                  </a:lnTo>
                  <a:lnTo>
                    <a:pt x="1683" y="4538"/>
                  </a:lnTo>
                  <a:lnTo>
                    <a:pt x="1641" y="4704"/>
                  </a:lnTo>
                  <a:lnTo>
                    <a:pt x="1586" y="4869"/>
                  </a:lnTo>
                  <a:lnTo>
                    <a:pt x="1697" y="4773"/>
                  </a:lnTo>
                  <a:lnTo>
                    <a:pt x="1807" y="4662"/>
                  </a:lnTo>
                  <a:lnTo>
                    <a:pt x="1917" y="4552"/>
                  </a:lnTo>
                  <a:lnTo>
                    <a:pt x="2014" y="4442"/>
                  </a:lnTo>
                  <a:lnTo>
                    <a:pt x="2110" y="4317"/>
                  </a:lnTo>
                  <a:lnTo>
                    <a:pt x="2193" y="4180"/>
                  </a:lnTo>
                  <a:lnTo>
                    <a:pt x="2262" y="4055"/>
                  </a:lnTo>
                  <a:lnTo>
                    <a:pt x="2331" y="3917"/>
                  </a:lnTo>
                  <a:lnTo>
                    <a:pt x="2386" y="3766"/>
                  </a:lnTo>
                  <a:lnTo>
                    <a:pt x="2441" y="3614"/>
                  </a:lnTo>
                  <a:lnTo>
                    <a:pt x="2483" y="3462"/>
                  </a:lnTo>
                  <a:lnTo>
                    <a:pt x="2510" y="3311"/>
                  </a:lnTo>
                  <a:lnTo>
                    <a:pt x="2524" y="3145"/>
                  </a:lnTo>
                  <a:lnTo>
                    <a:pt x="2538" y="2980"/>
                  </a:lnTo>
                  <a:lnTo>
                    <a:pt x="2538" y="2800"/>
                  </a:lnTo>
                  <a:lnTo>
                    <a:pt x="2524" y="2635"/>
                  </a:lnTo>
                  <a:lnTo>
                    <a:pt x="2497" y="2400"/>
                  </a:lnTo>
                  <a:lnTo>
                    <a:pt x="2441" y="2152"/>
                  </a:lnTo>
                  <a:lnTo>
                    <a:pt x="2372" y="1918"/>
                  </a:lnTo>
                  <a:lnTo>
                    <a:pt x="2276" y="1683"/>
                  </a:lnTo>
                  <a:lnTo>
                    <a:pt x="2166" y="1463"/>
                  </a:lnTo>
                  <a:lnTo>
                    <a:pt x="2028" y="1242"/>
                  </a:lnTo>
                  <a:lnTo>
                    <a:pt x="1890" y="1035"/>
                  </a:lnTo>
                  <a:lnTo>
                    <a:pt x="1724" y="828"/>
                  </a:lnTo>
                  <a:lnTo>
                    <a:pt x="1545" y="649"/>
                  </a:lnTo>
                  <a:lnTo>
                    <a:pt x="1366" y="484"/>
                  </a:lnTo>
                  <a:lnTo>
                    <a:pt x="1159" y="346"/>
                  </a:lnTo>
                  <a:lnTo>
                    <a:pt x="952" y="222"/>
                  </a:lnTo>
                  <a:lnTo>
                    <a:pt x="718" y="125"/>
                  </a:lnTo>
                  <a:lnTo>
                    <a:pt x="483" y="56"/>
                  </a:lnTo>
                  <a:lnTo>
                    <a:pt x="249" y="1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3" name="Google Shape;363;p8"/>
            <p:cNvSpPr/>
            <p:nvPr/>
          </p:nvSpPr>
          <p:spPr>
            <a:xfrm>
              <a:off x="5448350" y="3173300"/>
              <a:ext cx="35550" cy="47250"/>
            </a:xfrm>
            <a:custGeom>
              <a:rect b="b" l="l" r="r" t="t"/>
              <a:pathLst>
                <a:path extrusionOk="0" h="1890" w="1422">
                  <a:moveTo>
                    <a:pt x="442" y="1"/>
                  </a:moveTo>
                  <a:lnTo>
                    <a:pt x="442" y="28"/>
                  </a:lnTo>
                  <a:lnTo>
                    <a:pt x="442" y="42"/>
                  </a:lnTo>
                  <a:lnTo>
                    <a:pt x="415" y="69"/>
                  </a:lnTo>
                  <a:lnTo>
                    <a:pt x="304" y="69"/>
                  </a:lnTo>
                  <a:lnTo>
                    <a:pt x="222" y="42"/>
                  </a:lnTo>
                  <a:lnTo>
                    <a:pt x="153" y="28"/>
                  </a:lnTo>
                  <a:lnTo>
                    <a:pt x="97" y="28"/>
                  </a:lnTo>
                  <a:lnTo>
                    <a:pt x="42" y="42"/>
                  </a:lnTo>
                  <a:lnTo>
                    <a:pt x="1" y="56"/>
                  </a:lnTo>
                  <a:lnTo>
                    <a:pt x="70" y="166"/>
                  </a:lnTo>
                  <a:lnTo>
                    <a:pt x="139" y="276"/>
                  </a:lnTo>
                  <a:lnTo>
                    <a:pt x="208" y="400"/>
                  </a:lnTo>
                  <a:lnTo>
                    <a:pt x="249" y="525"/>
                  </a:lnTo>
                  <a:lnTo>
                    <a:pt x="346" y="787"/>
                  </a:lnTo>
                  <a:lnTo>
                    <a:pt x="428" y="1035"/>
                  </a:lnTo>
                  <a:lnTo>
                    <a:pt x="539" y="1462"/>
                  </a:lnTo>
                  <a:lnTo>
                    <a:pt x="622" y="1890"/>
                  </a:lnTo>
                  <a:lnTo>
                    <a:pt x="1008" y="1683"/>
                  </a:lnTo>
                  <a:lnTo>
                    <a:pt x="1215" y="1600"/>
                  </a:lnTo>
                  <a:lnTo>
                    <a:pt x="1421" y="1504"/>
                  </a:lnTo>
                  <a:lnTo>
                    <a:pt x="1339" y="1297"/>
                  </a:lnTo>
                  <a:lnTo>
                    <a:pt x="1256" y="1090"/>
                  </a:lnTo>
                  <a:lnTo>
                    <a:pt x="1146" y="883"/>
                  </a:lnTo>
                  <a:lnTo>
                    <a:pt x="1035" y="690"/>
                  </a:lnTo>
                  <a:lnTo>
                    <a:pt x="911" y="497"/>
                  </a:lnTo>
                  <a:lnTo>
                    <a:pt x="773" y="318"/>
                  </a:lnTo>
                  <a:lnTo>
                    <a:pt x="608" y="152"/>
                  </a:lnTo>
                  <a:lnTo>
                    <a:pt x="4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4" name="Google Shape;364;p8"/>
            <p:cNvSpPr/>
            <p:nvPr/>
          </p:nvSpPr>
          <p:spPr>
            <a:xfrm>
              <a:off x="5419400" y="3175025"/>
              <a:ext cx="45875" cy="97250"/>
            </a:xfrm>
            <a:custGeom>
              <a:rect b="b" l="l" r="r" t="t"/>
              <a:pathLst>
                <a:path extrusionOk="0" h="3890" w="1835">
                  <a:moveTo>
                    <a:pt x="718" y="2607"/>
                  </a:moveTo>
                  <a:lnTo>
                    <a:pt x="925" y="3048"/>
                  </a:lnTo>
                  <a:lnTo>
                    <a:pt x="456" y="3048"/>
                  </a:lnTo>
                  <a:lnTo>
                    <a:pt x="718" y="2607"/>
                  </a:lnTo>
                  <a:close/>
                  <a:moveTo>
                    <a:pt x="552" y="0"/>
                  </a:moveTo>
                  <a:lnTo>
                    <a:pt x="304" y="1049"/>
                  </a:lnTo>
                  <a:lnTo>
                    <a:pt x="194" y="1573"/>
                  </a:lnTo>
                  <a:lnTo>
                    <a:pt x="97" y="2111"/>
                  </a:lnTo>
                  <a:lnTo>
                    <a:pt x="290" y="2235"/>
                  </a:lnTo>
                  <a:lnTo>
                    <a:pt x="456" y="2386"/>
                  </a:lnTo>
                  <a:lnTo>
                    <a:pt x="56" y="2469"/>
                  </a:lnTo>
                  <a:lnTo>
                    <a:pt x="28" y="2786"/>
                  </a:lnTo>
                  <a:lnTo>
                    <a:pt x="1" y="3117"/>
                  </a:lnTo>
                  <a:lnTo>
                    <a:pt x="1" y="3503"/>
                  </a:lnTo>
                  <a:lnTo>
                    <a:pt x="1" y="3890"/>
                  </a:lnTo>
                  <a:lnTo>
                    <a:pt x="97" y="3890"/>
                  </a:lnTo>
                  <a:lnTo>
                    <a:pt x="180" y="3876"/>
                  </a:lnTo>
                  <a:lnTo>
                    <a:pt x="263" y="3862"/>
                  </a:lnTo>
                  <a:lnTo>
                    <a:pt x="331" y="3834"/>
                  </a:lnTo>
                  <a:lnTo>
                    <a:pt x="331" y="3407"/>
                  </a:lnTo>
                  <a:lnTo>
                    <a:pt x="469" y="3421"/>
                  </a:lnTo>
                  <a:lnTo>
                    <a:pt x="814" y="3407"/>
                  </a:lnTo>
                  <a:lnTo>
                    <a:pt x="1049" y="3379"/>
                  </a:lnTo>
                  <a:lnTo>
                    <a:pt x="1297" y="3352"/>
                  </a:lnTo>
                  <a:lnTo>
                    <a:pt x="1573" y="3283"/>
                  </a:lnTo>
                  <a:lnTo>
                    <a:pt x="1835" y="3214"/>
                  </a:lnTo>
                  <a:lnTo>
                    <a:pt x="1793" y="2704"/>
                  </a:lnTo>
                  <a:lnTo>
                    <a:pt x="1766" y="2469"/>
                  </a:lnTo>
                  <a:lnTo>
                    <a:pt x="1104" y="2248"/>
                  </a:lnTo>
                  <a:lnTo>
                    <a:pt x="1269" y="2138"/>
                  </a:lnTo>
                  <a:lnTo>
                    <a:pt x="1449" y="2014"/>
                  </a:lnTo>
                  <a:lnTo>
                    <a:pt x="1697" y="1862"/>
                  </a:lnTo>
                  <a:lnTo>
                    <a:pt x="1642" y="1517"/>
                  </a:lnTo>
                  <a:lnTo>
                    <a:pt x="1573" y="1159"/>
                  </a:lnTo>
                  <a:lnTo>
                    <a:pt x="1476" y="869"/>
                  </a:lnTo>
                  <a:lnTo>
                    <a:pt x="1380" y="566"/>
                  </a:lnTo>
                  <a:lnTo>
                    <a:pt x="1255" y="290"/>
                  </a:lnTo>
                  <a:lnTo>
                    <a:pt x="1118" y="0"/>
                  </a:lnTo>
                  <a:lnTo>
                    <a:pt x="1062" y="56"/>
                  </a:lnTo>
                  <a:lnTo>
                    <a:pt x="1021" y="111"/>
                  </a:lnTo>
                  <a:lnTo>
                    <a:pt x="980" y="180"/>
                  </a:lnTo>
                  <a:lnTo>
                    <a:pt x="952" y="263"/>
                  </a:lnTo>
                  <a:lnTo>
                    <a:pt x="952" y="290"/>
                  </a:lnTo>
                  <a:lnTo>
                    <a:pt x="925" y="318"/>
                  </a:lnTo>
                  <a:lnTo>
                    <a:pt x="897" y="331"/>
                  </a:lnTo>
                  <a:lnTo>
                    <a:pt x="842" y="331"/>
                  </a:lnTo>
                  <a:lnTo>
                    <a:pt x="814" y="318"/>
                  </a:lnTo>
                  <a:lnTo>
                    <a:pt x="787" y="290"/>
                  </a:lnTo>
                  <a:lnTo>
                    <a:pt x="787" y="263"/>
                  </a:lnTo>
                  <a:lnTo>
                    <a:pt x="745" y="152"/>
                  </a:lnTo>
                  <a:lnTo>
                    <a:pt x="704" y="69"/>
                  </a:lnTo>
                  <a:lnTo>
                    <a:pt x="635" y="28"/>
                  </a:lnTo>
                  <a:lnTo>
                    <a:pt x="5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5" name="Google Shape;365;p8"/>
            <p:cNvSpPr/>
            <p:nvPr/>
          </p:nvSpPr>
          <p:spPr>
            <a:xfrm>
              <a:off x="5419750" y="3262950"/>
              <a:ext cx="46225" cy="37600"/>
            </a:xfrm>
            <a:custGeom>
              <a:rect b="b" l="l" r="r" t="t"/>
              <a:pathLst>
                <a:path extrusionOk="0" h="1504" w="1849">
                  <a:moveTo>
                    <a:pt x="1766" y="0"/>
                  </a:moveTo>
                  <a:lnTo>
                    <a:pt x="979" y="235"/>
                  </a:lnTo>
                  <a:lnTo>
                    <a:pt x="979" y="621"/>
                  </a:lnTo>
                  <a:lnTo>
                    <a:pt x="897" y="648"/>
                  </a:lnTo>
                  <a:lnTo>
                    <a:pt x="690" y="676"/>
                  </a:lnTo>
                  <a:lnTo>
                    <a:pt x="538" y="690"/>
                  </a:lnTo>
                  <a:lnTo>
                    <a:pt x="373" y="690"/>
                  </a:lnTo>
                  <a:lnTo>
                    <a:pt x="193" y="676"/>
                  </a:lnTo>
                  <a:lnTo>
                    <a:pt x="0" y="648"/>
                  </a:lnTo>
                  <a:lnTo>
                    <a:pt x="42" y="1159"/>
                  </a:lnTo>
                  <a:lnTo>
                    <a:pt x="55" y="1490"/>
                  </a:lnTo>
                  <a:lnTo>
                    <a:pt x="455" y="1503"/>
                  </a:lnTo>
                  <a:lnTo>
                    <a:pt x="842" y="1476"/>
                  </a:lnTo>
                  <a:lnTo>
                    <a:pt x="1035" y="1462"/>
                  </a:lnTo>
                  <a:lnTo>
                    <a:pt x="1228" y="1421"/>
                  </a:lnTo>
                  <a:lnTo>
                    <a:pt x="1421" y="1393"/>
                  </a:lnTo>
                  <a:lnTo>
                    <a:pt x="1614" y="1338"/>
                  </a:lnTo>
                  <a:lnTo>
                    <a:pt x="1779" y="1297"/>
                  </a:lnTo>
                  <a:lnTo>
                    <a:pt x="1807" y="1076"/>
                  </a:lnTo>
                  <a:lnTo>
                    <a:pt x="1821" y="855"/>
                  </a:lnTo>
                  <a:lnTo>
                    <a:pt x="1848" y="414"/>
                  </a:lnTo>
                  <a:lnTo>
                    <a:pt x="1848" y="414"/>
                  </a:lnTo>
                  <a:lnTo>
                    <a:pt x="1779" y="441"/>
                  </a:lnTo>
                  <a:lnTo>
                    <a:pt x="17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6" name="Google Shape;366;p8"/>
            <p:cNvSpPr/>
            <p:nvPr/>
          </p:nvSpPr>
          <p:spPr>
            <a:xfrm>
              <a:off x="5385275" y="3170550"/>
              <a:ext cx="46550" cy="101725"/>
            </a:xfrm>
            <a:custGeom>
              <a:rect b="b" l="l" r="r" t="t"/>
              <a:pathLst>
                <a:path extrusionOk="0" h="4069" w="1862">
                  <a:moveTo>
                    <a:pt x="1186" y="0"/>
                  </a:moveTo>
                  <a:lnTo>
                    <a:pt x="1035" y="207"/>
                  </a:lnTo>
                  <a:lnTo>
                    <a:pt x="869" y="414"/>
                  </a:lnTo>
                  <a:lnTo>
                    <a:pt x="717" y="621"/>
                  </a:lnTo>
                  <a:lnTo>
                    <a:pt x="648" y="731"/>
                  </a:lnTo>
                  <a:lnTo>
                    <a:pt x="579" y="841"/>
                  </a:lnTo>
                  <a:lnTo>
                    <a:pt x="428" y="1159"/>
                  </a:lnTo>
                  <a:lnTo>
                    <a:pt x="304" y="1476"/>
                  </a:lnTo>
                  <a:lnTo>
                    <a:pt x="193" y="1793"/>
                  </a:lnTo>
                  <a:lnTo>
                    <a:pt x="97" y="2124"/>
                  </a:lnTo>
                  <a:lnTo>
                    <a:pt x="0" y="2524"/>
                  </a:lnTo>
                  <a:lnTo>
                    <a:pt x="28" y="2607"/>
                  </a:lnTo>
                  <a:lnTo>
                    <a:pt x="69" y="2703"/>
                  </a:lnTo>
                  <a:lnTo>
                    <a:pt x="138" y="2827"/>
                  </a:lnTo>
                  <a:lnTo>
                    <a:pt x="221" y="2965"/>
                  </a:lnTo>
                  <a:lnTo>
                    <a:pt x="345" y="3103"/>
                  </a:lnTo>
                  <a:lnTo>
                    <a:pt x="510" y="3241"/>
                  </a:lnTo>
                  <a:lnTo>
                    <a:pt x="593" y="3296"/>
                  </a:lnTo>
                  <a:lnTo>
                    <a:pt x="704" y="3351"/>
                  </a:lnTo>
                  <a:lnTo>
                    <a:pt x="814" y="3407"/>
                  </a:lnTo>
                  <a:lnTo>
                    <a:pt x="938" y="3448"/>
                  </a:lnTo>
                  <a:lnTo>
                    <a:pt x="938" y="4013"/>
                  </a:lnTo>
                  <a:lnTo>
                    <a:pt x="1048" y="4041"/>
                  </a:lnTo>
                  <a:lnTo>
                    <a:pt x="1172" y="4055"/>
                  </a:lnTo>
                  <a:lnTo>
                    <a:pt x="1310" y="4069"/>
                  </a:lnTo>
                  <a:lnTo>
                    <a:pt x="1297" y="3751"/>
                  </a:lnTo>
                  <a:lnTo>
                    <a:pt x="1297" y="3434"/>
                  </a:lnTo>
                  <a:lnTo>
                    <a:pt x="1310" y="3048"/>
                  </a:lnTo>
                  <a:lnTo>
                    <a:pt x="1338" y="2662"/>
                  </a:lnTo>
                  <a:lnTo>
                    <a:pt x="1338" y="2662"/>
                  </a:lnTo>
                  <a:lnTo>
                    <a:pt x="814" y="2786"/>
                  </a:lnTo>
                  <a:lnTo>
                    <a:pt x="248" y="1779"/>
                  </a:lnTo>
                  <a:lnTo>
                    <a:pt x="248" y="1779"/>
                  </a:lnTo>
                  <a:lnTo>
                    <a:pt x="345" y="1807"/>
                  </a:lnTo>
                  <a:lnTo>
                    <a:pt x="621" y="1890"/>
                  </a:lnTo>
                  <a:lnTo>
                    <a:pt x="786" y="1959"/>
                  </a:lnTo>
                  <a:lnTo>
                    <a:pt x="979" y="2041"/>
                  </a:lnTo>
                  <a:lnTo>
                    <a:pt x="1186" y="2124"/>
                  </a:lnTo>
                  <a:lnTo>
                    <a:pt x="1393" y="2234"/>
                  </a:lnTo>
                  <a:lnTo>
                    <a:pt x="1476" y="1710"/>
                  </a:lnTo>
                  <a:lnTo>
                    <a:pt x="1572" y="1200"/>
                  </a:lnTo>
                  <a:lnTo>
                    <a:pt x="1710" y="676"/>
                  </a:lnTo>
                  <a:lnTo>
                    <a:pt x="1862" y="166"/>
                  </a:lnTo>
                  <a:lnTo>
                    <a:pt x="1793" y="179"/>
                  </a:lnTo>
                  <a:lnTo>
                    <a:pt x="1710" y="207"/>
                  </a:lnTo>
                  <a:lnTo>
                    <a:pt x="1628" y="235"/>
                  </a:lnTo>
                  <a:lnTo>
                    <a:pt x="1559" y="290"/>
                  </a:lnTo>
                  <a:lnTo>
                    <a:pt x="1531" y="304"/>
                  </a:lnTo>
                  <a:lnTo>
                    <a:pt x="1490" y="304"/>
                  </a:lnTo>
                  <a:lnTo>
                    <a:pt x="1434" y="290"/>
                  </a:lnTo>
                  <a:lnTo>
                    <a:pt x="1393" y="248"/>
                  </a:lnTo>
                  <a:lnTo>
                    <a:pt x="1379" y="221"/>
                  </a:lnTo>
                  <a:lnTo>
                    <a:pt x="1379" y="193"/>
                  </a:lnTo>
                  <a:lnTo>
                    <a:pt x="1379" y="138"/>
                  </a:lnTo>
                  <a:lnTo>
                    <a:pt x="1366" y="97"/>
                  </a:lnTo>
                  <a:lnTo>
                    <a:pt x="1352" y="69"/>
                  </a:lnTo>
                  <a:lnTo>
                    <a:pt x="1324" y="42"/>
                  </a:lnTo>
                  <a:lnTo>
                    <a:pt x="1269" y="1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7" name="Google Shape;367;p8"/>
            <p:cNvSpPr/>
            <p:nvPr/>
          </p:nvSpPr>
          <p:spPr>
            <a:xfrm>
              <a:off x="5333200" y="3151925"/>
              <a:ext cx="81400" cy="135875"/>
            </a:xfrm>
            <a:custGeom>
              <a:rect b="b" l="l" r="r" t="t"/>
              <a:pathLst>
                <a:path extrusionOk="0" h="5435" w="3256">
                  <a:moveTo>
                    <a:pt x="2566" y="0"/>
                  </a:moveTo>
                  <a:lnTo>
                    <a:pt x="2345" y="14"/>
                  </a:lnTo>
                  <a:lnTo>
                    <a:pt x="2194" y="42"/>
                  </a:lnTo>
                  <a:lnTo>
                    <a:pt x="2028" y="83"/>
                  </a:lnTo>
                  <a:lnTo>
                    <a:pt x="1876" y="138"/>
                  </a:lnTo>
                  <a:lnTo>
                    <a:pt x="1738" y="194"/>
                  </a:lnTo>
                  <a:lnTo>
                    <a:pt x="1587" y="263"/>
                  </a:lnTo>
                  <a:lnTo>
                    <a:pt x="1449" y="345"/>
                  </a:lnTo>
                  <a:lnTo>
                    <a:pt x="1311" y="428"/>
                  </a:lnTo>
                  <a:lnTo>
                    <a:pt x="1187" y="525"/>
                  </a:lnTo>
                  <a:lnTo>
                    <a:pt x="1063" y="635"/>
                  </a:lnTo>
                  <a:lnTo>
                    <a:pt x="939" y="745"/>
                  </a:lnTo>
                  <a:lnTo>
                    <a:pt x="828" y="856"/>
                  </a:lnTo>
                  <a:lnTo>
                    <a:pt x="732" y="980"/>
                  </a:lnTo>
                  <a:lnTo>
                    <a:pt x="539" y="1242"/>
                  </a:lnTo>
                  <a:lnTo>
                    <a:pt x="359" y="1518"/>
                  </a:lnTo>
                  <a:lnTo>
                    <a:pt x="249" y="1766"/>
                  </a:lnTo>
                  <a:lnTo>
                    <a:pt x="152" y="2028"/>
                  </a:lnTo>
                  <a:lnTo>
                    <a:pt x="70" y="2290"/>
                  </a:lnTo>
                  <a:lnTo>
                    <a:pt x="28" y="2552"/>
                  </a:lnTo>
                  <a:lnTo>
                    <a:pt x="1" y="2814"/>
                  </a:lnTo>
                  <a:lnTo>
                    <a:pt x="15" y="3076"/>
                  </a:lnTo>
                  <a:lnTo>
                    <a:pt x="42" y="3338"/>
                  </a:lnTo>
                  <a:lnTo>
                    <a:pt x="83" y="3600"/>
                  </a:lnTo>
                  <a:lnTo>
                    <a:pt x="125" y="3283"/>
                  </a:lnTo>
                  <a:lnTo>
                    <a:pt x="166" y="2979"/>
                  </a:lnTo>
                  <a:lnTo>
                    <a:pt x="235" y="2676"/>
                  </a:lnTo>
                  <a:lnTo>
                    <a:pt x="332" y="2373"/>
                  </a:lnTo>
                  <a:lnTo>
                    <a:pt x="414" y="2166"/>
                  </a:lnTo>
                  <a:lnTo>
                    <a:pt x="497" y="1986"/>
                  </a:lnTo>
                  <a:lnTo>
                    <a:pt x="608" y="1793"/>
                  </a:lnTo>
                  <a:lnTo>
                    <a:pt x="732" y="1614"/>
                  </a:lnTo>
                  <a:lnTo>
                    <a:pt x="856" y="1449"/>
                  </a:lnTo>
                  <a:lnTo>
                    <a:pt x="1007" y="1297"/>
                  </a:lnTo>
                  <a:lnTo>
                    <a:pt x="1159" y="1159"/>
                  </a:lnTo>
                  <a:lnTo>
                    <a:pt x="1325" y="1021"/>
                  </a:lnTo>
                  <a:lnTo>
                    <a:pt x="1532" y="869"/>
                  </a:lnTo>
                  <a:lnTo>
                    <a:pt x="1738" y="731"/>
                  </a:lnTo>
                  <a:lnTo>
                    <a:pt x="1973" y="594"/>
                  </a:lnTo>
                  <a:lnTo>
                    <a:pt x="2207" y="469"/>
                  </a:lnTo>
                  <a:lnTo>
                    <a:pt x="2442" y="373"/>
                  </a:lnTo>
                  <a:lnTo>
                    <a:pt x="2566" y="331"/>
                  </a:lnTo>
                  <a:lnTo>
                    <a:pt x="2690" y="304"/>
                  </a:lnTo>
                  <a:lnTo>
                    <a:pt x="2814" y="276"/>
                  </a:lnTo>
                  <a:lnTo>
                    <a:pt x="3062" y="276"/>
                  </a:lnTo>
                  <a:lnTo>
                    <a:pt x="3186" y="290"/>
                  </a:lnTo>
                  <a:lnTo>
                    <a:pt x="3214" y="304"/>
                  </a:lnTo>
                  <a:lnTo>
                    <a:pt x="3214" y="318"/>
                  </a:lnTo>
                  <a:lnTo>
                    <a:pt x="3200" y="345"/>
                  </a:lnTo>
                  <a:lnTo>
                    <a:pt x="3186" y="345"/>
                  </a:lnTo>
                  <a:lnTo>
                    <a:pt x="2938" y="373"/>
                  </a:lnTo>
                  <a:lnTo>
                    <a:pt x="2704" y="414"/>
                  </a:lnTo>
                  <a:lnTo>
                    <a:pt x="2469" y="483"/>
                  </a:lnTo>
                  <a:lnTo>
                    <a:pt x="2235" y="566"/>
                  </a:lnTo>
                  <a:lnTo>
                    <a:pt x="2014" y="676"/>
                  </a:lnTo>
                  <a:lnTo>
                    <a:pt x="1807" y="787"/>
                  </a:lnTo>
                  <a:lnTo>
                    <a:pt x="1601" y="924"/>
                  </a:lnTo>
                  <a:lnTo>
                    <a:pt x="1407" y="1076"/>
                  </a:lnTo>
                  <a:lnTo>
                    <a:pt x="1228" y="1242"/>
                  </a:lnTo>
                  <a:lnTo>
                    <a:pt x="1049" y="1421"/>
                  </a:lnTo>
                  <a:lnTo>
                    <a:pt x="897" y="1614"/>
                  </a:lnTo>
                  <a:lnTo>
                    <a:pt x="759" y="1807"/>
                  </a:lnTo>
                  <a:lnTo>
                    <a:pt x="621" y="2014"/>
                  </a:lnTo>
                  <a:lnTo>
                    <a:pt x="511" y="2235"/>
                  </a:lnTo>
                  <a:lnTo>
                    <a:pt x="428" y="2455"/>
                  </a:lnTo>
                  <a:lnTo>
                    <a:pt x="346" y="2690"/>
                  </a:lnTo>
                  <a:lnTo>
                    <a:pt x="277" y="2979"/>
                  </a:lnTo>
                  <a:lnTo>
                    <a:pt x="221" y="3269"/>
                  </a:lnTo>
                  <a:lnTo>
                    <a:pt x="194" y="3572"/>
                  </a:lnTo>
                  <a:lnTo>
                    <a:pt x="166" y="3876"/>
                  </a:lnTo>
                  <a:lnTo>
                    <a:pt x="263" y="4083"/>
                  </a:lnTo>
                  <a:lnTo>
                    <a:pt x="373" y="4289"/>
                  </a:lnTo>
                  <a:lnTo>
                    <a:pt x="497" y="4483"/>
                  </a:lnTo>
                  <a:lnTo>
                    <a:pt x="635" y="4662"/>
                  </a:lnTo>
                  <a:lnTo>
                    <a:pt x="787" y="4841"/>
                  </a:lnTo>
                  <a:lnTo>
                    <a:pt x="966" y="5007"/>
                  </a:lnTo>
                  <a:lnTo>
                    <a:pt x="1159" y="5158"/>
                  </a:lnTo>
                  <a:lnTo>
                    <a:pt x="1380" y="5282"/>
                  </a:lnTo>
                  <a:lnTo>
                    <a:pt x="1656" y="5434"/>
                  </a:lnTo>
                  <a:lnTo>
                    <a:pt x="1669" y="5089"/>
                  </a:lnTo>
                  <a:lnTo>
                    <a:pt x="1711" y="4745"/>
                  </a:lnTo>
                  <a:lnTo>
                    <a:pt x="1766" y="4414"/>
                  </a:lnTo>
                  <a:lnTo>
                    <a:pt x="1835" y="4069"/>
                  </a:lnTo>
                  <a:lnTo>
                    <a:pt x="1973" y="3407"/>
                  </a:lnTo>
                  <a:lnTo>
                    <a:pt x="2125" y="2759"/>
                  </a:lnTo>
                  <a:lnTo>
                    <a:pt x="2221" y="2441"/>
                  </a:lnTo>
                  <a:lnTo>
                    <a:pt x="2318" y="2138"/>
                  </a:lnTo>
                  <a:lnTo>
                    <a:pt x="2442" y="1835"/>
                  </a:lnTo>
                  <a:lnTo>
                    <a:pt x="2580" y="1545"/>
                  </a:lnTo>
                  <a:lnTo>
                    <a:pt x="2690" y="1338"/>
                  </a:lnTo>
                  <a:lnTo>
                    <a:pt x="2814" y="1131"/>
                  </a:lnTo>
                  <a:lnTo>
                    <a:pt x="2897" y="1021"/>
                  </a:lnTo>
                  <a:lnTo>
                    <a:pt x="2966" y="924"/>
                  </a:lnTo>
                  <a:lnTo>
                    <a:pt x="3062" y="828"/>
                  </a:lnTo>
                  <a:lnTo>
                    <a:pt x="3145" y="759"/>
                  </a:lnTo>
                  <a:lnTo>
                    <a:pt x="3062" y="759"/>
                  </a:lnTo>
                  <a:lnTo>
                    <a:pt x="3021" y="745"/>
                  </a:lnTo>
                  <a:lnTo>
                    <a:pt x="2980" y="731"/>
                  </a:lnTo>
                  <a:lnTo>
                    <a:pt x="2938" y="704"/>
                  </a:lnTo>
                  <a:lnTo>
                    <a:pt x="2924" y="662"/>
                  </a:lnTo>
                  <a:lnTo>
                    <a:pt x="2911" y="635"/>
                  </a:lnTo>
                  <a:lnTo>
                    <a:pt x="2924" y="594"/>
                  </a:lnTo>
                  <a:lnTo>
                    <a:pt x="2938" y="552"/>
                  </a:lnTo>
                  <a:lnTo>
                    <a:pt x="2966" y="525"/>
                  </a:lnTo>
                  <a:lnTo>
                    <a:pt x="2993" y="511"/>
                  </a:lnTo>
                  <a:lnTo>
                    <a:pt x="3035" y="497"/>
                  </a:lnTo>
                  <a:lnTo>
                    <a:pt x="3131" y="511"/>
                  </a:lnTo>
                  <a:lnTo>
                    <a:pt x="3173" y="442"/>
                  </a:lnTo>
                  <a:lnTo>
                    <a:pt x="3200" y="373"/>
                  </a:lnTo>
                  <a:lnTo>
                    <a:pt x="3242" y="263"/>
                  </a:lnTo>
                  <a:lnTo>
                    <a:pt x="3255" y="180"/>
                  </a:lnTo>
                  <a:lnTo>
                    <a:pt x="3255" y="83"/>
                  </a:lnTo>
                  <a:lnTo>
                    <a:pt x="3021" y="42"/>
                  </a:lnTo>
                  <a:lnTo>
                    <a:pt x="2800" y="14"/>
                  </a:lnTo>
                  <a:lnTo>
                    <a:pt x="25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8" name="Google Shape;368;p8"/>
            <p:cNvSpPr/>
            <p:nvPr/>
          </p:nvSpPr>
          <p:spPr>
            <a:xfrm>
              <a:off x="5377325" y="3234325"/>
              <a:ext cx="41750" cy="65525"/>
            </a:xfrm>
            <a:custGeom>
              <a:rect b="b" l="l" r="r" t="t"/>
              <a:pathLst>
                <a:path extrusionOk="0" h="2621" w="1670">
                  <a:moveTo>
                    <a:pt x="304" y="1"/>
                  </a:moveTo>
                  <a:lnTo>
                    <a:pt x="194" y="594"/>
                  </a:lnTo>
                  <a:lnTo>
                    <a:pt x="84" y="1187"/>
                  </a:lnTo>
                  <a:lnTo>
                    <a:pt x="56" y="1435"/>
                  </a:lnTo>
                  <a:lnTo>
                    <a:pt x="29" y="1683"/>
                  </a:lnTo>
                  <a:lnTo>
                    <a:pt x="1" y="2180"/>
                  </a:lnTo>
                  <a:lnTo>
                    <a:pt x="194" y="2276"/>
                  </a:lnTo>
                  <a:lnTo>
                    <a:pt x="401" y="2345"/>
                  </a:lnTo>
                  <a:lnTo>
                    <a:pt x="594" y="2414"/>
                  </a:lnTo>
                  <a:lnTo>
                    <a:pt x="815" y="2469"/>
                  </a:lnTo>
                  <a:lnTo>
                    <a:pt x="1022" y="2524"/>
                  </a:lnTo>
                  <a:lnTo>
                    <a:pt x="1228" y="2566"/>
                  </a:lnTo>
                  <a:lnTo>
                    <a:pt x="1449" y="2593"/>
                  </a:lnTo>
                  <a:lnTo>
                    <a:pt x="1670" y="2621"/>
                  </a:lnTo>
                  <a:lnTo>
                    <a:pt x="1670" y="2524"/>
                  </a:lnTo>
                  <a:lnTo>
                    <a:pt x="1656" y="2152"/>
                  </a:lnTo>
                  <a:lnTo>
                    <a:pt x="1642" y="1780"/>
                  </a:lnTo>
                  <a:lnTo>
                    <a:pt x="1421" y="1724"/>
                  </a:lnTo>
                  <a:lnTo>
                    <a:pt x="1311" y="1669"/>
                  </a:lnTo>
                  <a:lnTo>
                    <a:pt x="1201" y="1614"/>
                  </a:lnTo>
                  <a:lnTo>
                    <a:pt x="1104" y="1559"/>
                  </a:lnTo>
                  <a:lnTo>
                    <a:pt x="994" y="1476"/>
                  </a:lnTo>
                  <a:lnTo>
                    <a:pt x="897" y="1393"/>
                  </a:lnTo>
                  <a:lnTo>
                    <a:pt x="801" y="1297"/>
                  </a:lnTo>
                  <a:lnTo>
                    <a:pt x="718" y="1187"/>
                  </a:lnTo>
                  <a:lnTo>
                    <a:pt x="635" y="1062"/>
                  </a:lnTo>
                  <a:lnTo>
                    <a:pt x="553" y="925"/>
                  </a:lnTo>
                  <a:lnTo>
                    <a:pt x="484" y="773"/>
                  </a:lnTo>
                  <a:lnTo>
                    <a:pt x="429" y="607"/>
                  </a:lnTo>
                  <a:lnTo>
                    <a:pt x="373" y="414"/>
                  </a:lnTo>
                  <a:lnTo>
                    <a:pt x="346" y="221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bg>
      <p:bgPr>
        <a:solidFill>
          <a:srgbClr val="FF6D00"/>
        </a:solidFill>
      </p:bgPr>
    </p:bg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0" name="Google Shape;370;p9"/>
          <p:cNvGrpSpPr/>
          <p:nvPr/>
        </p:nvGrpSpPr>
        <p:grpSpPr>
          <a:xfrm>
            <a:off x="31" y="57"/>
            <a:ext cx="9143948" cy="5143382"/>
            <a:chOff x="3823775" y="2361025"/>
            <a:chExt cx="1765275" cy="992950"/>
          </a:xfrm>
        </p:grpSpPr>
        <p:sp>
          <p:nvSpPr>
            <p:cNvPr id="371" name="Google Shape;371;p9"/>
            <p:cNvSpPr/>
            <p:nvPr/>
          </p:nvSpPr>
          <p:spPr>
            <a:xfrm>
              <a:off x="4709850" y="2894025"/>
              <a:ext cx="157600" cy="157950"/>
            </a:xfrm>
            <a:custGeom>
              <a:rect b="b" l="l" r="r" t="t"/>
              <a:pathLst>
                <a:path extrusionOk="0" h="6318" w="6304">
                  <a:moveTo>
                    <a:pt x="3145" y="1"/>
                  </a:moveTo>
                  <a:lnTo>
                    <a:pt x="2828" y="28"/>
                  </a:lnTo>
                  <a:lnTo>
                    <a:pt x="2511" y="70"/>
                  </a:lnTo>
                  <a:lnTo>
                    <a:pt x="2207" y="153"/>
                  </a:lnTo>
                  <a:lnTo>
                    <a:pt x="1918" y="249"/>
                  </a:lnTo>
                  <a:lnTo>
                    <a:pt x="1642" y="387"/>
                  </a:lnTo>
                  <a:lnTo>
                    <a:pt x="1393" y="539"/>
                  </a:lnTo>
                  <a:lnTo>
                    <a:pt x="1145" y="732"/>
                  </a:lnTo>
                  <a:lnTo>
                    <a:pt x="925" y="925"/>
                  </a:lnTo>
                  <a:lnTo>
                    <a:pt x="718" y="1159"/>
                  </a:lnTo>
                  <a:lnTo>
                    <a:pt x="538" y="1394"/>
                  </a:lnTo>
                  <a:lnTo>
                    <a:pt x="373" y="1656"/>
                  </a:lnTo>
                  <a:lnTo>
                    <a:pt x="249" y="1932"/>
                  </a:lnTo>
                  <a:lnTo>
                    <a:pt x="138" y="2221"/>
                  </a:lnTo>
                  <a:lnTo>
                    <a:pt x="56" y="2525"/>
                  </a:lnTo>
                  <a:lnTo>
                    <a:pt x="14" y="2842"/>
                  </a:lnTo>
                  <a:lnTo>
                    <a:pt x="1" y="3159"/>
                  </a:lnTo>
                  <a:lnTo>
                    <a:pt x="14" y="3490"/>
                  </a:lnTo>
                  <a:lnTo>
                    <a:pt x="56" y="3793"/>
                  </a:lnTo>
                  <a:lnTo>
                    <a:pt x="138" y="4097"/>
                  </a:lnTo>
                  <a:lnTo>
                    <a:pt x="249" y="4386"/>
                  </a:lnTo>
                  <a:lnTo>
                    <a:pt x="373" y="4662"/>
                  </a:lnTo>
                  <a:lnTo>
                    <a:pt x="538" y="4924"/>
                  </a:lnTo>
                  <a:lnTo>
                    <a:pt x="718" y="5172"/>
                  </a:lnTo>
                  <a:lnTo>
                    <a:pt x="925" y="5393"/>
                  </a:lnTo>
                  <a:lnTo>
                    <a:pt x="1145" y="5600"/>
                  </a:lnTo>
                  <a:lnTo>
                    <a:pt x="1393" y="5779"/>
                  </a:lnTo>
                  <a:lnTo>
                    <a:pt x="1642" y="5931"/>
                  </a:lnTo>
                  <a:lnTo>
                    <a:pt x="1918" y="6069"/>
                  </a:lnTo>
                  <a:lnTo>
                    <a:pt x="2207" y="6179"/>
                  </a:lnTo>
                  <a:lnTo>
                    <a:pt x="2511" y="6248"/>
                  </a:lnTo>
                  <a:lnTo>
                    <a:pt x="2828" y="6303"/>
                  </a:lnTo>
                  <a:lnTo>
                    <a:pt x="3145" y="6317"/>
                  </a:lnTo>
                  <a:lnTo>
                    <a:pt x="3476" y="6303"/>
                  </a:lnTo>
                  <a:lnTo>
                    <a:pt x="3793" y="6248"/>
                  </a:lnTo>
                  <a:lnTo>
                    <a:pt x="4083" y="6179"/>
                  </a:lnTo>
                  <a:lnTo>
                    <a:pt x="4372" y="6069"/>
                  </a:lnTo>
                  <a:lnTo>
                    <a:pt x="4648" y="5931"/>
                  </a:lnTo>
                  <a:lnTo>
                    <a:pt x="4910" y="5779"/>
                  </a:lnTo>
                  <a:lnTo>
                    <a:pt x="5158" y="5600"/>
                  </a:lnTo>
                  <a:lnTo>
                    <a:pt x="5379" y="5393"/>
                  </a:lnTo>
                  <a:lnTo>
                    <a:pt x="5586" y="5172"/>
                  </a:lnTo>
                  <a:lnTo>
                    <a:pt x="5765" y="4924"/>
                  </a:lnTo>
                  <a:lnTo>
                    <a:pt x="5931" y="4662"/>
                  </a:lnTo>
                  <a:lnTo>
                    <a:pt x="6055" y="4386"/>
                  </a:lnTo>
                  <a:lnTo>
                    <a:pt x="6165" y="4097"/>
                  </a:lnTo>
                  <a:lnTo>
                    <a:pt x="6234" y="3793"/>
                  </a:lnTo>
                  <a:lnTo>
                    <a:pt x="6289" y="3490"/>
                  </a:lnTo>
                  <a:lnTo>
                    <a:pt x="6303" y="3159"/>
                  </a:lnTo>
                  <a:lnTo>
                    <a:pt x="6289" y="2842"/>
                  </a:lnTo>
                  <a:lnTo>
                    <a:pt x="6234" y="2525"/>
                  </a:lnTo>
                  <a:lnTo>
                    <a:pt x="6165" y="2221"/>
                  </a:lnTo>
                  <a:lnTo>
                    <a:pt x="6055" y="1932"/>
                  </a:lnTo>
                  <a:lnTo>
                    <a:pt x="5931" y="1656"/>
                  </a:lnTo>
                  <a:lnTo>
                    <a:pt x="5765" y="1394"/>
                  </a:lnTo>
                  <a:lnTo>
                    <a:pt x="5586" y="1159"/>
                  </a:lnTo>
                  <a:lnTo>
                    <a:pt x="5379" y="925"/>
                  </a:lnTo>
                  <a:lnTo>
                    <a:pt x="5158" y="732"/>
                  </a:lnTo>
                  <a:lnTo>
                    <a:pt x="4910" y="539"/>
                  </a:lnTo>
                  <a:lnTo>
                    <a:pt x="4648" y="387"/>
                  </a:lnTo>
                  <a:lnTo>
                    <a:pt x="4372" y="249"/>
                  </a:lnTo>
                  <a:lnTo>
                    <a:pt x="4083" y="153"/>
                  </a:lnTo>
                  <a:lnTo>
                    <a:pt x="3793" y="70"/>
                  </a:lnTo>
                  <a:lnTo>
                    <a:pt x="3476" y="28"/>
                  </a:lnTo>
                  <a:lnTo>
                    <a:pt x="3145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" name="Google Shape;372;p9"/>
            <p:cNvSpPr/>
            <p:nvPr/>
          </p:nvSpPr>
          <p:spPr>
            <a:xfrm>
              <a:off x="4468175" y="3072275"/>
              <a:ext cx="157925" cy="157950"/>
            </a:xfrm>
            <a:custGeom>
              <a:rect b="b" l="l" r="r" t="t"/>
              <a:pathLst>
                <a:path extrusionOk="0" h="6318" w="6317">
                  <a:moveTo>
                    <a:pt x="3158" y="1"/>
                  </a:moveTo>
                  <a:lnTo>
                    <a:pt x="2841" y="28"/>
                  </a:lnTo>
                  <a:lnTo>
                    <a:pt x="2524" y="70"/>
                  </a:lnTo>
                  <a:lnTo>
                    <a:pt x="2220" y="152"/>
                  </a:lnTo>
                  <a:lnTo>
                    <a:pt x="1931" y="249"/>
                  </a:lnTo>
                  <a:lnTo>
                    <a:pt x="1655" y="387"/>
                  </a:lnTo>
                  <a:lnTo>
                    <a:pt x="1393" y="552"/>
                  </a:lnTo>
                  <a:lnTo>
                    <a:pt x="1159" y="732"/>
                  </a:lnTo>
                  <a:lnTo>
                    <a:pt x="924" y="925"/>
                  </a:lnTo>
                  <a:lnTo>
                    <a:pt x="731" y="1159"/>
                  </a:lnTo>
                  <a:lnTo>
                    <a:pt x="552" y="1394"/>
                  </a:lnTo>
                  <a:lnTo>
                    <a:pt x="386" y="1656"/>
                  </a:lnTo>
                  <a:lnTo>
                    <a:pt x="248" y="1932"/>
                  </a:lnTo>
                  <a:lnTo>
                    <a:pt x="152" y="2221"/>
                  </a:lnTo>
                  <a:lnTo>
                    <a:pt x="69" y="2525"/>
                  </a:lnTo>
                  <a:lnTo>
                    <a:pt x="28" y="2842"/>
                  </a:lnTo>
                  <a:lnTo>
                    <a:pt x="0" y="3159"/>
                  </a:lnTo>
                  <a:lnTo>
                    <a:pt x="28" y="3490"/>
                  </a:lnTo>
                  <a:lnTo>
                    <a:pt x="69" y="3793"/>
                  </a:lnTo>
                  <a:lnTo>
                    <a:pt x="152" y="4097"/>
                  </a:lnTo>
                  <a:lnTo>
                    <a:pt x="248" y="4386"/>
                  </a:lnTo>
                  <a:lnTo>
                    <a:pt x="386" y="4662"/>
                  </a:lnTo>
                  <a:lnTo>
                    <a:pt x="552" y="4924"/>
                  </a:lnTo>
                  <a:lnTo>
                    <a:pt x="731" y="5172"/>
                  </a:lnTo>
                  <a:lnTo>
                    <a:pt x="924" y="5393"/>
                  </a:lnTo>
                  <a:lnTo>
                    <a:pt x="1159" y="5600"/>
                  </a:lnTo>
                  <a:lnTo>
                    <a:pt x="1393" y="5779"/>
                  </a:lnTo>
                  <a:lnTo>
                    <a:pt x="1655" y="5931"/>
                  </a:lnTo>
                  <a:lnTo>
                    <a:pt x="1931" y="6069"/>
                  </a:lnTo>
                  <a:lnTo>
                    <a:pt x="2220" y="6179"/>
                  </a:lnTo>
                  <a:lnTo>
                    <a:pt x="2524" y="6248"/>
                  </a:lnTo>
                  <a:lnTo>
                    <a:pt x="2841" y="6303"/>
                  </a:lnTo>
                  <a:lnTo>
                    <a:pt x="3158" y="6317"/>
                  </a:lnTo>
                  <a:lnTo>
                    <a:pt x="3489" y="6303"/>
                  </a:lnTo>
                  <a:lnTo>
                    <a:pt x="3793" y="6248"/>
                  </a:lnTo>
                  <a:lnTo>
                    <a:pt x="4096" y="6179"/>
                  </a:lnTo>
                  <a:lnTo>
                    <a:pt x="4386" y="6069"/>
                  </a:lnTo>
                  <a:lnTo>
                    <a:pt x="4661" y="5931"/>
                  </a:lnTo>
                  <a:lnTo>
                    <a:pt x="4923" y="5779"/>
                  </a:lnTo>
                  <a:lnTo>
                    <a:pt x="5172" y="5600"/>
                  </a:lnTo>
                  <a:lnTo>
                    <a:pt x="5392" y="5393"/>
                  </a:lnTo>
                  <a:lnTo>
                    <a:pt x="5599" y="5172"/>
                  </a:lnTo>
                  <a:lnTo>
                    <a:pt x="5779" y="4924"/>
                  </a:lnTo>
                  <a:lnTo>
                    <a:pt x="5930" y="4662"/>
                  </a:lnTo>
                  <a:lnTo>
                    <a:pt x="6068" y="4386"/>
                  </a:lnTo>
                  <a:lnTo>
                    <a:pt x="6178" y="4097"/>
                  </a:lnTo>
                  <a:lnTo>
                    <a:pt x="6247" y="3793"/>
                  </a:lnTo>
                  <a:lnTo>
                    <a:pt x="6303" y="3490"/>
                  </a:lnTo>
                  <a:lnTo>
                    <a:pt x="6316" y="3159"/>
                  </a:lnTo>
                  <a:lnTo>
                    <a:pt x="6303" y="2842"/>
                  </a:lnTo>
                  <a:lnTo>
                    <a:pt x="6247" y="2525"/>
                  </a:lnTo>
                  <a:lnTo>
                    <a:pt x="6178" y="2221"/>
                  </a:lnTo>
                  <a:lnTo>
                    <a:pt x="6068" y="1932"/>
                  </a:lnTo>
                  <a:lnTo>
                    <a:pt x="5930" y="1656"/>
                  </a:lnTo>
                  <a:lnTo>
                    <a:pt x="5779" y="1394"/>
                  </a:lnTo>
                  <a:lnTo>
                    <a:pt x="5599" y="1159"/>
                  </a:lnTo>
                  <a:lnTo>
                    <a:pt x="5392" y="925"/>
                  </a:lnTo>
                  <a:lnTo>
                    <a:pt x="5172" y="732"/>
                  </a:lnTo>
                  <a:lnTo>
                    <a:pt x="4923" y="552"/>
                  </a:lnTo>
                  <a:lnTo>
                    <a:pt x="4661" y="387"/>
                  </a:lnTo>
                  <a:lnTo>
                    <a:pt x="4386" y="249"/>
                  </a:lnTo>
                  <a:lnTo>
                    <a:pt x="4096" y="152"/>
                  </a:lnTo>
                  <a:lnTo>
                    <a:pt x="3793" y="70"/>
                  </a:lnTo>
                  <a:lnTo>
                    <a:pt x="3489" y="28"/>
                  </a:lnTo>
                  <a:lnTo>
                    <a:pt x="3158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" name="Google Shape;373;p9"/>
            <p:cNvSpPr/>
            <p:nvPr/>
          </p:nvSpPr>
          <p:spPr>
            <a:xfrm>
              <a:off x="4055125" y="2931950"/>
              <a:ext cx="157925" cy="157600"/>
            </a:xfrm>
            <a:custGeom>
              <a:rect b="b" l="l" r="r" t="t"/>
              <a:pathLst>
                <a:path extrusionOk="0" h="6304" w="6317">
                  <a:moveTo>
                    <a:pt x="3159" y="1"/>
                  </a:moveTo>
                  <a:lnTo>
                    <a:pt x="2841" y="15"/>
                  </a:lnTo>
                  <a:lnTo>
                    <a:pt x="2524" y="56"/>
                  </a:lnTo>
                  <a:lnTo>
                    <a:pt x="2221" y="139"/>
                  </a:lnTo>
                  <a:lnTo>
                    <a:pt x="1931" y="249"/>
                  </a:lnTo>
                  <a:lnTo>
                    <a:pt x="1655" y="373"/>
                  </a:lnTo>
                  <a:lnTo>
                    <a:pt x="1393" y="539"/>
                  </a:lnTo>
                  <a:lnTo>
                    <a:pt x="1159" y="718"/>
                  </a:lnTo>
                  <a:lnTo>
                    <a:pt x="924" y="925"/>
                  </a:lnTo>
                  <a:lnTo>
                    <a:pt x="731" y="1146"/>
                  </a:lnTo>
                  <a:lnTo>
                    <a:pt x="552" y="1394"/>
                  </a:lnTo>
                  <a:lnTo>
                    <a:pt x="387" y="1642"/>
                  </a:lnTo>
                  <a:lnTo>
                    <a:pt x="249" y="1918"/>
                  </a:lnTo>
                  <a:lnTo>
                    <a:pt x="152" y="2207"/>
                  </a:lnTo>
                  <a:lnTo>
                    <a:pt x="69" y="2511"/>
                  </a:lnTo>
                  <a:lnTo>
                    <a:pt x="28" y="2828"/>
                  </a:lnTo>
                  <a:lnTo>
                    <a:pt x="0" y="3145"/>
                  </a:lnTo>
                  <a:lnTo>
                    <a:pt x="28" y="3476"/>
                  </a:lnTo>
                  <a:lnTo>
                    <a:pt x="69" y="3780"/>
                  </a:lnTo>
                  <a:lnTo>
                    <a:pt x="152" y="4083"/>
                  </a:lnTo>
                  <a:lnTo>
                    <a:pt x="249" y="4373"/>
                  </a:lnTo>
                  <a:lnTo>
                    <a:pt x="387" y="4648"/>
                  </a:lnTo>
                  <a:lnTo>
                    <a:pt x="552" y="4910"/>
                  </a:lnTo>
                  <a:lnTo>
                    <a:pt x="731" y="5159"/>
                  </a:lnTo>
                  <a:lnTo>
                    <a:pt x="924" y="5379"/>
                  </a:lnTo>
                  <a:lnTo>
                    <a:pt x="1159" y="5586"/>
                  </a:lnTo>
                  <a:lnTo>
                    <a:pt x="1393" y="5765"/>
                  </a:lnTo>
                  <a:lnTo>
                    <a:pt x="1655" y="5917"/>
                  </a:lnTo>
                  <a:lnTo>
                    <a:pt x="1931" y="6055"/>
                  </a:lnTo>
                  <a:lnTo>
                    <a:pt x="2221" y="6165"/>
                  </a:lnTo>
                  <a:lnTo>
                    <a:pt x="2524" y="6234"/>
                  </a:lnTo>
                  <a:lnTo>
                    <a:pt x="2841" y="6290"/>
                  </a:lnTo>
                  <a:lnTo>
                    <a:pt x="3159" y="6303"/>
                  </a:lnTo>
                  <a:lnTo>
                    <a:pt x="3490" y="6290"/>
                  </a:lnTo>
                  <a:lnTo>
                    <a:pt x="3793" y="6234"/>
                  </a:lnTo>
                  <a:lnTo>
                    <a:pt x="4096" y="6165"/>
                  </a:lnTo>
                  <a:lnTo>
                    <a:pt x="4386" y="6055"/>
                  </a:lnTo>
                  <a:lnTo>
                    <a:pt x="4662" y="5917"/>
                  </a:lnTo>
                  <a:lnTo>
                    <a:pt x="4924" y="5765"/>
                  </a:lnTo>
                  <a:lnTo>
                    <a:pt x="5172" y="5586"/>
                  </a:lnTo>
                  <a:lnTo>
                    <a:pt x="5393" y="5379"/>
                  </a:lnTo>
                  <a:lnTo>
                    <a:pt x="5600" y="5159"/>
                  </a:lnTo>
                  <a:lnTo>
                    <a:pt x="5779" y="4910"/>
                  </a:lnTo>
                  <a:lnTo>
                    <a:pt x="5931" y="4648"/>
                  </a:lnTo>
                  <a:lnTo>
                    <a:pt x="6068" y="4373"/>
                  </a:lnTo>
                  <a:lnTo>
                    <a:pt x="6179" y="4083"/>
                  </a:lnTo>
                  <a:lnTo>
                    <a:pt x="6248" y="3780"/>
                  </a:lnTo>
                  <a:lnTo>
                    <a:pt x="6303" y="3476"/>
                  </a:lnTo>
                  <a:lnTo>
                    <a:pt x="6317" y="3145"/>
                  </a:lnTo>
                  <a:lnTo>
                    <a:pt x="6303" y="2828"/>
                  </a:lnTo>
                  <a:lnTo>
                    <a:pt x="6248" y="2511"/>
                  </a:lnTo>
                  <a:lnTo>
                    <a:pt x="6179" y="2207"/>
                  </a:lnTo>
                  <a:lnTo>
                    <a:pt x="6068" y="1918"/>
                  </a:lnTo>
                  <a:lnTo>
                    <a:pt x="5931" y="1642"/>
                  </a:lnTo>
                  <a:lnTo>
                    <a:pt x="5779" y="1394"/>
                  </a:lnTo>
                  <a:lnTo>
                    <a:pt x="5600" y="1146"/>
                  </a:lnTo>
                  <a:lnTo>
                    <a:pt x="5393" y="925"/>
                  </a:lnTo>
                  <a:lnTo>
                    <a:pt x="5172" y="718"/>
                  </a:lnTo>
                  <a:lnTo>
                    <a:pt x="4924" y="539"/>
                  </a:lnTo>
                  <a:lnTo>
                    <a:pt x="4662" y="373"/>
                  </a:lnTo>
                  <a:lnTo>
                    <a:pt x="4386" y="249"/>
                  </a:lnTo>
                  <a:lnTo>
                    <a:pt x="4096" y="139"/>
                  </a:lnTo>
                  <a:lnTo>
                    <a:pt x="3793" y="56"/>
                  </a:lnTo>
                  <a:lnTo>
                    <a:pt x="3490" y="15"/>
                  </a:lnTo>
                  <a:lnTo>
                    <a:pt x="3159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9"/>
            <p:cNvSpPr/>
            <p:nvPr/>
          </p:nvSpPr>
          <p:spPr>
            <a:xfrm>
              <a:off x="4331975" y="2993675"/>
              <a:ext cx="78975" cy="78625"/>
            </a:xfrm>
            <a:custGeom>
              <a:rect b="b" l="l" r="r" t="t"/>
              <a:pathLst>
                <a:path extrusionOk="0" h="3145" w="3159">
                  <a:moveTo>
                    <a:pt x="1421" y="0"/>
                  </a:moveTo>
                  <a:lnTo>
                    <a:pt x="1269" y="28"/>
                  </a:lnTo>
                  <a:lnTo>
                    <a:pt x="1118" y="69"/>
                  </a:lnTo>
                  <a:lnTo>
                    <a:pt x="966" y="125"/>
                  </a:lnTo>
                  <a:lnTo>
                    <a:pt x="828" y="180"/>
                  </a:lnTo>
                  <a:lnTo>
                    <a:pt x="704" y="262"/>
                  </a:lnTo>
                  <a:lnTo>
                    <a:pt x="580" y="359"/>
                  </a:lnTo>
                  <a:lnTo>
                    <a:pt x="470" y="456"/>
                  </a:lnTo>
                  <a:lnTo>
                    <a:pt x="373" y="566"/>
                  </a:lnTo>
                  <a:lnTo>
                    <a:pt x="276" y="690"/>
                  </a:lnTo>
                  <a:lnTo>
                    <a:pt x="194" y="814"/>
                  </a:lnTo>
                  <a:lnTo>
                    <a:pt x="125" y="952"/>
                  </a:lnTo>
                  <a:lnTo>
                    <a:pt x="83" y="1104"/>
                  </a:lnTo>
                  <a:lnTo>
                    <a:pt x="42" y="1255"/>
                  </a:lnTo>
                  <a:lnTo>
                    <a:pt x="14" y="1407"/>
                  </a:lnTo>
                  <a:lnTo>
                    <a:pt x="1" y="1573"/>
                  </a:lnTo>
                  <a:lnTo>
                    <a:pt x="14" y="1738"/>
                  </a:lnTo>
                  <a:lnTo>
                    <a:pt x="42" y="1890"/>
                  </a:lnTo>
                  <a:lnTo>
                    <a:pt x="83" y="2042"/>
                  </a:lnTo>
                  <a:lnTo>
                    <a:pt x="125" y="2193"/>
                  </a:lnTo>
                  <a:lnTo>
                    <a:pt x="194" y="2331"/>
                  </a:lnTo>
                  <a:lnTo>
                    <a:pt x="276" y="2455"/>
                  </a:lnTo>
                  <a:lnTo>
                    <a:pt x="373" y="2579"/>
                  </a:lnTo>
                  <a:lnTo>
                    <a:pt x="470" y="2690"/>
                  </a:lnTo>
                  <a:lnTo>
                    <a:pt x="580" y="2786"/>
                  </a:lnTo>
                  <a:lnTo>
                    <a:pt x="704" y="2883"/>
                  </a:lnTo>
                  <a:lnTo>
                    <a:pt x="828" y="2965"/>
                  </a:lnTo>
                  <a:lnTo>
                    <a:pt x="966" y="3021"/>
                  </a:lnTo>
                  <a:lnTo>
                    <a:pt x="1118" y="3076"/>
                  </a:lnTo>
                  <a:lnTo>
                    <a:pt x="1269" y="3117"/>
                  </a:lnTo>
                  <a:lnTo>
                    <a:pt x="1421" y="3145"/>
                  </a:lnTo>
                  <a:lnTo>
                    <a:pt x="1752" y="3145"/>
                  </a:lnTo>
                  <a:lnTo>
                    <a:pt x="1904" y="3117"/>
                  </a:lnTo>
                  <a:lnTo>
                    <a:pt x="2055" y="3076"/>
                  </a:lnTo>
                  <a:lnTo>
                    <a:pt x="2193" y="3021"/>
                  </a:lnTo>
                  <a:lnTo>
                    <a:pt x="2331" y="2965"/>
                  </a:lnTo>
                  <a:lnTo>
                    <a:pt x="2469" y="2883"/>
                  </a:lnTo>
                  <a:lnTo>
                    <a:pt x="2593" y="2786"/>
                  </a:lnTo>
                  <a:lnTo>
                    <a:pt x="2704" y="2690"/>
                  </a:lnTo>
                  <a:lnTo>
                    <a:pt x="2800" y="2579"/>
                  </a:lnTo>
                  <a:lnTo>
                    <a:pt x="2897" y="2455"/>
                  </a:lnTo>
                  <a:lnTo>
                    <a:pt x="2979" y="2331"/>
                  </a:lnTo>
                  <a:lnTo>
                    <a:pt x="3035" y="2193"/>
                  </a:lnTo>
                  <a:lnTo>
                    <a:pt x="3090" y="2042"/>
                  </a:lnTo>
                  <a:lnTo>
                    <a:pt x="3131" y="1890"/>
                  </a:lnTo>
                  <a:lnTo>
                    <a:pt x="3159" y="1738"/>
                  </a:lnTo>
                  <a:lnTo>
                    <a:pt x="3159" y="1573"/>
                  </a:lnTo>
                  <a:lnTo>
                    <a:pt x="3159" y="1407"/>
                  </a:lnTo>
                  <a:lnTo>
                    <a:pt x="3131" y="1255"/>
                  </a:lnTo>
                  <a:lnTo>
                    <a:pt x="3090" y="1104"/>
                  </a:lnTo>
                  <a:lnTo>
                    <a:pt x="3035" y="952"/>
                  </a:lnTo>
                  <a:lnTo>
                    <a:pt x="2979" y="814"/>
                  </a:lnTo>
                  <a:lnTo>
                    <a:pt x="2897" y="690"/>
                  </a:lnTo>
                  <a:lnTo>
                    <a:pt x="2800" y="566"/>
                  </a:lnTo>
                  <a:lnTo>
                    <a:pt x="2704" y="456"/>
                  </a:lnTo>
                  <a:lnTo>
                    <a:pt x="2593" y="359"/>
                  </a:lnTo>
                  <a:lnTo>
                    <a:pt x="2469" y="262"/>
                  </a:lnTo>
                  <a:lnTo>
                    <a:pt x="2331" y="180"/>
                  </a:lnTo>
                  <a:lnTo>
                    <a:pt x="2193" y="125"/>
                  </a:lnTo>
                  <a:lnTo>
                    <a:pt x="2055" y="69"/>
                  </a:lnTo>
                  <a:lnTo>
                    <a:pt x="1904" y="28"/>
                  </a:lnTo>
                  <a:lnTo>
                    <a:pt x="1752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" name="Google Shape;375;p9"/>
            <p:cNvSpPr/>
            <p:nvPr/>
          </p:nvSpPr>
          <p:spPr>
            <a:xfrm>
              <a:off x="4584350" y="2398250"/>
              <a:ext cx="78975" cy="78975"/>
            </a:xfrm>
            <a:custGeom>
              <a:rect b="b" l="l" r="r" t="t"/>
              <a:pathLst>
                <a:path extrusionOk="0" h="3159" w="3159">
                  <a:moveTo>
                    <a:pt x="1573" y="0"/>
                  </a:moveTo>
                  <a:lnTo>
                    <a:pt x="1421" y="14"/>
                  </a:lnTo>
                  <a:lnTo>
                    <a:pt x="1256" y="42"/>
                  </a:lnTo>
                  <a:lnTo>
                    <a:pt x="1104" y="69"/>
                  </a:lnTo>
                  <a:lnTo>
                    <a:pt x="966" y="125"/>
                  </a:lnTo>
                  <a:lnTo>
                    <a:pt x="828" y="194"/>
                  </a:lnTo>
                  <a:lnTo>
                    <a:pt x="690" y="276"/>
                  </a:lnTo>
                  <a:lnTo>
                    <a:pt x="580" y="359"/>
                  </a:lnTo>
                  <a:lnTo>
                    <a:pt x="456" y="469"/>
                  </a:lnTo>
                  <a:lnTo>
                    <a:pt x="359" y="580"/>
                  </a:lnTo>
                  <a:lnTo>
                    <a:pt x="263" y="704"/>
                  </a:lnTo>
                  <a:lnTo>
                    <a:pt x="194" y="828"/>
                  </a:lnTo>
                  <a:lnTo>
                    <a:pt x="125" y="966"/>
                  </a:lnTo>
                  <a:lnTo>
                    <a:pt x="70" y="1117"/>
                  </a:lnTo>
                  <a:lnTo>
                    <a:pt x="28" y="1269"/>
                  </a:lnTo>
                  <a:lnTo>
                    <a:pt x="1" y="1421"/>
                  </a:lnTo>
                  <a:lnTo>
                    <a:pt x="1" y="1586"/>
                  </a:lnTo>
                  <a:lnTo>
                    <a:pt x="1" y="1738"/>
                  </a:lnTo>
                  <a:lnTo>
                    <a:pt x="28" y="1904"/>
                  </a:lnTo>
                  <a:lnTo>
                    <a:pt x="70" y="2055"/>
                  </a:lnTo>
                  <a:lnTo>
                    <a:pt x="125" y="2193"/>
                  </a:lnTo>
                  <a:lnTo>
                    <a:pt x="194" y="2331"/>
                  </a:lnTo>
                  <a:lnTo>
                    <a:pt x="263" y="2469"/>
                  </a:lnTo>
                  <a:lnTo>
                    <a:pt x="359" y="2579"/>
                  </a:lnTo>
                  <a:lnTo>
                    <a:pt x="456" y="2703"/>
                  </a:lnTo>
                  <a:lnTo>
                    <a:pt x="580" y="2800"/>
                  </a:lnTo>
                  <a:lnTo>
                    <a:pt x="690" y="2897"/>
                  </a:lnTo>
                  <a:lnTo>
                    <a:pt x="828" y="2965"/>
                  </a:lnTo>
                  <a:lnTo>
                    <a:pt x="966" y="3034"/>
                  </a:lnTo>
                  <a:lnTo>
                    <a:pt x="1104" y="3090"/>
                  </a:lnTo>
                  <a:lnTo>
                    <a:pt x="1256" y="3131"/>
                  </a:lnTo>
                  <a:lnTo>
                    <a:pt x="1421" y="3159"/>
                  </a:lnTo>
                  <a:lnTo>
                    <a:pt x="1738" y="3159"/>
                  </a:lnTo>
                  <a:lnTo>
                    <a:pt x="1890" y="3131"/>
                  </a:lnTo>
                  <a:lnTo>
                    <a:pt x="2042" y="3090"/>
                  </a:lnTo>
                  <a:lnTo>
                    <a:pt x="2193" y="3034"/>
                  </a:lnTo>
                  <a:lnTo>
                    <a:pt x="2331" y="2965"/>
                  </a:lnTo>
                  <a:lnTo>
                    <a:pt x="2455" y="2897"/>
                  </a:lnTo>
                  <a:lnTo>
                    <a:pt x="2580" y="2800"/>
                  </a:lnTo>
                  <a:lnTo>
                    <a:pt x="2690" y="2703"/>
                  </a:lnTo>
                  <a:lnTo>
                    <a:pt x="2800" y="2579"/>
                  </a:lnTo>
                  <a:lnTo>
                    <a:pt x="2883" y="2469"/>
                  </a:lnTo>
                  <a:lnTo>
                    <a:pt x="2966" y="2331"/>
                  </a:lnTo>
                  <a:lnTo>
                    <a:pt x="3035" y="2193"/>
                  </a:lnTo>
                  <a:lnTo>
                    <a:pt x="3090" y="2055"/>
                  </a:lnTo>
                  <a:lnTo>
                    <a:pt x="3117" y="1904"/>
                  </a:lnTo>
                  <a:lnTo>
                    <a:pt x="3145" y="1738"/>
                  </a:lnTo>
                  <a:lnTo>
                    <a:pt x="3159" y="1586"/>
                  </a:lnTo>
                  <a:lnTo>
                    <a:pt x="3145" y="1421"/>
                  </a:lnTo>
                  <a:lnTo>
                    <a:pt x="3117" y="1269"/>
                  </a:lnTo>
                  <a:lnTo>
                    <a:pt x="3090" y="1117"/>
                  </a:lnTo>
                  <a:lnTo>
                    <a:pt x="3035" y="966"/>
                  </a:lnTo>
                  <a:lnTo>
                    <a:pt x="2966" y="828"/>
                  </a:lnTo>
                  <a:lnTo>
                    <a:pt x="2883" y="704"/>
                  </a:lnTo>
                  <a:lnTo>
                    <a:pt x="2800" y="580"/>
                  </a:lnTo>
                  <a:lnTo>
                    <a:pt x="2690" y="469"/>
                  </a:lnTo>
                  <a:lnTo>
                    <a:pt x="2580" y="359"/>
                  </a:lnTo>
                  <a:lnTo>
                    <a:pt x="2455" y="276"/>
                  </a:lnTo>
                  <a:lnTo>
                    <a:pt x="2331" y="194"/>
                  </a:lnTo>
                  <a:lnTo>
                    <a:pt x="2193" y="125"/>
                  </a:lnTo>
                  <a:lnTo>
                    <a:pt x="2042" y="69"/>
                  </a:lnTo>
                  <a:lnTo>
                    <a:pt x="1890" y="42"/>
                  </a:lnTo>
                  <a:lnTo>
                    <a:pt x="1738" y="14"/>
                  </a:lnTo>
                  <a:lnTo>
                    <a:pt x="1573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" name="Google Shape;376;p9"/>
            <p:cNvSpPr/>
            <p:nvPr/>
          </p:nvSpPr>
          <p:spPr>
            <a:xfrm>
              <a:off x="4536075" y="2875425"/>
              <a:ext cx="79000" cy="78975"/>
            </a:xfrm>
            <a:custGeom>
              <a:rect b="b" l="l" r="r" t="t"/>
              <a:pathLst>
                <a:path extrusionOk="0" h="3159" w="3160">
                  <a:moveTo>
                    <a:pt x="1587" y="0"/>
                  </a:moveTo>
                  <a:lnTo>
                    <a:pt x="1421" y="14"/>
                  </a:lnTo>
                  <a:lnTo>
                    <a:pt x="1270" y="28"/>
                  </a:lnTo>
                  <a:lnTo>
                    <a:pt x="1118" y="69"/>
                  </a:lnTo>
                  <a:lnTo>
                    <a:pt x="966" y="124"/>
                  </a:lnTo>
                  <a:lnTo>
                    <a:pt x="828" y="193"/>
                  </a:lnTo>
                  <a:lnTo>
                    <a:pt x="704" y="276"/>
                  </a:lnTo>
                  <a:lnTo>
                    <a:pt x="580" y="359"/>
                  </a:lnTo>
                  <a:lnTo>
                    <a:pt x="470" y="469"/>
                  </a:lnTo>
                  <a:lnTo>
                    <a:pt x="359" y="579"/>
                  </a:lnTo>
                  <a:lnTo>
                    <a:pt x="277" y="703"/>
                  </a:lnTo>
                  <a:lnTo>
                    <a:pt x="194" y="828"/>
                  </a:lnTo>
                  <a:lnTo>
                    <a:pt x="125" y="966"/>
                  </a:lnTo>
                  <a:lnTo>
                    <a:pt x="70" y="1103"/>
                  </a:lnTo>
                  <a:lnTo>
                    <a:pt x="42" y="1255"/>
                  </a:lnTo>
                  <a:lnTo>
                    <a:pt x="15" y="1421"/>
                  </a:lnTo>
                  <a:lnTo>
                    <a:pt x="1" y="1586"/>
                  </a:lnTo>
                  <a:lnTo>
                    <a:pt x="15" y="1738"/>
                  </a:lnTo>
                  <a:lnTo>
                    <a:pt x="42" y="1903"/>
                  </a:lnTo>
                  <a:lnTo>
                    <a:pt x="70" y="2055"/>
                  </a:lnTo>
                  <a:lnTo>
                    <a:pt x="125" y="2193"/>
                  </a:lnTo>
                  <a:lnTo>
                    <a:pt x="194" y="2331"/>
                  </a:lnTo>
                  <a:lnTo>
                    <a:pt x="277" y="2469"/>
                  </a:lnTo>
                  <a:lnTo>
                    <a:pt x="359" y="2579"/>
                  </a:lnTo>
                  <a:lnTo>
                    <a:pt x="470" y="2689"/>
                  </a:lnTo>
                  <a:lnTo>
                    <a:pt x="580" y="2800"/>
                  </a:lnTo>
                  <a:lnTo>
                    <a:pt x="704" y="2882"/>
                  </a:lnTo>
                  <a:lnTo>
                    <a:pt x="828" y="2965"/>
                  </a:lnTo>
                  <a:lnTo>
                    <a:pt x="966" y="3034"/>
                  </a:lnTo>
                  <a:lnTo>
                    <a:pt x="1118" y="3089"/>
                  </a:lnTo>
                  <a:lnTo>
                    <a:pt x="1270" y="3131"/>
                  </a:lnTo>
                  <a:lnTo>
                    <a:pt x="1421" y="3144"/>
                  </a:lnTo>
                  <a:lnTo>
                    <a:pt x="1587" y="3158"/>
                  </a:lnTo>
                  <a:lnTo>
                    <a:pt x="1739" y="3144"/>
                  </a:lnTo>
                  <a:lnTo>
                    <a:pt x="1904" y="3131"/>
                  </a:lnTo>
                  <a:lnTo>
                    <a:pt x="2056" y="3089"/>
                  </a:lnTo>
                  <a:lnTo>
                    <a:pt x="2194" y="3034"/>
                  </a:lnTo>
                  <a:lnTo>
                    <a:pt x="2332" y="2965"/>
                  </a:lnTo>
                  <a:lnTo>
                    <a:pt x="2469" y="2882"/>
                  </a:lnTo>
                  <a:lnTo>
                    <a:pt x="2580" y="2800"/>
                  </a:lnTo>
                  <a:lnTo>
                    <a:pt x="2704" y="2689"/>
                  </a:lnTo>
                  <a:lnTo>
                    <a:pt x="2800" y="2579"/>
                  </a:lnTo>
                  <a:lnTo>
                    <a:pt x="2897" y="2469"/>
                  </a:lnTo>
                  <a:lnTo>
                    <a:pt x="2966" y="2331"/>
                  </a:lnTo>
                  <a:lnTo>
                    <a:pt x="3035" y="2193"/>
                  </a:lnTo>
                  <a:lnTo>
                    <a:pt x="3090" y="2055"/>
                  </a:lnTo>
                  <a:lnTo>
                    <a:pt x="3131" y="1903"/>
                  </a:lnTo>
                  <a:lnTo>
                    <a:pt x="3159" y="1738"/>
                  </a:lnTo>
                  <a:lnTo>
                    <a:pt x="3159" y="1586"/>
                  </a:lnTo>
                  <a:lnTo>
                    <a:pt x="3159" y="1421"/>
                  </a:lnTo>
                  <a:lnTo>
                    <a:pt x="3131" y="1255"/>
                  </a:lnTo>
                  <a:lnTo>
                    <a:pt x="3090" y="1103"/>
                  </a:lnTo>
                  <a:lnTo>
                    <a:pt x="3035" y="966"/>
                  </a:lnTo>
                  <a:lnTo>
                    <a:pt x="2966" y="828"/>
                  </a:lnTo>
                  <a:lnTo>
                    <a:pt x="2897" y="703"/>
                  </a:lnTo>
                  <a:lnTo>
                    <a:pt x="2800" y="579"/>
                  </a:lnTo>
                  <a:lnTo>
                    <a:pt x="2704" y="469"/>
                  </a:lnTo>
                  <a:lnTo>
                    <a:pt x="2580" y="359"/>
                  </a:lnTo>
                  <a:lnTo>
                    <a:pt x="2469" y="276"/>
                  </a:lnTo>
                  <a:lnTo>
                    <a:pt x="2332" y="193"/>
                  </a:lnTo>
                  <a:lnTo>
                    <a:pt x="2194" y="124"/>
                  </a:lnTo>
                  <a:lnTo>
                    <a:pt x="2056" y="69"/>
                  </a:lnTo>
                  <a:lnTo>
                    <a:pt x="1904" y="28"/>
                  </a:lnTo>
                  <a:lnTo>
                    <a:pt x="1739" y="14"/>
                  </a:lnTo>
                  <a:lnTo>
                    <a:pt x="1587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" name="Google Shape;377;p9"/>
            <p:cNvSpPr/>
            <p:nvPr/>
          </p:nvSpPr>
          <p:spPr>
            <a:xfrm>
              <a:off x="4560575" y="2578900"/>
              <a:ext cx="227900" cy="227925"/>
            </a:xfrm>
            <a:custGeom>
              <a:rect b="b" l="l" r="r" t="t"/>
              <a:pathLst>
                <a:path extrusionOk="0" h="9117" w="9116">
                  <a:moveTo>
                    <a:pt x="4330" y="1"/>
                  </a:moveTo>
                  <a:lnTo>
                    <a:pt x="4096" y="28"/>
                  </a:lnTo>
                  <a:lnTo>
                    <a:pt x="3875" y="56"/>
                  </a:lnTo>
                  <a:lnTo>
                    <a:pt x="3641" y="97"/>
                  </a:lnTo>
                  <a:lnTo>
                    <a:pt x="3420" y="139"/>
                  </a:lnTo>
                  <a:lnTo>
                    <a:pt x="3213" y="208"/>
                  </a:lnTo>
                  <a:lnTo>
                    <a:pt x="2993" y="277"/>
                  </a:lnTo>
                  <a:lnTo>
                    <a:pt x="2786" y="359"/>
                  </a:lnTo>
                  <a:lnTo>
                    <a:pt x="2593" y="442"/>
                  </a:lnTo>
                  <a:lnTo>
                    <a:pt x="2386" y="553"/>
                  </a:lnTo>
                  <a:lnTo>
                    <a:pt x="2193" y="663"/>
                  </a:lnTo>
                  <a:lnTo>
                    <a:pt x="2014" y="773"/>
                  </a:lnTo>
                  <a:lnTo>
                    <a:pt x="1834" y="911"/>
                  </a:lnTo>
                  <a:lnTo>
                    <a:pt x="1669" y="1035"/>
                  </a:lnTo>
                  <a:lnTo>
                    <a:pt x="1503" y="1187"/>
                  </a:lnTo>
                  <a:lnTo>
                    <a:pt x="1338" y="1339"/>
                  </a:lnTo>
                  <a:lnTo>
                    <a:pt x="1186" y="1490"/>
                  </a:lnTo>
                  <a:lnTo>
                    <a:pt x="1048" y="1656"/>
                  </a:lnTo>
                  <a:lnTo>
                    <a:pt x="910" y="1835"/>
                  </a:lnTo>
                  <a:lnTo>
                    <a:pt x="786" y="2014"/>
                  </a:lnTo>
                  <a:lnTo>
                    <a:pt x="662" y="2194"/>
                  </a:lnTo>
                  <a:lnTo>
                    <a:pt x="552" y="2387"/>
                  </a:lnTo>
                  <a:lnTo>
                    <a:pt x="455" y="2580"/>
                  </a:lnTo>
                  <a:lnTo>
                    <a:pt x="359" y="2787"/>
                  </a:lnTo>
                  <a:lnTo>
                    <a:pt x="276" y="2994"/>
                  </a:lnTo>
                  <a:lnTo>
                    <a:pt x="207" y="3200"/>
                  </a:lnTo>
                  <a:lnTo>
                    <a:pt x="152" y="3421"/>
                  </a:lnTo>
                  <a:lnTo>
                    <a:pt x="97" y="3642"/>
                  </a:lnTo>
                  <a:lnTo>
                    <a:pt x="55" y="3862"/>
                  </a:lnTo>
                  <a:lnTo>
                    <a:pt x="28" y="4097"/>
                  </a:lnTo>
                  <a:lnTo>
                    <a:pt x="14" y="4317"/>
                  </a:lnTo>
                  <a:lnTo>
                    <a:pt x="0" y="4552"/>
                  </a:lnTo>
                  <a:lnTo>
                    <a:pt x="14" y="4786"/>
                  </a:lnTo>
                  <a:lnTo>
                    <a:pt x="28" y="5021"/>
                  </a:lnTo>
                  <a:lnTo>
                    <a:pt x="55" y="5255"/>
                  </a:lnTo>
                  <a:lnTo>
                    <a:pt x="97" y="5476"/>
                  </a:lnTo>
                  <a:lnTo>
                    <a:pt x="152" y="5697"/>
                  </a:lnTo>
                  <a:lnTo>
                    <a:pt x="207" y="5917"/>
                  </a:lnTo>
                  <a:lnTo>
                    <a:pt x="276" y="6124"/>
                  </a:lnTo>
                  <a:lnTo>
                    <a:pt x="359" y="6331"/>
                  </a:lnTo>
                  <a:lnTo>
                    <a:pt x="455" y="6538"/>
                  </a:lnTo>
                  <a:lnTo>
                    <a:pt x="552" y="6731"/>
                  </a:lnTo>
                  <a:lnTo>
                    <a:pt x="662" y="6924"/>
                  </a:lnTo>
                  <a:lnTo>
                    <a:pt x="786" y="7103"/>
                  </a:lnTo>
                  <a:lnTo>
                    <a:pt x="910" y="7283"/>
                  </a:lnTo>
                  <a:lnTo>
                    <a:pt x="1048" y="7462"/>
                  </a:lnTo>
                  <a:lnTo>
                    <a:pt x="1186" y="7627"/>
                  </a:lnTo>
                  <a:lnTo>
                    <a:pt x="1338" y="7779"/>
                  </a:lnTo>
                  <a:lnTo>
                    <a:pt x="1503" y="7931"/>
                  </a:lnTo>
                  <a:lnTo>
                    <a:pt x="1669" y="8082"/>
                  </a:lnTo>
                  <a:lnTo>
                    <a:pt x="1834" y="8207"/>
                  </a:lnTo>
                  <a:lnTo>
                    <a:pt x="2014" y="8344"/>
                  </a:lnTo>
                  <a:lnTo>
                    <a:pt x="2193" y="8455"/>
                  </a:lnTo>
                  <a:lnTo>
                    <a:pt x="2386" y="8565"/>
                  </a:lnTo>
                  <a:lnTo>
                    <a:pt x="2593" y="8662"/>
                  </a:lnTo>
                  <a:lnTo>
                    <a:pt x="2786" y="8758"/>
                  </a:lnTo>
                  <a:lnTo>
                    <a:pt x="2993" y="8841"/>
                  </a:lnTo>
                  <a:lnTo>
                    <a:pt x="3213" y="8910"/>
                  </a:lnTo>
                  <a:lnTo>
                    <a:pt x="3420" y="8979"/>
                  </a:lnTo>
                  <a:lnTo>
                    <a:pt x="3641" y="9020"/>
                  </a:lnTo>
                  <a:lnTo>
                    <a:pt x="3875" y="9062"/>
                  </a:lnTo>
                  <a:lnTo>
                    <a:pt x="4096" y="9089"/>
                  </a:lnTo>
                  <a:lnTo>
                    <a:pt x="4330" y="9117"/>
                  </a:lnTo>
                  <a:lnTo>
                    <a:pt x="4799" y="9117"/>
                  </a:lnTo>
                  <a:lnTo>
                    <a:pt x="5034" y="9089"/>
                  </a:lnTo>
                  <a:lnTo>
                    <a:pt x="5254" y="9062"/>
                  </a:lnTo>
                  <a:lnTo>
                    <a:pt x="5475" y="9020"/>
                  </a:lnTo>
                  <a:lnTo>
                    <a:pt x="5696" y="8979"/>
                  </a:lnTo>
                  <a:lnTo>
                    <a:pt x="5916" y="8910"/>
                  </a:lnTo>
                  <a:lnTo>
                    <a:pt x="6137" y="8841"/>
                  </a:lnTo>
                  <a:lnTo>
                    <a:pt x="6344" y="8758"/>
                  </a:lnTo>
                  <a:lnTo>
                    <a:pt x="6537" y="8662"/>
                  </a:lnTo>
                  <a:lnTo>
                    <a:pt x="6730" y="8565"/>
                  </a:lnTo>
                  <a:lnTo>
                    <a:pt x="6923" y="8455"/>
                  </a:lnTo>
                  <a:lnTo>
                    <a:pt x="7116" y="8344"/>
                  </a:lnTo>
                  <a:lnTo>
                    <a:pt x="7296" y="8207"/>
                  </a:lnTo>
                  <a:lnTo>
                    <a:pt x="7461" y="8082"/>
                  </a:lnTo>
                  <a:lnTo>
                    <a:pt x="7627" y="7931"/>
                  </a:lnTo>
                  <a:lnTo>
                    <a:pt x="7792" y="7779"/>
                  </a:lnTo>
                  <a:lnTo>
                    <a:pt x="7944" y="7627"/>
                  </a:lnTo>
                  <a:lnTo>
                    <a:pt x="8082" y="7462"/>
                  </a:lnTo>
                  <a:lnTo>
                    <a:pt x="8220" y="7283"/>
                  </a:lnTo>
                  <a:lnTo>
                    <a:pt x="8344" y="7103"/>
                  </a:lnTo>
                  <a:lnTo>
                    <a:pt x="8468" y="6924"/>
                  </a:lnTo>
                  <a:lnTo>
                    <a:pt x="8578" y="6731"/>
                  </a:lnTo>
                  <a:lnTo>
                    <a:pt x="8675" y="6538"/>
                  </a:lnTo>
                  <a:lnTo>
                    <a:pt x="8757" y="6331"/>
                  </a:lnTo>
                  <a:lnTo>
                    <a:pt x="8840" y="6124"/>
                  </a:lnTo>
                  <a:lnTo>
                    <a:pt x="8923" y="5917"/>
                  </a:lnTo>
                  <a:lnTo>
                    <a:pt x="8978" y="5697"/>
                  </a:lnTo>
                  <a:lnTo>
                    <a:pt x="9033" y="5476"/>
                  </a:lnTo>
                  <a:lnTo>
                    <a:pt x="9075" y="5255"/>
                  </a:lnTo>
                  <a:lnTo>
                    <a:pt x="9102" y="5021"/>
                  </a:lnTo>
                  <a:lnTo>
                    <a:pt x="9116" y="4786"/>
                  </a:lnTo>
                  <a:lnTo>
                    <a:pt x="9116" y="4552"/>
                  </a:lnTo>
                  <a:lnTo>
                    <a:pt x="9116" y="4317"/>
                  </a:lnTo>
                  <a:lnTo>
                    <a:pt x="9102" y="4097"/>
                  </a:lnTo>
                  <a:lnTo>
                    <a:pt x="9075" y="3862"/>
                  </a:lnTo>
                  <a:lnTo>
                    <a:pt x="9033" y="3642"/>
                  </a:lnTo>
                  <a:lnTo>
                    <a:pt x="8978" y="3421"/>
                  </a:lnTo>
                  <a:lnTo>
                    <a:pt x="8923" y="3200"/>
                  </a:lnTo>
                  <a:lnTo>
                    <a:pt x="8840" y="2994"/>
                  </a:lnTo>
                  <a:lnTo>
                    <a:pt x="8757" y="2787"/>
                  </a:lnTo>
                  <a:lnTo>
                    <a:pt x="8675" y="2580"/>
                  </a:lnTo>
                  <a:lnTo>
                    <a:pt x="8578" y="2387"/>
                  </a:lnTo>
                  <a:lnTo>
                    <a:pt x="8468" y="2194"/>
                  </a:lnTo>
                  <a:lnTo>
                    <a:pt x="8344" y="2014"/>
                  </a:lnTo>
                  <a:lnTo>
                    <a:pt x="8220" y="1835"/>
                  </a:lnTo>
                  <a:lnTo>
                    <a:pt x="8082" y="1656"/>
                  </a:lnTo>
                  <a:lnTo>
                    <a:pt x="7944" y="1490"/>
                  </a:lnTo>
                  <a:lnTo>
                    <a:pt x="7792" y="1339"/>
                  </a:lnTo>
                  <a:lnTo>
                    <a:pt x="7627" y="1187"/>
                  </a:lnTo>
                  <a:lnTo>
                    <a:pt x="7461" y="1035"/>
                  </a:lnTo>
                  <a:lnTo>
                    <a:pt x="7296" y="911"/>
                  </a:lnTo>
                  <a:lnTo>
                    <a:pt x="7116" y="773"/>
                  </a:lnTo>
                  <a:lnTo>
                    <a:pt x="6923" y="663"/>
                  </a:lnTo>
                  <a:lnTo>
                    <a:pt x="6730" y="553"/>
                  </a:lnTo>
                  <a:lnTo>
                    <a:pt x="6537" y="442"/>
                  </a:lnTo>
                  <a:lnTo>
                    <a:pt x="6344" y="359"/>
                  </a:lnTo>
                  <a:lnTo>
                    <a:pt x="6137" y="277"/>
                  </a:lnTo>
                  <a:lnTo>
                    <a:pt x="5916" y="208"/>
                  </a:lnTo>
                  <a:lnTo>
                    <a:pt x="5696" y="139"/>
                  </a:lnTo>
                  <a:lnTo>
                    <a:pt x="5475" y="97"/>
                  </a:lnTo>
                  <a:lnTo>
                    <a:pt x="5254" y="56"/>
                  </a:lnTo>
                  <a:lnTo>
                    <a:pt x="5034" y="28"/>
                  </a:lnTo>
                  <a:lnTo>
                    <a:pt x="4799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" name="Google Shape;378;p9"/>
            <p:cNvSpPr/>
            <p:nvPr/>
          </p:nvSpPr>
          <p:spPr>
            <a:xfrm>
              <a:off x="4214075" y="2464100"/>
              <a:ext cx="157575" cy="157575"/>
            </a:xfrm>
            <a:custGeom>
              <a:rect b="b" l="l" r="r" t="t"/>
              <a:pathLst>
                <a:path extrusionOk="0" h="6303" w="6303">
                  <a:moveTo>
                    <a:pt x="3144" y="1"/>
                  </a:moveTo>
                  <a:lnTo>
                    <a:pt x="2827" y="14"/>
                  </a:lnTo>
                  <a:lnTo>
                    <a:pt x="2510" y="69"/>
                  </a:lnTo>
                  <a:lnTo>
                    <a:pt x="2207" y="138"/>
                  </a:lnTo>
                  <a:lnTo>
                    <a:pt x="1917" y="249"/>
                  </a:lnTo>
                  <a:lnTo>
                    <a:pt x="1641" y="387"/>
                  </a:lnTo>
                  <a:lnTo>
                    <a:pt x="1379" y="538"/>
                  </a:lnTo>
                  <a:lnTo>
                    <a:pt x="1145" y="718"/>
                  </a:lnTo>
                  <a:lnTo>
                    <a:pt x="910" y="924"/>
                  </a:lnTo>
                  <a:lnTo>
                    <a:pt x="717" y="1145"/>
                  </a:lnTo>
                  <a:lnTo>
                    <a:pt x="538" y="1393"/>
                  </a:lnTo>
                  <a:lnTo>
                    <a:pt x="372" y="1655"/>
                  </a:lnTo>
                  <a:lnTo>
                    <a:pt x="235" y="1931"/>
                  </a:lnTo>
                  <a:lnTo>
                    <a:pt x="138" y="2221"/>
                  </a:lnTo>
                  <a:lnTo>
                    <a:pt x="55" y="2524"/>
                  </a:lnTo>
                  <a:lnTo>
                    <a:pt x="14" y="2828"/>
                  </a:lnTo>
                  <a:lnTo>
                    <a:pt x="0" y="3159"/>
                  </a:lnTo>
                  <a:lnTo>
                    <a:pt x="14" y="3476"/>
                  </a:lnTo>
                  <a:lnTo>
                    <a:pt x="55" y="3793"/>
                  </a:lnTo>
                  <a:lnTo>
                    <a:pt x="138" y="4096"/>
                  </a:lnTo>
                  <a:lnTo>
                    <a:pt x="235" y="4386"/>
                  </a:lnTo>
                  <a:lnTo>
                    <a:pt x="372" y="4662"/>
                  </a:lnTo>
                  <a:lnTo>
                    <a:pt x="538" y="4924"/>
                  </a:lnTo>
                  <a:lnTo>
                    <a:pt x="717" y="5158"/>
                  </a:lnTo>
                  <a:lnTo>
                    <a:pt x="910" y="5379"/>
                  </a:lnTo>
                  <a:lnTo>
                    <a:pt x="1145" y="5586"/>
                  </a:lnTo>
                  <a:lnTo>
                    <a:pt x="1379" y="5765"/>
                  </a:lnTo>
                  <a:lnTo>
                    <a:pt x="1641" y="5931"/>
                  </a:lnTo>
                  <a:lnTo>
                    <a:pt x="1917" y="6055"/>
                  </a:lnTo>
                  <a:lnTo>
                    <a:pt x="2207" y="6165"/>
                  </a:lnTo>
                  <a:lnTo>
                    <a:pt x="2510" y="6248"/>
                  </a:lnTo>
                  <a:lnTo>
                    <a:pt x="2827" y="6289"/>
                  </a:lnTo>
                  <a:lnTo>
                    <a:pt x="3144" y="6303"/>
                  </a:lnTo>
                  <a:lnTo>
                    <a:pt x="3475" y="6289"/>
                  </a:lnTo>
                  <a:lnTo>
                    <a:pt x="3779" y="6248"/>
                  </a:lnTo>
                  <a:lnTo>
                    <a:pt x="4082" y="6165"/>
                  </a:lnTo>
                  <a:lnTo>
                    <a:pt x="4372" y="6055"/>
                  </a:lnTo>
                  <a:lnTo>
                    <a:pt x="4648" y="5931"/>
                  </a:lnTo>
                  <a:lnTo>
                    <a:pt x="4910" y="5765"/>
                  </a:lnTo>
                  <a:lnTo>
                    <a:pt x="5158" y="5586"/>
                  </a:lnTo>
                  <a:lnTo>
                    <a:pt x="5379" y="5379"/>
                  </a:lnTo>
                  <a:lnTo>
                    <a:pt x="5585" y="5158"/>
                  </a:lnTo>
                  <a:lnTo>
                    <a:pt x="5765" y="4924"/>
                  </a:lnTo>
                  <a:lnTo>
                    <a:pt x="5916" y="4662"/>
                  </a:lnTo>
                  <a:lnTo>
                    <a:pt x="6054" y="4386"/>
                  </a:lnTo>
                  <a:lnTo>
                    <a:pt x="6165" y="4096"/>
                  </a:lnTo>
                  <a:lnTo>
                    <a:pt x="6234" y="3793"/>
                  </a:lnTo>
                  <a:lnTo>
                    <a:pt x="6289" y="3476"/>
                  </a:lnTo>
                  <a:lnTo>
                    <a:pt x="6303" y="3159"/>
                  </a:lnTo>
                  <a:lnTo>
                    <a:pt x="6289" y="2828"/>
                  </a:lnTo>
                  <a:lnTo>
                    <a:pt x="6234" y="2524"/>
                  </a:lnTo>
                  <a:lnTo>
                    <a:pt x="6165" y="2221"/>
                  </a:lnTo>
                  <a:lnTo>
                    <a:pt x="6054" y="1931"/>
                  </a:lnTo>
                  <a:lnTo>
                    <a:pt x="5916" y="1655"/>
                  </a:lnTo>
                  <a:lnTo>
                    <a:pt x="5765" y="1393"/>
                  </a:lnTo>
                  <a:lnTo>
                    <a:pt x="5585" y="1145"/>
                  </a:lnTo>
                  <a:lnTo>
                    <a:pt x="5379" y="924"/>
                  </a:lnTo>
                  <a:lnTo>
                    <a:pt x="5158" y="718"/>
                  </a:lnTo>
                  <a:lnTo>
                    <a:pt x="4910" y="538"/>
                  </a:lnTo>
                  <a:lnTo>
                    <a:pt x="4648" y="387"/>
                  </a:lnTo>
                  <a:lnTo>
                    <a:pt x="4372" y="249"/>
                  </a:lnTo>
                  <a:lnTo>
                    <a:pt x="4082" y="138"/>
                  </a:lnTo>
                  <a:lnTo>
                    <a:pt x="3779" y="69"/>
                  </a:lnTo>
                  <a:lnTo>
                    <a:pt x="3475" y="14"/>
                  </a:lnTo>
                  <a:lnTo>
                    <a:pt x="3144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9" name="Google Shape;379;p9"/>
            <p:cNvSpPr/>
            <p:nvPr/>
          </p:nvSpPr>
          <p:spPr>
            <a:xfrm>
              <a:off x="5307350" y="3046775"/>
              <a:ext cx="157925" cy="157925"/>
            </a:xfrm>
            <a:custGeom>
              <a:rect b="b" l="l" r="r" t="t"/>
              <a:pathLst>
                <a:path extrusionOk="0" h="6317" w="6317">
                  <a:moveTo>
                    <a:pt x="3159" y="0"/>
                  </a:moveTo>
                  <a:lnTo>
                    <a:pt x="2828" y="14"/>
                  </a:lnTo>
                  <a:lnTo>
                    <a:pt x="2524" y="69"/>
                  </a:lnTo>
                  <a:lnTo>
                    <a:pt x="2221" y="138"/>
                  </a:lnTo>
                  <a:lnTo>
                    <a:pt x="1931" y="248"/>
                  </a:lnTo>
                  <a:lnTo>
                    <a:pt x="1655" y="386"/>
                  </a:lnTo>
                  <a:lnTo>
                    <a:pt x="1393" y="538"/>
                  </a:lnTo>
                  <a:lnTo>
                    <a:pt x="1145" y="717"/>
                  </a:lnTo>
                  <a:lnTo>
                    <a:pt x="924" y="924"/>
                  </a:lnTo>
                  <a:lnTo>
                    <a:pt x="718" y="1145"/>
                  </a:lnTo>
                  <a:lnTo>
                    <a:pt x="538" y="1393"/>
                  </a:lnTo>
                  <a:lnTo>
                    <a:pt x="387" y="1655"/>
                  </a:lnTo>
                  <a:lnTo>
                    <a:pt x="249" y="1931"/>
                  </a:lnTo>
                  <a:lnTo>
                    <a:pt x="138" y="2221"/>
                  </a:lnTo>
                  <a:lnTo>
                    <a:pt x="69" y="2524"/>
                  </a:lnTo>
                  <a:lnTo>
                    <a:pt x="14" y="2827"/>
                  </a:lnTo>
                  <a:lnTo>
                    <a:pt x="0" y="3158"/>
                  </a:lnTo>
                  <a:lnTo>
                    <a:pt x="14" y="3476"/>
                  </a:lnTo>
                  <a:lnTo>
                    <a:pt x="69" y="3793"/>
                  </a:lnTo>
                  <a:lnTo>
                    <a:pt x="138" y="4096"/>
                  </a:lnTo>
                  <a:lnTo>
                    <a:pt x="249" y="4386"/>
                  </a:lnTo>
                  <a:lnTo>
                    <a:pt x="387" y="4662"/>
                  </a:lnTo>
                  <a:lnTo>
                    <a:pt x="538" y="4924"/>
                  </a:lnTo>
                  <a:lnTo>
                    <a:pt x="718" y="5158"/>
                  </a:lnTo>
                  <a:lnTo>
                    <a:pt x="924" y="5393"/>
                  </a:lnTo>
                  <a:lnTo>
                    <a:pt x="1145" y="5586"/>
                  </a:lnTo>
                  <a:lnTo>
                    <a:pt x="1393" y="5765"/>
                  </a:lnTo>
                  <a:lnTo>
                    <a:pt x="1655" y="5930"/>
                  </a:lnTo>
                  <a:lnTo>
                    <a:pt x="1931" y="6068"/>
                  </a:lnTo>
                  <a:lnTo>
                    <a:pt x="2221" y="6165"/>
                  </a:lnTo>
                  <a:lnTo>
                    <a:pt x="2524" y="6248"/>
                  </a:lnTo>
                  <a:lnTo>
                    <a:pt x="2828" y="6289"/>
                  </a:lnTo>
                  <a:lnTo>
                    <a:pt x="3159" y="6317"/>
                  </a:lnTo>
                  <a:lnTo>
                    <a:pt x="3476" y="6289"/>
                  </a:lnTo>
                  <a:lnTo>
                    <a:pt x="3793" y="6248"/>
                  </a:lnTo>
                  <a:lnTo>
                    <a:pt x="4096" y="6165"/>
                  </a:lnTo>
                  <a:lnTo>
                    <a:pt x="4386" y="6068"/>
                  </a:lnTo>
                  <a:lnTo>
                    <a:pt x="4662" y="5930"/>
                  </a:lnTo>
                  <a:lnTo>
                    <a:pt x="4924" y="5765"/>
                  </a:lnTo>
                  <a:lnTo>
                    <a:pt x="5158" y="5586"/>
                  </a:lnTo>
                  <a:lnTo>
                    <a:pt x="5393" y="5393"/>
                  </a:lnTo>
                  <a:lnTo>
                    <a:pt x="5586" y="5158"/>
                  </a:lnTo>
                  <a:lnTo>
                    <a:pt x="5765" y="4924"/>
                  </a:lnTo>
                  <a:lnTo>
                    <a:pt x="5931" y="4662"/>
                  </a:lnTo>
                  <a:lnTo>
                    <a:pt x="6068" y="4386"/>
                  </a:lnTo>
                  <a:lnTo>
                    <a:pt x="6165" y="4096"/>
                  </a:lnTo>
                  <a:lnTo>
                    <a:pt x="6248" y="3793"/>
                  </a:lnTo>
                  <a:lnTo>
                    <a:pt x="6289" y="3476"/>
                  </a:lnTo>
                  <a:lnTo>
                    <a:pt x="6317" y="3158"/>
                  </a:lnTo>
                  <a:lnTo>
                    <a:pt x="6289" y="2827"/>
                  </a:lnTo>
                  <a:lnTo>
                    <a:pt x="6248" y="2524"/>
                  </a:lnTo>
                  <a:lnTo>
                    <a:pt x="6165" y="2221"/>
                  </a:lnTo>
                  <a:lnTo>
                    <a:pt x="6068" y="1931"/>
                  </a:lnTo>
                  <a:lnTo>
                    <a:pt x="5931" y="1655"/>
                  </a:lnTo>
                  <a:lnTo>
                    <a:pt x="5765" y="1393"/>
                  </a:lnTo>
                  <a:lnTo>
                    <a:pt x="5586" y="1145"/>
                  </a:lnTo>
                  <a:lnTo>
                    <a:pt x="5393" y="924"/>
                  </a:lnTo>
                  <a:lnTo>
                    <a:pt x="5158" y="717"/>
                  </a:lnTo>
                  <a:lnTo>
                    <a:pt x="4924" y="538"/>
                  </a:lnTo>
                  <a:lnTo>
                    <a:pt x="4662" y="386"/>
                  </a:lnTo>
                  <a:lnTo>
                    <a:pt x="4386" y="248"/>
                  </a:lnTo>
                  <a:lnTo>
                    <a:pt x="4096" y="138"/>
                  </a:lnTo>
                  <a:lnTo>
                    <a:pt x="3793" y="69"/>
                  </a:lnTo>
                  <a:lnTo>
                    <a:pt x="3476" y="14"/>
                  </a:lnTo>
                  <a:lnTo>
                    <a:pt x="3159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" name="Google Shape;380;p9"/>
            <p:cNvSpPr/>
            <p:nvPr/>
          </p:nvSpPr>
          <p:spPr>
            <a:xfrm>
              <a:off x="5386300" y="2875425"/>
              <a:ext cx="78975" cy="78975"/>
            </a:xfrm>
            <a:custGeom>
              <a:rect b="b" l="l" r="r" t="t"/>
              <a:pathLst>
                <a:path extrusionOk="0" h="3159" w="3159">
                  <a:moveTo>
                    <a:pt x="1573" y="0"/>
                  </a:moveTo>
                  <a:lnTo>
                    <a:pt x="1421" y="14"/>
                  </a:lnTo>
                  <a:lnTo>
                    <a:pt x="1256" y="28"/>
                  </a:lnTo>
                  <a:lnTo>
                    <a:pt x="1104" y="69"/>
                  </a:lnTo>
                  <a:lnTo>
                    <a:pt x="966" y="124"/>
                  </a:lnTo>
                  <a:lnTo>
                    <a:pt x="828" y="193"/>
                  </a:lnTo>
                  <a:lnTo>
                    <a:pt x="690" y="276"/>
                  </a:lnTo>
                  <a:lnTo>
                    <a:pt x="566" y="359"/>
                  </a:lnTo>
                  <a:lnTo>
                    <a:pt x="456" y="469"/>
                  </a:lnTo>
                  <a:lnTo>
                    <a:pt x="359" y="579"/>
                  </a:lnTo>
                  <a:lnTo>
                    <a:pt x="263" y="703"/>
                  </a:lnTo>
                  <a:lnTo>
                    <a:pt x="194" y="828"/>
                  </a:lnTo>
                  <a:lnTo>
                    <a:pt x="125" y="966"/>
                  </a:lnTo>
                  <a:lnTo>
                    <a:pt x="70" y="1103"/>
                  </a:lnTo>
                  <a:lnTo>
                    <a:pt x="28" y="1255"/>
                  </a:lnTo>
                  <a:lnTo>
                    <a:pt x="1" y="1421"/>
                  </a:lnTo>
                  <a:lnTo>
                    <a:pt x="1" y="1586"/>
                  </a:lnTo>
                  <a:lnTo>
                    <a:pt x="1" y="1738"/>
                  </a:lnTo>
                  <a:lnTo>
                    <a:pt x="28" y="1903"/>
                  </a:lnTo>
                  <a:lnTo>
                    <a:pt x="70" y="2055"/>
                  </a:lnTo>
                  <a:lnTo>
                    <a:pt x="125" y="2193"/>
                  </a:lnTo>
                  <a:lnTo>
                    <a:pt x="194" y="2331"/>
                  </a:lnTo>
                  <a:lnTo>
                    <a:pt x="263" y="2469"/>
                  </a:lnTo>
                  <a:lnTo>
                    <a:pt x="359" y="2579"/>
                  </a:lnTo>
                  <a:lnTo>
                    <a:pt x="456" y="2689"/>
                  </a:lnTo>
                  <a:lnTo>
                    <a:pt x="566" y="2800"/>
                  </a:lnTo>
                  <a:lnTo>
                    <a:pt x="690" y="2882"/>
                  </a:lnTo>
                  <a:lnTo>
                    <a:pt x="828" y="2965"/>
                  </a:lnTo>
                  <a:lnTo>
                    <a:pt x="966" y="3034"/>
                  </a:lnTo>
                  <a:lnTo>
                    <a:pt x="1104" y="3089"/>
                  </a:lnTo>
                  <a:lnTo>
                    <a:pt x="1256" y="3131"/>
                  </a:lnTo>
                  <a:lnTo>
                    <a:pt x="1421" y="3144"/>
                  </a:lnTo>
                  <a:lnTo>
                    <a:pt x="1573" y="3158"/>
                  </a:lnTo>
                  <a:lnTo>
                    <a:pt x="1738" y="3144"/>
                  </a:lnTo>
                  <a:lnTo>
                    <a:pt x="1890" y="3131"/>
                  </a:lnTo>
                  <a:lnTo>
                    <a:pt x="2042" y="3089"/>
                  </a:lnTo>
                  <a:lnTo>
                    <a:pt x="2193" y="3034"/>
                  </a:lnTo>
                  <a:lnTo>
                    <a:pt x="2331" y="2965"/>
                  </a:lnTo>
                  <a:lnTo>
                    <a:pt x="2455" y="2882"/>
                  </a:lnTo>
                  <a:lnTo>
                    <a:pt x="2579" y="2800"/>
                  </a:lnTo>
                  <a:lnTo>
                    <a:pt x="2690" y="2689"/>
                  </a:lnTo>
                  <a:lnTo>
                    <a:pt x="2800" y="2579"/>
                  </a:lnTo>
                  <a:lnTo>
                    <a:pt x="2883" y="2469"/>
                  </a:lnTo>
                  <a:lnTo>
                    <a:pt x="2966" y="2331"/>
                  </a:lnTo>
                  <a:lnTo>
                    <a:pt x="3035" y="2193"/>
                  </a:lnTo>
                  <a:lnTo>
                    <a:pt x="3090" y="2055"/>
                  </a:lnTo>
                  <a:lnTo>
                    <a:pt x="3117" y="1903"/>
                  </a:lnTo>
                  <a:lnTo>
                    <a:pt x="3145" y="1738"/>
                  </a:lnTo>
                  <a:lnTo>
                    <a:pt x="3159" y="1586"/>
                  </a:lnTo>
                  <a:lnTo>
                    <a:pt x="3145" y="1421"/>
                  </a:lnTo>
                  <a:lnTo>
                    <a:pt x="3117" y="1255"/>
                  </a:lnTo>
                  <a:lnTo>
                    <a:pt x="3090" y="1103"/>
                  </a:lnTo>
                  <a:lnTo>
                    <a:pt x="3035" y="966"/>
                  </a:lnTo>
                  <a:lnTo>
                    <a:pt x="2966" y="828"/>
                  </a:lnTo>
                  <a:lnTo>
                    <a:pt x="2883" y="703"/>
                  </a:lnTo>
                  <a:lnTo>
                    <a:pt x="2800" y="579"/>
                  </a:lnTo>
                  <a:lnTo>
                    <a:pt x="2690" y="469"/>
                  </a:lnTo>
                  <a:lnTo>
                    <a:pt x="2579" y="359"/>
                  </a:lnTo>
                  <a:lnTo>
                    <a:pt x="2455" y="276"/>
                  </a:lnTo>
                  <a:lnTo>
                    <a:pt x="2331" y="193"/>
                  </a:lnTo>
                  <a:lnTo>
                    <a:pt x="2193" y="124"/>
                  </a:lnTo>
                  <a:lnTo>
                    <a:pt x="2042" y="69"/>
                  </a:lnTo>
                  <a:lnTo>
                    <a:pt x="1890" y="28"/>
                  </a:lnTo>
                  <a:lnTo>
                    <a:pt x="1738" y="14"/>
                  </a:lnTo>
                  <a:lnTo>
                    <a:pt x="1573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" name="Google Shape;381;p9"/>
            <p:cNvSpPr/>
            <p:nvPr/>
          </p:nvSpPr>
          <p:spPr>
            <a:xfrm>
              <a:off x="5362500" y="2361025"/>
              <a:ext cx="226550" cy="230325"/>
            </a:xfrm>
            <a:custGeom>
              <a:rect b="b" l="l" r="r" t="t"/>
              <a:pathLst>
                <a:path extrusionOk="0" h="9213" w="9062">
                  <a:moveTo>
                    <a:pt x="1711" y="0"/>
                  </a:moveTo>
                  <a:lnTo>
                    <a:pt x="1518" y="193"/>
                  </a:lnTo>
                  <a:lnTo>
                    <a:pt x="1339" y="386"/>
                  </a:lnTo>
                  <a:lnTo>
                    <a:pt x="1159" y="593"/>
                  </a:lnTo>
                  <a:lnTo>
                    <a:pt x="994" y="800"/>
                  </a:lnTo>
                  <a:lnTo>
                    <a:pt x="842" y="1021"/>
                  </a:lnTo>
                  <a:lnTo>
                    <a:pt x="704" y="1255"/>
                  </a:lnTo>
                  <a:lnTo>
                    <a:pt x="580" y="1489"/>
                  </a:lnTo>
                  <a:lnTo>
                    <a:pt x="456" y="1738"/>
                  </a:lnTo>
                  <a:lnTo>
                    <a:pt x="360" y="1986"/>
                  </a:lnTo>
                  <a:lnTo>
                    <a:pt x="263" y="2248"/>
                  </a:lnTo>
                  <a:lnTo>
                    <a:pt x="180" y="2510"/>
                  </a:lnTo>
                  <a:lnTo>
                    <a:pt x="111" y="2786"/>
                  </a:lnTo>
                  <a:lnTo>
                    <a:pt x="70" y="3062"/>
                  </a:lnTo>
                  <a:lnTo>
                    <a:pt x="29" y="3337"/>
                  </a:lnTo>
                  <a:lnTo>
                    <a:pt x="1" y="3613"/>
                  </a:lnTo>
                  <a:lnTo>
                    <a:pt x="1" y="3903"/>
                  </a:lnTo>
                  <a:lnTo>
                    <a:pt x="1" y="4179"/>
                  </a:lnTo>
                  <a:lnTo>
                    <a:pt x="29" y="4454"/>
                  </a:lnTo>
                  <a:lnTo>
                    <a:pt x="56" y="4717"/>
                  </a:lnTo>
                  <a:lnTo>
                    <a:pt x="111" y="4979"/>
                  </a:lnTo>
                  <a:lnTo>
                    <a:pt x="166" y="5227"/>
                  </a:lnTo>
                  <a:lnTo>
                    <a:pt x="235" y="5489"/>
                  </a:lnTo>
                  <a:lnTo>
                    <a:pt x="318" y="5737"/>
                  </a:lnTo>
                  <a:lnTo>
                    <a:pt x="415" y="5971"/>
                  </a:lnTo>
                  <a:lnTo>
                    <a:pt x="525" y="6206"/>
                  </a:lnTo>
                  <a:lnTo>
                    <a:pt x="635" y="6440"/>
                  </a:lnTo>
                  <a:lnTo>
                    <a:pt x="773" y="6661"/>
                  </a:lnTo>
                  <a:lnTo>
                    <a:pt x="911" y="6882"/>
                  </a:lnTo>
                  <a:lnTo>
                    <a:pt x="1049" y="7089"/>
                  </a:lnTo>
                  <a:lnTo>
                    <a:pt x="1215" y="7282"/>
                  </a:lnTo>
                  <a:lnTo>
                    <a:pt x="1380" y="7475"/>
                  </a:lnTo>
                  <a:lnTo>
                    <a:pt x="1559" y="7668"/>
                  </a:lnTo>
                  <a:lnTo>
                    <a:pt x="1739" y="7833"/>
                  </a:lnTo>
                  <a:lnTo>
                    <a:pt x="1932" y="8013"/>
                  </a:lnTo>
                  <a:lnTo>
                    <a:pt x="2139" y="8164"/>
                  </a:lnTo>
                  <a:lnTo>
                    <a:pt x="2345" y="8316"/>
                  </a:lnTo>
                  <a:lnTo>
                    <a:pt x="2552" y="8454"/>
                  </a:lnTo>
                  <a:lnTo>
                    <a:pt x="2773" y="8578"/>
                  </a:lnTo>
                  <a:lnTo>
                    <a:pt x="3007" y="8688"/>
                  </a:lnTo>
                  <a:lnTo>
                    <a:pt x="3242" y="8799"/>
                  </a:lnTo>
                  <a:lnTo>
                    <a:pt x="3490" y="8895"/>
                  </a:lnTo>
                  <a:lnTo>
                    <a:pt x="3738" y="8978"/>
                  </a:lnTo>
                  <a:lnTo>
                    <a:pt x="3987" y="9047"/>
                  </a:lnTo>
                  <a:lnTo>
                    <a:pt x="4235" y="9116"/>
                  </a:lnTo>
                  <a:lnTo>
                    <a:pt x="4497" y="9157"/>
                  </a:lnTo>
                  <a:lnTo>
                    <a:pt x="4773" y="9199"/>
                  </a:lnTo>
                  <a:lnTo>
                    <a:pt x="5035" y="9212"/>
                  </a:lnTo>
                  <a:lnTo>
                    <a:pt x="5586" y="9212"/>
                  </a:lnTo>
                  <a:lnTo>
                    <a:pt x="5848" y="9199"/>
                  </a:lnTo>
                  <a:lnTo>
                    <a:pt x="6124" y="9157"/>
                  </a:lnTo>
                  <a:lnTo>
                    <a:pt x="6386" y="9116"/>
                  </a:lnTo>
                  <a:lnTo>
                    <a:pt x="6634" y="9047"/>
                  </a:lnTo>
                  <a:lnTo>
                    <a:pt x="6883" y="8978"/>
                  </a:lnTo>
                  <a:lnTo>
                    <a:pt x="7131" y="8895"/>
                  </a:lnTo>
                  <a:lnTo>
                    <a:pt x="7379" y="8799"/>
                  </a:lnTo>
                  <a:lnTo>
                    <a:pt x="7614" y="8702"/>
                  </a:lnTo>
                  <a:lnTo>
                    <a:pt x="7834" y="8578"/>
                  </a:lnTo>
                  <a:lnTo>
                    <a:pt x="8055" y="8454"/>
                  </a:lnTo>
                  <a:lnTo>
                    <a:pt x="8276" y="8316"/>
                  </a:lnTo>
                  <a:lnTo>
                    <a:pt x="8482" y="8164"/>
                  </a:lnTo>
                  <a:lnTo>
                    <a:pt x="8689" y="8013"/>
                  </a:lnTo>
                  <a:lnTo>
                    <a:pt x="8882" y="7847"/>
                  </a:lnTo>
                  <a:lnTo>
                    <a:pt x="9062" y="7668"/>
                  </a:lnTo>
                  <a:lnTo>
                    <a:pt x="9062" y="138"/>
                  </a:lnTo>
                  <a:lnTo>
                    <a:pt x="8910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2" name="Google Shape;382;p9"/>
            <p:cNvSpPr/>
            <p:nvPr/>
          </p:nvSpPr>
          <p:spPr>
            <a:xfrm>
              <a:off x="5318025" y="2639600"/>
              <a:ext cx="157950" cy="157925"/>
            </a:xfrm>
            <a:custGeom>
              <a:rect b="b" l="l" r="r" t="t"/>
              <a:pathLst>
                <a:path extrusionOk="0" h="6317" w="6318">
                  <a:moveTo>
                    <a:pt x="3159" y="0"/>
                  </a:moveTo>
                  <a:lnTo>
                    <a:pt x="2842" y="28"/>
                  </a:lnTo>
                  <a:lnTo>
                    <a:pt x="2525" y="69"/>
                  </a:lnTo>
                  <a:lnTo>
                    <a:pt x="2221" y="152"/>
                  </a:lnTo>
                  <a:lnTo>
                    <a:pt x="1932" y="248"/>
                  </a:lnTo>
                  <a:lnTo>
                    <a:pt x="1656" y="386"/>
                  </a:lnTo>
                  <a:lnTo>
                    <a:pt x="1394" y="552"/>
                  </a:lnTo>
                  <a:lnTo>
                    <a:pt x="1146" y="731"/>
                  </a:lnTo>
                  <a:lnTo>
                    <a:pt x="925" y="924"/>
                  </a:lnTo>
                  <a:lnTo>
                    <a:pt x="718" y="1159"/>
                  </a:lnTo>
                  <a:lnTo>
                    <a:pt x="539" y="1393"/>
                  </a:lnTo>
                  <a:lnTo>
                    <a:pt x="387" y="1655"/>
                  </a:lnTo>
                  <a:lnTo>
                    <a:pt x="249" y="1931"/>
                  </a:lnTo>
                  <a:lnTo>
                    <a:pt x="139" y="2220"/>
                  </a:lnTo>
                  <a:lnTo>
                    <a:pt x="70" y="2524"/>
                  </a:lnTo>
                  <a:lnTo>
                    <a:pt x="15" y="2841"/>
                  </a:lnTo>
                  <a:lnTo>
                    <a:pt x="1" y="3158"/>
                  </a:lnTo>
                  <a:lnTo>
                    <a:pt x="15" y="3489"/>
                  </a:lnTo>
                  <a:lnTo>
                    <a:pt x="70" y="3793"/>
                  </a:lnTo>
                  <a:lnTo>
                    <a:pt x="139" y="4096"/>
                  </a:lnTo>
                  <a:lnTo>
                    <a:pt x="249" y="4386"/>
                  </a:lnTo>
                  <a:lnTo>
                    <a:pt x="387" y="4661"/>
                  </a:lnTo>
                  <a:lnTo>
                    <a:pt x="539" y="4923"/>
                  </a:lnTo>
                  <a:lnTo>
                    <a:pt x="718" y="5172"/>
                  </a:lnTo>
                  <a:lnTo>
                    <a:pt x="925" y="5392"/>
                  </a:lnTo>
                  <a:lnTo>
                    <a:pt x="1146" y="5599"/>
                  </a:lnTo>
                  <a:lnTo>
                    <a:pt x="1394" y="5779"/>
                  </a:lnTo>
                  <a:lnTo>
                    <a:pt x="1656" y="5930"/>
                  </a:lnTo>
                  <a:lnTo>
                    <a:pt x="1932" y="6068"/>
                  </a:lnTo>
                  <a:lnTo>
                    <a:pt x="2221" y="6178"/>
                  </a:lnTo>
                  <a:lnTo>
                    <a:pt x="2525" y="6247"/>
                  </a:lnTo>
                  <a:lnTo>
                    <a:pt x="2842" y="6303"/>
                  </a:lnTo>
                  <a:lnTo>
                    <a:pt x="3159" y="6316"/>
                  </a:lnTo>
                  <a:lnTo>
                    <a:pt x="3476" y="6303"/>
                  </a:lnTo>
                  <a:lnTo>
                    <a:pt x="3793" y="6247"/>
                  </a:lnTo>
                  <a:lnTo>
                    <a:pt x="4097" y="6178"/>
                  </a:lnTo>
                  <a:lnTo>
                    <a:pt x="4386" y="6068"/>
                  </a:lnTo>
                  <a:lnTo>
                    <a:pt x="4662" y="5930"/>
                  </a:lnTo>
                  <a:lnTo>
                    <a:pt x="4924" y="5779"/>
                  </a:lnTo>
                  <a:lnTo>
                    <a:pt x="5159" y="5599"/>
                  </a:lnTo>
                  <a:lnTo>
                    <a:pt x="5393" y="5392"/>
                  </a:lnTo>
                  <a:lnTo>
                    <a:pt x="5586" y="5172"/>
                  </a:lnTo>
                  <a:lnTo>
                    <a:pt x="5779" y="4923"/>
                  </a:lnTo>
                  <a:lnTo>
                    <a:pt x="5931" y="4661"/>
                  </a:lnTo>
                  <a:lnTo>
                    <a:pt x="6069" y="4386"/>
                  </a:lnTo>
                  <a:lnTo>
                    <a:pt x="6166" y="4096"/>
                  </a:lnTo>
                  <a:lnTo>
                    <a:pt x="6248" y="3793"/>
                  </a:lnTo>
                  <a:lnTo>
                    <a:pt x="6290" y="3489"/>
                  </a:lnTo>
                  <a:lnTo>
                    <a:pt x="6317" y="3158"/>
                  </a:lnTo>
                  <a:lnTo>
                    <a:pt x="6290" y="2841"/>
                  </a:lnTo>
                  <a:lnTo>
                    <a:pt x="6248" y="2524"/>
                  </a:lnTo>
                  <a:lnTo>
                    <a:pt x="6166" y="2220"/>
                  </a:lnTo>
                  <a:lnTo>
                    <a:pt x="6069" y="1931"/>
                  </a:lnTo>
                  <a:lnTo>
                    <a:pt x="5931" y="1655"/>
                  </a:lnTo>
                  <a:lnTo>
                    <a:pt x="5779" y="1393"/>
                  </a:lnTo>
                  <a:lnTo>
                    <a:pt x="5586" y="1159"/>
                  </a:lnTo>
                  <a:lnTo>
                    <a:pt x="5393" y="924"/>
                  </a:lnTo>
                  <a:lnTo>
                    <a:pt x="5159" y="731"/>
                  </a:lnTo>
                  <a:lnTo>
                    <a:pt x="4924" y="552"/>
                  </a:lnTo>
                  <a:lnTo>
                    <a:pt x="4662" y="386"/>
                  </a:lnTo>
                  <a:lnTo>
                    <a:pt x="4386" y="248"/>
                  </a:lnTo>
                  <a:lnTo>
                    <a:pt x="4097" y="152"/>
                  </a:lnTo>
                  <a:lnTo>
                    <a:pt x="3793" y="69"/>
                  </a:lnTo>
                  <a:lnTo>
                    <a:pt x="3476" y="28"/>
                  </a:lnTo>
                  <a:lnTo>
                    <a:pt x="3159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3" name="Google Shape;383;p9"/>
            <p:cNvSpPr/>
            <p:nvPr/>
          </p:nvSpPr>
          <p:spPr>
            <a:xfrm>
              <a:off x="5161850" y="3007475"/>
              <a:ext cx="78975" cy="78975"/>
            </a:xfrm>
            <a:custGeom>
              <a:rect b="b" l="l" r="r" t="t"/>
              <a:pathLst>
                <a:path extrusionOk="0" h="3159" w="3159">
                  <a:moveTo>
                    <a:pt x="1421" y="0"/>
                  </a:moveTo>
                  <a:lnTo>
                    <a:pt x="1256" y="28"/>
                  </a:lnTo>
                  <a:lnTo>
                    <a:pt x="1104" y="69"/>
                  </a:lnTo>
                  <a:lnTo>
                    <a:pt x="966" y="124"/>
                  </a:lnTo>
                  <a:lnTo>
                    <a:pt x="828" y="179"/>
                  </a:lnTo>
                  <a:lnTo>
                    <a:pt x="690" y="262"/>
                  </a:lnTo>
                  <a:lnTo>
                    <a:pt x="566" y="359"/>
                  </a:lnTo>
                  <a:lnTo>
                    <a:pt x="456" y="455"/>
                  </a:lnTo>
                  <a:lnTo>
                    <a:pt x="359" y="566"/>
                  </a:lnTo>
                  <a:lnTo>
                    <a:pt x="263" y="690"/>
                  </a:lnTo>
                  <a:lnTo>
                    <a:pt x="194" y="828"/>
                  </a:lnTo>
                  <a:lnTo>
                    <a:pt x="125" y="965"/>
                  </a:lnTo>
                  <a:lnTo>
                    <a:pt x="70" y="1103"/>
                  </a:lnTo>
                  <a:lnTo>
                    <a:pt x="28" y="1255"/>
                  </a:lnTo>
                  <a:lnTo>
                    <a:pt x="1" y="1407"/>
                  </a:lnTo>
                  <a:lnTo>
                    <a:pt x="1" y="1572"/>
                  </a:lnTo>
                  <a:lnTo>
                    <a:pt x="1" y="1738"/>
                  </a:lnTo>
                  <a:lnTo>
                    <a:pt x="28" y="1889"/>
                  </a:lnTo>
                  <a:lnTo>
                    <a:pt x="70" y="2041"/>
                  </a:lnTo>
                  <a:lnTo>
                    <a:pt x="125" y="2193"/>
                  </a:lnTo>
                  <a:lnTo>
                    <a:pt x="194" y="2331"/>
                  </a:lnTo>
                  <a:lnTo>
                    <a:pt x="263" y="2455"/>
                  </a:lnTo>
                  <a:lnTo>
                    <a:pt x="359" y="2579"/>
                  </a:lnTo>
                  <a:lnTo>
                    <a:pt x="456" y="2689"/>
                  </a:lnTo>
                  <a:lnTo>
                    <a:pt x="566" y="2786"/>
                  </a:lnTo>
                  <a:lnTo>
                    <a:pt x="690" y="2882"/>
                  </a:lnTo>
                  <a:lnTo>
                    <a:pt x="828" y="2965"/>
                  </a:lnTo>
                  <a:lnTo>
                    <a:pt x="966" y="3034"/>
                  </a:lnTo>
                  <a:lnTo>
                    <a:pt x="1104" y="3075"/>
                  </a:lnTo>
                  <a:lnTo>
                    <a:pt x="1256" y="3117"/>
                  </a:lnTo>
                  <a:lnTo>
                    <a:pt x="1421" y="3144"/>
                  </a:lnTo>
                  <a:lnTo>
                    <a:pt x="1573" y="3158"/>
                  </a:lnTo>
                  <a:lnTo>
                    <a:pt x="1738" y="3144"/>
                  </a:lnTo>
                  <a:lnTo>
                    <a:pt x="1890" y="3117"/>
                  </a:lnTo>
                  <a:lnTo>
                    <a:pt x="2042" y="3075"/>
                  </a:lnTo>
                  <a:lnTo>
                    <a:pt x="2193" y="3034"/>
                  </a:lnTo>
                  <a:lnTo>
                    <a:pt x="2331" y="2965"/>
                  </a:lnTo>
                  <a:lnTo>
                    <a:pt x="2455" y="2882"/>
                  </a:lnTo>
                  <a:lnTo>
                    <a:pt x="2580" y="2786"/>
                  </a:lnTo>
                  <a:lnTo>
                    <a:pt x="2690" y="2689"/>
                  </a:lnTo>
                  <a:lnTo>
                    <a:pt x="2800" y="2579"/>
                  </a:lnTo>
                  <a:lnTo>
                    <a:pt x="2883" y="2455"/>
                  </a:lnTo>
                  <a:lnTo>
                    <a:pt x="2966" y="2331"/>
                  </a:lnTo>
                  <a:lnTo>
                    <a:pt x="3035" y="2193"/>
                  </a:lnTo>
                  <a:lnTo>
                    <a:pt x="3090" y="2041"/>
                  </a:lnTo>
                  <a:lnTo>
                    <a:pt x="3117" y="1889"/>
                  </a:lnTo>
                  <a:lnTo>
                    <a:pt x="3145" y="1738"/>
                  </a:lnTo>
                  <a:lnTo>
                    <a:pt x="3159" y="1572"/>
                  </a:lnTo>
                  <a:lnTo>
                    <a:pt x="3145" y="1407"/>
                  </a:lnTo>
                  <a:lnTo>
                    <a:pt x="3117" y="1255"/>
                  </a:lnTo>
                  <a:lnTo>
                    <a:pt x="3090" y="1103"/>
                  </a:lnTo>
                  <a:lnTo>
                    <a:pt x="3035" y="965"/>
                  </a:lnTo>
                  <a:lnTo>
                    <a:pt x="2966" y="828"/>
                  </a:lnTo>
                  <a:lnTo>
                    <a:pt x="2883" y="690"/>
                  </a:lnTo>
                  <a:lnTo>
                    <a:pt x="2800" y="566"/>
                  </a:lnTo>
                  <a:lnTo>
                    <a:pt x="2690" y="455"/>
                  </a:lnTo>
                  <a:lnTo>
                    <a:pt x="2580" y="359"/>
                  </a:lnTo>
                  <a:lnTo>
                    <a:pt x="2455" y="262"/>
                  </a:lnTo>
                  <a:lnTo>
                    <a:pt x="2331" y="179"/>
                  </a:lnTo>
                  <a:lnTo>
                    <a:pt x="2193" y="124"/>
                  </a:lnTo>
                  <a:lnTo>
                    <a:pt x="2042" y="69"/>
                  </a:lnTo>
                  <a:lnTo>
                    <a:pt x="1890" y="28"/>
                  </a:lnTo>
                  <a:lnTo>
                    <a:pt x="1738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4" name="Google Shape;384;p9"/>
            <p:cNvSpPr/>
            <p:nvPr/>
          </p:nvSpPr>
          <p:spPr>
            <a:xfrm>
              <a:off x="5024975" y="2628550"/>
              <a:ext cx="265850" cy="265500"/>
            </a:xfrm>
            <a:custGeom>
              <a:rect b="b" l="l" r="r" t="t"/>
              <a:pathLst>
                <a:path extrusionOk="0" h="10620" w="10634">
                  <a:moveTo>
                    <a:pt x="5048" y="1"/>
                  </a:moveTo>
                  <a:lnTo>
                    <a:pt x="4772" y="28"/>
                  </a:lnTo>
                  <a:lnTo>
                    <a:pt x="4510" y="56"/>
                  </a:lnTo>
                  <a:lnTo>
                    <a:pt x="4248" y="111"/>
                  </a:lnTo>
                  <a:lnTo>
                    <a:pt x="3986" y="166"/>
                  </a:lnTo>
                  <a:lnTo>
                    <a:pt x="3738" y="235"/>
                  </a:lnTo>
                  <a:lnTo>
                    <a:pt x="3490" y="318"/>
                  </a:lnTo>
                  <a:lnTo>
                    <a:pt x="3241" y="415"/>
                  </a:lnTo>
                  <a:lnTo>
                    <a:pt x="3007" y="525"/>
                  </a:lnTo>
                  <a:lnTo>
                    <a:pt x="2786" y="635"/>
                  </a:lnTo>
                  <a:lnTo>
                    <a:pt x="2566" y="773"/>
                  </a:lnTo>
                  <a:lnTo>
                    <a:pt x="2345" y="911"/>
                  </a:lnTo>
                  <a:lnTo>
                    <a:pt x="2138" y="1049"/>
                  </a:lnTo>
                  <a:lnTo>
                    <a:pt x="1931" y="1214"/>
                  </a:lnTo>
                  <a:lnTo>
                    <a:pt x="1738" y="1380"/>
                  </a:lnTo>
                  <a:lnTo>
                    <a:pt x="1559" y="1559"/>
                  </a:lnTo>
                  <a:lnTo>
                    <a:pt x="1380" y="1738"/>
                  </a:lnTo>
                  <a:lnTo>
                    <a:pt x="1214" y="1932"/>
                  </a:lnTo>
                  <a:lnTo>
                    <a:pt x="1062" y="2138"/>
                  </a:lnTo>
                  <a:lnTo>
                    <a:pt x="911" y="2345"/>
                  </a:lnTo>
                  <a:lnTo>
                    <a:pt x="773" y="2552"/>
                  </a:lnTo>
                  <a:lnTo>
                    <a:pt x="649" y="2773"/>
                  </a:lnTo>
                  <a:lnTo>
                    <a:pt x="525" y="3007"/>
                  </a:lnTo>
                  <a:lnTo>
                    <a:pt x="414" y="3242"/>
                  </a:lnTo>
                  <a:lnTo>
                    <a:pt x="332" y="3490"/>
                  </a:lnTo>
                  <a:lnTo>
                    <a:pt x="235" y="3738"/>
                  </a:lnTo>
                  <a:lnTo>
                    <a:pt x="166" y="3986"/>
                  </a:lnTo>
                  <a:lnTo>
                    <a:pt x="111" y="4235"/>
                  </a:lnTo>
                  <a:lnTo>
                    <a:pt x="70" y="4497"/>
                  </a:lnTo>
                  <a:lnTo>
                    <a:pt x="28" y="4772"/>
                  </a:lnTo>
                  <a:lnTo>
                    <a:pt x="14" y="5035"/>
                  </a:lnTo>
                  <a:lnTo>
                    <a:pt x="1" y="5310"/>
                  </a:lnTo>
                  <a:lnTo>
                    <a:pt x="14" y="5586"/>
                  </a:lnTo>
                  <a:lnTo>
                    <a:pt x="28" y="5862"/>
                  </a:lnTo>
                  <a:lnTo>
                    <a:pt x="70" y="6124"/>
                  </a:lnTo>
                  <a:lnTo>
                    <a:pt x="111" y="6386"/>
                  </a:lnTo>
                  <a:lnTo>
                    <a:pt x="166" y="6634"/>
                  </a:lnTo>
                  <a:lnTo>
                    <a:pt x="235" y="6896"/>
                  </a:lnTo>
                  <a:lnTo>
                    <a:pt x="332" y="7145"/>
                  </a:lnTo>
                  <a:lnTo>
                    <a:pt x="414" y="7379"/>
                  </a:lnTo>
                  <a:lnTo>
                    <a:pt x="525" y="7613"/>
                  </a:lnTo>
                  <a:lnTo>
                    <a:pt x="649" y="7848"/>
                  </a:lnTo>
                  <a:lnTo>
                    <a:pt x="773" y="8069"/>
                  </a:lnTo>
                  <a:lnTo>
                    <a:pt x="911" y="8289"/>
                  </a:lnTo>
                  <a:lnTo>
                    <a:pt x="1062" y="8496"/>
                  </a:lnTo>
                  <a:lnTo>
                    <a:pt x="1214" y="8689"/>
                  </a:lnTo>
                  <a:lnTo>
                    <a:pt x="1380" y="8882"/>
                  </a:lnTo>
                  <a:lnTo>
                    <a:pt x="1559" y="9075"/>
                  </a:lnTo>
                  <a:lnTo>
                    <a:pt x="1738" y="9241"/>
                  </a:lnTo>
                  <a:lnTo>
                    <a:pt x="1931" y="9406"/>
                  </a:lnTo>
                  <a:lnTo>
                    <a:pt x="2138" y="9572"/>
                  </a:lnTo>
                  <a:lnTo>
                    <a:pt x="2345" y="9723"/>
                  </a:lnTo>
                  <a:lnTo>
                    <a:pt x="2566" y="9861"/>
                  </a:lnTo>
                  <a:lnTo>
                    <a:pt x="2786" y="9985"/>
                  </a:lnTo>
                  <a:lnTo>
                    <a:pt x="3007" y="10096"/>
                  </a:lnTo>
                  <a:lnTo>
                    <a:pt x="3241" y="10206"/>
                  </a:lnTo>
                  <a:lnTo>
                    <a:pt x="3490" y="10303"/>
                  </a:lnTo>
                  <a:lnTo>
                    <a:pt x="3738" y="10385"/>
                  </a:lnTo>
                  <a:lnTo>
                    <a:pt x="3986" y="10454"/>
                  </a:lnTo>
                  <a:lnTo>
                    <a:pt x="4248" y="10523"/>
                  </a:lnTo>
                  <a:lnTo>
                    <a:pt x="4510" y="10565"/>
                  </a:lnTo>
                  <a:lnTo>
                    <a:pt x="4772" y="10592"/>
                  </a:lnTo>
                  <a:lnTo>
                    <a:pt x="5048" y="10620"/>
                  </a:lnTo>
                  <a:lnTo>
                    <a:pt x="5586" y="10620"/>
                  </a:lnTo>
                  <a:lnTo>
                    <a:pt x="5862" y="10592"/>
                  </a:lnTo>
                  <a:lnTo>
                    <a:pt x="6124" y="10565"/>
                  </a:lnTo>
                  <a:lnTo>
                    <a:pt x="6386" y="10523"/>
                  </a:lnTo>
                  <a:lnTo>
                    <a:pt x="6648" y="10454"/>
                  </a:lnTo>
                  <a:lnTo>
                    <a:pt x="6896" y="10385"/>
                  </a:lnTo>
                  <a:lnTo>
                    <a:pt x="7144" y="10303"/>
                  </a:lnTo>
                  <a:lnTo>
                    <a:pt x="7379" y="10206"/>
                  </a:lnTo>
                  <a:lnTo>
                    <a:pt x="7613" y="10096"/>
                  </a:lnTo>
                  <a:lnTo>
                    <a:pt x="7848" y="9985"/>
                  </a:lnTo>
                  <a:lnTo>
                    <a:pt x="8068" y="9861"/>
                  </a:lnTo>
                  <a:lnTo>
                    <a:pt x="8289" y="9723"/>
                  </a:lnTo>
                  <a:lnTo>
                    <a:pt x="8496" y="9572"/>
                  </a:lnTo>
                  <a:lnTo>
                    <a:pt x="8703" y="9406"/>
                  </a:lnTo>
                  <a:lnTo>
                    <a:pt x="8882" y="9241"/>
                  </a:lnTo>
                  <a:lnTo>
                    <a:pt x="9075" y="9075"/>
                  </a:lnTo>
                  <a:lnTo>
                    <a:pt x="9254" y="8882"/>
                  </a:lnTo>
                  <a:lnTo>
                    <a:pt x="9420" y="8689"/>
                  </a:lnTo>
                  <a:lnTo>
                    <a:pt x="9572" y="8496"/>
                  </a:lnTo>
                  <a:lnTo>
                    <a:pt x="9723" y="8289"/>
                  </a:lnTo>
                  <a:lnTo>
                    <a:pt x="9861" y="8069"/>
                  </a:lnTo>
                  <a:lnTo>
                    <a:pt x="9985" y="7848"/>
                  </a:lnTo>
                  <a:lnTo>
                    <a:pt x="10109" y="7613"/>
                  </a:lnTo>
                  <a:lnTo>
                    <a:pt x="10206" y="7379"/>
                  </a:lnTo>
                  <a:lnTo>
                    <a:pt x="10302" y="7145"/>
                  </a:lnTo>
                  <a:lnTo>
                    <a:pt x="10385" y="6896"/>
                  </a:lnTo>
                  <a:lnTo>
                    <a:pt x="10468" y="6634"/>
                  </a:lnTo>
                  <a:lnTo>
                    <a:pt x="10523" y="6386"/>
                  </a:lnTo>
                  <a:lnTo>
                    <a:pt x="10564" y="6124"/>
                  </a:lnTo>
                  <a:lnTo>
                    <a:pt x="10606" y="5862"/>
                  </a:lnTo>
                  <a:lnTo>
                    <a:pt x="10620" y="5586"/>
                  </a:lnTo>
                  <a:lnTo>
                    <a:pt x="10633" y="5310"/>
                  </a:lnTo>
                  <a:lnTo>
                    <a:pt x="10620" y="5035"/>
                  </a:lnTo>
                  <a:lnTo>
                    <a:pt x="10606" y="4772"/>
                  </a:lnTo>
                  <a:lnTo>
                    <a:pt x="10564" y="4497"/>
                  </a:lnTo>
                  <a:lnTo>
                    <a:pt x="10523" y="4235"/>
                  </a:lnTo>
                  <a:lnTo>
                    <a:pt x="10468" y="3986"/>
                  </a:lnTo>
                  <a:lnTo>
                    <a:pt x="10385" y="3738"/>
                  </a:lnTo>
                  <a:lnTo>
                    <a:pt x="10302" y="3490"/>
                  </a:lnTo>
                  <a:lnTo>
                    <a:pt x="10206" y="3242"/>
                  </a:lnTo>
                  <a:lnTo>
                    <a:pt x="10109" y="3007"/>
                  </a:lnTo>
                  <a:lnTo>
                    <a:pt x="9985" y="2773"/>
                  </a:lnTo>
                  <a:lnTo>
                    <a:pt x="9861" y="2552"/>
                  </a:lnTo>
                  <a:lnTo>
                    <a:pt x="9723" y="2345"/>
                  </a:lnTo>
                  <a:lnTo>
                    <a:pt x="9572" y="2138"/>
                  </a:lnTo>
                  <a:lnTo>
                    <a:pt x="9420" y="1932"/>
                  </a:lnTo>
                  <a:lnTo>
                    <a:pt x="9254" y="1738"/>
                  </a:lnTo>
                  <a:lnTo>
                    <a:pt x="9075" y="1559"/>
                  </a:lnTo>
                  <a:lnTo>
                    <a:pt x="8882" y="1380"/>
                  </a:lnTo>
                  <a:lnTo>
                    <a:pt x="8703" y="1214"/>
                  </a:lnTo>
                  <a:lnTo>
                    <a:pt x="8496" y="1049"/>
                  </a:lnTo>
                  <a:lnTo>
                    <a:pt x="8289" y="911"/>
                  </a:lnTo>
                  <a:lnTo>
                    <a:pt x="8068" y="773"/>
                  </a:lnTo>
                  <a:lnTo>
                    <a:pt x="7848" y="635"/>
                  </a:lnTo>
                  <a:lnTo>
                    <a:pt x="7613" y="525"/>
                  </a:lnTo>
                  <a:lnTo>
                    <a:pt x="7379" y="415"/>
                  </a:lnTo>
                  <a:lnTo>
                    <a:pt x="7144" y="318"/>
                  </a:lnTo>
                  <a:lnTo>
                    <a:pt x="6896" y="235"/>
                  </a:lnTo>
                  <a:lnTo>
                    <a:pt x="6648" y="166"/>
                  </a:lnTo>
                  <a:lnTo>
                    <a:pt x="6386" y="111"/>
                  </a:lnTo>
                  <a:lnTo>
                    <a:pt x="6124" y="56"/>
                  </a:lnTo>
                  <a:lnTo>
                    <a:pt x="5862" y="28"/>
                  </a:lnTo>
                  <a:lnTo>
                    <a:pt x="5586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5" name="Google Shape;385;p9"/>
            <p:cNvSpPr/>
            <p:nvPr/>
          </p:nvSpPr>
          <p:spPr>
            <a:xfrm>
              <a:off x="4202675" y="2649250"/>
              <a:ext cx="265525" cy="265850"/>
            </a:xfrm>
            <a:custGeom>
              <a:rect b="b" l="l" r="r" t="t"/>
              <a:pathLst>
                <a:path extrusionOk="0" h="10634" w="10621">
                  <a:moveTo>
                    <a:pt x="5035" y="0"/>
                  </a:moveTo>
                  <a:lnTo>
                    <a:pt x="4773" y="28"/>
                  </a:lnTo>
                  <a:lnTo>
                    <a:pt x="4497" y="55"/>
                  </a:lnTo>
                  <a:lnTo>
                    <a:pt x="4235" y="111"/>
                  </a:lnTo>
                  <a:lnTo>
                    <a:pt x="3987" y="166"/>
                  </a:lnTo>
                  <a:lnTo>
                    <a:pt x="3738" y="235"/>
                  </a:lnTo>
                  <a:lnTo>
                    <a:pt x="3490" y="317"/>
                  </a:lnTo>
                  <a:lnTo>
                    <a:pt x="3242" y="414"/>
                  </a:lnTo>
                  <a:lnTo>
                    <a:pt x="3007" y="524"/>
                  </a:lnTo>
                  <a:lnTo>
                    <a:pt x="2773" y="635"/>
                  </a:lnTo>
                  <a:lnTo>
                    <a:pt x="2552" y="773"/>
                  </a:lnTo>
                  <a:lnTo>
                    <a:pt x="2345" y="910"/>
                  </a:lnTo>
                  <a:lnTo>
                    <a:pt x="2139" y="1048"/>
                  </a:lnTo>
                  <a:lnTo>
                    <a:pt x="1932" y="1214"/>
                  </a:lnTo>
                  <a:lnTo>
                    <a:pt x="1739" y="1379"/>
                  </a:lnTo>
                  <a:lnTo>
                    <a:pt x="1559" y="1559"/>
                  </a:lnTo>
                  <a:lnTo>
                    <a:pt x="1380" y="1738"/>
                  </a:lnTo>
                  <a:lnTo>
                    <a:pt x="1215" y="1931"/>
                  </a:lnTo>
                  <a:lnTo>
                    <a:pt x="1049" y="2138"/>
                  </a:lnTo>
                  <a:lnTo>
                    <a:pt x="911" y="2345"/>
                  </a:lnTo>
                  <a:lnTo>
                    <a:pt x="773" y="2552"/>
                  </a:lnTo>
                  <a:lnTo>
                    <a:pt x="635" y="2786"/>
                  </a:lnTo>
                  <a:lnTo>
                    <a:pt x="525" y="3007"/>
                  </a:lnTo>
                  <a:lnTo>
                    <a:pt x="415" y="3241"/>
                  </a:lnTo>
                  <a:lnTo>
                    <a:pt x="318" y="3489"/>
                  </a:lnTo>
                  <a:lnTo>
                    <a:pt x="235" y="3738"/>
                  </a:lnTo>
                  <a:lnTo>
                    <a:pt x="166" y="3986"/>
                  </a:lnTo>
                  <a:lnTo>
                    <a:pt x="111" y="4248"/>
                  </a:lnTo>
                  <a:lnTo>
                    <a:pt x="56" y="4510"/>
                  </a:lnTo>
                  <a:lnTo>
                    <a:pt x="29" y="4772"/>
                  </a:lnTo>
                  <a:lnTo>
                    <a:pt x="1" y="5034"/>
                  </a:lnTo>
                  <a:lnTo>
                    <a:pt x="1" y="5310"/>
                  </a:lnTo>
                  <a:lnTo>
                    <a:pt x="1" y="5586"/>
                  </a:lnTo>
                  <a:lnTo>
                    <a:pt x="29" y="5861"/>
                  </a:lnTo>
                  <a:lnTo>
                    <a:pt x="56" y="6123"/>
                  </a:lnTo>
                  <a:lnTo>
                    <a:pt x="111" y="6385"/>
                  </a:lnTo>
                  <a:lnTo>
                    <a:pt x="166" y="6634"/>
                  </a:lnTo>
                  <a:lnTo>
                    <a:pt x="235" y="6896"/>
                  </a:lnTo>
                  <a:lnTo>
                    <a:pt x="318" y="7144"/>
                  </a:lnTo>
                  <a:lnTo>
                    <a:pt x="415" y="7378"/>
                  </a:lnTo>
                  <a:lnTo>
                    <a:pt x="525" y="7613"/>
                  </a:lnTo>
                  <a:lnTo>
                    <a:pt x="635" y="7847"/>
                  </a:lnTo>
                  <a:lnTo>
                    <a:pt x="773" y="8068"/>
                  </a:lnTo>
                  <a:lnTo>
                    <a:pt x="911" y="8289"/>
                  </a:lnTo>
                  <a:lnTo>
                    <a:pt x="1049" y="8495"/>
                  </a:lnTo>
                  <a:lnTo>
                    <a:pt x="1215" y="8689"/>
                  </a:lnTo>
                  <a:lnTo>
                    <a:pt x="1380" y="8882"/>
                  </a:lnTo>
                  <a:lnTo>
                    <a:pt x="1559" y="9075"/>
                  </a:lnTo>
                  <a:lnTo>
                    <a:pt x="1739" y="9240"/>
                  </a:lnTo>
                  <a:lnTo>
                    <a:pt x="1932" y="9419"/>
                  </a:lnTo>
                  <a:lnTo>
                    <a:pt x="2139" y="9571"/>
                  </a:lnTo>
                  <a:lnTo>
                    <a:pt x="2345" y="9723"/>
                  </a:lnTo>
                  <a:lnTo>
                    <a:pt x="2552" y="9861"/>
                  </a:lnTo>
                  <a:lnTo>
                    <a:pt x="2773" y="9985"/>
                  </a:lnTo>
                  <a:lnTo>
                    <a:pt x="3007" y="10109"/>
                  </a:lnTo>
                  <a:lnTo>
                    <a:pt x="3242" y="10206"/>
                  </a:lnTo>
                  <a:lnTo>
                    <a:pt x="3490" y="10302"/>
                  </a:lnTo>
                  <a:lnTo>
                    <a:pt x="3738" y="10385"/>
                  </a:lnTo>
                  <a:lnTo>
                    <a:pt x="3987" y="10454"/>
                  </a:lnTo>
                  <a:lnTo>
                    <a:pt x="4235" y="10523"/>
                  </a:lnTo>
                  <a:lnTo>
                    <a:pt x="4497" y="10564"/>
                  </a:lnTo>
                  <a:lnTo>
                    <a:pt x="4773" y="10606"/>
                  </a:lnTo>
                  <a:lnTo>
                    <a:pt x="5035" y="10619"/>
                  </a:lnTo>
                  <a:lnTo>
                    <a:pt x="5311" y="10633"/>
                  </a:lnTo>
                  <a:lnTo>
                    <a:pt x="5586" y="10619"/>
                  </a:lnTo>
                  <a:lnTo>
                    <a:pt x="5862" y="10606"/>
                  </a:lnTo>
                  <a:lnTo>
                    <a:pt x="6124" y="10564"/>
                  </a:lnTo>
                  <a:lnTo>
                    <a:pt x="6386" y="10523"/>
                  </a:lnTo>
                  <a:lnTo>
                    <a:pt x="6634" y="10454"/>
                  </a:lnTo>
                  <a:lnTo>
                    <a:pt x="6896" y="10385"/>
                  </a:lnTo>
                  <a:lnTo>
                    <a:pt x="7145" y="10302"/>
                  </a:lnTo>
                  <a:lnTo>
                    <a:pt x="7379" y="10206"/>
                  </a:lnTo>
                  <a:lnTo>
                    <a:pt x="7614" y="10109"/>
                  </a:lnTo>
                  <a:lnTo>
                    <a:pt x="7848" y="9985"/>
                  </a:lnTo>
                  <a:lnTo>
                    <a:pt x="8069" y="9861"/>
                  </a:lnTo>
                  <a:lnTo>
                    <a:pt x="8289" y="9723"/>
                  </a:lnTo>
                  <a:lnTo>
                    <a:pt x="8496" y="9571"/>
                  </a:lnTo>
                  <a:lnTo>
                    <a:pt x="8689" y="9419"/>
                  </a:lnTo>
                  <a:lnTo>
                    <a:pt x="8882" y="9240"/>
                  </a:lnTo>
                  <a:lnTo>
                    <a:pt x="9075" y="9075"/>
                  </a:lnTo>
                  <a:lnTo>
                    <a:pt x="9241" y="8882"/>
                  </a:lnTo>
                  <a:lnTo>
                    <a:pt x="9406" y="8689"/>
                  </a:lnTo>
                  <a:lnTo>
                    <a:pt x="9572" y="8495"/>
                  </a:lnTo>
                  <a:lnTo>
                    <a:pt x="9724" y="8289"/>
                  </a:lnTo>
                  <a:lnTo>
                    <a:pt x="9862" y="8068"/>
                  </a:lnTo>
                  <a:lnTo>
                    <a:pt x="9986" y="7847"/>
                  </a:lnTo>
                  <a:lnTo>
                    <a:pt x="10096" y="7613"/>
                  </a:lnTo>
                  <a:lnTo>
                    <a:pt x="10206" y="7378"/>
                  </a:lnTo>
                  <a:lnTo>
                    <a:pt x="10303" y="7144"/>
                  </a:lnTo>
                  <a:lnTo>
                    <a:pt x="10386" y="6896"/>
                  </a:lnTo>
                  <a:lnTo>
                    <a:pt x="10455" y="6634"/>
                  </a:lnTo>
                  <a:lnTo>
                    <a:pt x="10524" y="6385"/>
                  </a:lnTo>
                  <a:lnTo>
                    <a:pt x="10565" y="6123"/>
                  </a:lnTo>
                  <a:lnTo>
                    <a:pt x="10592" y="5861"/>
                  </a:lnTo>
                  <a:lnTo>
                    <a:pt x="10620" y="5586"/>
                  </a:lnTo>
                  <a:lnTo>
                    <a:pt x="10620" y="5310"/>
                  </a:lnTo>
                  <a:lnTo>
                    <a:pt x="10620" y="5034"/>
                  </a:lnTo>
                  <a:lnTo>
                    <a:pt x="10592" y="4772"/>
                  </a:lnTo>
                  <a:lnTo>
                    <a:pt x="10565" y="4510"/>
                  </a:lnTo>
                  <a:lnTo>
                    <a:pt x="10524" y="4248"/>
                  </a:lnTo>
                  <a:lnTo>
                    <a:pt x="10455" y="3986"/>
                  </a:lnTo>
                  <a:lnTo>
                    <a:pt x="10386" y="3738"/>
                  </a:lnTo>
                  <a:lnTo>
                    <a:pt x="10303" y="3489"/>
                  </a:lnTo>
                  <a:lnTo>
                    <a:pt x="10206" y="3241"/>
                  </a:lnTo>
                  <a:lnTo>
                    <a:pt x="10096" y="3007"/>
                  </a:lnTo>
                  <a:lnTo>
                    <a:pt x="9986" y="2786"/>
                  </a:lnTo>
                  <a:lnTo>
                    <a:pt x="9862" y="2552"/>
                  </a:lnTo>
                  <a:lnTo>
                    <a:pt x="9724" y="2345"/>
                  </a:lnTo>
                  <a:lnTo>
                    <a:pt x="9572" y="2138"/>
                  </a:lnTo>
                  <a:lnTo>
                    <a:pt x="9406" y="1931"/>
                  </a:lnTo>
                  <a:lnTo>
                    <a:pt x="9241" y="1738"/>
                  </a:lnTo>
                  <a:lnTo>
                    <a:pt x="9075" y="1559"/>
                  </a:lnTo>
                  <a:lnTo>
                    <a:pt x="8882" y="1379"/>
                  </a:lnTo>
                  <a:lnTo>
                    <a:pt x="8689" y="1214"/>
                  </a:lnTo>
                  <a:lnTo>
                    <a:pt x="8496" y="1048"/>
                  </a:lnTo>
                  <a:lnTo>
                    <a:pt x="8289" y="910"/>
                  </a:lnTo>
                  <a:lnTo>
                    <a:pt x="8069" y="773"/>
                  </a:lnTo>
                  <a:lnTo>
                    <a:pt x="7848" y="635"/>
                  </a:lnTo>
                  <a:lnTo>
                    <a:pt x="7614" y="524"/>
                  </a:lnTo>
                  <a:lnTo>
                    <a:pt x="7379" y="414"/>
                  </a:lnTo>
                  <a:lnTo>
                    <a:pt x="7145" y="317"/>
                  </a:lnTo>
                  <a:lnTo>
                    <a:pt x="6896" y="235"/>
                  </a:lnTo>
                  <a:lnTo>
                    <a:pt x="6634" y="166"/>
                  </a:lnTo>
                  <a:lnTo>
                    <a:pt x="6386" y="111"/>
                  </a:lnTo>
                  <a:lnTo>
                    <a:pt x="6124" y="55"/>
                  </a:lnTo>
                  <a:lnTo>
                    <a:pt x="5862" y="28"/>
                  </a:lnTo>
                  <a:lnTo>
                    <a:pt x="5586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6" name="Google Shape;386;p9"/>
            <p:cNvSpPr/>
            <p:nvPr/>
          </p:nvSpPr>
          <p:spPr>
            <a:xfrm>
              <a:off x="4068225" y="2680275"/>
              <a:ext cx="78975" cy="78975"/>
            </a:xfrm>
            <a:custGeom>
              <a:rect b="b" l="l" r="r" t="t"/>
              <a:pathLst>
                <a:path extrusionOk="0" h="3159" w="3159">
                  <a:moveTo>
                    <a:pt x="1407" y="0"/>
                  </a:moveTo>
                  <a:lnTo>
                    <a:pt x="1255" y="28"/>
                  </a:lnTo>
                  <a:lnTo>
                    <a:pt x="1104" y="69"/>
                  </a:lnTo>
                  <a:lnTo>
                    <a:pt x="966" y="125"/>
                  </a:lnTo>
                  <a:lnTo>
                    <a:pt x="828" y="194"/>
                  </a:lnTo>
                  <a:lnTo>
                    <a:pt x="690" y="262"/>
                  </a:lnTo>
                  <a:lnTo>
                    <a:pt x="566" y="359"/>
                  </a:lnTo>
                  <a:lnTo>
                    <a:pt x="456" y="456"/>
                  </a:lnTo>
                  <a:lnTo>
                    <a:pt x="359" y="580"/>
                  </a:lnTo>
                  <a:lnTo>
                    <a:pt x="263" y="690"/>
                  </a:lnTo>
                  <a:lnTo>
                    <a:pt x="180" y="828"/>
                  </a:lnTo>
                  <a:lnTo>
                    <a:pt x="125" y="966"/>
                  </a:lnTo>
                  <a:lnTo>
                    <a:pt x="69" y="1104"/>
                  </a:lnTo>
                  <a:lnTo>
                    <a:pt x="28" y="1255"/>
                  </a:lnTo>
                  <a:lnTo>
                    <a:pt x="0" y="1421"/>
                  </a:lnTo>
                  <a:lnTo>
                    <a:pt x="0" y="1573"/>
                  </a:lnTo>
                  <a:lnTo>
                    <a:pt x="0" y="1738"/>
                  </a:lnTo>
                  <a:lnTo>
                    <a:pt x="28" y="1890"/>
                  </a:lnTo>
                  <a:lnTo>
                    <a:pt x="69" y="2042"/>
                  </a:lnTo>
                  <a:lnTo>
                    <a:pt x="125" y="2193"/>
                  </a:lnTo>
                  <a:lnTo>
                    <a:pt x="180" y="2331"/>
                  </a:lnTo>
                  <a:lnTo>
                    <a:pt x="263" y="2455"/>
                  </a:lnTo>
                  <a:lnTo>
                    <a:pt x="359" y="2579"/>
                  </a:lnTo>
                  <a:lnTo>
                    <a:pt x="456" y="2690"/>
                  </a:lnTo>
                  <a:lnTo>
                    <a:pt x="566" y="2800"/>
                  </a:lnTo>
                  <a:lnTo>
                    <a:pt x="690" y="2883"/>
                  </a:lnTo>
                  <a:lnTo>
                    <a:pt x="828" y="2966"/>
                  </a:lnTo>
                  <a:lnTo>
                    <a:pt x="966" y="3034"/>
                  </a:lnTo>
                  <a:lnTo>
                    <a:pt x="1104" y="3090"/>
                  </a:lnTo>
                  <a:lnTo>
                    <a:pt x="1255" y="3117"/>
                  </a:lnTo>
                  <a:lnTo>
                    <a:pt x="1407" y="3145"/>
                  </a:lnTo>
                  <a:lnTo>
                    <a:pt x="1573" y="3159"/>
                  </a:lnTo>
                  <a:lnTo>
                    <a:pt x="1738" y="3145"/>
                  </a:lnTo>
                  <a:lnTo>
                    <a:pt x="1890" y="3117"/>
                  </a:lnTo>
                  <a:lnTo>
                    <a:pt x="2042" y="3090"/>
                  </a:lnTo>
                  <a:lnTo>
                    <a:pt x="2193" y="3034"/>
                  </a:lnTo>
                  <a:lnTo>
                    <a:pt x="2331" y="2966"/>
                  </a:lnTo>
                  <a:lnTo>
                    <a:pt x="2455" y="2883"/>
                  </a:lnTo>
                  <a:lnTo>
                    <a:pt x="2579" y="2800"/>
                  </a:lnTo>
                  <a:lnTo>
                    <a:pt x="2690" y="2690"/>
                  </a:lnTo>
                  <a:lnTo>
                    <a:pt x="2786" y="2579"/>
                  </a:lnTo>
                  <a:lnTo>
                    <a:pt x="2883" y="2455"/>
                  </a:lnTo>
                  <a:lnTo>
                    <a:pt x="2966" y="2331"/>
                  </a:lnTo>
                  <a:lnTo>
                    <a:pt x="3035" y="2193"/>
                  </a:lnTo>
                  <a:lnTo>
                    <a:pt x="3076" y="2042"/>
                  </a:lnTo>
                  <a:lnTo>
                    <a:pt x="3117" y="1890"/>
                  </a:lnTo>
                  <a:lnTo>
                    <a:pt x="3145" y="1738"/>
                  </a:lnTo>
                  <a:lnTo>
                    <a:pt x="3159" y="1573"/>
                  </a:lnTo>
                  <a:lnTo>
                    <a:pt x="3145" y="1421"/>
                  </a:lnTo>
                  <a:lnTo>
                    <a:pt x="3117" y="1255"/>
                  </a:lnTo>
                  <a:lnTo>
                    <a:pt x="3076" y="1104"/>
                  </a:lnTo>
                  <a:lnTo>
                    <a:pt x="3035" y="966"/>
                  </a:lnTo>
                  <a:lnTo>
                    <a:pt x="2966" y="828"/>
                  </a:lnTo>
                  <a:lnTo>
                    <a:pt x="2883" y="690"/>
                  </a:lnTo>
                  <a:lnTo>
                    <a:pt x="2786" y="580"/>
                  </a:lnTo>
                  <a:lnTo>
                    <a:pt x="2690" y="456"/>
                  </a:lnTo>
                  <a:lnTo>
                    <a:pt x="2579" y="359"/>
                  </a:lnTo>
                  <a:lnTo>
                    <a:pt x="2455" y="262"/>
                  </a:lnTo>
                  <a:lnTo>
                    <a:pt x="2331" y="194"/>
                  </a:lnTo>
                  <a:lnTo>
                    <a:pt x="2193" y="125"/>
                  </a:lnTo>
                  <a:lnTo>
                    <a:pt x="2042" y="69"/>
                  </a:lnTo>
                  <a:lnTo>
                    <a:pt x="1890" y="28"/>
                  </a:lnTo>
                  <a:lnTo>
                    <a:pt x="1738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7" name="Google Shape;387;p9"/>
            <p:cNvSpPr/>
            <p:nvPr/>
          </p:nvSpPr>
          <p:spPr>
            <a:xfrm>
              <a:off x="4654350" y="3247775"/>
              <a:ext cx="157575" cy="106200"/>
            </a:xfrm>
            <a:custGeom>
              <a:rect b="b" l="l" r="r" t="t"/>
              <a:pathLst>
                <a:path extrusionOk="0" h="4248" w="6303">
                  <a:moveTo>
                    <a:pt x="3158" y="0"/>
                  </a:moveTo>
                  <a:lnTo>
                    <a:pt x="2827" y="14"/>
                  </a:lnTo>
                  <a:lnTo>
                    <a:pt x="2524" y="69"/>
                  </a:lnTo>
                  <a:lnTo>
                    <a:pt x="2221" y="152"/>
                  </a:lnTo>
                  <a:lnTo>
                    <a:pt x="1931" y="249"/>
                  </a:lnTo>
                  <a:lnTo>
                    <a:pt x="1655" y="387"/>
                  </a:lnTo>
                  <a:lnTo>
                    <a:pt x="1393" y="538"/>
                  </a:lnTo>
                  <a:lnTo>
                    <a:pt x="1145" y="731"/>
                  </a:lnTo>
                  <a:lnTo>
                    <a:pt x="924" y="924"/>
                  </a:lnTo>
                  <a:lnTo>
                    <a:pt x="717" y="1159"/>
                  </a:lnTo>
                  <a:lnTo>
                    <a:pt x="538" y="1393"/>
                  </a:lnTo>
                  <a:lnTo>
                    <a:pt x="386" y="1655"/>
                  </a:lnTo>
                  <a:lnTo>
                    <a:pt x="248" y="1931"/>
                  </a:lnTo>
                  <a:lnTo>
                    <a:pt x="138" y="2221"/>
                  </a:lnTo>
                  <a:lnTo>
                    <a:pt x="69" y="2524"/>
                  </a:lnTo>
                  <a:lnTo>
                    <a:pt x="14" y="2841"/>
                  </a:lnTo>
                  <a:lnTo>
                    <a:pt x="0" y="3159"/>
                  </a:lnTo>
                  <a:lnTo>
                    <a:pt x="14" y="3448"/>
                  </a:lnTo>
                  <a:lnTo>
                    <a:pt x="55" y="3724"/>
                  </a:lnTo>
                  <a:lnTo>
                    <a:pt x="111" y="3986"/>
                  </a:lnTo>
                  <a:lnTo>
                    <a:pt x="193" y="4248"/>
                  </a:lnTo>
                  <a:lnTo>
                    <a:pt x="6110" y="4248"/>
                  </a:lnTo>
                  <a:lnTo>
                    <a:pt x="6192" y="3986"/>
                  </a:lnTo>
                  <a:lnTo>
                    <a:pt x="6261" y="3724"/>
                  </a:lnTo>
                  <a:lnTo>
                    <a:pt x="6289" y="3448"/>
                  </a:lnTo>
                  <a:lnTo>
                    <a:pt x="6303" y="3159"/>
                  </a:lnTo>
                  <a:lnTo>
                    <a:pt x="6289" y="2841"/>
                  </a:lnTo>
                  <a:lnTo>
                    <a:pt x="6248" y="2524"/>
                  </a:lnTo>
                  <a:lnTo>
                    <a:pt x="6165" y="2221"/>
                  </a:lnTo>
                  <a:lnTo>
                    <a:pt x="6054" y="1931"/>
                  </a:lnTo>
                  <a:lnTo>
                    <a:pt x="5930" y="1655"/>
                  </a:lnTo>
                  <a:lnTo>
                    <a:pt x="5765" y="1393"/>
                  </a:lnTo>
                  <a:lnTo>
                    <a:pt x="5586" y="1159"/>
                  </a:lnTo>
                  <a:lnTo>
                    <a:pt x="5379" y="924"/>
                  </a:lnTo>
                  <a:lnTo>
                    <a:pt x="5158" y="731"/>
                  </a:lnTo>
                  <a:lnTo>
                    <a:pt x="4924" y="538"/>
                  </a:lnTo>
                  <a:lnTo>
                    <a:pt x="4662" y="387"/>
                  </a:lnTo>
                  <a:lnTo>
                    <a:pt x="4386" y="249"/>
                  </a:lnTo>
                  <a:lnTo>
                    <a:pt x="4096" y="152"/>
                  </a:lnTo>
                  <a:lnTo>
                    <a:pt x="3793" y="69"/>
                  </a:lnTo>
                  <a:lnTo>
                    <a:pt x="3476" y="14"/>
                  </a:lnTo>
                  <a:lnTo>
                    <a:pt x="3158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8" name="Google Shape;388;p9"/>
            <p:cNvSpPr/>
            <p:nvPr/>
          </p:nvSpPr>
          <p:spPr>
            <a:xfrm>
              <a:off x="4134075" y="3132275"/>
              <a:ext cx="265850" cy="221700"/>
            </a:xfrm>
            <a:custGeom>
              <a:rect b="b" l="l" r="r" t="t"/>
              <a:pathLst>
                <a:path extrusionOk="0" h="8868" w="10634">
                  <a:moveTo>
                    <a:pt x="5310" y="0"/>
                  </a:moveTo>
                  <a:lnTo>
                    <a:pt x="5048" y="14"/>
                  </a:lnTo>
                  <a:lnTo>
                    <a:pt x="4772" y="28"/>
                  </a:lnTo>
                  <a:lnTo>
                    <a:pt x="4510" y="69"/>
                  </a:lnTo>
                  <a:lnTo>
                    <a:pt x="4248" y="111"/>
                  </a:lnTo>
                  <a:lnTo>
                    <a:pt x="3986" y="180"/>
                  </a:lnTo>
                  <a:lnTo>
                    <a:pt x="3738" y="249"/>
                  </a:lnTo>
                  <a:lnTo>
                    <a:pt x="3490" y="331"/>
                  </a:lnTo>
                  <a:lnTo>
                    <a:pt x="3241" y="428"/>
                  </a:lnTo>
                  <a:lnTo>
                    <a:pt x="3007" y="524"/>
                  </a:lnTo>
                  <a:lnTo>
                    <a:pt x="2786" y="649"/>
                  </a:lnTo>
                  <a:lnTo>
                    <a:pt x="2566" y="773"/>
                  </a:lnTo>
                  <a:lnTo>
                    <a:pt x="2345" y="911"/>
                  </a:lnTo>
                  <a:lnTo>
                    <a:pt x="2138" y="1062"/>
                  </a:lnTo>
                  <a:lnTo>
                    <a:pt x="1931" y="1214"/>
                  </a:lnTo>
                  <a:lnTo>
                    <a:pt x="1738" y="1393"/>
                  </a:lnTo>
                  <a:lnTo>
                    <a:pt x="1559" y="1559"/>
                  </a:lnTo>
                  <a:lnTo>
                    <a:pt x="1380" y="1752"/>
                  </a:lnTo>
                  <a:lnTo>
                    <a:pt x="1214" y="1945"/>
                  </a:lnTo>
                  <a:lnTo>
                    <a:pt x="1062" y="2138"/>
                  </a:lnTo>
                  <a:lnTo>
                    <a:pt x="911" y="2345"/>
                  </a:lnTo>
                  <a:lnTo>
                    <a:pt x="773" y="2566"/>
                  </a:lnTo>
                  <a:lnTo>
                    <a:pt x="649" y="2786"/>
                  </a:lnTo>
                  <a:lnTo>
                    <a:pt x="525" y="3021"/>
                  </a:lnTo>
                  <a:lnTo>
                    <a:pt x="414" y="3255"/>
                  </a:lnTo>
                  <a:lnTo>
                    <a:pt x="332" y="3490"/>
                  </a:lnTo>
                  <a:lnTo>
                    <a:pt x="235" y="3738"/>
                  </a:lnTo>
                  <a:lnTo>
                    <a:pt x="166" y="3986"/>
                  </a:lnTo>
                  <a:lnTo>
                    <a:pt x="111" y="4248"/>
                  </a:lnTo>
                  <a:lnTo>
                    <a:pt x="70" y="4510"/>
                  </a:lnTo>
                  <a:lnTo>
                    <a:pt x="28" y="4772"/>
                  </a:lnTo>
                  <a:lnTo>
                    <a:pt x="14" y="5048"/>
                  </a:lnTo>
                  <a:lnTo>
                    <a:pt x="1" y="5324"/>
                  </a:lnTo>
                  <a:lnTo>
                    <a:pt x="14" y="5572"/>
                  </a:lnTo>
                  <a:lnTo>
                    <a:pt x="28" y="5820"/>
                  </a:lnTo>
                  <a:lnTo>
                    <a:pt x="56" y="6068"/>
                  </a:lnTo>
                  <a:lnTo>
                    <a:pt x="97" y="6317"/>
                  </a:lnTo>
                  <a:lnTo>
                    <a:pt x="152" y="6565"/>
                  </a:lnTo>
                  <a:lnTo>
                    <a:pt x="207" y="6799"/>
                  </a:lnTo>
                  <a:lnTo>
                    <a:pt x="276" y="7020"/>
                  </a:lnTo>
                  <a:lnTo>
                    <a:pt x="359" y="7254"/>
                  </a:lnTo>
                  <a:lnTo>
                    <a:pt x="456" y="7475"/>
                  </a:lnTo>
                  <a:lnTo>
                    <a:pt x="566" y="7696"/>
                  </a:lnTo>
                  <a:lnTo>
                    <a:pt x="676" y="7903"/>
                  </a:lnTo>
                  <a:lnTo>
                    <a:pt x="787" y="8110"/>
                  </a:lnTo>
                  <a:lnTo>
                    <a:pt x="925" y="8303"/>
                  </a:lnTo>
                  <a:lnTo>
                    <a:pt x="1062" y="8496"/>
                  </a:lnTo>
                  <a:lnTo>
                    <a:pt x="1200" y="8689"/>
                  </a:lnTo>
                  <a:lnTo>
                    <a:pt x="1366" y="8868"/>
                  </a:lnTo>
                  <a:lnTo>
                    <a:pt x="9268" y="8868"/>
                  </a:lnTo>
                  <a:lnTo>
                    <a:pt x="9434" y="8689"/>
                  </a:lnTo>
                  <a:lnTo>
                    <a:pt x="9572" y="8496"/>
                  </a:lnTo>
                  <a:lnTo>
                    <a:pt x="9709" y="8303"/>
                  </a:lnTo>
                  <a:lnTo>
                    <a:pt x="9847" y="8110"/>
                  </a:lnTo>
                  <a:lnTo>
                    <a:pt x="9958" y="7903"/>
                  </a:lnTo>
                  <a:lnTo>
                    <a:pt x="10068" y="7696"/>
                  </a:lnTo>
                  <a:lnTo>
                    <a:pt x="10178" y="7475"/>
                  </a:lnTo>
                  <a:lnTo>
                    <a:pt x="10275" y="7254"/>
                  </a:lnTo>
                  <a:lnTo>
                    <a:pt x="10344" y="7020"/>
                  </a:lnTo>
                  <a:lnTo>
                    <a:pt x="10427" y="6799"/>
                  </a:lnTo>
                  <a:lnTo>
                    <a:pt x="10482" y="6565"/>
                  </a:lnTo>
                  <a:lnTo>
                    <a:pt x="10537" y="6317"/>
                  </a:lnTo>
                  <a:lnTo>
                    <a:pt x="10578" y="6068"/>
                  </a:lnTo>
                  <a:lnTo>
                    <a:pt x="10606" y="5820"/>
                  </a:lnTo>
                  <a:lnTo>
                    <a:pt x="10620" y="5572"/>
                  </a:lnTo>
                  <a:lnTo>
                    <a:pt x="10633" y="5324"/>
                  </a:lnTo>
                  <a:lnTo>
                    <a:pt x="10620" y="5048"/>
                  </a:lnTo>
                  <a:lnTo>
                    <a:pt x="10606" y="4772"/>
                  </a:lnTo>
                  <a:lnTo>
                    <a:pt x="10564" y="4510"/>
                  </a:lnTo>
                  <a:lnTo>
                    <a:pt x="10523" y="4248"/>
                  </a:lnTo>
                  <a:lnTo>
                    <a:pt x="10468" y="3986"/>
                  </a:lnTo>
                  <a:lnTo>
                    <a:pt x="10385" y="3738"/>
                  </a:lnTo>
                  <a:lnTo>
                    <a:pt x="10302" y="3490"/>
                  </a:lnTo>
                  <a:lnTo>
                    <a:pt x="10206" y="3255"/>
                  </a:lnTo>
                  <a:lnTo>
                    <a:pt x="10109" y="3021"/>
                  </a:lnTo>
                  <a:lnTo>
                    <a:pt x="9985" y="2786"/>
                  </a:lnTo>
                  <a:lnTo>
                    <a:pt x="9861" y="2566"/>
                  </a:lnTo>
                  <a:lnTo>
                    <a:pt x="9723" y="2345"/>
                  </a:lnTo>
                  <a:lnTo>
                    <a:pt x="9572" y="2138"/>
                  </a:lnTo>
                  <a:lnTo>
                    <a:pt x="9420" y="1945"/>
                  </a:lnTo>
                  <a:lnTo>
                    <a:pt x="9254" y="1752"/>
                  </a:lnTo>
                  <a:lnTo>
                    <a:pt x="9075" y="1559"/>
                  </a:lnTo>
                  <a:lnTo>
                    <a:pt x="8896" y="1393"/>
                  </a:lnTo>
                  <a:lnTo>
                    <a:pt x="8703" y="1214"/>
                  </a:lnTo>
                  <a:lnTo>
                    <a:pt x="8496" y="1062"/>
                  </a:lnTo>
                  <a:lnTo>
                    <a:pt x="8289" y="911"/>
                  </a:lnTo>
                  <a:lnTo>
                    <a:pt x="8068" y="773"/>
                  </a:lnTo>
                  <a:lnTo>
                    <a:pt x="7848" y="649"/>
                  </a:lnTo>
                  <a:lnTo>
                    <a:pt x="7627" y="524"/>
                  </a:lnTo>
                  <a:lnTo>
                    <a:pt x="7379" y="428"/>
                  </a:lnTo>
                  <a:lnTo>
                    <a:pt x="7144" y="331"/>
                  </a:lnTo>
                  <a:lnTo>
                    <a:pt x="6896" y="249"/>
                  </a:lnTo>
                  <a:lnTo>
                    <a:pt x="6648" y="180"/>
                  </a:lnTo>
                  <a:lnTo>
                    <a:pt x="6386" y="111"/>
                  </a:lnTo>
                  <a:lnTo>
                    <a:pt x="6124" y="69"/>
                  </a:lnTo>
                  <a:lnTo>
                    <a:pt x="5862" y="28"/>
                  </a:lnTo>
                  <a:lnTo>
                    <a:pt x="5586" y="14"/>
                  </a:lnTo>
                  <a:lnTo>
                    <a:pt x="5310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9" name="Google Shape;389;p9"/>
            <p:cNvSpPr/>
            <p:nvPr/>
          </p:nvSpPr>
          <p:spPr>
            <a:xfrm>
              <a:off x="3972375" y="3276725"/>
              <a:ext cx="78975" cy="77250"/>
            </a:xfrm>
            <a:custGeom>
              <a:rect b="b" l="l" r="r" t="t"/>
              <a:pathLst>
                <a:path extrusionOk="0" h="3090" w="3159">
                  <a:moveTo>
                    <a:pt x="1421" y="1"/>
                  </a:moveTo>
                  <a:lnTo>
                    <a:pt x="1269" y="28"/>
                  </a:lnTo>
                  <a:lnTo>
                    <a:pt x="1118" y="70"/>
                  </a:lnTo>
                  <a:lnTo>
                    <a:pt x="966" y="125"/>
                  </a:lnTo>
                  <a:lnTo>
                    <a:pt x="828" y="194"/>
                  </a:lnTo>
                  <a:lnTo>
                    <a:pt x="704" y="263"/>
                  </a:lnTo>
                  <a:lnTo>
                    <a:pt x="580" y="359"/>
                  </a:lnTo>
                  <a:lnTo>
                    <a:pt x="469" y="456"/>
                  </a:lnTo>
                  <a:lnTo>
                    <a:pt x="359" y="566"/>
                  </a:lnTo>
                  <a:lnTo>
                    <a:pt x="276" y="690"/>
                  </a:lnTo>
                  <a:lnTo>
                    <a:pt x="194" y="828"/>
                  </a:lnTo>
                  <a:lnTo>
                    <a:pt x="125" y="966"/>
                  </a:lnTo>
                  <a:lnTo>
                    <a:pt x="70" y="1104"/>
                  </a:lnTo>
                  <a:lnTo>
                    <a:pt x="42" y="1256"/>
                  </a:lnTo>
                  <a:lnTo>
                    <a:pt x="14" y="1421"/>
                  </a:lnTo>
                  <a:lnTo>
                    <a:pt x="1" y="1573"/>
                  </a:lnTo>
                  <a:lnTo>
                    <a:pt x="14" y="1711"/>
                  </a:lnTo>
                  <a:lnTo>
                    <a:pt x="28" y="1835"/>
                  </a:lnTo>
                  <a:lnTo>
                    <a:pt x="56" y="1959"/>
                  </a:lnTo>
                  <a:lnTo>
                    <a:pt x="83" y="2083"/>
                  </a:lnTo>
                  <a:lnTo>
                    <a:pt x="138" y="2207"/>
                  </a:lnTo>
                  <a:lnTo>
                    <a:pt x="194" y="2318"/>
                  </a:lnTo>
                  <a:lnTo>
                    <a:pt x="249" y="2428"/>
                  </a:lnTo>
                  <a:lnTo>
                    <a:pt x="318" y="2525"/>
                  </a:lnTo>
                  <a:lnTo>
                    <a:pt x="401" y="2621"/>
                  </a:lnTo>
                  <a:lnTo>
                    <a:pt x="483" y="2718"/>
                  </a:lnTo>
                  <a:lnTo>
                    <a:pt x="580" y="2800"/>
                  </a:lnTo>
                  <a:lnTo>
                    <a:pt x="676" y="2869"/>
                  </a:lnTo>
                  <a:lnTo>
                    <a:pt x="787" y="2938"/>
                  </a:lnTo>
                  <a:lnTo>
                    <a:pt x="897" y="2993"/>
                  </a:lnTo>
                  <a:lnTo>
                    <a:pt x="1007" y="3049"/>
                  </a:lnTo>
                  <a:lnTo>
                    <a:pt x="1131" y="3090"/>
                  </a:lnTo>
                  <a:lnTo>
                    <a:pt x="2028" y="3090"/>
                  </a:lnTo>
                  <a:lnTo>
                    <a:pt x="2152" y="3049"/>
                  </a:lnTo>
                  <a:lnTo>
                    <a:pt x="2262" y="2993"/>
                  </a:lnTo>
                  <a:lnTo>
                    <a:pt x="2373" y="2938"/>
                  </a:lnTo>
                  <a:lnTo>
                    <a:pt x="2483" y="2869"/>
                  </a:lnTo>
                  <a:lnTo>
                    <a:pt x="2580" y="2800"/>
                  </a:lnTo>
                  <a:lnTo>
                    <a:pt x="2676" y="2718"/>
                  </a:lnTo>
                  <a:lnTo>
                    <a:pt x="2759" y="2621"/>
                  </a:lnTo>
                  <a:lnTo>
                    <a:pt x="2842" y="2525"/>
                  </a:lnTo>
                  <a:lnTo>
                    <a:pt x="2910" y="2428"/>
                  </a:lnTo>
                  <a:lnTo>
                    <a:pt x="2979" y="2318"/>
                  </a:lnTo>
                  <a:lnTo>
                    <a:pt x="3035" y="2207"/>
                  </a:lnTo>
                  <a:lnTo>
                    <a:pt x="3076" y="2083"/>
                  </a:lnTo>
                  <a:lnTo>
                    <a:pt x="3117" y="1959"/>
                  </a:lnTo>
                  <a:lnTo>
                    <a:pt x="3145" y="1835"/>
                  </a:lnTo>
                  <a:lnTo>
                    <a:pt x="3159" y="1711"/>
                  </a:lnTo>
                  <a:lnTo>
                    <a:pt x="3159" y="1573"/>
                  </a:lnTo>
                  <a:lnTo>
                    <a:pt x="3159" y="1421"/>
                  </a:lnTo>
                  <a:lnTo>
                    <a:pt x="3131" y="1256"/>
                  </a:lnTo>
                  <a:lnTo>
                    <a:pt x="3090" y="1104"/>
                  </a:lnTo>
                  <a:lnTo>
                    <a:pt x="3035" y="966"/>
                  </a:lnTo>
                  <a:lnTo>
                    <a:pt x="2966" y="828"/>
                  </a:lnTo>
                  <a:lnTo>
                    <a:pt x="2897" y="690"/>
                  </a:lnTo>
                  <a:lnTo>
                    <a:pt x="2800" y="566"/>
                  </a:lnTo>
                  <a:lnTo>
                    <a:pt x="2704" y="456"/>
                  </a:lnTo>
                  <a:lnTo>
                    <a:pt x="2580" y="359"/>
                  </a:lnTo>
                  <a:lnTo>
                    <a:pt x="2469" y="263"/>
                  </a:lnTo>
                  <a:lnTo>
                    <a:pt x="2331" y="194"/>
                  </a:lnTo>
                  <a:lnTo>
                    <a:pt x="2193" y="125"/>
                  </a:lnTo>
                  <a:lnTo>
                    <a:pt x="2055" y="70"/>
                  </a:lnTo>
                  <a:lnTo>
                    <a:pt x="1904" y="28"/>
                  </a:lnTo>
                  <a:lnTo>
                    <a:pt x="1738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0" name="Google Shape;390;p9"/>
            <p:cNvSpPr/>
            <p:nvPr/>
          </p:nvSpPr>
          <p:spPr>
            <a:xfrm>
              <a:off x="4850525" y="2481000"/>
              <a:ext cx="157575" cy="157925"/>
            </a:xfrm>
            <a:custGeom>
              <a:rect b="b" l="l" r="r" t="t"/>
              <a:pathLst>
                <a:path extrusionOk="0" h="6317" w="6303">
                  <a:moveTo>
                    <a:pt x="3145" y="0"/>
                  </a:moveTo>
                  <a:lnTo>
                    <a:pt x="2827" y="28"/>
                  </a:lnTo>
                  <a:lnTo>
                    <a:pt x="2510" y="69"/>
                  </a:lnTo>
                  <a:lnTo>
                    <a:pt x="2207" y="152"/>
                  </a:lnTo>
                  <a:lnTo>
                    <a:pt x="1917" y="248"/>
                  </a:lnTo>
                  <a:lnTo>
                    <a:pt x="1641" y="386"/>
                  </a:lnTo>
                  <a:lnTo>
                    <a:pt x="1379" y="538"/>
                  </a:lnTo>
                  <a:lnTo>
                    <a:pt x="1145" y="731"/>
                  </a:lnTo>
                  <a:lnTo>
                    <a:pt x="924" y="924"/>
                  </a:lnTo>
                  <a:lnTo>
                    <a:pt x="717" y="1159"/>
                  </a:lnTo>
                  <a:lnTo>
                    <a:pt x="538" y="1393"/>
                  </a:lnTo>
                  <a:lnTo>
                    <a:pt x="373" y="1655"/>
                  </a:lnTo>
                  <a:lnTo>
                    <a:pt x="249" y="1931"/>
                  </a:lnTo>
                  <a:lnTo>
                    <a:pt x="138" y="2221"/>
                  </a:lnTo>
                  <a:lnTo>
                    <a:pt x="55" y="2524"/>
                  </a:lnTo>
                  <a:lnTo>
                    <a:pt x="14" y="2841"/>
                  </a:lnTo>
                  <a:lnTo>
                    <a:pt x="0" y="3158"/>
                  </a:lnTo>
                  <a:lnTo>
                    <a:pt x="14" y="3489"/>
                  </a:lnTo>
                  <a:lnTo>
                    <a:pt x="55" y="3793"/>
                  </a:lnTo>
                  <a:lnTo>
                    <a:pt x="138" y="4096"/>
                  </a:lnTo>
                  <a:lnTo>
                    <a:pt x="249" y="4386"/>
                  </a:lnTo>
                  <a:lnTo>
                    <a:pt x="373" y="4662"/>
                  </a:lnTo>
                  <a:lnTo>
                    <a:pt x="538" y="4924"/>
                  </a:lnTo>
                  <a:lnTo>
                    <a:pt x="717" y="5172"/>
                  </a:lnTo>
                  <a:lnTo>
                    <a:pt x="924" y="5393"/>
                  </a:lnTo>
                  <a:lnTo>
                    <a:pt x="1145" y="5599"/>
                  </a:lnTo>
                  <a:lnTo>
                    <a:pt x="1379" y="5779"/>
                  </a:lnTo>
                  <a:lnTo>
                    <a:pt x="1641" y="5930"/>
                  </a:lnTo>
                  <a:lnTo>
                    <a:pt x="1917" y="6068"/>
                  </a:lnTo>
                  <a:lnTo>
                    <a:pt x="2207" y="6179"/>
                  </a:lnTo>
                  <a:lnTo>
                    <a:pt x="2510" y="6248"/>
                  </a:lnTo>
                  <a:lnTo>
                    <a:pt x="2827" y="6303"/>
                  </a:lnTo>
                  <a:lnTo>
                    <a:pt x="3145" y="6317"/>
                  </a:lnTo>
                  <a:lnTo>
                    <a:pt x="3476" y="6303"/>
                  </a:lnTo>
                  <a:lnTo>
                    <a:pt x="3779" y="6248"/>
                  </a:lnTo>
                  <a:lnTo>
                    <a:pt x="4082" y="6179"/>
                  </a:lnTo>
                  <a:lnTo>
                    <a:pt x="4372" y="6068"/>
                  </a:lnTo>
                  <a:lnTo>
                    <a:pt x="4648" y="5930"/>
                  </a:lnTo>
                  <a:lnTo>
                    <a:pt x="4910" y="5779"/>
                  </a:lnTo>
                  <a:lnTo>
                    <a:pt x="5158" y="5599"/>
                  </a:lnTo>
                  <a:lnTo>
                    <a:pt x="5379" y="5393"/>
                  </a:lnTo>
                  <a:lnTo>
                    <a:pt x="5586" y="5172"/>
                  </a:lnTo>
                  <a:lnTo>
                    <a:pt x="5765" y="4924"/>
                  </a:lnTo>
                  <a:lnTo>
                    <a:pt x="5917" y="4662"/>
                  </a:lnTo>
                  <a:lnTo>
                    <a:pt x="6055" y="4386"/>
                  </a:lnTo>
                  <a:lnTo>
                    <a:pt x="6165" y="4096"/>
                  </a:lnTo>
                  <a:lnTo>
                    <a:pt x="6234" y="3793"/>
                  </a:lnTo>
                  <a:lnTo>
                    <a:pt x="6289" y="3489"/>
                  </a:lnTo>
                  <a:lnTo>
                    <a:pt x="6303" y="3158"/>
                  </a:lnTo>
                  <a:lnTo>
                    <a:pt x="6289" y="2841"/>
                  </a:lnTo>
                  <a:lnTo>
                    <a:pt x="6234" y="2524"/>
                  </a:lnTo>
                  <a:lnTo>
                    <a:pt x="6165" y="2221"/>
                  </a:lnTo>
                  <a:lnTo>
                    <a:pt x="6055" y="1931"/>
                  </a:lnTo>
                  <a:lnTo>
                    <a:pt x="5917" y="1655"/>
                  </a:lnTo>
                  <a:lnTo>
                    <a:pt x="5765" y="1393"/>
                  </a:lnTo>
                  <a:lnTo>
                    <a:pt x="5586" y="1159"/>
                  </a:lnTo>
                  <a:lnTo>
                    <a:pt x="5379" y="924"/>
                  </a:lnTo>
                  <a:lnTo>
                    <a:pt x="5158" y="731"/>
                  </a:lnTo>
                  <a:lnTo>
                    <a:pt x="4910" y="538"/>
                  </a:lnTo>
                  <a:lnTo>
                    <a:pt x="4648" y="386"/>
                  </a:lnTo>
                  <a:lnTo>
                    <a:pt x="4372" y="248"/>
                  </a:lnTo>
                  <a:lnTo>
                    <a:pt x="4082" y="152"/>
                  </a:lnTo>
                  <a:lnTo>
                    <a:pt x="3779" y="69"/>
                  </a:lnTo>
                  <a:lnTo>
                    <a:pt x="3476" y="28"/>
                  </a:lnTo>
                  <a:lnTo>
                    <a:pt x="3145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1" name="Google Shape;391;p9"/>
            <p:cNvSpPr/>
            <p:nvPr/>
          </p:nvSpPr>
          <p:spPr>
            <a:xfrm>
              <a:off x="3823775" y="2979550"/>
              <a:ext cx="188275" cy="265825"/>
            </a:xfrm>
            <a:custGeom>
              <a:rect b="b" l="l" r="r" t="t"/>
              <a:pathLst>
                <a:path extrusionOk="0" h="10633" w="7531">
                  <a:moveTo>
                    <a:pt x="2207" y="0"/>
                  </a:moveTo>
                  <a:lnTo>
                    <a:pt x="1918" y="14"/>
                  </a:lnTo>
                  <a:lnTo>
                    <a:pt x="1628" y="41"/>
                  </a:lnTo>
                  <a:lnTo>
                    <a:pt x="1338" y="83"/>
                  </a:lnTo>
                  <a:lnTo>
                    <a:pt x="1063" y="124"/>
                  </a:lnTo>
                  <a:lnTo>
                    <a:pt x="787" y="193"/>
                  </a:lnTo>
                  <a:lnTo>
                    <a:pt x="525" y="276"/>
                  </a:lnTo>
                  <a:lnTo>
                    <a:pt x="263" y="372"/>
                  </a:lnTo>
                  <a:lnTo>
                    <a:pt x="1" y="483"/>
                  </a:lnTo>
                  <a:lnTo>
                    <a:pt x="1" y="10150"/>
                  </a:lnTo>
                  <a:lnTo>
                    <a:pt x="263" y="10260"/>
                  </a:lnTo>
                  <a:lnTo>
                    <a:pt x="525" y="10357"/>
                  </a:lnTo>
                  <a:lnTo>
                    <a:pt x="787" y="10440"/>
                  </a:lnTo>
                  <a:lnTo>
                    <a:pt x="1063" y="10509"/>
                  </a:lnTo>
                  <a:lnTo>
                    <a:pt x="1338" y="10564"/>
                  </a:lnTo>
                  <a:lnTo>
                    <a:pt x="1628" y="10605"/>
                  </a:lnTo>
                  <a:lnTo>
                    <a:pt x="1918" y="10619"/>
                  </a:lnTo>
                  <a:lnTo>
                    <a:pt x="2207" y="10633"/>
                  </a:lnTo>
                  <a:lnTo>
                    <a:pt x="2483" y="10619"/>
                  </a:lnTo>
                  <a:lnTo>
                    <a:pt x="2759" y="10605"/>
                  </a:lnTo>
                  <a:lnTo>
                    <a:pt x="3021" y="10578"/>
                  </a:lnTo>
                  <a:lnTo>
                    <a:pt x="3283" y="10523"/>
                  </a:lnTo>
                  <a:lnTo>
                    <a:pt x="3545" y="10467"/>
                  </a:lnTo>
                  <a:lnTo>
                    <a:pt x="3793" y="10398"/>
                  </a:lnTo>
                  <a:lnTo>
                    <a:pt x="4041" y="10316"/>
                  </a:lnTo>
                  <a:lnTo>
                    <a:pt x="4276" y="10219"/>
                  </a:lnTo>
                  <a:lnTo>
                    <a:pt x="4510" y="10109"/>
                  </a:lnTo>
                  <a:lnTo>
                    <a:pt x="4745" y="9985"/>
                  </a:lnTo>
                  <a:lnTo>
                    <a:pt x="4965" y="9861"/>
                  </a:lnTo>
                  <a:lnTo>
                    <a:pt x="5186" y="9723"/>
                  </a:lnTo>
                  <a:lnTo>
                    <a:pt x="5393" y="9571"/>
                  </a:lnTo>
                  <a:lnTo>
                    <a:pt x="5586" y="9419"/>
                  </a:lnTo>
                  <a:lnTo>
                    <a:pt x="5779" y="9254"/>
                  </a:lnTo>
                  <a:lnTo>
                    <a:pt x="5972" y="9074"/>
                  </a:lnTo>
                  <a:lnTo>
                    <a:pt x="6151" y="8895"/>
                  </a:lnTo>
                  <a:lnTo>
                    <a:pt x="6317" y="8702"/>
                  </a:lnTo>
                  <a:lnTo>
                    <a:pt x="6469" y="8495"/>
                  </a:lnTo>
                  <a:lnTo>
                    <a:pt x="6620" y="8288"/>
                  </a:lnTo>
                  <a:lnTo>
                    <a:pt x="6758" y="8068"/>
                  </a:lnTo>
                  <a:lnTo>
                    <a:pt x="6882" y="7847"/>
                  </a:lnTo>
                  <a:lnTo>
                    <a:pt x="7006" y="7626"/>
                  </a:lnTo>
                  <a:lnTo>
                    <a:pt x="7103" y="7392"/>
                  </a:lnTo>
                  <a:lnTo>
                    <a:pt x="7200" y="7144"/>
                  </a:lnTo>
                  <a:lnTo>
                    <a:pt x="7282" y="6895"/>
                  </a:lnTo>
                  <a:lnTo>
                    <a:pt x="7365" y="6647"/>
                  </a:lnTo>
                  <a:lnTo>
                    <a:pt x="7420" y="6385"/>
                  </a:lnTo>
                  <a:lnTo>
                    <a:pt x="7462" y="6123"/>
                  </a:lnTo>
                  <a:lnTo>
                    <a:pt x="7503" y="5861"/>
                  </a:lnTo>
                  <a:lnTo>
                    <a:pt x="7517" y="5599"/>
                  </a:lnTo>
                  <a:lnTo>
                    <a:pt x="7531" y="5323"/>
                  </a:lnTo>
                  <a:lnTo>
                    <a:pt x="7517" y="5048"/>
                  </a:lnTo>
                  <a:lnTo>
                    <a:pt x="7503" y="4772"/>
                  </a:lnTo>
                  <a:lnTo>
                    <a:pt x="7462" y="4510"/>
                  </a:lnTo>
                  <a:lnTo>
                    <a:pt x="7420" y="4248"/>
                  </a:lnTo>
                  <a:lnTo>
                    <a:pt x="7365" y="3986"/>
                  </a:lnTo>
                  <a:lnTo>
                    <a:pt x="7282" y="3737"/>
                  </a:lnTo>
                  <a:lnTo>
                    <a:pt x="7200" y="3489"/>
                  </a:lnTo>
                  <a:lnTo>
                    <a:pt x="7103" y="3255"/>
                  </a:lnTo>
                  <a:lnTo>
                    <a:pt x="7006" y="3020"/>
                  </a:lnTo>
                  <a:lnTo>
                    <a:pt x="6882" y="2786"/>
                  </a:lnTo>
                  <a:lnTo>
                    <a:pt x="6758" y="2565"/>
                  </a:lnTo>
                  <a:lnTo>
                    <a:pt x="6620" y="2344"/>
                  </a:lnTo>
                  <a:lnTo>
                    <a:pt x="6469" y="2138"/>
                  </a:lnTo>
                  <a:lnTo>
                    <a:pt x="6317" y="1945"/>
                  </a:lnTo>
                  <a:lnTo>
                    <a:pt x="6151" y="1751"/>
                  </a:lnTo>
                  <a:lnTo>
                    <a:pt x="5972" y="1558"/>
                  </a:lnTo>
                  <a:lnTo>
                    <a:pt x="5779" y="1379"/>
                  </a:lnTo>
                  <a:lnTo>
                    <a:pt x="5586" y="1214"/>
                  </a:lnTo>
                  <a:lnTo>
                    <a:pt x="5393" y="1062"/>
                  </a:lnTo>
                  <a:lnTo>
                    <a:pt x="5186" y="910"/>
                  </a:lnTo>
                  <a:lnTo>
                    <a:pt x="4965" y="772"/>
                  </a:lnTo>
                  <a:lnTo>
                    <a:pt x="4745" y="648"/>
                  </a:lnTo>
                  <a:lnTo>
                    <a:pt x="4510" y="524"/>
                  </a:lnTo>
                  <a:lnTo>
                    <a:pt x="4276" y="428"/>
                  </a:lnTo>
                  <a:lnTo>
                    <a:pt x="4041" y="331"/>
                  </a:lnTo>
                  <a:lnTo>
                    <a:pt x="3793" y="248"/>
                  </a:lnTo>
                  <a:lnTo>
                    <a:pt x="3545" y="179"/>
                  </a:lnTo>
                  <a:lnTo>
                    <a:pt x="3283" y="110"/>
                  </a:lnTo>
                  <a:lnTo>
                    <a:pt x="3021" y="69"/>
                  </a:lnTo>
                  <a:lnTo>
                    <a:pt x="2759" y="28"/>
                  </a:lnTo>
                  <a:lnTo>
                    <a:pt x="2483" y="14"/>
                  </a:lnTo>
                  <a:lnTo>
                    <a:pt x="2207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p9"/>
            <p:cNvSpPr/>
            <p:nvPr/>
          </p:nvSpPr>
          <p:spPr>
            <a:xfrm>
              <a:off x="5548350" y="2976100"/>
              <a:ext cx="40700" cy="191375"/>
            </a:xfrm>
            <a:custGeom>
              <a:rect b="b" l="l" r="r" t="t"/>
              <a:pathLst>
                <a:path extrusionOk="0" h="7655" w="1628">
                  <a:moveTo>
                    <a:pt x="1628" y="0"/>
                  </a:moveTo>
                  <a:lnTo>
                    <a:pt x="1448" y="179"/>
                  </a:lnTo>
                  <a:lnTo>
                    <a:pt x="1269" y="372"/>
                  </a:lnTo>
                  <a:lnTo>
                    <a:pt x="1104" y="579"/>
                  </a:lnTo>
                  <a:lnTo>
                    <a:pt x="952" y="786"/>
                  </a:lnTo>
                  <a:lnTo>
                    <a:pt x="800" y="1007"/>
                  </a:lnTo>
                  <a:lnTo>
                    <a:pt x="676" y="1241"/>
                  </a:lnTo>
                  <a:lnTo>
                    <a:pt x="552" y="1476"/>
                  </a:lnTo>
                  <a:lnTo>
                    <a:pt x="442" y="1710"/>
                  </a:lnTo>
                  <a:lnTo>
                    <a:pt x="345" y="1958"/>
                  </a:lnTo>
                  <a:lnTo>
                    <a:pt x="249" y="2207"/>
                  </a:lnTo>
                  <a:lnTo>
                    <a:pt x="180" y="2469"/>
                  </a:lnTo>
                  <a:lnTo>
                    <a:pt x="111" y="2731"/>
                  </a:lnTo>
                  <a:lnTo>
                    <a:pt x="69" y="2993"/>
                  </a:lnTo>
                  <a:lnTo>
                    <a:pt x="28" y="3269"/>
                  </a:lnTo>
                  <a:lnTo>
                    <a:pt x="14" y="3544"/>
                  </a:lnTo>
                  <a:lnTo>
                    <a:pt x="0" y="3820"/>
                  </a:lnTo>
                  <a:lnTo>
                    <a:pt x="14" y="4110"/>
                  </a:lnTo>
                  <a:lnTo>
                    <a:pt x="28" y="4386"/>
                  </a:lnTo>
                  <a:lnTo>
                    <a:pt x="69" y="4648"/>
                  </a:lnTo>
                  <a:lnTo>
                    <a:pt x="111" y="4923"/>
                  </a:lnTo>
                  <a:lnTo>
                    <a:pt x="180" y="5186"/>
                  </a:lnTo>
                  <a:lnTo>
                    <a:pt x="249" y="5434"/>
                  </a:lnTo>
                  <a:lnTo>
                    <a:pt x="345" y="5696"/>
                  </a:lnTo>
                  <a:lnTo>
                    <a:pt x="442" y="5930"/>
                  </a:lnTo>
                  <a:lnTo>
                    <a:pt x="552" y="6178"/>
                  </a:lnTo>
                  <a:lnTo>
                    <a:pt x="676" y="6413"/>
                  </a:lnTo>
                  <a:lnTo>
                    <a:pt x="800" y="6634"/>
                  </a:lnTo>
                  <a:lnTo>
                    <a:pt x="952" y="6854"/>
                  </a:lnTo>
                  <a:lnTo>
                    <a:pt x="1104" y="7061"/>
                  </a:lnTo>
                  <a:lnTo>
                    <a:pt x="1269" y="7268"/>
                  </a:lnTo>
                  <a:lnTo>
                    <a:pt x="1448" y="7461"/>
                  </a:lnTo>
                  <a:lnTo>
                    <a:pt x="1628" y="7654"/>
                  </a:lnTo>
                  <a:lnTo>
                    <a:pt x="1628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3" name="Google Shape;393;p9"/>
            <p:cNvSpPr/>
            <p:nvPr/>
          </p:nvSpPr>
          <p:spPr>
            <a:xfrm>
              <a:off x="5213925" y="3303625"/>
              <a:ext cx="208250" cy="50350"/>
            </a:xfrm>
            <a:custGeom>
              <a:rect b="b" l="l" r="r" t="t"/>
              <a:pathLst>
                <a:path extrusionOk="0" h="2014" w="8330">
                  <a:moveTo>
                    <a:pt x="4165" y="1"/>
                  </a:moveTo>
                  <a:lnTo>
                    <a:pt x="3848" y="14"/>
                  </a:lnTo>
                  <a:lnTo>
                    <a:pt x="3544" y="42"/>
                  </a:lnTo>
                  <a:lnTo>
                    <a:pt x="3241" y="83"/>
                  </a:lnTo>
                  <a:lnTo>
                    <a:pt x="2938" y="138"/>
                  </a:lnTo>
                  <a:lnTo>
                    <a:pt x="2648" y="221"/>
                  </a:lnTo>
                  <a:lnTo>
                    <a:pt x="2358" y="318"/>
                  </a:lnTo>
                  <a:lnTo>
                    <a:pt x="2082" y="428"/>
                  </a:lnTo>
                  <a:lnTo>
                    <a:pt x="1820" y="552"/>
                  </a:lnTo>
                  <a:lnTo>
                    <a:pt x="1558" y="690"/>
                  </a:lnTo>
                  <a:lnTo>
                    <a:pt x="1296" y="842"/>
                  </a:lnTo>
                  <a:lnTo>
                    <a:pt x="1062" y="1007"/>
                  </a:lnTo>
                  <a:lnTo>
                    <a:pt x="828" y="1187"/>
                  </a:lnTo>
                  <a:lnTo>
                    <a:pt x="607" y="1366"/>
                  </a:lnTo>
                  <a:lnTo>
                    <a:pt x="386" y="1573"/>
                  </a:lnTo>
                  <a:lnTo>
                    <a:pt x="193" y="1793"/>
                  </a:lnTo>
                  <a:lnTo>
                    <a:pt x="0" y="2014"/>
                  </a:lnTo>
                  <a:lnTo>
                    <a:pt x="8330" y="2014"/>
                  </a:lnTo>
                  <a:lnTo>
                    <a:pt x="8151" y="1793"/>
                  </a:lnTo>
                  <a:lnTo>
                    <a:pt x="7944" y="1573"/>
                  </a:lnTo>
                  <a:lnTo>
                    <a:pt x="7737" y="1366"/>
                  </a:lnTo>
                  <a:lnTo>
                    <a:pt x="7502" y="1187"/>
                  </a:lnTo>
                  <a:lnTo>
                    <a:pt x="7282" y="1007"/>
                  </a:lnTo>
                  <a:lnTo>
                    <a:pt x="7033" y="842"/>
                  </a:lnTo>
                  <a:lnTo>
                    <a:pt x="6785" y="690"/>
                  </a:lnTo>
                  <a:lnTo>
                    <a:pt x="6523" y="552"/>
                  </a:lnTo>
                  <a:lnTo>
                    <a:pt x="6247" y="428"/>
                  </a:lnTo>
                  <a:lnTo>
                    <a:pt x="5972" y="318"/>
                  </a:lnTo>
                  <a:lnTo>
                    <a:pt x="5682" y="221"/>
                  </a:lnTo>
                  <a:lnTo>
                    <a:pt x="5392" y="138"/>
                  </a:lnTo>
                  <a:lnTo>
                    <a:pt x="5089" y="83"/>
                  </a:lnTo>
                  <a:lnTo>
                    <a:pt x="4786" y="42"/>
                  </a:lnTo>
                  <a:lnTo>
                    <a:pt x="4482" y="14"/>
                  </a:lnTo>
                  <a:lnTo>
                    <a:pt x="4165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" name="Google Shape;394;p9"/>
            <p:cNvSpPr/>
            <p:nvPr/>
          </p:nvSpPr>
          <p:spPr>
            <a:xfrm>
              <a:off x="5500425" y="3247775"/>
              <a:ext cx="88625" cy="106200"/>
            </a:xfrm>
            <a:custGeom>
              <a:rect b="b" l="l" r="r" t="t"/>
              <a:pathLst>
                <a:path extrusionOk="0" h="4248" w="3545">
                  <a:moveTo>
                    <a:pt x="3159" y="0"/>
                  </a:moveTo>
                  <a:lnTo>
                    <a:pt x="2841" y="14"/>
                  </a:lnTo>
                  <a:lnTo>
                    <a:pt x="2524" y="69"/>
                  </a:lnTo>
                  <a:lnTo>
                    <a:pt x="2221" y="152"/>
                  </a:lnTo>
                  <a:lnTo>
                    <a:pt x="1931" y="249"/>
                  </a:lnTo>
                  <a:lnTo>
                    <a:pt x="1655" y="387"/>
                  </a:lnTo>
                  <a:lnTo>
                    <a:pt x="1393" y="538"/>
                  </a:lnTo>
                  <a:lnTo>
                    <a:pt x="1159" y="731"/>
                  </a:lnTo>
                  <a:lnTo>
                    <a:pt x="924" y="924"/>
                  </a:lnTo>
                  <a:lnTo>
                    <a:pt x="731" y="1159"/>
                  </a:lnTo>
                  <a:lnTo>
                    <a:pt x="538" y="1393"/>
                  </a:lnTo>
                  <a:lnTo>
                    <a:pt x="387" y="1655"/>
                  </a:lnTo>
                  <a:lnTo>
                    <a:pt x="249" y="1931"/>
                  </a:lnTo>
                  <a:lnTo>
                    <a:pt x="152" y="2221"/>
                  </a:lnTo>
                  <a:lnTo>
                    <a:pt x="69" y="2524"/>
                  </a:lnTo>
                  <a:lnTo>
                    <a:pt x="28" y="2841"/>
                  </a:lnTo>
                  <a:lnTo>
                    <a:pt x="0" y="3159"/>
                  </a:lnTo>
                  <a:lnTo>
                    <a:pt x="14" y="3448"/>
                  </a:lnTo>
                  <a:lnTo>
                    <a:pt x="56" y="3724"/>
                  </a:lnTo>
                  <a:lnTo>
                    <a:pt x="111" y="3986"/>
                  </a:lnTo>
                  <a:lnTo>
                    <a:pt x="193" y="4248"/>
                  </a:lnTo>
                  <a:lnTo>
                    <a:pt x="3545" y="4248"/>
                  </a:lnTo>
                  <a:lnTo>
                    <a:pt x="3545" y="28"/>
                  </a:lnTo>
                  <a:lnTo>
                    <a:pt x="3352" y="14"/>
                  </a:lnTo>
                  <a:lnTo>
                    <a:pt x="3159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5" name="Google Shape;395;p9"/>
            <p:cNvSpPr/>
            <p:nvPr/>
          </p:nvSpPr>
          <p:spPr>
            <a:xfrm>
              <a:off x="3854125" y="2738550"/>
              <a:ext cx="157925" cy="157925"/>
            </a:xfrm>
            <a:custGeom>
              <a:rect b="b" l="l" r="r" t="t"/>
              <a:pathLst>
                <a:path extrusionOk="0" h="6317" w="6317">
                  <a:moveTo>
                    <a:pt x="3158" y="0"/>
                  </a:moveTo>
                  <a:lnTo>
                    <a:pt x="2841" y="28"/>
                  </a:lnTo>
                  <a:lnTo>
                    <a:pt x="2524" y="69"/>
                  </a:lnTo>
                  <a:lnTo>
                    <a:pt x="2221" y="152"/>
                  </a:lnTo>
                  <a:lnTo>
                    <a:pt x="1931" y="248"/>
                  </a:lnTo>
                  <a:lnTo>
                    <a:pt x="1655" y="386"/>
                  </a:lnTo>
                  <a:lnTo>
                    <a:pt x="1393" y="538"/>
                  </a:lnTo>
                  <a:lnTo>
                    <a:pt x="1145" y="731"/>
                  </a:lnTo>
                  <a:lnTo>
                    <a:pt x="924" y="924"/>
                  </a:lnTo>
                  <a:lnTo>
                    <a:pt x="717" y="1159"/>
                  </a:lnTo>
                  <a:lnTo>
                    <a:pt x="538" y="1393"/>
                  </a:lnTo>
                  <a:lnTo>
                    <a:pt x="386" y="1655"/>
                  </a:lnTo>
                  <a:lnTo>
                    <a:pt x="248" y="1931"/>
                  </a:lnTo>
                  <a:lnTo>
                    <a:pt x="152" y="2220"/>
                  </a:lnTo>
                  <a:lnTo>
                    <a:pt x="69" y="2524"/>
                  </a:lnTo>
                  <a:lnTo>
                    <a:pt x="14" y="2841"/>
                  </a:lnTo>
                  <a:lnTo>
                    <a:pt x="0" y="3158"/>
                  </a:lnTo>
                  <a:lnTo>
                    <a:pt x="14" y="3475"/>
                  </a:lnTo>
                  <a:lnTo>
                    <a:pt x="69" y="3793"/>
                  </a:lnTo>
                  <a:lnTo>
                    <a:pt x="152" y="4096"/>
                  </a:lnTo>
                  <a:lnTo>
                    <a:pt x="248" y="4386"/>
                  </a:lnTo>
                  <a:lnTo>
                    <a:pt x="386" y="4661"/>
                  </a:lnTo>
                  <a:lnTo>
                    <a:pt x="538" y="4923"/>
                  </a:lnTo>
                  <a:lnTo>
                    <a:pt x="717" y="5172"/>
                  </a:lnTo>
                  <a:lnTo>
                    <a:pt x="924" y="5392"/>
                  </a:lnTo>
                  <a:lnTo>
                    <a:pt x="1145" y="5599"/>
                  </a:lnTo>
                  <a:lnTo>
                    <a:pt x="1393" y="5779"/>
                  </a:lnTo>
                  <a:lnTo>
                    <a:pt x="1655" y="5930"/>
                  </a:lnTo>
                  <a:lnTo>
                    <a:pt x="1931" y="6068"/>
                  </a:lnTo>
                  <a:lnTo>
                    <a:pt x="2221" y="6178"/>
                  </a:lnTo>
                  <a:lnTo>
                    <a:pt x="2524" y="6247"/>
                  </a:lnTo>
                  <a:lnTo>
                    <a:pt x="2841" y="6303"/>
                  </a:lnTo>
                  <a:lnTo>
                    <a:pt x="3158" y="6316"/>
                  </a:lnTo>
                  <a:lnTo>
                    <a:pt x="3476" y="6303"/>
                  </a:lnTo>
                  <a:lnTo>
                    <a:pt x="3793" y="6247"/>
                  </a:lnTo>
                  <a:lnTo>
                    <a:pt x="4096" y="6178"/>
                  </a:lnTo>
                  <a:lnTo>
                    <a:pt x="4386" y="6068"/>
                  </a:lnTo>
                  <a:lnTo>
                    <a:pt x="4662" y="5930"/>
                  </a:lnTo>
                  <a:lnTo>
                    <a:pt x="4924" y="5779"/>
                  </a:lnTo>
                  <a:lnTo>
                    <a:pt x="5158" y="5599"/>
                  </a:lnTo>
                  <a:lnTo>
                    <a:pt x="5393" y="5392"/>
                  </a:lnTo>
                  <a:lnTo>
                    <a:pt x="5586" y="5172"/>
                  </a:lnTo>
                  <a:lnTo>
                    <a:pt x="5779" y="4923"/>
                  </a:lnTo>
                  <a:lnTo>
                    <a:pt x="5930" y="4661"/>
                  </a:lnTo>
                  <a:lnTo>
                    <a:pt x="6068" y="4386"/>
                  </a:lnTo>
                  <a:lnTo>
                    <a:pt x="6165" y="4096"/>
                  </a:lnTo>
                  <a:lnTo>
                    <a:pt x="6248" y="3793"/>
                  </a:lnTo>
                  <a:lnTo>
                    <a:pt x="6303" y="3475"/>
                  </a:lnTo>
                  <a:lnTo>
                    <a:pt x="6317" y="3158"/>
                  </a:lnTo>
                  <a:lnTo>
                    <a:pt x="6303" y="2841"/>
                  </a:lnTo>
                  <a:lnTo>
                    <a:pt x="6248" y="2524"/>
                  </a:lnTo>
                  <a:lnTo>
                    <a:pt x="6165" y="2220"/>
                  </a:lnTo>
                  <a:lnTo>
                    <a:pt x="6068" y="1931"/>
                  </a:lnTo>
                  <a:lnTo>
                    <a:pt x="5930" y="1655"/>
                  </a:lnTo>
                  <a:lnTo>
                    <a:pt x="5779" y="1393"/>
                  </a:lnTo>
                  <a:lnTo>
                    <a:pt x="5586" y="1159"/>
                  </a:lnTo>
                  <a:lnTo>
                    <a:pt x="5393" y="924"/>
                  </a:lnTo>
                  <a:lnTo>
                    <a:pt x="5158" y="731"/>
                  </a:lnTo>
                  <a:lnTo>
                    <a:pt x="4924" y="538"/>
                  </a:lnTo>
                  <a:lnTo>
                    <a:pt x="4662" y="386"/>
                  </a:lnTo>
                  <a:lnTo>
                    <a:pt x="4386" y="248"/>
                  </a:lnTo>
                  <a:lnTo>
                    <a:pt x="4096" y="152"/>
                  </a:lnTo>
                  <a:lnTo>
                    <a:pt x="3793" y="69"/>
                  </a:lnTo>
                  <a:lnTo>
                    <a:pt x="3476" y="28"/>
                  </a:lnTo>
                  <a:lnTo>
                    <a:pt x="3158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9"/>
            <p:cNvSpPr/>
            <p:nvPr/>
          </p:nvSpPr>
          <p:spPr>
            <a:xfrm>
              <a:off x="4860175" y="3032975"/>
              <a:ext cx="265850" cy="265850"/>
            </a:xfrm>
            <a:custGeom>
              <a:rect b="b" l="l" r="r" t="t"/>
              <a:pathLst>
                <a:path extrusionOk="0" h="10634" w="10634">
                  <a:moveTo>
                    <a:pt x="5324" y="1"/>
                  </a:moveTo>
                  <a:lnTo>
                    <a:pt x="5048" y="14"/>
                  </a:lnTo>
                  <a:lnTo>
                    <a:pt x="4772" y="28"/>
                  </a:lnTo>
                  <a:lnTo>
                    <a:pt x="4510" y="56"/>
                  </a:lnTo>
                  <a:lnTo>
                    <a:pt x="4248" y="111"/>
                  </a:lnTo>
                  <a:lnTo>
                    <a:pt x="3986" y="166"/>
                  </a:lnTo>
                  <a:lnTo>
                    <a:pt x="3738" y="235"/>
                  </a:lnTo>
                  <a:lnTo>
                    <a:pt x="3490" y="318"/>
                  </a:lnTo>
                  <a:lnTo>
                    <a:pt x="3255" y="414"/>
                  </a:lnTo>
                  <a:lnTo>
                    <a:pt x="3021" y="525"/>
                  </a:lnTo>
                  <a:lnTo>
                    <a:pt x="2786" y="649"/>
                  </a:lnTo>
                  <a:lnTo>
                    <a:pt x="2566" y="773"/>
                  </a:lnTo>
                  <a:lnTo>
                    <a:pt x="2345" y="911"/>
                  </a:lnTo>
                  <a:lnTo>
                    <a:pt x="2138" y="1063"/>
                  </a:lnTo>
                  <a:lnTo>
                    <a:pt x="1945" y="1214"/>
                  </a:lnTo>
                  <a:lnTo>
                    <a:pt x="1752" y="1380"/>
                  </a:lnTo>
                  <a:lnTo>
                    <a:pt x="1559" y="1559"/>
                  </a:lnTo>
                  <a:lnTo>
                    <a:pt x="1380" y="1738"/>
                  </a:lnTo>
                  <a:lnTo>
                    <a:pt x="1214" y="1931"/>
                  </a:lnTo>
                  <a:lnTo>
                    <a:pt x="1062" y="2138"/>
                  </a:lnTo>
                  <a:lnTo>
                    <a:pt x="911" y="2345"/>
                  </a:lnTo>
                  <a:lnTo>
                    <a:pt x="773" y="2566"/>
                  </a:lnTo>
                  <a:lnTo>
                    <a:pt x="649" y="2786"/>
                  </a:lnTo>
                  <a:lnTo>
                    <a:pt x="525" y="3007"/>
                  </a:lnTo>
                  <a:lnTo>
                    <a:pt x="428" y="3241"/>
                  </a:lnTo>
                  <a:lnTo>
                    <a:pt x="331" y="3490"/>
                  </a:lnTo>
                  <a:lnTo>
                    <a:pt x="249" y="3738"/>
                  </a:lnTo>
                  <a:lnTo>
                    <a:pt x="166" y="3986"/>
                  </a:lnTo>
                  <a:lnTo>
                    <a:pt x="111" y="4248"/>
                  </a:lnTo>
                  <a:lnTo>
                    <a:pt x="69" y="4510"/>
                  </a:lnTo>
                  <a:lnTo>
                    <a:pt x="28" y="4772"/>
                  </a:lnTo>
                  <a:lnTo>
                    <a:pt x="14" y="5048"/>
                  </a:lnTo>
                  <a:lnTo>
                    <a:pt x="0" y="5310"/>
                  </a:lnTo>
                  <a:lnTo>
                    <a:pt x="14" y="5586"/>
                  </a:lnTo>
                  <a:lnTo>
                    <a:pt x="28" y="5862"/>
                  </a:lnTo>
                  <a:lnTo>
                    <a:pt x="69" y="6124"/>
                  </a:lnTo>
                  <a:lnTo>
                    <a:pt x="111" y="6386"/>
                  </a:lnTo>
                  <a:lnTo>
                    <a:pt x="166" y="6648"/>
                  </a:lnTo>
                  <a:lnTo>
                    <a:pt x="249" y="6896"/>
                  </a:lnTo>
                  <a:lnTo>
                    <a:pt x="331" y="7144"/>
                  </a:lnTo>
                  <a:lnTo>
                    <a:pt x="428" y="7379"/>
                  </a:lnTo>
                  <a:lnTo>
                    <a:pt x="525" y="7613"/>
                  </a:lnTo>
                  <a:lnTo>
                    <a:pt x="649" y="7848"/>
                  </a:lnTo>
                  <a:lnTo>
                    <a:pt x="773" y="8068"/>
                  </a:lnTo>
                  <a:lnTo>
                    <a:pt x="911" y="8289"/>
                  </a:lnTo>
                  <a:lnTo>
                    <a:pt x="1062" y="8496"/>
                  </a:lnTo>
                  <a:lnTo>
                    <a:pt x="1214" y="8689"/>
                  </a:lnTo>
                  <a:lnTo>
                    <a:pt x="1380" y="8882"/>
                  </a:lnTo>
                  <a:lnTo>
                    <a:pt x="1559" y="9075"/>
                  </a:lnTo>
                  <a:lnTo>
                    <a:pt x="1752" y="9254"/>
                  </a:lnTo>
                  <a:lnTo>
                    <a:pt x="1945" y="9420"/>
                  </a:lnTo>
                  <a:lnTo>
                    <a:pt x="2138" y="9572"/>
                  </a:lnTo>
                  <a:lnTo>
                    <a:pt x="2345" y="9723"/>
                  </a:lnTo>
                  <a:lnTo>
                    <a:pt x="2566" y="9861"/>
                  </a:lnTo>
                  <a:lnTo>
                    <a:pt x="2786" y="9985"/>
                  </a:lnTo>
                  <a:lnTo>
                    <a:pt x="3021" y="10109"/>
                  </a:lnTo>
                  <a:lnTo>
                    <a:pt x="3255" y="10206"/>
                  </a:lnTo>
                  <a:lnTo>
                    <a:pt x="3490" y="10302"/>
                  </a:lnTo>
                  <a:lnTo>
                    <a:pt x="3738" y="10385"/>
                  </a:lnTo>
                  <a:lnTo>
                    <a:pt x="3986" y="10468"/>
                  </a:lnTo>
                  <a:lnTo>
                    <a:pt x="4248" y="10523"/>
                  </a:lnTo>
                  <a:lnTo>
                    <a:pt x="4510" y="10564"/>
                  </a:lnTo>
                  <a:lnTo>
                    <a:pt x="4772" y="10606"/>
                  </a:lnTo>
                  <a:lnTo>
                    <a:pt x="5048" y="10620"/>
                  </a:lnTo>
                  <a:lnTo>
                    <a:pt x="5324" y="10633"/>
                  </a:lnTo>
                  <a:lnTo>
                    <a:pt x="5586" y="10620"/>
                  </a:lnTo>
                  <a:lnTo>
                    <a:pt x="5862" y="10606"/>
                  </a:lnTo>
                  <a:lnTo>
                    <a:pt x="6124" y="10564"/>
                  </a:lnTo>
                  <a:lnTo>
                    <a:pt x="6386" y="10523"/>
                  </a:lnTo>
                  <a:lnTo>
                    <a:pt x="6648" y="10468"/>
                  </a:lnTo>
                  <a:lnTo>
                    <a:pt x="6896" y="10385"/>
                  </a:lnTo>
                  <a:lnTo>
                    <a:pt x="7144" y="10302"/>
                  </a:lnTo>
                  <a:lnTo>
                    <a:pt x="7392" y="10206"/>
                  </a:lnTo>
                  <a:lnTo>
                    <a:pt x="7627" y="10109"/>
                  </a:lnTo>
                  <a:lnTo>
                    <a:pt x="7848" y="9985"/>
                  </a:lnTo>
                  <a:lnTo>
                    <a:pt x="8068" y="9861"/>
                  </a:lnTo>
                  <a:lnTo>
                    <a:pt x="8289" y="9723"/>
                  </a:lnTo>
                  <a:lnTo>
                    <a:pt x="8496" y="9572"/>
                  </a:lnTo>
                  <a:lnTo>
                    <a:pt x="8703" y="9420"/>
                  </a:lnTo>
                  <a:lnTo>
                    <a:pt x="8896" y="9254"/>
                  </a:lnTo>
                  <a:lnTo>
                    <a:pt x="9075" y="9075"/>
                  </a:lnTo>
                  <a:lnTo>
                    <a:pt x="9254" y="8882"/>
                  </a:lnTo>
                  <a:lnTo>
                    <a:pt x="9420" y="8689"/>
                  </a:lnTo>
                  <a:lnTo>
                    <a:pt x="9571" y="8496"/>
                  </a:lnTo>
                  <a:lnTo>
                    <a:pt x="9723" y="8289"/>
                  </a:lnTo>
                  <a:lnTo>
                    <a:pt x="9861" y="8068"/>
                  </a:lnTo>
                  <a:lnTo>
                    <a:pt x="9985" y="7848"/>
                  </a:lnTo>
                  <a:lnTo>
                    <a:pt x="10109" y="7613"/>
                  </a:lnTo>
                  <a:lnTo>
                    <a:pt x="10220" y="7379"/>
                  </a:lnTo>
                  <a:lnTo>
                    <a:pt x="10316" y="7144"/>
                  </a:lnTo>
                  <a:lnTo>
                    <a:pt x="10399" y="6896"/>
                  </a:lnTo>
                  <a:lnTo>
                    <a:pt x="10468" y="6648"/>
                  </a:lnTo>
                  <a:lnTo>
                    <a:pt x="10523" y="6386"/>
                  </a:lnTo>
                  <a:lnTo>
                    <a:pt x="10564" y="6124"/>
                  </a:lnTo>
                  <a:lnTo>
                    <a:pt x="10606" y="5862"/>
                  </a:lnTo>
                  <a:lnTo>
                    <a:pt x="10620" y="5586"/>
                  </a:lnTo>
                  <a:lnTo>
                    <a:pt x="10633" y="5310"/>
                  </a:lnTo>
                  <a:lnTo>
                    <a:pt x="10620" y="5048"/>
                  </a:lnTo>
                  <a:lnTo>
                    <a:pt x="10606" y="4772"/>
                  </a:lnTo>
                  <a:lnTo>
                    <a:pt x="10564" y="4510"/>
                  </a:lnTo>
                  <a:lnTo>
                    <a:pt x="10523" y="4248"/>
                  </a:lnTo>
                  <a:lnTo>
                    <a:pt x="10468" y="3986"/>
                  </a:lnTo>
                  <a:lnTo>
                    <a:pt x="10399" y="3738"/>
                  </a:lnTo>
                  <a:lnTo>
                    <a:pt x="10316" y="3490"/>
                  </a:lnTo>
                  <a:lnTo>
                    <a:pt x="10220" y="3241"/>
                  </a:lnTo>
                  <a:lnTo>
                    <a:pt x="10109" y="3007"/>
                  </a:lnTo>
                  <a:lnTo>
                    <a:pt x="9985" y="2786"/>
                  </a:lnTo>
                  <a:lnTo>
                    <a:pt x="9861" y="2566"/>
                  </a:lnTo>
                  <a:lnTo>
                    <a:pt x="9723" y="2345"/>
                  </a:lnTo>
                  <a:lnTo>
                    <a:pt x="9571" y="2138"/>
                  </a:lnTo>
                  <a:lnTo>
                    <a:pt x="9420" y="1931"/>
                  </a:lnTo>
                  <a:lnTo>
                    <a:pt x="9254" y="1738"/>
                  </a:lnTo>
                  <a:lnTo>
                    <a:pt x="9075" y="1559"/>
                  </a:lnTo>
                  <a:lnTo>
                    <a:pt x="8896" y="1380"/>
                  </a:lnTo>
                  <a:lnTo>
                    <a:pt x="8703" y="1214"/>
                  </a:lnTo>
                  <a:lnTo>
                    <a:pt x="8496" y="1063"/>
                  </a:lnTo>
                  <a:lnTo>
                    <a:pt x="8289" y="911"/>
                  </a:lnTo>
                  <a:lnTo>
                    <a:pt x="8068" y="773"/>
                  </a:lnTo>
                  <a:lnTo>
                    <a:pt x="7848" y="649"/>
                  </a:lnTo>
                  <a:lnTo>
                    <a:pt x="7627" y="525"/>
                  </a:lnTo>
                  <a:lnTo>
                    <a:pt x="7392" y="414"/>
                  </a:lnTo>
                  <a:lnTo>
                    <a:pt x="7144" y="318"/>
                  </a:lnTo>
                  <a:lnTo>
                    <a:pt x="6896" y="235"/>
                  </a:lnTo>
                  <a:lnTo>
                    <a:pt x="6648" y="166"/>
                  </a:lnTo>
                  <a:lnTo>
                    <a:pt x="6386" y="111"/>
                  </a:lnTo>
                  <a:lnTo>
                    <a:pt x="6124" y="56"/>
                  </a:lnTo>
                  <a:lnTo>
                    <a:pt x="5862" y="28"/>
                  </a:lnTo>
                  <a:lnTo>
                    <a:pt x="5586" y="14"/>
                  </a:lnTo>
                  <a:lnTo>
                    <a:pt x="5324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7" name="Google Shape;397;p9"/>
            <p:cNvSpPr/>
            <p:nvPr/>
          </p:nvSpPr>
          <p:spPr>
            <a:xfrm>
              <a:off x="4867425" y="2757850"/>
              <a:ext cx="78975" cy="78975"/>
            </a:xfrm>
            <a:custGeom>
              <a:rect b="b" l="l" r="r" t="t"/>
              <a:pathLst>
                <a:path extrusionOk="0" h="3159" w="3159">
                  <a:moveTo>
                    <a:pt x="1586" y="0"/>
                  </a:moveTo>
                  <a:lnTo>
                    <a:pt x="1421" y="14"/>
                  </a:lnTo>
                  <a:lnTo>
                    <a:pt x="1269" y="42"/>
                  </a:lnTo>
                  <a:lnTo>
                    <a:pt x="1117" y="83"/>
                  </a:lnTo>
                  <a:lnTo>
                    <a:pt x="965" y="125"/>
                  </a:lnTo>
                  <a:lnTo>
                    <a:pt x="828" y="193"/>
                  </a:lnTo>
                  <a:lnTo>
                    <a:pt x="703" y="276"/>
                  </a:lnTo>
                  <a:lnTo>
                    <a:pt x="579" y="373"/>
                  </a:lnTo>
                  <a:lnTo>
                    <a:pt x="469" y="469"/>
                  </a:lnTo>
                  <a:lnTo>
                    <a:pt x="359" y="580"/>
                  </a:lnTo>
                  <a:lnTo>
                    <a:pt x="276" y="704"/>
                  </a:lnTo>
                  <a:lnTo>
                    <a:pt x="193" y="828"/>
                  </a:lnTo>
                  <a:lnTo>
                    <a:pt x="124" y="966"/>
                  </a:lnTo>
                  <a:lnTo>
                    <a:pt x="69" y="1117"/>
                  </a:lnTo>
                  <a:lnTo>
                    <a:pt x="28" y="1269"/>
                  </a:lnTo>
                  <a:lnTo>
                    <a:pt x="14" y="1421"/>
                  </a:lnTo>
                  <a:lnTo>
                    <a:pt x="0" y="1586"/>
                  </a:lnTo>
                  <a:lnTo>
                    <a:pt x="14" y="1752"/>
                  </a:lnTo>
                  <a:lnTo>
                    <a:pt x="28" y="1904"/>
                  </a:lnTo>
                  <a:lnTo>
                    <a:pt x="69" y="2055"/>
                  </a:lnTo>
                  <a:lnTo>
                    <a:pt x="124" y="2193"/>
                  </a:lnTo>
                  <a:lnTo>
                    <a:pt x="193" y="2331"/>
                  </a:lnTo>
                  <a:lnTo>
                    <a:pt x="276" y="2469"/>
                  </a:lnTo>
                  <a:lnTo>
                    <a:pt x="359" y="2593"/>
                  </a:lnTo>
                  <a:lnTo>
                    <a:pt x="469" y="2703"/>
                  </a:lnTo>
                  <a:lnTo>
                    <a:pt x="579" y="2800"/>
                  </a:lnTo>
                  <a:lnTo>
                    <a:pt x="703" y="2897"/>
                  </a:lnTo>
                  <a:lnTo>
                    <a:pt x="828" y="2979"/>
                  </a:lnTo>
                  <a:lnTo>
                    <a:pt x="965" y="3034"/>
                  </a:lnTo>
                  <a:lnTo>
                    <a:pt x="1117" y="3090"/>
                  </a:lnTo>
                  <a:lnTo>
                    <a:pt x="1269" y="3131"/>
                  </a:lnTo>
                  <a:lnTo>
                    <a:pt x="1421" y="3159"/>
                  </a:lnTo>
                  <a:lnTo>
                    <a:pt x="1738" y="3159"/>
                  </a:lnTo>
                  <a:lnTo>
                    <a:pt x="1903" y="3131"/>
                  </a:lnTo>
                  <a:lnTo>
                    <a:pt x="2055" y="3090"/>
                  </a:lnTo>
                  <a:lnTo>
                    <a:pt x="2193" y="3034"/>
                  </a:lnTo>
                  <a:lnTo>
                    <a:pt x="2331" y="2979"/>
                  </a:lnTo>
                  <a:lnTo>
                    <a:pt x="2469" y="2897"/>
                  </a:lnTo>
                  <a:lnTo>
                    <a:pt x="2579" y="2800"/>
                  </a:lnTo>
                  <a:lnTo>
                    <a:pt x="2703" y="2703"/>
                  </a:lnTo>
                  <a:lnTo>
                    <a:pt x="2800" y="2593"/>
                  </a:lnTo>
                  <a:lnTo>
                    <a:pt x="2882" y="2469"/>
                  </a:lnTo>
                  <a:lnTo>
                    <a:pt x="2965" y="2331"/>
                  </a:lnTo>
                  <a:lnTo>
                    <a:pt x="3034" y="2193"/>
                  </a:lnTo>
                  <a:lnTo>
                    <a:pt x="3089" y="2055"/>
                  </a:lnTo>
                  <a:lnTo>
                    <a:pt x="3131" y="1904"/>
                  </a:lnTo>
                  <a:lnTo>
                    <a:pt x="3144" y="1752"/>
                  </a:lnTo>
                  <a:lnTo>
                    <a:pt x="3158" y="1586"/>
                  </a:lnTo>
                  <a:lnTo>
                    <a:pt x="3144" y="1421"/>
                  </a:lnTo>
                  <a:lnTo>
                    <a:pt x="3131" y="1269"/>
                  </a:lnTo>
                  <a:lnTo>
                    <a:pt x="3089" y="1117"/>
                  </a:lnTo>
                  <a:lnTo>
                    <a:pt x="3034" y="966"/>
                  </a:lnTo>
                  <a:lnTo>
                    <a:pt x="2965" y="828"/>
                  </a:lnTo>
                  <a:lnTo>
                    <a:pt x="2882" y="704"/>
                  </a:lnTo>
                  <a:lnTo>
                    <a:pt x="2800" y="580"/>
                  </a:lnTo>
                  <a:lnTo>
                    <a:pt x="2703" y="469"/>
                  </a:lnTo>
                  <a:lnTo>
                    <a:pt x="2579" y="373"/>
                  </a:lnTo>
                  <a:lnTo>
                    <a:pt x="2469" y="276"/>
                  </a:lnTo>
                  <a:lnTo>
                    <a:pt x="2331" y="193"/>
                  </a:lnTo>
                  <a:lnTo>
                    <a:pt x="2193" y="125"/>
                  </a:lnTo>
                  <a:lnTo>
                    <a:pt x="2055" y="83"/>
                  </a:lnTo>
                  <a:lnTo>
                    <a:pt x="1903" y="42"/>
                  </a:lnTo>
                  <a:lnTo>
                    <a:pt x="1738" y="14"/>
                  </a:lnTo>
                  <a:lnTo>
                    <a:pt x="1586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8" name="Google Shape;398;p9"/>
            <p:cNvSpPr/>
            <p:nvPr/>
          </p:nvSpPr>
          <p:spPr>
            <a:xfrm>
              <a:off x="5180825" y="2494100"/>
              <a:ext cx="78975" cy="78975"/>
            </a:xfrm>
            <a:custGeom>
              <a:rect b="b" l="l" r="r" t="t"/>
              <a:pathLst>
                <a:path extrusionOk="0" h="3159" w="3159">
                  <a:moveTo>
                    <a:pt x="1421" y="0"/>
                  </a:moveTo>
                  <a:lnTo>
                    <a:pt x="1255" y="28"/>
                  </a:lnTo>
                  <a:lnTo>
                    <a:pt x="1103" y="69"/>
                  </a:lnTo>
                  <a:lnTo>
                    <a:pt x="965" y="124"/>
                  </a:lnTo>
                  <a:lnTo>
                    <a:pt x="828" y="180"/>
                  </a:lnTo>
                  <a:lnTo>
                    <a:pt x="690" y="262"/>
                  </a:lnTo>
                  <a:lnTo>
                    <a:pt x="566" y="359"/>
                  </a:lnTo>
                  <a:lnTo>
                    <a:pt x="455" y="455"/>
                  </a:lnTo>
                  <a:lnTo>
                    <a:pt x="359" y="566"/>
                  </a:lnTo>
                  <a:lnTo>
                    <a:pt x="262" y="690"/>
                  </a:lnTo>
                  <a:lnTo>
                    <a:pt x="193" y="828"/>
                  </a:lnTo>
                  <a:lnTo>
                    <a:pt x="124" y="966"/>
                  </a:lnTo>
                  <a:lnTo>
                    <a:pt x="69" y="1104"/>
                  </a:lnTo>
                  <a:lnTo>
                    <a:pt x="28" y="1255"/>
                  </a:lnTo>
                  <a:lnTo>
                    <a:pt x="0" y="1407"/>
                  </a:lnTo>
                  <a:lnTo>
                    <a:pt x="0" y="1572"/>
                  </a:lnTo>
                  <a:lnTo>
                    <a:pt x="0" y="1738"/>
                  </a:lnTo>
                  <a:lnTo>
                    <a:pt x="28" y="1890"/>
                  </a:lnTo>
                  <a:lnTo>
                    <a:pt x="69" y="2041"/>
                  </a:lnTo>
                  <a:lnTo>
                    <a:pt x="124" y="2193"/>
                  </a:lnTo>
                  <a:lnTo>
                    <a:pt x="193" y="2331"/>
                  </a:lnTo>
                  <a:lnTo>
                    <a:pt x="262" y="2455"/>
                  </a:lnTo>
                  <a:lnTo>
                    <a:pt x="359" y="2579"/>
                  </a:lnTo>
                  <a:lnTo>
                    <a:pt x="455" y="2690"/>
                  </a:lnTo>
                  <a:lnTo>
                    <a:pt x="566" y="2786"/>
                  </a:lnTo>
                  <a:lnTo>
                    <a:pt x="690" y="2883"/>
                  </a:lnTo>
                  <a:lnTo>
                    <a:pt x="828" y="2965"/>
                  </a:lnTo>
                  <a:lnTo>
                    <a:pt x="965" y="3034"/>
                  </a:lnTo>
                  <a:lnTo>
                    <a:pt x="1103" y="3076"/>
                  </a:lnTo>
                  <a:lnTo>
                    <a:pt x="1255" y="3117"/>
                  </a:lnTo>
                  <a:lnTo>
                    <a:pt x="1421" y="3145"/>
                  </a:lnTo>
                  <a:lnTo>
                    <a:pt x="1572" y="3158"/>
                  </a:lnTo>
                  <a:lnTo>
                    <a:pt x="1738" y="3145"/>
                  </a:lnTo>
                  <a:lnTo>
                    <a:pt x="1889" y="3117"/>
                  </a:lnTo>
                  <a:lnTo>
                    <a:pt x="2041" y="3076"/>
                  </a:lnTo>
                  <a:lnTo>
                    <a:pt x="2193" y="3034"/>
                  </a:lnTo>
                  <a:lnTo>
                    <a:pt x="2331" y="2965"/>
                  </a:lnTo>
                  <a:lnTo>
                    <a:pt x="2455" y="2883"/>
                  </a:lnTo>
                  <a:lnTo>
                    <a:pt x="2579" y="2786"/>
                  </a:lnTo>
                  <a:lnTo>
                    <a:pt x="2689" y="2690"/>
                  </a:lnTo>
                  <a:lnTo>
                    <a:pt x="2800" y="2579"/>
                  </a:lnTo>
                  <a:lnTo>
                    <a:pt x="2882" y="2455"/>
                  </a:lnTo>
                  <a:lnTo>
                    <a:pt x="2965" y="2331"/>
                  </a:lnTo>
                  <a:lnTo>
                    <a:pt x="3034" y="2193"/>
                  </a:lnTo>
                  <a:lnTo>
                    <a:pt x="3089" y="2041"/>
                  </a:lnTo>
                  <a:lnTo>
                    <a:pt x="3117" y="1890"/>
                  </a:lnTo>
                  <a:lnTo>
                    <a:pt x="3144" y="1738"/>
                  </a:lnTo>
                  <a:lnTo>
                    <a:pt x="3158" y="1572"/>
                  </a:lnTo>
                  <a:lnTo>
                    <a:pt x="3144" y="1407"/>
                  </a:lnTo>
                  <a:lnTo>
                    <a:pt x="3117" y="1255"/>
                  </a:lnTo>
                  <a:lnTo>
                    <a:pt x="3089" y="1104"/>
                  </a:lnTo>
                  <a:lnTo>
                    <a:pt x="3034" y="966"/>
                  </a:lnTo>
                  <a:lnTo>
                    <a:pt x="2965" y="828"/>
                  </a:lnTo>
                  <a:lnTo>
                    <a:pt x="2882" y="690"/>
                  </a:lnTo>
                  <a:lnTo>
                    <a:pt x="2800" y="566"/>
                  </a:lnTo>
                  <a:lnTo>
                    <a:pt x="2689" y="455"/>
                  </a:lnTo>
                  <a:lnTo>
                    <a:pt x="2579" y="359"/>
                  </a:lnTo>
                  <a:lnTo>
                    <a:pt x="2455" y="262"/>
                  </a:lnTo>
                  <a:lnTo>
                    <a:pt x="2331" y="180"/>
                  </a:lnTo>
                  <a:lnTo>
                    <a:pt x="2193" y="124"/>
                  </a:lnTo>
                  <a:lnTo>
                    <a:pt x="2041" y="69"/>
                  </a:lnTo>
                  <a:lnTo>
                    <a:pt x="1889" y="28"/>
                  </a:lnTo>
                  <a:lnTo>
                    <a:pt x="1738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9" name="Google Shape;399;p9"/>
            <p:cNvSpPr/>
            <p:nvPr/>
          </p:nvSpPr>
          <p:spPr>
            <a:xfrm>
              <a:off x="4407475" y="2361025"/>
              <a:ext cx="141400" cy="43800"/>
            </a:xfrm>
            <a:custGeom>
              <a:rect b="b" l="l" r="r" t="t"/>
              <a:pathLst>
                <a:path extrusionOk="0" h="1752" w="5656">
                  <a:moveTo>
                    <a:pt x="1" y="0"/>
                  </a:moveTo>
                  <a:lnTo>
                    <a:pt x="111" y="193"/>
                  </a:lnTo>
                  <a:lnTo>
                    <a:pt x="222" y="372"/>
                  </a:lnTo>
                  <a:lnTo>
                    <a:pt x="359" y="552"/>
                  </a:lnTo>
                  <a:lnTo>
                    <a:pt x="497" y="703"/>
                  </a:lnTo>
                  <a:lnTo>
                    <a:pt x="635" y="869"/>
                  </a:lnTo>
                  <a:lnTo>
                    <a:pt x="801" y="1007"/>
                  </a:lnTo>
                  <a:lnTo>
                    <a:pt x="966" y="1145"/>
                  </a:lnTo>
                  <a:lnTo>
                    <a:pt x="1146" y="1255"/>
                  </a:lnTo>
                  <a:lnTo>
                    <a:pt x="1339" y="1365"/>
                  </a:lnTo>
                  <a:lnTo>
                    <a:pt x="1532" y="1462"/>
                  </a:lnTo>
                  <a:lnTo>
                    <a:pt x="1725" y="1545"/>
                  </a:lnTo>
                  <a:lnTo>
                    <a:pt x="1945" y="1614"/>
                  </a:lnTo>
                  <a:lnTo>
                    <a:pt x="2152" y="1669"/>
                  </a:lnTo>
                  <a:lnTo>
                    <a:pt x="2373" y="1710"/>
                  </a:lnTo>
                  <a:lnTo>
                    <a:pt x="2594" y="1738"/>
                  </a:lnTo>
                  <a:lnTo>
                    <a:pt x="2828" y="1751"/>
                  </a:lnTo>
                  <a:lnTo>
                    <a:pt x="3062" y="1738"/>
                  </a:lnTo>
                  <a:lnTo>
                    <a:pt x="3283" y="1710"/>
                  </a:lnTo>
                  <a:lnTo>
                    <a:pt x="3504" y="1669"/>
                  </a:lnTo>
                  <a:lnTo>
                    <a:pt x="3724" y="1614"/>
                  </a:lnTo>
                  <a:lnTo>
                    <a:pt x="3931" y="1545"/>
                  </a:lnTo>
                  <a:lnTo>
                    <a:pt x="4124" y="1462"/>
                  </a:lnTo>
                  <a:lnTo>
                    <a:pt x="4317" y="1365"/>
                  </a:lnTo>
                  <a:lnTo>
                    <a:pt x="4511" y="1255"/>
                  </a:lnTo>
                  <a:lnTo>
                    <a:pt x="4690" y="1145"/>
                  </a:lnTo>
                  <a:lnTo>
                    <a:pt x="4855" y="1007"/>
                  </a:lnTo>
                  <a:lnTo>
                    <a:pt x="5021" y="869"/>
                  </a:lnTo>
                  <a:lnTo>
                    <a:pt x="5159" y="703"/>
                  </a:lnTo>
                  <a:lnTo>
                    <a:pt x="5310" y="552"/>
                  </a:lnTo>
                  <a:lnTo>
                    <a:pt x="5435" y="372"/>
                  </a:lnTo>
                  <a:lnTo>
                    <a:pt x="5545" y="193"/>
                  </a:lnTo>
                  <a:lnTo>
                    <a:pt x="5655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0" name="Google Shape;400;p9"/>
            <p:cNvSpPr/>
            <p:nvPr/>
          </p:nvSpPr>
          <p:spPr>
            <a:xfrm>
              <a:off x="5043600" y="2361025"/>
              <a:ext cx="157575" cy="76900"/>
            </a:xfrm>
            <a:custGeom>
              <a:rect b="b" l="l" r="r" t="t"/>
              <a:pathLst>
                <a:path extrusionOk="0" h="3076" w="6303">
                  <a:moveTo>
                    <a:pt x="0" y="0"/>
                  </a:moveTo>
                  <a:lnTo>
                    <a:pt x="28" y="317"/>
                  </a:lnTo>
                  <a:lnTo>
                    <a:pt x="83" y="621"/>
                  </a:lnTo>
                  <a:lnTo>
                    <a:pt x="166" y="910"/>
                  </a:lnTo>
                  <a:lnTo>
                    <a:pt x="276" y="1200"/>
                  </a:lnTo>
                  <a:lnTo>
                    <a:pt x="400" y="1462"/>
                  </a:lnTo>
                  <a:lnTo>
                    <a:pt x="566" y="1724"/>
                  </a:lnTo>
                  <a:lnTo>
                    <a:pt x="745" y="1958"/>
                  </a:lnTo>
                  <a:lnTo>
                    <a:pt x="952" y="2179"/>
                  </a:lnTo>
                  <a:lnTo>
                    <a:pt x="1173" y="2372"/>
                  </a:lnTo>
                  <a:lnTo>
                    <a:pt x="1407" y="2551"/>
                  </a:lnTo>
                  <a:lnTo>
                    <a:pt x="1669" y="2703"/>
                  </a:lnTo>
                  <a:lnTo>
                    <a:pt x="1945" y="2827"/>
                  </a:lnTo>
                  <a:lnTo>
                    <a:pt x="2234" y="2937"/>
                  </a:lnTo>
                  <a:lnTo>
                    <a:pt x="2524" y="3006"/>
                  </a:lnTo>
                  <a:lnTo>
                    <a:pt x="2841" y="3062"/>
                  </a:lnTo>
                  <a:lnTo>
                    <a:pt x="3158" y="3075"/>
                  </a:lnTo>
                  <a:lnTo>
                    <a:pt x="3476" y="3062"/>
                  </a:lnTo>
                  <a:lnTo>
                    <a:pt x="3779" y="3006"/>
                  </a:lnTo>
                  <a:lnTo>
                    <a:pt x="4082" y="2937"/>
                  </a:lnTo>
                  <a:lnTo>
                    <a:pt x="4358" y="2827"/>
                  </a:lnTo>
                  <a:lnTo>
                    <a:pt x="4634" y="2703"/>
                  </a:lnTo>
                  <a:lnTo>
                    <a:pt x="4896" y="2551"/>
                  </a:lnTo>
                  <a:lnTo>
                    <a:pt x="5131" y="2372"/>
                  </a:lnTo>
                  <a:lnTo>
                    <a:pt x="5351" y="2179"/>
                  </a:lnTo>
                  <a:lnTo>
                    <a:pt x="5558" y="1958"/>
                  </a:lnTo>
                  <a:lnTo>
                    <a:pt x="5737" y="1724"/>
                  </a:lnTo>
                  <a:lnTo>
                    <a:pt x="5903" y="1462"/>
                  </a:lnTo>
                  <a:lnTo>
                    <a:pt x="6041" y="1200"/>
                  </a:lnTo>
                  <a:lnTo>
                    <a:pt x="6137" y="910"/>
                  </a:lnTo>
                  <a:lnTo>
                    <a:pt x="6220" y="621"/>
                  </a:lnTo>
                  <a:lnTo>
                    <a:pt x="6275" y="317"/>
                  </a:lnTo>
                  <a:lnTo>
                    <a:pt x="6303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1" name="Google Shape;401;p9"/>
            <p:cNvSpPr/>
            <p:nvPr/>
          </p:nvSpPr>
          <p:spPr>
            <a:xfrm>
              <a:off x="3899975" y="2361025"/>
              <a:ext cx="265850" cy="216525"/>
            </a:xfrm>
            <a:custGeom>
              <a:rect b="b" l="l" r="r" t="t"/>
              <a:pathLst>
                <a:path extrusionOk="0" h="8661" w="10634">
                  <a:moveTo>
                    <a:pt x="1186" y="0"/>
                  </a:moveTo>
                  <a:lnTo>
                    <a:pt x="1049" y="179"/>
                  </a:lnTo>
                  <a:lnTo>
                    <a:pt x="924" y="359"/>
                  </a:lnTo>
                  <a:lnTo>
                    <a:pt x="800" y="538"/>
                  </a:lnTo>
                  <a:lnTo>
                    <a:pt x="690" y="731"/>
                  </a:lnTo>
                  <a:lnTo>
                    <a:pt x="580" y="924"/>
                  </a:lnTo>
                  <a:lnTo>
                    <a:pt x="483" y="1131"/>
                  </a:lnTo>
                  <a:lnTo>
                    <a:pt x="400" y="1324"/>
                  </a:lnTo>
                  <a:lnTo>
                    <a:pt x="318" y="1545"/>
                  </a:lnTo>
                  <a:lnTo>
                    <a:pt x="249" y="1751"/>
                  </a:lnTo>
                  <a:lnTo>
                    <a:pt x="180" y="1972"/>
                  </a:lnTo>
                  <a:lnTo>
                    <a:pt x="125" y="2193"/>
                  </a:lnTo>
                  <a:lnTo>
                    <a:pt x="83" y="2413"/>
                  </a:lnTo>
                  <a:lnTo>
                    <a:pt x="42" y="2648"/>
                  </a:lnTo>
                  <a:lnTo>
                    <a:pt x="14" y="2869"/>
                  </a:lnTo>
                  <a:lnTo>
                    <a:pt x="0" y="3103"/>
                  </a:lnTo>
                  <a:lnTo>
                    <a:pt x="0" y="3351"/>
                  </a:lnTo>
                  <a:lnTo>
                    <a:pt x="0" y="3613"/>
                  </a:lnTo>
                  <a:lnTo>
                    <a:pt x="28" y="3889"/>
                  </a:lnTo>
                  <a:lnTo>
                    <a:pt x="56" y="4151"/>
                  </a:lnTo>
                  <a:lnTo>
                    <a:pt x="111" y="4413"/>
                  </a:lnTo>
                  <a:lnTo>
                    <a:pt x="166" y="4675"/>
                  </a:lnTo>
                  <a:lnTo>
                    <a:pt x="235" y="4923"/>
                  </a:lnTo>
                  <a:lnTo>
                    <a:pt x="318" y="5172"/>
                  </a:lnTo>
                  <a:lnTo>
                    <a:pt x="414" y="5420"/>
                  </a:lnTo>
                  <a:lnTo>
                    <a:pt x="525" y="5654"/>
                  </a:lnTo>
                  <a:lnTo>
                    <a:pt x="635" y="5875"/>
                  </a:lnTo>
                  <a:lnTo>
                    <a:pt x="773" y="6096"/>
                  </a:lnTo>
                  <a:lnTo>
                    <a:pt x="911" y="6316"/>
                  </a:lnTo>
                  <a:lnTo>
                    <a:pt x="1049" y="6523"/>
                  </a:lnTo>
                  <a:lnTo>
                    <a:pt x="1214" y="6730"/>
                  </a:lnTo>
                  <a:lnTo>
                    <a:pt x="1380" y="6923"/>
                  </a:lnTo>
                  <a:lnTo>
                    <a:pt x="1559" y="7102"/>
                  </a:lnTo>
                  <a:lnTo>
                    <a:pt x="1738" y="7282"/>
                  </a:lnTo>
                  <a:lnTo>
                    <a:pt x="1931" y="7447"/>
                  </a:lnTo>
                  <a:lnTo>
                    <a:pt x="2138" y="7599"/>
                  </a:lnTo>
                  <a:lnTo>
                    <a:pt x="2345" y="7751"/>
                  </a:lnTo>
                  <a:lnTo>
                    <a:pt x="2552" y="7888"/>
                  </a:lnTo>
                  <a:lnTo>
                    <a:pt x="2786" y="8013"/>
                  </a:lnTo>
                  <a:lnTo>
                    <a:pt x="3007" y="8137"/>
                  </a:lnTo>
                  <a:lnTo>
                    <a:pt x="3241" y="8247"/>
                  </a:lnTo>
                  <a:lnTo>
                    <a:pt x="3490" y="8330"/>
                  </a:lnTo>
                  <a:lnTo>
                    <a:pt x="3738" y="8426"/>
                  </a:lnTo>
                  <a:lnTo>
                    <a:pt x="3986" y="8495"/>
                  </a:lnTo>
                  <a:lnTo>
                    <a:pt x="4248" y="8550"/>
                  </a:lnTo>
                  <a:lnTo>
                    <a:pt x="4510" y="8592"/>
                  </a:lnTo>
                  <a:lnTo>
                    <a:pt x="4772" y="8633"/>
                  </a:lnTo>
                  <a:lnTo>
                    <a:pt x="5034" y="8647"/>
                  </a:lnTo>
                  <a:lnTo>
                    <a:pt x="5310" y="8661"/>
                  </a:lnTo>
                  <a:lnTo>
                    <a:pt x="5586" y="8647"/>
                  </a:lnTo>
                  <a:lnTo>
                    <a:pt x="5862" y="8633"/>
                  </a:lnTo>
                  <a:lnTo>
                    <a:pt x="6124" y="8592"/>
                  </a:lnTo>
                  <a:lnTo>
                    <a:pt x="6386" y="8550"/>
                  </a:lnTo>
                  <a:lnTo>
                    <a:pt x="6648" y="8495"/>
                  </a:lnTo>
                  <a:lnTo>
                    <a:pt x="6896" y="8426"/>
                  </a:lnTo>
                  <a:lnTo>
                    <a:pt x="7144" y="8330"/>
                  </a:lnTo>
                  <a:lnTo>
                    <a:pt x="7379" y="8247"/>
                  </a:lnTo>
                  <a:lnTo>
                    <a:pt x="7613" y="8137"/>
                  </a:lnTo>
                  <a:lnTo>
                    <a:pt x="7848" y="8013"/>
                  </a:lnTo>
                  <a:lnTo>
                    <a:pt x="8068" y="7888"/>
                  </a:lnTo>
                  <a:lnTo>
                    <a:pt x="8289" y="7751"/>
                  </a:lnTo>
                  <a:lnTo>
                    <a:pt x="8496" y="7599"/>
                  </a:lnTo>
                  <a:lnTo>
                    <a:pt x="8689" y="7447"/>
                  </a:lnTo>
                  <a:lnTo>
                    <a:pt x="8882" y="7282"/>
                  </a:lnTo>
                  <a:lnTo>
                    <a:pt x="9075" y="7102"/>
                  </a:lnTo>
                  <a:lnTo>
                    <a:pt x="9240" y="6923"/>
                  </a:lnTo>
                  <a:lnTo>
                    <a:pt x="9420" y="6730"/>
                  </a:lnTo>
                  <a:lnTo>
                    <a:pt x="9571" y="6523"/>
                  </a:lnTo>
                  <a:lnTo>
                    <a:pt x="9723" y="6316"/>
                  </a:lnTo>
                  <a:lnTo>
                    <a:pt x="9861" y="6096"/>
                  </a:lnTo>
                  <a:lnTo>
                    <a:pt x="9985" y="5875"/>
                  </a:lnTo>
                  <a:lnTo>
                    <a:pt x="10109" y="5654"/>
                  </a:lnTo>
                  <a:lnTo>
                    <a:pt x="10206" y="5420"/>
                  </a:lnTo>
                  <a:lnTo>
                    <a:pt x="10302" y="5172"/>
                  </a:lnTo>
                  <a:lnTo>
                    <a:pt x="10385" y="4923"/>
                  </a:lnTo>
                  <a:lnTo>
                    <a:pt x="10454" y="4675"/>
                  </a:lnTo>
                  <a:lnTo>
                    <a:pt x="10523" y="4413"/>
                  </a:lnTo>
                  <a:lnTo>
                    <a:pt x="10564" y="4151"/>
                  </a:lnTo>
                  <a:lnTo>
                    <a:pt x="10606" y="3889"/>
                  </a:lnTo>
                  <a:lnTo>
                    <a:pt x="10620" y="3613"/>
                  </a:lnTo>
                  <a:lnTo>
                    <a:pt x="10633" y="3351"/>
                  </a:lnTo>
                  <a:lnTo>
                    <a:pt x="10620" y="3103"/>
                  </a:lnTo>
                  <a:lnTo>
                    <a:pt x="10606" y="2869"/>
                  </a:lnTo>
                  <a:lnTo>
                    <a:pt x="10578" y="2648"/>
                  </a:lnTo>
                  <a:lnTo>
                    <a:pt x="10551" y="2413"/>
                  </a:lnTo>
                  <a:lnTo>
                    <a:pt x="10495" y="2193"/>
                  </a:lnTo>
                  <a:lnTo>
                    <a:pt x="10440" y="1972"/>
                  </a:lnTo>
                  <a:lnTo>
                    <a:pt x="10385" y="1751"/>
                  </a:lnTo>
                  <a:lnTo>
                    <a:pt x="10316" y="1545"/>
                  </a:lnTo>
                  <a:lnTo>
                    <a:pt x="10233" y="1324"/>
                  </a:lnTo>
                  <a:lnTo>
                    <a:pt x="10137" y="1131"/>
                  </a:lnTo>
                  <a:lnTo>
                    <a:pt x="10040" y="924"/>
                  </a:lnTo>
                  <a:lnTo>
                    <a:pt x="9944" y="731"/>
                  </a:lnTo>
                  <a:lnTo>
                    <a:pt x="9820" y="538"/>
                  </a:lnTo>
                  <a:lnTo>
                    <a:pt x="9709" y="359"/>
                  </a:lnTo>
                  <a:lnTo>
                    <a:pt x="9571" y="179"/>
                  </a:lnTo>
                  <a:lnTo>
                    <a:pt x="9447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2" name="Google Shape;402;p9"/>
            <p:cNvSpPr/>
            <p:nvPr/>
          </p:nvSpPr>
          <p:spPr>
            <a:xfrm>
              <a:off x="4707100" y="2361025"/>
              <a:ext cx="240675" cy="76900"/>
            </a:xfrm>
            <a:custGeom>
              <a:rect b="b" l="l" r="r" t="t"/>
              <a:pathLst>
                <a:path extrusionOk="0" h="3076" w="9627">
                  <a:moveTo>
                    <a:pt x="0" y="0"/>
                  </a:moveTo>
                  <a:lnTo>
                    <a:pt x="166" y="331"/>
                  </a:lnTo>
                  <a:lnTo>
                    <a:pt x="359" y="648"/>
                  </a:lnTo>
                  <a:lnTo>
                    <a:pt x="566" y="952"/>
                  </a:lnTo>
                  <a:lnTo>
                    <a:pt x="800" y="1241"/>
                  </a:lnTo>
                  <a:lnTo>
                    <a:pt x="1062" y="1517"/>
                  </a:lnTo>
                  <a:lnTo>
                    <a:pt x="1324" y="1765"/>
                  </a:lnTo>
                  <a:lnTo>
                    <a:pt x="1614" y="2000"/>
                  </a:lnTo>
                  <a:lnTo>
                    <a:pt x="1917" y="2220"/>
                  </a:lnTo>
                  <a:lnTo>
                    <a:pt x="2234" y="2413"/>
                  </a:lnTo>
                  <a:lnTo>
                    <a:pt x="2579" y="2579"/>
                  </a:lnTo>
                  <a:lnTo>
                    <a:pt x="2924" y="2731"/>
                  </a:lnTo>
                  <a:lnTo>
                    <a:pt x="3283" y="2841"/>
                  </a:lnTo>
                  <a:lnTo>
                    <a:pt x="3655" y="2937"/>
                  </a:lnTo>
                  <a:lnTo>
                    <a:pt x="4027" y="3006"/>
                  </a:lnTo>
                  <a:lnTo>
                    <a:pt x="4413" y="3062"/>
                  </a:lnTo>
                  <a:lnTo>
                    <a:pt x="4813" y="3075"/>
                  </a:lnTo>
                  <a:lnTo>
                    <a:pt x="5213" y="3062"/>
                  </a:lnTo>
                  <a:lnTo>
                    <a:pt x="5599" y="3006"/>
                  </a:lnTo>
                  <a:lnTo>
                    <a:pt x="5972" y="2937"/>
                  </a:lnTo>
                  <a:lnTo>
                    <a:pt x="6344" y="2841"/>
                  </a:lnTo>
                  <a:lnTo>
                    <a:pt x="6703" y="2731"/>
                  </a:lnTo>
                  <a:lnTo>
                    <a:pt x="7047" y="2579"/>
                  </a:lnTo>
                  <a:lnTo>
                    <a:pt x="7378" y="2413"/>
                  </a:lnTo>
                  <a:lnTo>
                    <a:pt x="7709" y="2220"/>
                  </a:lnTo>
                  <a:lnTo>
                    <a:pt x="8013" y="2000"/>
                  </a:lnTo>
                  <a:lnTo>
                    <a:pt x="8302" y="1765"/>
                  </a:lnTo>
                  <a:lnTo>
                    <a:pt x="8564" y="1517"/>
                  </a:lnTo>
                  <a:lnTo>
                    <a:pt x="8827" y="1241"/>
                  </a:lnTo>
                  <a:lnTo>
                    <a:pt x="9061" y="952"/>
                  </a:lnTo>
                  <a:lnTo>
                    <a:pt x="9268" y="648"/>
                  </a:lnTo>
                  <a:lnTo>
                    <a:pt x="9461" y="331"/>
                  </a:lnTo>
                  <a:lnTo>
                    <a:pt x="9626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03" name="Google Shape;403;p9"/>
          <p:cNvSpPr txBox="1"/>
          <p:nvPr>
            <p:ph idx="1" type="body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>
                <a:solidFill>
                  <a:srgbClr val="FFFFFF"/>
                </a:solidFill>
              </a:defRPr>
            </a:lvl1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- pumpkin orange" type="blank">
  <p:cSld name="BLANK">
    <p:bg>
      <p:bgPr>
        <a:solidFill>
          <a:srgbClr val="FF6D00"/>
        </a:solidFill>
      </p:bgPr>
    </p:bg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5" name="Google Shape;405;p10"/>
          <p:cNvGrpSpPr/>
          <p:nvPr/>
        </p:nvGrpSpPr>
        <p:grpSpPr>
          <a:xfrm>
            <a:off x="31" y="57"/>
            <a:ext cx="9143948" cy="5143382"/>
            <a:chOff x="3823775" y="2361025"/>
            <a:chExt cx="1765275" cy="992950"/>
          </a:xfrm>
        </p:grpSpPr>
        <p:sp>
          <p:nvSpPr>
            <p:cNvPr id="406" name="Google Shape;406;p10"/>
            <p:cNvSpPr/>
            <p:nvPr/>
          </p:nvSpPr>
          <p:spPr>
            <a:xfrm>
              <a:off x="4709850" y="2894025"/>
              <a:ext cx="157600" cy="157950"/>
            </a:xfrm>
            <a:custGeom>
              <a:rect b="b" l="l" r="r" t="t"/>
              <a:pathLst>
                <a:path extrusionOk="0" h="6318" w="6304">
                  <a:moveTo>
                    <a:pt x="3145" y="1"/>
                  </a:moveTo>
                  <a:lnTo>
                    <a:pt x="2828" y="28"/>
                  </a:lnTo>
                  <a:lnTo>
                    <a:pt x="2511" y="70"/>
                  </a:lnTo>
                  <a:lnTo>
                    <a:pt x="2207" y="153"/>
                  </a:lnTo>
                  <a:lnTo>
                    <a:pt x="1918" y="249"/>
                  </a:lnTo>
                  <a:lnTo>
                    <a:pt x="1642" y="387"/>
                  </a:lnTo>
                  <a:lnTo>
                    <a:pt x="1393" y="539"/>
                  </a:lnTo>
                  <a:lnTo>
                    <a:pt x="1145" y="732"/>
                  </a:lnTo>
                  <a:lnTo>
                    <a:pt x="925" y="925"/>
                  </a:lnTo>
                  <a:lnTo>
                    <a:pt x="718" y="1159"/>
                  </a:lnTo>
                  <a:lnTo>
                    <a:pt x="538" y="1394"/>
                  </a:lnTo>
                  <a:lnTo>
                    <a:pt x="373" y="1656"/>
                  </a:lnTo>
                  <a:lnTo>
                    <a:pt x="249" y="1932"/>
                  </a:lnTo>
                  <a:lnTo>
                    <a:pt x="138" y="2221"/>
                  </a:lnTo>
                  <a:lnTo>
                    <a:pt x="56" y="2525"/>
                  </a:lnTo>
                  <a:lnTo>
                    <a:pt x="14" y="2842"/>
                  </a:lnTo>
                  <a:lnTo>
                    <a:pt x="1" y="3159"/>
                  </a:lnTo>
                  <a:lnTo>
                    <a:pt x="14" y="3490"/>
                  </a:lnTo>
                  <a:lnTo>
                    <a:pt x="56" y="3793"/>
                  </a:lnTo>
                  <a:lnTo>
                    <a:pt x="138" y="4097"/>
                  </a:lnTo>
                  <a:lnTo>
                    <a:pt x="249" y="4386"/>
                  </a:lnTo>
                  <a:lnTo>
                    <a:pt x="373" y="4662"/>
                  </a:lnTo>
                  <a:lnTo>
                    <a:pt x="538" y="4924"/>
                  </a:lnTo>
                  <a:lnTo>
                    <a:pt x="718" y="5172"/>
                  </a:lnTo>
                  <a:lnTo>
                    <a:pt x="925" y="5393"/>
                  </a:lnTo>
                  <a:lnTo>
                    <a:pt x="1145" y="5600"/>
                  </a:lnTo>
                  <a:lnTo>
                    <a:pt x="1393" y="5779"/>
                  </a:lnTo>
                  <a:lnTo>
                    <a:pt x="1642" y="5931"/>
                  </a:lnTo>
                  <a:lnTo>
                    <a:pt x="1918" y="6069"/>
                  </a:lnTo>
                  <a:lnTo>
                    <a:pt x="2207" y="6179"/>
                  </a:lnTo>
                  <a:lnTo>
                    <a:pt x="2511" y="6248"/>
                  </a:lnTo>
                  <a:lnTo>
                    <a:pt x="2828" y="6303"/>
                  </a:lnTo>
                  <a:lnTo>
                    <a:pt x="3145" y="6317"/>
                  </a:lnTo>
                  <a:lnTo>
                    <a:pt x="3476" y="6303"/>
                  </a:lnTo>
                  <a:lnTo>
                    <a:pt x="3793" y="6248"/>
                  </a:lnTo>
                  <a:lnTo>
                    <a:pt x="4083" y="6179"/>
                  </a:lnTo>
                  <a:lnTo>
                    <a:pt x="4372" y="6069"/>
                  </a:lnTo>
                  <a:lnTo>
                    <a:pt x="4648" y="5931"/>
                  </a:lnTo>
                  <a:lnTo>
                    <a:pt x="4910" y="5779"/>
                  </a:lnTo>
                  <a:lnTo>
                    <a:pt x="5158" y="5600"/>
                  </a:lnTo>
                  <a:lnTo>
                    <a:pt x="5379" y="5393"/>
                  </a:lnTo>
                  <a:lnTo>
                    <a:pt x="5586" y="5172"/>
                  </a:lnTo>
                  <a:lnTo>
                    <a:pt x="5765" y="4924"/>
                  </a:lnTo>
                  <a:lnTo>
                    <a:pt x="5931" y="4662"/>
                  </a:lnTo>
                  <a:lnTo>
                    <a:pt x="6055" y="4386"/>
                  </a:lnTo>
                  <a:lnTo>
                    <a:pt x="6165" y="4097"/>
                  </a:lnTo>
                  <a:lnTo>
                    <a:pt x="6234" y="3793"/>
                  </a:lnTo>
                  <a:lnTo>
                    <a:pt x="6289" y="3490"/>
                  </a:lnTo>
                  <a:lnTo>
                    <a:pt x="6303" y="3159"/>
                  </a:lnTo>
                  <a:lnTo>
                    <a:pt x="6289" y="2842"/>
                  </a:lnTo>
                  <a:lnTo>
                    <a:pt x="6234" y="2525"/>
                  </a:lnTo>
                  <a:lnTo>
                    <a:pt x="6165" y="2221"/>
                  </a:lnTo>
                  <a:lnTo>
                    <a:pt x="6055" y="1932"/>
                  </a:lnTo>
                  <a:lnTo>
                    <a:pt x="5931" y="1656"/>
                  </a:lnTo>
                  <a:lnTo>
                    <a:pt x="5765" y="1394"/>
                  </a:lnTo>
                  <a:lnTo>
                    <a:pt x="5586" y="1159"/>
                  </a:lnTo>
                  <a:lnTo>
                    <a:pt x="5379" y="925"/>
                  </a:lnTo>
                  <a:lnTo>
                    <a:pt x="5158" y="732"/>
                  </a:lnTo>
                  <a:lnTo>
                    <a:pt x="4910" y="539"/>
                  </a:lnTo>
                  <a:lnTo>
                    <a:pt x="4648" y="387"/>
                  </a:lnTo>
                  <a:lnTo>
                    <a:pt x="4372" y="249"/>
                  </a:lnTo>
                  <a:lnTo>
                    <a:pt x="4083" y="153"/>
                  </a:lnTo>
                  <a:lnTo>
                    <a:pt x="3793" y="70"/>
                  </a:lnTo>
                  <a:lnTo>
                    <a:pt x="3476" y="28"/>
                  </a:lnTo>
                  <a:lnTo>
                    <a:pt x="3145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7" name="Google Shape;407;p10"/>
            <p:cNvSpPr/>
            <p:nvPr/>
          </p:nvSpPr>
          <p:spPr>
            <a:xfrm>
              <a:off x="4468175" y="3072275"/>
              <a:ext cx="157925" cy="157950"/>
            </a:xfrm>
            <a:custGeom>
              <a:rect b="b" l="l" r="r" t="t"/>
              <a:pathLst>
                <a:path extrusionOk="0" h="6318" w="6317">
                  <a:moveTo>
                    <a:pt x="3158" y="1"/>
                  </a:moveTo>
                  <a:lnTo>
                    <a:pt x="2841" y="28"/>
                  </a:lnTo>
                  <a:lnTo>
                    <a:pt x="2524" y="70"/>
                  </a:lnTo>
                  <a:lnTo>
                    <a:pt x="2220" y="152"/>
                  </a:lnTo>
                  <a:lnTo>
                    <a:pt x="1931" y="249"/>
                  </a:lnTo>
                  <a:lnTo>
                    <a:pt x="1655" y="387"/>
                  </a:lnTo>
                  <a:lnTo>
                    <a:pt x="1393" y="552"/>
                  </a:lnTo>
                  <a:lnTo>
                    <a:pt x="1159" y="732"/>
                  </a:lnTo>
                  <a:lnTo>
                    <a:pt x="924" y="925"/>
                  </a:lnTo>
                  <a:lnTo>
                    <a:pt x="731" y="1159"/>
                  </a:lnTo>
                  <a:lnTo>
                    <a:pt x="552" y="1394"/>
                  </a:lnTo>
                  <a:lnTo>
                    <a:pt x="386" y="1656"/>
                  </a:lnTo>
                  <a:lnTo>
                    <a:pt x="248" y="1932"/>
                  </a:lnTo>
                  <a:lnTo>
                    <a:pt x="152" y="2221"/>
                  </a:lnTo>
                  <a:lnTo>
                    <a:pt x="69" y="2525"/>
                  </a:lnTo>
                  <a:lnTo>
                    <a:pt x="28" y="2842"/>
                  </a:lnTo>
                  <a:lnTo>
                    <a:pt x="0" y="3159"/>
                  </a:lnTo>
                  <a:lnTo>
                    <a:pt x="28" y="3490"/>
                  </a:lnTo>
                  <a:lnTo>
                    <a:pt x="69" y="3793"/>
                  </a:lnTo>
                  <a:lnTo>
                    <a:pt x="152" y="4097"/>
                  </a:lnTo>
                  <a:lnTo>
                    <a:pt x="248" y="4386"/>
                  </a:lnTo>
                  <a:lnTo>
                    <a:pt x="386" y="4662"/>
                  </a:lnTo>
                  <a:lnTo>
                    <a:pt x="552" y="4924"/>
                  </a:lnTo>
                  <a:lnTo>
                    <a:pt x="731" y="5172"/>
                  </a:lnTo>
                  <a:lnTo>
                    <a:pt x="924" y="5393"/>
                  </a:lnTo>
                  <a:lnTo>
                    <a:pt x="1159" y="5600"/>
                  </a:lnTo>
                  <a:lnTo>
                    <a:pt x="1393" y="5779"/>
                  </a:lnTo>
                  <a:lnTo>
                    <a:pt x="1655" y="5931"/>
                  </a:lnTo>
                  <a:lnTo>
                    <a:pt x="1931" y="6069"/>
                  </a:lnTo>
                  <a:lnTo>
                    <a:pt x="2220" y="6179"/>
                  </a:lnTo>
                  <a:lnTo>
                    <a:pt x="2524" y="6248"/>
                  </a:lnTo>
                  <a:lnTo>
                    <a:pt x="2841" y="6303"/>
                  </a:lnTo>
                  <a:lnTo>
                    <a:pt x="3158" y="6317"/>
                  </a:lnTo>
                  <a:lnTo>
                    <a:pt x="3489" y="6303"/>
                  </a:lnTo>
                  <a:lnTo>
                    <a:pt x="3793" y="6248"/>
                  </a:lnTo>
                  <a:lnTo>
                    <a:pt x="4096" y="6179"/>
                  </a:lnTo>
                  <a:lnTo>
                    <a:pt x="4386" y="6069"/>
                  </a:lnTo>
                  <a:lnTo>
                    <a:pt x="4661" y="5931"/>
                  </a:lnTo>
                  <a:lnTo>
                    <a:pt x="4923" y="5779"/>
                  </a:lnTo>
                  <a:lnTo>
                    <a:pt x="5172" y="5600"/>
                  </a:lnTo>
                  <a:lnTo>
                    <a:pt x="5392" y="5393"/>
                  </a:lnTo>
                  <a:lnTo>
                    <a:pt x="5599" y="5172"/>
                  </a:lnTo>
                  <a:lnTo>
                    <a:pt x="5779" y="4924"/>
                  </a:lnTo>
                  <a:lnTo>
                    <a:pt x="5930" y="4662"/>
                  </a:lnTo>
                  <a:lnTo>
                    <a:pt x="6068" y="4386"/>
                  </a:lnTo>
                  <a:lnTo>
                    <a:pt x="6178" y="4097"/>
                  </a:lnTo>
                  <a:lnTo>
                    <a:pt x="6247" y="3793"/>
                  </a:lnTo>
                  <a:lnTo>
                    <a:pt x="6303" y="3490"/>
                  </a:lnTo>
                  <a:lnTo>
                    <a:pt x="6316" y="3159"/>
                  </a:lnTo>
                  <a:lnTo>
                    <a:pt x="6303" y="2842"/>
                  </a:lnTo>
                  <a:lnTo>
                    <a:pt x="6247" y="2525"/>
                  </a:lnTo>
                  <a:lnTo>
                    <a:pt x="6178" y="2221"/>
                  </a:lnTo>
                  <a:lnTo>
                    <a:pt x="6068" y="1932"/>
                  </a:lnTo>
                  <a:lnTo>
                    <a:pt x="5930" y="1656"/>
                  </a:lnTo>
                  <a:lnTo>
                    <a:pt x="5779" y="1394"/>
                  </a:lnTo>
                  <a:lnTo>
                    <a:pt x="5599" y="1159"/>
                  </a:lnTo>
                  <a:lnTo>
                    <a:pt x="5392" y="925"/>
                  </a:lnTo>
                  <a:lnTo>
                    <a:pt x="5172" y="732"/>
                  </a:lnTo>
                  <a:lnTo>
                    <a:pt x="4923" y="552"/>
                  </a:lnTo>
                  <a:lnTo>
                    <a:pt x="4661" y="387"/>
                  </a:lnTo>
                  <a:lnTo>
                    <a:pt x="4386" y="249"/>
                  </a:lnTo>
                  <a:lnTo>
                    <a:pt x="4096" y="152"/>
                  </a:lnTo>
                  <a:lnTo>
                    <a:pt x="3793" y="70"/>
                  </a:lnTo>
                  <a:lnTo>
                    <a:pt x="3489" y="28"/>
                  </a:lnTo>
                  <a:lnTo>
                    <a:pt x="3158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8" name="Google Shape;408;p10"/>
            <p:cNvSpPr/>
            <p:nvPr/>
          </p:nvSpPr>
          <p:spPr>
            <a:xfrm>
              <a:off x="4055125" y="2931950"/>
              <a:ext cx="157925" cy="157600"/>
            </a:xfrm>
            <a:custGeom>
              <a:rect b="b" l="l" r="r" t="t"/>
              <a:pathLst>
                <a:path extrusionOk="0" h="6304" w="6317">
                  <a:moveTo>
                    <a:pt x="3159" y="1"/>
                  </a:moveTo>
                  <a:lnTo>
                    <a:pt x="2841" y="15"/>
                  </a:lnTo>
                  <a:lnTo>
                    <a:pt x="2524" y="56"/>
                  </a:lnTo>
                  <a:lnTo>
                    <a:pt x="2221" y="139"/>
                  </a:lnTo>
                  <a:lnTo>
                    <a:pt x="1931" y="249"/>
                  </a:lnTo>
                  <a:lnTo>
                    <a:pt x="1655" y="373"/>
                  </a:lnTo>
                  <a:lnTo>
                    <a:pt x="1393" y="539"/>
                  </a:lnTo>
                  <a:lnTo>
                    <a:pt x="1159" y="718"/>
                  </a:lnTo>
                  <a:lnTo>
                    <a:pt x="924" y="925"/>
                  </a:lnTo>
                  <a:lnTo>
                    <a:pt x="731" y="1146"/>
                  </a:lnTo>
                  <a:lnTo>
                    <a:pt x="552" y="1394"/>
                  </a:lnTo>
                  <a:lnTo>
                    <a:pt x="387" y="1642"/>
                  </a:lnTo>
                  <a:lnTo>
                    <a:pt x="249" y="1918"/>
                  </a:lnTo>
                  <a:lnTo>
                    <a:pt x="152" y="2207"/>
                  </a:lnTo>
                  <a:lnTo>
                    <a:pt x="69" y="2511"/>
                  </a:lnTo>
                  <a:lnTo>
                    <a:pt x="28" y="2828"/>
                  </a:lnTo>
                  <a:lnTo>
                    <a:pt x="0" y="3145"/>
                  </a:lnTo>
                  <a:lnTo>
                    <a:pt x="28" y="3476"/>
                  </a:lnTo>
                  <a:lnTo>
                    <a:pt x="69" y="3780"/>
                  </a:lnTo>
                  <a:lnTo>
                    <a:pt x="152" y="4083"/>
                  </a:lnTo>
                  <a:lnTo>
                    <a:pt x="249" y="4373"/>
                  </a:lnTo>
                  <a:lnTo>
                    <a:pt x="387" y="4648"/>
                  </a:lnTo>
                  <a:lnTo>
                    <a:pt x="552" y="4910"/>
                  </a:lnTo>
                  <a:lnTo>
                    <a:pt x="731" y="5159"/>
                  </a:lnTo>
                  <a:lnTo>
                    <a:pt x="924" y="5379"/>
                  </a:lnTo>
                  <a:lnTo>
                    <a:pt x="1159" y="5586"/>
                  </a:lnTo>
                  <a:lnTo>
                    <a:pt x="1393" y="5765"/>
                  </a:lnTo>
                  <a:lnTo>
                    <a:pt x="1655" y="5917"/>
                  </a:lnTo>
                  <a:lnTo>
                    <a:pt x="1931" y="6055"/>
                  </a:lnTo>
                  <a:lnTo>
                    <a:pt x="2221" y="6165"/>
                  </a:lnTo>
                  <a:lnTo>
                    <a:pt x="2524" y="6234"/>
                  </a:lnTo>
                  <a:lnTo>
                    <a:pt x="2841" y="6290"/>
                  </a:lnTo>
                  <a:lnTo>
                    <a:pt x="3159" y="6303"/>
                  </a:lnTo>
                  <a:lnTo>
                    <a:pt x="3490" y="6290"/>
                  </a:lnTo>
                  <a:lnTo>
                    <a:pt x="3793" y="6234"/>
                  </a:lnTo>
                  <a:lnTo>
                    <a:pt x="4096" y="6165"/>
                  </a:lnTo>
                  <a:lnTo>
                    <a:pt x="4386" y="6055"/>
                  </a:lnTo>
                  <a:lnTo>
                    <a:pt x="4662" y="5917"/>
                  </a:lnTo>
                  <a:lnTo>
                    <a:pt x="4924" y="5765"/>
                  </a:lnTo>
                  <a:lnTo>
                    <a:pt x="5172" y="5586"/>
                  </a:lnTo>
                  <a:lnTo>
                    <a:pt x="5393" y="5379"/>
                  </a:lnTo>
                  <a:lnTo>
                    <a:pt x="5600" y="5159"/>
                  </a:lnTo>
                  <a:lnTo>
                    <a:pt x="5779" y="4910"/>
                  </a:lnTo>
                  <a:lnTo>
                    <a:pt x="5931" y="4648"/>
                  </a:lnTo>
                  <a:lnTo>
                    <a:pt x="6068" y="4373"/>
                  </a:lnTo>
                  <a:lnTo>
                    <a:pt x="6179" y="4083"/>
                  </a:lnTo>
                  <a:lnTo>
                    <a:pt x="6248" y="3780"/>
                  </a:lnTo>
                  <a:lnTo>
                    <a:pt x="6303" y="3476"/>
                  </a:lnTo>
                  <a:lnTo>
                    <a:pt x="6317" y="3145"/>
                  </a:lnTo>
                  <a:lnTo>
                    <a:pt x="6303" y="2828"/>
                  </a:lnTo>
                  <a:lnTo>
                    <a:pt x="6248" y="2511"/>
                  </a:lnTo>
                  <a:lnTo>
                    <a:pt x="6179" y="2207"/>
                  </a:lnTo>
                  <a:lnTo>
                    <a:pt x="6068" y="1918"/>
                  </a:lnTo>
                  <a:lnTo>
                    <a:pt x="5931" y="1642"/>
                  </a:lnTo>
                  <a:lnTo>
                    <a:pt x="5779" y="1394"/>
                  </a:lnTo>
                  <a:lnTo>
                    <a:pt x="5600" y="1146"/>
                  </a:lnTo>
                  <a:lnTo>
                    <a:pt x="5393" y="925"/>
                  </a:lnTo>
                  <a:lnTo>
                    <a:pt x="5172" y="718"/>
                  </a:lnTo>
                  <a:lnTo>
                    <a:pt x="4924" y="539"/>
                  </a:lnTo>
                  <a:lnTo>
                    <a:pt x="4662" y="373"/>
                  </a:lnTo>
                  <a:lnTo>
                    <a:pt x="4386" y="249"/>
                  </a:lnTo>
                  <a:lnTo>
                    <a:pt x="4096" y="139"/>
                  </a:lnTo>
                  <a:lnTo>
                    <a:pt x="3793" y="56"/>
                  </a:lnTo>
                  <a:lnTo>
                    <a:pt x="3490" y="15"/>
                  </a:lnTo>
                  <a:lnTo>
                    <a:pt x="3159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" name="Google Shape;409;p10"/>
            <p:cNvSpPr/>
            <p:nvPr/>
          </p:nvSpPr>
          <p:spPr>
            <a:xfrm>
              <a:off x="4331975" y="2993675"/>
              <a:ext cx="78975" cy="78625"/>
            </a:xfrm>
            <a:custGeom>
              <a:rect b="b" l="l" r="r" t="t"/>
              <a:pathLst>
                <a:path extrusionOk="0" h="3145" w="3159">
                  <a:moveTo>
                    <a:pt x="1421" y="0"/>
                  </a:moveTo>
                  <a:lnTo>
                    <a:pt x="1269" y="28"/>
                  </a:lnTo>
                  <a:lnTo>
                    <a:pt x="1118" y="69"/>
                  </a:lnTo>
                  <a:lnTo>
                    <a:pt x="966" y="125"/>
                  </a:lnTo>
                  <a:lnTo>
                    <a:pt x="828" y="180"/>
                  </a:lnTo>
                  <a:lnTo>
                    <a:pt x="704" y="262"/>
                  </a:lnTo>
                  <a:lnTo>
                    <a:pt x="580" y="359"/>
                  </a:lnTo>
                  <a:lnTo>
                    <a:pt x="470" y="456"/>
                  </a:lnTo>
                  <a:lnTo>
                    <a:pt x="373" y="566"/>
                  </a:lnTo>
                  <a:lnTo>
                    <a:pt x="276" y="690"/>
                  </a:lnTo>
                  <a:lnTo>
                    <a:pt x="194" y="814"/>
                  </a:lnTo>
                  <a:lnTo>
                    <a:pt x="125" y="952"/>
                  </a:lnTo>
                  <a:lnTo>
                    <a:pt x="83" y="1104"/>
                  </a:lnTo>
                  <a:lnTo>
                    <a:pt x="42" y="1255"/>
                  </a:lnTo>
                  <a:lnTo>
                    <a:pt x="14" y="1407"/>
                  </a:lnTo>
                  <a:lnTo>
                    <a:pt x="1" y="1573"/>
                  </a:lnTo>
                  <a:lnTo>
                    <a:pt x="14" y="1738"/>
                  </a:lnTo>
                  <a:lnTo>
                    <a:pt x="42" y="1890"/>
                  </a:lnTo>
                  <a:lnTo>
                    <a:pt x="83" y="2042"/>
                  </a:lnTo>
                  <a:lnTo>
                    <a:pt x="125" y="2193"/>
                  </a:lnTo>
                  <a:lnTo>
                    <a:pt x="194" y="2331"/>
                  </a:lnTo>
                  <a:lnTo>
                    <a:pt x="276" y="2455"/>
                  </a:lnTo>
                  <a:lnTo>
                    <a:pt x="373" y="2579"/>
                  </a:lnTo>
                  <a:lnTo>
                    <a:pt x="470" y="2690"/>
                  </a:lnTo>
                  <a:lnTo>
                    <a:pt x="580" y="2786"/>
                  </a:lnTo>
                  <a:lnTo>
                    <a:pt x="704" y="2883"/>
                  </a:lnTo>
                  <a:lnTo>
                    <a:pt x="828" y="2965"/>
                  </a:lnTo>
                  <a:lnTo>
                    <a:pt x="966" y="3021"/>
                  </a:lnTo>
                  <a:lnTo>
                    <a:pt x="1118" y="3076"/>
                  </a:lnTo>
                  <a:lnTo>
                    <a:pt x="1269" y="3117"/>
                  </a:lnTo>
                  <a:lnTo>
                    <a:pt x="1421" y="3145"/>
                  </a:lnTo>
                  <a:lnTo>
                    <a:pt x="1752" y="3145"/>
                  </a:lnTo>
                  <a:lnTo>
                    <a:pt x="1904" y="3117"/>
                  </a:lnTo>
                  <a:lnTo>
                    <a:pt x="2055" y="3076"/>
                  </a:lnTo>
                  <a:lnTo>
                    <a:pt x="2193" y="3021"/>
                  </a:lnTo>
                  <a:lnTo>
                    <a:pt x="2331" y="2965"/>
                  </a:lnTo>
                  <a:lnTo>
                    <a:pt x="2469" y="2883"/>
                  </a:lnTo>
                  <a:lnTo>
                    <a:pt x="2593" y="2786"/>
                  </a:lnTo>
                  <a:lnTo>
                    <a:pt x="2704" y="2690"/>
                  </a:lnTo>
                  <a:lnTo>
                    <a:pt x="2800" y="2579"/>
                  </a:lnTo>
                  <a:lnTo>
                    <a:pt x="2897" y="2455"/>
                  </a:lnTo>
                  <a:lnTo>
                    <a:pt x="2979" y="2331"/>
                  </a:lnTo>
                  <a:lnTo>
                    <a:pt x="3035" y="2193"/>
                  </a:lnTo>
                  <a:lnTo>
                    <a:pt x="3090" y="2042"/>
                  </a:lnTo>
                  <a:lnTo>
                    <a:pt x="3131" y="1890"/>
                  </a:lnTo>
                  <a:lnTo>
                    <a:pt x="3159" y="1738"/>
                  </a:lnTo>
                  <a:lnTo>
                    <a:pt x="3159" y="1573"/>
                  </a:lnTo>
                  <a:lnTo>
                    <a:pt x="3159" y="1407"/>
                  </a:lnTo>
                  <a:lnTo>
                    <a:pt x="3131" y="1255"/>
                  </a:lnTo>
                  <a:lnTo>
                    <a:pt x="3090" y="1104"/>
                  </a:lnTo>
                  <a:lnTo>
                    <a:pt x="3035" y="952"/>
                  </a:lnTo>
                  <a:lnTo>
                    <a:pt x="2979" y="814"/>
                  </a:lnTo>
                  <a:lnTo>
                    <a:pt x="2897" y="690"/>
                  </a:lnTo>
                  <a:lnTo>
                    <a:pt x="2800" y="566"/>
                  </a:lnTo>
                  <a:lnTo>
                    <a:pt x="2704" y="456"/>
                  </a:lnTo>
                  <a:lnTo>
                    <a:pt x="2593" y="359"/>
                  </a:lnTo>
                  <a:lnTo>
                    <a:pt x="2469" y="262"/>
                  </a:lnTo>
                  <a:lnTo>
                    <a:pt x="2331" y="180"/>
                  </a:lnTo>
                  <a:lnTo>
                    <a:pt x="2193" y="125"/>
                  </a:lnTo>
                  <a:lnTo>
                    <a:pt x="2055" y="69"/>
                  </a:lnTo>
                  <a:lnTo>
                    <a:pt x="1904" y="28"/>
                  </a:lnTo>
                  <a:lnTo>
                    <a:pt x="1752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0" name="Google Shape;410;p10"/>
            <p:cNvSpPr/>
            <p:nvPr/>
          </p:nvSpPr>
          <p:spPr>
            <a:xfrm>
              <a:off x="4584350" y="2398250"/>
              <a:ext cx="78975" cy="78975"/>
            </a:xfrm>
            <a:custGeom>
              <a:rect b="b" l="l" r="r" t="t"/>
              <a:pathLst>
                <a:path extrusionOk="0" h="3159" w="3159">
                  <a:moveTo>
                    <a:pt x="1573" y="0"/>
                  </a:moveTo>
                  <a:lnTo>
                    <a:pt x="1421" y="14"/>
                  </a:lnTo>
                  <a:lnTo>
                    <a:pt x="1256" y="42"/>
                  </a:lnTo>
                  <a:lnTo>
                    <a:pt x="1104" y="69"/>
                  </a:lnTo>
                  <a:lnTo>
                    <a:pt x="966" y="125"/>
                  </a:lnTo>
                  <a:lnTo>
                    <a:pt x="828" y="194"/>
                  </a:lnTo>
                  <a:lnTo>
                    <a:pt x="690" y="276"/>
                  </a:lnTo>
                  <a:lnTo>
                    <a:pt x="580" y="359"/>
                  </a:lnTo>
                  <a:lnTo>
                    <a:pt x="456" y="469"/>
                  </a:lnTo>
                  <a:lnTo>
                    <a:pt x="359" y="580"/>
                  </a:lnTo>
                  <a:lnTo>
                    <a:pt x="263" y="704"/>
                  </a:lnTo>
                  <a:lnTo>
                    <a:pt x="194" y="828"/>
                  </a:lnTo>
                  <a:lnTo>
                    <a:pt x="125" y="966"/>
                  </a:lnTo>
                  <a:lnTo>
                    <a:pt x="70" y="1117"/>
                  </a:lnTo>
                  <a:lnTo>
                    <a:pt x="28" y="1269"/>
                  </a:lnTo>
                  <a:lnTo>
                    <a:pt x="1" y="1421"/>
                  </a:lnTo>
                  <a:lnTo>
                    <a:pt x="1" y="1586"/>
                  </a:lnTo>
                  <a:lnTo>
                    <a:pt x="1" y="1738"/>
                  </a:lnTo>
                  <a:lnTo>
                    <a:pt x="28" y="1904"/>
                  </a:lnTo>
                  <a:lnTo>
                    <a:pt x="70" y="2055"/>
                  </a:lnTo>
                  <a:lnTo>
                    <a:pt x="125" y="2193"/>
                  </a:lnTo>
                  <a:lnTo>
                    <a:pt x="194" y="2331"/>
                  </a:lnTo>
                  <a:lnTo>
                    <a:pt x="263" y="2469"/>
                  </a:lnTo>
                  <a:lnTo>
                    <a:pt x="359" y="2579"/>
                  </a:lnTo>
                  <a:lnTo>
                    <a:pt x="456" y="2703"/>
                  </a:lnTo>
                  <a:lnTo>
                    <a:pt x="580" y="2800"/>
                  </a:lnTo>
                  <a:lnTo>
                    <a:pt x="690" y="2897"/>
                  </a:lnTo>
                  <a:lnTo>
                    <a:pt x="828" y="2965"/>
                  </a:lnTo>
                  <a:lnTo>
                    <a:pt x="966" y="3034"/>
                  </a:lnTo>
                  <a:lnTo>
                    <a:pt x="1104" y="3090"/>
                  </a:lnTo>
                  <a:lnTo>
                    <a:pt x="1256" y="3131"/>
                  </a:lnTo>
                  <a:lnTo>
                    <a:pt x="1421" y="3159"/>
                  </a:lnTo>
                  <a:lnTo>
                    <a:pt x="1738" y="3159"/>
                  </a:lnTo>
                  <a:lnTo>
                    <a:pt x="1890" y="3131"/>
                  </a:lnTo>
                  <a:lnTo>
                    <a:pt x="2042" y="3090"/>
                  </a:lnTo>
                  <a:lnTo>
                    <a:pt x="2193" y="3034"/>
                  </a:lnTo>
                  <a:lnTo>
                    <a:pt x="2331" y="2965"/>
                  </a:lnTo>
                  <a:lnTo>
                    <a:pt x="2455" y="2897"/>
                  </a:lnTo>
                  <a:lnTo>
                    <a:pt x="2580" y="2800"/>
                  </a:lnTo>
                  <a:lnTo>
                    <a:pt x="2690" y="2703"/>
                  </a:lnTo>
                  <a:lnTo>
                    <a:pt x="2800" y="2579"/>
                  </a:lnTo>
                  <a:lnTo>
                    <a:pt x="2883" y="2469"/>
                  </a:lnTo>
                  <a:lnTo>
                    <a:pt x="2966" y="2331"/>
                  </a:lnTo>
                  <a:lnTo>
                    <a:pt x="3035" y="2193"/>
                  </a:lnTo>
                  <a:lnTo>
                    <a:pt x="3090" y="2055"/>
                  </a:lnTo>
                  <a:lnTo>
                    <a:pt x="3117" y="1904"/>
                  </a:lnTo>
                  <a:lnTo>
                    <a:pt x="3145" y="1738"/>
                  </a:lnTo>
                  <a:lnTo>
                    <a:pt x="3159" y="1586"/>
                  </a:lnTo>
                  <a:lnTo>
                    <a:pt x="3145" y="1421"/>
                  </a:lnTo>
                  <a:lnTo>
                    <a:pt x="3117" y="1269"/>
                  </a:lnTo>
                  <a:lnTo>
                    <a:pt x="3090" y="1117"/>
                  </a:lnTo>
                  <a:lnTo>
                    <a:pt x="3035" y="966"/>
                  </a:lnTo>
                  <a:lnTo>
                    <a:pt x="2966" y="828"/>
                  </a:lnTo>
                  <a:lnTo>
                    <a:pt x="2883" y="704"/>
                  </a:lnTo>
                  <a:lnTo>
                    <a:pt x="2800" y="580"/>
                  </a:lnTo>
                  <a:lnTo>
                    <a:pt x="2690" y="469"/>
                  </a:lnTo>
                  <a:lnTo>
                    <a:pt x="2580" y="359"/>
                  </a:lnTo>
                  <a:lnTo>
                    <a:pt x="2455" y="276"/>
                  </a:lnTo>
                  <a:lnTo>
                    <a:pt x="2331" y="194"/>
                  </a:lnTo>
                  <a:lnTo>
                    <a:pt x="2193" y="125"/>
                  </a:lnTo>
                  <a:lnTo>
                    <a:pt x="2042" y="69"/>
                  </a:lnTo>
                  <a:lnTo>
                    <a:pt x="1890" y="42"/>
                  </a:lnTo>
                  <a:lnTo>
                    <a:pt x="1738" y="14"/>
                  </a:lnTo>
                  <a:lnTo>
                    <a:pt x="1573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1" name="Google Shape;411;p10"/>
            <p:cNvSpPr/>
            <p:nvPr/>
          </p:nvSpPr>
          <p:spPr>
            <a:xfrm>
              <a:off x="4536075" y="2875425"/>
              <a:ext cx="79000" cy="78975"/>
            </a:xfrm>
            <a:custGeom>
              <a:rect b="b" l="l" r="r" t="t"/>
              <a:pathLst>
                <a:path extrusionOk="0" h="3159" w="3160">
                  <a:moveTo>
                    <a:pt x="1587" y="0"/>
                  </a:moveTo>
                  <a:lnTo>
                    <a:pt x="1421" y="14"/>
                  </a:lnTo>
                  <a:lnTo>
                    <a:pt x="1270" y="28"/>
                  </a:lnTo>
                  <a:lnTo>
                    <a:pt x="1118" y="69"/>
                  </a:lnTo>
                  <a:lnTo>
                    <a:pt x="966" y="124"/>
                  </a:lnTo>
                  <a:lnTo>
                    <a:pt x="828" y="193"/>
                  </a:lnTo>
                  <a:lnTo>
                    <a:pt x="704" y="276"/>
                  </a:lnTo>
                  <a:lnTo>
                    <a:pt x="580" y="359"/>
                  </a:lnTo>
                  <a:lnTo>
                    <a:pt x="470" y="469"/>
                  </a:lnTo>
                  <a:lnTo>
                    <a:pt x="359" y="579"/>
                  </a:lnTo>
                  <a:lnTo>
                    <a:pt x="277" y="703"/>
                  </a:lnTo>
                  <a:lnTo>
                    <a:pt x="194" y="828"/>
                  </a:lnTo>
                  <a:lnTo>
                    <a:pt x="125" y="966"/>
                  </a:lnTo>
                  <a:lnTo>
                    <a:pt x="70" y="1103"/>
                  </a:lnTo>
                  <a:lnTo>
                    <a:pt x="42" y="1255"/>
                  </a:lnTo>
                  <a:lnTo>
                    <a:pt x="15" y="1421"/>
                  </a:lnTo>
                  <a:lnTo>
                    <a:pt x="1" y="1586"/>
                  </a:lnTo>
                  <a:lnTo>
                    <a:pt x="15" y="1738"/>
                  </a:lnTo>
                  <a:lnTo>
                    <a:pt x="42" y="1903"/>
                  </a:lnTo>
                  <a:lnTo>
                    <a:pt x="70" y="2055"/>
                  </a:lnTo>
                  <a:lnTo>
                    <a:pt x="125" y="2193"/>
                  </a:lnTo>
                  <a:lnTo>
                    <a:pt x="194" y="2331"/>
                  </a:lnTo>
                  <a:lnTo>
                    <a:pt x="277" y="2469"/>
                  </a:lnTo>
                  <a:lnTo>
                    <a:pt x="359" y="2579"/>
                  </a:lnTo>
                  <a:lnTo>
                    <a:pt x="470" y="2689"/>
                  </a:lnTo>
                  <a:lnTo>
                    <a:pt x="580" y="2800"/>
                  </a:lnTo>
                  <a:lnTo>
                    <a:pt x="704" y="2882"/>
                  </a:lnTo>
                  <a:lnTo>
                    <a:pt x="828" y="2965"/>
                  </a:lnTo>
                  <a:lnTo>
                    <a:pt x="966" y="3034"/>
                  </a:lnTo>
                  <a:lnTo>
                    <a:pt x="1118" y="3089"/>
                  </a:lnTo>
                  <a:lnTo>
                    <a:pt x="1270" y="3131"/>
                  </a:lnTo>
                  <a:lnTo>
                    <a:pt x="1421" y="3144"/>
                  </a:lnTo>
                  <a:lnTo>
                    <a:pt x="1587" y="3158"/>
                  </a:lnTo>
                  <a:lnTo>
                    <a:pt x="1739" y="3144"/>
                  </a:lnTo>
                  <a:lnTo>
                    <a:pt x="1904" y="3131"/>
                  </a:lnTo>
                  <a:lnTo>
                    <a:pt x="2056" y="3089"/>
                  </a:lnTo>
                  <a:lnTo>
                    <a:pt x="2194" y="3034"/>
                  </a:lnTo>
                  <a:lnTo>
                    <a:pt x="2332" y="2965"/>
                  </a:lnTo>
                  <a:lnTo>
                    <a:pt x="2469" y="2882"/>
                  </a:lnTo>
                  <a:lnTo>
                    <a:pt x="2580" y="2800"/>
                  </a:lnTo>
                  <a:lnTo>
                    <a:pt x="2704" y="2689"/>
                  </a:lnTo>
                  <a:lnTo>
                    <a:pt x="2800" y="2579"/>
                  </a:lnTo>
                  <a:lnTo>
                    <a:pt x="2897" y="2469"/>
                  </a:lnTo>
                  <a:lnTo>
                    <a:pt x="2966" y="2331"/>
                  </a:lnTo>
                  <a:lnTo>
                    <a:pt x="3035" y="2193"/>
                  </a:lnTo>
                  <a:lnTo>
                    <a:pt x="3090" y="2055"/>
                  </a:lnTo>
                  <a:lnTo>
                    <a:pt x="3131" y="1903"/>
                  </a:lnTo>
                  <a:lnTo>
                    <a:pt x="3159" y="1738"/>
                  </a:lnTo>
                  <a:lnTo>
                    <a:pt x="3159" y="1586"/>
                  </a:lnTo>
                  <a:lnTo>
                    <a:pt x="3159" y="1421"/>
                  </a:lnTo>
                  <a:lnTo>
                    <a:pt x="3131" y="1255"/>
                  </a:lnTo>
                  <a:lnTo>
                    <a:pt x="3090" y="1103"/>
                  </a:lnTo>
                  <a:lnTo>
                    <a:pt x="3035" y="966"/>
                  </a:lnTo>
                  <a:lnTo>
                    <a:pt x="2966" y="828"/>
                  </a:lnTo>
                  <a:lnTo>
                    <a:pt x="2897" y="703"/>
                  </a:lnTo>
                  <a:lnTo>
                    <a:pt x="2800" y="579"/>
                  </a:lnTo>
                  <a:lnTo>
                    <a:pt x="2704" y="469"/>
                  </a:lnTo>
                  <a:lnTo>
                    <a:pt x="2580" y="359"/>
                  </a:lnTo>
                  <a:lnTo>
                    <a:pt x="2469" y="276"/>
                  </a:lnTo>
                  <a:lnTo>
                    <a:pt x="2332" y="193"/>
                  </a:lnTo>
                  <a:lnTo>
                    <a:pt x="2194" y="124"/>
                  </a:lnTo>
                  <a:lnTo>
                    <a:pt x="2056" y="69"/>
                  </a:lnTo>
                  <a:lnTo>
                    <a:pt x="1904" y="28"/>
                  </a:lnTo>
                  <a:lnTo>
                    <a:pt x="1739" y="14"/>
                  </a:lnTo>
                  <a:lnTo>
                    <a:pt x="1587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2" name="Google Shape;412;p10"/>
            <p:cNvSpPr/>
            <p:nvPr/>
          </p:nvSpPr>
          <p:spPr>
            <a:xfrm>
              <a:off x="4560575" y="2578900"/>
              <a:ext cx="227900" cy="227925"/>
            </a:xfrm>
            <a:custGeom>
              <a:rect b="b" l="l" r="r" t="t"/>
              <a:pathLst>
                <a:path extrusionOk="0" h="9117" w="9116">
                  <a:moveTo>
                    <a:pt x="4330" y="1"/>
                  </a:moveTo>
                  <a:lnTo>
                    <a:pt x="4096" y="28"/>
                  </a:lnTo>
                  <a:lnTo>
                    <a:pt x="3875" y="56"/>
                  </a:lnTo>
                  <a:lnTo>
                    <a:pt x="3641" y="97"/>
                  </a:lnTo>
                  <a:lnTo>
                    <a:pt x="3420" y="139"/>
                  </a:lnTo>
                  <a:lnTo>
                    <a:pt x="3213" y="208"/>
                  </a:lnTo>
                  <a:lnTo>
                    <a:pt x="2993" y="277"/>
                  </a:lnTo>
                  <a:lnTo>
                    <a:pt x="2786" y="359"/>
                  </a:lnTo>
                  <a:lnTo>
                    <a:pt x="2593" y="442"/>
                  </a:lnTo>
                  <a:lnTo>
                    <a:pt x="2386" y="553"/>
                  </a:lnTo>
                  <a:lnTo>
                    <a:pt x="2193" y="663"/>
                  </a:lnTo>
                  <a:lnTo>
                    <a:pt x="2014" y="773"/>
                  </a:lnTo>
                  <a:lnTo>
                    <a:pt x="1834" y="911"/>
                  </a:lnTo>
                  <a:lnTo>
                    <a:pt x="1669" y="1035"/>
                  </a:lnTo>
                  <a:lnTo>
                    <a:pt x="1503" y="1187"/>
                  </a:lnTo>
                  <a:lnTo>
                    <a:pt x="1338" y="1339"/>
                  </a:lnTo>
                  <a:lnTo>
                    <a:pt x="1186" y="1490"/>
                  </a:lnTo>
                  <a:lnTo>
                    <a:pt x="1048" y="1656"/>
                  </a:lnTo>
                  <a:lnTo>
                    <a:pt x="910" y="1835"/>
                  </a:lnTo>
                  <a:lnTo>
                    <a:pt x="786" y="2014"/>
                  </a:lnTo>
                  <a:lnTo>
                    <a:pt x="662" y="2194"/>
                  </a:lnTo>
                  <a:lnTo>
                    <a:pt x="552" y="2387"/>
                  </a:lnTo>
                  <a:lnTo>
                    <a:pt x="455" y="2580"/>
                  </a:lnTo>
                  <a:lnTo>
                    <a:pt x="359" y="2787"/>
                  </a:lnTo>
                  <a:lnTo>
                    <a:pt x="276" y="2994"/>
                  </a:lnTo>
                  <a:lnTo>
                    <a:pt x="207" y="3200"/>
                  </a:lnTo>
                  <a:lnTo>
                    <a:pt x="152" y="3421"/>
                  </a:lnTo>
                  <a:lnTo>
                    <a:pt x="97" y="3642"/>
                  </a:lnTo>
                  <a:lnTo>
                    <a:pt x="55" y="3862"/>
                  </a:lnTo>
                  <a:lnTo>
                    <a:pt x="28" y="4097"/>
                  </a:lnTo>
                  <a:lnTo>
                    <a:pt x="14" y="4317"/>
                  </a:lnTo>
                  <a:lnTo>
                    <a:pt x="0" y="4552"/>
                  </a:lnTo>
                  <a:lnTo>
                    <a:pt x="14" y="4786"/>
                  </a:lnTo>
                  <a:lnTo>
                    <a:pt x="28" y="5021"/>
                  </a:lnTo>
                  <a:lnTo>
                    <a:pt x="55" y="5255"/>
                  </a:lnTo>
                  <a:lnTo>
                    <a:pt x="97" y="5476"/>
                  </a:lnTo>
                  <a:lnTo>
                    <a:pt x="152" y="5697"/>
                  </a:lnTo>
                  <a:lnTo>
                    <a:pt x="207" y="5917"/>
                  </a:lnTo>
                  <a:lnTo>
                    <a:pt x="276" y="6124"/>
                  </a:lnTo>
                  <a:lnTo>
                    <a:pt x="359" y="6331"/>
                  </a:lnTo>
                  <a:lnTo>
                    <a:pt x="455" y="6538"/>
                  </a:lnTo>
                  <a:lnTo>
                    <a:pt x="552" y="6731"/>
                  </a:lnTo>
                  <a:lnTo>
                    <a:pt x="662" y="6924"/>
                  </a:lnTo>
                  <a:lnTo>
                    <a:pt x="786" y="7103"/>
                  </a:lnTo>
                  <a:lnTo>
                    <a:pt x="910" y="7283"/>
                  </a:lnTo>
                  <a:lnTo>
                    <a:pt x="1048" y="7462"/>
                  </a:lnTo>
                  <a:lnTo>
                    <a:pt x="1186" y="7627"/>
                  </a:lnTo>
                  <a:lnTo>
                    <a:pt x="1338" y="7779"/>
                  </a:lnTo>
                  <a:lnTo>
                    <a:pt x="1503" y="7931"/>
                  </a:lnTo>
                  <a:lnTo>
                    <a:pt x="1669" y="8082"/>
                  </a:lnTo>
                  <a:lnTo>
                    <a:pt x="1834" y="8207"/>
                  </a:lnTo>
                  <a:lnTo>
                    <a:pt x="2014" y="8344"/>
                  </a:lnTo>
                  <a:lnTo>
                    <a:pt x="2193" y="8455"/>
                  </a:lnTo>
                  <a:lnTo>
                    <a:pt x="2386" y="8565"/>
                  </a:lnTo>
                  <a:lnTo>
                    <a:pt x="2593" y="8662"/>
                  </a:lnTo>
                  <a:lnTo>
                    <a:pt x="2786" y="8758"/>
                  </a:lnTo>
                  <a:lnTo>
                    <a:pt x="2993" y="8841"/>
                  </a:lnTo>
                  <a:lnTo>
                    <a:pt x="3213" y="8910"/>
                  </a:lnTo>
                  <a:lnTo>
                    <a:pt x="3420" y="8979"/>
                  </a:lnTo>
                  <a:lnTo>
                    <a:pt x="3641" y="9020"/>
                  </a:lnTo>
                  <a:lnTo>
                    <a:pt x="3875" y="9062"/>
                  </a:lnTo>
                  <a:lnTo>
                    <a:pt x="4096" y="9089"/>
                  </a:lnTo>
                  <a:lnTo>
                    <a:pt x="4330" y="9117"/>
                  </a:lnTo>
                  <a:lnTo>
                    <a:pt x="4799" y="9117"/>
                  </a:lnTo>
                  <a:lnTo>
                    <a:pt x="5034" y="9089"/>
                  </a:lnTo>
                  <a:lnTo>
                    <a:pt x="5254" y="9062"/>
                  </a:lnTo>
                  <a:lnTo>
                    <a:pt x="5475" y="9020"/>
                  </a:lnTo>
                  <a:lnTo>
                    <a:pt x="5696" y="8979"/>
                  </a:lnTo>
                  <a:lnTo>
                    <a:pt x="5916" y="8910"/>
                  </a:lnTo>
                  <a:lnTo>
                    <a:pt x="6137" y="8841"/>
                  </a:lnTo>
                  <a:lnTo>
                    <a:pt x="6344" y="8758"/>
                  </a:lnTo>
                  <a:lnTo>
                    <a:pt x="6537" y="8662"/>
                  </a:lnTo>
                  <a:lnTo>
                    <a:pt x="6730" y="8565"/>
                  </a:lnTo>
                  <a:lnTo>
                    <a:pt x="6923" y="8455"/>
                  </a:lnTo>
                  <a:lnTo>
                    <a:pt x="7116" y="8344"/>
                  </a:lnTo>
                  <a:lnTo>
                    <a:pt x="7296" y="8207"/>
                  </a:lnTo>
                  <a:lnTo>
                    <a:pt x="7461" y="8082"/>
                  </a:lnTo>
                  <a:lnTo>
                    <a:pt x="7627" y="7931"/>
                  </a:lnTo>
                  <a:lnTo>
                    <a:pt x="7792" y="7779"/>
                  </a:lnTo>
                  <a:lnTo>
                    <a:pt x="7944" y="7627"/>
                  </a:lnTo>
                  <a:lnTo>
                    <a:pt x="8082" y="7462"/>
                  </a:lnTo>
                  <a:lnTo>
                    <a:pt x="8220" y="7283"/>
                  </a:lnTo>
                  <a:lnTo>
                    <a:pt x="8344" y="7103"/>
                  </a:lnTo>
                  <a:lnTo>
                    <a:pt x="8468" y="6924"/>
                  </a:lnTo>
                  <a:lnTo>
                    <a:pt x="8578" y="6731"/>
                  </a:lnTo>
                  <a:lnTo>
                    <a:pt x="8675" y="6538"/>
                  </a:lnTo>
                  <a:lnTo>
                    <a:pt x="8757" y="6331"/>
                  </a:lnTo>
                  <a:lnTo>
                    <a:pt x="8840" y="6124"/>
                  </a:lnTo>
                  <a:lnTo>
                    <a:pt x="8923" y="5917"/>
                  </a:lnTo>
                  <a:lnTo>
                    <a:pt x="8978" y="5697"/>
                  </a:lnTo>
                  <a:lnTo>
                    <a:pt x="9033" y="5476"/>
                  </a:lnTo>
                  <a:lnTo>
                    <a:pt x="9075" y="5255"/>
                  </a:lnTo>
                  <a:lnTo>
                    <a:pt x="9102" y="5021"/>
                  </a:lnTo>
                  <a:lnTo>
                    <a:pt x="9116" y="4786"/>
                  </a:lnTo>
                  <a:lnTo>
                    <a:pt x="9116" y="4552"/>
                  </a:lnTo>
                  <a:lnTo>
                    <a:pt x="9116" y="4317"/>
                  </a:lnTo>
                  <a:lnTo>
                    <a:pt x="9102" y="4097"/>
                  </a:lnTo>
                  <a:lnTo>
                    <a:pt x="9075" y="3862"/>
                  </a:lnTo>
                  <a:lnTo>
                    <a:pt x="9033" y="3642"/>
                  </a:lnTo>
                  <a:lnTo>
                    <a:pt x="8978" y="3421"/>
                  </a:lnTo>
                  <a:lnTo>
                    <a:pt x="8923" y="3200"/>
                  </a:lnTo>
                  <a:lnTo>
                    <a:pt x="8840" y="2994"/>
                  </a:lnTo>
                  <a:lnTo>
                    <a:pt x="8757" y="2787"/>
                  </a:lnTo>
                  <a:lnTo>
                    <a:pt x="8675" y="2580"/>
                  </a:lnTo>
                  <a:lnTo>
                    <a:pt x="8578" y="2387"/>
                  </a:lnTo>
                  <a:lnTo>
                    <a:pt x="8468" y="2194"/>
                  </a:lnTo>
                  <a:lnTo>
                    <a:pt x="8344" y="2014"/>
                  </a:lnTo>
                  <a:lnTo>
                    <a:pt x="8220" y="1835"/>
                  </a:lnTo>
                  <a:lnTo>
                    <a:pt x="8082" y="1656"/>
                  </a:lnTo>
                  <a:lnTo>
                    <a:pt x="7944" y="1490"/>
                  </a:lnTo>
                  <a:lnTo>
                    <a:pt x="7792" y="1339"/>
                  </a:lnTo>
                  <a:lnTo>
                    <a:pt x="7627" y="1187"/>
                  </a:lnTo>
                  <a:lnTo>
                    <a:pt x="7461" y="1035"/>
                  </a:lnTo>
                  <a:lnTo>
                    <a:pt x="7296" y="911"/>
                  </a:lnTo>
                  <a:lnTo>
                    <a:pt x="7116" y="773"/>
                  </a:lnTo>
                  <a:lnTo>
                    <a:pt x="6923" y="663"/>
                  </a:lnTo>
                  <a:lnTo>
                    <a:pt x="6730" y="553"/>
                  </a:lnTo>
                  <a:lnTo>
                    <a:pt x="6537" y="442"/>
                  </a:lnTo>
                  <a:lnTo>
                    <a:pt x="6344" y="359"/>
                  </a:lnTo>
                  <a:lnTo>
                    <a:pt x="6137" y="277"/>
                  </a:lnTo>
                  <a:lnTo>
                    <a:pt x="5916" y="208"/>
                  </a:lnTo>
                  <a:lnTo>
                    <a:pt x="5696" y="139"/>
                  </a:lnTo>
                  <a:lnTo>
                    <a:pt x="5475" y="97"/>
                  </a:lnTo>
                  <a:lnTo>
                    <a:pt x="5254" y="56"/>
                  </a:lnTo>
                  <a:lnTo>
                    <a:pt x="5034" y="28"/>
                  </a:lnTo>
                  <a:lnTo>
                    <a:pt x="4799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3" name="Google Shape;413;p10"/>
            <p:cNvSpPr/>
            <p:nvPr/>
          </p:nvSpPr>
          <p:spPr>
            <a:xfrm>
              <a:off x="4214075" y="2464100"/>
              <a:ext cx="157575" cy="157575"/>
            </a:xfrm>
            <a:custGeom>
              <a:rect b="b" l="l" r="r" t="t"/>
              <a:pathLst>
                <a:path extrusionOk="0" h="6303" w="6303">
                  <a:moveTo>
                    <a:pt x="3144" y="1"/>
                  </a:moveTo>
                  <a:lnTo>
                    <a:pt x="2827" y="14"/>
                  </a:lnTo>
                  <a:lnTo>
                    <a:pt x="2510" y="69"/>
                  </a:lnTo>
                  <a:lnTo>
                    <a:pt x="2207" y="138"/>
                  </a:lnTo>
                  <a:lnTo>
                    <a:pt x="1917" y="249"/>
                  </a:lnTo>
                  <a:lnTo>
                    <a:pt x="1641" y="387"/>
                  </a:lnTo>
                  <a:lnTo>
                    <a:pt x="1379" y="538"/>
                  </a:lnTo>
                  <a:lnTo>
                    <a:pt x="1145" y="718"/>
                  </a:lnTo>
                  <a:lnTo>
                    <a:pt x="910" y="924"/>
                  </a:lnTo>
                  <a:lnTo>
                    <a:pt x="717" y="1145"/>
                  </a:lnTo>
                  <a:lnTo>
                    <a:pt x="538" y="1393"/>
                  </a:lnTo>
                  <a:lnTo>
                    <a:pt x="372" y="1655"/>
                  </a:lnTo>
                  <a:lnTo>
                    <a:pt x="235" y="1931"/>
                  </a:lnTo>
                  <a:lnTo>
                    <a:pt x="138" y="2221"/>
                  </a:lnTo>
                  <a:lnTo>
                    <a:pt x="55" y="2524"/>
                  </a:lnTo>
                  <a:lnTo>
                    <a:pt x="14" y="2828"/>
                  </a:lnTo>
                  <a:lnTo>
                    <a:pt x="0" y="3159"/>
                  </a:lnTo>
                  <a:lnTo>
                    <a:pt x="14" y="3476"/>
                  </a:lnTo>
                  <a:lnTo>
                    <a:pt x="55" y="3793"/>
                  </a:lnTo>
                  <a:lnTo>
                    <a:pt x="138" y="4096"/>
                  </a:lnTo>
                  <a:lnTo>
                    <a:pt x="235" y="4386"/>
                  </a:lnTo>
                  <a:lnTo>
                    <a:pt x="372" y="4662"/>
                  </a:lnTo>
                  <a:lnTo>
                    <a:pt x="538" y="4924"/>
                  </a:lnTo>
                  <a:lnTo>
                    <a:pt x="717" y="5158"/>
                  </a:lnTo>
                  <a:lnTo>
                    <a:pt x="910" y="5379"/>
                  </a:lnTo>
                  <a:lnTo>
                    <a:pt x="1145" y="5586"/>
                  </a:lnTo>
                  <a:lnTo>
                    <a:pt x="1379" y="5765"/>
                  </a:lnTo>
                  <a:lnTo>
                    <a:pt x="1641" y="5931"/>
                  </a:lnTo>
                  <a:lnTo>
                    <a:pt x="1917" y="6055"/>
                  </a:lnTo>
                  <a:lnTo>
                    <a:pt x="2207" y="6165"/>
                  </a:lnTo>
                  <a:lnTo>
                    <a:pt x="2510" y="6248"/>
                  </a:lnTo>
                  <a:lnTo>
                    <a:pt x="2827" y="6289"/>
                  </a:lnTo>
                  <a:lnTo>
                    <a:pt x="3144" y="6303"/>
                  </a:lnTo>
                  <a:lnTo>
                    <a:pt x="3475" y="6289"/>
                  </a:lnTo>
                  <a:lnTo>
                    <a:pt x="3779" y="6248"/>
                  </a:lnTo>
                  <a:lnTo>
                    <a:pt x="4082" y="6165"/>
                  </a:lnTo>
                  <a:lnTo>
                    <a:pt x="4372" y="6055"/>
                  </a:lnTo>
                  <a:lnTo>
                    <a:pt x="4648" y="5931"/>
                  </a:lnTo>
                  <a:lnTo>
                    <a:pt x="4910" y="5765"/>
                  </a:lnTo>
                  <a:lnTo>
                    <a:pt x="5158" y="5586"/>
                  </a:lnTo>
                  <a:lnTo>
                    <a:pt x="5379" y="5379"/>
                  </a:lnTo>
                  <a:lnTo>
                    <a:pt x="5585" y="5158"/>
                  </a:lnTo>
                  <a:lnTo>
                    <a:pt x="5765" y="4924"/>
                  </a:lnTo>
                  <a:lnTo>
                    <a:pt x="5916" y="4662"/>
                  </a:lnTo>
                  <a:lnTo>
                    <a:pt x="6054" y="4386"/>
                  </a:lnTo>
                  <a:lnTo>
                    <a:pt x="6165" y="4096"/>
                  </a:lnTo>
                  <a:lnTo>
                    <a:pt x="6234" y="3793"/>
                  </a:lnTo>
                  <a:lnTo>
                    <a:pt x="6289" y="3476"/>
                  </a:lnTo>
                  <a:lnTo>
                    <a:pt x="6303" y="3159"/>
                  </a:lnTo>
                  <a:lnTo>
                    <a:pt x="6289" y="2828"/>
                  </a:lnTo>
                  <a:lnTo>
                    <a:pt x="6234" y="2524"/>
                  </a:lnTo>
                  <a:lnTo>
                    <a:pt x="6165" y="2221"/>
                  </a:lnTo>
                  <a:lnTo>
                    <a:pt x="6054" y="1931"/>
                  </a:lnTo>
                  <a:lnTo>
                    <a:pt x="5916" y="1655"/>
                  </a:lnTo>
                  <a:lnTo>
                    <a:pt x="5765" y="1393"/>
                  </a:lnTo>
                  <a:lnTo>
                    <a:pt x="5585" y="1145"/>
                  </a:lnTo>
                  <a:lnTo>
                    <a:pt x="5379" y="924"/>
                  </a:lnTo>
                  <a:lnTo>
                    <a:pt x="5158" y="718"/>
                  </a:lnTo>
                  <a:lnTo>
                    <a:pt x="4910" y="538"/>
                  </a:lnTo>
                  <a:lnTo>
                    <a:pt x="4648" y="387"/>
                  </a:lnTo>
                  <a:lnTo>
                    <a:pt x="4372" y="249"/>
                  </a:lnTo>
                  <a:lnTo>
                    <a:pt x="4082" y="138"/>
                  </a:lnTo>
                  <a:lnTo>
                    <a:pt x="3779" y="69"/>
                  </a:lnTo>
                  <a:lnTo>
                    <a:pt x="3475" y="14"/>
                  </a:lnTo>
                  <a:lnTo>
                    <a:pt x="3144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4" name="Google Shape;414;p10"/>
            <p:cNvSpPr/>
            <p:nvPr/>
          </p:nvSpPr>
          <p:spPr>
            <a:xfrm>
              <a:off x="5307350" y="3046775"/>
              <a:ext cx="157925" cy="157925"/>
            </a:xfrm>
            <a:custGeom>
              <a:rect b="b" l="l" r="r" t="t"/>
              <a:pathLst>
                <a:path extrusionOk="0" h="6317" w="6317">
                  <a:moveTo>
                    <a:pt x="3159" y="0"/>
                  </a:moveTo>
                  <a:lnTo>
                    <a:pt x="2828" y="14"/>
                  </a:lnTo>
                  <a:lnTo>
                    <a:pt x="2524" y="69"/>
                  </a:lnTo>
                  <a:lnTo>
                    <a:pt x="2221" y="138"/>
                  </a:lnTo>
                  <a:lnTo>
                    <a:pt x="1931" y="248"/>
                  </a:lnTo>
                  <a:lnTo>
                    <a:pt x="1655" y="386"/>
                  </a:lnTo>
                  <a:lnTo>
                    <a:pt x="1393" y="538"/>
                  </a:lnTo>
                  <a:lnTo>
                    <a:pt x="1145" y="717"/>
                  </a:lnTo>
                  <a:lnTo>
                    <a:pt x="924" y="924"/>
                  </a:lnTo>
                  <a:lnTo>
                    <a:pt x="718" y="1145"/>
                  </a:lnTo>
                  <a:lnTo>
                    <a:pt x="538" y="1393"/>
                  </a:lnTo>
                  <a:lnTo>
                    <a:pt x="387" y="1655"/>
                  </a:lnTo>
                  <a:lnTo>
                    <a:pt x="249" y="1931"/>
                  </a:lnTo>
                  <a:lnTo>
                    <a:pt x="138" y="2221"/>
                  </a:lnTo>
                  <a:lnTo>
                    <a:pt x="69" y="2524"/>
                  </a:lnTo>
                  <a:lnTo>
                    <a:pt x="14" y="2827"/>
                  </a:lnTo>
                  <a:lnTo>
                    <a:pt x="0" y="3158"/>
                  </a:lnTo>
                  <a:lnTo>
                    <a:pt x="14" y="3476"/>
                  </a:lnTo>
                  <a:lnTo>
                    <a:pt x="69" y="3793"/>
                  </a:lnTo>
                  <a:lnTo>
                    <a:pt x="138" y="4096"/>
                  </a:lnTo>
                  <a:lnTo>
                    <a:pt x="249" y="4386"/>
                  </a:lnTo>
                  <a:lnTo>
                    <a:pt x="387" y="4662"/>
                  </a:lnTo>
                  <a:lnTo>
                    <a:pt x="538" y="4924"/>
                  </a:lnTo>
                  <a:lnTo>
                    <a:pt x="718" y="5158"/>
                  </a:lnTo>
                  <a:lnTo>
                    <a:pt x="924" y="5393"/>
                  </a:lnTo>
                  <a:lnTo>
                    <a:pt x="1145" y="5586"/>
                  </a:lnTo>
                  <a:lnTo>
                    <a:pt x="1393" y="5765"/>
                  </a:lnTo>
                  <a:lnTo>
                    <a:pt x="1655" y="5930"/>
                  </a:lnTo>
                  <a:lnTo>
                    <a:pt x="1931" y="6068"/>
                  </a:lnTo>
                  <a:lnTo>
                    <a:pt x="2221" y="6165"/>
                  </a:lnTo>
                  <a:lnTo>
                    <a:pt x="2524" y="6248"/>
                  </a:lnTo>
                  <a:lnTo>
                    <a:pt x="2828" y="6289"/>
                  </a:lnTo>
                  <a:lnTo>
                    <a:pt x="3159" y="6317"/>
                  </a:lnTo>
                  <a:lnTo>
                    <a:pt x="3476" y="6289"/>
                  </a:lnTo>
                  <a:lnTo>
                    <a:pt x="3793" y="6248"/>
                  </a:lnTo>
                  <a:lnTo>
                    <a:pt x="4096" y="6165"/>
                  </a:lnTo>
                  <a:lnTo>
                    <a:pt x="4386" y="6068"/>
                  </a:lnTo>
                  <a:lnTo>
                    <a:pt x="4662" y="5930"/>
                  </a:lnTo>
                  <a:lnTo>
                    <a:pt x="4924" y="5765"/>
                  </a:lnTo>
                  <a:lnTo>
                    <a:pt x="5158" y="5586"/>
                  </a:lnTo>
                  <a:lnTo>
                    <a:pt x="5393" y="5393"/>
                  </a:lnTo>
                  <a:lnTo>
                    <a:pt x="5586" y="5158"/>
                  </a:lnTo>
                  <a:lnTo>
                    <a:pt x="5765" y="4924"/>
                  </a:lnTo>
                  <a:lnTo>
                    <a:pt x="5931" y="4662"/>
                  </a:lnTo>
                  <a:lnTo>
                    <a:pt x="6068" y="4386"/>
                  </a:lnTo>
                  <a:lnTo>
                    <a:pt x="6165" y="4096"/>
                  </a:lnTo>
                  <a:lnTo>
                    <a:pt x="6248" y="3793"/>
                  </a:lnTo>
                  <a:lnTo>
                    <a:pt x="6289" y="3476"/>
                  </a:lnTo>
                  <a:lnTo>
                    <a:pt x="6317" y="3158"/>
                  </a:lnTo>
                  <a:lnTo>
                    <a:pt x="6289" y="2827"/>
                  </a:lnTo>
                  <a:lnTo>
                    <a:pt x="6248" y="2524"/>
                  </a:lnTo>
                  <a:lnTo>
                    <a:pt x="6165" y="2221"/>
                  </a:lnTo>
                  <a:lnTo>
                    <a:pt x="6068" y="1931"/>
                  </a:lnTo>
                  <a:lnTo>
                    <a:pt x="5931" y="1655"/>
                  </a:lnTo>
                  <a:lnTo>
                    <a:pt x="5765" y="1393"/>
                  </a:lnTo>
                  <a:lnTo>
                    <a:pt x="5586" y="1145"/>
                  </a:lnTo>
                  <a:lnTo>
                    <a:pt x="5393" y="924"/>
                  </a:lnTo>
                  <a:lnTo>
                    <a:pt x="5158" y="717"/>
                  </a:lnTo>
                  <a:lnTo>
                    <a:pt x="4924" y="538"/>
                  </a:lnTo>
                  <a:lnTo>
                    <a:pt x="4662" y="386"/>
                  </a:lnTo>
                  <a:lnTo>
                    <a:pt x="4386" y="248"/>
                  </a:lnTo>
                  <a:lnTo>
                    <a:pt x="4096" y="138"/>
                  </a:lnTo>
                  <a:lnTo>
                    <a:pt x="3793" y="69"/>
                  </a:lnTo>
                  <a:lnTo>
                    <a:pt x="3476" y="14"/>
                  </a:lnTo>
                  <a:lnTo>
                    <a:pt x="3159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" name="Google Shape;415;p10"/>
            <p:cNvSpPr/>
            <p:nvPr/>
          </p:nvSpPr>
          <p:spPr>
            <a:xfrm>
              <a:off x="5386300" y="2875425"/>
              <a:ext cx="78975" cy="78975"/>
            </a:xfrm>
            <a:custGeom>
              <a:rect b="b" l="l" r="r" t="t"/>
              <a:pathLst>
                <a:path extrusionOk="0" h="3159" w="3159">
                  <a:moveTo>
                    <a:pt x="1573" y="0"/>
                  </a:moveTo>
                  <a:lnTo>
                    <a:pt x="1421" y="14"/>
                  </a:lnTo>
                  <a:lnTo>
                    <a:pt x="1256" y="28"/>
                  </a:lnTo>
                  <a:lnTo>
                    <a:pt x="1104" y="69"/>
                  </a:lnTo>
                  <a:lnTo>
                    <a:pt x="966" y="124"/>
                  </a:lnTo>
                  <a:lnTo>
                    <a:pt x="828" y="193"/>
                  </a:lnTo>
                  <a:lnTo>
                    <a:pt x="690" y="276"/>
                  </a:lnTo>
                  <a:lnTo>
                    <a:pt x="566" y="359"/>
                  </a:lnTo>
                  <a:lnTo>
                    <a:pt x="456" y="469"/>
                  </a:lnTo>
                  <a:lnTo>
                    <a:pt x="359" y="579"/>
                  </a:lnTo>
                  <a:lnTo>
                    <a:pt x="263" y="703"/>
                  </a:lnTo>
                  <a:lnTo>
                    <a:pt x="194" y="828"/>
                  </a:lnTo>
                  <a:lnTo>
                    <a:pt x="125" y="966"/>
                  </a:lnTo>
                  <a:lnTo>
                    <a:pt x="70" y="1103"/>
                  </a:lnTo>
                  <a:lnTo>
                    <a:pt x="28" y="1255"/>
                  </a:lnTo>
                  <a:lnTo>
                    <a:pt x="1" y="1421"/>
                  </a:lnTo>
                  <a:lnTo>
                    <a:pt x="1" y="1586"/>
                  </a:lnTo>
                  <a:lnTo>
                    <a:pt x="1" y="1738"/>
                  </a:lnTo>
                  <a:lnTo>
                    <a:pt x="28" y="1903"/>
                  </a:lnTo>
                  <a:lnTo>
                    <a:pt x="70" y="2055"/>
                  </a:lnTo>
                  <a:lnTo>
                    <a:pt x="125" y="2193"/>
                  </a:lnTo>
                  <a:lnTo>
                    <a:pt x="194" y="2331"/>
                  </a:lnTo>
                  <a:lnTo>
                    <a:pt x="263" y="2469"/>
                  </a:lnTo>
                  <a:lnTo>
                    <a:pt x="359" y="2579"/>
                  </a:lnTo>
                  <a:lnTo>
                    <a:pt x="456" y="2689"/>
                  </a:lnTo>
                  <a:lnTo>
                    <a:pt x="566" y="2800"/>
                  </a:lnTo>
                  <a:lnTo>
                    <a:pt x="690" y="2882"/>
                  </a:lnTo>
                  <a:lnTo>
                    <a:pt x="828" y="2965"/>
                  </a:lnTo>
                  <a:lnTo>
                    <a:pt x="966" y="3034"/>
                  </a:lnTo>
                  <a:lnTo>
                    <a:pt x="1104" y="3089"/>
                  </a:lnTo>
                  <a:lnTo>
                    <a:pt x="1256" y="3131"/>
                  </a:lnTo>
                  <a:lnTo>
                    <a:pt x="1421" y="3144"/>
                  </a:lnTo>
                  <a:lnTo>
                    <a:pt x="1573" y="3158"/>
                  </a:lnTo>
                  <a:lnTo>
                    <a:pt x="1738" y="3144"/>
                  </a:lnTo>
                  <a:lnTo>
                    <a:pt x="1890" y="3131"/>
                  </a:lnTo>
                  <a:lnTo>
                    <a:pt x="2042" y="3089"/>
                  </a:lnTo>
                  <a:lnTo>
                    <a:pt x="2193" y="3034"/>
                  </a:lnTo>
                  <a:lnTo>
                    <a:pt x="2331" y="2965"/>
                  </a:lnTo>
                  <a:lnTo>
                    <a:pt x="2455" y="2882"/>
                  </a:lnTo>
                  <a:lnTo>
                    <a:pt x="2579" y="2800"/>
                  </a:lnTo>
                  <a:lnTo>
                    <a:pt x="2690" y="2689"/>
                  </a:lnTo>
                  <a:lnTo>
                    <a:pt x="2800" y="2579"/>
                  </a:lnTo>
                  <a:lnTo>
                    <a:pt x="2883" y="2469"/>
                  </a:lnTo>
                  <a:lnTo>
                    <a:pt x="2966" y="2331"/>
                  </a:lnTo>
                  <a:lnTo>
                    <a:pt x="3035" y="2193"/>
                  </a:lnTo>
                  <a:lnTo>
                    <a:pt x="3090" y="2055"/>
                  </a:lnTo>
                  <a:lnTo>
                    <a:pt x="3117" y="1903"/>
                  </a:lnTo>
                  <a:lnTo>
                    <a:pt x="3145" y="1738"/>
                  </a:lnTo>
                  <a:lnTo>
                    <a:pt x="3159" y="1586"/>
                  </a:lnTo>
                  <a:lnTo>
                    <a:pt x="3145" y="1421"/>
                  </a:lnTo>
                  <a:lnTo>
                    <a:pt x="3117" y="1255"/>
                  </a:lnTo>
                  <a:lnTo>
                    <a:pt x="3090" y="1103"/>
                  </a:lnTo>
                  <a:lnTo>
                    <a:pt x="3035" y="966"/>
                  </a:lnTo>
                  <a:lnTo>
                    <a:pt x="2966" y="828"/>
                  </a:lnTo>
                  <a:lnTo>
                    <a:pt x="2883" y="703"/>
                  </a:lnTo>
                  <a:lnTo>
                    <a:pt x="2800" y="579"/>
                  </a:lnTo>
                  <a:lnTo>
                    <a:pt x="2690" y="469"/>
                  </a:lnTo>
                  <a:lnTo>
                    <a:pt x="2579" y="359"/>
                  </a:lnTo>
                  <a:lnTo>
                    <a:pt x="2455" y="276"/>
                  </a:lnTo>
                  <a:lnTo>
                    <a:pt x="2331" y="193"/>
                  </a:lnTo>
                  <a:lnTo>
                    <a:pt x="2193" y="124"/>
                  </a:lnTo>
                  <a:lnTo>
                    <a:pt x="2042" y="69"/>
                  </a:lnTo>
                  <a:lnTo>
                    <a:pt x="1890" y="28"/>
                  </a:lnTo>
                  <a:lnTo>
                    <a:pt x="1738" y="14"/>
                  </a:lnTo>
                  <a:lnTo>
                    <a:pt x="1573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6" name="Google Shape;416;p10"/>
            <p:cNvSpPr/>
            <p:nvPr/>
          </p:nvSpPr>
          <p:spPr>
            <a:xfrm>
              <a:off x="5362500" y="2361025"/>
              <a:ext cx="226550" cy="230325"/>
            </a:xfrm>
            <a:custGeom>
              <a:rect b="b" l="l" r="r" t="t"/>
              <a:pathLst>
                <a:path extrusionOk="0" h="9213" w="9062">
                  <a:moveTo>
                    <a:pt x="1711" y="0"/>
                  </a:moveTo>
                  <a:lnTo>
                    <a:pt x="1518" y="193"/>
                  </a:lnTo>
                  <a:lnTo>
                    <a:pt x="1339" y="386"/>
                  </a:lnTo>
                  <a:lnTo>
                    <a:pt x="1159" y="593"/>
                  </a:lnTo>
                  <a:lnTo>
                    <a:pt x="994" y="800"/>
                  </a:lnTo>
                  <a:lnTo>
                    <a:pt x="842" y="1021"/>
                  </a:lnTo>
                  <a:lnTo>
                    <a:pt x="704" y="1255"/>
                  </a:lnTo>
                  <a:lnTo>
                    <a:pt x="580" y="1489"/>
                  </a:lnTo>
                  <a:lnTo>
                    <a:pt x="456" y="1738"/>
                  </a:lnTo>
                  <a:lnTo>
                    <a:pt x="360" y="1986"/>
                  </a:lnTo>
                  <a:lnTo>
                    <a:pt x="263" y="2248"/>
                  </a:lnTo>
                  <a:lnTo>
                    <a:pt x="180" y="2510"/>
                  </a:lnTo>
                  <a:lnTo>
                    <a:pt x="111" y="2786"/>
                  </a:lnTo>
                  <a:lnTo>
                    <a:pt x="70" y="3062"/>
                  </a:lnTo>
                  <a:lnTo>
                    <a:pt x="29" y="3337"/>
                  </a:lnTo>
                  <a:lnTo>
                    <a:pt x="1" y="3613"/>
                  </a:lnTo>
                  <a:lnTo>
                    <a:pt x="1" y="3903"/>
                  </a:lnTo>
                  <a:lnTo>
                    <a:pt x="1" y="4179"/>
                  </a:lnTo>
                  <a:lnTo>
                    <a:pt x="29" y="4454"/>
                  </a:lnTo>
                  <a:lnTo>
                    <a:pt x="56" y="4717"/>
                  </a:lnTo>
                  <a:lnTo>
                    <a:pt x="111" y="4979"/>
                  </a:lnTo>
                  <a:lnTo>
                    <a:pt x="166" y="5227"/>
                  </a:lnTo>
                  <a:lnTo>
                    <a:pt x="235" y="5489"/>
                  </a:lnTo>
                  <a:lnTo>
                    <a:pt x="318" y="5737"/>
                  </a:lnTo>
                  <a:lnTo>
                    <a:pt x="415" y="5971"/>
                  </a:lnTo>
                  <a:lnTo>
                    <a:pt x="525" y="6206"/>
                  </a:lnTo>
                  <a:lnTo>
                    <a:pt x="635" y="6440"/>
                  </a:lnTo>
                  <a:lnTo>
                    <a:pt x="773" y="6661"/>
                  </a:lnTo>
                  <a:lnTo>
                    <a:pt x="911" y="6882"/>
                  </a:lnTo>
                  <a:lnTo>
                    <a:pt x="1049" y="7089"/>
                  </a:lnTo>
                  <a:lnTo>
                    <a:pt x="1215" y="7282"/>
                  </a:lnTo>
                  <a:lnTo>
                    <a:pt x="1380" y="7475"/>
                  </a:lnTo>
                  <a:lnTo>
                    <a:pt x="1559" y="7668"/>
                  </a:lnTo>
                  <a:lnTo>
                    <a:pt x="1739" y="7833"/>
                  </a:lnTo>
                  <a:lnTo>
                    <a:pt x="1932" y="8013"/>
                  </a:lnTo>
                  <a:lnTo>
                    <a:pt x="2139" y="8164"/>
                  </a:lnTo>
                  <a:lnTo>
                    <a:pt x="2345" y="8316"/>
                  </a:lnTo>
                  <a:lnTo>
                    <a:pt x="2552" y="8454"/>
                  </a:lnTo>
                  <a:lnTo>
                    <a:pt x="2773" y="8578"/>
                  </a:lnTo>
                  <a:lnTo>
                    <a:pt x="3007" y="8688"/>
                  </a:lnTo>
                  <a:lnTo>
                    <a:pt x="3242" y="8799"/>
                  </a:lnTo>
                  <a:lnTo>
                    <a:pt x="3490" y="8895"/>
                  </a:lnTo>
                  <a:lnTo>
                    <a:pt x="3738" y="8978"/>
                  </a:lnTo>
                  <a:lnTo>
                    <a:pt x="3987" y="9047"/>
                  </a:lnTo>
                  <a:lnTo>
                    <a:pt x="4235" y="9116"/>
                  </a:lnTo>
                  <a:lnTo>
                    <a:pt x="4497" y="9157"/>
                  </a:lnTo>
                  <a:lnTo>
                    <a:pt x="4773" y="9199"/>
                  </a:lnTo>
                  <a:lnTo>
                    <a:pt x="5035" y="9212"/>
                  </a:lnTo>
                  <a:lnTo>
                    <a:pt x="5586" y="9212"/>
                  </a:lnTo>
                  <a:lnTo>
                    <a:pt x="5848" y="9199"/>
                  </a:lnTo>
                  <a:lnTo>
                    <a:pt x="6124" y="9157"/>
                  </a:lnTo>
                  <a:lnTo>
                    <a:pt x="6386" y="9116"/>
                  </a:lnTo>
                  <a:lnTo>
                    <a:pt x="6634" y="9047"/>
                  </a:lnTo>
                  <a:lnTo>
                    <a:pt x="6883" y="8978"/>
                  </a:lnTo>
                  <a:lnTo>
                    <a:pt x="7131" y="8895"/>
                  </a:lnTo>
                  <a:lnTo>
                    <a:pt x="7379" y="8799"/>
                  </a:lnTo>
                  <a:lnTo>
                    <a:pt x="7614" y="8702"/>
                  </a:lnTo>
                  <a:lnTo>
                    <a:pt x="7834" y="8578"/>
                  </a:lnTo>
                  <a:lnTo>
                    <a:pt x="8055" y="8454"/>
                  </a:lnTo>
                  <a:lnTo>
                    <a:pt x="8276" y="8316"/>
                  </a:lnTo>
                  <a:lnTo>
                    <a:pt x="8482" y="8164"/>
                  </a:lnTo>
                  <a:lnTo>
                    <a:pt x="8689" y="8013"/>
                  </a:lnTo>
                  <a:lnTo>
                    <a:pt x="8882" y="7847"/>
                  </a:lnTo>
                  <a:lnTo>
                    <a:pt x="9062" y="7668"/>
                  </a:lnTo>
                  <a:lnTo>
                    <a:pt x="9062" y="138"/>
                  </a:lnTo>
                  <a:lnTo>
                    <a:pt x="8910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7" name="Google Shape;417;p10"/>
            <p:cNvSpPr/>
            <p:nvPr/>
          </p:nvSpPr>
          <p:spPr>
            <a:xfrm>
              <a:off x="5318025" y="2639600"/>
              <a:ext cx="157950" cy="157925"/>
            </a:xfrm>
            <a:custGeom>
              <a:rect b="b" l="l" r="r" t="t"/>
              <a:pathLst>
                <a:path extrusionOk="0" h="6317" w="6318">
                  <a:moveTo>
                    <a:pt x="3159" y="0"/>
                  </a:moveTo>
                  <a:lnTo>
                    <a:pt x="2842" y="28"/>
                  </a:lnTo>
                  <a:lnTo>
                    <a:pt x="2525" y="69"/>
                  </a:lnTo>
                  <a:lnTo>
                    <a:pt x="2221" y="152"/>
                  </a:lnTo>
                  <a:lnTo>
                    <a:pt x="1932" y="248"/>
                  </a:lnTo>
                  <a:lnTo>
                    <a:pt x="1656" y="386"/>
                  </a:lnTo>
                  <a:lnTo>
                    <a:pt x="1394" y="552"/>
                  </a:lnTo>
                  <a:lnTo>
                    <a:pt x="1146" y="731"/>
                  </a:lnTo>
                  <a:lnTo>
                    <a:pt x="925" y="924"/>
                  </a:lnTo>
                  <a:lnTo>
                    <a:pt x="718" y="1159"/>
                  </a:lnTo>
                  <a:lnTo>
                    <a:pt x="539" y="1393"/>
                  </a:lnTo>
                  <a:lnTo>
                    <a:pt x="387" y="1655"/>
                  </a:lnTo>
                  <a:lnTo>
                    <a:pt x="249" y="1931"/>
                  </a:lnTo>
                  <a:lnTo>
                    <a:pt x="139" y="2220"/>
                  </a:lnTo>
                  <a:lnTo>
                    <a:pt x="70" y="2524"/>
                  </a:lnTo>
                  <a:lnTo>
                    <a:pt x="15" y="2841"/>
                  </a:lnTo>
                  <a:lnTo>
                    <a:pt x="1" y="3158"/>
                  </a:lnTo>
                  <a:lnTo>
                    <a:pt x="15" y="3489"/>
                  </a:lnTo>
                  <a:lnTo>
                    <a:pt x="70" y="3793"/>
                  </a:lnTo>
                  <a:lnTo>
                    <a:pt x="139" y="4096"/>
                  </a:lnTo>
                  <a:lnTo>
                    <a:pt x="249" y="4386"/>
                  </a:lnTo>
                  <a:lnTo>
                    <a:pt x="387" y="4661"/>
                  </a:lnTo>
                  <a:lnTo>
                    <a:pt x="539" y="4923"/>
                  </a:lnTo>
                  <a:lnTo>
                    <a:pt x="718" y="5172"/>
                  </a:lnTo>
                  <a:lnTo>
                    <a:pt x="925" y="5392"/>
                  </a:lnTo>
                  <a:lnTo>
                    <a:pt x="1146" y="5599"/>
                  </a:lnTo>
                  <a:lnTo>
                    <a:pt x="1394" y="5779"/>
                  </a:lnTo>
                  <a:lnTo>
                    <a:pt x="1656" y="5930"/>
                  </a:lnTo>
                  <a:lnTo>
                    <a:pt x="1932" y="6068"/>
                  </a:lnTo>
                  <a:lnTo>
                    <a:pt x="2221" y="6178"/>
                  </a:lnTo>
                  <a:lnTo>
                    <a:pt x="2525" y="6247"/>
                  </a:lnTo>
                  <a:lnTo>
                    <a:pt x="2842" y="6303"/>
                  </a:lnTo>
                  <a:lnTo>
                    <a:pt x="3159" y="6316"/>
                  </a:lnTo>
                  <a:lnTo>
                    <a:pt x="3476" y="6303"/>
                  </a:lnTo>
                  <a:lnTo>
                    <a:pt x="3793" y="6247"/>
                  </a:lnTo>
                  <a:lnTo>
                    <a:pt x="4097" y="6178"/>
                  </a:lnTo>
                  <a:lnTo>
                    <a:pt x="4386" y="6068"/>
                  </a:lnTo>
                  <a:lnTo>
                    <a:pt x="4662" y="5930"/>
                  </a:lnTo>
                  <a:lnTo>
                    <a:pt x="4924" y="5779"/>
                  </a:lnTo>
                  <a:lnTo>
                    <a:pt x="5159" y="5599"/>
                  </a:lnTo>
                  <a:lnTo>
                    <a:pt x="5393" y="5392"/>
                  </a:lnTo>
                  <a:lnTo>
                    <a:pt x="5586" y="5172"/>
                  </a:lnTo>
                  <a:lnTo>
                    <a:pt x="5779" y="4923"/>
                  </a:lnTo>
                  <a:lnTo>
                    <a:pt x="5931" y="4661"/>
                  </a:lnTo>
                  <a:lnTo>
                    <a:pt x="6069" y="4386"/>
                  </a:lnTo>
                  <a:lnTo>
                    <a:pt x="6166" y="4096"/>
                  </a:lnTo>
                  <a:lnTo>
                    <a:pt x="6248" y="3793"/>
                  </a:lnTo>
                  <a:lnTo>
                    <a:pt x="6290" y="3489"/>
                  </a:lnTo>
                  <a:lnTo>
                    <a:pt x="6317" y="3158"/>
                  </a:lnTo>
                  <a:lnTo>
                    <a:pt x="6290" y="2841"/>
                  </a:lnTo>
                  <a:lnTo>
                    <a:pt x="6248" y="2524"/>
                  </a:lnTo>
                  <a:lnTo>
                    <a:pt x="6166" y="2220"/>
                  </a:lnTo>
                  <a:lnTo>
                    <a:pt x="6069" y="1931"/>
                  </a:lnTo>
                  <a:lnTo>
                    <a:pt x="5931" y="1655"/>
                  </a:lnTo>
                  <a:lnTo>
                    <a:pt x="5779" y="1393"/>
                  </a:lnTo>
                  <a:lnTo>
                    <a:pt x="5586" y="1159"/>
                  </a:lnTo>
                  <a:lnTo>
                    <a:pt x="5393" y="924"/>
                  </a:lnTo>
                  <a:lnTo>
                    <a:pt x="5159" y="731"/>
                  </a:lnTo>
                  <a:lnTo>
                    <a:pt x="4924" y="552"/>
                  </a:lnTo>
                  <a:lnTo>
                    <a:pt x="4662" y="386"/>
                  </a:lnTo>
                  <a:lnTo>
                    <a:pt x="4386" y="248"/>
                  </a:lnTo>
                  <a:lnTo>
                    <a:pt x="4097" y="152"/>
                  </a:lnTo>
                  <a:lnTo>
                    <a:pt x="3793" y="69"/>
                  </a:lnTo>
                  <a:lnTo>
                    <a:pt x="3476" y="28"/>
                  </a:lnTo>
                  <a:lnTo>
                    <a:pt x="3159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8" name="Google Shape;418;p10"/>
            <p:cNvSpPr/>
            <p:nvPr/>
          </p:nvSpPr>
          <p:spPr>
            <a:xfrm>
              <a:off x="5161850" y="3007475"/>
              <a:ext cx="78975" cy="78975"/>
            </a:xfrm>
            <a:custGeom>
              <a:rect b="b" l="l" r="r" t="t"/>
              <a:pathLst>
                <a:path extrusionOk="0" h="3159" w="3159">
                  <a:moveTo>
                    <a:pt x="1421" y="0"/>
                  </a:moveTo>
                  <a:lnTo>
                    <a:pt x="1256" y="28"/>
                  </a:lnTo>
                  <a:lnTo>
                    <a:pt x="1104" y="69"/>
                  </a:lnTo>
                  <a:lnTo>
                    <a:pt x="966" y="124"/>
                  </a:lnTo>
                  <a:lnTo>
                    <a:pt x="828" y="179"/>
                  </a:lnTo>
                  <a:lnTo>
                    <a:pt x="690" y="262"/>
                  </a:lnTo>
                  <a:lnTo>
                    <a:pt x="566" y="359"/>
                  </a:lnTo>
                  <a:lnTo>
                    <a:pt x="456" y="455"/>
                  </a:lnTo>
                  <a:lnTo>
                    <a:pt x="359" y="566"/>
                  </a:lnTo>
                  <a:lnTo>
                    <a:pt x="263" y="690"/>
                  </a:lnTo>
                  <a:lnTo>
                    <a:pt x="194" y="828"/>
                  </a:lnTo>
                  <a:lnTo>
                    <a:pt x="125" y="965"/>
                  </a:lnTo>
                  <a:lnTo>
                    <a:pt x="70" y="1103"/>
                  </a:lnTo>
                  <a:lnTo>
                    <a:pt x="28" y="1255"/>
                  </a:lnTo>
                  <a:lnTo>
                    <a:pt x="1" y="1407"/>
                  </a:lnTo>
                  <a:lnTo>
                    <a:pt x="1" y="1572"/>
                  </a:lnTo>
                  <a:lnTo>
                    <a:pt x="1" y="1738"/>
                  </a:lnTo>
                  <a:lnTo>
                    <a:pt x="28" y="1889"/>
                  </a:lnTo>
                  <a:lnTo>
                    <a:pt x="70" y="2041"/>
                  </a:lnTo>
                  <a:lnTo>
                    <a:pt x="125" y="2193"/>
                  </a:lnTo>
                  <a:lnTo>
                    <a:pt x="194" y="2331"/>
                  </a:lnTo>
                  <a:lnTo>
                    <a:pt x="263" y="2455"/>
                  </a:lnTo>
                  <a:lnTo>
                    <a:pt x="359" y="2579"/>
                  </a:lnTo>
                  <a:lnTo>
                    <a:pt x="456" y="2689"/>
                  </a:lnTo>
                  <a:lnTo>
                    <a:pt x="566" y="2786"/>
                  </a:lnTo>
                  <a:lnTo>
                    <a:pt x="690" y="2882"/>
                  </a:lnTo>
                  <a:lnTo>
                    <a:pt x="828" y="2965"/>
                  </a:lnTo>
                  <a:lnTo>
                    <a:pt x="966" y="3034"/>
                  </a:lnTo>
                  <a:lnTo>
                    <a:pt x="1104" y="3075"/>
                  </a:lnTo>
                  <a:lnTo>
                    <a:pt x="1256" y="3117"/>
                  </a:lnTo>
                  <a:lnTo>
                    <a:pt x="1421" y="3144"/>
                  </a:lnTo>
                  <a:lnTo>
                    <a:pt x="1573" y="3158"/>
                  </a:lnTo>
                  <a:lnTo>
                    <a:pt x="1738" y="3144"/>
                  </a:lnTo>
                  <a:lnTo>
                    <a:pt x="1890" y="3117"/>
                  </a:lnTo>
                  <a:lnTo>
                    <a:pt x="2042" y="3075"/>
                  </a:lnTo>
                  <a:lnTo>
                    <a:pt x="2193" y="3034"/>
                  </a:lnTo>
                  <a:lnTo>
                    <a:pt x="2331" y="2965"/>
                  </a:lnTo>
                  <a:lnTo>
                    <a:pt x="2455" y="2882"/>
                  </a:lnTo>
                  <a:lnTo>
                    <a:pt x="2580" y="2786"/>
                  </a:lnTo>
                  <a:lnTo>
                    <a:pt x="2690" y="2689"/>
                  </a:lnTo>
                  <a:lnTo>
                    <a:pt x="2800" y="2579"/>
                  </a:lnTo>
                  <a:lnTo>
                    <a:pt x="2883" y="2455"/>
                  </a:lnTo>
                  <a:lnTo>
                    <a:pt x="2966" y="2331"/>
                  </a:lnTo>
                  <a:lnTo>
                    <a:pt x="3035" y="2193"/>
                  </a:lnTo>
                  <a:lnTo>
                    <a:pt x="3090" y="2041"/>
                  </a:lnTo>
                  <a:lnTo>
                    <a:pt x="3117" y="1889"/>
                  </a:lnTo>
                  <a:lnTo>
                    <a:pt x="3145" y="1738"/>
                  </a:lnTo>
                  <a:lnTo>
                    <a:pt x="3159" y="1572"/>
                  </a:lnTo>
                  <a:lnTo>
                    <a:pt x="3145" y="1407"/>
                  </a:lnTo>
                  <a:lnTo>
                    <a:pt x="3117" y="1255"/>
                  </a:lnTo>
                  <a:lnTo>
                    <a:pt x="3090" y="1103"/>
                  </a:lnTo>
                  <a:lnTo>
                    <a:pt x="3035" y="965"/>
                  </a:lnTo>
                  <a:lnTo>
                    <a:pt x="2966" y="828"/>
                  </a:lnTo>
                  <a:lnTo>
                    <a:pt x="2883" y="690"/>
                  </a:lnTo>
                  <a:lnTo>
                    <a:pt x="2800" y="566"/>
                  </a:lnTo>
                  <a:lnTo>
                    <a:pt x="2690" y="455"/>
                  </a:lnTo>
                  <a:lnTo>
                    <a:pt x="2580" y="359"/>
                  </a:lnTo>
                  <a:lnTo>
                    <a:pt x="2455" y="262"/>
                  </a:lnTo>
                  <a:lnTo>
                    <a:pt x="2331" y="179"/>
                  </a:lnTo>
                  <a:lnTo>
                    <a:pt x="2193" y="124"/>
                  </a:lnTo>
                  <a:lnTo>
                    <a:pt x="2042" y="69"/>
                  </a:lnTo>
                  <a:lnTo>
                    <a:pt x="1890" y="28"/>
                  </a:lnTo>
                  <a:lnTo>
                    <a:pt x="1738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10"/>
            <p:cNvSpPr/>
            <p:nvPr/>
          </p:nvSpPr>
          <p:spPr>
            <a:xfrm>
              <a:off x="5024975" y="2628550"/>
              <a:ext cx="265850" cy="265500"/>
            </a:xfrm>
            <a:custGeom>
              <a:rect b="b" l="l" r="r" t="t"/>
              <a:pathLst>
                <a:path extrusionOk="0" h="10620" w="10634">
                  <a:moveTo>
                    <a:pt x="5048" y="1"/>
                  </a:moveTo>
                  <a:lnTo>
                    <a:pt x="4772" y="28"/>
                  </a:lnTo>
                  <a:lnTo>
                    <a:pt x="4510" y="56"/>
                  </a:lnTo>
                  <a:lnTo>
                    <a:pt x="4248" y="111"/>
                  </a:lnTo>
                  <a:lnTo>
                    <a:pt x="3986" y="166"/>
                  </a:lnTo>
                  <a:lnTo>
                    <a:pt x="3738" y="235"/>
                  </a:lnTo>
                  <a:lnTo>
                    <a:pt x="3490" y="318"/>
                  </a:lnTo>
                  <a:lnTo>
                    <a:pt x="3241" y="415"/>
                  </a:lnTo>
                  <a:lnTo>
                    <a:pt x="3007" y="525"/>
                  </a:lnTo>
                  <a:lnTo>
                    <a:pt x="2786" y="635"/>
                  </a:lnTo>
                  <a:lnTo>
                    <a:pt x="2566" y="773"/>
                  </a:lnTo>
                  <a:lnTo>
                    <a:pt x="2345" y="911"/>
                  </a:lnTo>
                  <a:lnTo>
                    <a:pt x="2138" y="1049"/>
                  </a:lnTo>
                  <a:lnTo>
                    <a:pt x="1931" y="1214"/>
                  </a:lnTo>
                  <a:lnTo>
                    <a:pt x="1738" y="1380"/>
                  </a:lnTo>
                  <a:lnTo>
                    <a:pt x="1559" y="1559"/>
                  </a:lnTo>
                  <a:lnTo>
                    <a:pt x="1380" y="1738"/>
                  </a:lnTo>
                  <a:lnTo>
                    <a:pt x="1214" y="1932"/>
                  </a:lnTo>
                  <a:lnTo>
                    <a:pt x="1062" y="2138"/>
                  </a:lnTo>
                  <a:lnTo>
                    <a:pt x="911" y="2345"/>
                  </a:lnTo>
                  <a:lnTo>
                    <a:pt x="773" y="2552"/>
                  </a:lnTo>
                  <a:lnTo>
                    <a:pt x="649" y="2773"/>
                  </a:lnTo>
                  <a:lnTo>
                    <a:pt x="525" y="3007"/>
                  </a:lnTo>
                  <a:lnTo>
                    <a:pt x="414" y="3242"/>
                  </a:lnTo>
                  <a:lnTo>
                    <a:pt x="332" y="3490"/>
                  </a:lnTo>
                  <a:lnTo>
                    <a:pt x="235" y="3738"/>
                  </a:lnTo>
                  <a:lnTo>
                    <a:pt x="166" y="3986"/>
                  </a:lnTo>
                  <a:lnTo>
                    <a:pt x="111" y="4235"/>
                  </a:lnTo>
                  <a:lnTo>
                    <a:pt x="70" y="4497"/>
                  </a:lnTo>
                  <a:lnTo>
                    <a:pt x="28" y="4772"/>
                  </a:lnTo>
                  <a:lnTo>
                    <a:pt x="14" y="5035"/>
                  </a:lnTo>
                  <a:lnTo>
                    <a:pt x="1" y="5310"/>
                  </a:lnTo>
                  <a:lnTo>
                    <a:pt x="14" y="5586"/>
                  </a:lnTo>
                  <a:lnTo>
                    <a:pt x="28" y="5862"/>
                  </a:lnTo>
                  <a:lnTo>
                    <a:pt x="70" y="6124"/>
                  </a:lnTo>
                  <a:lnTo>
                    <a:pt x="111" y="6386"/>
                  </a:lnTo>
                  <a:lnTo>
                    <a:pt x="166" y="6634"/>
                  </a:lnTo>
                  <a:lnTo>
                    <a:pt x="235" y="6896"/>
                  </a:lnTo>
                  <a:lnTo>
                    <a:pt x="332" y="7145"/>
                  </a:lnTo>
                  <a:lnTo>
                    <a:pt x="414" y="7379"/>
                  </a:lnTo>
                  <a:lnTo>
                    <a:pt x="525" y="7613"/>
                  </a:lnTo>
                  <a:lnTo>
                    <a:pt x="649" y="7848"/>
                  </a:lnTo>
                  <a:lnTo>
                    <a:pt x="773" y="8069"/>
                  </a:lnTo>
                  <a:lnTo>
                    <a:pt x="911" y="8289"/>
                  </a:lnTo>
                  <a:lnTo>
                    <a:pt x="1062" y="8496"/>
                  </a:lnTo>
                  <a:lnTo>
                    <a:pt x="1214" y="8689"/>
                  </a:lnTo>
                  <a:lnTo>
                    <a:pt x="1380" y="8882"/>
                  </a:lnTo>
                  <a:lnTo>
                    <a:pt x="1559" y="9075"/>
                  </a:lnTo>
                  <a:lnTo>
                    <a:pt x="1738" y="9241"/>
                  </a:lnTo>
                  <a:lnTo>
                    <a:pt x="1931" y="9406"/>
                  </a:lnTo>
                  <a:lnTo>
                    <a:pt x="2138" y="9572"/>
                  </a:lnTo>
                  <a:lnTo>
                    <a:pt x="2345" y="9723"/>
                  </a:lnTo>
                  <a:lnTo>
                    <a:pt x="2566" y="9861"/>
                  </a:lnTo>
                  <a:lnTo>
                    <a:pt x="2786" y="9985"/>
                  </a:lnTo>
                  <a:lnTo>
                    <a:pt x="3007" y="10096"/>
                  </a:lnTo>
                  <a:lnTo>
                    <a:pt x="3241" y="10206"/>
                  </a:lnTo>
                  <a:lnTo>
                    <a:pt x="3490" y="10303"/>
                  </a:lnTo>
                  <a:lnTo>
                    <a:pt x="3738" y="10385"/>
                  </a:lnTo>
                  <a:lnTo>
                    <a:pt x="3986" y="10454"/>
                  </a:lnTo>
                  <a:lnTo>
                    <a:pt x="4248" y="10523"/>
                  </a:lnTo>
                  <a:lnTo>
                    <a:pt x="4510" y="10565"/>
                  </a:lnTo>
                  <a:lnTo>
                    <a:pt x="4772" y="10592"/>
                  </a:lnTo>
                  <a:lnTo>
                    <a:pt x="5048" y="10620"/>
                  </a:lnTo>
                  <a:lnTo>
                    <a:pt x="5586" y="10620"/>
                  </a:lnTo>
                  <a:lnTo>
                    <a:pt x="5862" y="10592"/>
                  </a:lnTo>
                  <a:lnTo>
                    <a:pt x="6124" y="10565"/>
                  </a:lnTo>
                  <a:lnTo>
                    <a:pt x="6386" y="10523"/>
                  </a:lnTo>
                  <a:lnTo>
                    <a:pt x="6648" y="10454"/>
                  </a:lnTo>
                  <a:lnTo>
                    <a:pt x="6896" y="10385"/>
                  </a:lnTo>
                  <a:lnTo>
                    <a:pt x="7144" y="10303"/>
                  </a:lnTo>
                  <a:lnTo>
                    <a:pt x="7379" y="10206"/>
                  </a:lnTo>
                  <a:lnTo>
                    <a:pt x="7613" y="10096"/>
                  </a:lnTo>
                  <a:lnTo>
                    <a:pt x="7848" y="9985"/>
                  </a:lnTo>
                  <a:lnTo>
                    <a:pt x="8068" y="9861"/>
                  </a:lnTo>
                  <a:lnTo>
                    <a:pt x="8289" y="9723"/>
                  </a:lnTo>
                  <a:lnTo>
                    <a:pt x="8496" y="9572"/>
                  </a:lnTo>
                  <a:lnTo>
                    <a:pt x="8703" y="9406"/>
                  </a:lnTo>
                  <a:lnTo>
                    <a:pt x="8882" y="9241"/>
                  </a:lnTo>
                  <a:lnTo>
                    <a:pt x="9075" y="9075"/>
                  </a:lnTo>
                  <a:lnTo>
                    <a:pt x="9254" y="8882"/>
                  </a:lnTo>
                  <a:lnTo>
                    <a:pt x="9420" y="8689"/>
                  </a:lnTo>
                  <a:lnTo>
                    <a:pt x="9572" y="8496"/>
                  </a:lnTo>
                  <a:lnTo>
                    <a:pt x="9723" y="8289"/>
                  </a:lnTo>
                  <a:lnTo>
                    <a:pt x="9861" y="8069"/>
                  </a:lnTo>
                  <a:lnTo>
                    <a:pt x="9985" y="7848"/>
                  </a:lnTo>
                  <a:lnTo>
                    <a:pt x="10109" y="7613"/>
                  </a:lnTo>
                  <a:lnTo>
                    <a:pt x="10206" y="7379"/>
                  </a:lnTo>
                  <a:lnTo>
                    <a:pt x="10302" y="7145"/>
                  </a:lnTo>
                  <a:lnTo>
                    <a:pt x="10385" y="6896"/>
                  </a:lnTo>
                  <a:lnTo>
                    <a:pt x="10468" y="6634"/>
                  </a:lnTo>
                  <a:lnTo>
                    <a:pt x="10523" y="6386"/>
                  </a:lnTo>
                  <a:lnTo>
                    <a:pt x="10564" y="6124"/>
                  </a:lnTo>
                  <a:lnTo>
                    <a:pt x="10606" y="5862"/>
                  </a:lnTo>
                  <a:lnTo>
                    <a:pt x="10620" y="5586"/>
                  </a:lnTo>
                  <a:lnTo>
                    <a:pt x="10633" y="5310"/>
                  </a:lnTo>
                  <a:lnTo>
                    <a:pt x="10620" y="5035"/>
                  </a:lnTo>
                  <a:lnTo>
                    <a:pt x="10606" y="4772"/>
                  </a:lnTo>
                  <a:lnTo>
                    <a:pt x="10564" y="4497"/>
                  </a:lnTo>
                  <a:lnTo>
                    <a:pt x="10523" y="4235"/>
                  </a:lnTo>
                  <a:lnTo>
                    <a:pt x="10468" y="3986"/>
                  </a:lnTo>
                  <a:lnTo>
                    <a:pt x="10385" y="3738"/>
                  </a:lnTo>
                  <a:lnTo>
                    <a:pt x="10302" y="3490"/>
                  </a:lnTo>
                  <a:lnTo>
                    <a:pt x="10206" y="3242"/>
                  </a:lnTo>
                  <a:lnTo>
                    <a:pt x="10109" y="3007"/>
                  </a:lnTo>
                  <a:lnTo>
                    <a:pt x="9985" y="2773"/>
                  </a:lnTo>
                  <a:lnTo>
                    <a:pt x="9861" y="2552"/>
                  </a:lnTo>
                  <a:lnTo>
                    <a:pt x="9723" y="2345"/>
                  </a:lnTo>
                  <a:lnTo>
                    <a:pt x="9572" y="2138"/>
                  </a:lnTo>
                  <a:lnTo>
                    <a:pt x="9420" y="1932"/>
                  </a:lnTo>
                  <a:lnTo>
                    <a:pt x="9254" y="1738"/>
                  </a:lnTo>
                  <a:lnTo>
                    <a:pt x="9075" y="1559"/>
                  </a:lnTo>
                  <a:lnTo>
                    <a:pt x="8882" y="1380"/>
                  </a:lnTo>
                  <a:lnTo>
                    <a:pt x="8703" y="1214"/>
                  </a:lnTo>
                  <a:lnTo>
                    <a:pt x="8496" y="1049"/>
                  </a:lnTo>
                  <a:lnTo>
                    <a:pt x="8289" y="911"/>
                  </a:lnTo>
                  <a:lnTo>
                    <a:pt x="8068" y="773"/>
                  </a:lnTo>
                  <a:lnTo>
                    <a:pt x="7848" y="635"/>
                  </a:lnTo>
                  <a:lnTo>
                    <a:pt x="7613" y="525"/>
                  </a:lnTo>
                  <a:lnTo>
                    <a:pt x="7379" y="415"/>
                  </a:lnTo>
                  <a:lnTo>
                    <a:pt x="7144" y="318"/>
                  </a:lnTo>
                  <a:lnTo>
                    <a:pt x="6896" y="235"/>
                  </a:lnTo>
                  <a:lnTo>
                    <a:pt x="6648" y="166"/>
                  </a:lnTo>
                  <a:lnTo>
                    <a:pt x="6386" y="111"/>
                  </a:lnTo>
                  <a:lnTo>
                    <a:pt x="6124" y="56"/>
                  </a:lnTo>
                  <a:lnTo>
                    <a:pt x="5862" y="28"/>
                  </a:lnTo>
                  <a:lnTo>
                    <a:pt x="5586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0" name="Google Shape;420;p10"/>
            <p:cNvSpPr/>
            <p:nvPr/>
          </p:nvSpPr>
          <p:spPr>
            <a:xfrm>
              <a:off x="4202675" y="2649250"/>
              <a:ext cx="265525" cy="265850"/>
            </a:xfrm>
            <a:custGeom>
              <a:rect b="b" l="l" r="r" t="t"/>
              <a:pathLst>
                <a:path extrusionOk="0" h="10634" w="10621">
                  <a:moveTo>
                    <a:pt x="5035" y="0"/>
                  </a:moveTo>
                  <a:lnTo>
                    <a:pt x="4773" y="28"/>
                  </a:lnTo>
                  <a:lnTo>
                    <a:pt x="4497" y="55"/>
                  </a:lnTo>
                  <a:lnTo>
                    <a:pt x="4235" y="111"/>
                  </a:lnTo>
                  <a:lnTo>
                    <a:pt x="3987" y="166"/>
                  </a:lnTo>
                  <a:lnTo>
                    <a:pt x="3738" y="235"/>
                  </a:lnTo>
                  <a:lnTo>
                    <a:pt x="3490" y="317"/>
                  </a:lnTo>
                  <a:lnTo>
                    <a:pt x="3242" y="414"/>
                  </a:lnTo>
                  <a:lnTo>
                    <a:pt x="3007" y="524"/>
                  </a:lnTo>
                  <a:lnTo>
                    <a:pt x="2773" y="635"/>
                  </a:lnTo>
                  <a:lnTo>
                    <a:pt x="2552" y="773"/>
                  </a:lnTo>
                  <a:lnTo>
                    <a:pt x="2345" y="910"/>
                  </a:lnTo>
                  <a:lnTo>
                    <a:pt x="2139" y="1048"/>
                  </a:lnTo>
                  <a:lnTo>
                    <a:pt x="1932" y="1214"/>
                  </a:lnTo>
                  <a:lnTo>
                    <a:pt x="1739" y="1379"/>
                  </a:lnTo>
                  <a:lnTo>
                    <a:pt x="1559" y="1559"/>
                  </a:lnTo>
                  <a:lnTo>
                    <a:pt x="1380" y="1738"/>
                  </a:lnTo>
                  <a:lnTo>
                    <a:pt x="1215" y="1931"/>
                  </a:lnTo>
                  <a:lnTo>
                    <a:pt x="1049" y="2138"/>
                  </a:lnTo>
                  <a:lnTo>
                    <a:pt x="911" y="2345"/>
                  </a:lnTo>
                  <a:lnTo>
                    <a:pt x="773" y="2552"/>
                  </a:lnTo>
                  <a:lnTo>
                    <a:pt x="635" y="2786"/>
                  </a:lnTo>
                  <a:lnTo>
                    <a:pt x="525" y="3007"/>
                  </a:lnTo>
                  <a:lnTo>
                    <a:pt x="415" y="3241"/>
                  </a:lnTo>
                  <a:lnTo>
                    <a:pt x="318" y="3489"/>
                  </a:lnTo>
                  <a:lnTo>
                    <a:pt x="235" y="3738"/>
                  </a:lnTo>
                  <a:lnTo>
                    <a:pt x="166" y="3986"/>
                  </a:lnTo>
                  <a:lnTo>
                    <a:pt x="111" y="4248"/>
                  </a:lnTo>
                  <a:lnTo>
                    <a:pt x="56" y="4510"/>
                  </a:lnTo>
                  <a:lnTo>
                    <a:pt x="29" y="4772"/>
                  </a:lnTo>
                  <a:lnTo>
                    <a:pt x="1" y="5034"/>
                  </a:lnTo>
                  <a:lnTo>
                    <a:pt x="1" y="5310"/>
                  </a:lnTo>
                  <a:lnTo>
                    <a:pt x="1" y="5586"/>
                  </a:lnTo>
                  <a:lnTo>
                    <a:pt x="29" y="5861"/>
                  </a:lnTo>
                  <a:lnTo>
                    <a:pt x="56" y="6123"/>
                  </a:lnTo>
                  <a:lnTo>
                    <a:pt x="111" y="6385"/>
                  </a:lnTo>
                  <a:lnTo>
                    <a:pt x="166" y="6634"/>
                  </a:lnTo>
                  <a:lnTo>
                    <a:pt x="235" y="6896"/>
                  </a:lnTo>
                  <a:lnTo>
                    <a:pt x="318" y="7144"/>
                  </a:lnTo>
                  <a:lnTo>
                    <a:pt x="415" y="7378"/>
                  </a:lnTo>
                  <a:lnTo>
                    <a:pt x="525" y="7613"/>
                  </a:lnTo>
                  <a:lnTo>
                    <a:pt x="635" y="7847"/>
                  </a:lnTo>
                  <a:lnTo>
                    <a:pt x="773" y="8068"/>
                  </a:lnTo>
                  <a:lnTo>
                    <a:pt x="911" y="8289"/>
                  </a:lnTo>
                  <a:lnTo>
                    <a:pt x="1049" y="8495"/>
                  </a:lnTo>
                  <a:lnTo>
                    <a:pt x="1215" y="8689"/>
                  </a:lnTo>
                  <a:lnTo>
                    <a:pt x="1380" y="8882"/>
                  </a:lnTo>
                  <a:lnTo>
                    <a:pt x="1559" y="9075"/>
                  </a:lnTo>
                  <a:lnTo>
                    <a:pt x="1739" y="9240"/>
                  </a:lnTo>
                  <a:lnTo>
                    <a:pt x="1932" y="9419"/>
                  </a:lnTo>
                  <a:lnTo>
                    <a:pt x="2139" y="9571"/>
                  </a:lnTo>
                  <a:lnTo>
                    <a:pt x="2345" y="9723"/>
                  </a:lnTo>
                  <a:lnTo>
                    <a:pt x="2552" y="9861"/>
                  </a:lnTo>
                  <a:lnTo>
                    <a:pt x="2773" y="9985"/>
                  </a:lnTo>
                  <a:lnTo>
                    <a:pt x="3007" y="10109"/>
                  </a:lnTo>
                  <a:lnTo>
                    <a:pt x="3242" y="10206"/>
                  </a:lnTo>
                  <a:lnTo>
                    <a:pt x="3490" y="10302"/>
                  </a:lnTo>
                  <a:lnTo>
                    <a:pt x="3738" y="10385"/>
                  </a:lnTo>
                  <a:lnTo>
                    <a:pt x="3987" y="10454"/>
                  </a:lnTo>
                  <a:lnTo>
                    <a:pt x="4235" y="10523"/>
                  </a:lnTo>
                  <a:lnTo>
                    <a:pt x="4497" y="10564"/>
                  </a:lnTo>
                  <a:lnTo>
                    <a:pt x="4773" y="10606"/>
                  </a:lnTo>
                  <a:lnTo>
                    <a:pt x="5035" y="10619"/>
                  </a:lnTo>
                  <a:lnTo>
                    <a:pt x="5311" y="10633"/>
                  </a:lnTo>
                  <a:lnTo>
                    <a:pt x="5586" y="10619"/>
                  </a:lnTo>
                  <a:lnTo>
                    <a:pt x="5862" y="10606"/>
                  </a:lnTo>
                  <a:lnTo>
                    <a:pt x="6124" y="10564"/>
                  </a:lnTo>
                  <a:lnTo>
                    <a:pt x="6386" y="10523"/>
                  </a:lnTo>
                  <a:lnTo>
                    <a:pt x="6634" y="10454"/>
                  </a:lnTo>
                  <a:lnTo>
                    <a:pt x="6896" y="10385"/>
                  </a:lnTo>
                  <a:lnTo>
                    <a:pt x="7145" y="10302"/>
                  </a:lnTo>
                  <a:lnTo>
                    <a:pt x="7379" y="10206"/>
                  </a:lnTo>
                  <a:lnTo>
                    <a:pt x="7614" y="10109"/>
                  </a:lnTo>
                  <a:lnTo>
                    <a:pt x="7848" y="9985"/>
                  </a:lnTo>
                  <a:lnTo>
                    <a:pt x="8069" y="9861"/>
                  </a:lnTo>
                  <a:lnTo>
                    <a:pt x="8289" y="9723"/>
                  </a:lnTo>
                  <a:lnTo>
                    <a:pt x="8496" y="9571"/>
                  </a:lnTo>
                  <a:lnTo>
                    <a:pt x="8689" y="9419"/>
                  </a:lnTo>
                  <a:lnTo>
                    <a:pt x="8882" y="9240"/>
                  </a:lnTo>
                  <a:lnTo>
                    <a:pt x="9075" y="9075"/>
                  </a:lnTo>
                  <a:lnTo>
                    <a:pt x="9241" y="8882"/>
                  </a:lnTo>
                  <a:lnTo>
                    <a:pt x="9406" y="8689"/>
                  </a:lnTo>
                  <a:lnTo>
                    <a:pt x="9572" y="8495"/>
                  </a:lnTo>
                  <a:lnTo>
                    <a:pt x="9724" y="8289"/>
                  </a:lnTo>
                  <a:lnTo>
                    <a:pt x="9862" y="8068"/>
                  </a:lnTo>
                  <a:lnTo>
                    <a:pt x="9986" y="7847"/>
                  </a:lnTo>
                  <a:lnTo>
                    <a:pt x="10096" y="7613"/>
                  </a:lnTo>
                  <a:lnTo>
                    <a:pt x="10206" y="7378"/>
                  </a:lnTo>
                  <a:lnTo>
                    <a:pt x="10303" y="7144"/>
                  </a:lnTo>
                  <a:lnTo>
                    <a:pt x="10386" y="6896"/>
                  </a:lnTo>
                  <a:lnTo>
                    <a:pt x="10455" y="6634"/>
                  </a:lnTo>
                  <a:lnTo>
                    <a:pt x="10524" y="6385"/>
                  </a:lnTo>
                  <a:lnTo>
                    <a:pt x="10565" y="6123"/>
                  </a:lnTo>
                  <a:lnTo>
                    <a:pt x="10592" y="5861"/>
                  </a:lnTo>
                  <a:lnTo>
                    <a:pt x="10620" y="5586"/>
                  </a:lnTo>
                  <a:lnTo>
                    <a:pt x="10620" y="5310"/>
                  </a:lnTo>
                  <a:lnTo>
                    <a:pt x="10620" y="5034"/>
                  </a:lnTo>
                  <a:lnTo>
                    <a:pt x="10592" y="4772"/>
                  </a:lnTo>
                  <a:lnTo>
                    <a:pt x="10565" y="4510"/>
                  </a:lnTo>
                  <a:lnTo>
                    <a:pt x="10524" y="4248"/>
                  </a:lnTo>
                  <a:lnTo>
                    <a:pt x="10455" y="3986"/>
                  </a:lnTo>
                  <a:lnTo>
                    <a:pt x="10386" y="3738"/>
                  </a:lnTo>
                  <a:lnTo>
                    <a:pt x="10303" y="3489"/>
                  </a:lnTo>
                  <a:lnTo>
                    <a:pt x="10206" y="3241"/>
                  </a:lnTo>
                  <a:lnTo>
                    <a:pt x="10096" y="3007"/>
                  </a:lnTo>
                  <a:lnTo>
                    <a:pt x="9986" y="2786"/>
                  </a:lnTo>
                  <a:lnTo>
                    <a:pt x="9862" y="2552"/>
                  </a:lnTo>
                  <a:lnTo>
                    <a:pt x="9724" y="2345"/>
                  </a:lnTo>
                  <a:lnTo>
                    <a:pt x="9572" y="2138"/>
                  </a:lnTo>
                  <a:lnTo>
                    <a:pt x="9406" y="1931"/>
                  </a:lnTo>
                  <a:lnTo>
                    <a:pt x="9241" y="1738"/>
                  </a:lnTo>
                  <a:lnTo>
                    <a:pt x="9075" y="1559"/>
                  </a:lnTo>
                  <a:lnTo>
                    <a:pt x="8882" y="1379"/>
                  </a:lnTo>
                  <a:lnTo>
                    <a:pt x="8689" y="1214"/>
                  </a:lnTo>
                  <a:lnTo>
                    <a:pt x="8496" y="1048"/>
                  </a:lnTo>
                  <a:lnTo>
                    <a:pt x="8289" y="910"/>
                  </a:lnTo>
                  <a:lnTo>
                    <a:pt x="8069" y="773"/>
                  </a:lnTo>
                  <a:lnTo>
                    <a:pt x="7848" y="635"/>
                  </a:lnTo>
                  <a:lnTo>
                    <a:pt x="7614" y="524"/>
                  </a:lnTo>
                  <a:lnTo>
                    <a:pt x="7379" y="414"/>
                  </a:lnTo>
                  <a:lnTo>
                    <a:pt x="7145" y="317"/>
                  </a:lnTo>
                  <a:lnTo>
                    <a:pt x="6896" y="235"/>
                  </a:lnTo>
                  <a:lnTo>
                    <a:pt x="6634" y="166"/>
                  </a:lnTo>
                  <a:lnTo>
                    <a:pt x="6386" y="111"/>
                  </a:lnTo>
                  <a:lnTo>
                    <a:pt x="6124" y="55"/>
                  </a:lnTo>
                  <a:lnTo>
                    <a:pt x="5862" y="28"/>
                  </a:lnTo>
                  <a:lnTo>
                    <a:pt x="5586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1" name="Google Shape;421;p10"/>
            <p:cNvSpPr/>
            <p:nvPr/>
          </p:nvSpPr>
          <p:spPr>
            <a:xfrm>
              <a:off x="4068225" y="2680275"/>
              <a:ext cx="78975" cy="78975"/>
            </a:xfrm>
            <a:custGeom>
              <a:rect b="b" l="l" r="r" t="t"/>
              <a:pathLst>
                <a:path extrusionOk="0" h="3159" w="3159">
                  <a:moveTo>
                    <a:pt x="1407" y="0"/>
                  </a:moveTo>
                  <a:lnTo>
                    <a:pt x="1255" y="28"/>
                  </a:lnTo>
                  <a:lnTo>
                    <a:pt x="1104" y="69"/>
                  </a:lnTo>
                  <a:lnTo>
                    <a:pt x="966" y="125"/>
                  </a:lnTo>
                  <a:lnTo>
                    <a:pt x="828" y="194"/>
                  </a:lnTo>
                  <a:lnTo>
                    <a:pt x="690" y="262"/>
                  </a:lnTo>
                  <a:lnTo>
                    <a:pt x="566" y="359"/>
                  </a:lnTo>
                  <a:lnTo>
                    <a:pt x="456" y="456"/>
                  </a:lnTo>
                  <a:lnTo>
                    <a:pt x="359" y="580"/>
                  </a:lnTo>
                  <a:lnTo>
                    <a:pt x="263" y="690"/>
                  </a:lnTo>
                  <a:lnTo>
                    <a:pt x="180" y="828"/>
                  </a:lnTo>
                  <a:lnTo>
                    <a:pt x="125" y="966"/>
                  </a:lnTo>
                  <a:lnTo>
                    <a:pt x="69" y="1104"/>
                  </a:lnTo>
                  <a:lnTo>
                    <a:pt x="28" y="1255"/>
                  </a:lnTo>
                  <a:lnTo>
                    <a:pt x="0" y="1421"/>
                  </a:lnTo>
                  <a:lnTo>
                    <a:pt x="0" y="1573"/>
                  </a:lnTo>
                  <a:lnTo>
                    <a:pt x="0" y="1738"/>
                  </a:lnTo>
                  <a:lnTo>
                    <a:pt x="28" y="1890"/>
                  </a:lnTo>
                  <a:lnTo>
                    <a:pt x="69" y="2042"/>
                  </a:lnTo>
                  <a:lnTo>
                    <a:pt x="125" y="2193"/>
                  </a:lnTo>
                  <a:lnTo>
                    <a:pt x="180" y="2331"/>
                  </a:lnTo>
                  <a:lnTo>
                    <a:pt x="263" y="2455"/>
                  </a:lnTo>
                  <a:lnTo>
                    <a:pt x="359" y="2579"/>
                  </a:lnTo>
                  <a:lnTo>
                    <a:pt x="456" y="2690"/>
                  </a:lnTo>
                  <a:lnTo>
                    <a:pt x="566" y="2800"/>
                  </a:lnTo>
                  <a:lnTo>
                    <a:pt x="690" y="2883"/>
                  </a:lnTo>
                  <a:lnTo>
                    <a:pt x="828" y="2966"/>
                  </a:lnTo>
                  <a:lnTo>
                    <a:pt x="966" y="3034"/>
                  </a:lnTo>
                  <a:lnTo>
                    <a:pt x="1104" y="3090"/>
                  </a:lnTo>
                  <a:lnTo>
                    <a:pt x="1255" y="3117"/>
                  </a:lnTo>
                  <a:lnTo>
                    <a:pt x="1407" y="3145"/>
                  </a:lnTo>
                  <a:lnTo>
                    <a:pt x="1573" y="3159"/>
                  </a:lnTo>
                  <a:lnTo>
                    <a:pt x="1738" y="3145"/>
                  </a:lnTo>
                  <a:lnTo>
                    <a:pt x="1890" y="3117"/>
                  </a:lnTo>
                  <a:lnTo>
                    <a:pt x="2042" y="3090"/>
                  </a:lnTo>
                  <a:lnTo>
                    <a:pt x="2193" y="3034"/>
                  </a:lnTo>
                  <a:lnTo>
                    <a:pt x="2331" y="2966"/>
                  </a:lnTo>
                  <a:lnTo>
                    <a:pt x="2455" y="2883"/>
                  </a:lnTo>
                  <a:lnTo>
                    <a:pt x="2579" y="2800"/>
                  </a:lnTo>
                  <a:lnTo>
                    <a:pt x="2690" y="2690"/>
                  </a:lnTo>
                  <a:lnTo>
                    <a:pt x="2786" y="2579"/>
                  </a:lnTo>
                  <a:lnTo>
                    <a:pt x="2883" y="2455"/>
                  </a:lnTo>
                  <a:lnTo>
                    <a:pt x="2966" y="2331"/>
                  </a:lnTo>
                  <a:lnTo>
                    <a:pt x="3035" y="2193"/>
                  </a:lnTo>
                  <a:lnTo>
                    <a:pt x="3076" y="2042"/>
                  </a:lnTo>
                  <a:lnTo>
                    <a:pt x="3117" y="1890"/>
                  </a:lnTo>
                  <a:lnTo>
                    <a:pt x="3145" y="1738"/>
                  </a:lnTo>
                  <a:lnTo>
                    <a:pt x="3159" y="1573"/>
                  </a:lnTo>
                  <a:lnTo>
                    <a:pt x="3145" y="1421"/>
                  </a:lnTo>
                  <a:lnTo>
                    <a:pt x="3117" y="1255"/>
                  </a:lnTo>
                  <a:lnTo>
                    <a:pt x="3076" y="1104"/>
                  </a:lnTo>
                  <a:lnTo>
                    <a:pt x="3035" y="966"/>
                  </a:lnTo>
                  <a:lnTo>
                    <a:pt x="2966" y="828"/>
                  </a:lnTo>
                  <a:lnTo>
                    <a:pt x="2883" y="690"/>
                  </a:lnTo>
                  <a:lnTo>
                    <a:pt x="2786" y="580"/>
                  </a:lnTo>
                  <a:lnTo>
                    <a:pt x="2690" y="456"/>
                  </a:lnTo>
                  <a:lnTo>
                    <a:pt x="2579" y="359"/>
                  </a:lnTo>
                  <a:lnTo>
                    <a:pt x="2455" y="262"/>
                  </a:lnTo>
                  <a:lnTo>
                    <a:pt x="2331" y="194"/>
                  </a:lnTo>
                  <a:lnTo>
                    <a:pt x="2193" y="125"/>
                  </a:lnTo>
                  <a:lnTo>
                    <a:pt x="2042" y="69"/>
                  </a:lnTo>
                  <a:lnTo>
                    <a:pt x="1890" y="28"/>
                  </a:lnTo>
                  <a:lnTo>
                    <a:pt x="1738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2" name="Google Shape;422;p10"/>
            <p:cNvSpPr/>
            <p:nvPr/>
          </p:nvSpPr>
          <p:spPr>
            <a:xfrm>
              <a:off x="4654350" y="3247775"/>
              <a:ext cx="157575" cy="106200"/>
            </a:xfrm>
            <a:custGeom>
              <a:rect b="b" l="l" r="r" t="t"/>
              <a:pathLst>
                <a:path extrusionOk="0" h="4248" w="6303">
                  <a:moveTo>
                    <a:pt x="3158" y="0"/>
                  </a:moveTo>
                  <a:lnTo>
                    <a:pt x="2827" y="14"/>
                  </a:lnTo>
                  <a:lnTo>
                    <a:pt x="2524" y="69"/>
                  </a:lnTo>
                  <a:lnTo>
                    <a:pt x="2221" y="152"/>
                  </a:lnTo>
                  <a:lnTo>
                    <a:pt x="1931" y="249"/>
                  </a:lnTo>
                  <a:lnTo>
                    <a:pt x="1655" y="387"/>
                  </a:lnTo>
                  <a:lnTo>
                    <a:pt x="1393" y="538"/>
                  </a:lnTo>
                  <a:lnTo>
                    <a:pt x="1145" y="731"/>
                  </a:lnTo>
                  <a:lnTo>
                    <a:pt x="924" y="924"/>
                  </a:lnTo>
                  <a:lnTo>
                    <a:pt x="717" y="1159"/>
                  </a:lnTo>
                  <a:lnTo>
                    <a:pt x="538" y="1393"/>
                  </a:lnTo>
                  <a:lnTo>
                    <a:pt x="386" y="1655"/>
                  </a:lnTo>
                  <a:lnTo>
                    <a:pt x="248" y="1931"/>
                  </a:lnTo>
                  <a:lnTo>
                    <a:pt x="138" y="2221"/>
                  </a:lnTo>
                  <a:lnTo>
                    <a:pt x="69" y="2524"/>
                  </a:lnTo>
                  <a:lnTo>
                    <a:pt x="14" y="2841"/>
                  </a:lnTo>
                  <a:lnTo>
                    <a:pt x="0" y="3159"/>
                  </a:lnTo>
                  <a:lnTo>
                    <a:pt x="14" y="3448"/>
                  </a:lnTo>
                  <a:lnTo>
                    <a:pt x="55" y="3724"/>
                  </a:lnTo>
                  <a:lnTo>
                    <a:pt x="111" y="3986"/>
                  </a:lnTo>
                  <a:lnTo>
                    <a:pt x="193" y="4248"/>
                  </a:lnTo>
                  <a:lnTo>
                    <a:pt x="6110" y="4248"/>
                  </a:lnTo>
                  <a:lnTo>
                    <a:pt x="6192" y="3986"/>
                  </a:lnTo>
                  <a:lnTo>
                    <a:pt x="6261" y="3724"/>
                  </a:lnTo>
                  <a:lnTo>
                    <a:pt x="6289" y="3448"/>
                  </a:lnTo>
                  <a:lnTo>
                    <a:pt x="6303" y="3159"/>
                  </a:lnTo>
                  <a:lnTo>
                    <a:pt x="6289" y="2841"/>
                  </a:lnTo>
                  <a:lnTo>
                    <a:pt x="6248" y="2524"/>
                  </a:lnTo>
                  <a:lnTo>
                    <a:pt x="6165" y="2221"/>
                  </a:lnTo>
                  <a:lnTo>
                    <a:pt x="6054" y="1931"/>
                  </a:lnTo>
                  <a:lnTo>
                    <a:pt x="5930" y="1655"/>
                  </a:lnTo>
                  <a:lnTo>
                    <a:pt x="5765" y="1393"/>
                  </a:lnTo>
                  <a:lnTo>
                    <a:pt x="5586" y="1159"/>
                  </a:lnTo>
                  <a:lnTo>
                    <a:pt x="5379" y="924"/>
                  </a:lnTo>
                  <a:lnTo>
                    <a:pt x="5158" y="731"/>
                  </a:lnTo>
                  <a:lnTo>
                    <a:pt x="4924" y="538"/>
                  </a:lnTo>
                  <a:lnTo>
                    <a:pt x="4662" y="387"/>
                  </a:lnTo>
                  <a:lnTo>
                    <a:pt x="4386" y="249"/>
                  </a:lnTo>
                  <a:lnTo>
                    <a:pt x="4096" y="152"/>
                  </a:lnTo>
                  <a:lnTo>
                    <a:pt x="3793" y="69"/>
                  </a:lnTo>
                  <a:lnTo>
                    <a:pt x="3476" y="14"/>
                  </a:lnTo>
                  <a:lnTo>
                    <a:pt x="3158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3" name="Google Shape;423;p10"/>
            <p:cNvSpPr/>
            <p:nvPr/>
          </p:nvSpPr>
          <p:spPr>
            <a:xfrm>
              <a:off x="4134075" y="3132275"/>
              <a:ext cx="265850" cy="221700"/>
            </a:xfrm>
            <a:custGeom>
              <a:rect b="b" l="l" r="r" t="t"/>
              <a:pathLst>
                <a:path extrusionOk="0" h="8868" w="10634">
                  <a:moveTo>
                    <a:pt x="5310" y="0"/>
                  </a:moveTo>
                  <a:lnTo>
                    <a:pt x="5048" y="14"/>
                  </a:lnTo>
                  <a:lnTo>
                    <a:pt x="4772" y="28"/>
                  </a:lnTo>
                  <a:lnTo>
                    <a:pt x="4510" y="69"/>
                  </a:lnTo>
                  <a:lnTo>
                    <a:pt x="4248" y="111"/>
                  </a:lnTo>
                  <a:lnTo>
                    <a:pt x="3986" y="180"/>
                  </a:lnTo>
                  <a:lnTo>
                    <a:pt x="3738" y="249"/>
                  </a:lnTo>
                  <a:lnTo>
                    <a:pt x="3490" y="331"/>
                  </a:lnTo>
                  <a:lnTo>
                    <a:pt x="3241" y="428"/>
                  </a:lnTo>
                  <a:lnTo>
                    <a:pt x="3007" y="524"/>
                  </a:lnTo>
                  <a:lnTo>
                    <a:pt x="2786" y="649"/>
                  </a:lnTo>
                  <a:lnTo>
                    <a:pt x="2566" y="773"/>
                  </a:lnTo>
                  <a:lnTo>
                    <a:pt x="2345" y="911"/>
                  </a:lnTo>
                  <a:lnTo>
                    <a:pt x="2138" y="1062"/>
                  </a:lnTo>
                  <a:lnTo>
                    <a:pt x="1931" y="1214"/>
                  </a:lnTo>
                  <a:lnTo>
                    <a:pt x="1738" y="1393"/>
                  </a:lnTo>
                  <a:lnTo>
                    <a:pt x="1559" y="1559"/>
                  </a:lnTo>
                  <a:lnTo>
                    <a:pt x="1380" y="1752"/>
                  </a:lnTo>
                  <a:lnTo>
                    <a:pt x="1214" y="1945"/>
                  </a:lnTo>
                  <a:lnTo>
                    <a:pt x="1062" y="2138"/>
                  </a:lnTo>
                  <a:lnTo>
                    <a:pt x="911" y="2345"/>
                  </a:lnTo>
                  <a:lnTo>
                    <a:pt x="773" y="2566"/>
                  </a:lnTo>
                  <a:lnTo>
                    <a:pt x="649" y="2786"/>
                  </a:lnTo>
                  <a:lnTo>
                    <a:pt x="525" y="3021"/>
                  </a:lnTo>
                  <a:lnTo>
                    <a:pt x="414" y="3255"/>
                  </a:lnTo>
                  <a:lnTo>
                    <a:pt x="332" y="3490"/>
                  </a:lnTo>
                  <a:lnTo>
                    <a:pt x="235" y="3738"/>
                  </a:lnTo>
                  <a:lnTo>
                    <a:pt x="166" y="3986"/>
                  </a:lnTo>
                  <a:lnTo>
                    <a:pt x="111" y="4248"/>
                  </a:lnTo>
                  <a:lnTo>
                    <a:pt x="70" y="4510"/>
                  </a:lnTo>
                  <a:lnTo>
                    <a:pt x="28" y="4772"/>
                  </a:lnTo>
                  <a:lnTo>
                    <a:pt x="14" y="5048"/>
                  </a:lnTo>
                  <a:lnTo>
                    <a:pt x="1" y="5324"/>
                  </a:lnTo>
                  <a:lnTo>
                    <a:pt x="14" y="5572"/>
                  </a:lnTo>
                  <a:lnTo>
                    <a:pt x="28" y="5820"/>
                  </a:lnTo>
                  <a:lnTo>
                    <a:pt x="56" y="6068"/>
                  </a:lnTo>
                  <a:lnTo>
                    <a:pt x="97" y="6317"/>
                  </a:lnTo>
                  <a:lnTo>
                    <a:pt x="152" y="6565"/>
                  </a:lnTo>
                  <a:lnTo>
                    <a:pt x="207" y="6799"/>
                  </a:lnTo>
                  <a:lnTo>
                    <a:pt x="276" y="7020"/>
                  </a:lnTo>
                  <a:lnTo>
                    <a:pt x="359" y="7254"/>
                  </a:lnTo>
                  <a:lnTo>
                    <a:pt x="456" y="7475"/>
                  </a:lnTo>
                  <a:lnTo>
                    <a:pt x="566" y="7696"/>
                  </a:lnTo>
                  <a:lnTo>
                    <a:pt x="676" y="7903"/>
                  </a:lnTo>
                  <a:lnTo>
                    <a:pt x="787" y="8110"/>
                  </a:lnTo>
                  <a:lnTo>
                    <a:pt x="925" y="8303"/>
                  </a:lnTo>
                  <a:lnTo>
                    <a:pt x="1062" y="8496"/>
                  </a:lnTo>
                  <a:lnTo>
                    <a:pt x="1200" y="8689"/>
                  </a:lnTo>
                  <a:lnTo>
                    <a:pt x="1366" y="8868"/>
                  </a:lnTo>
                  <a:lnTo>
                    <a:pt x="9268" y="8868"/>
                  </a:lnTo>
                  <a:lnTo>
                    <a:pt x="9434" y="8689"/>
                  </a:lnTo>
                  <a:lnTo>
                    <a:pt x="9572" y="8496"/>
                  </a:lnTo>
                  <a:lnTo>
                    <a:pt x="9709" y="8303"/>
                  </a:lnTo>
                  <a:lnTo>
                    <a:pt x="9847" y="8110"/>
                  </a:lnTo>
                  <a:lnTo>
                    <a:pt x="9958" y="7903"/>
                  </a:lnTo>
                  <a:lnTo>
                    <a:pt x="10068" y="7696"/>
                  </a:lnTo>
                  <a:lnTo>
                    <a:pt x="10178" y="7475"/>
                  </a:lnTo>
                  <a:lnTo>
                    <a:pt x="10275" y="7254"/>
                  </a:lnTo>
                  <a:lnTo>
                    <a:pt x="10344" y="7020"/>
                  </a:lnTo>
                  <a:lnTo>
                    <a:pt x="10427" y="6799"/>
                  </a:lnTo>
                  <a:lnTo>
                    <a:pt x="10482" y="6565"/>
                  </a:lnTo>
                  <a:lnTo>
                    <a:pt x="10537" y="6317"/>
                  </a:lnTo>
                  <a:lnTo>
                    <a:pt x="10578" y="6068"/>
                  </a:lnTo>
                  <a:lnTo>
                    <a:pt x="10606" y="5820"/>
                  </a:lnTo>
                  <a:lnTo>
                    <a:pt x="10620" y="5572"/>
                  </a:lnTo>
                  <a:lnTo>
                    <a:pt x="10633" y="5324"/>
                  </a:lnTo>
                  <a:lnTo>
                    <a:pt x="10620" y="5048"/>
                  </a:lnTo>
                  <a:lnTo>
                    <a:pt x="10606" y="4772"/>
                  </a:lnTo>
                  <a:lnTo>
                    <a:pt x="10564" y="4510"/>
                  </a:lnTo>
                  <a:lnTo>
                    <a:pt x="10523" y="4248"/>
                  </a:lnTo>
                  <a:lnTo>
                    <a:pt x="10468" y="3986"/>
                  </a:lnTo>
                  <a:lnTo>
                    <a:pt x="10385" y="3738"/>
                  </a:lnTo>
                  <a:lnTo>
                    <a:pt x="10302" y="3490"/>
                  </a:lnTo>
                  <a:lnTo>
                    <a:pt x="10206" y="3255"/>
                  </a:lnTo>
                  <a:lnTo>
                    <a:pt x="10109" y="3021"/>
                  </a:lnTo>
                  <a:lnTo>
                    <a:pt x="9985" y="2786"/>
                  </a:lnTo>
                  <a:lnTo>
                    <a:pt x="9861" y="2566"/>
                  </a:lnTo>
                  <a:lnTo>
                    <a:pt x="9723" y="2345"/>
                  </a:lnTo>
                  <a:lnTo>
                    <a:pt x="9572" y="2138"/>
                  </a:lnTo>
                  <a:lnTo>
                    <a:pt x="9420" y="1945"/>
                  </a:lnTo>
                  <a:lnTo>
                    <a:pt x="9254" y="1752"/>
                  </a:lnTo>
                  <a:lnTo>
                    <a:pt x="9075" y="1559"/>
                  </a:lnTo>
                  <a:lnTo>
                    <a:pt x="8896" y="1393"/>
                  </a:lnTo>
                  <a:lnTo>
                    <a:pt x="8703" y="1214"/>
                  </a:lnTo>
                  <a:lnTo>
                    <a:pt x="8496" y="1062"/>
                  </a:lnTo>
                  <a:lnTo>
                    <a:pt x="8289" y="911"/>
                  </a:lnTo>
                  <a:lnTo>
                    <a:pt x="8068" y="773"/>
                  </a:lnTo>
                  <a:lnTo>
                    <a:pt x="7848" y="649"/>
                  </a:lnTo>
                  <a:lnTo>
                    <a:pt x="7627" y="524"/>
                  </a:lnTo>
                  <a:lnTo>
                    <a:pt x="7379" y="428"/>
                  </a:lnTo>
                  <a:lnTo>
                    <a:pt x="7144" y="331"/>
                  </a:lnTo>
                  <a:lnTo>
                    <a:pt x="6896" y="249"/>
                  </a:lnTo>
                  <a:lnTo>
                    <a:pt x="6648" y="180"/>
                  </a:lnTo>
                  <a:lnTo>
                    <a:pt x="6386" y="111"/>
                  </a:lnTo>
                  <a:lnTo>
                    <a:pt x="6124" y="69"/>
                  </a:lnTo>
                  <a:lnTo>
                    <a:pt x="5862" y="28"/>
                  </a:lnTo>
                  <a:lnTo>
                    <a:pt x="5586" y="14"/>
                  </a:lnTo>
                  <a:lnTo>
                    <a:pt x="5310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4" name="Google Shape;424;p10"/>
            <p:cNvSpPr/>
            <p:nvPr/>
          </p:nvSpPr>
          <p:spPr>
            <a:xfrm>
              <a:off x="3972375" y="3276725"/>
              <a:ext cx="78975" cy="77250"/>
            </a:xfrm>
            <a:custGeom>
              <a:rect b="b" l="l" r="r" t="t"/>
              <a:pathLst>
                <a:path extrusionOk="0" h="3090" w="3159">
                  <a:moveTo>
                    <a:pt x="1421" y="1"/>
                  </a:moveTo>
                  <a:lnTo>
                    <a:pt x="1269" y="28"/>
                  </a:lnTo>
                  <a:lnTo>
                    <a:pt x="1118" y="70"/>
                  </a:lnTo>
                  <a:lnTo>
                    <a:pt x="966" y="125"/>
                  </a:lnTo>
                  <a:lnTo>
                    <a:pt x="828" y="194"/>
                  </a:lnTo>
                  <a:lnTo>
                    <a:pt x="704" y="263"/>
                  </a:lnTo>
                  <a:lnTo>
                    <a:pt x="580" y="359"/>
                  </a:lnTo>
                  <a:lnTo>
                    <a:pt x="469" y="456"/>
                  </a:lnTo>
                  <a:lnTo>
                    <a:pt x="359" y="566"/>
                  </a:lnTo>
                  <a:lnTo>
                    <a:pt x="276" y="690"/>
                  </a:lnTo>
                  <a:lnTo>
                    <a:pt x="194" y="828"/>
                  </a:lnTo>
                  <a:lnTo>
                    <a:pt x="125" y="966"/>
                  </a:lnTo>
                  <a:lnTo>
                    <a:pt x="70" y="1104"/>
                  </a:lnTo>
                  <a:lnTo>
                    <a:pt x="42" y="1256"/>
                  </a:lnTo>
                  <a:lnTo>
                    <a:pt x="14" y="1421"/>
                  </a:lnTo>
                  <a:lnTo>
                    <a:pt x="1" y="1573"/>
                  </a:lnTo>
                  <a:lnTo>
                    <a:pt x="14" y="1711"/>
                  </a:lnTo>
                  <a:lnTo>
                    <a:pt x="28" y="1835"/>
                  </a:lnTo>
                  <a:lnTo>
                    <a:pt x="56" y="1959"/>
                  </a:lnTo>
                  <a:lnTo>
                    <a:pt x="83" y="2083"/>
                  </a:lnTo>
                  <a:lnTo>
                    <a:pt x="138" y="2207"/>
                  </a:lnTo>
                  <a:lnTo>
                    <a:pt x="194" y="2318"/>
                  </a:lnTo>
                  <a:lnTo>
                    <a:pt x="249" y="2428"/>
                  </a:lnTo>
                  <a:lnTo>
                    <a:pt x="318" y="2525"/>
                  </a:lnTo>
                  <a:lnTo>
                    <a:pt x="401" y="2621"/>
                  </a:lnTo>
                  <a:lnTo>
                    <a:pt x="483" y="2718"/>
                  </a:lnTo>
                  <a:lnTo>
                    <a:pt x="580" y="2800"/>
                  </a:lnTo>
                  <a:lnTo>
                    <a:pt x="676" y="2869"/>
                  </a:lnTo>
                  <a:lnTo>
                    <a:pt x="787" y="2938"/>
                  </a:lnTo>
                  <a:lnTo>
                    <a:pt x="897" y="2993"/>
                  </a:lnTo>
                  <a:lnTo>
                    <a:pt x="1007" y="3049"/>
                  </a:lnTo>
                  <a:lnTo>
                    <a:pt x="1131" y="3090"/>
                  </a:lnTo>
                  <a:lnTo>
                    <a:pt x="2028" y="3090"/>
                  </a:lnTo>
                  <a:lnTo>
                    <a:pt x="2152" y="3049"/>
                  </a:lnTo>
                  <a:lnTo>
                    <a:pt x="2262" y="2993"/>
                  </a:lnTo>
                  <a:lnTo>
                    <a:pt x="2373" y="2938"/>
                  </a:lnTo>
                  <a:lnTo>
                    <a:pt x="2483" y="2869"/>
                  </a:lnTo>
                  <a:lnTo>
                    <a:pt x="2580" y="2800"/>
                  </a:lnTo>
                  <a:lnTo>
                    <a:pt x="2676" y="2718"/>
                  </a:lnTo>
                  <a:lnTo>
                    <a:pt x="2759" y="2621"/>
                  </a:lnTo>
                  <a:lnTo>
                    <a:pt x="2842" y="2525"/>
                  </a:lnTo>
                  <a:lnTo>
                    <a:pt x="2910" y="2428"/>
                  </a:lnTo>
                  <a:lnTo>
                    <a:pt x="2979" y="2318"/>
                  </a:lnTo>
                  <a:lnTo>
                    <a:pt x="3035" y="2207"/>
                  </a:lnTo>
                  <a:lnTo>
                    <a:pt x="3076" y="2083"/>
                  </a:lnTo>
                  <a:lnTo>
                    <a:pt x="3117" y="1959"/>
                  </a:lnTo>
                  <a:lnTo>
                    <a:pt x="3145" y="1835"/>
                  </a:lnTo>
                  <a:lnTo>
                    <a:pt x="3159" y="1711"/>
                  </a:lnTo>
                  <a:lnTo>
                    <a:pt x="3159" y="1573"/>
                  </a:lnTo>
                  <a:lnTo>
                    <a:pt x="3159" y="1421"/>
                  </a:lnTo>
                  <a:lnTo>
                    <a:pt x="3131" y="1256"/>
                  </a:lnTo>
                  <a:lnTo>
                    <a:pt x="3090" y="1104"/>
                  </a:lnTo>
                  <a:lnTo>
                    <a:pt x="3035" y="966"/>
                  </a:lnTo>
                  <a:lnTo>
                    <a:pt x="2966" y="828"/>
                  </a:lnTo>
                  <a:lnTo>
                    <a:pt x="2897" y="690"/>
                  </a:lnTo>
                  <a:lnTo>
                    <a:pt x="2800" y="566"/>
                  </a:lnTo>
                  <a:lnTo>
                    <a:pt x="2704" y="456"/>
                  </a:lnTo>
                  <a:lnTo>
                    <a:pt x="2580" y="359"/>
                  </a:lnTo>
                  <a:lnTo>
                    <a:pt x="2469" y="263"/>
                  </a:lnTo>
                  <a:lnTo>
                    <a:pt x="2331" y="194"/>
                  </a:lnTo>
                  <a:lnTo>
                    <a:pt x="2193" y="125"/>
                  </a:lnTo>
                  <a:lnTo>
                    <a:pt x="2055" y="70"/>
                  </a:lnTo>
                  <a:lnTo>
                    <a:pt x="1904" y="28"/>
                  </a:lnTo>
                  <a:lnTo>
                    <a:pt x="1738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5" name="Google Shape;425;p10"/>
            <p:cNvSpPr/>
            <p:nvPr/>
          </p:nvSpPr>
          <p:spPr>
            <a:xfrm>
              <a:off x="4850525" y="2481000"/>
              <a:ext cx="157575" cy="157925"/>
            </a:xfrm>
            <a:custGeom>
              <a:rect b="b" l="l" r="r" t="t"/>
              <a:pathLst>
                <a:path extrusionOk="0" h="6317" w="6303">
                  <a:moveTo>
                    <a:pt x="3145" y="0"/>
                  </a:moveTo>
                  <a:lnTo>
                    <a:pt x="2827" y="28"/>
                  </a:lnTo>
                  <a:lnTo>
                    <a:pt x="2510" y="69"/>
                  </a:lnTo>
                  <a:lnTo>
                    <a:pt x="2207" y="152"/>
                  </a:lnTo>
                  <a:lnTo>
                    <a:pt x="1917" y="248"/>
                  </a:lnTo>
                  <a:lnTo>
                    <a:pt x="1641" y="386"/>
                  </a:lnTo>
                  <a:lnTo>
                    <a:pt x="1379" y="538"/>
                  </a:lnTo>
                  <a:lnTo>
                    <a:pt x="1145" y="731"/>
                  </a:lnTo>
                  <a:lnTo>
                    <a:pt x="924" y="924"/>
                  </a:lnTo>
                  <a:lnTo>
                    <a:pt x="717" y="1159"/>
                  </a:lnTo>
                  <a:lnTo>
                    <a:pt x="538" y="1393"/>
                  </a:lnTo>
                  <a:lnTo>
                    <a:pt x="373" y="1655"/>
                  </a:lnTo>
                  <a:lnTo>
                    <a:pt x="249" y="1931"/>
                  </a:lnTo>
                  <a:lnTo>
                    <a:pt x="138" y="2221"/>
                  </a:lnTo>
                  <a:lnTo>
                    <a:pt x="55" y="2524"/>
                  </a:lnTo>
                  <a:lnTo>
                    <a:pt x="14" y="2841"/>
                  </a:lnTo>
                  <a:lnTo>
                    <a:pt x="0" y="3158"/>
                  </a:lnTo>
                  <a:lnTo>
                    <a:pt x="14" y="3489"/>
                  </a:lnTo>
                  <a:lnTo>
                    <a:pt x="55" y="3793"/>
                  </a:lnTo>
                  <a:lnTo>
                    <a:pt x="138" y="4096"/>
                  </a:lnTo>
                  <a:lnTo>
                    <a:pt x="249" y="4386"/>
                  </a:lnTo>
                  <a:lnTo>
                    <a:pt x="373" y="4662"/>
                  </a:lnTo>
                  <a:lnTo>
                    <a:pt x="538" y="4924"/>
                  </a:lnTo>
                  <a:lnTo>
                    <a:pt x="717" y="5172"/>
                  </a:lnTo>
                  <a:lnTo>
                    <a:pt x="924" y="5393"/>
                  </a:lnTo>
                  <a:lnTo>
                    <a:pt x="1145" y="5599"/>
                  </a:lnTo>
                  <a:lnTo>
                    <a:pt x="1379" y="5779"/>
                  </a:lnTo>
                  <a:lnTo>
                    <a:pt x="1641" y="5930"/>
                  </a:lnTo>
                  <a:lnTo>
                    <a:pt x="1917" y="6068"/>
                  </a:lnTo>
                  <a:lnTo>
                    <a:pt x="2207" y="6179"/>
                  </a:lnTo>
                  <a:lnTo>
                    <a:pt x="2510" y="6248"/>
                  </a:lnTo>
                  <a:lnTo>
                    <a:pt x="2827" y="6303"/>
                  </a:lnTo>
                  <a:lnTo>
                    <a:pt x="3145" y="6317"/>
                  </a:lnTo>
                  <a:lnTo>
                    <a:pt x="3476" y="6303"/>
                  </a:lnTo>
                  <a:lnTo>
                    <a:pt x="3779" y="6248"/>
                  </a:lnTo>
                  <a:lnTo>
                    <a:pt x="4082" y="6179"/>
                  </a:lnTo>
                  <a:lnTo>
                    <a:pt x="4372" y="6068"/>
                  </a:lnTo>
                  <a:lnTo>
                    <a:pt x="4648" y="5930"/>
                  </a:lnTo>
                  <a:lnTo>
                    <a:pt x="4910" y="5779"/>
                  </a:lnTo>
                  <a:lnTo>
                    <a:pt x="5158" y="5599"/>
                  </a:lnTo>
                  <a:lnTo>
                    <a:pt x="5379" y="5393"/>
                  </a:lnTo>
                  <a:lnTo>
                    <a:pt x="5586" y="5172"/>
                  </a:lnTo>
                  <a:lnTo>
                    <a:pt x="5765" y="4924"/>
                  </a:lnTo>
                  <a:lnTo>
                    <a:pt x="5917" y="4662"/>
                  </a:lnTo>
                  <a:lnTo>
                    <a:pt x="6055" y="4386"/>
                  </a:lnTo>
                  <a:lnTo>
                    <a:pt x="6165" y="4096"/>
                  </a:lnTo>
                  <a:lnTo>
                    <a:pt x="6234" y="3793"/>
                  </a:lnTo>
                  <a:lnTo>
                    <a:pt x="6289" y="3489"/>
                  </a:lnTo>
                  <a:lnTo>
                    <a:pt x="6303" y="3158"/>
                  </a:lnTo>
                  <a:lnTo>
                    <a:pt x="6289" y="2841"/>
                  </a:lnTo>
                  <a:lnTo>
                    <a:pt x="6234" y="2524"/>
                  </a:lnTo>
                  <a:lnTo>
                    <a:pt x="6165" y="2221"/>
                  </a:lnTo>
                  <a:lnTo>
                    <a:pt x="6055" y="1931"/>
                  </a:lnTo>
                  <a:lnTo>
                    <a:pt x="5917" y="1655"/>
                  </a:lnTo>
                  <a:lnTo>
                    <a:pt x="5765" y="1393"/>
                  </a:lnTo>
                  <a:lnTo>
                    <a:pt x="5586" y="1159"/>
                  </a:lnTo>
                  <a:lnTo>
                    <a:pt x="5379" y="924"/>
                  </a:lnTo>
                  <a:lnTo>
                    <a:pt x="5158" y="731"/>
                  </a:lnTo>
                  <a:lnTo>
                    <a:pt x="4910" y="538"/>
                  </a:lnTo>
                  <a:lnTo>
                    <a:pt x="4648" y="386"/>
                  </a:lnTo>
                  <a:lnTo>
                    <a:pt x="4372" y="248"/>
                  </a:lnTo>
                  <a:lnTo>
                    <a:pt x="4082" y="152"/>
                  </a:lnTo>
                  <a:lnTo>
                    <a:pt x="3779" y="69"/>
                  </a:lnTo>
                  <a:lnTo>
                    <a:pt x="3476" y="28"/>
                  </a:lnTo>
                  <a:lnTo>
                    <a:pt x="3145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6" name="Google Shape;426;p10"/>
            <p:cNvSpPr/>
            <p:nvPr/>
          </p:nvSpPr>
          <p:spPr>
            <a:xfrm>
              <a:off x="3823775" y="2979550"/>
              <a:ext cx="188275" cy="265825"/>
            </a:xfrm>
            <a:custGeom>
              <a:rect b="b" l="l" r="r" t="t"/>
              <a:pathLst>
                <a:path extrusionOk="0" h="10633" w="7531">
                  <a:moveTo>
                    <a:pt x="2207" y="0"/>
                  </a:moveTo>
                  <a:lnTo>
                    <a:pt x="1918" y="14"/>
                  </a:lnTo>
                  <a:lnTo>
                    <a:pt x="1628" y="41"/>
                  </a:lnTo>
                  <a:lnTo>
                    <a:pt x="1338" y="83"/>
                  </a:lnTo>
                  <a:lnTo>
                    <a:pt x="1063" y="124"/>
                  </a:lnTo>
                  <a:lnTo>
                    <a:pt x="787" y="193"/>
                  </a:lnTo>
                  <a:lnTo>
                    <a:pt x="525" y="276"/>
                  </a:lnTo>
                  <a:lnTo>
                    <a:pt x="263" y="372"/>
                  </a:lnTo>
                  <a:lnTo>
                    <a:pt x="1" y="483"/>
                  </a:lnTo>
                  <a:lnTo>
                    <a:pt x="1" y="10150"/>
                  </a:lnTo>
                  <a:lnTo>
                    <a:pt x="263" y="10260"/>
                  </a:lnTo>
                  <a:lnTo>
                    <a:pt x="525" y="10357"/>
                  </a:lnTo>
                  <a:lnTo>
                    <a:pt x="787" y="10440"/>
                  </a:lnTo>
                  <a:lnTo>
                    <a:pt x="1063" y="10509"/>
                  </a:lnTo>
                  <a:lnTo>
                    <a:pt x="1338" y="10564"/>
                  </a:lnTo>
                  <a:lnTo>
                    <a:pt x="1628" y="10605"/>
                  </a:lnTo>
                  <a:lnTo>
                    <a:pt x="1918" y="10619"/>
                  </a:lnTo>
                  <a:lnTo>
                    <a:pt x="2207" y="10633"/>
                  </a:lnTo>
                  <a:lnTo>
                    <a:pt x="2483" y="10619"/>
                  </a:lnTo>
                  <a:lnTo>
                    <a:pt x="2759" y="10605"/>
                  </a:lnTo>
                  <a:lnTo>
                    <a:pt x="3021" y="10578"/>
                  </a:lnTo>
                  <a:lnTo>
                    <a:pt x="3283" y="10523"/>
                  </a:lnTo>
                  <a:lnTo>
                    <a:pt x="3545" y="10467"/>
                  </a:lnTo>
                  <a:lnTo>
                    <a:pt x="3793" y="10398"/>
                  </a:lnTo>
                  <a:lnTo>
                    <a:pt x="4041" y="10316"/>
                  </a:lnTo>
                  <a:lnTo>
                    <a:pt x="4276" y="10219"/>
                  </a:lnTo>
                  <a:lnTo>
                    <a:pt x="4510" y="10109"/>
                  </a:lnTo>
                  <a:lnTo>
                    <a:pt x="4745" y="9985"/>
                  </a:lnTo>
                  <a:lnTo>
                    <a:pt x="4965" y="9861"/>
                  </a:lnTo>
                  <a:lnTo>
                    <a:pt x="5186" y="9723"/>
                  </a:lnTo>
                  <a:lnTo>
                    <a:pt x="5393" y="9571"/>
                  </a:lnTo>
                  <a:lnTo>
                    <a:pt x="5586" y="9419"/>
                  </a:lnTo>
                  <a:lnTo>
                    <a:pt x="5779" y="9254"/>
                  </a:lnTo>
                  <a:lnTo>
                    <a:pt x="5972" y="9074"/>
                  </a:lnTo>
                  <a:lnTo>
                    <a:pt x="6151" y="8895"/>
                  </a:lnTo>
                  <a:lnTo>
                    <a:pt x="6317" y="8702"/>
                  </a:lnTo>
                  <a:lnTo>
                    <a:pt x="6469" y="8495"/>
                  </a:lnTo>
                  <a:lnTo>
                    <a:pt x="6620" y="8288"/>
                  </a:lnTo>
                  <a:lnTo>
                    <a:pt x="6758" y="8068"/>
                  </a:lnTo>
                  <a:lnTo>
                    <a:pt x="6882" y="7847"/>
                  </a:lnTo>
                  <a:lnTo>
                    <a:pt x="7006" y="7626"/>
                  </a:lnTo>
                  <a:lnTo>
                    <a:pt x="7103" y="7392"/>
                  </a:lnTo>
                  <a:lnTo>
                    <a:pt x="7200" y="7144"/>
                  </a:lnTo>
                  <a:lnTo>
                    <a:pt x="7282" y="6895"/>
                  </a:lnTo>
                  <a:lnTo>
                    <a:pt x="7365" y="6647"/>
                  </a:lnTo>
                  <a:lnTo>
                    <a:pt x="7420" y="6385"/>
                  </a:lnTo>
                  <a:lnTo>
                    <a:pt x="7462" y="6123"/>
                  </a:lnTo>
                  <a:lnTo>
                    <a:pt x="7503" y="5861"/>
                  </a:lnTo>
                  <a:lnTo>
                    <a:pt x="7517" y="5599"/>
                  </a:lnTo>
                  <a:lnTo>
                    <a:pt x="7531" y="5323"/>
                  </a:lnTo>
                  <a:lnTo>
                    <a:pt x="7517" y="5048"/>
                  </a:lnTo>
                  <a:lnTo>
                    <a:pt x="7503" y="4772"/>
                  </a:lnTo>
                  <a:lnTo>
                    <a:pt x="7462" y="4510"/>
                  </a:lnTo>
                  <a:lnTo>
                    <a:pt x="7420" y="4248"/>
                  </a:lnTo>
                  <a:lnTo>
                    <a:pt x="7365" y="3986"/>
                  </a:lnTo>
                  <a:lnTo>
                    <a:pt x="7282" y="3737"/>
                  </a:lnTo>
                  <a:lnTo>
                    <a:pt x="7200" y="3489"/>
                  </a:lnTo>
                  <a:lnTo>
                    <a:pt x="7103" y="3255"/>
                  </a:lnTo>
                  <a:lnTo>
                    <a:pt x="7006" y="3020"/>
                  </a:lnTo>
                  <a:lnTo>
                    <a:pt x="6882" y="2786"/>
                  </a:lnTo>
                  <a:lnTo>
                    <a:pt x="6758" y="2565"/>
                  </a:lnTo>
                  <a:lnTo>
                    <a:pt x="6620" y="2344"/>
                  </a:lnTo>
                  <a:lnTo>
                    <a:pt x="6469" y="2138"/>
                  </a:lnTo>
                  <a:lnTo>
                    <a:pt x="6317" y="1945"/>
                  </a:lnTo>
                  <a:lnTo>
                    <a:pt x="6151" y="1751"/>
                  </a:lnTo>
                  <a:lnTo>
                    <a:pt x="5972" y="1558"/>
                  </a:lnTo>
                  <a:lnTo>
                    <a:pt x="5779" y="1379"/>
                  </a:lnTo>
                  <a:lnTo>
                    <a:pt x="5586" y="1214"/>
                  </a:lnTo>
                  <a:lnTo>
                    <a:pt x="5393" y="1062"/>
                  </a:lnTo>
                  <a:lnTo>
                    <a:pt x="5186" y="910"/>
                  </a:lnTo>
                  <a:lnTo>
                    <a:pt x="4965" y="772"/>
                  </a:lnTo>
                  <a:lnTo>
                    <a:pt x="4745" y="648"/>
                  </a:lnTo>
                  <a:lnTo>
                    <a:pt x="4510" y="524"/>
                  </a:lnTo>
                  <a:lnTo>
                    <a:pt x="4276" y="428"/>
                  </a:lnTo>
                  <a:lnTo>
                    <a:pt x="4041" y="331"/>
                  </a:lnTo>
                  <a:lnTo>
                    <a:pt x="3793" y="248"/>
                  </a:lnTo>
                  <a:lnTo>
                    <a:pt x="3545" y="179"/>
                  </a:lnTo>
                  <a:lnTo>
                    <a:pt x="3283" y="110"/>
                  </a:lnTo>
                  <a:lnTo>
                    <a:pt x="3021" y="69"/>
                  </a:lnTo>
                  <a:lnTo>
                    <a:pt x="2759" y="28"/>
                  </a:lnTo>
                  <a:lnTo>
                    <a:pt x="2483" y="14"/>
                  </a:lnTo>
                  <a:lnTo>
                    <a:pt x="2207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7" name="Google Shape;427;p10"/>
            <p:cNvSpPr/>
            <p:nvPr/>
          </p:nvSpPr>
          <p:spPr>
            <a:xfrm>
              <a:off x="5548350" y="2976100"/>
              <a:ext cx="40700" cy="191375"/>
            </a:xfrm>
            <a:custGeom>
              <a:rect b="b" l="l" r="r" t="t"/>
              <a:pathLst>
                <a:path extrusionOk="0" h="7655" w="1628">
                  <a:moveTo>
                    <a:pt x="1628" y="0"/>
                  </a:moveTo>
                  <a:lnTo>
                    <a:pt x="1448" y="179"/>
                  </a:lnTo>
                  <a:lnTo>
                    <a:pt x="1269" y="372"/>
                  </a:lnTo>
                  <a:lnTo>
                    <a:pt x="1104" y="579"/>
                  </a:lnTo>
                  <a:lnTo>
                    <a:pt x="952" y="786"/>
                  </a:lnTo>
                  <a:lnTo>
                    <a:pt x="800" y="1007"/>
                  </a:lnTo>
                  <a:lnTo>
                    <a:pt x="676" y="1241"/>
                  </a:lnTo>
                  <a:lnTo>
                    <a:pt x="552" y="1476"/>
                  </a:lnTo>
                  <a:lnTo>
                    <a:pt x="442" y="1710"/>
                  </a:lnTo>
                  <a:lnTo>
                    <a:pt x="345" y="1958"/>
                  </a:lnTo>
                  <a:lnTo>
                    <a:pt x="249" y="2207"/>
                  </a:lnTo>
                  <a:lnTo>
                    <a:pt x="180" y="2469"/>
                  </a:lnTo>
                  <a:lnTo>
                    <a:pt x="111" y="2731"/>
                  </a:lnTo>
                  <a:lnTo>
                    <a:pt x="69" y="2993"/>
                  </a:lnTo>
                  <a:lnTo>
                    <a:pt x="28" y="3269"/>
                  </a:lnTo>
                  <a:lnTo>
                    <a:pt x="14" y="3544"/>
                  </a:lnTo>
                  <a:lnTo>
                    <a:pt x="0" y="3820"/>
                  </a:lnTo>
                  <a:lnTo>
                    <a:pt x="14" y="4110"/>
                  </a:lnTo>
                  <a:lnTo>
                    <a:pt x="28" y="4386"/>
                  </a:lnTo>
                  <a:lnTo>
                    <a:pt x="69" y="4648"/>
                  </a:lnTo>
                  <a:lnTo>
                    <a:pt x="111" y="4923"/>
                  </a:lnTo>
                  <a:lnTo>
                    <a:pt x="180" y="5186"/>
                  </a:lnTo>
                  <a:lnTo>
                    <a:pt x="249" y="5434"/>
                  </a:lnTo>
                  <a:lnTo>
                    <a:pt x="345" y="5696"/>
                  </a:lnTo>
                  <a:lnTo>
                    <a:pt x="442" y="5930"/>
                  </a:lnTo>
                  <a:lnTo>
                    <a:pt x="552" y="6178"/>
                  </a:lnTo>
                  <a:lnTo>
                    <a:pt x="676" y="6413"/>
                  </a:lnTo>
                  <a:lnTo>
                    <a:pt x="800" y="6634"/>
                  </a:lnTo>
                  <a:lnTo>
                    <a:pt x="952" y="6854"/>
                  </a:lnTo>
                  <a:lnTo>
                    <a:pt x="1104" y="7061"/>
                  </a:lnTo>
                  <a:lnTo>
                    <a:pt x="1269" y="7268"/>
                  </a:lnTo>
                  <a:lnTo>
                    <a:pt x="1448" y="7461"/>
                  </a:lnTo>
                  <a:lnTo>
                    <a:pt x="1628" y="7654"/>
                  </a:lnTo>
                  <a:lnTo>
                    <a:pt x="1628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8" name="Google Shape;428;p10"/>
            <p:cNvSpPr/>
            <p:nvPr/>
          </p:nvSpPr>
          <p:spPr>
            <a:xfrm>
              <a:off x="5213925" y="3303625"/>
              <a:ext cx="208250" cy="50350"/>
            </a:xfrm>
            <a:custGeom>
              <a:rect b="b" l="l" r="r" t="t"/>
              <a:pathLst>
                <a:path extrusionOk="0" h="2014" w="8330">
                  <a:moveTo>
                    <a:pt x="4165" y="1"/>
                  </a:moveTo>
                  <a:lnTo>
                    <a:pt x="3848" y="14"/>
                  </a:lnTo>
                  <a:lnTo>
                    <a:pt x="3544" y="42"/>
                  </a:lnTo>
                  <a:lnTo>
                    <a:pt x="3241" y="83"/>
                  </a:lnTo>
                  <a:lnTo>
                    <a:pt x="2938" y="138"/>
                  </a:lnTo>
                  <a:lnTo>
                    <a:pt x="2648" y="221"/>
                  </a:lnTo>
                  <a:lnTo>
                    <a:pt x="2358" y="318"/>
                  </a:lnTo>
                  <a:lnTo>
                    <a:pt x="2082" y="428"/>
                  </a:lnTo>
                  <a:lnTo>
                    <a:pt x="1820" y="552"/>
                  </a:lnTo>
                  <a:lnTo>
                    <a:pt x="1558" y="690"/>
                  </a:lnTo>
                  <a:lnTo>
                    <a:pt x="1296" y="842"/>
                  </a:lnTo>
                  <a:lnTo>
                    <a:pt x="1062" y="1007"/>
                  </a:lnTo>
                  <a:lnTo>
                    <a:pt x="828" y="1187"/>
                  </a:lnTo>
                  <a:lnTo>
                    <a:pt x="607" y="1366"/>
                  </a:lnTo>
                  <a:lnTo>
                    <a:pt x="386" y="1573"/>
                  </a:lnTo>
                  <a:lnTo>
                    <a:pt x="193" y="1793"/>
                  </a:lnTo>
                  <a:lnTo>
                    <a:pt x="0" y="2014"/>
                  </a:lnTo>
                  <a:lnTo>
                    <a:pt x="8330" y="2014"/>
                  </a:lnTo>
                  <a:lnTo>
                    <a:pt x="8151" y="1793"/>
                  </a:lnTo>
                  <a:lnTo>
                    <a:pt x="7944" y="1573"/>
                  </a:lnTo>
                  <a:lnTo>
                    <a:pt x="7737" y="1366"/>
                  </a:lnTo>
                  <a:lnTo>
                    <a:pt x="7502" y="1187"/>
                  </a:lnTo>
                  <a:lnTo>
                    <a:pt x="7282" y="1007"/>
                  </a:lnTo>
                  <a:lnTo>
                    <a:pt x="7033" y="842"/>
                  </a:lnTo>
                  <a:lnTo>
                    <a:pt x="6785" y="690"/>
                  </a:lnTo>
                  <a:lnTo>
                    <a:pt x="6523" y="552"/>
                  </a:lnTo>
                  <a:lnTo>
                    <a:pt x="6247" y="428"/>
                  </a:lnTo>
                  <a:lnTo>
                    <a:pt x="5972" y="318"/>
                  </a:lnTo>
                  <a:lnTo>
                    <a:pt x="5682" y="221"/>
                  </a:lnTo>
                  <a:lnTo>
                    <a:pt x="5392" y="138"/>
                  </a:lnTo>
                  <a:lnTo>
                    <a:pt x="5089" y="83"/>
                  </a:lnTo>
                  <a:lnTo>
                    <a:pt x="4786" y="42"/>
                  </a:lnTo>
                  <a:lnTo>
                    <a:pt x="4482" y="14"/>
                  </a:lnTo>
                  <a:lnTo>
                    <a:pt x="4165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9" name="Google Shape;429;p10"/>
            <p:cNvSpPr/>
            <p:nvPr/>
          </p:nvSpPr>
          <p:spPr>
            <a:xfrm>
              <a:off x="5500425" y="3247775"/>
              <a:ext cx="88625" cy="106200"/>
            </a:xfrm>
            <a:custGeom>
              <a:rect b="b" l="l" r="r" t="t"/>
              <a:pathLst>
                <a:path extrusionOk="0" h="4248" w="3545">
                  <a:moveTo>
                    <a:pt x="3159" y="0"/>
                  </a:moveTo>
                  <a:lnTo>
                    <a:pt x="2841" y="14"/>
                  </a:lnTo>
                  <a:lnTo>
                    <a:pt x="2524" y="69"/>
                  </a:lnTo>
                  <a:lnTo>
                    <a:pt x="2221" y="152"/>
                  </a:lnTo>
                  <a:lnTo>
                    <a:pt x="1931" y="249"/>
                  </a:lnTo>
                  <a:lnTo>
                    <a:pt x="1655" y="387"/>
                  </a:lnTo>
                  <a:lnTo>
                    <a:pt x="1393" y="538"/>
                  </a:lnTo>
                  <a:lnTo>
                    <a:pt x="1159" y="731"/>
                  </a:lnTo>
                  <a:lnTo>
                    <a:pt x="924" y="924"/>
                  </a:lnTo>
                  <a:lnTo>
                    <a:pt x="731" y="1159"/>
                  </a:lnTo>
                  <a:lnTo>
                    <a:pt x="538" y="1393"/>
                  </a:lnTo>
                  <a:lnTo>
                    <a:pt x="387" y="1655"/>
                  </a:lnTo>
                  <a:lnTo>
                    <a:pt x="249" y="1931"/>
                  </a:lnTo>
                  <a:lnTo>
                    <a:pt x="152" y="2221"/>
                  </a:lnTo>
                  <a:lnTo>
                    <a:pt x="69" y="2524"/>
                  </a:lnTo>
                  <a:lnTo>
                    <a:pt x="28" y="2841"/>
                  </a:lnTo>
                  <a:lnTo>
                    <a:pt x="0" y="3159"/>
                  </a:lnTo>
                  <a:lnTo>
                    <a:pt x="14" y="3448"/>
                  </a:lnTo>
                  <a:lnTo>
                    <a:pt x="56" y="3724"/>
                  </a:lnTo>
                  <a:lnTo>
                    <a:pt x="111" y="3986"/>
                  </a:lnTo>
                  <a:lnTo>
                    <a:pt x="193" y="4248"/>
                  </a:lnTo>
                  <a:lnTo>
                    <a:pt x="3545" y="4248"/>
                  </a:lnTo>
                  <a:lnTo>
                    <a:pt x="3545" y="28"/>
                  </a:lnTo>
                  <a:lnTo>
                    <a:pt x="3352" y="14"/>
                  </a:lnTo>
                  <a:lnTo>
                    <a:pt x="3159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0" name="Google Shape;430;p10"/>
            <p:cNvSpPr/>
            <p:nvPr/>
          </p:nvSpPr>
          <p:spPr>
            <a:xfrm>
              <a:off x="3854125" y="2738550"/>
              <a:ext cx="157925" cy="157925"/>
            </a:xfrm>
            <a:custGeom>
              <a:rect b="b" l="l" r="r" t="t"/>
              <a:pathLst>
                <a:path extrusionOk="0" h="6317" w="6317">
                  <a:moveTo>
                    <a:pt x="3158" y="0"/>
                  </a:moveTo>
                  <a:lnTo>
                    <a:pt x="2841" y="28"/>
                  </a:lnTo>
                  <a:lnTo>
                    <a:pt x="2524" y="69"/>
                  </a:lnTo>
                  <a:lnTo>
                    <a:pt x="2221" y="152"/>
                  </a:lnTo>
                  <a:lnTo>
                    <a:pt x="1931" y="248"/>
                  </a:lnTo>
                  <a:lnTo>
                    <a:pt x="1655" y="386"/>
                  </a:lnTo>
                  <a:lnTo>
                    <a:pt x="1393" y="538"/>
                  </a:lnTo>
                  <a:lnTo>
                    <a:pt x="1145" y="731"/>
                  </a:lnTo>
                  <a:lnTo>
                    <a:pt x="924" y="924"/>
                  </a:lnTo>
                  <a:lnTo>
                    <a:pt x="717" y="1159"/>
                  </a:lnTo>
                  <a:lnTo>
                    <a:pt x="538" y="1393"/>
                  </a:lnTo>
                  <a:lnTo>
                    <a:pt x="386" y="1655"/>
                  </a:lnTo>
                  <a:lnTo>
                    <a:pt x="248" y="1931"/>
                  </a:lnTo>
                  <a:lnTo>
                    <a:pt x="152" y="2220"/>
                  </a:lnTo>
                  <a:lnTo>
                    <a:pt x="69" y="2524"/>
                  </a:lnTo>
                  <a:lnTo>
                    <a:pt x="14" y="2841"/>
                  </a:lnTo>
                  <a:lnTo>
                    <a:pt x="0" y="3158"/>
                  </a:lnTo>
                  <a:lnTo>
                    <a:pt x="14" y="3475"/>
                  </a:lnTo>
                  <a:lnTo>
                    <a:pt x="69" y="3793"/>
                  </a:lnTo>
                  <a:lnTo>
                    <a:pt x="152" y="4096"/>
                  </a:lnTo>
                  <a:lnTo>
                    <a:pt x="248" y="4386"/>
                  </a:lnTo>
                  <a:lnTo>
                    <a:pt x="386" y="4661"/>
                  </a:lnTo>
                  <a:lnTo>
                    <a:pt x="538" y="4923"/>
                  </a:lnTo>
                  <a:lnTo>
                    <a:pt x="717" y="5172"/>
                  </a:lnTo>
                  <a:lnTo>
                    <a:pt x="924" y="5392"/>
                  </a:lnTo>
                  <a:lnTo>
                    <a:pt x="1145" y="5599"/>
                  </a:lnTo>
                  <a:lnTo>
                    <a:pt x="1393" y="5779"/>
                  </a:lnTo>
                  <a:lnTo>
                    <a:pt x="1655" y="5930"/>
                  </a:lnTo>
                  <a:lnTo>
                    <a:pt x="1931" y="6068"/>
                  </a:lnTo>
                  <a:lnTo>
                    <a:pt x="2221" y="6178"/>
                  </a:lnTo>
                  <a:lnTo>
                    <a:pt x="2524" y="6247"/>
                  </a:lnTo>
                  <a:lnTo>
                    <a:pt x="2841" y="6303"/>
                  </a:lnTo>
                  <a:lnTo>
                    <a:pt x="3158" y="6316"/>
                  </a:lnTo>
                  <a:lnTo>
                    <a:pt x="3476" y="6303"/>
                  </a:lnTo>
                  <a:lnTo>
                    <a:pt x="3793" y="6247"/>
                  </a:lnTo>
                  <a:lnTo>
                    <a:pt x="4096" y="6178"/>
                  </a:lnTo>
                  <a:lnTo>
                    <a:pt x="4386" y="6068"/>
                  </a:lnTo>
                  <a:lnTo>
                    <a:pt x="4662" y="5930"/>
                  </a:lnTo>
                  <a:lnTo>
                    <a:pt x="4924" y="5779"/>
                  </a:lnTo>
                  <a:lnTo>
                    <a:pt x="5158" y="5599"/>
                  </a:lnTo>
                  <a:lnTo>
                    <a:pt x="5393" y="5392"/>
                  </a:lnTo>
                  <a:lnTo>
                    <a:pt x="5586" y="5172"/>
                  </a:lnTo>
                  <a:lnTo>
                    <a:pt x="5779" y="4923"/>
                  </a:lnTo>
                  <a:lnTo>
                    <a:pt x="5930" y="4661"/>
                  </a:lnTo>
                  <a:lnTo>
                    <a:pt x="6068" y="4386"/>
                  </a:lnTo>
                  <a:lnTo>
                    <a:pt x="6165" y="4096"/>
                  </a:lnTo>
                  <a:lnTo>
                    <a:pt x="6248" y="3793"/>
                  </a:lnTo>
                  <a:lnTo>
                    <a:pt x="6303" y="3475"/>
                  </a:lnTo>
                  <a:lnTo>
                    <a:pt x="6317" y="3158"/>
                  </a:lnTo>
                  <a:lnTo>
                    <a:pt x="6303" y="2841"/>
                  </a:lnTo>
                  <a:lnTo>
                    <a:pt x="6248" y="2524"/>
                  </a:lnTo>
                  <a:lnTo>
                    <a:pt x="6165" y="2220"/>
                  </a:lnTo>
                  <a:lnTo>
                    <a:pt x="6068" y="1931"/>
                  </a:lnTo>
                  <a:lnTo>
                    <a:pt x="5930" y="1655"/>
                  </a:lnTo>
                  <a:lnTo>
                    <a:pt x="5779" y="1393"/>
                  </a:lnTo>
                  <a:lnTo>
                    <a:pt x="5586" y="1159"/>
                  </a:lnTo>
                  <a:lnTo>
                    <a:pt x="5393" y="924"/>
                  </a:lnTo>
                  <a:lnTo>
                    <a:pt x="5158" y="731"/>
                  </a:lnTo>
                  <a:lnTo>
                    <a:pt x="4924" y="538"/>
                  </a:lnTo>
                  <a:lnTo>
                    <a:pt x="4662" y="386"/>
                  </a:lnTo>
                  <a:lnTo>
                    <a:pt x="4386" y="248"/>
                  </a:lnTo>
                  <a:lnTo>
                    <a:pt x="4096" y="152"/>
                  </a:lnTo>
                  <a:lnTo>
                    <a:pt x="3793" y="69"/>
                  </a:lnTo>
                  <a:lnTo>
                    <a:pt x="3476" y="28"/>
                  </a:lnTo>
                  <a:lnTo>
                    <a:pt x="3158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1" name="Google Shape;431;p10"/>
            <p:cNvSpPr/>
            <p:nvPr/>
          </p:nvSpPr>
          <p:spPr>
            <a:xfrm>
              <a:off x="4860175" y="3032975"/>
              <a:ext cx="265850" cy="265850"/>
            </a:xfrm>
            <a:custGeom>
              <a:rect b="b" l="l" r="r" t="t"/>
              <a:pathLst>
                <a:path extrusionOk="0" h="10634" w="10634">
                  <a:moveTo>
                    <a:pt x="5324" y="1"/>
                  </a:moveTo>
                  <a:lnTo>
                    <a:pt x="5048" y="14"/>
                  </a:lnTo>
                  <a:lnTo>
                    <a:pt x="4772" y="28"/>
                  </a:lnTo>
                  <a:lnTo>
                    <a:pt x="4510" y="56"/>
                  </a:lnTo>
                  <a:lnTo>
                    <a:pt x="4248" y="111"/>
                  </a:lnTo>
                  <a:lnTo>
                    <a:pt x="3986" y="166"/>
                  </a:lnTo>
                  <a:lnTo>
                    <a:pt x="3738" y="235"/>
                  </a:lnTo>
                  <a:lnTo>
                    <a:pt x="3490" y="318"/>
                  </a:lnTo>
                  <a:lnTo>
                    <a:pt x="3255" y="414"/>
                  </a:lnTo>
                  <a:lnTo>
                    <a:pt x="3021" y="525"/>
                  </a:lnTo>
                  <a:lnTo>
                    <a:pt x="2786" y="649"/>
                  </a:lnTo>
                  <a:lnTo>
                    <a:pt x="2566" y="773"/>
                  </a:lnTo>
                  <a:lnTo>
                    <a:pt x="2345" y="911"/>
                  </a:lnTo>
                  <a:lnTo>
                    <a:pt x="2138" y="1063"/>
                  </a:lnTo>
                  <a:lnTo>
                    <a:pt x="1945" y="1214"/>
                  </a:lnTo>
                  <a:lnTo>
                    <a:pt x="1752" y="1380"/>
                  </a:lnTo>
                  <a:lnTo>
                    <a:pt x="1559" y="1559"/>
                  </a:lnTo>
                  <a:lnTo>
                    <a:pt x="1380" y="1738"/>
                  </a:lnTo>
                  <a:lnTo>
                    <a:pt x="1214" y="1931"/>
                  </a:lnTo>
                  <a:lnTo>
                    <a:pt x="1062" y="2138"/>
                  </a:lnTo>
                  <a:lnTo>
                    <a:pt x="911" y="2345"/>
                  </a:lnTo>
                  <a:lnTo>
                    <a:pt x="773" y="2566"/>
                  </a:lnTo>
                  <a:lnTo>
                    <a:pt x="649" y="2786"/>
                  </a:lnTo>
                  <a:lnTo>
                    <a:pt x="525" y="3007"/>
                  </a:lnTo>
                  <a:lnTo>
                    <a:pt x="428" y="3241"/>
                  </a:lnTo>
                  <a:lnTo>
                    <a:pt x="331" y="3490"/>
                  </a:lnTo>
                  <a:lnTo>
                    <a:pt x="249" y="3738"/>
                  </a:lnTo>
                  <a:lnTo>
                    <a:pt x="166" y="3986"/>
                  </a:lnTo>
                  <a:lnTo>
                    <a:pt x="111" y="4248"/>
                  </a:lnTo>
                  <a:lnTo>
                    <a:pt x="69" y="4510"/>
                  </a:lnTo>
                  <a:lnTo>
                    <a:pt x="28" y="4772"/>
                  </a:lnTo>
                  <a:lnTo>
                    <a:pt x="14" y="5048"/>
                  </a:lnTo>
                  <a:lnTo>
                    <a:pt x="0" y="5310"/>
                  </a:lnTo>
                  <a:lnTo>
                    <a:pt x="14" y="5586"/>
                  </a:lnTo>
                  <a:lnTo>
                    <a:pt x="28" y="5862"/>
                  </a:lnTo>
                  <a:lnTo>
                    <a:pt x="69" y="6124"/>
                  </a:lnTo>
                  <a:lnTo>
                    <a:pt x="111" y="6386"/>
                  </a:lnTo>
                  <a:lnTo>
                    <a:pt x="166" y="6648"/>
                  </a:lnTo>
                  <a:lnTo>
                    <a:pt x="249" y="6896"/>
                  </a:lnTo>
                  <a:lnTo>
                    <a:pt x="331" y="7144"/>
                  </a:lnTo>
                  <a:lnTo>
                    <a:pt x="428" y="7379"/>
                  </a:lnTo>
                  <a:lnTo>
                    <a:pt x="525" y="7613"/>
                  </a:lnTo>
                  <a:lnTo>
                    <a:pt x="649" y="7848"/>
                  </a:lnTo>
                  <a:lnTo>
                    <a:pt x="773" y="8068"/>
                  </a:lnTo>
                  <a:lnTo>
                    <a:pt x="911" y="8289"/>
                  </a:lnTo>
                  <a:lnTo>
                    <a:pt x="1062" y="8496"/>
                  </a:lnTo>
                  <a:lnTo>
                    <a:pt x="1214" y="8689"/>
                  </a:lnTo>
                  <a:lnTo>
                    <a:pt x="1380" y="8882"/>
                  </a:lnTo>
                  <a:lnTo>
                    <a:pt x="1559" y="9075"/>
                  </a:lnTo>
                  <a:lnTo>
                    <a:pt x="1752" y="9254"/>
                  </a:lnTo>
                  <a:lnTo>
                    <a:pt x="1945" y="9420"/>
                  </a:lnTo>
                  <a:lnTo>
                    <a:pt x="2138" y="9572"/>
                  </a:lnTo>
                  <a:lnTo>
                    <a:pt x="2345" y="9723"/>
                  </a:lnTo>
                  <a:lnTo>
                    <a:pt x="2566" y="9861"/>
                  </a:lnTo>
                  <a:lnTo>
                    <a:pt x="2786" y="9985"/>
                  </a:lnTo>
                  <a:lnTo>
                    <a:pt x="3021" y="10109"/>
                  </a:lnTo>
                  <a:lnTo>
                    <a:pt x="3255" y="10206"/>
                  </a:lnTo>
                  <a:lnTo>
                    <a:pt x="3490" y="10302"/>
                  </a:lnTo>
                  <a:lnTo>
                    <a:pt x="3738" y="10385"/>
                  </a:lnTo>
                  <a:lnTo>
                    <a:pt x="3986" y="10468"/>
                  </a:lnTo>
                  <a:lnTo>
                    <a:pt x="4248" y="10523"/>
                  </a:lnTo>
                  <a:lnTo>
                    <a:pt x="4510" y="10564"/>
                  </a:lnTo>
                  <a:lnTo>
                    <a:pt x="4772" y="10606"/>
                  </a:lnTo>
                  <a:lnTo>
                    <a:pt x="5048" y="10620"/>
                  </a:lnTo>
                  <a:lnTo>
                    <a:pt x="5324" y="10633"/>
                  </a:lnTo>
                  <a:lnTo>
                    <a:pt x="5586" y="10620"/>
                  </a:lnTo>
                  <a:lnTo>
                    <a:pt x="5862" y="10606"/>
                  </a:lnTo>
                  <a:lnTo>
                    <a:pt x="6124" y="10564"/>
                  </a:lnTo>
                  <a:lnTo>
                    <a:pt x="6386" y="10523"/>
                  </a:lnTo>
                  <a:lnTo>
                    <a:pt x="6648" y="10468"/>
                  </a:lnTo>
                  <a:lnTo>
                    <a:pt x="6896" y="10385"/>
                  </a:lnTo>
                  <a:lnTo>
                    <a:pt x="7144" y="10302"/>
                  </a:lnTo>
                  <a:lnTo>
                    <a:pt x="7392" y="10206"/>
                  </a:lnTo>
                  <a:lnTo>
                    <a:pt x="7627" y="10109"/>
                  </a:lnTo>
                  <a:lnTo>
                    <a:pt x="7848" y="9985"/>
                  </a:lnTo>
                  <a:lnTo>
                    <a:pt x="8068" y="9861"/>
                  </a:lnTo>
                  <a:lnTo>
                    <a:pt x="8289" y="9723"/>
                  </a:lnTo>
                  <a:lnTo>
                    <a:pt x="8496" y="9572"/>
                  </a:lnTo>
                  <a:lnTo>
                    <a:pt x="8703" y="9420"/>
                  </a:lnTo>
                  <a:lnTo>
                    <a:pt x="8896" y="9254"/>
                  </a:lnTo>
                  <a:lnTo>
                    <a:pt x="9075" y="9075"/>
                  </a:lnTo>
                  <a:lnTo>
                    <a:pt x="9254" y="8882"/>
                  </a:lnTo>
                  <a:lnTo>
                    <a:pt x="9420" y="8689"/>
                  </a:lnTo>
                  <a:lnTo>
                    <a:pt x="9571" y="8496"/>
                  </a:lnTo>
                  <a:lnTo>
                    <a:pt x="9723" y="8289"/>
                  </a:lnTo>
                  <a:lnTo>
                    <a:pt x="9861" y="8068"/>
                  </a:lnTo>
                  <a:lnTo>
                    <a:pt x="9985" y="7848"/>
                  </a:lnTo>
                  <a:lnTo>
                    <a:pt x="10109" y="7613"/>
                  </a:lnTo>
                  <a:lnTo>
                    <a:pt x="10220" y="7379"/>
                  </a:lnTo>
                  <a:lnTo>
                    <a:pt x="10316" y="7144"/>
                  </a:lnTo>
                  <a:lnTo>
                    <a:pt x="10399" y="6896"/>
                  </a:lnTo>
                  <a:lnTo>
                    <a:pt x="10468" y="6648"/>
                  </a:lnTo>
                  <a:lnTo>
                    <a:pt x="10523" y="6386"/>
                  </a:lnTo>
                  <a:lnTo>
                    <a:pt x="10564" y="6124"/>
                  </a:lnTo>
                  <a:lnTo>
                    <a:pt x="10606" y="5862"/>
                  </a:lnTo>
                  <a:lnTo>
                    <a:pt x="10620" y="5586"/>
                  </a:lnTo>
                  <a:lnTo>
                    <a:pt x="10633" y="5310"/>
                  </a:lnTo>
                  <a:lnTo>
                    <a:pt x="10620" y="5048"/>
                  </a:lnTo>
                  <a:lnTo>
                    <a:pt x="10606" y="4772"/>
                  </a:lnTo>
                  <a:lnTo>
                    <a:pt x="10564" y="4510"/>
                  </a:lnTo>
                  <a:lnTo>
                    <a:pt x="10523" y="4248"/>
                  </a:lnTo>
                  <a:lnTo>
                    <a:pt x="10468" y="3986"/>
                  </a:lnTo>
                  <a:lnTo>
                    <a:pt x="10399" y="3738"/>
                  </a:lnTo>
                  <a:lnTo>
                    <a:pt x="10316" y="3490"/>
                  </a:lnTo>
                  <a:lnTo>
                    <a:pt x="10220" y="3241"/>
                  </a:lnTo>
                  <a:lnTo>
                    <a:pt x="10109" y="3007"/>
                  </a:lnTo>
                  <a:lnTo>
                    <a:pt x="9985" y="2786"/>
                  </a:lnTo>
                  <a:lnTo>
                    <a:pt x="9861" y="2566"/>
                  </a:lnTo>
                  <a:lnTo>
                    <a:pt x="9723" y="2345"/>
                  </a:lnTo>
                  <a:lnTo>
                    <a:pt x="9571" y="2138"/>
                  </a:lnTo>
                  <a:lnTo>
                    <a:pt x="9420" y="1931"/>
                  </a:lnTo>
                  <a:lnTo>
                    <a:pt x="9254" y="1738"/>
                  </a:lnTo>
                  <a:lnTo>
                    <a:pt x="9075" y="1559"/>
                  </a:lnTo>
                  <a:lnTo>
                    <a:pt x="8896" y="1380"/>
                  </a:lnTo>
                  <a:lnTo>
                    <a:pt x="8703" y="1214"/>
                  </a:lnTo>
                  <a:lnTo>
                    <a:pt x="8496" y="1063"/>
                  </a:lnTo>
                  <a:lnTo>
                    <a:pt x="8289" y="911"/>
                  </a:lnTo>
                  <a:lnTo>
                    <a:pt x="8068" y="773"/>
                  </a:lnTo>
                  <a:lnTo>
                    <a:pt x="7848" y="649"/>
                  </a:lnTo>
                  <a:lnTo>
                    <a:pt x="7627" y="525"/>
                  </a:lnTo>
                  <a:lnTo>
                    <a:pt x="7392" y="414"/>
                  </a:lnTo>
                  <a:lnTo>
                    <a:pt x="7144" y="318"/>
                  </a:lnTo>
                  <a:lnTo>
                    <a:pt x="6896" y="235"/>
                  </a:lnTo>
                  <a:lnTo>
                    <a:pt x="6648" y="166"/>
                  </a:lnTo>
                  <a:lnTo>
                    <a:pt x="6386" y="111"/>
                  </a:lnTo>
                  <a:lnTo>
                    <a:pt x="6124" y="56"/>
                  </a:lnTo>
                  <a:lnTo>
                    <a:pt x="5862" y="28"/>
                  </a:lnTo>
                  <a:lnTo>
                    <a:pt x="5586" y="14"/>
                  </a:lnTo>
                  <a:lnTo>
                    <a:pt x="5324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2" name="Google Shape;432;p10"/>
            <p:cNvSpPr/>
            <p:nvPr/>
          </p:nvSpPr>
          <p:spPr>
            <a:xfrm>
              <a:off x="4867425" y="2757850"/>
              <a:ext cx="78975" cy="78975"/>
            </a:xfrm>
            <a:custGeom>
              <a:rect b="b" l="l" r="r" t="t"/>
              <a:pathLst>
                <a:path extrusionOk="0" h="3159" w="3159">
                  <a:moveTo>
                    <a:pt x="1586" y="0"/>
                  </a:moveTo>
                  <a:lnTo>
                    <a:pt x="1421" y="14"/>
                  </a:lnTo>
                  <a:lnTo>
                    <a:pt x="1269" y="42"/>
                  </a:lnTo>
                  <a:lnTo>
                    <a:pt x="1117" y="83"/>
                  </a:lnTo>
                  <a:lnTo>
                    <a:pt x="965" y="125"/>
                  </a:lnTo>
                  <a:lnTo>
                    <a:pt x="828" y="193"/>
                  </a:lnTo>
                  <a:lnTo>
                    <a:pt x="703" y="276"/>
                  </a:lnTo>
                  <a:lnTo>
                    <a:pt x="579" y="373"/>
                  </a:lnTo>
                  <a:lnTo>
                    <a:pt x="469" y="469"/>
                  </a:lnTo>
                  <a:lnTo>
                    <a:pt x="359" y="580"/>
                  </a:lnTo>
                  <a:lnTo>
                    <a:pt x="276" y="704"/>
                  </a:lnTo>
                  <a:lnTo>
                    <a:pt x="193" y="828"/>
                  </a:lnTo>
                  <a:lnTo>
                    <a:pt x="124" y="966"/>
                  </a:lnTo>
                  <a:lnTo>
                    <a:pt x="69" y="1117"/>
                  </a:lnTo>
                  <a:lnTo>
                    <a:pt x="28" y="1269"/>
                  </a:lnTo>
                  <a:lnTo>
                    <a:pt x="14" y="1421"/>
                  </a:lnTo>
                  <a:lnTo>
                    <a:pt x="0" y="1586"/>
                  </a:lnTo>
                  <a:lnTo>
                    <a:pt x="14" y="1752"/>
                  </a:lnTo>
                  <a:lnTo>
                    <a:pt x="28" y="1904"/>
                  </a:lnTo>
                  <a:lnTo>
                    <a:pt x="69" y="2055"/>
                  </a:lnTo>
                  <a:lnTo>
                    <a:pt x="124" y="2193"/>
                  </a:lnTo>
                  <a:lnTo>
                    <a:pt x="193" y="2331"/>
                  </a:lnTo>
                  <a:lnTo>
                    <a:pt x="276" y="2469"/>
                  </a:lnTo>
                  <a:lnTo>
                    <a:pt x="359" y="2593"/>
                  </a:lnTo>
                  <a:lnTo>
                    <a:pt x="469" y="2703"/>
                  </a:lnTo>
                  <a:lnTo>
                    <a:pt x="579" y="2800"/>
                  </a:lnTo>
                  <a:lnTo>
                    <a:pt x="703" y="2897"/>
                  </a:lnTo>
                  <a:lnTo>
                    <a:pt x="828" y="2979"/>
                  </a:lnTo>
                  <a:lnTo>
                    <a:pt x="965" y="3034"/>
                  </a:lnTo>
                  <a:lnTo>
                    <a:pt x="1117" y="3090"/>
                  </a:lnTo>
                  <a:lnTo>
                    <a:pt x="1269" y="3131"/>
                  </a:lnTo>
                  <a:lnTo>
                    <a:pt x="1421" y="3159"/>
                  </a:lnTo>
                  <a:lnTo>
                    <a:pt x="1738" y="3159"/>
                  </a:lnTo>
                  <a:lnTo>
                    <a:pt x="1903" y="3131"/>
                  </a:lnTo>
                  <a:lnTo>
                    <a:pt x="2055" y="3090"/>
                  </a:lnTo>
                  <a:lnTo>
                    <a:pt x="2193" y="3034"/>
                  </a:lnTo>
                  <a:lnTo>
                    <a:pt x="2331" y="2979"/>
                  </a:lnTo>
                  <a:lnTo>
                    <a:pt x="2469" y="2897"/>
                  </a:lnTo>
                  <a:lnTo>
                    <a:pt x="2579" y="2800"/>
                  </a:lnTo>
                  <a:lnTo>
                    <a:pt x="2703" y="2703"/>
                  </a:lnTo>
                  <a:lnTo>
                    <a:pt x="2800" y="2593"/>
                  </a:lnTo>
                  <a:lnTo>
                    <a:pt x="2882" y="2469"/>
                  </a:lnTo>
                  <a:lnTo>
                    <a:pt x="2965" y="2331"/>
                  </a:lnTo>
                  <a:lnTo>
                    <a:pt x="3034" y="2193"/>
                  </a:lnTo>
                  <a:lnTo>
                    <a:pt x="3089" y="2055"/>
                  </a:lnTo>
                  <a:lnTo>
                    <a:pt x="3131" y="1904"/>
                  </a:lnTo>
                  <a:lnTo>
                    <a:pt x="3144" y="1752"/>
                  </a:lnTo>
                  <a:lnTo>
                    <a:pt x="3158" y="1586"/>
                  </a:lnTo>
                  <a:lnTo>
                    <a:pt x="3144" y="1421"/>
                  </a:lnTo>
                  <a:lnTo>
                    <a:pt x="3131" y="1269"/>
                  </a:lnTo>
                  <a:lnTo>
                    <a:pt x="3089" y="1117"/>
                  </a:lnTo>
                  <a:lnTo>
                    <a:pt x="3034" y="966"/>
                  </a:lnTo>
                  <a:lnTo>
                    <a:pt x="2965" y="828"/>
                  </a:lnTo>
                  <a:lnTo>
                    <a:pt x="2882" y="704"/>
                  </a:lnTo>
                  <a:lnTo>
                    <a:pt x="2800" y="580"/>
                  </a:lnTo>
                  <a:lnTo>
                    <a:pt x="2703" y="469"/>
                  </a:lnTo>
                  <a:lnTo>
                    <a:pt x="2579" y="373"/>
                  </a:lnTo>
                  <a:lnTo>
                    <a:pt x="2469" y="276"/>
                  </a:lnTo>
                  <a:lnTo>
                    <a:pt x="2331" y="193"/>
                  </a:lnTo>
                  <a:lnTo>
                    <a:pt x="2193" y="125"/>
                  </a:lnTo>
                  <a:lnTo>
                    <a:pt x="2055" y="83"/>
                  </a:lnTo>
                  <a:lnTo>
                    <a:pt x="1903" y="42"/>
                  </a:lnTo>
                  <a:lnTo>
                    <a:pt x="1738" y="14"/>
                  </a:lnTo>
                  <a:lnTo>
                    <a:pt x="1586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3" name="Google Shape;433;p10"/>
            <p:cNvSpPr/>
            <p:nvPr/>
          </p:nvSpPr>
          <p:spPr>
            <a:xfrm>
              <a:off x="5180825" y="2494100"/>
              <a:ext cx="78975" cy="78975"/>
            </a:xfrm>
            <a:custGeom>
              <a:rect b="b" l="l" r="r" t="t"/>
              <a:pathLst>
                <a:path extrusionOk="0" h="3159" w="3159">
                  <a:moveTo>
                    <a:pt x="1421" y="0"/>
                  </a:moveTo>
                  <a:lnTo>
                    <a:pt x="1255" y="28"/>
                  </a:lnTo>
                  <a:lnTo>
                    <a:pt x="1103" y="69"/>
                  </a:lnTo>
                  <a:lnTo>
                    <a:pt x="965" y="124"/>
                  </a:lnTo>
                  <a:lnTo>
                    <a:pt x="828" y="180"/>
                  </a:lnTo>
                  <a:lnTo>
                    <a:pt x="690" y="262"/>
                  </a:lnTo>
                  <a:lnTo>
                    <a:pt x="566" y="359"/>
                  </a:lnTo>
                  <a:lnTo>
                    <a:pt x="455" y="455"/>
                  </a:lnTo>
                  <a:lnTo>
                    <a:pt x="359" y="566"/>
                  </a:lnTo>
                  <a:lnTo>
                    <a:pt x="262" y="690"/>
                  </a:lnTo>
                  <a:lnTo>
                    <a:pt x="193" y="828"/>
                  </a:lnTo>
                  <a:lnTo>
                    <a:pt x="124" y="966"/>
                  </a:lnTo>
                  <a:lnTo>
                    <a:pt x="69" y="1104"/>
                  </a:lnTo>
                  <a:lnTo>
                    <a:pt x="28" y="1255"/>
                  </a:lnTo>
                  <a:lnTo>
                    <a:pt x="0" y="1407"/>
                  </a:lnTo>
                  <a:lnTo>
                    <a:pt x="0" y="1572"/>
                  </a:lnTo>
                  <a:lnTo>
                    <a:pt x="0" y="1738"/>
                  </a:lnTo>
                  <a:lnTo>
                    <a:pt x="28" y="1890"/>
                  </a:lnTo>
                  <a:lnTo>
                    <a:pt x="69" y="2041"/>
                  </a:lnTo>
                  <a:lnTo>
                    <a:pt x="124" y="2193"/>
                  </a:lnTo>
                  <a:lnTo>
                    <a:pt x="193" y="2331"/>
                  </a:lnTo>
                  <a:lnTo>
                    <a:pt x="262" y="2455"/>
                  </a:lnTo>
                  <a:lnTo>
                    <a:pt x="359" y="2579"/>
                  </a:lnTo>
                  <a:lnTo>
                    <a:pt x="455" y="2690"/>
                  </a:lnTo>
                  <a:lnTo>
                    <a:pt x="566" y="2786"/>
                  </a:lnTo>
                  <a:lnTo>
                    <a:pt x="690" y="2883"/>
                  </a:lnTo>
                  <a:lnTo>
                    <a:pt x="828" y="2965"/>
                  </a:lnTo>
                  <a:lnTo>
                    <a:pt x="965" y="3034"/>
                  </a:lnTo>
                  <a:lnTo>
                    <a:pt x="1103" y="3076"/>
                  </a:lnTo>
                  <a:lnTo>
                    <a:pt x="1255" y="3117"/>
                  </a:lnTo>
                  <a:lnTo>
                    <a:pt x="1421" y="3145"/>
                  </a:lnTo>
                  <a:lnTo>
                    <a:pt x="1572" y="3158"/>
                  </a:lnTo>
                  <a:lnTo>
                    <a:pt x="1738" y="3145"/>
                  </a:lnTo>
                  <a:lnTo>
                    <a:pt x="1889" y="3117"/>
                  </a:lnTo>
                  <a:lnTo>
                    <a:pt x="2041" y="3076"/>
                  </a:lnTo>
                  <a:lnTo>
                    <a:pt x="2193" y="3034"/>
                  </a:lnTo>
                  <a:lnTo>
                    <a:pt x="2331" y="2965"/>
                  </a:lnTo>
                  <a:lnTo>
                    <a:pt x="2455" y="2883"/>
                  </a:lnTo>
                  <a:lnTo>
                    <a:pt x="2579" y="2786"/>
                  </a:lnTo>
                  <a:lnTo>
                    <a:pt x="2689" y="2690"/>
                  </a:lnTo>
                  <a:lnTo>
                    <a:pt x="2800" y="2579"/>
                  </a:lnTo>
                  <a:lnTo>
                    <a:pt x="2882" y="2455"/>
                  </a:lnTo>
                  <a:lnTo>
                    <a:pt x="2965" y="2331"/>
                  </a:lnTo>
                  <a:lnTo>
                    <a:pt x="3034" y="2193"/>
                  </a:lnTo>
                  <a:lnTo>
                    <a:pt x="3089" y="2041"/>
                  </a:lnTo>
                  <a:lnTo>
                    <a:pt x="3117" y="1890"/>
                  </a:lnTo>
                  <a:lnTo>
                    <a:pt x="3144" y="1738"/>
                  </a:lnTo>
                  <a:lnTo>
                    <a:pt x="3158" y="1572"/>
                  </a:lnTo>
                  <a:lnTo>
                    <a:pt x="3144" y="1407"/>
                  </a:lnTo>
                  <a:lnTo>
                    <a:pt x="3117" y="1255"/>
                  </a:lnTo>
                  <a:lnTo>
                    <a:pt x="3089" y="1104"/>
                  </a:lnTo>
                  <a:lnTo>
                    <a:pt x="3034" y="966"/>
                  </a:lnTo>
                  <a:lnTo>
                    <a:pt x="2965" y="828"/>
                  </a:lnTo>
                  <a:lnTo>
                    <a:pt x="2882" y="690"/>
                  </a:lnTo>
                  <a:lnTo>
                    <a:pt x="2800" y="566"/>
                  </a:lnTo>
                  <a:lnTo>
                    <a:pt x="2689" y="455"/>
                  </a:lnTo>
                  <a:lnTo>
                    <a:pt x="2579" y="359"/>
                  </a:lnTo>
                  <a:lnTo>
                    <a:pt x="2455" y="262"/>
                  </a:lnTo>
                  <a:lnTo>
                    <a:pt x="2331" y="180"/>
                  </a:lnTo>
                  <a:lnTo>
                    <a:pt x="2193" y="124"/>
                  </a:lnTo>
                  <a:lnTo>
                    <a:pt x="2041" y="69"/>
                  </a:lnTo>
                  <a:lnTo>
                    <a:pt x="1889" y="28"/>
                  </a:lnTo>
                  <a:lnTo>
                    <a:pt x="1738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4" name="Google Shape;434;p10"/>
            <p:cNvSpPr/>
            <p:nvPr/>
          </p:nvSpPr>
          <p:spPr>
            <a:xfrm>
              <a:off x="4407475" y="2361025"/>
              <a:ext cx="141400" cy="43800"/>
            </a:xfrm>
            <a:custGeom>
              <a:rect b="b" l="l" r="r" t="t"/>
              <a:pathLst>
                <a:path extrusionOk="0" h="1752" w="5656">
                  <a:moveTo>
                    <a:pt x="1" y="0"/>
                  </a:moveTo>
                  <a:lnTo>
                    <a:pt x="111" y="193"/>
                  </a:lnTo>
                  <a:lnTo>
                    <a:pt x="222" y="372"/>
                  </a:lnTo>
                  <a:lnTo>
                    <a:pt x="359" y="552"/>
                  </a:lnTo>
                  <a:lnTo>
                    <a:pt x="497" y="703"/>
                  </a:lnTo>
                  <a:lnTo>
                    <a:pt x="635" y="869"/>
                  </a:lnTo>
                  <a:lnTo>
                    <a:pt x="801" y="1007"/>
                  </a:lnTo>
                  <a:lnTo>
                    <a:pt x="966" y="1145"/>
                  </a:lnTo>
                  <a:lnTo>
                    <a:pt x="1146" y="1255"/>
                  </a:lnTo>
                  <a:lnTo>
                    <a:pt x="1339" y="1365"/>
                  </a:lnTo>
                  <a:lnTo>
                    <a:pt x="1532" y="1462"/>
                  </a:lnTo>
                  <a:lnTo>
                    <a:pt x="1725" y="1545"/>
                  </a:lnTo>
                  <a:lnTo>
                    <a:pt x="1945" y="1614"/>
                  </a:lnTo>
                  <a:lnTo>
                    <a:pt x="2152" y="1669"/>
                  </a:lnTo>
                  <a:lnTo>
                    <a:pt x="2373" y="1710"/>
                  </a:lnTo>
                  <a:lnTo>
                    <a:pt x="2594" y="1738"/>
                  </a:lnTo>
                  <a:lnTo>
                    <a:pt x="2828" y="1751"/>
                  </a:lnTo>
                  <a:lnTo>
                    <a:pt x="3062" y="1738"/>
                  </a:lnTo>
                  <a:lnTo>
                    <a:pt x="3283" y="1710"/>
                  </a:lnTo>
                  <a:lnTo>
                    <a:pt x="3504" y="1669"/>
                  </a:lnTo>
                  <a:lnTo>
                    <a:pt x="3724" y="1614"/>
                  </a:lnTo>
                  <a:lnTo>
                    <a:pt x="3931" y="1545"/>
                  </a:lnTo>
                  <a:lnTo>
                    <a:pt x="4124" y="1462"/>
                  </a:lnTo>
                  <a:lnTo>
                    <a:pt x="4317" y="1365"/>
                  </a:lnTo>
                  <a:lnTo>
                    <a:pt x="4511" y="1255"/>
                  </a:lnTo>
                  <a:lnTo>
                    <a:pt x="4690" y="1145"/>
                  </a:lnTo>
                  <a:lnTo>
                    <a:pt x="4855" y="1007"/>
                  </a:lnTo>
                  <a:lnTo>
                    <a:pt x="5021" y="869"/>
                  </a:lnTo>
                  <a:lnTo>
                    <a:pt x="5159" y="703"/>
                  </a:lnTo>
                  <a:lnTo>
                    <a:pt x="5310" y="552"/>
                  </a:lnTo>
                  <a:lnTo>
                    <a:pt x="5435" y="372"/>
                  </a:lnTo>
                  <a:lnTo>
                    <a:pt x="5545" y="193"/>
                  </a:lnTo>
                  <a:lnTo>
                    <a:pt x="5655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5" name="Google Shape;435;p10"/>
            <p:cNvSpPr/>
            <p:nvPr/>
          </p:nvSpPr>
          <p:spPr>
            <a:xfrm>
              <a:off x="5043600" y="2361025"/>
              <a:ext cx="157575" cy="76900"/>
            </a:xfrm>
            <a:custGeom>
              <a:rect b="b" l="l" r="r" t="t"/>
              <a:pathLst>
                <a:path extrusionOk="0" h="3076" w="6303">
                  <a:moveTo>
                    <a:pt x="0" y="0"/>
                  </a:moveTo>
                  <a:lnTo>
                    <a:pt x="28" y="317"/>
                  </a:lnTo>
                  <a:lnTo>
                    <a:pt x="83" y="621"/>
                  </a:lnTo>
                  <a:lnTo>
                    <a:pt x="166" y="910"/>
                  </a:lnTo>
                  <a:lnTo>
                    <a:pt x="276" y="1200"/>
                  </a:lnTo>
                  <a:lnTo>
                    <a:pt x="400" y="1462"/>
                  </a:lnTo>
                  <a:lnTo>
                    <a:pt x="566" y="1724"/>
                  </a:lnTo>
                  <a:lnTo>
                    <a:pt x="745" y="1958"/>
                  </a:lnTo>
                  <a:lnTo>
                    <a:pt x="952" y="2179"/>
                  </a:lnTo>
                  <a:lnTo>
                    <a:pt x="1173" y="2372"/>
                  </a:lnTo>
                  <a:lnTo>
                    <a:pt x="1407" y="2551"/>
                  </a:lnTo>
                  <a:lnTo>
                    <a:pt x="1669" y="2703"/>
                  </a:lnTo>
                  <a:lnTo>
                    <a:pt x="1945" y="2827"/>
                  </a:lnTo>
                  <a:lnTo>
                    <a:pt x="2234" y="2937"/>
                  </a:lnTo>
                  <a:lnTo>
                    <a:pt x="2524" y="3006"/>
                  </a:lnTo>
                  <a:lnTo>
                    <a:pt x="2841" y="3062"/>
                  </a:lnTo>
                  <a:lnTo>
                    <a:pt x="3158" y="3075"/>
                  </a:lnTo>
                  <a:lnTo>
                    <a:pt x="3476" y="3062"/>
                  </a:lnTo>
                  <a:lnTo>
                    <a:pt x="3779" y="3006"/>
                  </a:lnTo>
                  <a:lnTo>
                    <a:pt x="4082" y="2937"/>
                  </a:lnTo>
                  <a:lnTo>
                    <a:pt x="4358" y="2827"/>
                  </a:lnTo>
                  <a:lnTo>
                    <a:pt x="4634" y="2703"/>
                  </a:lnTo>
                  <a:lnTo>
                    <a:pt x="4896" y="2551"/>
                  </a:lnTo>
                  <a:lnTo>
                    <a:pt x="5131" y="2372"/>
                  </a:lnTo>
                  <a:lnTo>
                    <a:pt x="5351" y="2179"/>
                  </a:lnTo>
                  <a:lnTo>
                    <a:pt x="5558" y="1958"/>
                  </a:lnTo>
                  <a:lnTo>
                    <a:pt x="5737" y="1724"/>
                  </a:lnTo>
                  <a:lnTo>
                    <a:pt x="5903" y="1462"/>
                  </a:lnTo>
                  <a:lnTo>
                    <a:pt x="6041" y="1200"/>
                  </a:lnTo>
                  <a:lnTo>
                    <a:pt x="6137" y="910"/>
                  </a:lnTo>
                  <a:lnTo>
                    <a:pt x="6220" y="621"/>
                  </a:lnTo>
                  <a:lnTo>
                    <a:pt x="6275" y="317"/>
                  </a:lnTo>
                  <a:lnTo>
                    <a:pt x="6303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6" name="Google Shape;436;p10"/>
            <p:cNvSpPr/>
            <p:nvPr/>
          </p:nvSpPr>
          <p:spPr>
            <a:xfrm>
              <a:off x="3899975" y="2361025"/>
              <a:ext cx="265850" cy="216525"/>
            </a:xfrm>
            <a:custGeom>
              <a:rect b="b" l="l" r="r" t="t"/>
              <a:pathLst>
                <a:path extrusionOk="0" h="8661" w="10634">
                  <a:moveTo>
                    <a:pt x="1186" y="0"/>
                  </a:moveTo>
                  <a:lnTo>
                    <a:pt x="1049" y="179"/>
                  </a:lnTo>
                  <a:lnTo>
                    <a:pt x="924" y="359"/>
                  </a:lnTo>
                  <a:lnTo>
                    <a:pt x="800" y="538"/>
                  </a:lnTo>
                  <a:lnTo>
                    <a:pt x="690" y="731"/>
                  </a:lnTo>
                  <a:lnTo>
                    <a:pt x="580" y="924"/>
                  </a:lnTo>
                  <a:lnTo>
                    <a:pt x="483" y="1131"/>
                  </a:lnTo>
                  <a:lnTo>
                    <a:pt x="400" y="1324"/>
                  </a:lnTo>
                  <a:lnTo>
                    <a:pt x="318" y="1545"/>
                  </a:lnTo>
                  <a:lnTo>
                    <a:pt x="249" y="1751"/>
                  </a:lnTo>
                  <a:lnTo>
                    <a:pt x="180" y="1972"/>
                  </a:lnTo>
                  <a:lnTo>
                    <a:pt x="125" y="2193"/>
                  </a:lnTo>
                  <a:lnTo>
                    <a:pt x="83" y="2413"/>
                  </a:lnTo>
                  <a:lnTo>
                    <a:pt x="42" y="2648"/>
                  </a:lnTo>
                  <a:lnTo>
                    <a:pt x="14" y="2869"/>
                  </a:lnTo>
                  <a:lnTo>
                    <a:pt x="0" y="3103"/>
                  </a:lnTo>
                  <a:lnTo>
                    <a:pt x="0" y="3351"/>
                  </a:lnTo>
                  <a:lnTo>
                    <a:pt x="0" y="3613"/>
                  </a:lnTo>
                  <a:lnTo>
                    <a:pt x="28" y="3889"/>
                  </a:lnTo>
                  <a:lnTo>
                    <a:pt x="56" y="4151"/>
                  </a:lnTo>
                  <a:lnTo>
                    <a:pt x="111" y="4413"/>
                  </a:lnTo>
                  <a:lnTo>
                    <a:pt x="166" y="4675"/>
                  </a:lnTo>
                  <a:lnTo>
                    <a:pt x="235" y="4923"/>
                  </a:lnTo>
                  <a:lnTo>
                    <a:pt x="318" y="5172"/>
                  </a:lnTo>
                  <a:lnTo>
                    <a:pt x="414" y="5420"/>
                  </a:lnTo>
                  <a:lnTo>
                    <a:pt x="525" y="5654"/>
                  </a:lnTo>
                  <a:lnTo>
                    <a:pt x="635" y="5875"/>
                  </a:lnTo>
                  <a:lnTo>
                    <a:pt x="773" y="6096"/>
                  </a:lnTo>
                  <a:lnTo>
                    <a:pt x="911" y="6316"/>
                  </a:lnTo>
                  <a:lnTo>
                    <a:pt x="1049" y="6523"/>
                  </a:lnTo>
                  <a:lnTo>
                    <a:pt x="1214" y="6730"/>
                  </a:lnTo>
                  <a:lnTo>
                    <a:pt x="1380" y="6923"/>
                  </a:lnTo>
                  <a:lnTo>
                    <a:pt x="1559" y="7102"/>
                  </a:lnTo>
                  <a:lnTo>
                    <a:pt x="1738" y="7282"/>
                  </a:lnTo>
                  <a:lnTo>
                    <a:pt x="1931" y="7447"/>
                  </a:lnTo>
                  <a:lnTo>
                    <a:pt x="2138" y="7599"/>
                  </a:lnTo>
                  <a:lnTo>
                    <a:pt x="2345" y="7751"/>
                  </a:lnTo>
                  <a:lnTo>
                    <a:pt x="2552" y="7888"/>
                  </a:lnTo>
                  <a:lnTo>
                    <a:pt x="2786" y="8013"/>
                  </a:lnTo>
                  <a:lnTo>
                    <a:pt x="3007" y="8137"/>
                  </a:lnTo>
                  <a:lnTo>
                    <a:pt x="3241" y="8247"/>
                  </a:lnTo>
                  <a:lnTo>
                    <a:pt x="3490" y="8330"/>
                  </a:lnTo>
                  <a:lnTo>
                    <a:pt x="3738" y="8426"/>
                  </a:lnTo>
                  <a:lnTo>
                    <a:pt x="3986" y="8495"/>
                  </a:lnTo>
                  <a:lnTo>
                    <a:pt x="4248" y="8550"/>
                  </a:lnTo>
                  <a:lnTo>
                    <a:pt x="4510" y="8592"/>
                  </a:lnTo>
                  <a:lnTo>
                    <a:pt x="4772" y="8633"/>
                  </a:lnTo>
                  <a:lnTo>
                    <a:pt x="5034" y="8647"/>
                  </a:lnTo>
                  <a:lnTo>
                    <a:pt x="5310" y="8661"/>
                  </a:lnTo>
                  <a:lnTo>
                    <a:pt x="5586" y="8647"/>
                  </a:lnTo>
                  <a:lnTo>
                    <a:pt x="5862" y="8633"/>
                  </a:lnTo>
                  <a:lnTo>
                    <a:pt x="6124" y="8592"/>
                  </a:lnTo>
                  <a:lnTo>
                    <a:pt x="6386" y="8550"/>
                  </a:lnTo>
                  <a:lnTo>
                    <a:pt x="6648" y="8495"/>
                  </a:lnTo>
                  <a:lnTo>
                    <a:pt x="6896" y="8426"/>
                  </a:lnTo>
                  <a:lnTo>
                    <a:pt x="7144" y="8330"/>
                  </a:lnTo>
                  <a:lnTo>
                    <a:pt x="7379" y="8247"/>
                  </a:lnTo>
                  <a:lnTo>
                    <a:pt x="7613" y="8137"/>
                  </a:lnTo>
                  <a:lnTo>
                    <a:pt x="7848" y="8013"/>
                  </a:lnTo>
                  <a:lnTo>
                    <a:pt x="8068" y="7888"/>
                  </a:lnTo>
                  <a:lnTo>
                    <a:pt x="8289" y="7751"/>
                  </a:lnTo>
                  <a:lnTo>
                    <a:pt x="8496" y="7599"/>
                  </a:lnTo>
                  <a:lnTo>
                    <a:pt x="8689" y="7447"/>
                  </a:lnTo>
                  <a:lnTo>
                    <a:pt x="8882" y="7282"/>
                  </a:lnTo>
                  <a:lnTo>
                    <a:pt x="9075" y="7102"/>
                  </a:lnTo>
                  <a:lnTo>
                    <a:pt x="9240" y="6923"/>
                  </a:lnTo>
                  <a:lnTo>
                    <a:pt x="9420" y="6730"/>
                  </a:lnTo>
                  <a:lnTo>
                    <a:pt x="9571" y="6523"/>
                  </a:lnTo>
                  <a:lnTo>
                    <a:pt x="9723" y="6316"/>
                  </a:lnTo>
                  <a:lnTo>
                    <a:pt x="9861" y="6096"/>
                  </a:lnTo>
                  <a:lnTo>
                    <a:pt x="9985" y="5875"/>
                  </a:lnTo>
                  <a:lnTo>
                    <a:pt x="10109" y="5654"/>
                  </a:lnTo>
                  <a:lnTo>
                    <a:pt x="10206" y="5420"/>
                  </a:lnTo>
                  <a:lnTo>
                    <a:pt x="10302" y="5172"/>
                  </a:lnTo>
                  <a:lnTo>
                    <a:pt x="10385" y="4923"/>
                  </a:lnTo>
                  <a:lnTo>
                    <a:pt x="10454" y="4675"/>
                  </a:lnTo>
                  <a:lnTo>
                    <a:pt x="10523" y="4413"/>
                  </a:lnTo>
                  <a:lnTo>
                    <a:pt x="10564" y="4151"/>
                  </a:lnTo>
                  <a:lnTo>
                    <a:pt x="10606" y="3889"/>
                  </a:lnTo>
                  <a:lnTo>
                    <a:pt x="10620" y="3613"/>
                  </a:lnTo>
                  <a:lnTo>
                    <a:pt x="10633" y="3351"/>
                  </a:lnTo>
                  <a:lnTo>
                    <a:pt x="10620" y="3103"/>
                  </a:lnTo>
                  <a:lnTo>
                    <a:pt x="10606" y="2869"/>
                  </a:lnTo>
                  <a:lnTo>
                    <a:pt x="10578" y="2648"/>
                  </a:lnTo>
                  <a:lnTo>
                    <a:pt x="10551" y="2413"/>
                  </a:lnTo>
                  <a:lnTo>
                    <a:pt x="10495" y="2193"/>
                  </a:lnTo>
                  <a:lnTo>
                    <a:pt x="10440" y="1972"/>
                  </a:lnTo>
                  <a:lnTo>
                    <a:pt x="10385" y="1751"/>
                  </a:lnTo>
                  <a:lnTo>
                    <a:pt x="10316" y="1545"/>
                  </a:lnTo>
                  <a:lnTo>
                    <a:pt x="10233" y="1324"/>
                  </a:lnTo>
                  <a:lnTo>
                    <a:pt x="10137" y="1131"/>
                  </a:lnTo>
                  <a:lnTo>
                    <a:pt x="10040" y="924"/>
                  </a:lnTo>
                  <a:lnTo>
                    <a:pt x="9944" y="731"/>
                  </a:lnTo>
                  <a:lnTo>
                    <a:pt x="9820" y="538"/>
                  </a:lnTo>
                  <a:lnTo>
                    <a:pt x="9709" y="359"/>
                  </a:lnTo>
                  <a:lnTo>
                    <a:pt x="9571" y="179"/>
                  </a:lnTo>
                  <a:lnTo>
                    <a:pt x="9447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7" name="Google Shape;437;p10"/>
            <p:cNvSpPr/>
            <p:nvPr/>
          </p:nvSpPr>
          <p:spPr>
            <a:xfrm>
              <a:off x="4707100" y="2361025"/>
              <a:ext cx="240675" cy="76900"/>
            </a:xfrm>
            <a:custGeom>
              <a:rect b="b" l="l" r="r" t="t"/>
              <a:pathLst>
                <a:path extrusionOk="0" h="3076" w="9627">
                  <a:moveTo>
                    <a:pt x="0" y="0"/>
                  </a:moveTo>
                  <a:lnTo>
                    <a:pt x="166" y="331"/>
                  </a:lnTo>
                  <a:lnTo>
                    <a:pt x="359" y="648"/>
                  </a:lnTo>
                  <a:lnTo>
                    <a:pt x="566" y="952"/>
                  </a:lnTo>
                  <a:lnTo>
                    <a:pt x="800" y="1241"/>
                  </a:lnTo>
                  <a:lnTo>
                    <a:pt x="1062" y="1517"/>
                  </a:lnTo>
                  <a:lnTo>
                    <a:pt x="1324" y="1765"/>
                  </a:lnTo>
                  <a:lnTo>
                    <a:pt x="1614" y="2000"/>
                  </a:lnTo>
                  <a:lnTo>
                    <a:pt x="1917" y="2220"/>
                  </a:lnTo>
                  <a:lnTo>
                    <a:pt x="2234" y="2413"/>
                  </a:lnTo>
                  <a:lnTo>
                    <a:pt x="2579" y="2579"/>
                  </a:lnTo>
                  <a:lnTo>
                    <a:pt x="2924" y="2731"/>
                  </a:lnTo>
                  <a:lnTo>
                    <a:pt x="3283" y="2841"/>
                  </a:lnTo>
                  <a:lnTo>
                    <a:pt x="3655" y="2937"/>
                  </a:lnTo>
                  <a:lnTo>
                    <a:pt x="4027" y="3006"/>
                  </a:lnTo>
                  <a:lnTo>
                    <a:pt x="4413" y="3062"/>
                  </a:lnTo>
                  <a:lnTo>
                    <a:pt x="4813" y="3075"/>
                  </a:lnTo>
                  <a:lnTo>
                    <a:pt x="5213" y="3062"/>
                  </a:lnTo>
                  <a:lnTo>
                    <a:pt x="5599" y="3006"/>
                  </a:lnTo>
                  <a:lnTo>
                    <a:pt x="5972" y="2937"/>
                  </a:lnTo>
                  <a:lnTo>
                    <a:pt x="6344" y="2841"/>
                  </a:lnTo>
                  <a:lnTo>
                    <a:pt x="6703" y="2731"/>
                  </a:lnTo>
                  <a:lnTo>
                    <a:pt x="7047" y="2579"/>
                  </a:lnTo>
                  <a:lnTo>
                    <a:pt x="7378" y="2413"/>
                  </a:lnTo>
                  <a:lnTo>
                    <a:pt x="7709" y="2220"/>
                  </a:lnTo>
                  <a:lnTo>
                    <a:pt x="8013" y="2000"/>
                  </a:lnTo>
                  <a:lnTo>
                    <a:pt x="8302" y="1765"/>
                  </a:lnTo>
                  <a:lnTo>
                    <a:pt x="8564" y="1517"/>
                  </a:lnTo>
                  <a:lnTo>
                    <a:pt x="8827" y="1241"/>
                  </a:lnTo>
                  <a:lnTo>
                    <a:pt x="9061" y="952"/>
                  </a:lnTo>
                  <a:lnTo>
                    <a:pt x="9268" y="648"/>
                  </a:lnTo>
                  <a:lnTo>
                    <a:pt x="9461" y="331"/>
                  </a:lnTo>
                  <a:lnTo>
                    <a:pt x="9626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8" name="Google Shape;438;p10"/>
          <p:cNvGrpSpPr/>
          <p:nvPr/>
        </p:nvGrpSpPr>
        <p:grpSpPr>
          <a:xfrm>
            <a:off x="171443" y="4204550"/>
            <a:ext cx="1047089" cy="988171"/>
            <a:chOff x="5333200" y="3132625"/>
            <a:chExt cx="177925" cy="167925"/>
          </a:xfrm>
        </p:grpSpPr>
        <p:sp>
          <p:nvSpPr>
            <p:cNvPr id="439" name="Google Shape;439;p10"/>
            <p:cNvSpPr/>
            <p:nvPr/>
          </p:nvSpPr>
          <p:spPr>
            <a:xfrm>
              <a:off x="5418375" y="3132625"/>
              <a:ext cx="30350" cy="42075"/>
            </a:xfrm>
            <a:custGeom>
              <a:rect b="b" l="l" r="r" t="t"/>
              <a:pathLst>
                <a:path extrusionOk="0" h="1683" w="1214">
                  <a:moveTo>
                    <a:pt x="414" y="0"/>
                  </a:moveTo>
                  <a:lnTo>
                    <a:pt x="386" y="14"/>
                  </a:lnTo>
                  <a:lnTo>
                    <a:pt x="345" y="42"/>
                  </a:lnTo>
                  <a:lnTo>
                    <a:pt x="317" y="83"/>
                  </a:lnTo>
                  <a:lnTo>
                    <a:pt x="317" y="138"/>
                  </a:lnTo>
                  <a:lnTo>
                    <a:pt x="359" y="345"/>
                  </a:lnTo>
                  <a:lnTo>
                    <a:pt x="372" y="469"/>
                  </a:lnTo>
                  <a:lnTo>
                    <a:pt x="372" y="579"/>
                  </a:lnTo>
                  <a:lnTo>
                    <a:pt x="359" y="690"/>
                  </a:lnTo>
                  <a:lnTo>
                    <a:pt x="331" y="786"/>
                  </a:lnTo>
                  <a:lnTo>
                    <a:pt x="290" y="883"/>
                  </a:lnTo>
                  <a:lnTo>
                    <a:pt x="221" y="966"/>
                  </a:lnTo>
                  <a:lnTo>
                    <a:pt x="97" y="924"/>
                  </a:lnTo>
                  <a:lnTo>
                    <a:pt x="83" y="1048"/>
                  </a:lnTo>
                  <a:lnTo>
                    <a:pt x="55" y="1172"/>
                  </a:lnTo>
                  <a:lnTo>
                    <a:pt x="0" y="1297"/>
                  </a:lnTo>
                  <a:lnTo>
                    <a:pt x="97" y="1324"/>
                  </a:lnTo>
                  <a:lnTo>
                    <a:pt x="179" y="1366"/>
                  </a:lnTo>
                  <a:lnTo>
                    <a:pt x="235" y="1434"/>
                  </a:lnTo>
                  <a:lnTo>
                    <a:pt x="262" y="1476"/>
                  </a:lnTo>
                  <a:lnTo>
                    <a:pt x="276" y="1517"/>
                  </a:lnTo>
                  <a:lnTo>
                    <a:pt x="372" y="1490"/>
                  </a:lnTo>
                  <a:lnTo>
                    <a:pt x="469" y="1476"/>
                  </a:lnTo>
                  <a:lnTo>
                    <a:pt x="552" y="1476"/>
                  </a:lnTo>
                  <a:lnTo>
                    <a:pt x="635" y="1490"/>
                  </a:lnTo>
                  <a:lnTo>
                    <a:pt x="717" y="1517"/>
                  </a:lnTo>
                  <a:lnTo>
                    <a:pt x="800" y="1559"/>
                  </a:lnTo>
                  <a:lnTo>
                    <a:pt x="855" y="1614"/>
                  </a:lnTo>
                  <a:lnTo>
                    <a:pt x="910" y="1683"/>
                  </a:lnTo>
                  <a:lnTo>
                    <a:pt x="993" y="1586"/>
                  </a:lnTo>
                  <a:lnTo>
                    <a:pt x="1034" y="1545"/>
                  </a:lnTo>
                  <a:lnTo>
                    <a:pt x="1076" y="1517"/>
                  </a:lnTo>
                  <a:lnTo>
                    <a:pt x="1159" y="1490"/>
                  </a:lnTo>
                  <a:lnTo>
                    <a:pt x="1214" y="1490"/>
                  </a:lnTo>
                  <a:lnTo>
                    <a:pt x="1131" y="1407"/>
                  </a:lnTo>
                  <a:lnTo>
                    <a:pt x="1090" y="1338"/>
                  </a:lnTo>
                  <a:lnTo>
                    <a:pt x="1048" y="1283"/>
                  </a:lnTo>
                  <a:lnTo>
                    <a:pt x="1034" y="1214"/>
                  </a:lnTo>
                  <a:lnTo>
                    <a:pt x="1021" y="1159"/>
                  </a:lnTo>
                  <a:lnTo>
                    <a:pt x="1007" y="1159"/>
                  </a:lnTo>
                  <a:lnTo>
                    <a:pt x="938" y="938"/>
                  </a:lnTo>
                  <a:lnTo>
                    <a:pt x="910" y="828"/>
                  </a:lnTo>
                  <a:lnTo>
                    <a:pt x="883" y="717"/>
                  </a:lnTo>
                  <a:lnTo>
                    <a:pt x="883" y="607"/>
                  </a:lnTo>
                  <a:lnTo>
                    <a:pt x="883" y="497"/>
                  </a:lnTo>
                  <a:lnTo>
                    <a:pt x="910" y="400"/>
                  </a:lnTo>
                  <a:lnTo>
                    <a:pt x="979" y="304"/>
                  </a:lnTo>
                  <a:lnTo>
                    <a:pt x="993" y="276"/>
                  </a:lnTo>
                  <a:lnTo>
                    <a:pt x="1007" y="248"/>
                  </a:lnTo>
                  <a:lnTo>
                    <a:pt x="993" y="193"/>
                  </a:lnTo>
                  <a:lnTo>
                    <a:pt x="966" y="152"/>
                  </a:lnTo>
                  <a:lnTo>
                    <a:pt x="910" y="124"/>
                  </a:lnTo>
                  <a:lnTo>
                    <a:pt x="786" y="111"/>
                  </a:lnTo>
                  <a:lnTo>
                    <a:pt x="676" y="83"/>
                  </a:lnTo>
                  <a:lnTo>
                    <a:pt x="441" y="14"/>
                  </a:lnTo>
                  <a:lnTo>
                    <a:pt x="414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0" name="Google Shape;440;p10"/>
            <p:cNvSpPr/>
            <p:nvPr/>
          </p:nvSpPr>
          <p:spPr>
            <a:xfrm>
              <a:off x="5466625" y="3212600"/>
              <a:ext cx="23125" cy="81400"/>
            </a:xfrm>
            <a:custGeom>
              <a:rect b="b" l="l" r="r" t="t"/>
              <a:pathLst>
                <a:path extrusionOk="0" h="3256" w="925">
                  <a:moveTo>
                    <a:pt x="718" y="1"/>
                  </a:moveTo>
                  <a:lnTo>
                    <a:pt x="111" y="1035"/>
                  </a:lnTo>
                  <a:lnTo>
                    <a:pt x="1" y="994"/>
                  </a:lnTo>
                  <a:lnTo>
                    <a:pt x="1" y="994"/>
                  </a:lnTo>
                  <a:lnTo>
                    <a:pt x="70" y="1656"/>
                  </a:lnTo>
                  <a:lnTo>
                    <a:pt x="304" y="1545"/>
                  </a:lnTo>
                  <a:lnTo>
                    <a:pt x="428" y="1490"/>
                  </a:lnTo>
                  <a:lnTo>
                    <a:pt x="539" y="1407"/>
                  </a:lnTo>
                  <a:lnTo>
                    <a:pt x="635" y="1325"/>
                  </a:lnTo>
                  <a:lnTo>
                    <a:pt x="732" y="1242"/>
                  </a:lnTo>
                  <a:lnTo>
                    <a:pt x="828" y="1145"/>
                  </a:lnTo>
                  <a:lnTo>
                    <a:pt x="911" y="1035"/>
                  </a:lnTo>
                  <a:lnTo>
                    <a:pt x="870" y="1187"/>
                  </a:lnTo>
                  <a:lnTo>
                    <a:pt x="815" y="1352"/>
                  </a:lnTo>
                  <a:lnTo>
                    <a:pt x="746" y="1545"/>
                  </a:lnTo>
                  <a:lnTo>
                    <a:pt x="635" y="1766"/>
                  </a:lnTo>
                  <a:lnTo>
                    <a:pt x="566" y="1876"/>
                  </a:lnTo>
                  <a:lnTo>
                    <a:pt x="497" y="1987"/>
                  </a:lnTo>
                  <a:lnTo>
                    <a:pt x="415" y="2083"/>
                  </a:lnTo>
                  <a:lnTo>
                    <a:pt x="318" y="2180"/>
                  </a:lnTo>
                  <a:lnTo>
                    <a:pt x="222" y="2276"/>
                  </a:lnTo>
                  <a:lnTo>
                    <a:pt x="97" y="2359"/>
                  </a:lnTo>
                  <a:lnTo>
                    <a:pt x="97" y="2580"/>
                  </a:lnTo>
                  <a:lnTo>
                    <a:pt x="84" y="2814"/>
                  </a:lnTo>
                  <a:lnTo>
                    <a:pt x="70" y="3035"/>
                  </a:lnTo>
                  <a:lnTo>
                    <a:pt x="28" y="3255"/>
                  </a:lnTo>
                  <a:lnTo>
                    <a:pt x="222" y="3186"/>
                  </a:lnTo>
                  <a:lnTo>
                    <a:pt x="387" y="3104"/>
                  </a:lnTo>
                  <a:lnTo>
                    <a:pt x="553" y="3007"/>
                  </a:lnTo>
                  <a:lnTo>
                    <a:pt x="718" y="2897"/>
                  </a:lnTo>
                  <a:lnTo>
                    <a:pt x="787" y="2552"/>
                  </a:lnTo>
                  <a:lnTo>
                    <a:pt x="856" y="2207"/>
                  </a:lnTo>
                  <a:lnTo>
                    <a:pt x="897" y="1876"/>
                  </a:lnTo>
                  <a:lnTo>
                    <a:pt x="925" y="1545"/>
                  </a:lnTo>
                  <a:lnTo>
                    <a:pt x="925" y="1201"/>
                  </a:lnTo>
                  <a:lnTo>
                    <a:pt x="897" y="856"/>
                  </a:lnTo>
                  <a:lnTo>
                    <a:pt x="842" y="511"/>
                  </a:lnTo>
                  <a:lnTo>
                    <a:pt x="759" y="166"/>
                  </a:lnTo>
                  <a:lnTo>
                    <a:pt x="718" y="1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1" name="Google Shape;441;p10"/>
            <p:cNvSpPr/>
            <p:nvPr/>
          </p:nvSpPr>
          <p:spPr>
            <a:xfrm>
              <a:off x="5447675" y="3161225"/>
              <a:ext cx="63450" cy="121750"/>
            </a:xfrm>
            <a:custGeom>
              <a:rect b="b" l="l" r="r" t="t"/>
              <a:pathLst>
                <a:path extrusionOk="0" h="4870" w="2538">
                  <a:moveTo>
                    <a:pt x="0" y="1"/>
                  </a:moveTo>
                  <a:lnTo>
                    <a:pt x="14" y="84"/>
                  </a:lnTo>
                  <a:lnTo>
                    <a:pt x="56" y="153"/>
                  </a:lnTo>
                  <a:lnTo>
                    <a:pt x="111" y="222"/>
                  </a:lnTo>
                  <a:lnTo>
                    <a:pt x="180" y="263"/>
                  </a:lnTo>
                  <a:lnTo>
                    <a:pt x="318" y="359"/>
                  </a:lnTo>
                  <a:lnTo>
                    <a:pt x="455" y="456"/>
                  </a:lnTo>
                  <a:lnTo>
                    <a:pt x="469" y="470"/>
                  </a:lnTo>
                  <a:lnTo>
                    <a:pt x="483" y="456"/>
                  </a:lnTo>
                  <a:lnTo>
                    <a:pt x="593" y="511"/>
                  </a:lnTo>
                  <a:lnTo>
                    <a:pt x="690" y="580"/>
                  </a:lnTo>
                  <a:lnTo>
                    <a:pt x="786" y="649"/>
                  </a:lnTo>
                  <a:lnTo>
                    <a:pt x="883" y="732"/>
                  </a:lnTo>
                  <a:lnTo>
                    <a:pt x="966" y="828"/>
                  </a:lnTo>
                  <a:lnTo>
                    <a:pt x="1048" y="939"/>
                  </a:lnTo>
                  <a:lnTo>
                    <a:pt x="1186" y="1159"/>
                  </a:lnTo>
                  <a:lnTo>
                    <a:pt x="1324" y="1408"/>
                  </a:lnTo>
                  <a:lnTo>
                    <a:pt x="1421" y="1656"/>
                  </a:lnTo>
                  <a:lnTo>
                    <a:pt x="1517" y="1890"/>
                  </a:lnTo>
                  <a:lnTo>
                    <a:pt x="1586" y="2125"/>
                  </a:lnTo>
                  <a:lnTo>
                    <a:pt x="1683" y="2442"/>
                  </a:lnTo>
                  <a:lnTo>
                    <a:pt x="1752" y="2787"/>
                  </a:lnTo>
                  <a:lnTo>
                    <a:pt x="1793" y="3145"/>
                  </a:lnTo>
                  <a:lnTo>
                    <a:pt x="1807" y="3490"/>
                  </a:lnTo>
                  <a:lnTo>
                    <a:pt x="1793" y="3849"/>
                  </a:lnTo>
                  <a:lnTo>
                    <a:pt x="1752" y="4207"/>
                  </a:lnTo>
                  <a:lnTo>
                    <a:pt x="1724" y="4373"/>
                  </a:lnTo>
                  <a:lnTo>
                    <a:pt x="1683" y="4538"/>
                  </a:lnTo>
                  <a:lnTo>
                    <a:pt x="1641" y="4704"/>
                  </a:lnTo>
                  <a:lnTo>
                    <a:pt x="1586" y="4869"/>
                  </a:lnTo>
                  <a:lnTo>
                    <a:pt x="1697" y="4773"/>
                  </a:lnTo>
                  <a:lnTo>
                    <a:pt x="1807" y="4662"/>
                  </a:lnTo>
                  <a:lnTo>
                    <a:pt x="1917" y="4552"/>
                  </a:lnTo>
                  <a:lnTo>
                    <a:pt x="2014" y="4442"/>
                  </a:lnTo>
                  <a:lnTo>
                    <a:pt x="2110" y="4317"/>
                  </a:lnTo>
                  <a:lnTo>
                    <a:pt x="2193" y="4180"/>
                  </a:lnTo>
                  <a:lnTo>
                    <a:pt x="2262" y="4055"/>
                  </a:lnTo>
                  <a:lnTo>
                    <a:pt x="2331" y="3917"/>
                  </a:lnTo>
                  <a:lnTo>
                    <a:pt x="2386" y="3766"/>
                  </a:lnTo>
                  <a:lnTo>
                    <a:pt x="2441" y="3614"/>
                  </a:lnTo>
                  <a:lnTo>
                    <a:pt x="2483" y="3462"/>
                  </a:lnTo>
                  <a:lnTo>
                    <a:pt x="2510" y="3311"/>
                  </a:lnTo>
                  <a:lnTo>
                    <a:pt x="2524" y="3145"/>
                  </a:lnTo>
                  <a:lnTo>
                    <a:pt x="2538" y="2980"/>
                  </a:lnTo>
                  <a:lnTo>
                    <a:pt x="2538" y="2800"/>
                  </a:lnTo>
                  <a:lnTo>
                    <a:pt x="2524" y="2635"/>
                  </a:lnTo>
                  <a:lnTo>
                    <a:pt x="2497" y="2400"/>
                  </a:lnTo>
                  <a:lnTo>
                    <a:pt x="2441" y="2152"/>
                  </a:lnTo>
                  <a:lnTo>
                    <a:pt x="2372" y="1918"/>
                  </a:lnTo>
                  <a:lnTo>
                    <a:pt x="2276" y="1683"/>
                  </a:lnTo>
                  <a:lnTo>
                    <a:pt x="2166" y="1463"/>
                  </a:lnTo>
                  <a:lnTo>
                    <a:pt x="2028" y="1242"/>
                  </a:lnTo>
                  <a:lnTo>
                    <a:pt x="1890" y="1035"/>
                  </a:lnTo>
                  <a:lnTo>
                    <a:pt x="1724" y="828"/>
                  </a:lnTo>
                  <a:lnTo>
                    <a:pt x="1545" y="649"/>
                  </a:lnTo>
                  <a:lnTo>
                    <a:pt x="1366" y="484"/>
                  </a:lnTo>
                  <a:lnTo>
                    <a:pt x="1159" y="346"/>
                  </a:lnTo>
                  <a:lnTo>
                    <a:pt x="952" y="222"/>
                  </a:lnTo>
                  <a:lnTo>
                    <a:pt x="718" y="125"/>
                  </a:lnTo>
                  <a:lnTo>
                    <a:pt x="483" y="56"/>
                  </a:lnTo>
                  <a:lnTo>
                    <a:pt x="249" y="1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2" name="Google Shape;442;p10"/>
            <p:cNvSpPr/>
            <p:nvPr/>
          </p:nvSpPr>
          <p:spPr>
            <a:xfrm>
              <a:off x="5448350" y="3173300"/>
              <a:ext cx="35550" cy="47250"/>
            </a:xfrm>
            <a:custGeom>
              <a:rect b="b" l="l" r="r" t="t"/>
              <a:pathLst>
                <a:path extrusionOk="0" h="1890" w="1422">
                  <a:moveTo>
                    <a:pt x="442" y="1"/>
                  </a:moveTo>
                  <a:lnTo>
                    <a:pt x="442" y="28"/>
                  </a:lnTo>
                  <a:lnTo>
                    <a:pt x="442" y="42"/>
                  </a:lnTo>
                  <a:lnTo>
                    <a:pt x="415" y="69"/>
                  </a:lnTo>
                  <a:lnTo>
                    <a:pt x="304" y="69"/>
                  </a:lnTo>
                  <a:lnTo>
                    <a:pt x="222" y="42"/>
                  </a:lnTo>
                  <a:lnTo>
                    <a:pt x="153" y="28"/>
                  </a:lnTo>
                  <a:lnTo>
                    <a:pt x="97" y="28"/>
                  </a:lnTo>
                  <a:lnTo>
                    <a:pt x="42" y="42"/>
                  </a:lnTo>
                  <a:lnTo>
                    <a:pt x="1" y="56"/>
                  </a:lnTo>
                  <a:lnTo>
                    <a:pt x="70" y="166"/>
                  </a:lnTo>
                  <a:lnTo>
                    <a:pt x="139" y="276"/>
                  </a:lnTo>
                  <a:lnTo>
                    <a:pt x="208" y="400"/>
                  </a:lnTo>
                  <a:lnTo>
                    <a:pt x="249" y="525"/>
                  </a:lnTo>
                  <a:lnTo>
                    <a:pt x="346" y="787"/>
                  </a:lnTo>
                  <a:lnTo>
                    <a:pt x="428" y="1035"/>
                  </a:lnTo>
                  <a:lnTo>
                    <a:pt x="539" y="1462"/>
                  </a:lnTo>
                  <a:lnTo>
                    <a:pt x="622" y="1890"/>
                  </a:lnTo>
                  <a:lnTo>
                    <a:pt x="1008" y="1683"/>
                  </a:lnTo>
                  <a:lnTo>
                    <a:pt x="1215" y="1600"/>
                  </a:lnTo>
                  <a:lnTo>
                    <a:pt x="1421" y="1504"/>
                  </a:lnTo>
                  <a:lnTo>
                    <a:pt x="1339" y="1297"/>
                  </a:lnTo>
                  <a:lnTo>
                    <a:pt x="1256" y="1090"/>
                  </a:lnTo>
                  <a:lnTo>
                    <a:pt x="1146" y="883"/>
                  </a:lnTo>
                  <a:lnTo>
                    <a:pt x="1035" y="690"/>
                  </a:lnTo>
                  <a:lnTo>
                    <a:pt x="911" y="497"/>
                  </a:lnTo>
                  <a:lnTo>
                    <a:pt x="773" y="318"/>
                  </a:lnTo>
                  <a:lnTo>
                    <a:pt x="608" y="152"/>
                  </a:lnTo>
                  <a:lnTo>
                    <a:pt x="442" y="1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3" name="Google Shape;443;p10"/>
            <p:cNvSpPr/>
            <p:nvPr/>
          </p:nvSpPr>
          <p:spPr>
            <a:xfrm>
              <a:off x="5419400" y="3175025"/>
              <a:ext cx="45875" cy="97250"/>
            </a:xfrm>
            <a:custGeom>
              <a:rect b="b" l="l" r="r" t="t"/>
              <a:pathLst>
                <a:path extrusionOk="0" h="3890" w="1835">
                  <a:moveTo>
                    <a:pt x="718" y="2607"/>
                  </a:moveTo>
                  <a:lnTo>
                    <a:pt x="925" y="3048"/>
                  </a:lnTo>
                  <a:lnTo>
                    <a:pt x="456" y="3048"/>
                  </a:lnTo>
                  <a:lnTo>
                    <a:pt x="718" y="2607"/>
                  </a:lnTo>
                  <a:close/>
                  <a:moveTo>
                    <a:pt x="552" y="0"/>
                  </a:moveTo>
                  <a:lnTo>
                    <a:pt x="304" y="1049"/>
                  </a:lnTo>
                  <a:lnTo>
                    <a:pt x="194" y="1573"/>
                  </a:lnTo>
                  <a:lnTo>
                    <a:pt x="97" y="2111"/>
                  </a:lnTo>
                  <a:lnTo>
                    <a:pt x="290" y="2235"/>
                  </a:lnTo>
                  <a:lnTo>
                    <a:pt x="456" y="2386"/>
                  </a:lnTo>
                  <a:lnTo>
                    <a:pt x="56" y="2469"/>
                  </a:lnTo>
                  <a:lnTo>
                    <a:pt x="28" y="2786"/>
                  </a:lnTo>
                  <a:lnTo>
                    <a:pt x="1" y="3117"/>
                  </a:lnTo>
                  <a:lnTo>
                    <a:pt x="1" y="3503"/>
                  </a:lnTo>
                  <a:lnTo>
                    <a:pt x="1" y="3890"/>
                  </a:lnTo>
                  <a:lnTo>
                    <a:pt x="97" y="3890"/>
                  </a:lnTo>
                  <a:lnTo>
                    <a:pt x="180" y="3876"/>
                  </a:lnTo>
                  <a:lnTo>
                    <a:pt x="263" y="3862"/>
                  </a:lnTo>
                  <a:lnTo>
                    <a:pt x="331" y="3834"/>
                  </a:lnTo>
                  <a:lnTo>
                    <a:pt x="331" y="3407"/>
                  </a:lnTo>
                  <a:lnTo>
                    <a:pt x="469" y="3421"/>
                  </a:lnTo>
                  <a:lnTo>
                    <a:pt x="814" y="3407"/>
                  </a:lnTo>
                  <a:lnTo>
                    <a:pt x="1049" y="3379"/>
                  </a:lnTo>
                  <a:lnTo>
                    <a:pt x="1297" y="3352"/>
                  </a:lnTo>
                  <a:lnTo>
                    <a:pt x="1573" y="3283"/>
                  </a:lnTo>
                  <a:lnTo>
                    <a:pt x="1835" y="3214"/>
                  </a:lnTo>
                  <a:lnTo>
                    <a:pt x="1793" y="2704"/>
                  </a:lnTo>
                  <a:lnTo>
                    <a:pt x="1766" y="2469"/>
                  </a:lnTo>
                  <a:lnTo>
                    <a:pt x="1104" y="2248"/>
                  </a:lnTo>
                  <a:lnTo>
                    <a:pt x="1269" y="2138"/>
                  </a:lnTo>
                  <a:lnTo>
                    <a:pt x="1449" y="2014"/>
                  </a:lnTo>
                  <a:lnTo>
                    <a:pt x="1697" y="1862"/>
                  </a:lnTo>
                  <a:lnTo>
                    <a:pt x="1642" y="1517"/>
                  </a:lnTo>
                  <a:lnTo>
                    <a:pt x="1573" y="1159"/>
                  </a:lnTo>
                  <a:lnTo>
                    <a:pt x="1476" y="869"/>
                  </a:lnTo>
                  <a:lnTo>
                    <a:pt x="1380" y="566"/>
                  </a:lnTo>
                  <a:lnTo>
                    <a:pt x="1255" y="290"/>
                  </a:lnTo>
                  <a:lnTo>
                    <a:pt x="1118" y="0"/>
                  </a:lnTo>
                  <a:lnTo>
                    <a:pt x="1062" y="56"/>
                  </a:lnTo>
                  <a:lnTo>
                    <a:pt x="1021" y="111"/>
                  </a:lnTo>
                  <a:lnTo>
                    <a:pt x="980" y="180"/>
                  </a:lnTo>
                  <a:lnTo>
                    <a:pt x="952" y="263"/>
                  </a:lnTo>
                  <a:lnTo>
                    <a:pt x="952" y="290"/>
                  </a:lnTo>
                  <a:lnTo>
                    <a:pt x="925" y="318"/>
                  </a:lnTo>
                  <a:lnTo>
                    <a:pt x="897" y="331"/>
                  </a:lnTo>
                  <a:lnTo>
                    <a:pt x="842" y="331"/>
                  </a:lnTo>
                  <a:lnTo>
                    <a:pt x="814" y="318"/>
                  </a:lnTo>
                  <a:lnTo>
                    <a:pt x="787" y="290"/>
                  </a:lnTo>
                  <a:lnTo>
                    <a:pt x="787" y="263"/>
                  </a:lnTo>
                  <a:lnTo>
                    <a:pt x="745" y="152"/>
                  </a:lnTo>
                  <a:lnTo>
                    <a:pt x="704" y="69"/>
                  </a:lnTo>
                  <a:lnTo>
                    <a:pt x="635" y="28"/>
                  </a:lnTo>
                  <a:lnTo>
                    <a:pt x="552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4" name="Google Shape;444;p10"/>
            <p:cNvSpPr/>
            <p:nvPr/>
          </p:nvSpPr>
          <p:spPr>
            <a:xfrm>
              <a:off x="5419750" y="3262950"/>
              <a:ext cx="46225" cy="37600"/>
            </a:xfrm>
            <a:custGeom>
              <a:rect b="b" l="l" r="r" t="t"/>
              <a:pathLst>
                <a:path extrusionOk="0" h="1504" w="1849">
                  <a:moveTo>
                    <a:pt x="1766" y="0"/>
                  </a:moveTo>
                  <a:lnTo>
                    <a:pt x="979" y="235"/>
                  </a:lnTo>
                  <a:lnTo>
                    <a:pt x="979" y="621"/>
                  </a:lnTo>
                  <a:lnTo>
                    <a:pt x="897" y="648"/>
                  </a:lnTo>
                  <a:lnTo>
                    <a:pt x="690" y="676"/>
                  </a:lnTo>
                  <a:lnTo>
                    <a:pt x="538" y="690"/>
                  </a:lnTo>
                  <a:lnTo>
                    <a:pt x="373" y="690"/>
                  </a:lnTo>
                  <a:lnTo>
                    <a:pt x="193" y="676"/>
                  </a:lnTo>
                  <a:lnTo>
                    <a:pt x="0" y="648"/>
                  </a:lnTo>
                  <a:lnTo>
                    <a:pt x="42" y="1159"/>
                  </a:lnTo>
                  <a:lnTo>
                    <a:pt x="55" y="1490"/>
                  </a:lnTo>
                  <a:lnTo>
                    <a:pt x="455" y="1503"/>
                  </a:lnTo>
                  <a:lnTo>
                    <a:pt x="842" y="1476"/>
                  </a:lnTo>
                  <a:lnTo>
                    <a:pt x="1035" y="1462"/>
                  </a:lnTo>
                  <a:lnTo>
                    <a:pt x="1228" y="1421"/>
                  </a:lnTo>
                  <a:lnTo>
                    <a:pt x="1421" y="1393"/>
                  </a:lnTo>
                  <a:lnTo>
                    <a:pt x="1614" y="1338"/>
                  </a:lnTo>
                  <a:lnTo>
                    <a:pt x="1779" y="1297"/>
                  </a:lnTo>
                  <a:lnTo>
                    <a:pt x="1807" y="1076"/>
                  </a:lnTo>
                  <a:lnTo>
                    <a:pt x="1821" y="855"/>
                  </a:lnTo>
                  <a:lnTo>
                    <a:pt x="1848" y="414"/>
                  </a:lnTo>
                  <a:lnTo>
                    <a:pt x="1848" y="414"/>
                  </a:lnTo>
                  <a:lnTo>
                    <a:pt x="1779" y="441"/>
                  </a:lnTo>
                  <a:lnTo>
                    <a:pt x="1766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5" name="Google Shape;445;p10"/>
            <p:cNvSpPr/>
            <p:nvPr/>
          </p:nvSpPr>
          <p:spPr>
            <a:xfrm>
              <a:off x="5385275" y="3170550"/>
              <a:ext cx="46550" cy="101725"/>
            </a:xfrm>
            <a:custGeom>
              <a:rect b="b" l="l" r="r" t="t"/>
              <a:pathLst>
                <a:path extrusionOk="0" h="4069" w="1862">
                  <a:moveTo>
                    <a:pt x="1186" y="0"/>
                  </a:moveTo>
                  <a:lnTo>
                    <a:pt x="1035" y="207"/>
                  </a:lnTo>
                  <a:lnTo>
                    <a:pt x="869" y="414"/>
                  </a:lnTo>
                  <a:lnTo>
                    <a:pt x="717" y="621"/>
                  </a:lnTo>
                  <a:lnTo>
                    <a:pt x="648" y="731"/>
                  </a:lnTo>
                  <a:lnTo>
                    <a:pt x="579" y="841"/>
                  </a:lnTo>
                  <a:lnTo>
                    <a:pt x="428" y="1159"/>
                  </a:lnTo>
                  <a:lnTo>
                    <a:pt x="304" y="1476"/>
                  </a:lnTo>
                  <a:lnTo>
                    <a:pt x="193" y="1793"/>
                  </a:lnTo>
                  <a:lnTo>
                    <a:pt x="97" y="2124"/>
                  </a:lnTo>
                  <a:lnTo>
                    <a:pt x="0" y="2524"/>
                  </a:lnTo>
                  <a:lnTo>
                    <a:pt x="28" y="2607"/>
                  </a:lnTo>
                  <a:lnTo>
                    <a:pt x="69" y="2703"/>
                  </a:lnTo>
                  <a:lnTo>
                    <a:pt x="138" y="2827"/>
                  </a:lnTo>
                  <a:lnTo>
                    <a:pt x="221" y="2965"/>
                  </a:lnTo>
                  <a:lnTo>
                    <a:pt x="345" y="3103"/>
                  </a:lnTo>
                  <a:lnTo>
                    <a:pt x="510" y="3241"/>
                  </a:lnTo>
                  <a:lnTo>
                    <a:pt x="593" y="3296"/>
                  </a:lnTo>
                  <a:lnTo>
                    <a:pt x="704" y="3351"/>
                  </a:lnTo>
                  <a:lnTo>
                    <a:pt x="814" y="3407"/>
                  </a:lnTo>
                  <a:lnTo>
                    <a:pt x="938" y="3448"/>
                  </a:lnTo>
                  <a:lnTo>
                    <a:pt x="938" y="4013"/>
                  </a:lnTo>
                  <a:lnTo>
                    <a:pt x="1048" y="4041"/>
                  </a:lnTo>
                  <a:lnTo>
                    <a:pt x="1172" y="4055"/>
                  </a:lnTo>
                  <a:lnTo>
                    <a:pt x="1310" y="4069"/>
                  </a:lnTo>
                  <a:lnTo>
                    <a:pt x="1297" y="3751"/>
                  </a:lnTo>
                  <a:lnTo>
                    <a:pt x="1297" y="3434"/>
                  </a:lnTo>
                  <a:lnTo>
                    <a:pt x="1310" y="3048"/>
                  </a:lnTo>
                  <a:lnTo>
                    <a:pt x="1338" y="2662"/>
                  </a:lnTo>
                  <a:lnTo>
                    <a:pt x="1338" y="2662"/>
                  </a:lnTo>
                  <a:lnTo>
                    <a:pt x="814" y="2786"/>
                  </a:lnTo>
                  <a:lnTo>
                    <a:pt x="248" y="1779"/>
                  </a:lnTo>
                  <a:lnTo>
                    <a:pt x="248" y="1779"/>
                  </a:lnTo>
                  <a:lnTo>
                    <a:pt x="345" y="1807"/>
                  </a:lnTo>
                  <a:lnTo>
                    <a:pt x="621" y="1890"/>
                  </a:lnTo>
                  <a:lnTo>
                    <a:pt x="786" y="1959"/>
                  </a:lnTo>
                  <a:lnTo>
                    <a:pt x="979" y="2041"/>
                  </a:lnTo>
                  <a:lnTo>
                    <a:pt x="1186" y="2124"/>
                  </a:lnTo>
                  <a:lnTo>
                    <a:pt x="1393" y="2234"/>
                  </a:lnTo>
                  <a:lnTo>
                    <a:pt x="1476" y="1710"/>
                  </a:lnTo>
                  <a:lnTo>
                    <a:pt x="1572" y="1200"/>
                  </a:lnTo>
                  <a:lnTo>
                    <a:pt x="1710" y="676"/>
                  </a:lnTo>
                  <a:lnTo>
                    <a:pt x="1862" y="166"/>
                  </a:lnTo>
                  <a:lnTo>
                    <a:pt x="1793" y="179"/>
                  </a:lnTo>
                  <a:lnTo>
                    <a:pt x="1710" y="207"/>
                  </a:lnTo>
                  <a:lnTo>
                    <a:pt x="1628" y="235"/>
                  </a:lnTo>
                  <a:lnTo>
                    <a:pt x="1559" y="290"/>
                  </a:lnTo>
                  <a:lnTo>
                    <a:pt x="1531" y="304"/>
                  </a:lnTo>
                  <a:lnTo>
                    <a:pt x="1490" y="304"/>
                  </a:lnTo>
                  <a:lnTo>
                    <a:pt x="1434" y="290"/>
                  </a:lnTo>
                  <a:lnTo>
                    <a:pt x="1393" y="248"/>
                  </a:lnTo>
                  <a:lnTo>
                    <a:pt x="1379" y="221"/>
                  </a:lnTo>
                  <a:lnTo>
                    <a:pt x="1379" y="193"/>
                  </a:lnTo>
                  <a:lnTo>
                    <a:pt x="1379" y="138"/>
                  </a:lnTo>
                  <a:lnTo>
                    <a:pt x="1366" y="97"/>
                  </a:lnTo>
                  <a:lnTo>
                    <a:pt x="1352" y="69"/>
                  </a:lnTo>
                  <a:lnTo>
                    <a:pt x="1324" y="42"/>
                  </a:lnTo>
                  <a:lnTo>
                    <a:pt x="1269" y="1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6" name="Google Shape;446;p10"/>
            <p:cNvSpPr/>
            <p:nvPr/>
          </p:nvSpPr>
          <p:spPr>
            <a:xfrm>
              <a:off x="5333200" y="3151925"/>
              <a:ext cx="81400" cy="135875"/>
            </a:xfrm>
            <a:custGeom>
              <a:rect b="b" l="l" r="r" t="t"/>
              <a:pathLst>
                <a:path extrusionOk="0" h="5435" w="3256">
                  <a:moveTo>
                    <a:pt x="2566" y="0"/>
                  </a:moveTo>
                  <a:lnTo>
                    <a:pt x="2345" y="14"/>
                  </a:lnTo>
                  <a:lnTo>
                    <a:pt x="2194" y="42"/>
                  </a:lnTo>
                  <a:lnTo>
                    <a:pt x="2028" y="83"/>
                  </a:lnTo>
                  <a:lnTo>
                    <a:pt x="1876" y="138"/>
                  </a:lnTo>
                  <a:lnTo>
                    <a:pt x="1738" y="194"/>
                  </a:lnTo>
                  <a:lnTo>
                    <a:pt x="1587" y="263"/>
                  </a:lnTo>
                  <a:lnTo>
                    <a:pt x="1449" y="345"/>
                  </a:lnTo>
                  <a:lnTo>
                    <a:pt x="1311" y="428"/>
                  </a:lnTo>
                  <a:lnTo>
                    <a:pt x="1187" y="525"/>
                  </a:lnTo>
                  <a:lnTo>
                    <a:pt x="1063" y="635"/>
                  </a:lnTo>
                  <a:lnTo>
                    <a:pt x="939" y="745"/>
                  </a:lnTo>
                  <a:lnTo>
                    <a:pt x="828" y="856"/>
                  </a:lnTo>
                  <a:lnTo>
                    <a:pt x="732" y="980"/>
                  </a:lnTo>
                  <a:lnTo>
                    <a:pt x="539" y="1242"/>
                  </a:lnTo>
                  <a:lnTo>
                    <a:pt x="359" y="1518"/>
                  </a:lnTo>
                  <a:lnTo>
                    <a:pt x="249" y="1766"/>
                  </a:lnTo>
                  <a:lnTo>
                    <a:pt x="152" y="2028"/>
                  </a:lnTo>
                  <a:lnTo>
                    <a:pt x="70" y="2290"/>
                  </a:lnTo>
                  <a:lnTo>
                    <a:pt x="28" y="2552"/>
                  </a:lnTo>
                  <a:lnTo>
                    <a:pt x="1" y="2814"/>
                  </a:lnTo>
                  <a:lnTo>
                    <a:pt x="15" y="3076"/>
                  </a:lnTo>
                  <a:lnTo>
                    <a:pt x="42" y="3338"/>
                  </a:lnTo>
                  <a:lnTo>
                    <a:pt x="83" y="3600"/>
                  </a:lnTo>
                  <a:lnTo>
                    <a:pt x="125" y="3283"/>
                  </a:lnTo>
                  <a:lnTo>
                    <a:pt x="166" y="2979"/>
                  </a:lnTo>
                  <a:lnTo>
                    <a:pt x="235" y="2676"/>
                  </a:lnTo>
                  <a:lnTo>
                    <a:pt x="332" y="2373"/>
                  </a:lnTo>
                  <a:lnTo>
                    <a:pt x="414" y="2166"/>
                  </a:lnTo>
                  <a:lnTo>
                    <a:pt x="497" y="1986"/>
                  </a:lnTo>
                  <a:lnTo>
                    <a:pt x="608" y="1793"/>
                  </a:lnTo>
                  <a:lnTo>
                    <a:pt x="732" y="1614"/>
                  </a:lnTo>
                  <a:lnTo>
                    <a:pt x="856" y="1449"/>
                  </a:lnTo>
                  <a:lnTo>
                    <a:pt x="1007" y="1297"/>
                  </a:lnTo>
                  <a:lnTo>
                    <a:pt x="1159" y="1159"/>
                  </a:lnTo>
                  <a:lnTo>
                    <a:pt x="1325" y="1021"/>
                  </a:lnTo>
                  <a:lnTo>
                    <a:pt x="1532" y="869"/>
                  </a:lnTo>
                  <a:lnTo>
                    <a:pt x="1738" y="731"/>
                  </a:lnTo>
                  <a:lnTo>
                    <a:pt x="1973" y="594"/>
                  </a:lnTo>
                  <a:lnTo>
                    <a:pt x="2207" y="469"/>
                  </a:lnTo>
                  <a:lnTo>
                    <a:pt x="2442" y="373"/>
                  </a:lnTo>
                  <a:lnTo>
                    <a:pt x="2566" y="331"/>
                  </a:lnTo>
                  <a:lnTo>
                    <a:pt x="2690" y="304"/>
                  </a:lnTo>
                  <a:lnTo>
                    <a:pt x="2814" y="276"/>
                  </a:lnTo>
                  <a:lnTo>
                    <a:pt x="3062" y="276"/>
                  </a:lnTo>
                  <a:lnTo>
                    <a:pt x="3186" y="290"/>
                  </a:lnTo>
                  <a:lnTo>
                    <a:pt x="3214" y="304"/>
                  </a:lnTo>
                  <a:lnTo>
                    <a:pt x="3214" y="318"/>
                  </a:lnTo>
                  <a:lnTo>
                    <a:pt x="3200" y="345"/>
                  </a:lnTo>
                  <a:lnTo>
                    <a:pt x="3186" y="345"/>
                  </a:lnTo>
                  <a:lnTo>
                    <a:pt x="2938" y="373"/>
                  </a:lnTo>
                  <a:lnTo>
                    <a:pt x="2704" y="414"/>
                  </a:lnTo>
                  <a:lnTo>
                    <a:pt x="2469" y="483"/>
                  </a:lnTo>
                  <a:lnTo>
                    <a:pt x="2235" y="566"/>
                  </a:lnTo>
                  <a:lnTo>
                    <a:pt x="2014" y="676"/>
                  </a:lnTo>
                  <a:lnTo>
                    <a:pt x="1807" y="787"/>
                  </a:lnTo>
                  <a:lnTo>
                    <a:pt x="1601" y="924"/>
                  </a:lnTo>
                  <a:lnTo>
                    <a:pt x="1407" y="1076"/>
                  </a:lnTo>
                  <a:lnTo>
                    <a:pt x="1228" y="1242"/>
                  </a:lnTo>
                  <a:lnTo>
                    <a:pt x="1049" y="1421"/>
                  </a:lnTo>
                  <a:lnTo>
                    <a:pt x="897" y="1614"/>
                  </a:lnTo>
                  <a:lnTo>
                    <a:pt x="759" y="1807"/>
                  </a:lnTo>
                  <a:lnTo>
                    <a:pt x="621" y="2014"/>
                  </a:lnTo>
                  <a:lnTo>
                    <a:pt x="511" y="2235"/>
                  </a:lnTo>
                  <a:lnTo>
                    <a:pt x="428" y="2455"/>
                  </a:lnTo>
                  <a:lnTo>
                    <a:pt x="346" y="2690"/>
                  </a:lnTo>
                  <a:lnTo>
                    <a:pt x="277" y="2979"/>
                  </a:lnTo>
                  <a:lnTo>
                    <a:pt x="221" y="3269"/>
                  </a:lnTo>
                  <a:lnTo>
                    <a:pt x="194" y="3572"/>
                  </a:lnTo>
                  <a:lnTo>
                    <a:pt x="166" y="3876"/>
                  </a:lnTo>
                  <a:lnTo>
                    <a:pt x="263" y="4083"/>
                  </a:lnTo>
                  <a:lnTo>
                    <a:pt x="373" y="4289"/>
                  </a:lnTo>
                  <a:lnTo>
                    <a:pt x="497" y="4483"/>
                  </a:lnTo>
                  <a:lnTo>
                    <a:pt x="635" y="4662"/>
                  </a:lnTo>
                  <a:lnTo>
                    <a:pt x="787" y="4841"/>
                  </a:lnTo>
                  <a:lnTo>
                    <a:pt x="966" y="5007"/>
                  </a:lnTo>
                  <a:lnTo>
                    <a:pt x="1159" y="5158"/>
                  </a:lnTo>
                  <a:lnTo>
                    <a:pt x="1380" y="5282"/>
                  </a:lnTo>
                  <a:lnTo>
                    <a:pt x="1656" y="5434"/>
                  </a:lnTo>
                  <a:lnTo>
                    <a:pt x="1669" y="5089"/>
                  </a:lnTo>
                  <a:lnTo>
                    <a:pt x="1711" y="4745"/>
                  </a:lnTo>
                  <a:lnTo>
                    <a:pt x="1766" y="4414"/>
                  </a:lnTo>
                  <a:lnTo>
                    <a:pt x="1835" y="4069"/>
                  </a:lnTo>
                  <a:lnTo>
                    <a:pt x="1973" y="3407"/>
                  </a:lnTo>
                  <a:lnTo>
                    <a:pt x="2125" y="2759"/>
                  </a:lnTo>
                  <a:lnTo>
                    <a:pt x="2221" y="2441"/>
                  </a:lnTo>
                  <a:lnTo>
                    <a:pt x="2318" y="2138"/>
                  </a:lnTo>
                  <a:lnTo>
                    <a:pt x="2442" y="1835"/>
                  </a:lnTo>
                  <a:lnTo>
                    <a:pt x="2580" y="1545"/>
                  </a:lnTo>
                  <a:lnTo>
                    <a:pt x="2690" y="1338"/>
                  </a:lnTo>
                  <a:lnTo>
                    <a:pt x="2814" y="1131"/>
                  </a:lnTo>
                  <a:lnTo>
                    <a:pt x="2897" y="1021"/>
                  </a:lnTo>
                  <a:lnTo>
                    <a:pt x="2966" y="924"/>
                  </a:lnTo>
                  <a:lnTo>
                    <a:pt x="3062" y="828"/>
                  </a:lnTo>
                  <a:lnTo>
                    <a:pt x="3145" y="759"/>
                  </a:lnTo>
                  <a:lnTo>
                    <a:pt x="3062" y="759"/>
                  </a:lnTo>
                  <a:lnTo>
                    <a:pt x="3021" y="745"/>
                  </a:lnTo>
                  <a:lnTo>
                    <a:pt x="2980" y="731"/>
                  </a:lnTo>
                  <a:lnTo>
                    <a:pt x="2938" y="704"/>
                  </a:lnTo>
                  <a:lnTo>
                    <a:pt x="2924" y="662"/>
                  </a:lnTo>
                  <a:lnTo>
                    <a:pt x="2911" y="635"/>
                  </a:lnTo>
                  <a:lnTo>
                    <a:pt x="2924" y="594"/>
                  </a:lnTo>
                  <a:lnTo>
                    <a:pt x="2938" y="552"/>
                  </a:lnTo>
                  <a:lnTo>
                    <a:pt x="2966" y="525"/>
                  </a:lnTo>
                  <a:lnTo>
                    <a:pt x="2993" y="511"/>
                  </a:lnTo>
                  <a:lnTo>
                    <a:pt x="3035" y="497"/>
                  </a:lnTo>
                  <a:lnTo>
                    <a:pt x="3131" y="511"/>
                  </a:lnTo>
                  <a:lnTo>
                    <a:pt x="3173" y="442"/>
                  </a:lnTo>
                  <a:lnTo>
                    <a:pt x="3200" y="373"/>
                  </a:lnTo>
                  <a:lnTo>
                    <a:pt x="3242" y="263"/>
                  </a:lnTo>
                  <a:lnTo>
                    <a:pt x="3255" y="180"/>
                  </a:lnTo>
                  <a:lnTo>
                    <a:pt x="3255" y="83"/>
                  </a:lnTo>
                  <a:lnTo>
                    <a:pt x="3021" y="42"/>
                  </a:lnTo>
                  <a:lnTo>
                    <a:pt x="2800" y="14"/>
                  </a:lnTo>
                  <a:lnTo>
                    <a:pt x="2566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7" name="Google Shape;447;p10"/>
            <p:cNvSpPr/>
            <p:nvPr/>
          </p:nvSpPr>
          <p:spPr>
            <a:xfrm>
              <a:off x="5377325" y="3234325"/>
              <a:ext cx="41750" cy="65525"/>
            </a:xfrm>
            <a:custGeom>
              <a:rect b="b" l="l" r="r" t="t"/>
              <a:pathLst>
                <a:path extrusionOk="0" h="2621" w="1670">
                  <a:moveTo>
                    <a:pt x="304" y="1"/>
                  </a:moveTo>
                  <a:lnTo>
                    <a:pt x="194" y="594"/>
                  </a:lnTo>
                  <a:lnTo>
                    <a:pt x="84" y="1187"/>
                  </a:lnTo>
                  <a:lnTo>
                    <a:pt x="56" y="1435"/>
                  </a:lnTo>
                  <a:lnTo>
                    <a:pt x="29" y="1683"/>
                  </a:lnTo>
                  <a:lnTo>
                    <a:pt x="1" y="2180"/>
                  </a:lnTo>
                  <a:lnTo>
                    <a:pt x="194" y="2276"/>
                  </a:lnTo>
                  <a:lnTo>
                    <a:pt x="401" y="2345"/>
                  </a:lnTo>
                  <a:lnTo>
                    <a:pt x="594" y="2414"/>
                  </a:lnTo>
                  <a:lnTo>
                    <a:pt x="815" y="2469"/>
                  </a:lnTo>
                  <a:lnTo>
                    <a:pt x="1022" y="2524"/>
                  </a:lnTo>
                  <a:lnTo>
                    <a:pt x="1228" y="2566"/>
                  </a:lnTo>
                  <a:lnTo>
                    <a:pt x="1449" y="2593"/>
                  </a:lnTo>
                  <a:lnTo>
                    <a:pt x="1670" y="2621"/>
                  </a:lnTo>
                  <a:lnTo>
                    <a:pt x="1670" y="2524"/>
                  </a:lnTo>
                  <a:lnTo>
                    <a:pt x="1656" y="2152"/>
                  </a:lnTo>
                  <a:lnTo>
                    <a:pt x="1642" y="1780"/>
                  </a:lnTo>
                  <a:lnTo>
                    <a:pt x="1421" y="1724"/>
                  </a:lnTo>
                  <a:lnTo>
                    <a:pt x="1311" y="1669"/>
                  </a:lnTo>
                  <a:lnTo>
                    <a:pt x="1201" y="1614"/>
                  </a:lnTo>
                  <a:lnTo>
                    <a:pt x="1104" y="1559"/>
                  </a:lnTo>
                  <a:lnTo>
                    <a:pt x="994" y="1476"/>
                  </a:lnTo>
                  <a:lnTo>
                    <a:pt x="897" y="1393"/>
                  </a:lnTo>
                  <a:lnTo>
                    <a:pt x="801" y="1297"/>
                  </a:lnTo>
                  <a:lnTo>
                    <a:pt x="718" y="1187"/>
                  </a:lnTo>
                  <a:lnTo>
                    <a:pt x="635" y="1062"/>
                  </a:lnTo>
                  <a:lnTo>
                    <a:pt x="553" y="925"/>
                  </a:lnTo>
                  <a:lnTo>
                    <a:pt x="484" y="773"/>
                  </a:lnTo>
                  <a:lnTo>
                    <a:pt x="429" y="607"/>
                  </a:lnTo>
                  <a:lnTo>
                    <a:pt x="373" y="414"/>
                  </a:lnTo>
                  <a:lnTo>
                    <a:pt x="346" y="221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48" name="Google Shape;448;p10"/>
          <p:cNvGrpSpPr/>
          <p:nvPr/>
        </p:nvGrpSpPr>
        <p:grpSpPr>
          <a:xfrm>
            <a:off x="151202" y="4161250"/>
            <a:ext cx="1047089" cy="988171"/>
            <a:chOff x="5333200" y="3132625"/>
            <a:chExt cx="177925" cy="167925"/>
          </a:xfrm>
        </p:grpSpPr>
        <p:sp>
          <p:nvSpPr>
            <p:cNvPr id="449" name="Google Shape;449;p10"/>
            <p:cNvSpPr/>
            <p:nvPr/>
          </p:nvSpPr>
          <p:spPr>
            <a:xfrm>
              <a:off x="5418375" y="3132625"/>
              <a:ext cx="30350" cy="42075"/>
            </a:xfrm>
            <a:custGeom>
              <a:rect b="b" l="l" r="r" t="t"/>
              <a:pathLst>
                <a:path extrusionOk="0" h="1683" w="1214">
                  <a:moveTo>
                    <a:pt x="414" y="0"/>
                  </a:moveTo>
                  <a:lnTo>
                    <a:pt x="386" y="14"/>
                  </a:lnTo>
                  <a:lnTo>
                    <a:pt x="345" y="42"/>
                  </a:lnTo>
                  <a:lnTo>
                    <a:pt x="317" y="83"/>
                  </a:lnTo>
                  <a:lnTo>
                    <a:pt x="317" y="138"/>
                  </a:lnTo>
                  <a:lnTo>
                    <a:pt x="359" y="345"/>
                  </a:lnTo>
                  <a:lnTo>
                    <a:pt x="372" y="469"/>
                  </a:lnTo>
                  <a:lnTo>
                    <a:pt x="372" y="579"/>
                  </a:lnTo>
                  <a:lnTo>
                    <a:pt x="359" y="690"/>
                  </a:lnTo>
                  <a:lnTo>
                    <a:pt x="331" y="786"/>
                  </a:lnTo>
                  <a:lnTo>
                    <a:pt x="290" y="883"/>
                  </a:lnTo>
                  <a:lnTo>
                    <a:pt x="221" y="966"/>
                  </a:lnTo>
                  <a:lnTo>
                    <a:pt x="97" y="924"/>
                  </a:lnTo>
                  <a:lnTo>
                    <a:pt x="83" y="1048"/>
                  </a:lnTo>
                  <a:lnTo>
                    <a:pt x="55" y="1172"/>
                  </a:lnTo>
                  <a:lnTo>
                    <a:pt x="0" y="1297"/>
                  </a:lnTo>
                  <a:lnTo>
                    <a:pt x="97" y="1324"/>
                  </a:lnTo>
                  <a:lnTo>
                    <a:pt x="179" y="1366"/>
                  </a:lnTo>
                  <a:lnTo>
                    <a:pt x="235" y="1434"/>
                  </a:lnTo>
                  <a:lnTo>
                    <a:pt x="262" y="1476"/>
                  </a:lnTo>
                  <a:lnTo>
                    <a:pt x="276" y="1517"/>
                  </a:lnTo>
                  <a:lnTo>
                    <a:pt x="372" y="1490"/>
                  </a:lnTo>
                  <a:lnTo>
                    <a:pt x="469" y="1476"/>
                  </a:lnTo>
                  <a:lnTo>
                    <a:pt x="552" y="1476"/>
                  </a:lnTo>
                  <a:lnTo>
                    <a:pt x="635" y="1490"/>
                  </a:lnTo>
                  <a:lnTo>
                    <a:pt x="717" y="1517"/>
                  </a:lnTo>
                  <a:lnTo>
                    <a:pt x="800" y="1559"/>
                  </a:lnTo>
                  <a:lnTo>
                    <a:pt x="855" y="1614"/>
                  </a:lnTo>
                  <a:lnTo>
                    <a:pt x="910" y="1683"/>
                  </a:lnTo>
                  <a:lnTo>
                    <a:pt x="993" y="1586"/>
                  </a:lnTo>
                  <a:lnTo>
                    <a:pt x="1034" y="1545"/>
                  </a:lnTo>
                  <a:lnTo>
                    <a:pt x="1076" y="1517"/>
                  </a:lnTo>
                  <a:lnTo>
                    <a:pt x="1159" y="1490"/>
                  </a:lnTo>
                  <a:lnTo>
                    <a:pt x="1214" y="1490"/>
                  </a:lnTo>
                  <a:lnTo>
                    <a:pt x="1131" y="1407"/>
                  </a:lnTo>
                  <a:lnTo>
                    <a:pt x="1090" y="1338"/>
                  </a:lnTo>
                  <a:lnTo>
                    <a:pt x="1048" y="1283"/>
                  </a:lnTo>
                  <a:lnTo>
                    <a:pt x="1034" y="1214"/>
                  </a:lnTo>
                  <a:lnTo>
                    <a:pt x="1021" y="1159"/>
                  </a:lnTo>
                  <a:lnTo>
                    <a:pt x="1007" y="1159"/>
                  </a:lnTo>
                  <a:lnTo>
                    <a:pt x="938" y="938"/>
                  </a:lnTo>
                  <a:lnTo>
                    <a:pt x="910" y="828"/>
                  </a:lnTo>
                  <a:lnTo>
                    <a:pt x="883" y="717"/>
                  </a:lnTo>
                  <a:lnTo>
                    <a:pt x="883" y="607"/>
                  </a:lnTo>
                  <a:lnTo>
                    <a:pt x="883" y="497"/>
                  </a:lnTo>
                  <a:lnTo>
                    <a:pt x="910" y="400"/>
                  </a:lnTo>
                  <a:lnTo>
                    <a:pt x="979" y="304"/>
                  </a:lnTo>
                  <a:lnTo>
                    <a:pt x="993" y="276"/>
                  </a:lnTo>
                  <a:lnTo>
                    <a:pt x="1007" y="248"/>
                  </a:lnTo>
                  <a:lnTo>
                    <a:pt x="993" y="193"/>
                  </a:lnTo>
                  <a:lnTo>
                    <a:pt x="966" y="152"/>
                  </a:lnTo>
                  <a:lnTo>
                    <a:pt x="910" y="124"/>
                  </a:lnTo>
                  <a:lnTo>
                    <a:pt x="786" y="111"/>
                  </a:lnTo>
                  <a:lnTo>
                    <a:pt x="676" y="83"/>
                  </a:lnTo>
                  <a:lnTo>
                    <a:pt x="441" y="14"/>
                  </a:lnTo>
                  <a:lnTo>
                    <a:pt x="4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0" name="Google Shape;450;p10"/>
            <p:cNvSpPr/>
            <p:nvPr/>
          </p:nvSpPr>
          <p:spPr>
            <a:xfrm>
              <a:off x="5466625" y="3212600"/>
              <a:ext cx="23125" cy="81400"/>
            </a:xfrm>
            <a:custGeom>
              <a:rect b="b" l="l" r="r" t="t"/>
              <a:pathLst>
                <a:path extrusionOk="0" h="3256" w="925">
                  <a:moveTo>
                    <a:pt x="718" y="1"/>
                  </a:moveTo>
                  <a:lnTo>
                    <a:pt x="111" y="1035"/>
                  </a:lnTo>
                  <a:lnTo>
                    <a:pt x="1" y="994"/>
                  </a:lnTo>
                  <a:lnTo>
                    <a:pt x="1" y="994"/>
                  </a:lnTo>
                  <a:lnTo>
                    <a:pt x="70" y="1656"/>
                  </a:lnTo>
                  <a:lnTo>
                    <a:pt x="304" y="1545"/>
                  </a:lnTo>
                  <a:lnTo>
                    <a:pt x="428" y="1490"/>
                  </a:lnTo>
                  <a:lnTo>
                    <a:pt x="539" y="1407"/>
                  </a:lnTo>
                  <a:lnTo>
                    <a:pt x="635" y="1325"/>
                  </a:lnTo>
                  <a:lnTo>
                    <a:pt x="732" y="1242"/>
                  </a:lnTo>
                  <a:lnTo>
                    <a:pt x="828" y="1145"/>
                  </a:lnTo>
                  <a:lnTo>
                    <a:pt x="911" y="1035"/>
                  </a:lnTo>
                  <a:lnTo>
                    <a:pt x="870" y="1187"/>
                  </a:lnTo>
                  <a:lnTo>
                    <a:pt x="815" y="1352"/>
                  </a:lnTo>
                  <a:lnTo>
                    <a:pt x="746" y="1545"/>
                  </a:lnTo>
                  <a:lnTo>
                    <a:pt x="635" y="1766"/>
                  </a:lnTo>
                  <a:lnTo>
                    <a:pt x="566" y="1876"/>
                  </a:lnTo>
                  <a:lnTo>
                    <a:pt x="497" y="1987"/>
                  </a:lnTo>
                  <a:lnTo>
                    <a:pt x="415" y="2083"/>
                  </a:lnTo>
                  <a:lnTo>
                    <a:pt x="318" y="2180"/>
                  </a:lnTo>
                  <a:lnTo>
                    <a:pt x="222" y="2276"/>
                  </a:lnTo>
                  <a:lnTo>
                    <a:pt x="97" y="2359"/>
                  </a:lnTo>
                  <a:lnTo>
                    <a:pt x="97" y="2580"/>
                  </a:lnTo>
                  <a:lnTo>
                    <a:pt x="84" y="2814"/>
                  </a:lnTo>
                  <a:lnTo>
                    <a:pt x="70" y="3035"/>
                  </a:lnTo>
                  <a:lnTo>
                    <a:pt x="28" y="3255"/>
                  </a:lnTo>
                  <a:lnTo>
                    <a:pt x="222" y="3186"/>
                  </a:lnTo>
                  <a:lnTo>
                    <a:pt x="387" y="3104"/>
                  </a:lnTo>
                  <a:lnTo>
                    <a:pt x="553" y="3007"/>
                  </a:lnTo>
                  <a:lnTo>
                    <a:pt x="718" y="2897"/>
                  </a:lnTo>
                  <a:lnTo>
                    <a:pt x="787" y="2552"/>
                  </a:lnTo>
                  <a:lnTo>
                    <a:pt x="856" y="2207"/>
                  </a:lnTo>
                  <a:lnTo>
                    <a:pt x="897" y="1876"/>
                  </a:lnTo>
                  <a:lnTo>
                    <a:pt x="925" y="1545"/>
                  </a:lnTo>
                  <a:lnTo>
                    <a:pt x="925" y="1201"/>
                  </a:lnTo>
                  <a:lnTo>
                    <a:pt x="897" y="856"/>
                  </a:lnTo>
                  <a:lnTo>
                    <a:pt x="842" y="511"/>
                  </a:lnTo>
                  <a:lnTo>
                    <a:pt x="759" y="166"/>
                  </a:lnTo>
                  <a:lnTo>
                    <a:pt x="7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1" name="Google Shape;451;p10"/>
            <p:cNvSpPr/>
            <p:nvPr/>
          </p:nvSpPr>
          <p:spPr>
            <a:xfrm>
              <a:off x="5447675" y="3161225"/>
              <a:ext cx="63450" cy="121750"/>
            </a:xfrm>
            <a:custGeom>
              <a:rect b="b" l="l" r="r" t="t"/>
              <a:pathLst>
                <a:path extrusionOk="0" h="4870" w="2538">
                  <a:moveTo>
                    <a:pt x="0" y="1"/>
                  </a:moveTo>
                  <a:lnTo>
                    <a:pt x="14" y="84"/>
                  </a:lnTo>
                  <a:lnTo>
                    <a:pt x="56" y="153"/>
                  </a:lnTo>
                  <a:lnTo>
                    <a:pt x="111" y="222"/>
                  </a:lnTo>
                  <a:lnTo>
                    <a:pt x="180" y="263"/>
                  </a:lnTo>
                  <a:lnTo>
                    <a:pt x="318" y="359"/>
                  </a:lnTo>
                  <a:lnTo>
                    <a:pt x="455" y="456"/>
                  </a:lnTo>
                  <a:lnTo>
                    <a:pt x="469" y="470"/>
                  </a:lnTo>
                  <a:lnTo>
                    <a:pt x="483" y="456"/>
                  </a:lnTo>
                  <a:lnTo>
                    <a:pt x="593" y="511"/>
                  </a:lnTo>
                  <a:lnTo>
                    <a:pt x="690" y="580"/>
                  </a:lnTo>
                  <a:lnTo>
                    <a:pt x="786" y="649"/>
                  </a:lnTo>
                  <a:lnTo>
                    <a:pt x="883" y="732"/>
                  </a:lnTo>
                  <a:lnTo>
                    <a:pt x="966" y="828"/>
                  </a:lnTo>
                  <a:lnTo>
                    <a:pt x="1048" y="939"/>
                  </a:lnTo>
                  <a:lnTo>
                    <a:pt x="1186" y="1159"/>
                  </a:lnTo>
                  <a:lnTo>
                    <a:pt x="1324" y="1408"/>
                  </a:lnTo>
                  <a:lnTo>
                    <a:pt x="1421" y="1656"/>
                  </a:lnTo>
                  <a:lnTo>
                    <a:pt x="1517" y="1890"/>
                  </a:lnTo>
                  <a:lnTo>
                    <a:pt x="1586" y="2125"/>
                  </a:lnTo>
                  <a:lnTo>
                    <a:pt x="1683" y="2442"/>
                  </a:lnTo>
                  <a:lnTo>
                    <a:pt x="1752" y="2787"/>
                  </a:lnTo>
                  <a:lnTo>
                    <a:pt x="1793" y="3145"/>
                  </a:lnTo>
                  <a:lnTo>
                    <a:pt x="1807" y="3490"/>
                  </a:lnTo>
                  <a:lnTo>
                    <a:pt x="1793" y="3849"/>
                  </a:lnTo>
                  <a:lnTo>
                    <a:pt x="1752" y="4207"/>
                  </a:lnTo>
                  <a:lnTo>
                    <a:pt x="1724" y="4373"/>
                  </a:lnTo>
                  <a:lnTo>
                    <a:pt x="1683" y="4538"/>
                  </a:lnTo>
                  <a:lnTo>
                    <a:pt x="1641" y="4704"/>
                  </a:lnTo>
                  <a:lnTo>
                    <a:pt x="1586" y="4869"/>
                  </a:lnTo>
                  <a:lnTo>
                    <a:pt x="1697" y="4773"/>
                  </a:lnTo>
                  <a:lnTo>
                    <a:pt x="1807" y="4662"/>
                  </a:lnTo>
                  <a:lnTo>
                    <a:pt x="1917" y="4552"/>
                  </a:lnTo>
                  <a:lnTo>
                    <a:pt x="2014" y="4442"/>
                  </a:lnTo>
                  <a:lnTo>
                    <a:pt x="2110" y="4317"/>
                  </a:lnTo>
                  <a:lnTo>
                    <a:pt x="2193" y="4180"/>
                  </a:lnTo>
                  <a:lnTo>
                    <a:pt x="2262" y="4055"/>
                  </a:lnTo>
                  <a:lnTo>
                    <a:pt x="2331" y="3917"/>
                  </a:lnTo>
                  <a:lnTo>
                    <a:pt x="2386" y="3766"/>
                  </a:lnTo>
                  <a:lnTo>
                    <a:pt x="2441" y="3614"/>
                  </a:lnTo>
                  <a:lnTo>
                    <a:pt x="2483" y="3462"/>
                  </a:lnTo>
                  <a:lnTo>
                    <a:pt x="2510" y="3311"/>
                  </a:lnTo>
                  <a:lnTo>
                    <a:pt x="2524" y="3145"/>
                  </a:lnTo>
                  <a:lnTo>
                    <a:pt x="2538" y="2980"/>
                  </a:lnTo>
                  <a:lnTo>
                    <a:pt x="2538" y="2800"/>
                  </a:lnTo>
                  <a:lnTo>
                    <a:pt x="2524" y="2635"/>
                  </a:lnTo>
                  <a:lnTo>
                    <a:pt x="2497" y="2400"/>
                  </a:lnTo>
                  <a:lnTo>
                    <a:pt x="2441" y="2152"/>
                  </a:lnTo>
                  <a:lnTo>
                    <a:pt x="2372" y="1918"/>
                  </a:lnTo>
                  <a:lnTo>
                    <a:pt x="2276" y="1683"/>
                  </a:lnTo>
                  <a:lnTo>
                    <a:pt x="2166" y="1463"/>
                  </a:lnTo>
                  <a:lnTo>
                    <a:pt x="2028" y="1242"/>
                  </a:lnTo>
                  <a:lnTo>
                    <a:pt x="1890" y="1035"/>
                  </a:lnTo>
                  <a:lnTo>
                    <a:pt x="1724" y="828"/>
                  </a:lnTo>
                  <a:lnTo>
                    <a:pt x="1545" y="649"/>
                  </a:lnTo>
                  <a:lnTo>
                    <a:pt x="1366" y="484"/>
                  </a:lnTo>
                  <a:lnTo>
                    <a:pt x="1159" y="346"/>
                  </a:lnTo>
                  <a:lnTo>
                    <a:pt x="952" y="222"/>
                  </a:lnTo>
                  <a:lnTo>
                    <a:pt x="718" y="125"/>
                  </a:lnTo>
                  <a:lnTo>
                    <a:pt x="483" y="56"/>
                  </a:lnTo>
                  <a:lnTo>
                    <a:pt x="249" y="1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2" name="Google Shape;452;p10"/>
            <p:cNvSpPr/>
            <p:nvPr/>
          </p:nvSpPr>
          <p:spPr>
            <a:xfrm>
              <a:off x="5448350" y="3173300"/>
              <a:ext cx="35550" cy="47250"/>
            </a:xfrm>
            <a:custGeom>
              <a:rect b="b" l="l" r="r" t="t"/>
              <a:pathLst>
                <a:path extrusionOk="0" h="1890" w="1422">
                  <a:moveTo>
                    <a:pt x="442" y="1"/>
                  </a:moveTo>
                  <a:lnTo>
                    <a:pt x="442" y="28"/>
                  </a:lnTo>
                  <a:lnTo>
                    <a:pt x="442" y="42"/>
                  </a:lnTo>
                  <a:lnTo>
                    <a:pt x="415" y="69"/>
                  </a:lnTo>
                  <a:lnTo>
                    <a:pt x="304" y="69"/>
                  </a:lnTo>
                  <a:lnTo>
                    <a:pt x="222" y="42"/>
                  </a:lnTo>
                  <a:lnTo>
                    <a:pt x="153" y="28"/>
                  </a:lnTo>
                  <a:lnTo>
                    <a:pt x="97" y="28"/>
                  </a:lnTo>
                  <a:lnTo>
                    <a:pt x="42" y="42"/>
                  </a:lnTo>
                  <a:lnTo>
                    <a:pt x="1" y="56"/>
                  </a:lnTo>
                  <a:lnTo>
                    <a:pt x="70" y="166"/>
                  </a:lnTo>
                  <a:lnTo>
                    <a:pt x="139" y="276"/>
                  </a:lnTo>
                  <a:lnTo>
                    <a:pt x="208" y="400"/>
                  </a:lnTo>
                  <a:lnTo>
                    <a:pt x="249" y="525"/>
                  </a:lnTo>
                  <a:lnTo>
                    <a:pt x="346" y="787"/>
                  </a:lnTo>
                  <a:lnTo>
                    <a:pt x="428" y="1035"/>
                  </a:lnTo>
                  <a:lnTo>
                    <a:pt x="539" y="1462"/>
                  </a:lnTo>
                  <a:lnTo>
                    <a:pt x="622" y="1890"/>
                  </a:lnTo>
                  <a:lnTo>
                    <a:pt x="1008" y="1683"/>
                  </a:lnTo>
                  <a:lnTo>
                    <a:pt x="1215" y="1600"/>
                  </a:lnTo>
                  <a:lnTo>
                    <a:pt x="1421" y="1504"/>
                  </a:lnTo>
                  <a:lnTo>
                    <a:pt x="1339" y="1297"/>
                  </a:lnTo>
                  <a:lnTo>
                    <a:pt x="1256" y="1090"/>
                  </a:lnTo>
                  <a:lnTo>
                    <a:pt x="1146" y="883"/>
                  </a:lnTo>
                  <a:lnTo>
                    <a:pt x="1035" y="690"/>
                  </a:lnTo>
                  <a:lnTo>
                    <a:pt x="911" y="497"/>
                  </a:lnTo>
                  <a:lnTo>
                    <a:pt x="773" y="318"/>
                  </a:lnTo>
                  <a:lnTo>
                    <a:pt x="608" y="152"/>
                  </a:lnTo>
                  <a:lnTo>
                    <a:pt x="4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3" name="Google Shape;453;p10"/>
            <p:cNvSpPr/>
            <p:nvPr/>
          </p:nvSpPr>
          <p:spPr>
            <a:xfrm>
              <a:off x="5419400" y="3175025"/>
              <a:ext cx="45875" cy="97250"/>
            </a:xfrm>
            <a:custGeom>
              <a:rect b="b" l="l" r="r" t="t"/>
              <a:pathLst>
                <a:path extrusionOk="0" h="3890" w="1835">
                  <a:moveTo>
                    <a:pt x="718" y="2607"/>
                  </a:moveTo>
                  <a:lnTo>
                    <a:pt x="925" y="3048"/>
                  </a:lnTo>
                  <a:lnTo>
                    <a:pt x="456" y="3048"/>
                  </a:lnTo>
                  <a:lnTo>
                    <a:pt x="718" y="2607"/>
                  </a:lnTo>
                  <a:close/>
                  <a:moveTo>
                    <a:pt x="552" y="0"/>
                  </a:moveTo>
                  <a:lnTo>
                    <a:pt x="304" y="1049"/>
                  </a:lnTo>
                  <a:lnTo>
                    <a:pt x="194" y="1573"/>
                  </a:lnTo>
                  <a:lnTo>
                    <a:pt x="97" y="2111"/>
                  </a:lnTo>
                  <a:lnTo>
                    <a:pt x="290" y="2235"/>
                  </a:lnTo>
                  <a:lnTo>
                    <a:pt x="456" y="2386"/>
                  </a:lnTo>
                  <a:lnTo>
                    <a:pt x="56" y="2469"/>
                  </a:lnTo>
                  <a:lnTo>
                    <a:pt x="28" y="2786"/>
                  </a:lnTo>
                  <a:lnTo>
                    <a:pt x="1" y="3117"/>
                  </a:lnTo>
                  <a:lnTo>
                    <a:pt x="1" y="3503"/>
                  </a:lnTo>
                  <a:lnTo>
                    <a:pt x="1" y="3890"/>
                  </a:lnTo>
                  <a:lnTo>
                    <a:pt x="97" y="3890"/>
                  </a:lnTo>
                  <a:lnTo>
                    <a:pt x="180" y="3876"/>
                  </a:lnTo>
                  <a:lnTo>
                    <a:pt x="263" y="3862"/>
                  </a:lnTo>
                  <a:lnTo>
                    <a:pt x="331" y="3834"/>
                  </a:lnTo>
                  <a:lnTo>
                    <a:pt x="331" y="3407"/>
                  </a:lnTo>
                  <a:lnTo>
                    <a:pt x="469" y="3421"/>
                  </a:lnTo>
                  <a:lnTo>
                    <a:pt x="814" y="3407"/>
                  </a:lnTo>
                  <a:lnTo>
                    <a:pt x="1049" y="3379"/>
                  </a:lnTo>
                  <a:lnTo>
                    <a:pt x="1297" y="3352"/>
                  </a:lnTo>
                  <a:lnTo>
                    <a:pt x="1573" y="3283"/>
                  </a:lnTo>
                  <a:lnTo>
                    <a:pt x="1835" y="3214"/>
                  </a:lnTo>
                  <a:lnTo>
                    <a:pt x="1793" y="2704"/>
                  </a:lnTo>
                  <a:lnTo>
                    <a:pt x="1766" y="2469"/>
                  </a:lnTo>
                  <a:lnTo>
                    <a:pt x="1104" y="2248"/>
                  </a:lnTo>
                  <a:lnTo>
                    <a:pt x="1269" y="2138"/>
                  </a:lnTo>
                  <a:lnTo>
                    <a:pt x="1449" y="2014"/>
                  </a:lnTo>
                  <a:lnTo>
                    <a:pt x="1697" y="1862"/>
                  </a:lnTo>
                  <a:lnTo>
                    <a:pt x="1642" y="1517"/>
                  </a:lnTo>
                  <a:lnTo>
                    <a:pt x="1573" y="1159"/>
                  </a:lnTo>
                  <a:lnTo>
                    <a:pt x="1476" y="869"/>
                  </a:lnTo>
                  <a:lnTo>
                    <a:pt x="1380" y="566"/>
                  </a:lnTo>
                  <a:lnTo>
                    <a:pt x="1255" y="290"/>
                  </a:lnTo>
                  <a:lnTo>
                    <a:pt x="1118" y="0"/>
                  </a:lnTo>
                  <a:lnTo>
                    <a:pt x="1062" y="56"/>
                  </a:lnTo>
                  <a:lnTo>
                    <a:pt x="1021" y="111"/>
                  </a:lnTo>
                  <a:lnTo>
                    <a:pt x="980" y="180"/>
                  </a:lnTo>
                  <a:lnTo>
                    <a:pt x="952" y="263"/>
                  </a:lnTo>
                  <a:lnTo>
                    <a:pt x="952" y="290"/>
                  </a:lnTo>
                  <a:lnTo>
                    <a:pt x="925" y="318"/>
                  </a:lnTo>
                  <a:lnTo>
                    <a:pt x="897" y="331"/>
                  </a:lnTo>
                  <a:lnTo>
                    <a:pt x="842" y="331"/>
                  </a:lnTo>
                  <a:lnTo>
                    <a:pt x="814" y="318"/>
                  </a:lnTo>
                  <a:lnTo>
                    <a:pt x="787" y="290"/>
                  </a:lnTo>
                  <a:lnTo>
                    <a:pt x="787" y="263"/>
                  </a:lnTo>
                  <a:lnTo>
                    <a:pt x="745" y="152"/>
                  </a:lnTo>
                  <a:lnTo>
                    <a:pt x="704" y="69"/>
                  </a:lnTo>
                  <a:lnTo>
                    <a:pt x="635" y="28"/>
                  </a:lnTo>
                  <a:lnTo>
                    <a:pt x="5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4" name="Google Shape;454;p10"/>
            <p:cNvSpPr/>
            <p:nvPr/>
          </p:nvSpPr>
          <p:spPr>
            <a:xfrm>
              <a:off x="5419750" y="3262950"/>
              <a:ext cx="46225" cy="37600"/>
            </a:xfrm>
            <a:custGeom>
              <a:rect b="b" l="l" r="r" t="t"/>
              <a:pathLst>
                <a:path extrusionOk="0" h="1504" w="1849">
                  <a:moveTo>
                    <a:pt x="1766" y="0"/>
                  </a:moveTo>
                  <a:lnTo>
                    <a:pt x="979" y="235"/>
                  </a:lnTo>
                  <a:lnTo>
                    <a:pt x="979" y="621"/>
                  </a:lnTo>
                  <a:lnTo>
                    <a:pt x="897" y="648"/>
                  </a:lnTo>
                  <a:lnTo>
                    <a:pt x="690" y="676"/>
                  </a:lnTo>
                  <a:lnTo>
                    <a:pt x="538" y="690"/>
                  </a:lnTo>
                  <a:lnTo>
                    <a:pt x="373" y="690"/>
                  </a:lnTo>
                  <a:lnTo>
                    <a:pt x="193" y="676"/>
                  </a:lnTo>
                  <a:lnTo>
                    <a:pt x="0" y="648"/>
                  </a:lnTo>
                  <a:lnTo>
                    <a:pt x="42" y="1159"/>
                  </a:lnTo>
                  <a:lnTo>
                    <a:pt x="55" y="1490"/>
                  </a:lnTo>
                  <a:lnTo>
                    <a:pt x="455" y="1503"/>
                  </a:lnTo>
                  <a:lnTo>
                    <a:pt x="842" y="1476"/>
                  </a:lnTo>
                  <a:lnTo>
                    <a:pt x="1035" y="1462"/>
                  </a:lnTo>
                  <a:lnTo>
                    <a:pt x="1228" y="1421"/>
                  </a:lnTo>
                  <a:lnTo>
                    <a:pt x="1421" y="1393"/>
                  </a:lnTo>
                  <a:lnTo>
                    <a:pt x="1614" y="1338"/>
                  </a:lnTo>
                  <a:lnTo>
                    <a:pt x="1779" y="1297"/>
                  </a:lnTo>
                  <a:lnTo>
                    <a:pt x="1807" y="1076"/>
                  </a:lnTo>
                  <a:lnTo>
                    <a:pt x="1821" y="855"/>
                  </a:lnTo>
                  <a:lnTo>
                    <a:pt x="1848" y="414"/>
                  </a:lnTo>
                  <a:lnTo>
                    <a:pt x="1848" y="414"/>
                  </a:lnTo>
                  <a:lnTo>
                    <a:pt x="1779" y="441"/>
                  </a:lnTo>
                  <a:lnTo>
                    <a:pt x="17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5" name="Google Shape;455;p10"/>
            <p:cNvSpPr/>
            <p:nvPr/>
          </p:nvSpPr>
          <p:spPr>
            <a:xfrm>
              <a:off x="5385275" y="3170550"/>
              <a:ext cx="46550" cy="101725"/>
            </a:xfrm>
            <a:custGeom>
              <a:rect b="b" l="l" r="r" t="t"/>
              <a:pathLst>
                <a:path extrusionOk="0" h="4069" w="1862">
                  <a:moveTo>
                    <a:pt x="1186" y="0"/>
                  </a:moveTo>
                  <a:lnTo>
                    <a:pt x="1035" y="207"/>
                  </a:lnTo>
                  <a:lnTo>
                    <a:pt x="869" y="414"/>
                  </a:lnTo>
                  <a:lnTo>
                    <a:pt x="717" y="621"/>
                  </a:lnTo>
                  <a:lnTo>
                    <a:pt x="648" y="731"/>
                  </a:lnTo>
                  <a:lnTo>
                    <a:pt x="579" y="841"/>
                  </a:lnTo>
                  <a:lnTo>
                    <a:pt x="428" y="1159"/>
                  </a:lnTo>
                  <a:lnTo>
                    <a:pt x="304" y="1476"/>
                  </a:lnTo>
                  <a:lnTo>
                    <a:pt x="193" y="1793"/>
                  </a:lnTo>
                  <a:lnTo>
                    <a:pt x="97" y="2124"/>
                  </a:lnTo>
                  <a:lnTo>
                    <a:pt x="0" y="2524"/>
                  </a:lnTo>
                  <a:lnTo>
                    <a:pt x="28" y="2607"/>
                  </a:lnTo>
                  <a:lnTo>
                    <a:pt x="69" y="2703"/>
                  </a:lnTo>
                  <a:lnTo>
                    <a:pt x="138" y="2827"/>
                  </a:lnTo>
                  <a:lnTo>
                    <a:pt x="221" y="2965"/>
                  </a:lnTo>
                  <a:lnTo>
                    <a:pt x="345" y="3103"/>
                  </a:lnTo>
                  <a:lnTo>
                    <a:pt x="510" y="3241"/>
                  </a:lnTo>
                  <a:lnTo>
                    <a:pt x="593" y="3296"/>
                  </a:lnTo>
                  <a:lnTo>
                    <a:pt x="704" y="3351"/>
                  </a:lnTo>
                  <a:lnTo>
                    <a:pt x="814" y="3407"/>
                  </a:lnTo>
                  <a:lnTo>
                    <a:pt x="938" y="3448"/>
                  </a:lnTo>
                  <a:lnTo>
                    <a:pt x="938" y="4013"/>
                  </a:lnTo>
                  <a:lnTo>
                    <a:pt x="1048" y="4041"/>
                  </a:lnTo>
                  <a:lnTo>
                    <a:pt x="1172" y="4055"/>
                  </a:lnTo>
                  <a:lnTo>
                    <a:pt x="1310" y="4069"/>
                  </a:lnTo>
                  <a:lnTo>
                    <a:pt x="1297" y="3751"/>
                  </a:lnTo>
                  <a:lnTo>
                    <a:pt x="1297" y="3434"/>
                  </a:lnTo>
                  <a:lnTo>
                    <a:pt x="1310" y="3048"/>
                  </a:lnTo>
                  <a:lnTo>
                    <a:pt x="1338" y="2662"/>
                  </a:lnTo>
                  <a:lnTo>
                    <a:pt x="1338" y="2662"/>
                  </a:lnTo>
                  <a:lnTo>
                    <a:pt x="814" y="2786"/>
                  </a:lnTo>
                  <a:lnTo>
                    <a:pt x="248" y="1779"/>
                  </a:lnTo>
                  <a:lnTo>
                    <a:pt x="248" y="1779"/>
                  </a:lnTo>
                  <a:lnTo>
                    <a:pt x="345" y="1807"/>
                  </a:lnTo>
                  <a:lnTo>
                    <a:pt x="621" y="1890"/>
                  </a:lnTo>
                  <a:lnTo>
                    <a:pt x="786" y="1959"/>
                  </a:lnTo>
                  <a:lnTo>
                    <a:pt x="979" y="2041"/>
                  </a:lnTo>
                  <a:lnTo>
                    <a:pt x="1186" y="2124"/>
                  </a:lnTo>
                  <a:lnTo>
                    <a:pt x="1393" y="2234"/>
                  </a:lnTo>
                  <a:lnTo>
                    <a:pt x="1476" y="1710"/>
                  </a:lnTo>
                  <a:lnTo>
                    <a:pt x="1572" y="1200"/>
                  </a:lnTo>
                  <a:lnTo>
                    <a:pt x="1710" y="676"/>
                  </a:lnTo>
                  <a:lnTo>
                    <a:pt x="1862" y="166"/>
                  </a:lnTo>
                  <a:lnTo>
                    <a:pt x="1793" y="179"/>
                  </a:lnTo>
                  <a:lnTo>
                    <a:pt x="1710" y="207"/>
                  </a:lnTo>
                  <a:lnTo>
                    <a:pt x="1628" y="235"/>
                  </a:lnTo>
                  <a:lnTo>
                    <a:pt x="1559" y="290"/>
                  </a:lnTo>
                  <a:lnTo>
                    <a:pt x="1531" y="304"/>
                  </a:lnTo>
                  <a:lnTo>
                    <a:pt x="1490" y="304"/>
                  </a:lnTo>
                  <a:lnTo>
                    <a:pt x="1434" y="290"/>
                  </a:lnTo>
                  <a:lnTo>
                    <a:pt x="1393" y="248"/>
                  </a:lnTo>
                  <a:lnTo>
                    <a:pt x="1379" y="221"/>
                  </a:lnTo>
                  <a:lnTo>
                    <a:pt x="1379" y="193"/>
                  </a:lnTo>
                  <a:lnTo>
                    <a:pt x="1379" y="138"/>
                  </a:lnTo>
                  <a:lnTo>
                    <a:pt x="1366" y="97"/>
                  </a:lnTo>
                  <a:lnTo>
                    <a:pt x="1352" y="69"/>
                  </a:lnTo>
                  <a:lnTo>
                    <a:pt x="1324" y="42"/>
                  </a:lnTo>
                  <a:lnTo>
                    <a:pt x="1269" y="1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" name="Google Shape;456;p10"/>
            <p:cNvSpPr/>
            <p:nvPr/>
          </p:nvSpPr>
          <p:spPr>
            <a:xfrm>
              <a:off x="5333200" y="3151925"/>
              <a:ext cx="81400" cy="135875"/>
            </a:xfrm>
            <a:custGeom>
              <a:rect b="b" l="l" r="r" t="t"/>
              <a:pathLst>
                <a:path extrusionOk="0" h="5435" w="3256">
                  <a:moveTo>
                    <a:pt x="2566" y="0"/>
                  </a:moveTo>
                  <a:lnTo>
                    <a:pt x="2345" y="14"/>
                  </a:lnTo>
                  <a:lnTo>
                    <a:pt x="2194" y="42"/>
                  </a:lnTo>
                  <a:lnTo>
                    <a:pt x="2028" y="83"/>
                  </a:lnTo>
                  <a:lnTo>
                    <a:pt x="1876" y="138"/>
                  </a:lnTo>
                  <a:lnTo>
                    <a:pt x="1738" y="194"/>
                  </a:lnTo>
                  <a:lnTo>
                    <a:pt x="1587" y="263"/>
                  </a:lnTo>
                  <a:lnTo>
                    <a:pt x="1449" y="345"/>
                  </a:lnTo>
                  <a:lnTo>
                    <a:pt x="1311" y="428"/>
                  </a:lnTo>
                  <a:lnTo>
                    <a:pt x="1187" y="525"/>
                  </a:lnTo>
                  <a:lnTo>
                    <a:pt x="1063" y="635"/>
                  </a:lnTo>
                  <a:lnTo>
                    <a:pt x="939" y="745"/>
                  </a:lnTo>
                  <a:lnTo>
                    <a:pt x="828" y="856"/>
                  </a:lnTo>
                  <a:lnTo>
                    <a:pt x="732" y="980"/>
                  </a:lnTo>
                  <a:lnTo>
                    <a:pt x="539" y="1242"/>
                  </a:lnTo>
                  <a:lnTo>
                    <a:pt x="359" y="1518"/>
                  </a:lnTo>
                  <a:lnTo>
                    <a:pt x="249" y="1766"/>
                  </a:lnTo>
                  <a:lnTo>
                    <a:pt x="152" y="2028"/>
                  </a:lnTo>
                  <a:lnTo>
                    <a:pt x="70" y="2290"/>
                  </a:lnTo>
                  <a:lnTo>
                    <a:pt x="28" y="2552"/>
                  </a:lnTo>
                  <a:lnTo>
                    <a:pt x="1" y="2814"/>
                  </a:lnTo>
                  <a:lnTo>
                    <a:pt x="15" y="3076"/>
                  </a:lnTo>
                  <a:lnTo>
                    <a:pt x="42" y="3338"/>
                  </a:lnTo>
                  <a:lnTo>
                    <a:pt x="83" y="3600"/>
                  </a:lnTo>
                  <a:lnTo>
                    <a:pt x="125" y="3283"/>
                  </a:lnTo>
                  <a:lnTo>
                    <a:pt x="166" y="2979"/>
                  </a:lnTo>
                  <a:lnTo>
                    <a:pt x="235" y="2676"/>
                  </a:lnTo>
                  <a:lnTo>
                    <a:pt x="332" y="2373"/>
                  </a:lnTo>
                  <a:lnTo>
                    <a:pt x="414" y="2166"/>
                  </a:lnTo>
                  <a:lnTo>
                    <a:pt x="497" y="1986"/>
                  </a:lnTo>
                  <a:lnTo>
                    <a:pt x="608" y="1793"/>
                  </a:lnTo>
                  <a:lnTo>
                    <a:pt x="732" y="1614"/>
                  </a:lnTo>
                  <a:lnTo>
                    <a:pt x="856" y="1449"/>
                  </a:lnTo>
                  <a:lnTo>
                    <a:pt x="1007" y="1297"/>
                  </a:lnTo>
                  <a:lnTo>
                    <a:pt x="1159" y="1159"/>
                  </a:lnTo>
                  <a:lnTo>
                    <a:pt x="1325" y="1021"/>
                  </a:lnTo>
                  <a:lnTo>
                    <a:pt x="1532" y="869"/>
                  </a:lnTo>
                  <a:lnTo>
                    <a:pt x="1738" y="731"/>
                  </a:lnTo>
                  <a:lnTo>
                    <a:pt x="1973" y="594"/>
                  </a:lnTo>
                  <a:lnTo>
                    <a:pt x="2207" y="469"/>
                  </a:lnTo>
                  <a:lnTo>
                    <a:pt x="2442" y="373"/>
                  </a:lnTo>
                  <a:lnTo>
                    <a:pt x="2566" y="331"/>
                  </a:lnTo>
                  <a:lnTo>
                    <a:pt x="2690" y="304"/>
                  </a:lnTo>
                  <a:lnTo>
                    <a:pt x="2814" y="276"/>
                  </a:lnTo>
                  <a:lnTo>
                    <a:pt x="3062" y="276"/>
                  </a:lnTo>
                  <a:lnTo>
                    <a:pt x="3186" y="290"/>
                  </a:lnTo>
                  <a:lnTo>
                    <a:pt x="3214" y="304"/>
                  </a:lnTo>
                  <a:lnTo>
                    <a:pt x="3214" y="318"/>
                  </a:lnTo>
                  <a:lnTo>
                    <a:pt x="3200" y="345"/>
                  </a:lnTo>
                  <a:lnTo>
                    <a:pt x="3186" y="345"/>
                  </a:lnTo>
                  <a:lnTo>
                    <a:pt x="2938" y="373"/>
                  </a:lnTo>
                  <a:lnTo>
                    <a:pt x="2704" y="414"/>
                  </a:lnTo>
                  <a:lnTo>
                    <a:pt x="2469" y="483"/>
                  </a:lnTo>
                  <a:lnTo>
                    <a:pt x="2235" y="566"/>
                  </a:lnTo>
                  <a:lnTo>
                    <a:pt x="2014" y="676"/>
                  </a:lnTo>
                  <a:lnTo>
                    <a:pt x="1807" y="787"/>
                  </a:lnTo>
                  <a:lnTo>
                    <a:pt x="1601" y="924"/>
                  </a:lnTo>
                  <a:lnTo>
                    <a:pt x="1407" y="1076"/>
                  </a:lnTo>
                  <a:lnTo>
                    <a:pt x="1228" y="1242"/>
                  </a:lnTo>
                  <a:lnTo>
                    <a:pt x="1049" y="1421"/>
                  </a:lnTo>
                  <a:lnTo>
                    <a:pt x="897" y="1614"/>
                  </a:lnTo>
                  <a:lnTo>
                    <a:pt x="759" y="1807"/>
                  </a:lnTo>
                  <a:lnTo>
                    <a:pt x="621" y="2014"/>
                  </a:lnTo>
                  <a:lnTo>
                    <a:pt x="511" y="2235"/>
                  </a:lnTo>
                  <a:lnTo>
                    <a:pt x="428" y="2455"/>
                  </a:lnTo>
                  <a:lnTo>
                    <a:pt x="346" y="2690"/>
                  </a:lnTo>
                  <a:lnTo>
                    <a:pt x="277" y="2979"/>
                  </a:lnTo>
                  <a:lnTo>
                    <a:pt x="221" y="3269"/>
                  </a:lnTo>
                  <a:lnTo>
                    <a:pt x="194" y="3572"/>
                  </a:lnTo>
                  <a:lnTo>
                    <a:pt x="166" y="3876"/>
                  </a:lnTo>
                  <a:lnTo>
                    <a:pt x="263" y="4083"/>
                  </a:lnTo>
                  <a:lnTo>
                    <a:pt x="373" y="4289"/>
                  </a:lnTo>
                  <a:lnTo>
                    <a:pt x="497" y="4483"/>
                  </a:lnTo>
                  <a:lnTo>
                    <a:pt x="635" y="4662"/>
                  </a:lnTo>
                  <a:lnTo>
                    <a:pt x="787" y="4841"/>
                  </a:lnTo>
                  <a:lnTo>
                    <a:pt x="966" y="5007"/>
                  </a:lnTo>
                  <a:lnTo>
                    <a:pt x="1159" y="5158"/>
                  </a:lnTo>
                  <a:lnTo>
                    <a:pt x="1380" y="5282"/>
                  </a:lnTo>
                  <a:lnTo>
                    <a:pt x="1656" y="5434"/>
                  </a:lnTo>
                  <a:lnTo>
                    <a:pt x="1669" y="5089"/>
                  </a:lnTo>
                  <a:lnTo>
                    <a:pt x="1711" y="4745"/>
                  </a:lnTo>
                  <a:lnTo>
                    <a:pt x="1766" y="4414"/>
                  </a:lnTo>
                  <a:lnTo>
                    <a:pt x="1835" y="4069"/>
                  </a:lnTo>
                  <a:lnTo>
                    <a:pt x="1973" y="3407"/>
                  </a:lnTo>
                  <a:lnTo>
                    <a:pt x="2125" y="2759"/>
                  </a:lnTo>
                  <a:lnTo>
                    <a:pt x="2221" y="2441"/>
                  </a:lnTo>
                  <a:lnTo>
                    <a:pt x="2318" y="2138"/>
                  </a:lnTo>
                  <a:lnTo>
                    <a:pt x="2442" y="1835"/>
                  </a:lnTo>
                  <a:lnTo>
                    <a:pt x="2580" y="1545"/>
                  </a:lnTo>
                  <a:lnTo>
                    <a:pt x="2690" y="1338"/>
                  </a:lnTo>
                  <a:lnTo>
                    <a:pt x="2814" y="1131"/>
                  </a:lnTo>
                  <a:lnTo>
                    <a:pt x="2897" y="1021"/>
                  </a:lnTo>
                  <a:lnTo>
                    <a:pt x="2966" y="924"/>
                  </a:lnTo>
                  <a:lnTo>
                    <a:pt x="3062" y="828"/>
                  </a:lnTo>
                  <a:lnTo>
                    <a:pt x="3145" y="759"/>
                  </a:lnTo>
                  <a:lnTo>
                    <a:pt x="3062" y="759"/>
                  </a:lnTo>
                  <a:lnTo>
                    <a:pt x="3021" y="745"/>
                  </a:lnTo>
                  <a:lnTo>
                    <a:pt x="2980" y="731"/>
                  </a:lnTo>
                  <a:lnTo>
                    <a:pt x="2938" y="704"/>
                  </a:lnTo>
                  <a:lnTo>
                    <a:pt x="2924" y="662"/>
                  </a:lnTo>
                  <a:lnTo>
                    <a:pt x="2911" y="635"/>
                  </a:lnTo>
                  <a:lnTo>
                    <a:pt x="2924" y="594"/>
                  </a:lnTo>
                  <a:lnTo>
                    <a:pt x="2938" y="552"/>
                  </a:lnTo>
                  <a:lnTo>
                    <a:pt x="2966" y="525"/>
                  </a:lnTo>
                  <a:lnTo>
                    <a:pt x="2993" y="511"/>
                  </a:lnTo>
                  <a:lnTo>
                    <a:pt x="3035" y="497"/>
                  </a:lnTo>
                  <a:lnTo>
                    <a:pt x="3131" y="511"/>
                  </a:lnTo>
                  <a:lnTo>
                    <a:pt x="3173" y="442"/>
                  </a:lnTo>
                  <a:lnTo>
                    <a:pt x="3200" y="373"/>
                  </a:lnTo>
                  <a:lnTo>
                    <a:pt x="3242" y="263"/>
                  </a:lnTo>
                  <a:lnTo>
                    <a:pt x="3255" y="180"/>
                  </a:lnTo>
                  <a:lnTo>
                    <a:pt x="3255" y="83"/>
                  </a:lnTo>
                  <a:lnTo>
                    <a:pt x="3021" y="42"/>
                  </a:lnTo>
                  <a:lnTo>
                    <a:pt x="2800" y="14"/>
                  </a:lnTo>
                  <a:lnTo>
                    <a:pt x="25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7" name="Google Shape;457;p10"/>
            <p:cNvSpPr/>
            <p:nvPr/>
          </p:nvSpPr>
          <p:spPr>
            <a:xfrm>
              <a:off x="5377325" y="3234325"/>
              <a:ext cx="41750" cy="65525"/>
            </a:xfrm>
            <a:custGeom>
              <a:rect b="b" l="l" r="r" t="t"/>
              <a:pathLst>
                <a:path extrusionOk="0" h="2621" w="1670">
                  <a:moveTo>
                    <a:pt x="304" y="1"/>
                  </a:moveTo>
                  <a:lnTo>
                    <a:pt x="194" y="594"/>
                  </a:lnTo>
                  <a:lnTo>
                    <a:pt x="84" y="1187"/>
                  </a:lnTo>
                  <a:lnTo>
                    <a:pt x="56" y="1435"/>
                  </a:lnTo>
                  <a:lnTo>
                    <a:pt x="29" y="1683"/>
                  </a:lnTo>
                  <a:lnTo>
                    <a:pt x="1" y="2180"/>
                  </a:lnTo>
                  <a:lnTo>
                    <a:pt x="194" y="2276"/>
                  </a:lnTo>
                  <a:lnTo>
                    <a:pt x="401" y="2345"/>
                  </a:lnTo>
                  <a:lnTo>
                    <a:pt x="594" y="2414"/>
                  </a:lnTo>
                  <a:lnTo>
                    <a:pt x="815" y="2469"/>
                  </a:lnTo>
                  <a:lnTo>
                    <a:pt x="1022" y="2524"/>
                  </a:lnTo>
                  <a:lnTo>
                    <a:pt x="1228" y="2566"/>
                  </a:lnTo>
                  <a:lnTo>
                    <a:pt x="1449" y="2593"/>
                  </a:lnTo>
                  <a:lnTo>
                    <a:pt x="1670" y="2621"/>
                  </a:lnTo>
                  <a:lnTo>
                    <a:pt x="1670" y="2524"/>
                  </a:lnTo>
                  <a:lnTo>
                    <a:pt x="1656" y="2152"/>
                  </a:lnTo>
                  <a:lnTo>
                    <a:pt x="1642" y="1780"/>
                  </a:lnTo>
                  <a:lnTo>
                    <a:pt x="1421" y="1724"/>
                  </a:lnTo>
                  <a:lnTo>
                    <a:pt x="1311" y="1669"/>
                  </a:lnTo>
                  <a:lnTo>
                    <a:pt x="1201" y="1614"/>
                  </a:lnTo>
                  <a:lnTo>
                    <a:pt x="1104" y="1559"/>
                  </a:lnTo>
                  <a:lnTo>
                    <a:pt x="994" y="1476"/>
                  </a:lnTo>
                  <a:lnTo>
                    <a:pt x="897" y="1393"/>
                  </a:lnTo>
                  <a:lnTo>
                    <a:pt x="801" y="1297"/>
                  </a:lnTo>
                  <a:lnTo>
                    <a:pt x="718" y="1187"/>
                  </a:lnTo>
                  <a:lnTo>
                    <a:pt x="635" y="1062"/>
                  </a:lnTo>
                  <a:lnTo>
                    <a:pt x="553" y="925"/>
                  </a:lnTo>
                  <a:lnTo>
                    <a:pt x="484" y="773"/>
                  </a:lnTo>
                  <a:lnTo>
                    <a:pt x="429" y="607"/>
                  </a:lnTo>
                  <a:lnTo>
                    <a:pt x="373" y="414"/>
                  </a:lnTo>
                  <a:lnTo>
                    <a:pt x="346" y="221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58" name="Google Shape;458;p10"/>
          <p:cNvGrpSpPr/>
          <p:nvPr/>
        </p:nvGrpSpPr>
        <p:grpSpPr>
          <a:xfrm rot="-665517">
            <a:off x="7948140" y="273061"/>
            <a:ext cx="945115" cy="1082557"/>
            <a:chOff x="2114725" y="2426875"/>
            <a:chExt cx="236875" cy="271350"/>
          </a:xfrm>
        </p:grpSpPr>
        <p:sp>
          <p:nvSpPr>
            <p:cNvPr id="459" name="Google Shape;459;p10"/>
            <p:cNvSpPr/>
            <p:nvPr/>
          </p:nvSpPr>
          <p:spPr>
            <a:xfrm>
              <a:off x="2114725" y="2482375"/>
              <a:ext cx="188625" cy="125875"/>
            </a:xfrm>
            <a:custGeom>
              <a:rect b="b" l="l" r="r" t="t"/>
              <a:pathLst>
                <a:path extrusionOk="0" h="5035" w="7545">
                  <a:moveTo>
                    <a:pt x="3200" y="1352"/>
                  </a:moveTo>
                  <a:lnTo>
                    <a:pt x="3269" y="1366"/>
                  </a:lnTo>
                  <a:lnTo>
                    <a:pt x="3324" y="1393"/>
                  </a:lnTo>
                  <a:lnTo>
                    <a:pt x="3407" y="1448"/>
                  </a:lnTo>
                  <a:lnTo>
                    <a:pt x="3462" y="1517"/>
                  </a:lnTo>
                  <a:lnTo>
                    <a:pt x="3503" y="1586"/>
                  </a:lnTo>
                  <a:lnTo>
                    <a:pt x="3517" y="1655"/>
                  </a:lnTo>
                  <a:lnTo>
                    <a:pt x="3531" y="1724"/>
                  </a:lnTo>
                  <a:lnTo>
                    <a:pt x="3448" y="1724"/>
                  </a:lnTo>
                  <a:lnTo>
                    <a:pt x="3379" y="1711"/>
                  </a:lnTo>
                  <a:lnTo>
                    <a:pt x="3310" y="1697"/>
                  </a:lnTo>
                  <a:lnTo>
                    <a:pt x="3255" y="1669"/>
                  </a:lnTo>
                  <a:lnTo>
                    <a:pt x="3172" y="1614"/>
                  </a:lnTo>
                  <a:lnTo>
                    <a:pt x="3104" y="1545"/>
                  </a:lnTo>
                  <a:lnTo>
                    <a:pt x="3076" y="1476"/>
                  </a:lnTo>
                  <a:lnTo>
                    <a:pt x="3062" y="1407"/>
                  </a:lnTo>
                  <a:lnTo>
                    <a:pt x="3048" y="1352"/>
                  </a:lnTo>
                  <a:close/>
                  <a:moveTo>
                    <a:pt x="4565" y="1352"/>
                  </a:moveTo>
                  <a:lnTo>
                    <a:pt x="4552" y="1407"/>
                  </a:lnTo>
                  <a:lnTo>
                    <a:pt x="4538" y="1476"/>
                  </a:lnTo>
                  <a:lnTo>
                    <a:pt x="4496" y="1545"/>
                  </a:lnTo>
                  <a:lnTo>
                    <a:pt x="4441" y="1614"/>
                  </a:lnTo>
                  <a:lnTo>
                    <a:pt x="4359" y="1669"/>
                  </a:lnTo>
                  <a:lnTo>
                    <a:pt x="4303" y="1697"/>
                  </a:lnTo>
                  <a:lnTo>
                    <a:pt x="4234" y="1711"/>
                  </a:lnTo>
                  <a:lnTo>
                    <a:pt x="4165" y="1724"/>
                  </a:lnTo>
                  <a:lnTo>
                    <a:pt x="4083" y="1724"/>
                  </a:lnTo>
                  <a:lnTo>
                    <a:pt x="4096" y="1655"/>
                  </a:lnTo>
                  <a:lnTo>
                    <a:pt x="4110" y="1586"/>
                  </a:lnTo>
                  <a:lnTo>
                    <a:pt x="4152" y="1517"/>
                  </a:lnTo>
                  <a:lnTo>
                    <a:pt x="4207" y="1448"/>
                  </a:lnTo>
                  <a:lnTo>
                    <a:pt x="4290" y="1393"/>
                  </a:lnTo>
                  <a:lnTo>
                    <a:pt x="4345" y="1366"/>
                  </a:lnTo>
                  <a:lnTo>
                    <a:pt x="4414" y="1352"/>
                  </a:lnTo>
                  <a:close/>
                  <a:moveTo>
                    <a:pt x="2745" y="0"/>
                  </a:moveTo>
                  <a:lnTo>
                    <a:pt x="2717" y="14"/>
                  </a:lnTo>
                  <a:lnTo>
                    <a:pt x="2690" y="42"/>
                  </a:lnTo>
                  <a:lnTo>
                    <a:pt x="2676" y="69"/>
                  </a:lnTo>
                  <a:lnTo>
                    <a:pt x="2662" y="111"/>
                  </a:lnTo>
                  <a:lnTo>
                    <a:pt x="2676" y="276"/>
                  </a:lnTo>
                  <a:lnTo>
                    <a:pt x="2662" y="456"/>
                  </a:lnTo>
                  <a:lnTo>
                    <a:pt x="2648" y="855"/>
                  </a:lnTo>
                  <a:lnTo>
                    <a:pt x="2635" y="1062"/>
                  </a:lnTo>
                  <a:lnTo>
                    <a:pt x="2648" y="1242"/>
                  </a:lnTo>
                  <a:lnTo>
                    <a:pt x="2662" y="1407"/>
                  </a:lnTo>
                  <a:lnTo>
                    <a:pt x="2704" y="1559"/>
                  </a:lnTo>
                  <a:lnTo>
                    <a:pt x="2786" y="1738"/>
                  </a:lnTo>
                  <a:lnTo>
                    <a:pt x="2897" y="1917"/>
                  </a:lnTo>
                  <a:lnTo>
                    <a:pt x="3048" y="2069"/>
                  </a:lnTo>
                  <a:lnTo>
                    <a:pt x="3131" y="2138"/>
                  </a:lnTo>
                  <a:lnTo>
                    <a:pt x="3214" y="2207"/>
                  </a:lnTo>
                  <a:lnTo>
                    <a:pt x="3048" y="2262"/>
                  </a:lnTo>
                  <a:lnTo>
                    <a:pt x="2883" y="2290"/>
                  </a:lnTo>
                  <a:lnTo>
                    <a:pt x="2704" y="2304"/>
                  </a:lnTo>
                  <a:lnTo>
                    <a:pt x="2524" y="2290"/>
                  </a:lnTo>
                  <a:lnTo>
                    <a:pt x="2345" y="2262"/>
                  </a:lnTo>
                  <a:lnTo>
                    <a:pt x="2180" y="2207"/>
                  </a:lnTo>
                  <a:lnTo>
                    <a:pt x="2014" y="2152"/>
                  </a:lnTo>
                  <a:lnTo>
                    <a:pt x="1876" y="2097"/>
                  </a:lnTo>
                  <a:lnTo>
                    <a:pt x="1780" y="2028"/>
                  </a:lnTo>
                  <a:lnTo>
                    <a:pt x="1683" y="1931"/>
                  </a:lnTo>
                  <a:lnTo>
                    <a:pt x="1614" y="1821"/>
                  </a:lnTo>
                  <a:lnTo>
                    <a:pt x="1545" y="1683"/>
                  </a:lnTo>
                  <a:lnTo>
                    <a:pt x="1504" y="1545"/>
                  </a:lnTo>
                  <a:lnTo>
                    <a:pt x="1449" y="1393"/>
                  </a:lnTo>
                  <a:lnTo>
                    <a:pt x="1393" y="1090"/>
                  </a:lnTo>
                  <a:lnTo>
                    <a:pt x="1352" y="800"/>
                  </a:lnTo>
                  <a:lnTo>
                    <a:pt x="1324" y="566"/>
                  </a:lnTo>
                  <a:lnTo>
                    <a:pt x="1297" y="428"/>
                  </a:lnTo>
                  <a:lnTo>
                    <a:pt x="1283" y="387"/>
                  </a:lnTo>
                  <a:lnTo>
                    <a:pt x="1269" y="387"/>
                  </a:lnTo>
                  <a:lnTo>
                    <a:pt x="993" y="718"/>
                  </a:lnTo>
                  <a:lnTo>
                    <a:pt x="718" y="1062"/>
                  </a:lnTo>
                  <a:lnTo>
                    <a:pt x="594" y="1242"/>
                  </a:lnTo>
                  <a:lnTo>
                    <a:pt x="469" y="1421"/>
                  </a:lnTo>
                  <a:lnTo>
                    <a:pt x="373" y="1614"/>
                  </a:lnTo>
                  <a:lnTo>
                    <a:pt x="276" y="1807"/>
                  </a:lnTo>
                  <a:lnTo>
                    <a:pt x="180" y="2083"/>
                  </a:lnTo>
                  <a:lnTo>
                    <a:pt x="111" y="2359"/>
                  </a:lnTo>
                  <a:lnTo>
                    <a:pt x="56" y="2648"/>
                  </a:lnTo>
                  <a:lnTo>
                    <a:pt x="28" y="2924"/>
                  </a:lnTo>
                  <a:lnTo>
                    <a:pt x="1" y="3214"/>
                  </a:lnTo>
                  <a:lnTo>
                    <a:pt x="1" y="3490"/>
                  </a:lnTo>
                  <a:lnTo>
                    <a:pt x="14" y="3779"/>
                  </a:lnTo>
                  <a:lnTo>
                    <a:pt x="28" y="4069"/>
                  </a:lnTo>
                  <a:lnTo>
                    <a:pt x="28" y="4083"/>
                  </a:lnTo>
                  <a:lnTo>
                    <a:pt x="56" y="4069"/>
                  </a:lnTo>
                  <a:lnTo>
                    <a:pt x="97" y="4027"/>
                  </a:lnTo>
                  <a:lnTo>
                    <a:pt x="304" y="3821"/>
                  </a:lnTo>
                  <a:lnTo>
                    <a:pt x="428" y="3710"/>
                  </a:lnTo>
                  <a:lnTo>
                    <a:pt x="580" y="3600"/>
                  </a:lnTo>
                  <a:lnTo>
                    <a:pt x="649" y="3558"/>
                  </a:lnTo>
                  <a:lnTo>
                    <a:pt x="731" y="3531"/>
                  </a:lnTo>
                  <a:lnTo>
                    <a:pt x="814" y="3503"/>
                  </a:lnTo>
                  <a:lnTo>
                    <a:pt x="897" y="3490"/>
                  </a:lnTo>
                  <a:lnTo>
                    <a:pt x="911" y="3572"/>
                  </a:lnTo>
                  <a:lnTo>
                    <a:pt x="938" y="3655"/>
                  </a:lnTo>
                  <a:lnTo>
                    <a:pt x="993" y="3821"/>
                  </a:lnTo>
                  <a:lnTo>
                    <a:pt x="1076" y="3986"/>
                  </a:lnTo>
                  <a:lnTo>
                    <a:pt x="1187" y="4124"/>
                  </a:lnTo>
                  <a:lnTo>
                    <a:pt x="1311" y="4262"/>
                  </a:lnTo>
                  <a:lnTo>
                    <a:pt x="1449" y="4400"/>
                  </a:lnTo>
                  <a:lnTo>
                    <a:pt x="1711" y="4620"/>
                  </a:lnTo>
                  <a:lnTo>
                    <a:pt x="1724" y="4620"/>
                  </a:lnTo>
                  <a:lnTo>
                    <a:pt x="1738" y="4607"/>
                  </a:lnTo>
                  <a:lnTo>
                    <a:pt x="1766" y="4538"/>
                  </a:lnTo>
                  <a:lnTo>
                    <a:pt x="1821" y="4276"/>
                  </a:lnTo>
                  <a:lnTo>
                    <a:pt x="1862" y="4110"/>
                  </a:lnTo>
                  <a:lnTo>
                    <a:pt x="1917" y="3958"/>
                  </a:lnTo>
                  <a:lnTo>
                    <a:pt x="1959" y="3876"/>
                  </a:lnTo>
                  <a:lnTo>
                    <a:pt x="2000" y="3807"/>
                  </a:lnTo>
                  <a:lnTo>
                    <a:pt x="2055" y="3738"/>
                  </a:lnTo>
                  <a:lnTo>
                    <a:pt x="2111" y="3683"/>
                  </a:lnTo>
                  <a:lnTo>
                    <a:pt x="2166" y="3807"/>
                  </a:lnTo>
                  <a:lnTo>
                    <a:pt x="2235" y="3945"/>
                  </a:lnTo>
                  <a:lnTo>
                    <a:pt x="2317" y="4055"/>
                  </a:lnTo>
                  <a:lnTo>
                    <a:pt x="2400" y="4165"/>
                  </a:lnTo>
                  <a:lnTo>
                    <a:pt x="2497" y="4276"/>
                  </a:lnTo>
                  <a:lnTo>
                    <a:pt x="2607" y="4372"/>
                  </a:lnTo>
                  <a:lnTo>
                    <a:pt x="2704" y="4469"/>
                  </a:lnTo>
                  <a:lnTo>
                    <a:pt x="2814" y="4538"/>
                  </a:lnTo>
                  <a:lnTo>
                    <a:pt x="2828" y="4551"/>
                  </a:lnTo>
                  <a:lnTo>
                    <a:pt x="2841" y="4538"/>
                  </a:lnTo>
                  <a:lnTo>
                    <a:pt x="2869" y="4496"/>
                  </a:lnTo>
                  <a:lnTo>
                    <a:pt x="2952" y="4358"/>
                  </a:lnTo>
                  <a:lnTo>
                    <a:pt x="2993" y="4276"/>
                  </a:lnTo>
                  <a:lnTo>
                    <a:pt x="3062" y="4193"/>
                  </a:lnTo>
                  <a:lnTo>
                    <a:pt x="3131" y="4124"/>
                  </a:lnTo>
                  <a:lnTo>
                    <a:pt x="3172" y="4096"/>
                  </a:lnTo>
                  <a:lnTo>
                    <a:pt x="3214" y="4083"/>
                  </a:lnTo>
                  <a:lnTo>
                    <a:pt x="3228" y="4331"/>
                  </a:lnTo>
                  <a:lnTo>
                    <a:pt x="3255" y="4455"/>
                  </a:lnTo>
                  <a:lnTo>
                    <a:pt x="3283" y="4565"/>
                  </a:lnTo>
                  <a:lnTo>
                    <a:pt x="3255" y="4648"/>
                  </a:lnTo>
                  <a:lnTo>
                    <a:pt x="3241" y="4731"/>
                  </a:lnTo>
                  <a:lnTo>
                    <a:pt x="3241" y="4813"/>
                  </a:lnTo>
                  <a:lnTo>
                    <a:pt x="3269" y="4896"/>
                  </a:lnTo>
                  <a:lnTo>
                    <a:pt x="3297" y="4924"/>
                  </a:lnTo>
                  <a:lnTo>
                    <a:pt x="3338" y="4924"/>
                  </a:lnTo>
                  <a:lnTo>
                    <a:pt x="3393" y="4869"/>
                  </a:lnTo>
                  <a:lnTo>
                    <a:pt x="3435" y="4800"/>
                  </a:lnTo>
                  <a:lnTo>
                    <a:pt x="3503" y="4855"/>
                  </a:lnTo>
                  <a:lnTo>
                    <a:pt x="3600" y="4882"/>
                  </a:lnTo>
                  <a:lnTo>
                    <a:pt x="3724" y="4910"/>
                  </a:lnTo>
                  <a:lnTo>
                    <a:pt x="3862" y="4910"/>
                  </a:lnTo>
                  <a:lnTo>
                    <a:pt x="3972" y="4896"/>
                  </a:lnTo>
                  <a:lnTo>
                    <a:pt x="4096" y="4841"/>
                  </a:lnTo>
                  <a:lnTo>
                    <a:pt x="4152" y="4910"/>
                  </a:lnTo>
                  <a:lnTo>
                    <a:pt x="4262" y="5020"/>
                  </a:lnTo>
                  <a:lnTo>
                    <a:pt x="4290" y="5034"/>
                  </a:lnTo>
                  <a:lnTo>
                    <a:pt x="4317" y="5034"/>
                  </a:lnTo>
                  <a:lnTo>
                    <a:pt x="4345" y="5007"/>
                  </a:lnTo>
                  <a:lnTo>
                    <a:pt x="4359" y="4979"/>
                  </a:lnTo>
                  <a:lnTo>
                    <a:pt x="4359" y="4800"/>
                  </a:lnTo>
                  <a:lnTo>
                    <a:pt x="4359" y="4717"/>
                  </a:lnTo>
                  <a:lnTo>
                    <a:pt x="4331" y="4620"/>
                  </a:lnTo>
                  <a:lnTo>
                    <a:pt x="4359" y="4579"/>
                  </a:lnTo>
                  <a:lnTo>
                    <a:pt x="4386" y="4524"/>
                  </a:lnTo>
                  <a:lnTo>
                    <a:pt x="4414" y="4372"/>
                  </a:lnTo>
                  <a:lnTo>
                    <a:pt x="4469" y="4096"/>
                  </a:lnTo>
                  <a:lnTo>
                    <a:pt x="4510" y="4110"/>
                  </a:lnTo>
                  <a:lnTo>
                    <a:pt x="4552" y="4138"/>
                  </a:lnTo>
                  <a:lnTo>
                    <a:pt x="4593" y="4207"/>
                  </a:lnTo>
                  <a:lnTo>
                    <a:pt x="4634" y="4276"/>
                  </a:lnTo>
                  <a:lnTo>
                    <a:pt x="4662" y="4358"/>
                  </a:lnTo>
                  <a:lnTo>
                    <a:pt x="4689" y="4496"/>
                  </a:lnTo>
                  <a:lnTo>
                    <a:pt x="4703" y="4538"/>
                  </a:lnTo>
                  <a:lnTo>
                    <a:pt x="4717" y="4551"/>
                  </a:lnTo>
                  <a:lnTo>
                    <a:pt x="4731" y="4538"/>
                  </a:lnTo>
                  <a:lnTo>
                    <a:pt x="4841" y="4469"/>
                  </a:lnTo>
                  <a:lnTo>
                    <a:pt x="4952" y="4372"/>
                  </a:lnTo>
                  <a:lnTo>
                    <a:pt x="5048" y="4276"/>
                  </a:lnTo>
                  <a:lnTo>
                    <a:pt x="5145" y="4165"/>
                  </a:lnTo>
                  <a:lnTo>
                    <a:pt x="5227" y="4055"/>
                  </a:lnTo>
                  <a:lnTo>
                    <a:pt x="5310" y="3945"/>
                  </a:lnTo>
                  <a:lnTo>
                    <a:pt x="5379" y="3807"/>
                  </a:lnTo>
                  <a:lnTo>
                    <a:pt x="5434" y="3683"/>
                  </a:lnTo>
                  <a:lnTo>
                    <a:pt x="5489" y="3724"/>
                  </a:lnTo>
                  <a:lnTo>
                    <a:pt x="5558" y="3779"/>
                  </a:lnTo>
                  <a:lnTo>
                    <a:pt x="5600" y="3834"/>
                  </a:lnTo>
                  <a:lnTo>
                    <a:pt x="5641" y="3903"/>
                  </a:lnTo>
                  <a:lnTo>
                    <a:pt x="5696" y="4069"/>
                  </a:lnTo>
                  <a:lnTo>
                    <a:pt x="5738" y="4234"/>
                  </a:lnTo>
                  <a:lnTo>
                    <a:pt x="5793" y="4524"/>
                  </a:lnTo>
                  <a:lnTo>
                    <a:pt x="5807" y="4607"/>
                  </a:lnTo>
                  <a:lnTo>
                    <a:pt x="5820" y="4620"/>
                  </a:lnTo>
                  <a:lnTo>
                    <a:pt x="5834" y="4620"/>
                  </a:lnTo>
                  <a:lnTo>
                    <a:pt x="6096" y="4400"/>
                  </a:lnTo>
                  <a:lnTo>
                    <a:pt x="6234" y="4262"/>
                  </a:lnTo>
                  <a:lnTo>
                    <a:pt x="6358" y="4124"/>
                  </a:lnTo>
                  <a:lnTo>
                    <a:pt x="6469" y="3986"/>
                  </a:lnTo>
                  <a:lnTo>
                    <a:pt x="6551" y="3821"/>
                  </a:lnTo>
                  <a:lnTo>
                    <a:pt x="6620" y="3655"/>
                  </a:lnTo>
                  <a:lnTo>
                    <a:pt x="6634" y="3572"/>
                  </a:lnTo>
                  <a:lnTo>
                    <a:pt x="6648" y="3490"/>
                  </a:lnTo>
                  <a:lnTo>
                    <a:pt x="6731" y="3503"/>
                  </a:lnTo>
                  <a:lnTo>
                    <a:pt x="6800" y="3531"/>
                  </a:lnTo>
                  <a:lnTo>
                    <a:pt x="6882" y="3572"/>
                  </a:lnTo>
                  <a:lnTo>
                    <a:pt x="6965" y="3614"/>
                  </a:lnTo>
                  <a:lnTo>
                    <a:pt x="7103" y="3710"/>
                  </a:lnTo>
                  <a:lnTo>
                    <a:pt x="7241" y="3834"/>
                  </a:lnTo>
                  <a:lnTo>
                    <a:pt x="7434" y="4027"/>
                  </a:lnTo>
                  <a:lnTo>
                    <a:pt x="7503" y="4069"/>
                  </a:lnTo>
                  <a:lnTo>
                    <a:pt x="7517" y="4083"/>
                  </a:lnTo>
                  <a:lnTo>
                    <a:pt x="7517" y="4069"/>
                  </a:lnTo>
                  <a:lnTo>
                    <a:pt x="7544" y="3779"/>
                  </a:lnTo>
                  <a:lnTo>
                    <a:pt x="7544" y="3490"/>
                  </a:lnTo>
                  <a:lnTo>
                    <a:pt x="7544" y="3214"/>
                  </a:lnTo>
                  <a:lnTo>
                    <a:pt x="7530" y="2924"/>
                  </a:lnTo>
                  <a:lnTo>
                    <a:pt x="7489" y="2648"/>
                  </a:lnTo>
                  <a:lnTo>
                    <a:pt x="7434" y="2359"/>
                  </a:lnTo>
                  <a:lnTo>
                    <a:pt x="7365" y="2083"/>
                  </a:lnTo>
                  <a:lnTo>
                    <a:pt x="7268" y="1807"/>
                  </a:lnTo>
                  <a:lnTo>
                    <a:pt x="7172" y="1614"/>
                  </a:lnTo>
                  <a:lnTo>
                    <a:pt x="7075" y="1421"/>
                  </a:lnTo>
                  <a:lnTo>
                    <a:pt x="6951" y="1242"/>
                  </a:lnTo>
                  <a:lnTo>
                    <a:pt x="6827" y="1062"/>
                  </a:lnTo>
                  <a:lnTo>
                    <a:pt x="6551" y="718"/>
                  </a:lnTo>
                  <a:lnTo>
                    <a:pt x="6275" y="387"/>
                  </a:lnTo>
                  <a:lnTo>
                    <a:pt x="6262" y="387"/>
                  </a:lnTo>
                  <a:lnTo>
                    <a:pt x="6248" y="428"/>
                  </a:lnTo>
                  <a:lnTo>
                    <a:pt x="6220" y="566"/>
                  </a:lnTo>
                  <a:lnTo>
                    <a:pt x="6193" y="800"/>
                  </a:lnTo>
                  <a:lnTo>
                    <a:pt x="6151" y="1090"/>
                  </a:lnTo>
                  <a:lnTo>
                    <a:pt x="6096" y="1393"/>
                  </a:lnTo>
                  <a:lnTo>
                    <a:pt x="6055" y="1545"/>
                  </a:lnTo>
                  <a:lnTo>
                    <a:pt x="6000" y="1683"/>
                  </a:lnTo>
                  <a:lnTo>
                    <a:pt x="5931" y="1821"/>
                  </a:lnTo>
                  <a:lnTo>
                    <a:pt x="5862" y="1931"/>
                  </a:lnTo>
                  <a:lnTo>
                    <a:pt x="5779" y="2028"/>
                  </a:lnTo>
                  <a:lnTo>
                    <a:pt x="5669" y="2097"/>
                  </a:lnTo>
                  <a:lnTo>
                    <a:pt x="5531" y="2152"/>
                  </a:lnTo>
                  <a:lnTo>
                    <a:pt x="5365" y="2207"/>
                  </a:lnTo>
                  <a:lnTo>
                    <a:pt x="5200" y="2262"/>
                  </a:lnTo>
                  <a:lnTo>
                    <a:pt x="5020" y="2290"/>
                  </a:lnTo>
                  <a:lnTo>
                    <a:pt x="4841" y="2304"/>
                  </a:lnTo>
                  <a:lnTo>
                    <a:pt x="4662" y="2290"/>
                  </a:lnTo>
                  <a:lnTo>
                    <a:pt x="4496" y="2262"/>
                  </a:lnTo>
                  <a:lnTo>
                    <a:pt x="4331" y="2207"/>
                  </a:lnTo>
                  <a:lnTo>
                    <a:pt x="4372" y="2179"/>
                  </a:lnTo>
                  <a:lnTo>
                    <a:pt x="4496" y="2124"/>
                  </a:lnTo>
                  <a:lnTo>
                    <a:pt x="4593" y="2041"/>
                  </a:lnTo>
                  <a:lnTo>
                    <a:pt x="4689" y="1945"/>
                  </a:lnTo>
                  <a:lnTo>
                    <a:pt x="4758" y="1821"/>
                  </a:lnTo>
                  <a:lnTo>
                    <a:pt x="4814" y="1697"/>
                  </a:lnTo>
                  <a:lnTo>
                    <a:pt x="4855" y="1545"/>
                  </a:lnTo>
                  <a:lnTo>
                    <a:pt x="4896" y="1393"/>
                  </a:lnTo>
                  <a:lnTo>
                    <a:pt x="4910" y="1228"/>
                  </a:lnTo>
                  <a:lnTo>
                    <a:pt x="4938" y="911"/>
                  </a:lnTo>
                  <a:lnTo>
                    <a:pt x="4924" y="607"/>
                  </a:lnTo>
                  <a:lnTo>
                    <a:pt x="4924" y="345"/>
                  </a:lnTo>
                  <a:lnTo>
                    <a:pt x="4924" y="166"/>
                  </a:lnTo>
                  <a:lnTo>
                    <a:pt x="4924" y="111"/>
                  </a:lnTo>
                  <a:lnTo>
                    <a:pt x="4896" y="83"/>
                  </a:lnTo>
                  <a:lnTo>
                    <a:pt x="4869" y="56"/>
                  </a:lnTo>
                  <a:lnTo>
                    <a:pt x="4800" y="56"/>
                  </a:lnTo>
                  <a:lnTo>
                    <a:pt x="4758" y="69"/>
                  </a:lnTo>
                  <a:lnTo>
                    <a:pt x="4717" y="97"/>
                  </a:lnTo>
                  <a:lnTo>
                    <a:pt x="4676" y="125"/>
                  </a:lnTo>
                  <a:lnTo>
                    <a:pt x="4579" y="262"/>
                  </a:lnTo>
                  <a:lnTo>
                    <a:pt x="4496" y="400"/>
                  </a:lnTo>
                  <a:lnTo>
                    <a:pt x="4345" y="704"/>
                  </a:lnTo>
                  <a:lnTo>
                    <a:pt x="4248" y="690"/>
                  </a:lnTo>
                  <a:lnTo>
                    <a:pt x="4000" y="635"/>
                  </a:lnTo>
                  <a:lnTo>
                    <a:pt x="3724" y="607"/>
                  </a:lnTo>
                  <a:lnTo>
                    <a:pt x="3462" y="607"/>
                  </a:lnTo>
                  <a:lnTo>
                    <a:pt x="3324" y="621"/>
                  </a:lnTo>
                  <a:lnTo>
                    <a:pt x="3200" y="635"/>
                  </a:lnTo>
                  <a:lnTo>
                    <a:pt x="3131" y="428"/>
                  </a:lnTo>
                  <a:lnTo>
                    <a:pt x="3062" y="304"/>
                  </a:lnTo>
                  <a:lnTo>
                    <a:pt x="2993" y="193"/>
                  </a:lnTo>
                  <a:lnTo>
                    <a:pt x="2869" y="56"/>
                  </a:lnTo>
                  <a:lnTo>
                    <a:pt x="2841" y="28"/>
                  </a:lnTo>
                  <a:lnTo>
                    <a:pt x="2814" y="14"/>
                  </a:lnTo>
                  <a:lnTo>
                    <a:pt x="2773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0" name="Google Shape;460;p10"/>
            <p:cNvSpPr/>
            <p:nvPr/>
          </p:nvSpPr>
          <p:spPr>
            <a:xfrm>
              <a:off x="2299175" y="2426875"/>
              <a:ext cx="52425" cy="45175"/>
            </a:xfrm>
            <a:custGeom>
              <a:rect b="b" l="l" r="r" t="t"/>
              <a:pathLst>
                <a:path extrusionOk="0" h="1807" w="2097">
                  <a:moveTo>
                    <a:pt x="1242" y="0"/>
                  </a:moveTo>
                  <a:lnTo>
                    <a:pt x="1256" y="41"/>
                  </a:lnTo>
                  <a:lnTo>
                    <a:pt x="1325" y="179"/>
                  </a:lnTo>
                  <a:lnTo>
                    <a:pt x="1352" y="262"/>
                  </a:lnTo>
                  <a:lnTo>
                    <a:pt x="1366" y="345"/>
                  </a:lnTo>
                  <a:lnTo>
                    <a:pt x="1366" y="428"/>
                  </a:lnTo>
                  <a:lnTo>
                    <a:pt x="1352" y="497"/>
                  </a:lnTo>
                  <a:lnTo>
                    <a:pt x="1297" y="566"/>
                  </a:lnTo>
                  <a:lnTo>
                    <a:pt x="1228" y="634"/>
                  </a:lnTo>
                  <a:lnTo>
                    <a:pt x="1132" y="690"/>
                  </a:lnTo>
                  <a:lnTo>
                    <a:pt x="1049" y="717"/>
                  </a:lnTo>
                  <a:lnTo>
                    <a:pt x="1076" y="676"/>
                  </a:lnTo>
                  <a:lnTo>
                    <a:pt x="1090" y="648"/>
                  </a:lnTo>
                  <a:lnTo>
                    <a:pt x="1090" y="566"/>
                  </a:lnTo>
                  <a:lnTo>
                    <a:pt x="1076" y="483"/>
                  </a:lnTo>
                  <a:lnTo>
                    <a:pt x="1035" y="400"/>
                  </a:lnTo>
                  <a:lnTo>
                    <a:pt x="952" y="248"/>
                  </a:lnTo>
                  <a:lnTo>
                    <a:pt x="883" y="138"/>
                  </a:lnTo>
                  <a:lnTo>
                    <a:pt x="870" y="124"/>
                  </a:lnTo>
                  <a:lnTo>
                    <a:pt x="842" y="124"/>
                  </a:lnTo>
                  <a:lnTo>
                    <a:pt x="828" y="138"/>
                  </a:lnTo>
                  <a:lnTo>
                    <a:pt x="814" y="166"/>
                  </a:lnTo>
                  <a:lnTo>
                    <a:pt x="814" y="262"/>
                  </a:lnTo>
                  <a:lnTo>
                    <a:pt x="828" y="359"/>
                  </a:lnTo>
                  <a:lnTo>
                    <a:pt x="801" y="372"/>
                  </a:lnTo>
                  <a:lnTo>
                    <a:pt x="663" y="428"/>
                  </a:lnTo>
                  <a:lnTo>
                    <a:pt x="594" y="469"/>
                  </a:lnTo>
                  <a:lnTo>
                    <a:pt x="539" y="510"/>
                  </a:lnTo>
                  <a:lnTo>
                    <a:pt x="456" y="441"/>
                  </a:lnTo>
                  <a:lnTo>
                    <a:pt x="373" y="414"/>
                  </a:lnTo>
                  <a:lnTo>
                    <a:pt x="346" y="414"/>
                  </a:lnTo>
                  <a:lnTo>
                    <a:pt x="332" y="428"/>
                  </a:lnTo>
                  <a:lnTo>
                    <a:pt x="318" y="441"/>
                  </a:lnTo>
                  <a:lnTo>
                    <a:pt x="332" y="455"/>
                  </a:lnTo>
                  <a:lnTo>
                    <a:pt x="387" y="552"/>
                  </a:lnTo>
                  <a:lnTo>
                    <a:pt x="442" y="648"/>
                  </a:lnTo>
                  <a:lnTo>
                    <a:pt x="497" y="745"/>
                  </a:lnTo>
                  <a:lnTo>
                    <a:pt x="552" y="800"/>
                  </a:lnTo>
                  <a:lnTo>
                    <a:pt x="594" y="841"/>
                  </a:lnTo>
                  <a:lnTo>
                    <a:pt x="649" y="869"/>
                  </a:lnTo>
                  <a:lnTo>
                    <a:pt x="718" y="883"/>
                  </a:lnTo>
                  <a:lnTo>
                    <a:pt x="773" y="883"/>
                  </a:lnTo>
                  <a:lnTo>
                    <a:pt x="704" y="952"/>
                  </a:lnTo>
                  <a:lnTo>
                    <a:pt x="621" y="1007"/>
                  </a:lnTo>
                  <a:lnTo>
                    <a:pt x="525" y="1048"/>
                  </a:lnTo>
                  <a:lnTo>
                    <a:pt x="428" y="1062"/>
                  </a:lnTo>
                  <a:lnTo>
                    <a:pt x="359" y="1048"/>
                  </a:lnTo>
                  <a:lnTo>
                    <a:pt x="290" y="1007"/>
                  </a:lnTo>
                  <a:lnTo>
                    <a:pt x="221" y="952"/>
                  </a:lnTo>
                  <a:lnTo>
                    <a:pt x="166" y="883"/>
                  </a:lnTo>
                  <a:lnTo>
                    <a:pt x="70" y="772"/>
                  </a:lnTo>
                  <a:lnTo>
                    <a:pt x="42" y="745"/>
                  </a:lnTo>
                  <a:lnTo>
                    <a:pt x="28" y="731"/>
                  </a:lnTo>
                  <a:lnTo>
                    <a:pt x="1" y="979"/>
                  </a:lnTo>
                  <a:lnTo>
                    <a:pt x="1" y="1103"/>
                  </a:lnTo>
                  <a:lnTo>
                    <a:pt x="1" y="1227"/>
                  </a:lnTo>
                  <a:lnTo>
                    <a:pt x="42" y="1379"/>
                  </a:lnTo>
                  <a:lnTo>
                    <a:pt x="111" y="1531"/>
                  </a:lnTo>
                  <a:lnTo>
                    <a:pt x="180" y="1683"/>
                  </a:lnTo>
                  <a:lnTo>
                    <a:pt x="277" y="1807"/>
                  </a:lnTo>
                  <a:lnTo>
                    <a:pt x="290" y="1807"/>
                  </a:lnTo>
                  <a:lnTo>
                    <a:pt x="290" y="1793"/>
                  </a:lnTo>
                  <a:lnTo>
                    <a:pt x="304" y="1710"/>
                  </a:lnTo>
                  <a:lnTo>
                    <a:pt x="346" y="1614"/>
                  </a:lnTo>
                  <a:lnTo>
                    <a:pt x="373" y="1572"/>
                  </a:lnTo>
                  <a:lnTo>
                    <a:pt x="401" y="1545"/>
                  </a:lnTo>
                  <a:lnTo>
                    <a:pt x="442" y="1572"/>
                  </a:lnTo>
                  <a:lnTo>
                    <a:pt x="470" y="1614"/>
                  </a:lnTo>
                  <a:lnTo>
                    <a:pt x="566" y="1655"/>
                  </a:lnTo>
                  <a:lnTo>
                    <a:pt x="677" y="1683"/>
                  </a:lnTo>
                  <a:lnTo>
                    <a:pt x="773" y="1696"/>
                  </a:lnTo>
                  <a:lnTo>
                    <a:pt x="773" y="1683"/>
                  </a:lnTo>
                  <a:lnTo>
                    <a:pt x="773" y="1669"/>
                  </a:lnTo>
                  <a:lnTo>
                    <a:pt x="745" y="1600"/>
                  </a:lnTo>
                  <a:lnTo>
                    <a:pt x="718" y="1503"/>
                  </a:lnTo>
                  <a:lnTo>
                    <a:pt x="718" y="1448"/>
                  </a:lnTo>
                  <a:lnTo>
                    <a:pt x="732" y="1407"/>
                  </a:lnTo>
                  <a:lnTo>
                    <a:pt x="801" y="1448"/>
                  </a:lnTo>
                  <a:lnTo>
                    <a:pt x="870" y="1490"/>
                  </a:lnTo>
                  <a:lnTo>
                    <a:pt x="952" y="1503"/>
                  </a:lnTo>
                  <a:lnTo>
                    <a:pt x="1021" y="1517"/>
                  </a:lnTo>
                  <a:lnTo>
                    <a:pt x="1035" y="1503"/>
                  </a:lnTo>
                  <a:lnTo>
                    <a:pt x="1035" y="1490"/>
                  </a:lnTo>
                  <a:lnTo>
                    <a:pt x="1035" y="1448"/>
                  </a:lnTo>
                  <a:lnTo>
                    <a:pt x="1035" y="1393"/>
                  </a:lnTo>
                  <a:lnTo>
                    <a:pt x="1035" y="1365"/>
                  </a:lnTo>
                  <a:lnTo>
                    <a:pt x="1049" y="1338"/>
                  </a:lnTo>
                  <a:lnTo>
                    <a:pt x="1104" y="1393"/>
                  </a:lnTo>
                  <a:lnTo>
                    <a:pt x="1201" y="1462"/>
                  </a:lnTo>
                  <a:lnTo>
                    <a:pt x="1297" y="1531"/>
                  </a:lnTo>
                  <a:lnTo>
                    <a:pt x="1338" y="1545"/>
                  </a:lnTo>
                  <a:lnTo>
                    <a:pt x="1366" y="1545"/>
                  </a:lnTo>
                  <a:lnTo>
                    <a:pt x="1380" y="1517"/>
                  </a:lnTo>
                  <a:lnTo>
                    <a:pt x="1380" y="1476"/>
                  </a:lnTo>
                  <a:lnTo>
                    <a:pt x="1380" y="1352"/>
                  </a:lnTo>
                  <a:lnTo>
                    <a:pt x="1352" y="1159"/>
                  </a:lnTo>
                  <a:lnTo>
                    <a:pt x="1407" y="1159"/>
                  </a:lnTo>
                  <a:lnTo>
                    <a:pt x="1449" y="1200"/>
                  </a:lnTo>
                  <a:lnTo>
                    <a:pt x="1476" y="1227"/>
                  </a:lnTo>
                  <a:lnTo>
                    <a:pt x="1490" y="1227"/>
                  </a:lnTo>
                  <a:lnTo>
                    <a:pt x="1518" y="1159"/>
                  </a:lnTo>
                  <a:lnTo>
                    <a:pt x="1532" y="1076"/>
                  </a:lnTo>
                  <a:lnTo>
                    <a:pt x="1532" y="993"/>
                  </a:lnTo>
                  <a:lnTo>
                    <a:pt x="1532" y="910"/>
                  </a:lnTo>
                  <a:lnTo>
                    <a:pt x="1573" y="924"/>
                  </a:lnTo>
                  <a:lnTo>
                    <a:pt x="1614" y="938"/>
                  </a:lnTo>
                  <a:lnTo>
                    <a:pt x="1683" y="1007"/>
                  </a:lnTo>
                  <a:lnTo>
                    <a:pt x="1738" y="1062"/>
                  </a:lnTo>
                  <a:lnTo>
                    <a:pt x="1752" y="1076"/>
                  </a:lnTo>
                  <a:lnTo>
                    <a:pt x="1766" y="1076"/>
                  </a:lnTo>
                  <a:lnTo>
                    <a:pt x="1794" y="993"/>
                  </a:lnTo>
                  <a:lnTo>
                    <a:pt x="1821" y="883"/>
                  </a:lnTo>
                  <a:lnTo>
                    <a:pt x="1821" y="786"/>
                  </a:lnTo>
                  <a:lnTo>
                    <a:pt x="1807" y="731"/>
                  </a:lnTo>
                  <a:lnTo>
                    <a:pt x="1794" y="690"/>
                  </a:lnTo>
                  <a:lnTo>
                    <a:pt x="1835" y="676"/>
                  </a:lnTo>
                  <a:lnTo>
                    <a:pt x="1890" y="676"/>
                  </a:lnTo>
                  <a:lnTo>
                    <a:pt x="1987" y="690"/>
                  </a:lnTo>
                  <a:lnTo>
                    <a:pt x="2069" y="703"/>
                  </a:lnTo>
                  <a:lnTo>
                    <a:pt x="2097" y="703"/>
                  </a:lnTo>
                  <a:lnTo>
                    <a:pt x="2014" y="552"/>
                  </a:lnTo>
                  <a:lnTo>
                    <a:pt x="1918" y="428"/>
                  </a:lnTo>
                  <a:lnTo>
                    <a:pt x="1821" y="303"/>
                  </a:lnTo>
                  <a:lnTo>
                    <a:pt x="1697" y="193"/>
                  </a:lnTo>
                  <a:lnTo>
                    <a:pt x="1587" y="124"/>
                  </a:lnTo>
                  <a:lnTo>
                    <a:pt x="1476" y="69"/>
                  </a:lnTo>
                  <a:lnTo>
                    <a:pt x="1242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1" name="Google Shape;461;p10"/>
            <p:cNvSpPr/>
            <p:nvPr/>
          </p:nvSpPr>
          <p:spPr>
            <a:xfrm>
              <a:off x="2141625" y="2652700"/>
              <a:ext cx="57250" cy="45525"/>
            </a:xfrm>
            <a:custGeom>
              <a:rect b="b" l="l" r="r" t="t"/>
              <a:pathLst>
                <a:path extrusionOk="0" h="1821" w="2290">
                  <a:moveTo>
                    <a:pt x="814" y="0"/>
                  </a:moveTo>
                  <a:lnTo>
                    <a:pt x="579" y="124"/>
                  </a:lnTo>
                  <a:lnTo>
                    <a:pt x="455" y="193"/>
                  </a:lnTo>
                  <a:lnTo>
                    <a:pt x="359" y="276"/>
                  </a:lnTo>
                  <a:lnTo>
                    <a:pt x="235" y="400"/>
                  </a:lnTo>
                  <a:lnTo>
                    <a:pt x="138" y="552"/>
                  </a:lnTo>
                  <a:lnTo>
                    <a:pt x="69" y="704"/>
                  </a:lnTo>
                  <a:lnTo>
                    <a:pt x="0" y="855"/>
                  </a:lnTo>
                  <a:lnTo>
                    <a:pt x="0" y="869"/>
                  </a:lnTo>
                  <a:lnTo>
                    <a:pt x="28" y="855"/>
                  </a:lnTo>
                  <a:lnTo>
                    <a:pt x="97" y="828"/>
                  </a:lnTo>
                  <a:lnTo>
                    <a:pt x="207" y="800"/>
                  </a:lnTo>
                  <a:lnTo>
                    <a:pt x="262" y="800"/>
                  </a:lnTo>
                  <a:lnTo>
                    <a:pt x="317" y="814"/>
                  </a:lnTo>
                  <a:lnTo>
                    <a:pt x="304" y="869"/>
                  </a:lnTo>
                  <a:lnTo>
                    <a:pt x="290" y="924"/>
                  </a:lnTo>
                  <a:lnTo>
                    <a:pt x="317" y="1021"/>
                  </a:lnTo>
                  <a:lnTo>
                    <a:pt x="345" y="1131"/>
                  </a:lnTo>
                  <a:lnTo>
                    <a:pt x="386" y="1228"/>
                  </a:lnTo>
                  <a:lnTo>
                    <a:pt x="400" y="1228"/>
                  </a:lnTo>
                  <a:lnTo>
                    <a:pt x="414" y="1214"/>
                  </a:lnTo>
                  <a:lnTo>
                    <a:pt x="469" y="1145"/>
                  </a:lnTo>
                  <a:lnTo>
                    <a:pt x="538" y="1076"/>
                  </a:lnTo>
                  <a:lnTo>
                    <a:pt x="579" y="1048"/>
                  </a:lnTo>
                  <a:lnTo>
                    <a:pt x="621" y="1021"/>
                  </a:lnTo>
                  <a:lnTo>
                    <a:pt x="621" y="1103"/>
                  </a:lnTo>
                  <a:lnTo>
                    <a:pt x="635" y="1200"/>
                  </a:lnTo>
                  <a:lnTo>
                    <a:pt x="662" y="1283"/>
                  </a:lnTo>
                  <a:lnTo>
                    <a:pt x="704" y="1352"/>
                  </a:lnTo>
                  <a:lnTo>
                    <a:pt x="731" y="1352"/>
                  </a:lnTo>
                  <a:lnTo>
                    <a:pt x="773" y="1310"/>
                  </a:lnTo>
                  <a:lnTo>
                    <a:pt x="814" y="1283"/>
                  </a:lnTo>
                  <a:lnTo>
                    <a:pt x="841" y="1269"/>
                  </a:lnTo>
                  <a:lnTo>
                    <a:pt x="869" y="1269"/>
                  </a:lnTo>
                  <a:lnTo>
                    <a:pt x="855" y="1352"/>
                  </a:lnTo>
                  <a:lnTo>
                    <a:pt x="855" y="1490"/>
                  </a:lnTo>
                  <a:lnTo>
                    <a:pt x="855" y="1614"/>
                  </a:lnTo>
                  <a:lnTo>
                    <a:pt x="869" y="1655"/>
                  </a:lnTo>
                  <a:lnTo>
                    <a:pt x="883" y="1669"/>
                  </a:lnTo>
                  <a:lnTo>
                    <a:pt x="910" y="1669"/>
                  </a:lnTo>
                  <a:lnTo>
                    <a:pt x="952" y="1655"/>
                  </a:lnTo>
                  <a:lnTo>
                    <a:pt x="1062" y="1572"/>
                  </a:lnTo>
                  <a:lnTo>
                    <a:pt x="1214" y="1434"/>
                  </a:lnTo>
                  <a:lnTo>
                    <a:pt x="1241" y="1462"/>
                  </a:lnTo>
                  <a:lnTo>
                    <a:pt x="1241" y="1490"/>
                  </a:lnTo>
                  <a:lnTo>
                    <a:pt x="1241" y="1531"/>
                  </a:lnTo>
                  <a:lnTo>
                    <a:pt x="1228" y="1572"/>
                  </a:lnTo>
                  <a:lnTo>
                    <a:pt x="1228" y="1586"/>
                  </a:lnTo>
                  <a:lnTo>
                    <a:pt x="1228" y="1600"/>
                  </a:lnTo>
                  <a:lnTo>
                    <a:pt x="1310" y="1572"/>
                  </a:lnTo>
                  <a:lnTo>
                    <a:pt x="1393" y="1545"/>
                  </a:lnTo>
                  <a:lnTo>
                    <a:pt x="1476" y="1503"/>
                  </a:lnTo>
                  <a:lnTo>
                    <a:pt x="1545" y="1448"/>
                  </a:lnTo>
                  <a:lnTo>
                    <a:pt x="1559" y="1490"/>
                  </a:lnTo>
                  <a:lnTo>
                    <a:pt x="1572" y="1531"/>
                  </a:lnTo>
                  <a:lnTo>
                    <a:pt x="1559" y="1641"/>
                  </a:lnTo>
                  <a:lnTo>
                    <a:pt x="1531" y="1724"/>
                  </a:lnTo>
                  <a:lnTo>
                    <a:pt x="1531" y="1752"/>
                  </a:lnTo>
                  <a:lnTo>
                    <a:pt x="1628" y="1724"/>
                  </a:lnTo>
                  <a:lnTo>
                    <a:pt x="1738" y="1683"/>
                  </a:lnTo>
                  <a:lnTo>
                    <a:pt x="1834" y="1628"/>
                  </a:lnTo>
                  <a:lnTo>
                    <a:pt x="1862" y="1600"/>
                  </a:lnTo>
                  <a:lnTo>
                    <a:pt x="1903" y="1545"/>
                  </a:lnTo>
                  <a:lnTo>
                    <a:pt x="1931" y="1586"/>
                  </a:lnTo>
                  <a:lnTo>
                    <a:pt x="1972" y="1628"/>
                  </a:lnTo>
                  <a:lnTo>
                    <a:pt x="2014" y="1724"/>
                  </a:lnTo>
                  <a:lnTo>
                    <a:pt x="2055" y="1793"/>
                  </a:lnTo>
                  <a:lnTo>
                    <a:pt x="2055" y="1821"/>
                  </a:lnTo>
                  <a:lnTo>
                    <a:pt x="2069" y="1821"/>
                  </a:lnTo>
                  <a:lnTo>
                    <a:pt x="2152" y="1669"/>
                  </a:lnTo>
                  <a:lnTo>
                    <a:pt x="2207" y="1503"/>
                  </a:lnTo>
                  <a:lnTo>
                    <a:pt x="2262" y="1338"/>
                  </a:lnTo>
                  <a:lnTo>
                    <a:pt x="2290" y="1172"/>
                  </a:lnTo>
                  <a:lnTo>
                    <a:pt x="2276" y="1034"/>
                  </a:lnTo>
                  <a:lnTo>
                    <a:pt x="2262" y="910"/>
                  </a:lnTo>
                  <a:lnTo>
                    <a:pt x="2193" y="648"/>
                  </a:lnTo>
                  <a:lnTo>
                    <a:pt x="2179" y="648"/>
                  </a:lnTo>
                  <a:lnTo>
                    <a:pt x="2152" y="690"/>
                  </a:lnTo>
                  <a:lnTo>
                    <a:pt x="2069" y="828"/>
                  </a:lnTo>
                  <a:lnTo>
                    <a:pt x="2014" y="897"/>
                  </a:lnTo>
                  <a:lnTo>
                    <a:pt x="1945" y="966"/>
                  </a:lnTo>
                  <a:lnTo>
                    <a:pt x="1876" y="1021"/>
                  </a:lnTo>
                  <a:lnTo>
                    <a:pt x="1848" y="1034"/>
                  </a:lnTo>
                  <a:lnTo>
                    <a:pt x="1710" y="1034"/>
                  </a:lnTo>
                  <a:lnTo>
                    <a:pt x="1600" y="1007"/>
                  </a:lnTo>
                  <a:lnTo>
                    <a:pt x="1503" y="966"/>
                  </a:lnTo>
                  <a:lnTo>
                    <a:pt x="1462" y="938"/>
                  </a:lnTo>
                  <a:lnTo>
                    <a:pt x="1421" y="897"/>
                  </a:lnTo>
                  <a:lnTo>
                    <a:pt x="1517" y="897"/>
                  </a:lnTo>
                  <a:lnTo>
                    <a:pt x="1586" y="855"/>
                  </a:lnTo>
                  <a:lnTo>
                    <a:pt x="1655" y="786"/>
                  </a:lnTo>
                  <a:lnTo>
                    <a:pt x="1710" y="704"/>
                  </a:lnTo>
                  <a:lnTo>
                    <a:pt x="1793" y="538"/>
                  </a:lnTo>
                  <a:lnTo>
                    <a:pt x="1848" y="414"/>
                  </a:lnTo>
                  <a:lnTo>
                    <a:pt x="1848" y="386"/>
                  </a:lnTo>
                  <a:lnTo>
                    <a:pt x="1834" y="373"/>
                  </a:lnTo>
                  <a:lnTo>
                    <a:pt x="1821" y="359"/>
                  </a:lnTo>
                  <a:lnTo>
                    <a:pt x="1779" y="373"/>
                  </a:lnTo>
                  <a:lnTo>
                    <a:pt x="1697" y="428"/>
                  </a:lnTo>
                  <a:lnTo>
                    <a:pt x="1614" y="483"/>
                  </a:lnTo>
                  <a:lnTo>
                    <a:pt x="1600" y="469"/>
                  </a:lnTo>
                  <a:lnTo>
                    <a:pt x="1462" y="386"/>
                  </a:lnTo>
                  <a:lnTo>
                    <a:pt x="1393" y="345"/>
                  </a:lnTo>
                  <a:lnTo>
                    <a:pt x="1310" y="317"/>
                  </a:lnTo>
                  <a:lnTo>
                    <a:pt x="1324" y="207"/>
                  </a:lnTo>
                  <a:lnTo>
                    <a:pt x="1297" y="124"/>
                  </a:lnTo>
                  <a:lnTo>
                    <a:pt x="1283" y="97"/>
                  </a:lnTo>
                  <a:lnTo>
                    <a:pt x="1269" y="83"/>
                  </a:lnTo>
                  <a:lnTo>
                    <a:pt x="1241" y="97"/>
                  </a:lnTo>
                  <a:lnTo>
                    <a:pt x="1228" y="110"/>
                  </a:lnTo>
                  <a:lnTo>
                    <a:pt x="1186" y="207"/>
                  </a:lnTo>
                  <a:lnTo>
                    <a:pt x="1131" y="317"/>
                  </a:lnTo>
                  <a:lnTo>
                    <a:pt x="1076" y="414"/>
                  </a:lnTo>
                  <a:lnTo>
                    <a:pt x="1062" y="510"/>
                  </a:lnTo>
                  <a:lnTo>
                    <a:pt x="1062" y="579"/>
                  </a:lnTo>
                  <a:lnTo>
                    <a:pt x="1062" y="635"/>
                  </a:lnTo>
                  <a:lnTo>
                    <a:pt x="1090" y="704"/>
                  </a:lnTo>
                  <a:lnTo>
                    <a:pt x="1117" y="759"/>
                  </a:lnTo>
                  <a:lnTo>
                    <a:pt x="1062" y="745"/>
                  </a:lnTo>
                  <a:lnTo>
                    <a:pt x="1007" y="731"/>
                  </a:lnTo>
                  <a:lnTo>
                    <a:pt x="910" y="690"/>
                  </a:lnTo>
                  <a:lnTo>
                    <a:pt x="828" y="621"/>
                  </a:lnTo>
                  <a:lnTo>
                    <a:pt x="759" y="552"/>
                  </a:lnTo>
                  <a:lnTo>
                    <a:pt x="745" y="524"/>
                  </a:lnTo>
                  <a:lnTo>
                    <a:pt x="731" y="483"/>
                  </a:lnTo>
                  <a:lnTo>
                    <a:pt x="717" y="400"/>
                  </a:lnTo>
                  <a:lnTo>
                    <a:pt x="731" y="304"/>
                  </a:lnTo>
                  <a:lnTo>
                    <a:pt x="759" y="221"/>
                  </a:lnTo>
                  <a:lnTo>
                    <a:pt x="800" y="69"/>
                  </a:lnTo>
                  <a:lnTo>
                    <a:pt x="814" y="14"/>
                  </a:lnTo>
                  <a:lnTo>
                    <a:pt x="814" y="0"/>
                  </a:lnTo>
                  <a:close/>
                </a:path>
              </a:pathLst>
            </a:custGeom>
            <a:solidFill>
              <a:srgbClr val="272C3B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62" name="Google Shape;462;p10"/>
          <p:cNvGrpSpPr/>
          <p:nvPr/>
        </p:nvGrpSpPr>
        <p:grpSpPr>
          <a:xfrm rot="-665517">
            <a:off x="7928659" y="242768"/>
            <a:ext cx="945115" cy="1082557"/>
            <a:chOff x="2114725" y="2426875"/>
            <a:chExt cx="236875" cy="271350"/>
          </a:xfrm>
        </p:grpSpPr>
        <p:sp>
          <p:nvSpPr>
            <p:cNvPr id="463" name="Google Shape;463;p10"/>
            <p:cNvSpPr/>
            <p:nvPr/>
          </p:nvSpPr>
          <p:spPr>
            <a:xfrm>
              <a:off x="2114725" y="2482375"/>
              <a:ext cx="188625" cy="125875"/>
            </a:xfrm>
            <a:custGeom>
              <a:rect b="b" l="l" r="r" t="t"/>
              <a:pathLst>
                <a:path extrusionOk="0" h="5035" w="7545">
                  <a:moveTo>
                    <a:pt x="3200" y="1352"/>
                  </a:moveTo>
                  <a:lnTo>
                    <a:pt x="3269" y="1366"/>
                  </a:lnTo>
                  <a:lnTo>
                    <a:pt x="3324" y="1393"/>
                  </a:lnTo>
                  <a:lnTo>
                    <a:pt x="3407" y="1448"/>
                  </a:lnTo>
                  <a:lnTo>
                    <a:pt x="3462" y="1517"/>
                  </a:lnTo>
                  <a:lnTo>
                    <a:pt x="3503" y="1586"/>
                  </a:lnTo>
                  <a:lnTo>
                    <a:pt x="3517" y="1655"/>
                  </a:lnTo>
                  <a:lnTo>
                    <a:pt x="3531" y="1724"/>
                  </a:lnTo>
                  <a:lnTo>
                    <a:pt x="3448" y="1724"/>
                  </a:lnTo>
                  <a:lnTo>
                    <a:pt x="3379" y="1711"/>
                  </a:lnTo>
                  <a:lnTo>
                    <a:pt x="3310" y="1697"/>
                  </a:lnTo>
                  <a:lnTo>
                    <a:pt x="3255" y="1669"/>
                  </a:lnTo>
                  <a:lnTo>
                    <a:pt x="3172" y="1614"/>
                  </a:lnTo>
                  <a:lnTo>
                    <a:pt x="3104" y="1545"/>
                  </a:lnTo>
                  <a:lnTo>
                    <a:pt x="3076" y="1476"/>
                  </a:lnTo>
                  <a:lnTo>
                    <a:pt x="3062" y="1407"/>
                  </a:lnTo>
                  <a:lnTo>
                    <a:pt x="3048" y="1352"/>
                  </a:lnTo>
                  <a:close/>
                  <a:moveTo>
                    <a:pt x="4565" y="1352"/>
                  </a:moveTo>
                  <a:lnTo>
                    <a:pt x="4552" y="1407"/>
                  </a:lnTo>
                  <a:lnTo>
                    <a:pt x="4538" y="1476"/>
                  </a:lnTo>
                  <a:lnTo>
                    <a:pt x="4496" y="1545"/>
                  </a:lnTo>
                  <a:lnTo>
                    <a:pt x="4441" y="1614"/>
                  </a:lnTo>
                  <a:lnTo>
                    <a:pt x="4359" y="1669"/>
                  </a:lnTo>
                  <a:lnTo>
                    <a:pt x="4303" y="1697"/>
                  </a:lnTo>
                  <a:lnTo>
                    <a:pt x="4234" y="1711"/>
                  </a:lnTo>
                  <a:lnTo>
                    <a:pt x="4165" y="1724"/>
                  </a:lnTo>
                  <a:lnTo>
                    <a:pt x="4083" y="1724"/>
                  </a:lnTo>
                  <a:lnTo>
                    <a:pt x="4096" y="1655"/>
                  </a:lnTo>
                  <a:lnTo>
                    <a:pt x="4110" y="1586"/>
                  </a:lnTo>
                  <a:lnTo>
                    <a:pt x="4152" y="1517"/>
                  </a:lnTo>
                  <a:lnTo>
                    <a:pt x="4207" y="1448"/>
                  </a:lnTo>
                  <a:lnTo>
                    <a:pt x="4290" y="1393"/>
                  </a:lnTo>
                  <a:lnTo>
                    <a:pt x="4345" y="1366"/>
                  </a:lnTo>
                  <a:lnTo>
                    <a:pt x="4414" y="1352"/>
                  </a:lnTo>
                  <a:close/>
                  <a:moveTo>
                    <a:pt x="2745" y="0"/>
                  </a:moveTo>
                  <a:lnTo>
                    <a:pt x="2717" y="14"/>
                  </a:lnTo>
                  <a:lnTo>
                    <a:pt x="2690" y="42"/>
                  </a:lnTo>
                  <a:lnTo>
                    <a:pt x="2676" y="69"/>
                  </a:lnTo>
                  <a:lnTo>
                    <a:pt x="2662" y="111"/>
                  </a:lnTo>
                  <a:lnTo>
                    <a:pt x="2676" y="276"/>
                  </a:lnTo>
                  <a:lnTo>
                    <a:pt x="2662" y="456"/>
                  </a:lnTo>
                  <a:lnTo>
                    <a:pt x="2648" y="855"/>
                  </a:lnTo>
                  <a:lnTo>
                    <a:pt x="2635" y="1062"/>
                  </a:lnTo>
                  <a:lnTo>
                    <a:pt x="2648" y="1242"/>
                  </a:lnTo>
                  <a:lnTo>
                    <a:pt x="2662" y="1407"/>
                  </a:lnTo>
                  <a:lnTo>
                    <a:pt x="2704" y="1559"/>
                  </a:lnTo>
                  <a:lnTo>
                    <a:pt x="2786" y="1738"/>
                  </a:lnTo>
                  <a:lnTo>
                    <a:pt x="2897" y="1917"/>
                  </a:lnTo>
                  <a:lnTo>
                    <a:pt x="3048" y="2069"/>
                  </a:lnTo>
                  <a:lnTo>
                    <a:pt x="3131" y="2138"/>
                  </a:lnTo>
                  <a:lnTo>
                    <a:pt x="3214" y="2207"/>
                  </a:lnTo>
                  <a:lnTo>
                    <a:pt x="3048" y="2262"/>
                  </a:lnTo>
                  <a:lnTo>
                    <a:pt x="2883" y="2290"/>
                  </a:lnTo>
                  <a:lnTo>
                    <a:pt x="2704" y="2304"/>
                  </a:lnTo>
                  <a:lnTo>
                    <a:pt x="2524" y="2290"/>
                  </a:lnTo>
                  <a:lnTo>
                    <a:pt x="2345" y="2262"/>
                  </a:lnTo>
                  <a:lnTo>
                    <a:pt x="2180" y="2207"/>
                  </a:lnTo>
                  <a:lnTo>
                    <a:pt x="2014" y="2152"/>
                  </a:lnTo>
                  <a:lnTo>
                    <a:pt x="1876" y="2097"/>
                  </a:lnTo>
                  <a:lnTo>
                    <a:pt x="1780" y="2028"/>
                  </a:lnTo>
                  <a:lnTo>
                    <a:pt x="1683" y="1931"/>
                  </a:lnTo>
                  <a:lnTo>
                    <a:pt x="1614" y="1821"/>
                  </a:lnTo>
                  <a:lnTo>
                    <a:pt x="1545" y="1683"/>
                  </a:lnTo>
                  <a:lnTo>
                    <a:pt x="1504" y="1545"/>
                  </a:lnTo>
                  <a:lnTo>
                    <a:pt x="1449" y="1393"/>
                  </a:lnTo>
                  <a:lnTo>
                    <a:pt x="1393" y="1090"/>
                  </a:lnTo>
                  <a:lnTo>
                    <a:pt x="1352" y="800"/>
                  </a:lnTo>
                  <a:lnTo>
                    <a:pt x="1324" y="566"/>
                  </a:lnTo>
                  <a:lnTo>
                    <a:pt x="1297" y="428"/>
                  </a:lnTo>
                  <a:lnTo>
                    <a:pt x="1283" y="387"/>
                  </a:lnTo>
                  <a:lnTo>
                    <a:pt x="1269" y="387"/>
                  </a:lnTo>
                  <a:lnTo>
                    <a:pt x="993" y="718"/>
                  </a:lnTo>
                  <a:lnTo>
                    <a:pt x="718" y="1062"/>
                  </a:lnTo>
                  <a:lnTo>
                    <a:pt x="594" y="1242"/>
                  </a:lnTo>
                  <a:lnTo>
                    <a:pt x="469" y="1421"/>
                  </a:lnTo>
                  <a:lnTo>
                    <a:pt x="373" y="1614"/>
                  </a:lnTo>
                  <a:lnTo>
                    <a:pt x="276" y="1807"/>
                  </a:lnTo>
                  <a:lnTo>
                    <a:pt x="180" y="2083"/>
                  </a:lnTo>
                  <a:lnTo>
                    <a:pt x="111" y="2359"/>
                  </a:lnTo>
                  <a:lnTo>
                    <a:pt x="56" y="2648"/>
                  </a:lnTo>
                  <a:lnTo>
                    <a:pt x="28" y="2924"/>
                  </a:lnTo>
                  <a:lnTo>
                    <a:pt x="1" y="3214"/>
                  </a:lnTo>
                  <a:lnTo>
                    <a:pt x="1" y="3490"/>
                  </a:lnTo>
                  <a:lnTo>
                    <a:pt x="14" y="3779"/>
                  </a:lnTo>
                  <a:lnTo>
                    <a:pt x="28" y="4069"/>
                  </a:lnTo>
                  <a:lnTo>
                    <a:pt x="28" y="4083"/>
                  </a:lnTo>
                  <a:lnTo>
                    <a:pt x="56" y="4069"/>
                  </a:lnTo>
                  <a:lnTo>
                    <a:pt x="97" y="4027"/>
                  </a:lnTo>
                  <a:lnTo>
                    <a:pt x="304" y="3821"/>
                  </a:lnTo>
                  <a:lnTo>
                    <a:pt x="428" y="3710"/>
                  </a:lnTo>
                  <a:lnTo>
                    <a:pt x="580" y="3600"/>
                  </a:lnTo>
                  <a:lnTo>
                    <a:pt x="649" y="3558"/>
                  </a:lnTo>
                  <a:lnTo>
                    <a:pt x="731" y="3531"/>
                  </a:lnTo>
                  <a:lnTo>
                    <a:pt x="814" y="3503"/>
                  </a:lnTo>
                  <a:lnTo>
                    <a:pt x="897" y="3490"/>
                  </a:lnTo>
                  <a:lnTo>
                    <a:pt x="911" y="3572"/>
                  </a:lnTo>
                  <a:lnTo>
                    <a:pt x="938" y="3655"/>
                  </a:lnTo>
                  <a:lnTo>
                    <a:pt x="993" y="3821"/>
                  </a:lnTo>
                  <a:lnTo>
                    <a:pt x="1076" y="3986"/>
                  </a:lnTo>
                  <a:lnTo>
                    <a:pt x="1187" y="4124"/>
                  </a:lnTo>
                  <a:lnTo>
                    <a:pt x="1311" y="4262"/>
                  </a:lnTo>
                  <a:lnTo>
                    <a:pt x="1449" y="4400"/>
                  </a:lnTo>
                  <a:lnTo>
                    <a:pt x="1711" y="4620"/>
                  </a:lnTo>
                  <a:lnTo>
                    <a:pt x="1724" y="4620"/>
                  </a:lnTo>
                  <a:lnTo>
                    <a:pt x="1738" y="4607"/>
                  </a:lnTo>
                  <a:lnTo>
                    <a:pt x="1766" y="4538"/>
                  </a:lnTo>
                  <a:lnTo>
                    <a:pt x="1821" y="4276"/>
                  </a:lnTo>
                  <a:lnTo>
                    <a:pt x="1862" y="4110"/>
                  </a:lnTo>
                  <a:lnTo>
                    <a:pt x="1917" y="3958"/>
                  </a:lnTo>
                  <a:lnTo>
                    <a:pt x="1959" y="3876"/>
                  </a:lnTo>
                  <a:lnTo>
                    <a:pt x="2000" y="3807"/>
                  </a:lnTo>
                  <a:lnTo>
                    <a:pt x="2055" y="3738"/>
                  </a:lnTo>
                  <a:lnTo>
                    <a:pt x="2111" y="3683"/>
                  </a:lnTo>
                  <a:lnTo>
                    <a:pt x="2166" y="3807"/>
                  </a:lnTo>
                  <a:lnTo>
                    <a:pt x="2235" y="3945"/>
                  </a:lnTo>
                  <a:lnTo>
                    <a:pt x="2317" y="4055"/>
                  </a:lnTo>
                  <a:lnTo>
                    <a:pt x="2400" y="4165"/>
                  </a:lnTo>
                  <a:lnTo>
                    <a:pt x="2497" y="4276"/>
                  </a:lnTo>
                  <a:lnTo>
                    <a:pt x="2607" y="4372"/>
                  </a:lnTo>
                  <a:lnTo>
                    <a:pt x="2704" y="4469"/>
                  </a:lnTo>
                  <a:lnTo>
                    <a:pt x="2814" y="4538"/>
                  </a:lnTo>
                  <a:lnTo>
                    <a:pt x="2828" y="4551"/>
                  </a:lnTo>
                  <a:lnTo>
                    <a:pt x="2841" y="4538"/>
                  </a:lnTo>
                  <a:lnTo>
                    <a:pt x="2869" y="4496"/>
                  </a:lnTo>
                  <a:lnTo>
                    <a:pt x="2952" y="4358"/>
                  </a:lnTo>
                  <a:lnTo>
                    <a:pt x="2993" y="4276"/>
                  </a:lnTo>
                  <a:lnTo>
                    <a:pt x="3062" y="4193"/>
                  </a:lnTo>
                  <a:lnTo>
                    <a:pt x="3131" y="4124"/>
                  </a:lnTo>
                  <a:lnTo>
                    <a:pt x="3172" y="4096"/>
                  </a:lnTo>
                  <a:lnTo>
                    <a:pt x="3214" y="4083"/>
                  </a:lnTo>
                  <a:lnTo>
                    <a:pt x="3228" y="4331"/>
                  </a:lnTo>
                  <a:lnTo>
                    <a:pt x="3255" y="4455"/>
                  </a:lnTo>
                  <a:lnTo>
                    <a:pt x="3283" y="4565"/>
                  </a:lnTo>
                  <a:lnTo>
                    <a:pt x="3255" y="4648"/>
                  </a:lnTo>
                  <a:lnTo>
                    <a:pt x="3241" y="4731"/>
                  </a:lnTo>
                  <a:lnTo>
                    <a:pt x="3241" y="4813"/>
                  </a:lnTo>
                  <a:lnTo>
                    <a:pt x="3269" y="4896"/>
                  </a:lnTo>
                  <a:lnTo>
                    <a:pt x="3297" y="4924"/>
                  </a:lnTo>
                  <a:lnTo>
                    <a:pt x="3338" y="4924"/>
                  </a:lnTo>
                  <a:lnTo>
                    <a:pt x="3393" y="4869"/>
                  </a:lnTo>
                  <a:lnTo>
                    <a:pt x="3435" y="4800"/>
                  </a:lnTo>
                  <a:lnTo>
                    <a:pt x="3503" y="4855"/>
                  </a:lnTo>
                  <a:lnTo>
                    <a:pt x="3600" y="4882"/>
                  </a:lnTo>
                  <a:lnTo>
                    <a:pt x="3724" y="4910"/>
                  </a:lnTo>
                  <a:lnTo>
                    <a:pt x="3862" y="4910"/>
                  </a:lnTo>
                  <a:lnTo>
                    <a:pt x="3972" y="4896"/>
                  </a:lnTo>
                  <a:lnTo>
                    <a:pt x="4096" y="4841"/>
                  </a:lnTo>
                  <a:lnTo>
                    <a:pt x="4152" y="4910"/>
                  </a:lnTo>
                  <a:lnTo>
                    <a:pt x="4262" y="5020"/>
                  </a:lnTo>
                  <a:lnTo>
                    <a:pt x="4290" y="5034"/>
                  </a:lnTo>
                  <a:lnTo>
                    <a:pt x="4317" y="5034"/>
                  </a:lnTo>
                  <a:lnTo>
                    <a:pt x="4345" y="5007"/>
                  </a:lnTo>
                  <a:lnTo>
                    <a:pt x="4359" y="4979"/>
                  </a:lnTo>
                  <a:lnTo>
                    <a:pt x="4359" y="4800"/>
                  </a:lnTo>
                  <a:lnTo>
                    <a:pt x="4359" y="4717"/>
                  </a:lnTo>
                  <a:lnTo>
                    <a:pt x="4331" y="4620"/>
                  </a:lnTo>
                  <a:lnTo>
                    <a:pt x="4359" y="4579"/>
                  </a:lnTo>
                  <a:lnTo>
                    <a:pt x="4386" y="4524"/>
                  </a:lnTo>
                  <a:lnTo>
                    <a:pt x="4414" y="4372"/>
                  </a:lnTo>
                  <a:lnTo>
                    <a:pt x="4469" y="4096"/>
                  </a:lnTo>
                  <a:lnTo>
                    <a:pt x="4510" y="4110"/>
                  </a:lnTo>
                  <a:lnTo>
                    <a:pt x="4552" y="4138"/>
                  </a:lnTo>
                  <a:lnTo>
                    <a:pt x="4593" y="4207"/>
                  </a:lnTo>
                  <a:lnTo>
                    <a:pt x="4634" y="4276"/>
                  </a:lnTo>
                  <a:lnTo>
                    <a:pt x="4662" y="4358"/>
                  </a:lnTo>
                  <a:lnTo>
                    <a:pt x="4689" y="4496"/>
                  </a:lnTo>
                  <a:lnTo>
                    <a:pt x="4703" y="4538"/>
                  </a:lnTo>
                  <a:lnTo>
                    <a:pt x="4717" y="4551"/>
                  </a:lnTo>
                  <a:lnTo>
                    <a:pt x="4731" y="4538"/>
                  </a:lnTo>
                  <a:lnTo>
                    <a:pt x="4841" y="4469"/>
                  </a:lnTo>
                  <a:lnTo>
                    <a:pt x="4952" y="4372"/>
                  </a:lnTo>
                  <a:lnTo>
                    <a:pt x="5048" y="4276"/>
                  </a:lnTo>
                  <a:lnTo>
                    <a:pt x="5145" y="4165"/>
                  </a:lnTo>
                  <a:lnTo>
                    <a:pt x="5227" y="4055"/>
                  </a:lnTo>
                  <a:lnTo>
                    <a:pt x="5310" y="3945"/>
                  </a:lnTo>
                  <a:lnTo>
                    <a:pt x="5379" y="3807"/>
                  </a:lnTo>
                  <a:lnTo>
                    <a:pt x="5434" y="3683"/>
                  </a:lnTo>
                  <a:lnTo>
                    <a:pt x="5489" y="3724"/>
                  </a:lnTo>
                  <a:lnTo>
                    <a:pt x="5558" y="3779"/>
                  </a:lnTo>
                  <a:lnTo>
                    <a:pt x="5600" y="3834"/>
                  </a:lnTo>
                  <a:lnTo>
                    <a:pt x="5641" y="3903"/>
                  </a:lnTo>
                  <a:lnTo>
                    <a:pt x="5696" y="4069"/>
                  </a:lnTo>
                  <a:lnTo>
                    <a:pt x="5738" y="4234"/>
                  </a:lnTo>
                  <a:lnTo>
                    <a:pt x="5793" y="4524"/>
                  </a:lnTo>
                  <a:lnTo>
                    <a:pt x="5807" y="4607"/>
                  </a:lnTo>
                  <a:lnTo>
                    <a:pt x="5820" y="4620"/>
                  </a:lnTo>
                  <a:lnTo>
                    <a:pt x="5834" y="4620"/>
                  </a:lnTo>
                  <a:lnTo>
                    <a:pt x="6096" y="4400"/>
                  </a:lnTo>
                  <a:lnTo>
                    <a:pt x="6234" y="4262"/>
                  </a:lnTo>
                  <a:lnTo>
                    <a:pt x="6358" y="4124"/>
                  </a:lnTo>
                  <a:lnTo>
                    <a:pt x="6469" y="3986"/>
                  </a:lnTo>
                  <a:lnTo>
                    <a:pt x="6551" y="3821"/>
                  </a:lnTo>
                  <a:lnTo>
                    <a:pt x="6620" y="3655"/>
                  </a:lnTo>
                  <a:lnTo>
                    <a:pt x="6634" y="3572"/>
                  </a:lnTo>
                  <a:lnTo>
                    <a:pt x="6648" y="3490"/>
                  </a:lnTo>
                  <a:lnTo>
                    <a:pt x="6731" y="3503"/>
                  </a:lnTo>
                  <a:lnTo>
                    <a:pt x="6800" y="3531"/>
                  </a:lnTo>
                  <a:lnTo>
                    <a:pt x="6882" y="3572"/>
                  </a:lnTo>
                  <a:lnTo>
                    <a:pt x="6965" y="3614"/>
                  </a:lnTo>
                  <a:lnTo>
                    <a:pt x="7103" y="3710"/>
                  </a:lnTo>
                  <a:lnTo>
                    <a:pt x="7241" y="3834"/>
                  </a:lnTo>
                  <a:lnTo>
                    <a:pt x="7434" y="4027"/>
                  </a:lnTo>
                  <a:lnTo>
                    <a:pt x="7503" y="4069"/>
                  </a:lnTo>
                  <a:lnTo>
                    <a:pt x="7517" y="4083"/>
                  </a:lnTo>
                  <a:lnTo>
                    <a:pt x="7517" y="4069"/>
                  </a:lnTo>
                  <a:lnTo>
                    <a:pt x="7544" y="3779"/>
                  </a:lnTo>
                  <a:lnTo>
                    <a:pt x="7544" y="3490"/>
                  </a:lnTo>
                  <a:lnTo>
                    <a:pt x="7544" y="3214"/>
                  </a:lnTo>
                  <a:lnTo>
                    <a:pt x="7530" y="2924"/>
                  </a:lnTo>
                  <a:lnTo>
                    <a:pt x="7489" y="2648"/>
                  </a:lnTo>
                  <a:lnTo>
                    <a:pt x="7434" y="2359"/>
                  </a:lnTo>
                  <a:lnTo>
                    <a:pt x="7365" y="2083"/>
                  </a:lnTo>
                  <a:lnTo>
                    <a:pt x="7268" y="1807"/>
                  </a:lnTo>
                  <a:lnTo>
                    <a:pt x="7172" y="1614"/>
                  </a:lnTo>
                  <a:lnTo>
                    <a:pt x="7075" y="1421"/>
                  </a:lnTo>
                  <a:lnTo>
                    <a:pt x="6951" y="1242"/>
                  </a:lnTo>
                  <a:lnTo>
                    <a:pt x="6827" y="1062"/>
                  </a:lnTo>
                  <a:lnTo>
                    <a:pt x="6551" y="718"/>
                  </a:lnTo>
                  <a:lnTo>
                    <a:pt x="6275" y="387"/>
                  </a:lnTo>
                  <a:lnTo>
                    <a:pt x="6262" y="387"/>
                  </a:lnTo>
                  <a:lnTo>
                    <a:pt x="6248" y="428"/>
                  </a:lnTo>
                  <a:lnTo>
                    <a:pt x="6220" y="566"/>
                  </a:lnTo>
                  <a:lnTo>
                    <a:pt x="6193" y="800"/>
                  </a:lnTo>
                  <a:lnTo>
                    <a:pt x="6151" y="1090"/>
                  </a:lnTo>
                  <a:lnTo>
                    <a:pt x="6096" y="1393"/>
                  </a:lnTo>
                  <a:lnTo>
                    <a:pt x="6055" y="1545"/>
                  </a:lnTo>
                  <a:lnTo>
                    <a:pt x="6000" y="1683"/>
                  </a:lnTo>
                  <a:lnTo>
                    <a:pt x="5931" y="1821"/>
                  </a:lnTo>
                  <a:lnTo>
                    <a:pt x="5862" y="1931"/>
                  </a:lnTo>
                  <a:lnTo>
                    <a:pt x="5779" y="2028"/>
                  </a:lnTo>
                  <a:lnTo>
                    <a:pt x="5669" y="2097"/>
                  </a:lnTo>
                  <a:lnTo>
                    <a:pt x="5531" y="2152"/>
                  </a:lnTo>
                  <a:lnTo>
                    <a:pt x="5365" y="2207"/>
                  </a:lnTo>
                  <a:lnTo>
                    <a:pt x="5200" y="2262"/>
                  </a:lnTo>
                  <a:lnTo>
                    <a:pt x="5020" y="2290"/>
                  </a:lnTo>
                  <a:lnTo>
                    <a:pt x="4841" y="2304"/>
                  </a:lnTo>
                  <a:lnTo>
                    <a:pt x="4662" y="2290"/>
                  </a:lnTo>
                  <a:lnTo>
                    <a:pt x="4496" y="2262"/>
                  </a:lnTo>
                  <a:lnTo>
                    <a:pt x="4331" y="2207"/>
                  </a:lnTo>
                  <a:lnTo>
                    <a:pt x="4372" y="2179"/>
                  </a:lnTo>
                  <a:lnTo>
                    <a:pt x="4496" y="2124"/>
                  </a:lnTo>
                  <a:lnTo>
                    <a:pt x="4593" y="2041"/>
                  </a:lnTo>
                  <a:lnTo>
                    <a:pt x="4689" y="1945"/>
                  </a:lnTo>
                  <a:lnTo>
                    <a:pt x="4758" y="1821"/>
                  </a:lnTo>
                  <a:lnTo>
                    <a:pt x="4814" y="1697"/>
                  </a:lnTo>
                  <a:lnTo>
                    <a:pt x="4855" y="1545"/>
                  </a:lnTo>
                  <a:lnTo>
                    <a:pt x="4896" y="1393"/>
                  </a:lnTo>
                  <a:lnTo>
                    <a:pt x="4910" y="1228"/>
                  </a:lnTo>
                  <a:lnTo>
                    <a:pt x="4938" y="911"/>
                  </a:lnTo>
                  <a:lnTo>
                    <a:pt x="4924" y="607"/>
                  </a:lnTo>
                  <a:lnTo>
                    <a:pt x="4924" y="345"/>
                  </a:lnTo>
                  <a:lnTo>
                    <a:pt x="4924" y="166"/>
                  </a:lnTo>
                  <a:lnTo>
                    <a:pt x="4924" y="111"/>
                  </a:lnTo>
                  <a:lnTo>
                    <a:pt x="4896" y="83"/>
                  </a:lnTo>
                  <a:lnTo>
                    <a:pt x="4869" y="56"/>
                  </a:lnTo>
                  <a:lnTo>
                    <a:pt x="4800" y="56"/>
                  </a:lnTo>
                  <a:lnTo>
                    <a:pt x="4758" y="69"/>
                  </a:lnTo>
                  <a:lnTo>
                    <a:pt x="4717" y="97"/>
                  </a:lnTo>
                  <a:lnTo>
                    <a:pt x="4676" y="125"/>
                  </a:lnTo>
                  <a:lnTo>
                    <a:pt x="4579" y="262"/>
                  </a:lnTo>
                  <a:lnTo>
                    <a:pt x="4496" y="400"/>
                  </a:lnTo>
                  <a:lnTo>
                    <a:pt x="4345" y="704"/>
                  </a:lnTo>
                  <a:lnTo>
                    <a:pt x="4248" y="690"/>
                  </a:lnTo>
                  <a:lnTo>
                    <a:pt x="4000" y="635"/>
                  </a:lnTo>
                  <a:lnTo>
                    <a:pt x="3724" y="607"/>
                  </a:lnTo>
                  <a:lnTo>
                    <a:pt x="3462" y="607"/>
                  </a:lnTo>
                  <a:lnTo>
                    <a:pt x="3324" y="621"/>
                  </a:lnTo>
                  <a:lnTo>
                    <a:pt x="3200" y="635"/>
                  </a:lnTo>
                  <a:lnTo>
                    <a:pt x="3131" y="428"/>
                  </a:lnTo>
                  <a:lnTo>
                    <a:pt x="3062" y="304"/>
                  </a:lnTo>
                  <a:lnTo>
                    <a:pt x="2993" y="193"/>
                  </a:lnTo>
                  <a:lnTo>
                    <a:pt x="2869" y="56"/>
                  </a:lnTo>
                  <a:lnTo>
                    <a:pt x="2841" y="28"/>
                  </a:lnTo>
                  <a:lnTo>
                    <a:pt x="2814" y="14"/>
                  </a:lnTo>
                  <a:lnTo>
                    <a:pt x="277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4" name="Google Shape;464;p10"/>
            <p:cNvSpPr/>
            <p:nvPr/>
          </p:nvSpPr>
          <p:spPr>
            <a:xfrm>
              <a:off x="2299175" y="2426875"/>
              <a:ext cx="52425" cy="45175"/>
            </a:xfrm>
            <a:custGeom>
              <a:rect b="b" l="l" r="r" t="t"/>
              <a:pathLst>
                <a:path extrusionOk="0" h="1807" w="2097">
                  <a:moveTo>
                    <a:pt x="1242" y="0"/>
                  </a:moveTo>
                  <a:lnTo>
                    <a:pt x="1256" y="41"/>
                  </a:lnTo>
                  <a:lnTo>
                    <a:pt x="1325" y="179"/>
                  </a:lnTo>
                  <a:lnTo>
                    <a:pt x="1352" y="262"/>
                  </a:lnTo>
                  <a:lnTo>
                    <a:pt x="1366" y="345"/>
                  </a:lnTo>
                  <a:lnTo>
                    <a:pt x="1366" y="428"/>
                  </a:lnTo>
                  <a:lnTo>
                    <a:pt x="1352" y="497"/>
                  </a:lnTo>
                  <a:lnTo>
                    <a:pt x="1297" y="566"/>
                  </a:lnTo>
                  <a:lnTo>
                    <a:pt x="1228" y="634"/>
                  </a:lnTo>
                  <a:lnTo>
                    <a:pt x="1132" y="690"/>
                  </a:lnTo>
                  <a:lnTo>
                    <a:pt x="1049" y="717"/>
                  </a:lnTo>
                  <a:lnTo>
                    <a:pt x="1076" y="676"/>
                  </a:lnTo>
                  <a:lnTo>
                    <a:pt x="1090" y="648"/>
                  </a:lnTo>
                  <a:lnTo>
                    <a:pt x="1090" y="566"/>
                  </a:lnTo>
                  <a:lnTo>
                    <a:pt x="1076" y="483"/>
                  </a:lnTo>
                  <a:lnTo>
                    <a:pt x="1035" y="400"/>
                  </a:lnTo>
                  <a:lnTo>
                    <a:pt x="952" y="248"/>
                  </a:lnTo>
                  <a:lnTo>
                    <a:pt x="883" y="138"/>
                  </a:lnTo>
                  <a:lnTo>
                    <a:pt x="870" y="124"/>
                  </a:lnTo>
                  <a:lnTo>
                    <a:pt x="842" y="124"/>
                  </a:lnTo>
                  <a:lnTo>
                    <a:pt x="828" y="138"/>
                  </a:lnTo>
                  <a:lnTo>
                    <a:pt x="814" y="166"/>
                  </a:lnTo>
                  <a:lnTo>
                    <a:pt x="814" y="262"/>
                  </a:lnTo>
                  <a:lnTo>
                    <a:pt x="828" y="359"/>
                  </a:lnTo>
                  <a:lnTo>
                    <a:pt x="801" y="372"/>
                  </a:lnTo>
                  <a:lnTo>
                    <a:pt x="663" y="428"/>
                  </a:lnTo>
                  <a:lnTo>
                    <a:pt x="594" y="469"/>
                  </a:lnTo>
                  <a:lnTo>
                    <a:pt x="539" y="510"/>
                  </a:lnTo>
                  <a:lnTo>
                    <a:pt x="456" y="441"/>
                  </a:lnTo>
                  <a:lnTo>
                    <a:pt x="373" y="414"/>
                  </a:lnTo>
                  <a:lnTo>
                    <a:pt x="346" y="414"/>
                  </a:lnTo>
                  <a:lnTo>
                    <a:pt x="332" y="428"/>
                  </a:lnTo>
                  <a:lnTo>
                    <a:pt x="318" y="441"/>
                  </a:lnTo>
                  <a:lnTo>
                    <a:pt x="332" y="455"/>
                  </a:lnTo>
                  <a:lnTo>
                    <a:pt x="387" y="552"/>
                  </a:lnTo>
                  <a:lnTo>
                    <a:pt x="442" y="648"/>
                  </a:lnTo>
                  <a:lnTo>
                    <a:pt x="497" y="745"/>
                  </a:lnTo>
                  <a:lnTo>
                    <a:pt x="552" y="800"/>
                  </a:lnTo>
                  <a:lnTo>
                    <a:pt x="594" y="841"/>
                  </a:lnTo>
                  <a:lnTo>
                    <a:pt x="649" y="869"/>
                  </a:lnTo>
                  <a:lnTo>
                    <a:pt x="718" y="883"/>
                  </a:lnTo>
                  <a:lnTo>
                    <a:pt x="773" y="883"/>
                  </a:lnTo>
                  <a:lnTo>
                    <a:pt x="704" y="952"/>
                  </a:lnTo>
                  <a:lnTo>
                    <a:pt x="621" y="1007"/>
                  </a:lnTo>
                  <a:lnTo>
                    <a:pt x="525" y="1048"/>
                  </a:lnTo>
                  <a:lnTo>
                    <a:pt x="428" y="1062"/>
                  </a:lnTo>
                  <a:lnTo>
                    <a:pt x="359" y="1048"/>
                  </a:lnTo>
                  <a:lnTo>
                    <a:pt x="290" y="1007"/>
                  </a:lnTo>
                  <a:lnTo>
                    <a:pt x="221" y="952"/>
                  </a:lnTo>
                  <a:lnTo>
                    <a:pt x="166" y="883"/>
                  </a:lnTo>
                  <a:lnTo>
                    <a:pt x="70" y="772"/>
                  </a:lnTo>
                  <a:lnTo>
                    <a:pt x="42" y="745"/>
                  </a:lnTo>
                  <a:lnTo>
                    <a:pt x="28" y="731"/>
                  </a:lnTo>
                  <a:lnTo>
                    <a:pt x="1" y="979"/>
                  </a:lnTo>
                  <a:lnTo>
                    <a:pt x="1" y="1103"/>
                  </a:lnTo>
                  <a:lnTo>
                    <a:pt x="1" y="1227"/>
                  </a:lnTo>
                  <a:lnTo>
                    <a:pt x="42" y="1379"/>
                  </a:lnTo>
                  <a:lnTo>
                    <a:pt x="111" y="1531"/>
                  </a:lnTo>
                  <a:lnTo>
                    <a:pt x="180" y="1683"/>
                  </a:lnTo>
                  <a:lnTo>
                    <a:pt x="277" y="1807"/>
                  </a:lnTo>
                  <a:lnTo>
                    <a:pt x="290" y="1807"/>
                  </a:lnTo>
                  <a:lnTo>
                    <a:pt x="290" y="1793"/>
                  </a:lnTo>
                  <a:lnTo>
                    <a:pt x="304" y="1710"/>
                  </a:lnTo>
                  <a:lnTo>
                    <a:pt x="346" y="1614"/>
                  </a:lnTo>
                  <a:lnTo>
                    <a:pt x="373" y="1572"/>
                  </a:lnTo>
                  <a:lnTo>
                    <a:pt x="401" y="1545"/>
                  </a:lnTo>
                  <a:lnTo>
                    <a:pt x="442" y="1572"/>
                  </a:lnTo>
                  <a:lnTo>
                    <a:pt x="470" y="1614"/>
                  </a:lnTo>
                  <a:lnTo>
                    <a:pt x="566" y="1655"/>
                  </a:lnTo>
                  <a:lnTo>
                    <a:pt x="677" y="1683"/>
                  </a:lnTo>
                  <a:lnTo>
                    <a:pt x="773" y="1696"/>
                  </a:lnTo>
                  <a:lnTo>
                    <a:pt x="773" y="1683"/>
                  </a:lnTo>
                  <a:lnTo>
                    <a:pt x="773" y="1669"/>
                  </a:lnTo>
                  <a:lnTo>
                    <a:pt x="745" y="1600"/>
                  </a:lnTo>
                  <a:lnTo>
                    <a:pt x="718" y="1503"/>
                  </a:lnTo>
                  <a:lnTo>
                    <a:pt x="718" y="1448"/>
                  </a:lnTo>
                  <a:lnTo>
                    <a:pt x="732" y="1407"/>
                  </a:lnTo>
                  <a:lnTo>
                    <a:pt x="801" y="1448"/>
                  </a:lnTo>
                  <a:lnTo>
                    <a:pt x="870" y="1490"/>
                  </a:lnTo>
                  <a:lnTo>
                    <a:pt x="952" y="1503"/>
                  </a:lnTo>
                  <a:lnTo>
                    <a:pt x="1021" y="1517"/>
                  </a:lnTo>
                  <a:lnTo>
                    <a:pt x="1035" y="1503"/>
                  </a:lnTo>
                  <a:lnTo>
                    <a:pt x="1035" y="1490"/>
                  </a:lnTo>
                  <a:lnTo>
                    <a:pt x="1035" y="1448"/>
                  </a:lnTo>
                  <a:lnTo>
                    <a:pt x="1035" y="1393"/>
                  </a:lnTo>
                  <a:lnTo>
                    <a:pt x="1035" y="1365"/>
                  </a:lnTo>
                  <a:lnTo>
                    <a:pt x="1049" y="1338"/>
                  </a:lnTo>
                  <a:lnTo>
                    <a:pt x="1104" y="1393"/>
                  </a:lnTo>
                  <a:lnTo>
                    <a:pt x="1201" y="1462"/>
                  </a:lnTo>
                  <a:lnTo>
                    <a:pt x="1297" y="1531"/>
                  </a:lnTo>
                  <a:lnTo>
                    <a:pt x="1338" y="1545"/>
                  </a:lnTo>
                  <a:lnTo>
                    <a:pt x="1366" y="1545"/>
                  </a:lnTo>
                  <a:lnTo>
                    <a:pt x="1380" y="1517"/>
                  </a:lnTo>
                  <a:lnTo>
                    <a:pt x="1380" y="1476"/>
                  </a:lnTo>
                  <a:lnTo>
                    <a:pt x="1380" y="1352"/>
                  </a:lnTo>
                  <a:lnTo>
                    <a:pt x="1352" y="1159"/>
                  </a:lnTo>
                  <a:lnTo>
                    <a:pt x="1407" y="1159"/>
                  </a:lnTo>
                  <a:lnTo>
                    <a:pt x="1449" y="1200"/>
                  </a:lnTo>
                  <a:lnTo>
                    <a:pt x="1476" y="1227"/>
                  </a:lnTo>
                  <a:lnTo>
                    <a:pt x="1490" y="1227"/>
                  </a:lnTo>
                  <a:lnTo>
                    <a:pt x="1518" y="1159"/>
                  </a:lnTo>
                  <a:lnTo>
                    <a:pt x="1532" y="1076"/>
                  </a:lnTo>
                  <a:lnTo>
                    <a:pt x="1532" y="993"/>
                  </a:lnTo>
                  <a:lnTo>
                    <a:pt x="1532" y="910"/>
                  </a:lnTo>
                  <a:lnTo>
                    <a:pt x="1573" y="924"/>
                  </a:lnTo>
                  <a:lnTo>
                    <a:pt x="1614" y="938"/>
                  </a:lnTo>
                  <a:lnTo>
                    <a:pt x="1683" y="1007"/>
                  </a:lnTo>
                  <a:lnTo>
                    <a:pt x="1738" y="1062"/>
                  </a:lnTo>
                  <a:lnTo>
                    <a:pt x="1752" y="1076"/>
                  </a:lnTo>
                  <a:lnTo>
                    <a:pt x="1766" y="1076"/>
                  </a:lnTo>
                  <a:lnTo>
                    <a:pt x="1794" y="993"/>
                  </a:lnTo>
                  <a:lnTo>
                    <a:pt x="1821" y="883"/>
                  </a:lnTo>
                  <a:lnTo>
                    <a:pt x="1821" y="786"/>
                  </a:lnTo>
                  <a:lnTo>
                    <a:pt x="1807" y="731"/>
                  </a:lnTo>
                  <a:lnTo>
                    <a:pt x="1794" y="690"/>
                  </a:lnTo>
                  <a:lnTo>
                    <a:pt x="1835" y="676"/>
                  </a:lnTo>
                  <a:lnTo>
                    <a:pt x="1890" y="676"/>
                  </a:lnTo>
                  <a:lnTo>
                    <a:pt x="1987" y="690"/>
                  </a:lnTo>
                  <a:lnTo>
                    <a:pt x="2069" y="703"/>
                  </a:lnTo>
                  <a:lnTo>
                    <a:pt x="2097" y="703"/>
                  </a:lnTo>
                  <a:lnTo>
                    <a:pt x="2014" y="552"/>
                  </a:lnTo>
                  <a:lnTo>
                    <a:pt x="1918" y="428"/>
                  </a:lnTo>
                  <a:lnTo>
                    <a:pt x="1821" y="303"/>
                  </a:lnTo>
                  <a:lnTo>
                    <a:pt x="1697" y="193"/>
                  </a:lnTo>
                  <a:lnTo>
                    <a:pt x="1587" y="124"/>
                  </a:lnTo>
                  <a:lnTo>
                    <a:pt x="1476" y="69"/>
                  </a:lnTo>
                  <a:lnTo>
                    <a:pt x="12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5" name="Google Shape;465;p10"/>
            <p:cNvSpPr/>
            <p:nvPr/>
          </p:nvSpPr>
          <p:spPr>
            <a:xfrm>
              <a:off x="2141625" y="2652700"/>
              <a:ext cx="57250" cy="45525"/>
            </a:xfrm>
            <a:custGeom>
              <a:rect b="b" l="l" r="r" t="t"/>
              <a:pathLst>
                <a:path extrusionOk="0" h="1821" w="2290">
                  <a:moveTo>
                    <a:pt x="814" y="0"/>
                  </a:moveTo>
                  <a:lnTo>
                    <a:pt x="579" y="124"/>
                  </a:lnTo>
                  <a:lnTo>
                    <a:pt x="455" y="193"/>
                  </a:lnTo>
                  <a:lnTo>
                    <a:pt x="359" y="276"/>
                  </a:lnTo>
                  <a:lnTo>
                    <a:pt x="235" y="400"/>
                  </a:lnTo>
                  <a:lnTo>
                    <a:pt x="138" y="552"/>
                  </a:lnTo>
                  <a:lnTo>
                    <a:pt x="69" y="704"/>
                  </a:lnTo>
                  <a:lnTo>
                    <a:pt x="0" y="855"/>
                  </a:lnTo>
                  <a:lnTo>
                    <a:pt x="0" y="869"/>
                  </a:lnTo>
                  <a:lnTo>
                    <a:pt x="28" y="855"/>
                  </a:lnTo>
                  <a:lnTo>
                    <a:pt x="97" y="828"/>
                  </a:lnTo>
                  <a:lnTo>
                    <a:pt x="207" y="800"/>
                  </a:lnTo>
                  <a:lnTo>
                    <a:pt x="262" y="800"/>
                  </a:lnTo>
                  <a:lnTo>
                    <a:pt x="317" y="814"/>
                  </a:lnTo>
                  <a:lnTo>
                    <a:pt x="304" y="869"/>
                  </a:lnTo>
                  <a:lnTo>
                    <a:pt x="290" y="924"/>
                  </a:lnTo>
                  <a:lnTo>
                    <a:pt x="317" y="1021"/>
                  </a:lnTo>
                  <a:lnTo>
                    <a:pt x="345" y="1131"/>
                  </a:lnTo>
                  <a:lnTo>
                    <a:pt x="386" y="1228"/>
                  </a:lnTo>
                  <a:lnTo>
                    <a:pt x="400" y="1228"/>
                  </a:lnTo>
                  <a:lnTo>
                    <a:pt x="414" y="1214"/>
                  </a:lnTo>
                  <a:lnTo>
                    <a:pt x="469" y="1145"/>
                  </a:lnTo>
                  <a:lnTo>
                    <a:pt x="538" y="1076"/>
                  </a:lnTo>
                  <a:lnTo>
                    <a:pt x="579" y="1048"/>
                  </a:lnTo>
                  <a:lnTo>
                    <a:pt x="621" y="1021"/>
                  </a:lnTo>
                  <a:lnTo>
                    <a:pt x="621" y="1103"/>
                  </a:lnTo>
                  <a:lnTo>
                    <a:pt x="635" y="1200"/>
                  </a:lnTo>
                  <a:lnTo>
                    <a:pt x="662" y="1283"/>
                  </a:lnTo>
                  <a:lnTo>
                    <a:pt x="704" y="1352"/>
                  </a:lnTo>
                  <a:lnTo>
                    <a:pt x="731" y="1352"/>
                  </a:lnTo>
                  <a:lnTo>
                    <a:pt x="773" y="1310"/>
                  </a:lnTo>
                  <a:lnTo>
                    <a:pt x="814" y="1283"/>
                  </a:lnTo>
                  <a:lnTo>
                    <a:pt x="841" y="1269"/>
                  </a:lnTo>
                  <a:lnTo>
                    <a:pt x="869" y="1269"/>
                  </a:lnTo>
                  <a:lnTo>
                    <a:pt x="855" y="1352"/>
                  </a:lnTo>
                  <a:lnTo>
                    <a:pt x="855" y="1490"/>
                  </a:lnTo>
                  <a:lnTo>
                    <a:pt x="855" y="1614"/>
                  </a:lnTo>
                  <a:lnTo>
                    <a:pt x="869" y="1655"/>
                  </a:lnTo>
                  <a:lnTo>
                    <a:pt x="883" y="1669"/>
                  </a:lnTo>
                  <a:lnTo>
                    <a:pt x="910" y="1669"/>
                  </a:lnTo>
                  <a:lnTo>
                    <a:pt x="952" y="1655"/>
                  </a:lnTo>
                  <a:lnTo>
                    <a:pt x="1062" y="1572"/>
                  </a:lnTo>
                  <a:lnTo>
                    <a:pt x="1214" y="1434"/>
                  </a:lnTo>
                  <a:lnTo>
                    <a:pt x="1241" y="1462"/>
                  </a:lnTo>
                  <a:lnTo>
                    <a:pt x="1241" y="1490"/>
                  </a:lnTo>
                  <a:lnTo>
                    <a:pt x="1241" y="1531"/>
                  </a:lnTo>
                  <a:lnTo>
                    <a:pt x="1228" y="1572"/>
                  </a:lnTo>
                  <a:lnTo>
                    <a:pt x="1228" y="1586"/>
                  </a:lnTo>
                  <a:lnTo>
                    <a:pt x="1228" y="1600"/>
                  </a:lnTo>
                  <a:lnTo>
                    <a:pt x="1310" y="1572"/>
                  </a:lnTo>
                  <a:lnTo>
                    <a:pt x="1393" y="1545"/>
                  </a:lnTo>
                  <a:lnTo>
                    <a:pt x="1476" y="1503"/>
                  </a:lnTo>
                  <a:lnTo>
                    <a:pt x="1545" y="1448"/>
                  </a:lnTo>
                  <a:lnTo>
                    <a:pt x="1559" y="1490"/>
                  </a:lnTo>
                  <a:lnTo>
                    <a:pt x="1572" y="1531"/>
                  </a:lnTo>
                  <a:lnTo>
                    <a:pt x="1559" y="1641"/>
                  </a:lnTo>
                  <a:lnTo>
                    <a:pt x="1531" y="1724"/>
                  </a:lnTo>
                  <a:lnTo>
                    <a:pt x="1531" y="1752"/>
                  </a:lnTo>
                  <a:lnTo>
                    <a:pt x="1628" y="1724"/>
                  </a:lnTo>
                  <a:lnTo>
                    <a:pt x="1738" y="1683"/>
                  </a:lnTo>
                  <a:lnTo>
                    <a:pt x="1834" y="1628"/>
                  </a:lnTo>
                  <a:lnTo>
                    <a:pt x="1862" y="1600"/>
                  </a:lnTo>
                  <a:lnTo>
                    <a:pt x="1903" y="1545"/>
                  </a:lnTo>
                  <a:lnTo>
                    <a:pt x="1931" y="1586"/>
                  </a:lnTo>
                  <a:lnTo>
                    <a:pt x="1972" y="1628"/>
                  </a:lnTo>
                  <a:lnTo>
                    <a:pt x="2014" y="1724"/>
                  </a:lnTo>
                  <a:lnTo>
                    <a:pt x="2055" y="1793"/>
                  </a:lnTo>
                  <a:lnTo>
                    <a:pt x="2055" y="1821"/>
                  </a:lnTo>
                  <a:lnTo>
                    <a:pt x="2069" y="1821"/>
                  </a:lnTo>
                  <a:lnTo>
                    <a:pt x="2152" y="1669"/>
                  </a:lnTo>
                  <a:lnTo>
                    <a:pt x="2207" y="1503"/>
                  </a:lnTo>
                  <a:lnTo>
                    <a:pt x="2262" y="1338"/>
                  </a:lnTo>
                  <a:lnTo>
                    <a:pt x="2290" y="1172"/>
                  </a:lnTo>
                  <a:lnTo>
                    <a:pt x="2276" y="1034"/>
                  </a:lnTo>
                  <a:lnTo>
                    <a:pt x="2262" y="910"/>
                  </a:lnTo>
                  <a:lnTo>
                    <a:pt x="2193" y="648"/>
                  </a:lnTo>
                  <a:lnTo>
                    <a:pt x="2179" y="648"/>
                  </a:lnTo>
                  <a:lnTo>
                    <a:pt x="2152" y="690"/>
                  </a:lnTo>
                  <a:lnTo>
                    <a:pt x="2069" y="828"/>
                  </a:lnTo>
                  <a:lnTo>
                    <a:pt x="2014" y="897"/>
                  </a:lnTo>
                  <a:lnTo>
                    <a:pt x="1945" y="966"/>
                  </a:lnTo>
                  <a:lnTo>
                    <a:pt x="1876" y="1021"/>
                  </a:lnTo>
                  <a:lnTo>
                    <a:pt x="1848" y="1034"/>
                  </a:lnTo>
                  <a:lnTo>
                    <a:pt x="1710" y="1034"/>
                  </a:lnTo>
                  <a:lnTo>
                    <a:pt x="1600" y="1007"/>
                  </a:lnTo>
                  <a:lnTo>
                    <a:pt x="1503" y="966"/>
                  </a:lnTo>
                  <a:lnTo>
                    <a:pt x="1462" y="938"/>
                  </a:lnTo>
                  <a:lnTo>
                    <a:pt x="1421" y="897"/>
                  </a:lnTo>
                  <a:lnTo>
                    <a:pt x="1517" y="897"/>
                  </a:lnTo>
                  <a:lnTo>
                    <a:pt x="1586" y="855"/>
                  </a:lnTo>
                  <a:lnTo>
                    <a:pt x="1655" y="786"/>
                  </a:lnTo>
                  <a:lnTo>
                    <a:pt x="1710" y="704"/>
                  </a:lnTo>
                  <a:lnTo>
                    <a:pt x="1793" y="538"/>
                  </a:lnTo>
                  <a:lnTo>
                    <a:pt x="1848" y="414"/>
                  </a:lnTo>
                  <a:lnTo>
                    <a:pt x="1848" y="386"/>
                  </a:lnTo>
                  <a:lnTo>
                    <a:pt x="1834" y="373"/>
                  </a:lnTo>
                  <a:lnTo>
                    <a:pt x="1821" y="359"/>
                  </a:lnTo>
                  <a:lnTo>
                    <a:pt x="1779" y="373"/>
                  </a:lnTo>
                  <a:lnTo>
                    <a:pt x="1697" y="428"/>
                  </a:lnTo>
                  <a:lnTo>
                    <a:pt x="1614" y="483"/>
                  </a:lnTo>
                  <a:lnTo>
                    <a:pt x="1600" y="469"/>
                  </a:lnTo>
                  <a:lnTo>
                    <a:pt x="1462" y="386"/>
                  </a:lnTo>
                  <a:lnTo>
                    <a:pt x="1393" y="345"/>
                  </a:lnTo>
                  <a:lnTo>
                    <a:pt x="1310" y="317"/>
                  </a:lnTo>
                  <a:lnTo>
                    <a:pt x="1324" y="207"/>
                  </a:lnTo>
                  <a:lnTo>
                    <a:pt x="1297" y="124"/>
                  </a:lnTo>
                  <a:lnTo>
                    <a:pt x="1283" y="97"/>
                  </a:lnTo>
                  <a:lnTo>
                    <a:pt x="1269" y="83"/>
                  </a:lnTo>
                  <a:lnTo>
                    <a:pt x="1241" y="97"/>
                  </a:lnTo>
                  <a:lnTo>
                    <a:pt x="1228" y="110"/>
                  </a:lnTo>
                  <a:lnTo>
                    <a:pt x="1186" y="207"/>
                  </a:lnTo>
                  <a:lnTo>
                    <a:pt x="1131" y="317"/>
                  </a:lnTo>
                  <a:lnTo>
                    <a:pt x="1076" y="414"/>
                  </a:lnTo>
                  <a:lnTo>
                    <a:pt x="1062" y="510"/>
                  </a:lnTo>
                  <a:lnTo>
                    <a:pt x="1062" y="579"/>
                  </a:lnTo>
                  <a:lnTo>
                    <a:pt x="1062" y="635"/>
                  </a:lnTo>
                  <a:lnTo>
                    <a:pt x="1090" y="704"/>
                  </a:lnTo>
                  <a:lnTo>
                    <a:pt x="1117" y="759"/>
                  </a:lnTo>
                  <a:lnTo>
                    <a:pt x="1062" y="745"/>
                  </a:lnTo>
                  <a:lnTo>
                    <a:pt x="1007" y="731"/>
                  </a:lnTo>
                  <a:lnTo>
                    <a:pt x="910" y="690"/>
                  </a:lnTo>
                  <a:lnTo>
                    <a:pt x="828" y="621"/>
                  </a:lnTo>
                  <a:lnTo>
                    <a:pt x="759" y="552"/>
                  </a:lnTo>
                  <a:lnTo>
                    <a:pt x="745" y="524"/>
                  </a:lnTo>
                  <a:lnTo>
                    <a:pt x="731" y="483"/>
                  </a:lnTo>
                  <a:lnTo>
                    <a:pt x="717" y="400"/>
                  </a:lnTo>
                  <a:lnTo>
                    <a:pt x="731" y="304"/>
                  </a:lnTo>
                  <a:lnTo>
                    <a:pt x="759" y="221"/>
                  </a:lnTo>
                  <a:lnTo>
                    <a:pt x="800" y="69"/>
                  </a:lnTo>
                  <a:lnTo>
                    <a:pt x="814" y="14"/>
                  </a:lnTo>
                  <a:lnTo>
                    <a:pt x="8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009650" y="205975"/>
            <a:ext cx="71211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Bigelow Rules"/>
              <a:buNone/>
              <a:defRPr sz="3000">
                <a:solidFill>
                  <a:srgbClr val="FFFFFF"/>
                </a:solidFill>
                <a:latin typeface="Bigelow Rules"/>
                <a:ea typeface="Bigelow Rules"/>
                <a:cs typeface="Bigelow Rules"/>
                <a:sym typeface="Bigelow Rule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Bigelow Rules"/>
              <a:buNone/>
              <a:defRPr sz="3000">
                <a:solidFill>
                  <a:srgbClr val="FFFFFF"/>
                </a:solidFill>
                <a:latin typeface="Bigelow Rules"/>
                <a:ea typeface="Bigelow Rules"/>
                <a:cs typeface="Bigelow Rules"/>
                <a:sym typeface="Bigelow Rule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Bigelow Rules"/>
              <a:buNone/>
              <a:defRPr sz="3000">
                <a:solidFill>
                  <a:srgbClr val="FFFFFF"/>
                </a:solidFill>
                <a:latin typeface="Bigelow Rules"/>
                <a:ea typeface="Bigelow Rules"/>
                <a:cs typeface="Bigelow Rules"/>
                <a:sym typeface="Bigelow Rule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Bigelow Rules"/>
              <a:buNone/>
              <a:defRPr sz="3000">
                <a:solidFill>
                  <a:srgbClr val="FFFFFF"/>
                </a:solidFill>
                <a:latin typeface="Bigelow Rules"/>
                <a:ea typeface="Bigelow Rules"/>
                <a:cs typeface="Bigelow Rules"/>
                <a:sym typeface="Bigelow Rule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Bigelow Rules"/>
              <a:buNone/>
              <a:defRPr sz="3000">
                <a:solidFill>
                  <a:srgbClr val="FFFFFF"/>
                </a:solidFill>
                <a:latin typeface="Bigelow Rules"/>
                <a:ea typeface="Bigelow Rules"/>
                <a:cs typeface="Bigelow Rules"/>
                <a:sym typeface="Bigelow Rule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Bigelow Rules"/>
              <a:buNone/>
              <a:defRPr sz="3000">
                <a:solidFill>
                  <a:srgbClr val="FFFFFF"/>
                </a:solidFill>
                <a:latin typeface="Bigelow Rules"/>
                <a:ea typeface="Bigelow Rules"/>
                <a:cs typeface="Bigelow Rules"/>
                <a:sym typeface="Bigelow Rule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Bigelow Rules"/>
              <a:buNone/>
              <a:defRPr sz="3000">
                <a:solidFill>
                  <a:srgbClr val="FFFFFF"/>
                </a:solidFill>
                <a:latin typeface="Bigelow Rules"/>
                <a:ea typeface="Bigelow Rules"/>
                <a:cs typeface="Bigelow Rules"/>
                <a:sym typeface="Bigelow Rule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Bigelow Rules"/>
              <a:buNone/>
              <a:defRPr sz="3000">
                <a:solidFill>
                  <a:srgbClr val="FFFFFF"/>
                </a:solidFill>
                <a:latin typeface="Bigelow Rules"/>
                <a:ea typeface="Bigelow Rules"/>
                <a:cs typeface="Bigelow Rules"/>
                <a:sym typeface="Bigelow Rule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Bigelow Rules"/>
              <a:buNone/>
              <a:defRPr sz="3000">
                <a:solidFill>
                  <a:srgbClr val="FFFFFF"/>
                </a:solidFill>
                <a:latin typeface="Bigelow Rules"/>
                <a:ea typeface="Bigelow Rules"/>
                <a:cs typeface="Bigelow Rules"/>
                <a:sym typeface="Bigelow Rules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266600" y="1200150"/>
            <a:ext cx="6610800" cy="280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Clr>
                <a:srgbClr val="272C3B"/>
              </a:buClr>
              <a:buSzPts val="2000"/>
              <a:buFont typeface="Arvo"/>
              <a:buChar char="💀"/>
              <a:defRPr sz="2000">
                <a:solidFill>
                  <a:srgbClr val="272C3B"/>
                </a:solidFill>
                <a:latin typeface="Arvo"/>
                <a:ea typeface="Arvo"/>
                <a:cs typeface="Arvo"/>
                <a:sym typeface="Arvo"/>
              </a:defRPr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rgbClr val="272C3B"/>
              </a:buClr>
              <a:buSzPts val="2000"/>
              <a:buFont typeface="Arvo"/>
              <a:buChar char="👻"/>
              <a:defRPr sz="2000">
                <a:solidFill>
                  <a:srgbClr val="272C3B"/>
                </a:solidFill>
                <a:latin typeface="Arvo"/>
                <a:ea typeface="Arvo"/>
                <a:cs typeface="Arvo"/>
                <a:sym typeface="Arvo"/>
              </a:defRPr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rgbClr val="272C3B"/>
              </a:buClr>
              <a:buSzPts val="2000"/>
              <a:buFont typeface="Arvo"/>
              <a:buChar char="😼"/>
              <a:defRPr sz="2000">
                <a:solidFill>
                  <a:srgbClr val="272C3B"/>
                </a:solidFill>
                <a:latin typeface="Arvo"/>
                <a:ea typeface="Arvo"/>
                <a:cs typeface="Arvo"/>
                <a:sym typeface="Arvo"/>
              </a:defRPr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rgbClr val="272C3B"/>
              </a:buClr>
              <a:buSzPts val="2000"/>
              <a:buFont typeface="Arvo"/>
              <a:buChar char="●"/>
              <a:defRPr sz="2000">
                <a:solidFill>
                  <a:srgbClr val="272C3B"/>
                </a:solidFill>
                <a:latin typeface="Arvo"/>
                <a:ea typeface="Arvo"/>
                <a:cs typeface="Arvo"/>
                <a:sym typeface="Arvo"/>
              </a:defRPr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rgbClr val="272C3B"/>
              </a:buClr>
              <a:buSzPts val="2000"/>
              <a:buFont typeface="Arvo"/>
              <a:buChar char="○"/>
              <a:defRPr sz="2000">
                <a:solidFill>
                  <a:srgbClr val="272C3B"/>
                </a:solidFill>
                <a:latin typeface="Arvo"/>
                <a:ea typeface="Arvo"/>
                <a:cs typeface="Arvo"/>
                <a:sym typeface="Arvo"/>
              </a:defRPr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rgbClr val="272C3B"/>
              </a:buClr>
              <a:buSzPts val="2000"/>
              <a:buFont typeface="Arvo"/>
              <a:buChar char="■"/>
              <a:defRPr sz="2000">
                <a:solidFill>
                  <a:srgbClr val="272C3B"/>
                </a:solidFill>
                <a:latin typeface="Arvo"/>
                <a:ea typeface="Arvo"/>
                <a:cs typeface="Arvo"/>
                <a:sym typeface="Arvo"/>
              </a:defRPr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rgbClr val="272C3B"/>
              </a:buClr>
              <a:buSzPts val="2000"/>
              <a:buFont typeface="Arvo"/>
              <a:buChar char="●"/>
              <a:defRPr sz="2000">
                <a:solidFill>
                  <a:srgbClr val="272C3B"/>
                </a:solidFill>
                <a:latin typeface="Arvo"/>
                <a:ea typeface="Arvo"/>
                <a:cs typeface="Arvo"/>
                <a:sym typeface="Arvo"/>
              </a:defRPr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rgbClr val="272C3B"/>
              </a:buClr>
              <a:buSzPts val="2000"/>
              <a:buFont typeface="Arvo"/>
              <a:buChar char="○"/>
              <a:defRPr sz="2000">
                <a:solidFill>
                  <a:srgbClr val="272C3B"/>
                </a:solidFill>
                <a:latin typeface="Arvo"/>
                <a:ea typeface="Arvo"/>
                <a:cs typeface="Arvo"/>
                <a:sym typeface="Arvo"/>
              </a:defRPr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rgbClr val="272C3B"/>
              </a:buClr>
              <a:buSzPts val="2000"/>
              <a:buFont typeface="Arvo"/>
              <a:buChar char="■"/>
              <a:defRPr sz="2000">
                <a:solidFill>
                  <a:srgbClr val="272C3B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>
    <p:fade thruBlk="1"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://www.google.com/sheets/about/" TargetMode="External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6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://www.slidescarnival.com/" TargetMode="External"/><Relationship Id="rId4" Type="http://schemas.openxmlformats.org/officeDocument/2006/relationships/hyperlink" Target="http://unsplash.com/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www.fontsquirrel.com/fonts/bigelow-rules" TargetMode="External"/><Relationship Id="rId4" Type="http://schemas.openxmlformats.org/officeDocument/2006/relationships/hyperlink" Target="https://www.fontsquirrel.com/fonts/arvo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0.xml"/><Relationship Id="rId3" Type="http://schemas.openxmlformats.org/officeDocument/2006/relationships/hyperlink" Target="https://twitter.com/googledocs/status/730087240156643328" TargetMode="Externa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1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15"/>
          <p:cNvSpPr txBox="1"/>
          <p:nvPr>
            <p:ph type="ctrTitle"/>
          </p:nvPr>
        </p:nvSpPr>
        <p:spPr>
          <a:xfrm>
            <a:off x="2147275" y="1991825"/>
            <a:ext cx="48495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SPOOKY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24"/>
          <p:cNvSpPr txBox="1"/>
          <p:nvPr>
            <p:ph type="title"/>
          </p:nvPr>
        </p:nvSpPr>
        <p:spPr>
          <a:xfrm>
            <a:off x="1009650" y="205975"/>
            <a:ext cx="71211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pic>
        <p:nvPicPr>
          <p:cNvPr descr="3bf70da8.jpg" id="646" name="Google Shape;646;p24"/>
          <p:cNvPicPr preferRelativeResize="0"/>
          <p:nvPr/>
        </p:nvPicPr>
        <p:blipFill rotWithShape="1">
          <a:blip r:embed="rId3">
            <a:alphaModFix/>
          </a:blip>
          <a:srcRect b="0" l="0" r="32455" t="0"/>
          <a:stretch/>
        </p:blipFill>
        <p:spPr>
          <a:xfrm>
            <a:off x="1180900" y="1180875"/>
            <a:ext cx="3340198" cy="2781751"/>
          </a:xfrm>
          <a:prstGeom prst="rect">
            <a:avLst/>
          </a:prstGeom>
          <a:noFill/>
          <a:ln>
            <a:noFill/>
          </a:ln>
        </p:spPr>
      </p:pic>
      <p:sp>
        <p:nvSpPr>
          <p:cNvPr id="647" name="Google Shape;647;p24"/>
          <p:cNvSpPr txBox="1"/>
          <p:nvPr>
            <p:ph idx="1" type="body"/>
          </p:nvPr>
        </p:nvSpPr>
        <p:spPr>
          <a:xfrm>
            <a:off x="4693075" y="1180875"/>
            <a:ext cx="33402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A complex idea can be conveyed with just a single still image, namely making it possible to absorb large amounts of data quickly.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25"/>
          <p:cNvSpPr txBox="1"/>
          <p:nvPr>
            <p:ph idx="4294967295" type="title"/>
          </p:nvPr>
        </p:nvSpPr>
        <p:spPr>
          <a:xfrm>
            <a:off x="2194950" y="1881750"/>
            <a:ext cx="4754100" cy="1380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Trick or treat</a:t>
            </a:r>
            <a:r>
              <a:rPr b="0" lang="en" sz="4800"/>
              <a:t>?</a:t>
            </a:r>
            <a:endParaRPr b="0" sz="4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ANYCASE, USE BIG IMAGE</a:t>
            </a:r>
            <a:endParaRPr sz="4800"/>
          </a:p>
        </p:txBody>
      </p:sp>
      <p:sp>
        <p:nvSpPr>
          <p:cNvPr id="653" name="Google Shape;653;p25"/>
          <p:cNvSpPr/>
          <p:nvPr/>
        </p:nvSpPr>
        <p:spPr>
          <a:xfrm>
            <a:off x="1963350" y="1657950"/>
            <a:ext cx="5217300" cy="1827600"/>
          </a:xfrm>
          <a:prstGeom prst="frame">
            <a:avLst>
              <a:gd fmla="val 1812" name="adj1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57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26"/>
          <p:cNvSpPr txBox="1"/>
          <p:nvPr>
            <p:ph type="title"/>
          </p:nvPr>
        </p:nvSpPr>
        <p:spPr>
          <a:xfrm>
            <a:off x="1009650" y="205975"/>
            <a:ext cx="71211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scary charts to explain your ideas</a:t>
            </a:r>
            <a:endParaRPr/>
          </a:p>
        </p:txBody>
      </p:sp>
      <p:sp>
        <p:nvSpPr>
          <p:cNvPr id="659" name="Google Shape;659;p26"/>
          <p:cNvSpPr/>
          <p:nvPr/>
        </p:nvSpPr>
        <p:spPr>
          <a:xfrm>
            <a:off x="1893750" y="1503725"/>
            <a:ext cx="2308500" cy="1996500"/>
          </a:xfrm>
          <a:prstGeom prst="triangle">
            <a:avLst>
              <a:gd fmla="val 50000" name="adj"/>
            </a:avLst>
          </a:prstGeom>
          <a:noFill/>
          <a:ln cap="flat" cmpd="sng" w="152400">
            <a:solidFill>
              <a:srgbClr val="FF6D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0" name="Google Shape;660;p26"/>
          <p:cNvSpPr/>
          <p:nvPr/>
        </p:nvSpPr>
        <p:spPr>
          <a:xfrm flipH="1" rot="10800000">
            <a:off x="3417750" y="1503725"/>
            <a:ext cx="2308500" cy="1996500"/>
          </a:xfrm>
          <a:prstGeom prst="triangle">
            <a:avLst>
              <a:gd fmla="val 50000" name="adj"/>
            </a:avLst>
          </a:prstGeom>
          <a:noFill/>
          <a:ln cap="flat" cmpd="sng" w="152400">
            <a:solidFill>
              <a:srgbClr val="6E45B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1" name="Google Shape;661;p26"/>
          <p:cNvSpPr/>
          <p:nvPr/>
        </p:nvSpPr>
        <p:spPr>
          <a:xfrm>
            <a:off x="4941750" y="1503725"/>
            <a:ext cx="2308500" cy="1996500"/>
          </a:xfrm>
          <a:prstGeom prst="triangle">
            <a:avLst>
              <a:gd fmla="val 50000" name="adj"/>
            </a:avLst>
          </a:prstGeom>
          <a:noFill/>
          <a:ln cap="flat" cmpd="sng" w="152400">
            <a:solidFill>
              <a:srgbClr val="6B9B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2" name="Google Shape;662;p26"/>
          <p:cNvSpPr txBox="1"/>
          <p:nvPr/>
        </p:nvSpPr>
        <p:spPr>
          <a:xfrm>
            <a:off x="2233925" y="2775675"/>
            <a:ext cx="1619100" cy="64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4A00"/>
                </a:solidFill>
                <a:latin typeface="Arvo"/>
                <a:ea typeface="Arvo"/>
                <a:cs typeface="Arvo"/>
                <a:sym typeface="Arvo"/>
              </a:rPr>
              <a:t>Orange</a:t>
            </a:r>
            <a:endParaRPr b="1">
              <a:solidFill>
                <a:srgbClr val="FF4A00"/>
              </a:solidFill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663" name="Google Shape;663;p26"/>
          <p:cNvSpPr txBox="1"/>
          <p:nvPr/>
        </p:nvSpPr>
        <p:spPr>
          <a:xfrm>
            <a:off x="5265225" y="2775675"/>
            <a:ext cx="1619100" cy="64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417D00"/>
                </a:solidFill>
                <a:latin typeface="Arvo"/>
                <a:ea typeface="Arvo"/>
                <a:cs typeface="Arvo"/>
                <a:sym typeface="Arvo"/>
              </a:rPr>
              <a:t>Green</a:t>
            </a:r>
            <a:endParaRPr b="1">
              <a:solidFill>
                <a:srgbClr val="417D00"/>
              </a:solidFill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664" name="Google Shape;664;p26"/>
          <p:cNvSpPr txBox="1"/>
          <p:nvPr/>
        </p:nvSpPr>
        <p:spPr>
          <a:xfrm>
            <a:off x="3760650" y="1825475"/>
            <a:ext cx="1619100" cy="64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593094"/>
                </a:solidFill>
                <a:latin typeface="Arvo"/>
                <a:ea typeface="Arvo"/>
                <a:cs typeface="Arvo"/>
                <a:sym typeface="Arvo"/>
              </a:rPr>
              <a:t>Purple</a:t>
            </a:r>
            <a:endParaRPr b="1">
              <a:solidFill>
                <a:srgbClr val="593094"/>
              </a:solidFill>
              <a:latin typeface="Arvo"/>
              <a:ea typeface="Arvo"/>
              <a:cs typeface="Arvo"/>
              <a:sym typeface="Arv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27"/>
          <p:cNvSpPr txBox="1"/>
          <p:nvPr>
            <p:ph type="title"/>
          </p:nvPr>
        </p:nvSpPr>
        <p:spPr>
          <a:xfrm>
            <a:off x="1009650" y="205975"/>
            <a:ext cx="71211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magic tables to compare data</a:t>
            </a:r>
            <a:endParaRPr/>
          </a:p>
        </p:txBody>
      </p:sp>
      <p:graphicFrame>
        <p:nvGraphicFramePr>
          <p:cNvPr id="670" name="Google Shape;670;p27"/>
          <p:cNvGraphicFramePr/>
          <p:nvPr/>
        </p:nvGraphicFramePr>
        <p:xfrm>
          <a:off x="1294900" y="1327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{57141E61-FCFF-405A-80FF-CA5253D43153}</a:tableStyleId>
              </a:tblPr>
              <a:tblGrid>
                <a:gridCol w="1638550"/>
                <a:gridCol w="1638550"/>
                <a:gridCol w="1638550"/>
                <a:gridCol w="1638550"/>
              </a:tblGrid>
              <a:tr h="6174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rgbClr val="593094"/>
                        </a:solidFill>
                        <a:latin typeface="Arvo"/>
                        <a:ea typeface="Arvo"/>
                        <a:cs typeface="Arvo"/>
                        <a:sym typeface="Arvo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593094"/>
                          </a:solidFill>
                          <a:latin typeface="Arvo"/>
                          <a:ea typeface="Arvo"/>
                          <a:cs typeface="Arvo"/>
                          <a:sym typeface="Arvo"/>
                        </a:rPr>
                        <a:t>A</a:t>
                      </a:r>
                      <a:endParaRPr sz="1100">
                        <a:solidFill>
                          <a:srgbClr val="593094"/>
                        </a:solidFill>
                        <a:latin typeface="Arvo"/>
                        <a:ea typeface="Arvo"/>
                        <a:cs typeface="Arvo"/>
                        <a:sym typeface="Arv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593094"/>
                          </a:solidFill>
                          <a:latin typeface="Arvo"/>
                          <a:ea typeface="Arvo"/>
                          <a:cs typeface="Arvo"/>
                          <a:sym typeface="Arvo"/>
                        </a:rPr>
                        <a:t>B</a:t>
                      </a:r>
                      <a:endParaRPr sz="1100">
                        <a:solidFill>
                          <a:srgbClr val="593094"/>
                        </a:solidFill>
                        <a:latin typeface="Arvo"/>
                        <a:ea typeface="Arvo"/>
                        <a:cs typeface="Arvo"/>
                        <a:sym typeface="Arv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593094"/>
                          </a:solidFill>
                          <a:latin typeface="Arvo"/>
                          <a:ea typeface="Arvo"/>
                          <a:cs typeface="Arvo"/>
                          <a:sym typeface="Arvo"/>
                        </a:rPr>
                        <a:t>C</a:t>
                      </a:r>
                      <a:endParaRPr sz="1100">
                        <a:solidFill>
                          <a:srgbClr val="593094"/>
                        </a:solidFill>
                        <a:latin typeface="Arvo"/>
                        <a:ea typeface="Arvo"/>
                        <a:cs typeface="Arvo"/>
                        <a:sym typeface="Arv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174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593094"/>
                          </a:solidFill>
                          <a:latin typeface="Arvo"/>
                          <a:ea typeface="Arvo"/>
                          <a:cs typeface="Arvo"/>
                          <a:sym typeface="Arvo"/>
                        </a:rPr>
                        <a:t>Yellow</a:t>
                      </a:r>
                      <a:endParaRPr sz="1100">
                        <a:solidFill>
                          <a:srgbClr val="593094"/>
                        </a:solidFill>
                        <a:latin typeface="Arvo"/>
                        <a:ea typeface="Arvo"/>
                        <a:cs typeface="Arvo"/>
                        <a:sym typeface="Arvo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272C3B"/>
                          </a:solidFill>
                          <a:latin typeface="Arvo"/>
                          <a:ea typeface="Arvo"/>
                          <a:cs typeface="Arvo"/>
                          <a:sym typeface="Arvo"/>
                        </a:rPr>
                        <a:t>10</a:t>
                      </a:r>
                      <a:endParaRPr b="1" sz="1800">
                        <a:solidFill>
                          <a:srgbClr val="272C3B"/>
                        </a:solidFill>
                        <a:latin typeface="Arvo"/>
                        <a:ea typeface="Arvo"/>
                        <a:cs typeface="Arvo"/>
                        <a:sym typeface="Arv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272C3B"/>
                          </a:solidFill>
                          <a:latin typeface="Arvo"/>
                          <a:ea typeface="Arvo"/>
                          <a:cs typeface="Arvo"/>
                          <a:sym typeface="Arvo"/>
                        </a:rPr>
                        <a:t>20</a:t>
                      </a:r>
                      <a:endParaRPr b="1" sz="1800">
                        <a:solidFill>
                          <a:srgbClr val="272C3B"/>
                        </a:solidFill>
                        <a:latin typeface="Arvo"/>
                        <a:ea typeface="Arvo"/>
                        <a:cs typeface="Arvo"/>
                        <a:sym typeface="Arv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272C3B"/>
                          </a:solidFill>
                          <a:latin typeface="Arvo"/>
                          <a:ea typeface="Arvo"/>
                          <a:cs typeface="Arvo"/>
                          <a:sym typeface="Arvo"/>
                        </a:rPr>
                        <a:t>7</a:t>
                      </a:r>
                      <a:endParaRPr b="1" sz="1800">
                        <a:solidFill>
                          <a:srgbClr val="272C3B"/>
                        </a:solidFill>
                        <a:latin typeface="Arvo"/>
                        <a:ea typeface="Arvo"/>
                        <a:cs typeface="Arvo"/>
                        <a:sym typeface="Arv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174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593094"/>
                          </a:solidFill>
                          <a:latin typeface="Arvo"/>
                          <a:ea typeface="Arvo"/>
                          <a:cs typeface="Arvo"/>
                          <a:sym typeface="Arvo"/>
                        </a:rPr>
                        <a:t>Blue</a:t>
                      </a:r>
                      <a:endParaRPr sz="1100">
                        <a:solidFill>
                          <a:srgbClr val="593094"/>
                        </a:solidFill>
                        <a:latin typeface="Arvo"/>
                        <a:ea typeface="Arvo"/>
                        <a:cs typeface="Arvo"/>
                        <a:sym typeface="Arvo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272C3B"/>
                          </a:solidFill>
                          <a:latin typeface="Arvo"/>
                          <a:ea typeface="Arvo"/>
                          <a:cs typeface="Arvo"/>
                          <a:sym typeface="Arvo"/>
                        </a:rPr>
                        <a:t>30</a:t>
                      </a:r>
                      <a:endParaRPr b="1" sz="1800">
                        <a:solidFill>
                          <a:srgbClr val="272C3B"/>
                        </a:solidFill>
                        <a:latin typeface="Arvo"/>
                        <a:ea typeface="Arvo"/>
                        <a:cs typeface="Arvo"/>
                        <a:sym typeface="Arv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272C3B"/>
                          </a:solidFill>
                          <a:latin typeface="Arvo"/>
                          <a:ea typeface="Arvo"/>
                          <a:cs typeface="Arvo"/>
                          <a:sym typeface="Arvo"/>
                        </a:rPr>
                        <a:t>15</a:t>
                      </a:r>
                      <a:endParaRPr b="1" sz="1800">
                        <a:solidFill>
                          <a:srgbClr val="272C3B"/>
                        </a:solidFill>
                        <a:latin typeface="Arvo"/>
                        <a:ea typeface="Arvo"/>
                        <a:cs typeface="Arvo"/>
                        <a:sym typeface="Arv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272C3B"/>
                          </a:solidFill>
                          <a:latin typeface="Arvo"/>
                          <a:ea typeface="Arvo"/>
                          <a:cs typeface="Arvo"/>
                          <a:sym typeface="Arvo"/>
                        </a:rPr>
                        <a:t>10</a:t>
                      </a:r>
                      <a:endParaRPr b="1" sz="1800">
                        <a:solidFill>
                          <a:srgbClr val="272C3B"/>
                        </a:solidFill>
                        <a:latin typeface="Arvo"/>
                        <a:ea typeface="Arvo"/>
                        <a:cs typeface="Arvo"/>
                        <a:sym typeface="Arv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174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593094"/>
                          </a:solidFill>
                          <a:latin typeface="Arvo"/>
                          <a:ea typeface="Arvo"/>
                          <a:cs typeface="Arvo"/>
                          <a:sym typeface="Arvo"/>
                        </a:rPr>
                        <a:t>Orange</a:t>
                      </a:r>
                      <a:endParaRPr sz="1100">
                        <a:solidFill>
                          <a:srgbClr val="593094"/>
                        </a:solidFill>
                        <a:latin typeface="Arvo"/>
                        <a:ea typeface="Arvo"/>
                        <a:cs typeface="Arvo"/>
                        <a:sym typeface="Arvo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272C3B"/>
                          </a:solidFill>
                          <a:latin typeface="Arvo"/>
                          <a:ea typeface="Arvo"/>
                          <a:cs typeface="Arvo"/>
                          <a:sym typeface="Arvo"/>
                        </a:rPr>
                        <a:t>5</a:t>
                      </a:r>
                      <a:endParaRPr b="1" sz="1800">
                        <a:solidFill>
                          <a:srgbClr val="272C3B"/>
                        </a:solidFill>
                        <a:latin typeface="Arvo"/>
                        <a:ea typeface="Arvo"/>
                        <a:cs typeface="Arvo"/>
                        <a:sym typeface="Arv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272C3B"/>
                          </a:solidFill>
                          <a:latin typeface="Arvo"/>
                          <a:ea typeface="Arvo"/>
                          <a:cs typeface="Arvo"/>
                          <a:sym typeface="Arvo"/>
                        </a:rPr>
                        <a:t>24</a:t>
                      </a:r>
                      <a:endParaRPr b="1" sz="1800">
                        <a:solidFill>
                          <a:srgbClr val="272C3B"/>
                        </a:solidFill>
                        <a:latin typeface="Arvo"/>
                        <a:ea typeface="Arvo"/>
                        <a:cs typeface="Arvo"/>
                        <a:sym typeface="Arv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rgbClr val="272C3B"/>
                          </a:solidFill>
                          <a:latin typeface="Arvo"/>
                          <a:ea typeface="Arvo"/>
                          <a:cs typeface="Arvo"/>
                          <a:sym typeface="Arvo"/>
                        </a:rPr>
                        <a:t>16</a:t>
                      </a:r>
                      <a:endParaRPr b="1" sz="1800">
                        <a:solidFill>
                          <a:srgbClr val="272C3B"/>
                        </a:solidFill>
                        <a:latin typeface="Arvo"/>
                        <a:ea typeface="Arvo"/>
                        <a:cs typeface="Arvo"/>
                        <a:sym typeface="Arv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74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28"/>
          <p:cNvSpPr/>
          <p:nvPr/>
        </p:nvSpPr>
        <p:spPr>
          <a:xfrm>
            <a:off x="667125" y="866384"/>
            <a:ext cx="8171736" cy="3892835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FF6D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6" name="Google Shape;676;p28"/>
          <p:cNvSpPr txBox="1"/>
          <p:nvPr>
            <p:ph idx="4294967295" type="title"/>
          </p:nvPr>
        </p:nvSpPr>
        <p:spPr>
          <a:xfrm>
            <a:off x="1009650" y="-22625"/>
            <a:ext cx="71211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Thrilling Maps</a:t>
            </a:r>
            <a:endParaRPr/>
          </a:p>
        </p:txBody>
      </p:sp>
      <p:sp>
        <p:nvSpPr>
          <p:cNvPr id="677" name="Google Shape;677;p28"/>
          <p:cNvSpPr/>
          <p:nvPr/>
        </p:nvSpPr>
        <p:spPr>
          <a:xfrm>
            <a:off x="2077150" y="1695100"/>
            <a:ext cx="595200" cy="3531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rgbClr val="272C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6D00"/>
                </a:solidFill>
                <a:latin typeface="Arvo"/>
                <a:ea typeface="Arvo"/>
                <a:cs typeface="Arvo"/>
                <a:sym typeface="Arvo"/>
              </a:rPr>
              <a:t>our office</a:t>
            </a:r>
            <a:endParaRPr sz="800">
              <a:solidFill>
                <a:srgbClr val="FF6D00"/>
              </a:solidFill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678" name="Google Shape;678;p28"/>
          <p:cNvSpPr/>
          <p:nvPr/>
        </p:nvSpPr>
        <p:spPr>
          <a:xfrm>
            <a:off x="1339125" y="2112175"/>
            <a:ext cx="152172" cy="152172"/>
          </a:xfrm>
          <a:prstGeom prst="lightningBolt">
            <a:avLst/>
          </a:prstGeom>
          <a:solidFill>
            <a:srgbClr val="272C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9" name="Google Shape;679;p28"/>
          <p:cNvSpPr/>
          <p:nvPr/>
        </p:nvSpPr>
        <p:spPr>
          <a:xfrm>
            <a:off x="3043700" y="3275025"/>
            <a:ext cx="152172" cy="152172"/>
          </a:xfrm>
          <a:prstGeom prst="lightningBolt">
            <a:avLst/>
          </a:prstGeom>
          <a:solidFill>
            <a:srgbClr val="272C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0" name="Google Shape;680;p28"/>
          <p:cNvSpPr/>
          <p:nvPr/>
        </p:nvSpPr>
        <p:spPr>
          <a:xfrm>
            <a:off x="3987425" y="1844775"/>
            <a:ext cx="152172" cy="152172"/>
          </a:xfrm>
          <a:prstGeom prst="lightningBolt">
            <a:avLst/>
          </a:prstGeom>
          <a:solidFill>
            <a:srgbClr val="272C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1" name="Google Shape;681;p28"/>
          <p:cNvSpPr/>
          <p:nvPr/>
        </p:nvSpPr>
        <p:spPr>
          <a:xfrm>
            <a:off x="4676900" y="3945050"/>
            <a:ext cx="152172" cy="152172"/>
          </a:xfrm>
          <a:prstGeom prst="lightningBolt">
            <a:avLst/>
          </a:prstGeom>
          <a:solidFill>
            <a:srgbClr val="272C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2" name="Google Shape;682;p28"/>
          <p:cNvSpPr/>
          <p:nvPr/>
        </p:nvSpPr>
        <p:spPr>
          <a:xfrm>
            <a:off x="6854825" y="2326125"/>
            <a:ext cx="152172" cy="152172"/>
          </a:xfrm>
          <a:prstGeom prst="lightningBolt">
            <a:avLst/>
          </a:prstGeom>
          <a:solidFill>
            <a:srgbClr val="272C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3" name="Google Shape;683;p28"/>
          <p:cNvSpPr/>
          <p:nvPr/>
        </p:nvSpPr>
        <p:spPr>
          <a:xfrm>
            <a:off x="7628100" y="4036800"/>
            <a:ext cx="152172" cy="152172"/>
          </a:xfrm>
          <a:prstGeom prst="lightningBolt">
            <a:avLst/>
          </a:prstGeom>
          <a:solidFill>
            <a:srgbClr val="272C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87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p29"/>
          <p:cNvSpPr txBox="1"/>
          <p:nvPr>
            <p:ph idx="4294967295" type="ctrTitle"/>
          </p:nvPr>
        </p:nvSpPr>
        <p:spPr>
          <a:xfrm>
            <a:off x="685800" y="2269142"/>
            <a:ext cx="77724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0"/>
              <a:t>89,526,124</a:t>
            </a:r>
            <a:endParaRPr sz="16000"/>
          </a:p>
        </p:txBody>
      </p:sp>
      <p:sp>
        <p:nvSpPr>
          <p:cNvPr id="689" name="Google Shape;689;p29"/>
          <p:cNvSpPr txBox="1"/>
          <p:nvPr>
            <p:ph idx="4294967295" type="subTitle"/>
          </p:nvPr>
        </p:nvSpPr>
        <p:spPr>
          <a:xfrm>
            <a:off x="1851800" y="2916250"/>
            <a:ext cx="54405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Whoa! That’s a big scary number, aren’t you frightened?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93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30"/>
          <p:cNvSpPr txBox="1"/>
          <p:nvPr>
            <p:ph idx="4294967295" type="ctrTitle"/>
          </p:nvPr>
        </p:nvSpPr>
        <p:spPr>
          <a:xfrm>
            <a:off x="685800" y="952800"/>
            <a:ext cx="7772400" cy="89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FF6D00"/>
                </a:solidFill>
              </a:rPr>
              <a:t>89,526,124 </a:t>
            </a:r>
            <a:r>
              <a:rPr lang="en" sz="4800">
                <a:solidFill>
                  <a:srgbClr val="FF6D00"/>
                </a:solidFill>
              </a:rPr>
              <a:t>treats</a:t>
            </a:r>
            <a:endParaRPr sz="4800">
              <a:solidFill>
                <a:srgbClr val="FF6D00"/>
              </a:solidFill>
            </a:endParaRPr>
          </a:p>
        </p:txBody>
      </p:sp>
      <p:sp>
        <p:nvSpPr>
          <p:cNvPr id="695" name="Google Shape;695;p30"/>
          <p:cNvSpPr txBox="1"/>
          <p:nvPr>
            <p:ph idx="4294967295" type="subTitle"/>
          </p:nvPr>
        </p:nvSpPr>
        <p:spPr>
          <a:xfrm>
            <a:off x="685800" y="141130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That’s a lot of sugar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696" name="Google Shape;696;p30"/>
          <p:cNvSpPr txBox="1"/>
          <p:nvPr>
            <p:ph idx="4294967295" type="ctrTitle"/>
          </p:nvPr>
        </p:nvSpPr>
        <p:spPr>
          <a:xfrm>
            <a:off x="685800" y="3581700"/>
            <a:ext cx="7772400" cy="89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FF6D00"/>
                </a:solidFill>
              </a:rPr>
              <a:t>100%</a:t>
            </a:r>
            <a:endParaRPr sz="7200">
              <a:solidFill>
                <a:srgbClr val="FF6D00"/>
              </a:solidFill>
            </a:endParaRPr>
          </a:p>
        </p:txBody>
      </p:sp>
      <p:sp>
        <p:nvSpPr>
          <p:cNvPr id="697" name="Google Shape;697;p30"/>
          <p:cNvSpPr txBox="1"/>
          <p:nvPr>
            <p:ph idx="4294967295" type="subTitle"/>
          </p:nvPr>
        </p:nvSpPr>
        <p:spPr>
          <a:xfrm>
            <a:off x="685800" y="404020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Total success!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698" name="Google Shape;698;p30"/>
          <p:cNvSpPr txBox="1"/>
          <p:nvPr>
            <p:ph idx="4294967295" type="ctrTitle"/>
          </p:nvPr>
        </p:nvSpPr>
        <p:spPr>
          <a:xfrm>
            <a:off x="685800" y="2267250"/>
            <a:ext cx="7772400" cy="89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FF6D00"/>
                </a:solidFill>
              </a:rPr>
              <a:t>185,244</a:t>
            </a:r>
            <a:r>
              <a:rPr lang="en" sz="4800">
                <a:solidFill>
                  <a:srgbClr val="FF6D00"/>
                </a:solidFill>
              </a:rPr>
              <a:t> frights</a:t>
            </a:r>
            <a:endParaRPr sz="4800">
              <a:solidFill>
                <a:srgbClr val="FF6D00"/>
              </a:solidFill>
            </a:endParaRPr>
          </a:p>
        </p:txBody>
      </p:sp>
      <p:sp>
        <p:nvSpPr>
          <p:cNvPr id="699" name="Google Shape;699;p30"/>
          <p:cNvSpPr txBox="1"/>
          <p:nvPr>
            <p:ph idx="4294967295" type="subTitle"/>
          </p:nvPr>
        </p:nvSpPr>
        <p:spPr>
          <a:xfrm>
            <a:off x="685800" y="272575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And a lot of fear</a:t>
            </a:r>
            <a:endParaRPr sz="1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03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p31"/>
          <p:cNvSpPr txBox="1"/>
          <p:nvPr>
            <p:ph idx="4294967295" type="title"/>
          </p:nvPr>
        </p:nvSpPr>
        <p:spPr>
          <a:xfrm>
            <a:off x="1009650" y="205975"/>
            <a:ext cx="71211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705" name="Google Shape;705;p31"/>
          <p:cNvSpPr/>
          <p:nvPr/>
        </p:nvSpPr>
        <p:spPr>
          <a:xfrm>
            <a:off x="420088" y="1909238"/>
            <a:ext cx="2808000" cy="1325100"/>
          </a:xfrm>
          <a:prstGeom prst="homePlate">
            <a:avLst>
              <a:gd fmla="val 30129" name="adj"/>
            </a:avLst>
          </a:prstGeom>
          <a:noFill/>
          <a:ln cap="flat" cmpd="sng" w="762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rPr>
              <a:t>trick or treat?</a:t>
            </a:r>
            <a:endParaRPr>
              <a:solidFill>
                <a:srgbClr val="FFFFFF"/>
              </a:solidFill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706" name="Google Shape;706;p31"/>
          <p:cNvSpPr/>
          <p:nvPr/>
        </p:nvSpPr>
        <p:spPr>
          <a:xfrm>
            <a:off x="3089925" y="1909238"/>
            <a:ext cx="2862000" cy="1325100"/>
          </a:xfrm>
          <a:prstGeom prst="chevron">
            <a:avLst>
              <a:gd fmla="val 29853" name="adj"/>
            </a:avLst>
          </a:prstGeom>
          <a:noFill/>
          <a:ln cap="flat" cmpd="sng" w="762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rPr>
              <a:t>candies</a:t>
            </a:r>
            <a:endParaRPr>
              <a:solidFill>
                <a:srgbClr val="FFFFFF"/>
              </a:solidFill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707" name="Google Shape;707;p31"/>
          <p:cNvSpPr/>
          <p:nvPr/>
        </p:nvSpPr>
        <p:spPr>
          <a:xfrm>
            <a:off x="5807675" y="1909238"/>
            <a:ext cx="2862000" cy="1325100"/>
          </a:xfrm>
          <a:prstGeom prst="chevron">
            <a:avLst>
              <a:gd fmla="val 29853" name="adj"/>
            </a:avLst>
          </a:prstGeom>
          <a:noFill/>
          <a:ln cap="flat" cmpd="sng" w="762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rPr>
              <a:t>stomach ache</a:t>
            </a:r>
            <a:endParaRPr>
              <a:solidFill>
                <a:srgbClr val="FFFFFF"/>
              </a:solidFill>
              <a:latin typeface="Arvo"/>
              <a:ea typeface="Arvo"/>
              <a:cs typeface="Arvo"/>
              <a:sym typeface="Arvo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1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p32"/>
          <p:cNvSpPr txBox="1"/>
          <p:nvPr>
            <p:ph type="title"/>
          </p:nvPr>
        </p:nvSpPr>
        <p:spPr>
          <a:xfrm>
            <a:off x="1009650" y="205975"/>
            <a:ext cx="71211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mysterious concepts</a:t>
            </a:r>
            <a:endParaRPr/>
          </a:p>
        </p:txBody>
      </p:sp>
      <p:sp>
        <p:nvSpPr>
          <p:cNvPr id="713" name="Google Shape;713;p32"/>
          <p:cNvSpPr txBox="1"/>
          <p:nvPr>
            <p:ph idx="1" type="body"/>
          </p:nvPr>
        </p:nvSpPr>
        <p:spPr>
          <a:xfrm>
            <a:off x="1214525" y="1276350"/>
            <a:ext cx="2143800" cy="122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000"/>
              <a:t>Orange</a:t>
            </a:r>
            <a:endParaRPr b="1"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Is the color of pumpkins. The colour orange is named after the appearance of the ripe orange fruit.</a:t>
            </a:r>
            <a:endParaRPr sz="1000"/>
          </a:p>
        </p:txBody>
      </p:sp>
      <p:sp>
        <p:nvSpPr>
          <p:cNvPr id="714" name="Google Shape;714;p32"/>
          <p:cNvSpPr txBox="1"/>
          <p:nvPr>
            <p:ph idx="2" type="body"/>
          </p:nvPr>
        </p:nvSpPr>
        <p:spPr>
          <a:xfrm>
            <a:off x="3468063" y="1276350"/>
            <a:ext cx="2143800" cy="122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000"/>
              <a:t>Purple</a:t>
            </a:r>
            <a:endParaRPr b="1"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Is the colour of dusk before the dark night comes.  Is the color most often associated with royalty, magic, and mystery.</a:t>
            </a:r>
            <a:endParaRPr sz="1000"/>
          </a:p>
        </p:txBody>
      </p:sp>
      <p:sp>
        <p:nvSpPr>
          <p:cNvPr id="715" name="Google Shape;715;p32"/>
          <p:cNvSpPr txBox="1"/>
          <p:nvPr>
            <p:ph idx="3" type="body"/>
          </p:nvPr>
        </p:nvSpPr>
        <p:spPr>
          <a:xfrm>
            <a:off x="5721600" y="1276350"/>
            <a:ext cx="2143800" cy="122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000"/>
              <a:t>Red</a:t>
            </a:r>
            <a:endParaRPr b="1"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Is the color of blood, and because of this it has historically been associated with sacrifice, danger and courage. </a:t>
            </a:r>
            <a:endParaRPr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</p:txBody>
      </p:sp>
      <p:sp>
        <p:nvSpPr>
          <p:cNvPr id="716" name="Google Shape;716;p32"/>
          <p:cNvSpPr txBox="1"/>
          <p:nvPr>
            <p:ph idx="1" type="body"/>
          </p:nvPr>
        </p:nvSpPr>
        <p:spPr>
          <a:xfrm>
            <a:off x="1214525" y="2495550"/>
            <a:ext cx="2143800" cy="122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000"/>
              <a:t>Orange</a:t>
            </a:r>
            <a:endParaRPr b="1"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Is the color of pumpkins. The colour orange is named after the appearance of the ripe orange fruit.</a:t>
            </a:r>
            <a:endParaRPr sz="1000"/>
          </a:p>
        </p:txBody>
      </p:sp>
      <p:sp>
        <p:nvSpPr>
          <p:cNvPr id="717" name="Google Shape;717;p32"/>
          <p:cNvSpPr txBox="1"/>
          <p:nvPr>
            <p:ph idx="2" type="body"/>
          </p:nvPr>
        </p:nvSpPr>
        <p:spPr>
          <a:xfrm>
            <a:off x="3468063" y="2495550"/>
            <a:ext cx="2143800" cy="122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000"/>
              <a:t>Purple</a:t>
            </a:r>
            <a:endParaRPr b="1"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Is the colour of dusk before the dark night comes.  Is the color most often associated with royalty, magic, and mystery.</a:t>
            </a:r>
            <a:endParaRPr sz="1000"/>
          </a:p>
        </p:txBody>
      </p:sp>
      <p:sp>
        <p:nvSpPr>
          <p:cNvPr id="718" name="Google Shape;718;p32"/>
          <p:cNvSpPr txBox="1"/>
          <p:nvPr>
            <p:ph idx="3" type="body"/>
          </p:nvPr>
        </p:nvSpPr>
        <p:spPr>
          <a:xfrm>
            <a:off x="5721600" y="2495550"/>
            <a:ext cx="2143800" cy="122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000"/>
              <a:t>Red</a:t>
            </a:r>
            <a:endParaRPr b="1"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Is the color of blood, and because of this it has historically been associated with sacrifice, danger and courage. </a:t>
            </a:r>
            <a:endParaRPr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33"/>
          <p:cNvSpPr txBox="1"/>
          <p:nvPr>
            <p:ph idx="1" type="body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You can copy&amp;paste chilling graphs from </a:t>
            </a:r>
            <a:r>
              <a:rPr lang="en" u="sng">
                <a:solidFill>
                  <a:srgbClr val="FFFFFF"/>
                </a:solidFill>
                <a:hlinkClick r:id="rId3"/>
              </a:rPr>
              <a:t>Google Sheets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724" name="Google Shape;724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16450" y="617838"/>
            <a:ext cx="4711100" cy="3907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16"/>
          <p:cNvSpPr txBox="1"/>
          <p:nvPr>
            <p:ph type="title"/>
          </p:nvPr>
        </p:nvSpPr>
        <p:spPr>
          <a:xfrm>
            <a:off x="1009650" y="205975"/>
            <a:ext cx="71211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593" name="Google Shape;593;p16"/>
          <p:cNvSpPr txBox="1"/>
          <p:nvPr>
            <p:ph idx="2" type="body"/>
          </p:nvPr>
        </p:nvSpPr>
        <p:spPr>
          <a:xfrm>
            <a:off x="1358750" y="1466050"/>
            <a:ext cx="2949300" cy="292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100"/>
              <a:t>EDIT IN GOOGLE SLIDES</a:t>
            </a:r>
            <a:endParaRPr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100"/>
              <a:t>Click on the button under the presentation preview that says "Use as Google Slides Theme".</a:t>
            </a:r>
            <a:br>
              <a:rPr lang="en" sz="1100"/>
            </a:br>
            <a:r>
              <a:rPr lang="en" sz="1100"/>
              <a:t>You will get a copy of this document on your Google Drive and will be able to edit, add or delete slides.</a:t>
            </a:r>
            <a:br>
              <a:rPr lang="en" sz="1100"/>
            </a:br>
            <a:r>
              <a:rPr lang="en" sz="1100"/>
              <a:t>You have to be signed in to your Google account.</a:t>
            </a:r>
            <a:br>
              <a:rPr lang="en" sz="1100"/>
            </a:br>
            <a:endParaRPr sz="1100"/>
          </a:p>
        </p:txBody>
      </p:sp>
      <p:sp>
        <p:nvSpPr>
          <p:cNvPr id="594" name="Google Shape;594;p16"/>
          <p:cNvSpPr txBox="1"/>
          <p:nvPr>
            <p:ph idx="2" type="body"/>
          </p:nvPr>
        </p:nvSpPr>
        <p:spPr>
          <a:xfrm>
            <a:off x="4500176" y="1466050"/>
            <a:ext cx="3285000" cy="292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100"/>
              <a:t>EDIT IN POWERPOINT®</a:t>
            </a:r>
            <a:endParaRPr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100"/>
              <a:t>Click on the button under the presentation preview that says "Download as PowerPoint template". You will get a .pptx file that you can edit in PowerPoint.</a:t>
            </a:r>
            <a:endParaRPr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100"/>
              <a:t>Remember to download and install the fonts used in this presentation (you’ll find the links to the font files needed in the </a:t>
            </a:r>
            <a:r>
              <a:rPr lang="en" sz="1100" u="sng">
                <a:hlinkClick action="ppaction://hlinksldjump" r:id="rId3"/>
              </a:rPr>
              <a:t>Presentation design slide</a:t>
            </a:r>
            <a:r>
              <a:rPr lang="en" sz="1100"/>
              <a:t>)</a:t>
            </a:r>
            <a:endParaRPr sz="1100"/>
          </a:p>
        </p:txBody>
      </p:sp>
      <p:sp>
        <p:nvSpPr>
          <p:cNvPr id="595" name="Google Shape;595;p16"/>
          <p:cNvSpPr txBox="1"/>
          <p:nvPr>
            <p:ph idx="2" type="body"/>
          </p:nvPr>
        </p:nvSpPr>
        <p:spPr>
          <a:xfrm>
            <a:off x="1009650" y="4058325"/>
            <a:ext cx="6507900" cy="82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FFFFFF"/>
                </a:solidFill>
              </a:rPr>
              <a:t>More info on how to use this template at </a:t>
            </a:r>
            <a:r>
              <a:rPr b="1" lang="en" sz="1000" u="sng">
                <a:solidFill>
                  <a:srgbClr val="FFFFFF"/>
                </a:solidFill>
                <a:hlinkClick r:id="rId4"/>
              </a:rPr>
              <a:t>www.slidescarnival.com/help-use-presentation-template</a:t>
            </a:r>
            <a:endParaRPr b="1" sz="10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FFFFFF"/>
                </a:solidFill>
              </a:rPr>
              <a:t>This template is free to use under </a:t>
            </a:r>
            <a:r>
              <a:rPr lang="en" sz="1000" u="sng">
                <a:solidFill>
                  <a:srgbClr val="FFFFFF"/>
                </a:solidFill>
                <a:hlinkClick r:id="rId5"/>
              </a:rPr>
              <a:t>Creative Commons Attribution license</a:t>
            </a:r>
            <a:r>
              <a:rPr lang="en" sz="1000">
                <a:solidFill>
                  <a:srgbClr val="FFFFFF"/>
                </a:solidFill>
              </a:rPr>
              <a:t>. You can keep the Credits slide or mention SlidesCarnival and other resources used in a slide footer.</a:t>
            </a:r>
            <a:endParaRPr sz="10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28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34"/>
          <p:cNvSpPr txBox="1"/>
          <p:nvPr>
            <p:ph idx="4294967295" type="body"/>
          </p:nvPr>
        </p:nvSpPr>
        <p:spPr>
          <a:xfrm>
            <a:off x="651300" y="1387825"/>
            <a:ext cx="3573000" cy="238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Bigelow Rules"/>
                <a:ea typeface="Bigelow Rules"/>
                <a:cs typeface="Bigelow Rules"/>
                <a:sym typeface="Bigelow Rules"/>
              </a:rPr>
              <a:t>Android project</a:t>
            </a:r>
            <a:endParaRPr sz="3600">
              <a:solidFill>
                <a:srgbClr val="FFFFFF"/>
              </a:solidFill>
              <a:latin typeface="Bigelow Rules"/>
              <a:ea typeface="Bigelow Rules"/>
              <a:cs typeface="Bigelow Rules"/>
              <a:sym typeface="Bigelow Rules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Show and explain your web, app or software projects using these gadget templates.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730" name="Google Shape;730;p34"/>
          <p:cNvSpPr/>
          <p:nvPr/>
        </p:nvSpPr>
        <p:spPr>
          <a:xfrm>
            <a:off x="602600" y="1333050"/>
            <a:ext cx="7938900" cy="2477400"/>
          </a:xfrm>
          <a:prstGeom prst="frame">
            <a:avLst>
              <a:gd fmla="val 1812" name="adj1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1" name="Google Shape;731;p34"/>
          <p:cNvSpPr/>
          <p:nvPr/>
        </p:nvSpPr>
        <p:spPr>
          <a:xfrm>
            <a:off x="5375410" y="489800"/>
            <a:ext cx="2075120" cy="4163909"/>
          </a:xfrm>
          <a:custGeom>
            <a:rect b="b" l="l" r="r" t="t"/>
            <a:pathLst>
              <a:path extrusionOk="0" h="61841" w="30819">
                <a:moveTo>
                  <a:pt x="5160" y="2580"/>
                </a:moveTo>
                <a:lnTo>
                  <a:pt x="5295" y="2648"/>
                </a:lnTo>
                <a:lnTo>
                  <a:pt x="5363" y="2784"/>
                </a:lnTo>
                <a:lnTo>
                  <a:pt x="5363" y="2920"/>
                </a:lnTo>
                <a:lnTo>
                  <a:pt x="5363" y="3055"/>
                </a:lnTo>
                <a:lnTo>
                  <a:pt x="5295" y="3191"/>
                </a:lnTo>
                <a:lnTo>
                  <a:pt x="5160" y="3259"/>
                </a:lnTo>
                <a:lnTo>
                  <a:pt x="4888" y="3259"/>
                </a:lnTo>
                <a:lnTo>
                  <a:pt x="4752" y="3191"/>
                </a:lnTo>
                <a:lnTo>
                  <a:pt x="4684" y="3055"/>
                </a:lnTo>
                <a:lnTo>
                  <a:pt x="4684" y="2920"/>
                </a:lnTo>
                <a:lnTo>
                  <a:pt x="4684" y="2784"/>
                </a:lnTo>
                <a:lnTo>
                  <a:pt x="4752" y="2648"/>
                </a:lnTo>
                <a:lnTo>
                  <a:pt x="4888" y="2580"/>
                </a:lnTo>
                <a:close/>
                <a:moveTo>
                  <a:pt x="15410" y="2241"/>
                </a:moveTo>
                <a:lnTo>
                  <a:pt x="15681" y="2309"/>
                </a:lnTo>
                <a:lnTo>
                  <a:pt x="15885" y="2444"/>
                </a:lnTo>
                <a:lnTo>
                  <a:pt x="16021" y="2648"/>
                </a:lnTo>
                <a:lnTo>
                  <a:pt x="16088" y="2920"/>
                </a:lnTo>
                <a:lnTo>
                  <a:pt x="16021" y="3191"/>
                </a:lnTo>
                <a:lnTo>
                  <a:pt x="15885" y="3395"/>
                </a:lnTo>
                <a:lnTo>
                  <a:pt x="15681" y="3531"/>
                </a:lnTo>
                <a:lnTo>
                  <a:pt x="15410" y="3598"/>
                </a:lnTo>
                <a:lnTo>
                  <a:pt x="15138" y="3531"/>
                </a:lnTo>
                <a:lnTo>
                  <a:pt x="14934" y="3395"/>
                </a:lnTo>
                <a:lnTo>
                  <a:pt x="14799" y="3191"/>
                </a:lnTo>
                <a:lnTo>
                  <a:pt x="14731" y="2920"/>
                </a:lnTo>
                <a:lnTo>
                  <a:pt x="14799" y="2648"/>
                </a:lnTo>
                <a:lnTo>
                  <a:pt x="14934" y="2444"/>
                </a:lnTo>
                <a:lnTo>
                  <a:pt x="15138" y="2309"/>
                </a:lnTo>
                <a:lnTo>
                  <a:pt x="15410" y="2241"/>
                </a:lnTo>
                <a:close/>
                <a:moveTo>
                  <a:pt x="29393" y="5228"/>
                </a:moveTo>
                <a:lnTo>
                  <a:pt x="29461" y="5296"/>
                </a:lnTo>
                <a:lnTo>
                  <a:pt x="29461" y="54849"/>
                </a:lnTo>
                <a:lnTo>
                  <a:pt x="1426" y="54849"/>
                </a:lnTo>
                <a:lnTo>
                  <a:pt x="1426" y="5296"/>
                </a:lnTo>
                <a:lnTo>
                  <a:pt x="1494" y="5228"/>
                </a:lnTo>
                <a:close/>
                <a:moveTo>
                  <a:pt x="15410" y="544"/>
                </a:moveTo>
                <a:lnTo>
                  <a:pt x="19143" y="612"/>
                </a:lnTo>
                <a:lnTo>
                  <a:pt x="23012" y="747"/>
                </a:lnTo>
                <a:lnTo>
                  <a:pt x="26339" y="951"/>
                </a:lnTo>
                <a:lnTo>
                  <a:pt x="27560" y="1087"/>
                </a:lnTo>
                <a:lnTo>
                  <a:pt x="27560" y="1087"/>
                </a:lnTo>
                <a:lnTo>
                  <a:pt x="26339" y="1019"/>
                </a:lnTo>
                <a:lnTo>
                  <a:pt x="23012" y="815"/>
                </a:lnTo>
                <a:lnTo>
                  <a:pt x="19143" y="680"/>
                </a:lnTo>
                <a:lnTo>
                  <a:pt x="15410" y="612"/>
                </a:lnTo>
                <a:lnTo>
                  <a:pt x="11676" y="680"/>
                </a:lnTo>
                <a:lnTo>
                  <a:pt x="7807" y="815"/>
                </a:lnTo>
                <a:lnTo>
                  <a:pt x="4481" y="1019"/>
                </a:lnTo>
                <a:lnTo>
                  <a:pt x="3259" y="1087"/>
                </a:lnTo>
                <a:lnTo>
                  <a:pt x="2444" y="1223"/>
                </a:lnTo>
                <a:lnTo>
                  <a:pt x="1969" y="1358"/>
                </a:lnTo>
                <a:lnTo>
                  <a:pt x="1630" y="1494"/>
                </a:lnTo>
                <a:lnTo>
                  <a:pt x="1290" y="1698"/>
                </a:lnTo>
                <a:lnTo>
                  <a:pt x="1019" y="1901"/>
                </a:lnTo>
                <a:lnTo>
                  <a:pt x="815" y="2173"/>
                </a:lnTo>
                <a:lnTo>
                  <a:pt x="679" y="2444"/>
                </a:lnTo>
                <a:lnTo>
                  <a:pt x="544" y="2852"/>
                </a:lnTo>
                <a:lnTo>
                  <a:pt x="544" y="3259"/>
                </a:lnTo>
                <a:lnTo>
                  <a:pt x="544" y="58311"/>
                </a:lnTo>
                <a:lnTo>
                  <a:pt x="544" y="58718"/>
                </a:lnTo>
                <a:lnTo>
                  <a:pt x="476" y="58311"/>
                </a:lnTo>
                <a:lnTo>
                  <a:pt x="476" y="3259"/>
                </a:lnTo>
                <a:lnTo>
                  <a:pt x="544" y="2784"/>
                </a:lnTo>
                <a:lnTo>
                  <a:pt x="612" y="2444"/>
                </a:lnTo>
                <a:lnTo>
                  <a:pt x="747" y="2105"/>
                </a:lnTo>
                <a:lnTo>
                  <a:pt x="951" y="1834"/>
                </a:lnTo>
                <a:lnTo>
                  <a:pt x="1222" y="1630"/>
                </a:lnTo>
                <a:lnTo>
                  <a:pt x="1562" y="1426"/>
                </a:lnTo>
                <a:lnTo>
                  <a:pt x="1969" y="1290"/>
                </a:lnTo>
                <a:lnTo>
                  <a:pt x="2444" y="1155"/>
                </a:lnTo>
                <a:lnTo>
                  <a:pt x="3259" y="1087"/>
                </a:lnTo>
                <a:lnTo>
                  <a:pt x="4481" y="951"/>
                </a:lnTo>
                <a:lnTo>
                  <a:pt x="7807" y="747"/>
                </a:lnTo>
                <a:lnTo>
                  <a:pt x="11676" y="612"/>
                </a:lnTo>
                <a:lnTo>
                  <a:pt x="15410" y="544"/>
                </a:lnTo>
                <a:close/>
                <a:moveTo>
                  <a:pt x="27560" y="1087"/>
                </a:moveTo>
                <a:lnTo>
                  <a:pt x="28375" y="1155"/>
                </a:lnTo>
                <a:lnTo>
                  <a:pt x="28850" y="1290"/>
                </a:lnTo>
                <a:lnTo>
                  <a:pt x="29257" y="1426"/>
                </a:lnTo>
                <a:lnTo>
                  <a:pt x="29597" y="1630"/>
                </a:lnTo>
                <a:lnTo>
                  <a:pt x="29868" y="1834"/>
                </a:lnTo>
                <a:lnTo>
                  <a:pt x="30072" y="2105"/>
                </a:lnTo>
                <a:lnTo>
                  <a:pt x="30208" y="2444"/>
                </a:lnTo>
                <a:lnTo>
                  <a:pt x="30276" y="2784"/>
                </a:lnTo>
                <a:lnTo>
                  <a:pt x="30344" y="3259"/>
                </a:lnTo>
                <a:lnTo>
                  <a:pt x="30344" y="58311"/>
                </a:lnTo>
                <a:lnTo>
                  <a:pt x="30276" y="58718"/>
                </a:lnTo>
                <a:lnTo>
                  <a:pt x="30208" y="59125"/>
                </a:lnTo>
                <a:lnTo>
                  <a:pt x="30072" y="59465"/>
                </a:lnTo>
                <a:lnTo>
                  <a:pt x="29868" y="59736"/>
                </a:lnTo>
                <a:lnTo>
                  <a:pt x="29597" y="60008"/>
                </a:lnTo>
                <a:lnTo>
                  <a:pt x="29257" y="60144"/>
                </a:lnTo>
                <a:lnTo>
                  <a:pt x="28850" y="60347"/>
                </a:lnTo>
                <a:lnTo>
                  <a:pt x="28375" y="60415"/>
                </a:lnTo>
                <a:lnTo>
                  <a:pt x="26746" y="60687"/>
                </a:lnTo>
                <a:lnTo>
                  <a:pt x="23895" y="60958"/>
                </a:lnTo>
                <a:lnTo>
                  <a:pt x="22130" y="61094"/>
                </a:lnTo>
                <a:lnTo>
                  <a:pt x="20093" y="61230"/>
                </a:lnTo>
                <a:lnTo>
                  <a:pt x="17853" y="61298"/>
                </a:lnTo>
                <a:lnTo>
                  <a:pt x="12966" y="61298"/>
                </a:lnTo>
                <a:lnTo>
                  <a:pt x="10726" y="61230"/>
                </a:lnTo>
                <a:lnTo>
                  <a:pt x="8689" y="61094"/>
                </a:lnTo>
                <a:lnTo>
                  <a:pt x="6924" y="60958"/>
                </a:lnTo>
                <a:lnTo>
                  <a:pt x="4073" y="60687"/>
                </a:lnTo>
                <a:lnTo>
                  <a:pt x="2444" y="60415"/>
                </a:lnTo>
                <a:lnTo>
                  <a:pt x="1969" y="60347"/>
                </a:lnTo>
                <a:lnTo>
                  <a:pt x="1562" y="60144"/>
                </a:lnTo>
                <a:lnTo>
                  <a:pt x="1290" y="60008"/>
                </a:lnTo>
                <a:lnTo>
                  <a:pt x="951" y="59736"/>
                </a:lnTo>
                <a:lnTo>
                  <a:pt x="747" y="59465"/>
                </a:lnTo>
                <a:lnTo>
                  <a:pt x="612" y="59125"/>
                </a:lnTo>
                <a:lnTo>
                  <a:pt x="544" y="58718"/>
                </a:lnTo>
                <a:lnTo>
                  <a:pt x="544" y="58718"/>
                </a:lnTo>
                <a:lnTo>
                  <a:pt x="679" y="59125"/>
                </a:lnTo>
                <a:lnTo>
                  <a:pt x="815" y="59397"/>
                </a:lnTo>
                <a:lnTo>
                  <a:pt x="1019" y="59669"/>
                </a:lnTo>
                <a:lnTo>
                  <a:pt x="1290" y="59940"/>
                </a:lnTo>
                <a:lnTo>
                  <a:pt x="1630" y="60144"/>
                </a:lnTo>
                <a:lnTo>
                  <a:pt x="2037" y="60279"/>
                </a:lnTo>
                <a:lnTo>
                  <a:pt x="2444" y="60415"/>
                </a:lnTo>
                <a:lnTo>
                  <a:pt x="4073" y="60619"/>
                </a:lnTo>
                <a:lnTo>
                  <a:pt x="6924" y="60890"/>
                </a:lnTo>
                <a:lnTo>
                  <a:pt x="8689" y="61026"/>
                </a:lnTo>
                <a:lnTo>
                  <a:pt x="10726" y="61162"/>
                </a:lnTo>
                <a:lnTo>
                  <a:pt x="12966" y="61230"/>
                </a:lnTo>
                <a:lnTo>
                  <a:pt x="17853" y="61230"/>
                </a:lnTo>
                <a:lnTo>
                  <a:pt x="20093" y="61162"/>
                </a:lnTo>
                <a:lnTo>
                  <a:pt x="22130" y="61026"/>
                </a:lnTo>
                <a:lnTo>
                  <a:pt x="23895" y="60890"/>
                </a:lnTo>
                <a:lnTo>
                  <a:pt x="26746" y="60619"/>
                </a:lnTo>
                <a:lnTo>
                  <a:pt x="28375" y="60415"/>
                </a:lnTo>
                <a:lnTo>
                  <a:pt x="28850" y="60279"/>
                </a:lnTo>
                <a:lnTo>
                  <a:pt x="29190" y="60144"/>
                </a:lnTo>
                <a:lnTo>
                  <a:pt x="29529" y="59940"/>
                </a:lnTo>
                <a:lnTo>
                  <a:pt x="29800" y="59669"/>
                </a:lnTo>
                <a:lnTo>
                  <a:pt x="30004" y="59397"/>
                </a:lnTo>
                <a:lnTo>
                  <a:pt x="30140" y="59125"/>
                </a:lnTo>
                <a:lnTo>
                  <a:pt x="30276" y="58718"/>
                </a:lnTo>
                <a:lnTo>
                  <a:pt x="30276" y="58311"/>
                </a:lnTo>
                <a:lnTo>
                  <a:pt x="30276" y="3259"/>
                </a:lnTo>
                <a:lnTo>
                  <a:pt x="30276" y="2852"/>
                </a:lnTo>
                <a:lnTo>
                  <a:pt x="30140" y="2444"/>
                </a:lnTo>
                <a:lnTo>
                  <a:pt x="30004" y="2173"/>
                </a:lnTo>
                <a:lnTo>
                  <a:pt x="29800" y="1901"/>
                </a:lnTo>
                <a:lnTo>
                  <a:pt x="29529" y="1698"/>
                </a:lnTo>
                <a:lnTo>
                  <a:pt x="29190" y="1494"/>
                </a:lnTo>
                <a:lnTo>
                  <a:pt x="28850" y="1358"/>
                </a:lnTo>
                <a:lnTo>
                  <a:pt x="28375" y="1223"/>
                </a:lnTo>
                <a:lnTo>
                  <a:pt x="27560" y="1087"/>
                </a:lnTo>
                <a:close/>
                <a:moveTo>
                  <a:pt x="15410" y="1"/>
                </a:moveTo>
                <a:lnTo>
                  <a:pt x="11608" y="69"/>
                </a:lnTo>
                <a:lnTo>
                  <a:pt x="7739" y="204"/>
                </a:lnTo>
                <a:lnTo>
                  <a:pt x="4413" y="408"/>
                </a:lnTo>
                <a:lnTo>
                  <a:pt x="3191" y="544"/>
                </a:lnTo>
                <a:lnTo>
                  <a:pt x="2309" y="680"/>
                </a:lnTo>
                <a:lnTo>
                  <a:pt x="1765" y="815"/>
                </a:lnTo>
                <a:lnTo>
                  <a:pt x="1290" y="1019"/>
                </a:lnTo>
                <a:lnTo>
                  <a:pt x="883" y="1223"/>
                </a:lnTo>
                <a:lnTo>
                  <a:pt x="544" y="1494"/>
                </a:lnTo>
                <a:lnTo>
                  <a:pt x="340" y="1901"/>
                </a:lnTo>
                <a:lnTo>
                  <a:pt x="136" y="2241"/>
                </a:lnTo>
                <a:lnTo>
                  <a:pt x="1" y="2716"/>
                </a:lnTo>
                <a:lnTo>
                  <a:pt x="1" y="3259"/>
                </a:lnTo>
                <a:lnTo>
                  <a:pt x="1" y="58311"/>
                </a:lnTo>
                <a:lnTo>
                  <a:pt x="1" y="58854"/>
                </a:lnTo>
                <a:lnTo>
                  <a:pt x="136" y="59261"/>
                </a:lnTo>
                <a:lnTo>
                  <a:pt x="340" y="59736"/>
                </a:lnTo>
                <a:lnTo>
                  <a:pt x="612" y="60076"/>
                </a:lnTo>
                <a:lnTo>
                  <a:pt x="951" y="60347"/>
                </a:lnTo>
                <a:lnTo>
                  <a:pt x="1358" y="60619"/>
                </a:lnTo>
                <a:lnTo>
                  <a:pt x="1833" y="60823"/>
                </a:lnTo>
                <a:lnTo>
                  <a:pt x="2309" y="60958"/>
                </a:lnTo>
                <a:lnTo>
                  <a:pt x="4006" y="61162"/>
                </a:lnTo>
                <a:lnTo>
                  <a:pt x="6857" y="61501"/>
                </a:lnTo>
                <a:lnTo>
                  <a:pt x="8689" y="61637"/>
                </a:lnTo>
                <a:lnTo>
                  <a:pt x="10726" y="61705"/>
                </a:lnTo>
                <a:lnTo>
                  <a:pt x="12966" y="61773"/>
                </a:lnTo>
                <a:lnTo>
                  <a:pt x="15410" y="61841"/>
                </a:lnTo>
                <a:lnTo>
                  <a:pt x="17853" y="61773"/>
                </a:lnTo>
                <a:lnTo>
                  <a:pt x="20093" y="61705"/>
                </a:lnTo>
                <a:lnTo>
                  <a:pt x="22130" y="61637"/>
                </a:lnTo>
                <a:lnTo>
                  <a:pt x="23963" y="61501"/>
                </a:lnTo>
                <a:lnTo>
                  <a:pt x="26814" y="61162"/>
                </a:lnTo>
                <a:lnTo>
                  <a:pt x="28511" y="60958"/>
                </a:lnTo>
                <a:lnTo>
                  <a:pt x="28986" y="60823"/>
                </a:lnTo>
                <a:lnTo>
                  <a:pt x="29461" y="60619"/>
                </a:lnTo>
                <a:lnTo>
                  <a:pt x="29868" y="60347"/>
                </a:lnTo>
                <a:lnTo>
                  <a:pt x="30208" y="60076"/>
                </a:lnTo>
                <a:lnTo>
                  <a:pt x="30479" y="59736"/>
                </a:lnTo>
                <a:lnTo>
                  <a:pt x="30683" y="59261"/>
                </a:lnTo>
                <a:lnTo>
                  <a:pt x="30819" y="58854"/>
                </a:lnTo>
                <a:lnTo>
                  <a:pt x="30819" y="58311"/>
                </a:lnTo>
                <a:lnTo>
                  <a:pt x="30819" y="3259"/>
                </a:lnTo>
                <a:lnTo>
                  <a:pt x="30819" y="2716"/>
                </a:lnTo>
                <a:lnTo>
                  <a:pt x="30683" y="2241"/>
                </a:lnTo>
                <a:lnTo>
                  <a:pt x="30547" y="1901"/>
                </a:lnTo>
                <a:lnTo>
                  <a:pt x="30276" y="1494"/>
                </a:lnTo>
                <a:lnTo>
                  <a:pt x="29936" y="1223"/>
                </a:lnTo>
                <a:lnTo>
                  <a:pt x="29529" y="1019"/>
                </a:lnTo>
                <a:lnTo>
                  <a:pt x="29054" y="815"/>
                </a:lnTo>
                <a:lnTo>
                  <a:pt x="28511" y="680"/>
                </a:lnTo>
                <a:lnTo>
                  <a:pt x="27628" y="544"/>
                </a:lnTo>
                <a:lnTo>
                  <a:pt x="26406" y="408"/>
                </a:lnTo>
                <a:lnTo>
                  <a:pt x="23080" y="204"/>
                </a:lnTo>
                <a:lnTo>
                  <a:pt x="19211" y="69"/>
                </a:lnTo>
                <a:lnTo>
                  <a:pt x="15410" y="1"/>
                </a:lnTo>
                <a:close/>
              </a:path>
            </a:pathLst>
          </a:custGeom>
          <a:solidFill>
            <a:srgbClr val="593094"/>
          </a:solidFill>
          <a:ln cap="flat" cmpd="sng" w="9525">
            <a:solidFill>
              <a:srgbClr val="272C3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2" name="Google Shape;732;p34"/>
          <p:cNvSpPr/>
          <p:nvPr/>
        </p:nvSpPr>
        <p:spPr>
          <a:xfrm>
            <a:off x="5468725" y="839000"/>
            <a:ext cx="1888500" cy="3356100"/>
          </a:xfrm>
          <a:prstGeom prst="rect">
            <a:avLst/>
          </a:prstGeom>
          <a:solidFill>
            <a:srgbClr val="6E45B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rPr>
              <a:t>Place your scary screenshot here</a:t>
            </a:r>
            <a:endParaRPr sz="1000">
              <a:solidFill>
                <a:srgbClr val="FFFFFF"/>
              </a:solidFill>
              <a:latin typeface="Arvo"/>
              <a:ea typeface="Arvo"/>
              <a:cs typeface="Arvo"/>
              <a:sym typeface="Arvo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36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35"/>
          <p:cNvSpPr txBox="1"/>
          <p:nvPr>
            <p:ph idx="4294967295" type="body"/>
          </p:nvPr>
        </p:nvSpPr>
        <p:spPr>
          <a:xfrm>
            <a:off x="651300" y="1387825"/>
            <a:ext cx="3573000" cy="238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Bigelow Rules"/>
                <a:ea typeface="Bigelow Rules"/>
                <a:cs typeface="Bigelow Rules"/>
                <a:sym typeface="Bigelow Rules"/>
              </a:rPr>
              <a:t>iPhone project</a:t>
            </a:r>
            <a:endParaRPr sz="3600">
              <a:solidFill>
                <a:srgbClr val="FFFFFF"/>
              </a:solidFill>
              <a:latin typeface="Bigelow Rules"/>
              <a:ea typeface="Bigelow Rules"/>
              <a:cs typeface="Bigelow Rules"/>
              <a:sym typeface="Bigelow Rules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Show and explain your web, app or software projects using these gadget templates.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738" name="Google Shape;738;p35"/>
          <p:cNvSpPr/>
          <p:nvPr/>
        </p:nvSpPr>
        <p:spPr>
          <a:xfrm>
            <a:off x="602600" y="1333050"/>
            <a:ext cx="7938900" cy="2477400"/>
          </a:xfrm>
          <a:prstGeom prst="frame">
            <a:avLst>
              <a:gd fmla="val 1812" name="adj1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9" name="Google Shape;739;p35"/>
          <p:cNvSpPr/>
          <p:nvPr/>
        </p:nvSpPr>
        <p:spPr>
          <a:xfrm>
            <a:off x="5534021" y="623036"/>
            <a:ext cx="1863608" cy="3921828"/>
          </a:xfrm>
          <a:custGeom>
            <a:rect b="b" l="l" r="r" t="t"/>
            <a:pathLst>
              <a:path extrusionOk="0" h="54713" w="25999">
                <a:moveTo>
                  <a:pt x="12966" y="2173"/>
                </a:moveTo>
                <a:lnTo>
                  <a:pt x="13169" y="2240"/>
                </a:lnTo>
                <a:lnTo>
                  <a:pt x="13373" y="2308"/>
                </a:lnTo>
                <a:lnTo>
                  <a:pt x="13441" y="2512"/>
                </a:lnTo>
                <a:lnTo>
                  <a:pt x="13509" y="2716"/>
                </a:lnTo>
                <a:lnTo>
                  <a:pt x="13441" y="2919"/>
                </a:lnTo>
                <a:lnTo>
                  <a:pt x="13373" y="3123"/>
                </a:lnTo>
                <a:lnTo>
                  <a:pt x="13169" y="3191"/>
                </a:lnTo>
                <a:lnTo>
                  <a:pt x="12966" y="3259"/>
                </a:lnTo>
                <a:lnTo>
                  <a:pt x="12762" y="3191"/>
                </a:lnTo>
                <a:lnTo>
                  <a:pt x="12626" y="3123"/>
                </a:lnTo>
                <a:lnTo>
                  <a:pt x="12491" y="2919"/>
                </a:lnTo>
                <a:lnTo>
                  <a:pt x="12423" y="2716"/>
                </a:lnTo>
                <a:lnTo>
                  <a:pt x="12491" y="2512"/>
                </a:lnTo>
                <a:lnTo>
                  <a:pt x="12626" y="2308"/>
                </a:lnTo>
                <a:lnTo>
                  <a:pt x="12762" y="2240"/>
                </a:lnTo>
                <a:lnTo>
                  <a:pt x="12966" y="2173"/>
                </a:lnTo>
                <a:close/>
                <a:moveTo>
                  <a:pt x="14934" y="4480"/>
                </a:moveTo>
                <a:lnTo>
                  <a:pt x="15002" y="4548"/>
                </a:lnTo>
                <a:lnTo>
                  <a:pt x="15070" y="4684"/>
                </a:lnTo>
                <a:lnTo>
                  <a:pt x="15138" y="4752"/>
                </a:lnTo>
                <a:lnTo>
                  <a:pt x="15070" y="4888"/>
                </a:lnTo>
                <a:lnTo>
                  <a:pt x="15002" y="5024"/>
                </a:lnTo>
                <a:lnTo>
                  <a:pt x="14934" y="5024"/>
                </a:lnTo>
                <a:lnTo>
                  <a:pt x="14799" y="5091"/>
                </a:lnTo>
                <a:lnTo>
                  <a:pt x="11065" y="5091"/>
                </a:lnTo>
                <a:lnTo>
                  <a:pt x="10929" y="5024"/>
                </a:lnTo>
                <a:lnTo>
                  <a:pt x="10861" y="5024"/>
                </a:lnTo>
                <a:lnTo>
                  <a:pt x="10794" y="4888"/>
                </a:lnTo>
                <a:lnTo>
                  <a:pt x="10726" y="4752"/>
                </a:lnTo>
                <a:lnTo>
                  <a:pt x="10794" y="4684"/>
                </a:lnTo>
                <a:lnTo>
                  <a:pt x="10861" y="4548"/>
                </a:lnTo>
                <a:lnTo>
                  <a:pt x="10929" y="4480"/>
                </a:lnTo>
                <a:close/>
                <a:moveTo>
                  <a:pt x="23963" y="7807"/>
                </a:moveTo>
                <a:lnTo>
                  <a:pt x="23963" y="7875"/>
                </a:lnTo>
                <a:lnTo>
                  <a:pt x="23963" y="46771"/>
                </a:lnTo>
                <a:lnTo>
                  <a:pt x="23963" y="46838"/>
                </a:lnTo>
                <a:lnTo>
                  <a:pt x="1969" y="46838"/>
                </a:lnTo>
                <a:lnTo>
                  <a:pt x="1969" y="46771"/>
                </a:lnTo>
                <a:lnTo>
                  <a:pt x="1969" y="7875"/>
                </a:lnTo>
                <a:lnTo>
                  <a:pt x="1969" y="7807"/>
                </a:lnTo>
                <a:close/>
                <a:moveTo>
                  <a:pt x="12558" y="48536"/>
                </a:moveTo>
                <a:lnTo>
                  <a:pt x="12151" y="48671"/>
                </a:lnTo>
                <a:lnTo>
                  <a:pt x="11812" y="48875"/>
                </a:lnTo>
                <a:lnTo>
                  <a:pt x="11472" y="49146"/>
                </a:lnTo>
                <a:lnTo>
                  <a:pt x="11269" y="49418"/>
                </a:lnTo>
                <a:lnTo>
                  <a:pt x="11065" y="49825"/>
                </a:lnTo>
                <a:lnTo>
                  <a:pt x="10929" y="50165"/>
                </a:lnTo>
                <a:lnTo>
                  <a:pt x="10861" y="50640"/>
                </a:lnTo>
                <a:lnTo>
                  <a:pt x="10929" y="51047"/>
                </a:lnTo>
                <a:lnTo>
                  <a:pt x="11065" y="51454"/>
                </a:lnTo>
                <a:lnTo>
                  <a:pt x="11269" y="51794"/>
                </a:lnTo>
                <a:lnTo>
                  <a:pt x="11472" y="52065"/>
                </a:lnTo>
                <a:lnTo>
                  <a:pt x="11812" y="52337"/>
                </a:lnTo>
                <a:lnTo>
                  <a:pt x="12151" y="52541"/>
                </a:lnTo>
                <a:lnTo>
                  <a:pt x="12558" y="52676"/>
                </a:lnTo>
                <a:lnTo>
                  <a:pt x="12966" y="52744"/>
                </a:lnTo>
                <a:lnTo>
                  <a:pt x="13373" y="52676"/>
                </a:lnTo>
                <a:lnTo>
                  <a:pt x="13780" y="52541"/>
                </a:lnTo>
                <a:lnTo>
                  <a:pt x="14120" y="52337"/>
                </a:lnTo>
                <a:lnTo>
                  <a:pt x="14459" y="52065"/>
                </a:lnTo>
                <a:lnTo>
                  <a:pt x="14731" y="51794"/>
                </a:lnTo>
                <a:lnTo>
                  <a:pt x="14934" y="51454"/>
                </a:lnTo>
                <a:lnTo>
                  <a:pt x="15002" y="51047"/>
                </a:lnTo>
                <a:lnTo>
                  <a:pt x="15070" y="50640"/>
                </a:lnTo>
                <a:lnTo>
                  <a:pt x="15002" y="50165"/>
                </a:lnTo>
                <a:lnTo>
                  <a:pt x="14934" y="49825"/>
                </a:lnTo>
                <a:lnTo>
                  <a:pt x="14731" y="49418"/>
                </a:lnTo>
                <a:lnTo>
                  <a:pt x="14459" y="49146"/>
                </a:lnTo>
                <a:lnTo>
                  <a:pt x="14120" y="48875"/>
                </a:lnTo>
                <a:lnTo>
                  <a:pt x="13780" y="48671"/>
                </a:lnTo>
                <a:lnTo>
                  <a:pt x="13373" y="48536"/>
                </a:lnTo>
                <a:close/>
                <a:moveTo>
                  <a:pt x="12966" y="48332"/>
                </a:moveTo>
                <a:lnTo>
                  <a:pt x="13441" y="48400"/>
                </a:lnTo>
                <a:lnTo>
                  <a:pt x="13848" y="48536"/>
                </a:lnTo>
                <a:lnTo>
                  <a:pt x="14256" y="48739"/>
                </a:lnTo>
                <a:lnTo>
                  <a:pt x="14595" y="49011"/>
                </a:lnTo>
                <a:lnTo>
                  <a:pt x="14866" y="49350"/>
                </a:lnTo>
                <a:lnTo>
                  <a:pt x="15070" y="49757"/>
                </a:lnTo>
                <a:lnTo>
                  <a:pt x="15206" y="50165"/>
                </a:lnTo>
                <a:lnTo>
                  <a:pt x="15274" y="50640"/>
                </a:lnTo>
                <a:lnTo>
                  <a:pt x="15206" y="51047"/>
                </a:lnTo>
                <a:lnTo>
                  <a:pt x="15070" y="51522"/>
                </a:lnTo>
                <a:lnTo>
                  <a:pt x="14866" y="51862"/>
                </a:lnTo>
                <a:lnTo>
                  <a:pt x="14595" y="52201"/>
                </a:lnTo>
                <a:lnTo>
                  <a:pt x="14256" y="52473"/>
                </a:lnTo>
                <a:lnTo>
                  <a:pt x="13848" y="52676"/>
                </a:lnTo>
                <a:lnTo>
                  <a:pt x="13441" y="52812"/>
                </a:lnTo>
                <a:lnTo>
                  <a:pt x="12966" y="52880"/>
                </a:lnTo>
                <a:lnTo>
                  <a:pt x="12558" y="52812"/>
                </a:lnTo>
                <a:lnTo>
                  <a:pt x="12083" y="52676"/>
                </a:lnTo>
                <a:lnTo>
                  <a:pt x="11744" y="52473"/>
                </a:lnTo>
                <a:lnTo>
                  <a:pt x="11404" y="52201"/>
                </a:lnTo>
                <a:lnTo>
                  <a:pt x="11133" y="51862"/>
                </a:lnTo>
                <a:lnTo>
                  <a:pt x="10929" y="51522"/>
                </a:lnTo>
                <a:lnTo>
                  <a:pt x="10794" y="51047"/>
                </a:lnTo>
                <a:lnTo>
                  <a:pt x="10726" y="50640"/>
                </a:lnTo>
                <a:lnTo>
                  <a:pt x="10794" y="50165"/>
                </a:lnTo>
                <a:lnTo>
                  <a:pt x="10929" y="49757"/>
                </a:lnTo>
                <a:lnTo>
                  <a:pt x="11133" y="49350"/>
                </a:lnTo>
                <a:lnTo>
                  <a:pt x="11404" y="49011"/>
                </a:lnTo>
                <a:lnTo>
                  <a:pt x="11744" y="48739"/>
                </a:lnTo>
                <a:lnTo>
                  <a:pt x="12083" y="48536"/>
                </a:lnTo>
                <a:lnTo>
                  <a:pt x="12558" y="48400"/>
                </a:lnTo>
                <a:lnTo>
                  <a:pt x="12966" y="48332"/>
                </a:lnTo>
                <a:close/>
                <a:moveTo>
                  <a:pt x="3938" y="679"/>
                </a:moveTo>
                <a:lnTo>
                  <a:pt x="3259" y="747"/>
                </a:lnTo>
                <a:lnTo>
                  <a:pt x="2648" y="951"/>
                </a:lnTo>
                <a:lnTo>
                  <a:pt x="2105" y="1222"/>
                </a:lnTo>
                <a:lnTo>
                  <a:pt x="1630" y="1629"/>
                </a:lnTo>
                <a:lnTo>
                  <a:pt x="1290" y="2105"/>
                </a:lnTo>
                <a:lnTo>
                  <a:pt x="951" y="2648"/>
                </a:lnTo>
                <a:lnTo>
                  <a:pt x="747" y="3259"/>
                </a:lnTo>
                <a:lnTo>
                  <a:pt x="747" y="3870"/>
                </a:lnTo>
                <a:lnTo>
                  <a:pt x="747" y="50776"/>
                </a:lnTo>
                <a:lnTo>
                  <a:pt x="747" y="51387"/>
                </a:lnTo>
                <a:lnTo>
                  <a:pt x="951" y="51997"/>
                </a:lnTo>
                <a:lnTo>
                  <a:pt x="1290" y="52541"/>
                </a:lnTo>
                <a:lnTo>
                  <a:pt x="1630" y="53016"/>
                </a:lnTo>
                <a:lnTo>
                  <a:pt x="2105" y="53423"/>
                </a:lnTo>
                <a:lnTo>
                  <a:pt x="2648" y="53695"/>
                </a:lnTo>
                <a:lnTo>
                  <a:pt x="3259" y="53898"/>
                </a:lnTo>
                <a:lnTo>
                  <a:pt x="3938" y="53966"/>
                </a:lnTo>
                <a:lnTo>
                  <a:pt x="22062" y="53966"/>
                </a:lnTo>
                <a:lnTo>
                  <a:pt x="22741" y="53898"/>
                </a:lnTo>
                <a:lnTo>
                  <a:pt x="23352" y="53695"/>
                </a:lnTo>
                <a:lnTo>
                  <a:pt x="23895" y="53423"/>
                </a:lnTo>
                <a:lnTo>
                  <a:pt x="24370" y="53016"/>
                </a:lnTo>
                <a:lnTo>
                  <a:pt x="24709" y="52541"/>
                </a:lnTo>
                <a:lnTo>
                  <a:pt x="25049" y="51997"/>
                </a:lnTo>
                <a:lnTo>
                  <a:pt x="25252" y="51387"/>
                </a:lnTo>
                <a:lnTo>
                  <a:pt x="25320" y="50776"/>
                </a:lnTo>
                <a:lnTo>
                  <a:pt x="25320" y="3870"/>
                </a:lnTo>
                <a:lnTo>
                  <a:pt x="25252" y="3259"/>
                </a:lnTo>
                <a:lnTo>
                  <a:pt x="25049" y="2648"/>
                </a:lnTo>
                <a:lnTo>
                  <a:pt x="24709" y="2105"/>
                </a:lnTo>
                <a:lnTo>
                  <a:pt x="24370" y="1629"/>
                </a:lnTo>
                <a:lnTo>
                  <a:pt x="23895" y="1222"/>
                </a:lnTo>
                <a:lnTo>
                  <a:pt x="23352" y="951"/>
                </a:lnTo>
                <a:lnTo>
                  <a:pt x="22741" y="747"/>
                </a:lnTo>
                <a:lnTo>
                  <a:pt x="22062" y="679"/>
                </a:lnTo>
                <a:close/>
                <a:moveTo>
                  <a:pt x="22062" y="543"/>
                </a:moveTo>
                <a:lnTo>
                  <a:pt x="22741" y="611"/>
                </a:lnTo>
                <a:lnTo>
                  <a:pt x="23419" y="815"/>
                </a:lnTo>
                <a:lnTo>
                  <a:pt x="23963" y="1086"/>
                </a:lnTo>
                <a:lnTo>
                  <a:pt x="24438" y="1494"/>
                </a:lnTo>
                <a:lnTo>
                  <a:pt x="24845" y="2037"/>
                </a:lnTo>
                <a:lnTo>
                  <a:pt x="25184" y="2580"/>
                </a:lnTo>
                <a:lnTo>
                  <a:pt x="25388" y="3191"/>
                </a:lnTo>
                <a:lnTo>
                  <a:pt x="25456" y="3870"/>
                </a:lnTo>
                <a:lnTo>
                  <a:pt x="25456" y="50776"/>
                </a:lnTo>
                <a:lnTo>
                  <a:pt x="25388" y="51454"/>
                </a:lnTo>
                <a:lnTo>
                  <a:pt x="25184" y="52065"/>
                </a:lnTo>
                <a:lnTo>
                  <a:pt x="24845" y="52676"/>
                </a:lnTo>
                <a:lnTo>
                  <a:pt x="24438" y="53151"/>
                </a:lnTo>
                <a:lnTo>
                  <a:pt x="23963" y="53559"/>
                </a:lnTo>
                <a:lnTo>
                  <a:pt x="23419" y="53898"/>
                </a:lnTo>
                <a:lnTo>
                  <a:pt x="22741" y="54102"/>
                </a:lnTo>
                <a:lnTo>
                  <a:pt x="22062" y="54170"/>
                </a:lnTo>
                <a:lnTo>
                  <a:pt x="3938" y="54170"/>
                </a:lnTo>
                <a:lnTo>
                  <a:pt x="3259" y="54102"/>
                </a:lnTo>
                <a:lnTo>
                  <a:pt x="2580" y="53898"/>
                </a:lnTo>
                <a:lnTo>
                  <a:pt x="2037" y="53559"/>
                </a:lnTo>
                <a:lnTo>
                  <a:pt x="1562" y="53151"/>
                </a:lnTo>
                <a:lnTo>
                  <a:pt x="1154" y="52676"/>
                </a:lnTo>
                <a:lnTo>
                  <a:pt x="815" y="52065"/>
                </a:lnTo>
                <a:lnTo>
                  <a:pt x="611" y="51454"/>
                </a:lnTo>
                <a:lnTo>
                  <a:pt x="543" y="50776"/>
                </a:lnTo>
                <a:lnTo>
                  <a:pt x="543" y="3870"/>
                </a:lnTo>
                <a:lnTo>
                  <a:pt x="611" y="3191"/>
                </a:lnTo>
                <a:lnTo>
                  <a:pt x="815" y="2580"/>
                </a:lnTo>
                <a:lnTo>
                  <a:pt x="1154" y="2037"/>
                </a:lnTo>
                <a:lnTo>
                  <a:pt x="1562" y="1494"/>
                </a:lnTo>
                <a:lnTo>
                  <a:pt x="2037" y="1086"/>
                </a:lnTo>
                <a:lnTo>
                  <a:pt x="2580" y="815"/>
                </a:lnTo>
                <a:lnTo>
                  <a:pt x="3259" y="611"/>
                </a:lnTo>
                <a:lnTo>
                  <a:pt x="3938" y="543"/>
                </a:lnTo>
                <a:close/>
                <a:moveTo>
                  <a:pt x="3938" y="0"/>
                </a:moveTo>
                <a:lnTo>
                  <a:pt x="3123" y="68"/>
                </a:lnTo>
                <a:lnTo>
                  <a:pt x="2444" y="272"/>
                </a:lnTo>
                <a:lnTo>
                  <a:pt x="1765" y="611"/>
                </a:lnTo>
                <a:lnTo>
                  <a:pt x="1154" y="1154"/>
                </a:lnTo>
                <a:lnTo>
                  <a:pt x="679" y="1697"/>
                </a:lnTo>
                <a:lnTo>
                  <a:pt x="272" y="2376"/>
                </a:lnTo>
                <a:lnTo>
                  <a:pt x="68" y="3123"/>
                </a:lnTo>
                <a:lnTo>
                  <a:pt x="0" y="3870"/>
                </a:lnTo>
                <a:lnTo>
                  <a:pt x="0" y="50776"/>
                </a:lnTo>
                <a:lnTo>
                  <a:pt x="68" y="51522"/>
                </a:lnTo>
                <a:lnTo>
                  <a:pt x="272" y="52269"/>
                </a:lnTo>
                <a:lnTo>
                  <a:pt x="679" y="52948"/>
                </a:lnTo>
                <a:lnTo>
                  <a:pt x="1154" y="53559"/>
                </a:lnTo>
                <a:lnTo>
                  <a:pt x="1765" y="54034"/>
                </a:lnTo>
                <a:lnTo>
                  <a:pt x="2444" y="54373"/>
                </a:lnTo>
                <a:lnTo>
                  <a:pt x="3123" y="54645"/>
                </a:lnTo>
                <a:lnTo>
                  <a:pt x="3938" y="54713"/>
                </a:lnTo>
                <a:lnTo>
                  <a:pt x="22062" y="54713"/>
                </a:lnTo>
                <a:lnTo>
                  <a:pt x="22876" y="54645"/>
                </a:lnTo>
                <a:lnTo>
                  <a:pt x="23555" y="54373"/>
                </a:lnTo>
                <a:lnTo>
                  <a:pt x="24234" y="54034"/>
                </a:lnTo>
                <a:lnTo>
                  <a:pt x="24845" y="53559"/>
                </a:lnTo>
                <a:lnTo>
                  <a:pt x="25320" y="52948"/>
                </a:lnTo>
                <a:lnTo>
                  <a:pt x="25727" y="52269"/>
                </a:lnTo>
                <a:lnTo>
                  <a:pt x="25931" y="51522"/>
                </a:lnTo>
                <a:lnTo>
                  <a:pt x="25999" y="50776"/>
                </a:lnTo>
                <a:lnTo>
                  <a:pt x="25999" y="3870"/>
                </a:lnTo>
                <a:lnTo>
                  <a:pt x="25931" y="3123"/>
                </a:lnTo>
                <a:lnTo>
                  <a:pt x="25727" y="2376"/>
                </a:lnTo>
                <a:lnTo>
                  <a:pt x="25320" y="1697"/>
                </a:lnTo>
                <a:lnTo>
                  <a:pt x="24845" y="1154"/>
                </a:lnTo>
                <a:lnTo>
                  <a:pt x="24234" y="611"/>
                </a:lnTo>
                <a:lnTo>
                  <a:pt x="23555" y="272"/>
                </a:lnTo>
                <a:lnTo>
                  <a:pt x="22876" y="68"/>
                </a:lnTo>
                <a:lnTo>
                  <a:pt x="22062" y="0"/>
                </a:lnTo>
                <a:close/>
              </a:path>
            </a:pathLst>
          </a:custGeom>
          <a:solidFill>
            <a:srgbClr val="272C3B"/>
          </a:solidFill>
          <a:ln cap="flat" cmpd="sng" w="9525">
            <a:solidFill>
              <a:srgbClr val="6E45B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0" name="Google Shape;740;p35"/>
          <p:cNvSpPr/>
          <p:nvPr/>
        </p:nvSpPr>
        <p:spPr>
          <a:xfrm>
            <a:off x="5665750" y="1188850"/>
            <a:ext cx="1589700" cy="2811900"/>
          </a:xfrm>
          <a:prstGeom prst="rect">
            <a:avLst/>
          </a:prstGeom>
          <a:solidFill>
            <a:srgbClr val="3F455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rPr>
              <a:t>Place your scary screenshot here</a:t>
            </a:r>
            <a:endParaRPr sz="1000">
              <a:solidFill>
                <a:srgbClr val="FFFFFF"/>
              </a:solidFill>
              <a:latin typeface="Arvo"/>
              <a:ea typeface="Arvo"/>
              <a:cs typeface="Arvo"/>
              <a:sym typeface="Arvo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44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36"/>
          <p:cNvSpPr txBox="1"/>
          <p:nvPr>
            <p:ph idx="4294967295" type="body"/>
          </p:nvPr>
        </p:nvSpPr>
        <p:spPr>
          <a:xfrm>
            <a:off x="651300" y="1387825"/>
            <a:ext cx="3573000" cy="238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Bigelow Rules"/>
                <a:ea typeface="Bigelow Rules"/>
                <a:cs typeface="Bigelow Rules"/>
                <a:sym typeface="Bigelow Rules"/>
              </a:rPr>
              <a:t>Tablet project</a:t>
            </a:r>
            <a:endParaRPr sz="3600">
              <a:solidFill>
                <a:srgbClr val="FFFFFF"/>
              </a:solidFill>
              <a:latin typeface="Bigelow Rules"/>
              <a:ea typeface="Bigelow Rules"/>
              <a:cs typeface="Bigelow Rules"/>
              <a:sym typeface="Bigelow Rules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Show and explain your web, app or software projects using these gadget templates.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746" name="Google Shape;746;p36"/>
          <p:cNvSpPr/>
          <p:nvPr/>
        </p:nvSpPr>
        <p:spPr>
          <a:xfrm>
            <a:off x="602600" y="1333050"/>
            <a:ext cx="7938900" cy="2477400"/>
          </a:xfrm>
          <a:prstGeom prst="frame">
            <a:avLst>
              <a:gd fmla="val 1812" name="adj1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7" name="Google Shape;747;p36"/>
          <p:cNvSpPr/>
          <p:nvPr/>
        </p:nvSpPr>
        <p:spPr>
          <a:xfrm>
            <a:off x="4787702" y="535613"/>
            <a:ext cx="2879504" cy="4072345"/>
          </a:xfrm>
          <a:custGeom>
            <a:rect b="b" l="l" r="r" t="t"/>
            <a:pathLst>
              <a:path extrusionOk="0" h="86210" w="60958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solidFill>
            <a:srgbClr val="272C3B"/>
          </a:solidFill>
          <a:ln cap="flat" cmpd="sng" w="9525">
            <a:solidFill>
              <a:srgbClr val="6B9B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8" name="Google Shape;748;p36"/>
          <p:cNvSpPr/>
          <p:nvPr/>
        </p:nvSpPr>
        <p:spPr>
          <a:xfrm>
            <a:off x="4986400" y="910325"/>
            <a:ext cx="2493300" cy="3333600"/>
          </a:xfrm>
          <a:prstGeom prst="rect">
            <a:avLst/>
          </a:prstGeom>
          <a:solidFill>
            <a:srgbClr val="3F455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rPr>
              <a:t>Place your scary screenshot here</a:t>
            </a:r>
            <a:endParaRPr sz="1000">
              <a:solidFill>
                <a:srgbClr val="FFFFFF"/>
              </a:solidFill>
              <a:latin typeface="Arvo"/>
              <a:ea typeface="Arvo"/>
              <a:cs typeface="Arvo"/>
              <a:sym typeface="Arvo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52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37"/>
          <p:cNvSpPr txBox="1"/>
          <p:nvPr>
            <p:ph idx="4294967295" type="body"/>
          </p:nvPr>
        </p:nvSpPr>
        <p:spPr>
          <a:xfrm>
            <a:off x="651300" y="1387825"/>
            <a:ext cx="2897400" cy="238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Bigelow Rules"/>
                <a:ea typeface="Bigelow Rules"/>
                <a:cs typeface="Bigelow Rules"/>
                <a:sym typeface="Bigelow Rules"/>
              </a:rPr>
              <a:t>Desktop project</a:t>
            </a:r>
            <a:endParaRPr sz="3600">
              <a:solidFill>
                <a:srgbClr val="FFFFFF"/>
              </a:solidFill>
              <a:latin typeface="Bigelow Rules"/>
              <a:ea typeface="Bigelow Rules"/>
              <a:cs typeface="Bigelow Rules"/>
              <a:sym typeface="Bigelow Rules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Show and explain your web, app or software projects using these gadget templates.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754" name="Google Shape;754;p37"/>
          <p:cNvSpPr/>
          <p:nvPr/>
        </p:nvSpPr>
        <p:spPr>
          <a:xfrm>
            <a:off x="602600" y="1333050"/>
            <a:ext cx="7938900" cy="2477400"/>
          </a:xfrm>
          <a:prstGeom prst="frame">
            <a:avLst>
              <a:gd fmla="val 1812" name="adj1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5" name="Google Shape;755;p37"/>
          <p:cNvSpPr/>
          <p:nvPr/>
        </p:nvSpPr>
        <p:spPr>
          <a:xfrm>
            <a:off x="3867925" y="866351"/>
            <a:ext cx="4794999" cy="3732961"/>
          </a:xfrm>
          <a:custGeom>
            <a:rect b="b" l="l" r="r" t="t"/>
            <a:pathLst>
              <a:path extrusionOk="0" h="111665" w="143434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272C3B"/>
          </a:solidFill>
          <a:ln cap="flat" cmpd="sng" w="9525">
            <a:solidFill>
              <a:srgbClr val="FF6D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6" name="Google Shape;756;p37"/>
          <p:cNvSpPr/>
          <p:nvPr/>
        </p:nvSpPr>
        <p:spPr>
          <a:xfrm>
            <a:off x="4068575" y="1064575"/>
            <a:ext cx="4393500" cy="2806800"/>
          </a:xfrm>
          <a:prstGeom prst="rect">
            <a:avLst/>
          </a:prstGeom>
          <a:solidFill>
            <a:srgbClr val="3F455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rPr>
              <a:t>Place your scary screenshot here</a:t>
            </a:r>
            <a:endParaRPr sz="1000">
              <a:solidFill>
                <a:srgbClr val="FFFFFF"/>
              </a:solidFill>
              <a:latin typeface="Arvo"/>
              <a:ea typeface="Arvo"/>
              <a:cs typeface="Arvo"/>
              <a:sym typeface="Arvo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38"/>
          <p:cNvSpPr txBox="1"/>
          <p:nvPr>
            <p:ph idx="4294967295" type="ctrTitle"/>
          </p:nvPr>
        </p:nvSpPr>
        <p:spPr>
          <a:xfrm>
            <a:off x="1275150" y="1126150"/>
            <a:ext cx="65937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FF6D00"/>
                </a:solidFill>
              </a:rPr>
              <a:t>Happy Halloween!</a:t>
            </a:r>
            <a:endParaRPr sz="9600">
              <a:solidFill>
                <a:srgbClr val="FF6D00"/>
              </a:solidFill>
            </a:endParaRPr>
          </a:p>
        </p:txBody>
      </p:sp>
      <p:sp>
        <p:nvSpPr>
          <p:cNvPr id="762" name="Google Shape;762;p38"/>
          <p:cNvSpPr txBox="1"/>
          <p:nvPr>
            <p:ph idx="4294967295" type="subTitle"/>
          </p:nvPr>
        </p:nvSpPr>
        <p:spPr>
          <a:xfrm>
            <a:off x="1275150" y="2401970"/>
            <a:ext cx="6593700" cy="187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FFFFFF"/>
                </a:solidFill>
              </a:rPr>
              <a:t>Any questions?</a:t>
            </a:r>
            <a:endParaRPr b="1" sz="36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</a:rPr>
              <a:t>You can find me at @halloween</a:t>
            </a:r>
            <a:endParaRPr b="1" sz="36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66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39"/>
          <p:cNvSpPr txBox="1"/>
          <p:nvPr>
            <p:ph type="title"/>
          </p:nvPr>
        </p:nvSpPr>
        <p:spPr>
          <a:xfrm>
            <a:off x="1009650" y="205975"/>
            <a:ext cx="71211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768" name="Google Shape;768;p39"/>
          <p:cNvSpPr txBox="1"/>
          <p:nvPr>
            <p:ph idx="1" type="body"/>
          </p:nvPr>
        </p:nvSpPr>
        <p:spPr>
          <a:xfrm>
            <a:off x="1266600" y="1022625"/>
            <a:ext cx="6610800" cy="309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72C3B"/>
                </a:solidFill>
              </a:rPr>
              <a:t>Special thanks to all the people who made and released these awesome resources for free:</a:t>
            </a:r>
            <a:endParaRPr sz="1800">
              <a:solidFill>
                <a:srgbClr val="272C3B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272C3B"/>
              </a:buClr>
              <a:buSzPts val="1800"/>
              <a:buChar char="💀"/>
            </a:pPr>
            <a:r>
              <a:rPr lang="en" sz="1800">
                <a:solidFill>
                  <a:srgbClr val="272C3B"/>
                </a:solidFill>
              </a:rPr>
              <a:t>Presentation template by </a:t>
            </a:r>
            <a:r>
              <a:rPr lang="en" sz="1800" u="sng">
                <a:solidFill>
                  <a:srgbClr val="272C3B"/>
                </a:solidFill>
                <a:hlinkClick r:id="rId3"/>
              </a:rPr>
              <a:t>SlidesCarnival</a:t>
            </a:r>
            <a:endParaRPr sz="1800">
              <a:solidFill>
                <a:srgbClr val="272C3B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2C3B"/>
              </a:buClr>
              <a:buSzPts val="1800"/>
              <a:buChar char="💀"/>
            </a:pPr>
            <a:r>
              <a:rPr lang="en" sz="1800">
                <a:solidFill>
                  <a:srgbClr val="272C3B"/>
                </a:solidFill>
              </a:rPr>
              <a:t>Photographs by </a:t>
            </a:r>
            <a:r>
              <a:rPr lang="en" sz="1800" u="sng">
                <a:solidFill>
                  <a:srgbClr val="272C3B"/>
                </a:solidFill>
                <a:hlinkClick r:id="rId4"/>
              </a:rPr>
              <a:t>Unsplash</a:t>
            </a:r>
            <a:endParaRPr sz="1800">
              <a:solidFill>
                <a:srgbClr val="272C3B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72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p40"/>
          <p:cNvSpPr txBox="1"/>
          <p:nvPr>
            <p:ph type="title"/>
          </p:nvPr>
        </p:nvSpPr>
        <p:spPr>
          <a:xfrm>
            <a:off x="1009650" y="205975"/>
            <a:ext cx="71211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774" name="Google Shape;774;p40"/>
          <p:cNvSpPr txBox="1"/>
          <p:nvPr>
            <p:ph idx="1" type="body"/>
          </p:nvPr>
        </p:nvSpPr>
        <p:spPr>
          <a:xfrm>
            <a:off x="1339125" y="1200150"/>
            <a:ext cx="6379200" cy="266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272C3B"/>
                </a:solidFill>
              </a:rPr>
              <a:t>This presentation uses the following typographies and colors:</a:t>
            </a:r>
            <a:endParaRPr sz="1400">
              <a:solidFill>
                <a:srgbClr val="272C3B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272C3B"/>
              </a:buClr>
              <a:buSzPts val="1400"/>
              <a:buChar char="💀"/>
            </a:pPr>
            <a:r>
              <a:rPr lang="en" sz="1400">
                <a:solidFill>
                  <a:srgbClr val="272C3B"/>
                </a:solidFill>
              </a:rPr>
              <a:t>Titles: Bigelow Rules</a:t>
            </a:r>
            <a:endParaRPr sz="1400">
              <a:solidFill>
                <a:srgbClr val="272C3B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2C3B"/>
              </a:buClr>
              <a:buSzPts val="1400"/>
              <a:buChar char="💀"/>
            </a:pPr>
            <a:r>
              <a:rPr lang="en" sz="1400">
                <a:solidFill>
                  <a:srgbClr val="272C3B"/>
                </a:solidFill>
              </a:rPr>
              <a:t>Body copy: Arvo</a:t>
            </a:r>
            <a:endParaRPr sz="1400">
              <a:solidFill>
                <a:srgbClr val="272C3B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272C3B"/>
                </a:solidFill>
              </a:rPr>
              <a:t>You can download the fonts on th</a:t>
            </a:r>
            <a:r>
              <a:rPr lang="en" sz="1400"/>
              <a:t>e</a:t>
            </a:r>
            <a:r>
              <a:rPr lang="en" sz="1400">
                <a:solidFill>
                  <a:srgbClr val="272C3B"/>
                </a:solidFill>
              </a:rPr>
              <a:t>se pages:</a:t>
            </a:r>
            <a:endParaRPr sz="1400">
              <a:solidFill>
                <a:srgbClr val="272C3B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rgbClr val="593094"/>
                </a:solidFill>
                <a:hlinkClick r:id="rId3"/>
              </a:rPr>
              <a:t>https://www.fontsquirrel.com/fonts/bigelow-rules</a:t>
            </a:r>
            <a:endParaRPr sz="1400">
              <a:solidFill>
                <a:srgbClr val="593094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rgbClr val="593094"/>
                </a:solidFill>
                <a:hlinkClick r:id="rId4"/>
              </a:rPr>
              <a:t>https://www.fontsquirrel.com/fonts/arvo</a:t>
            </a:r>
            <a:endParaRPr sz="1400">
              <a:solidFill>
                <a:srgbClr val="593094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775" name="Google Shape;775;p40"/>
          <p:cNvSpPr txBox="1"/>
          <p:nvPr/>
        </p:nvSpPr>
        <p:spPr>
          <a:xfrm>
            <a:off x="1009650" y="4324050"/>
            <a:ext cx="64590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200">
              <a:solidFill>
                <a:srgbClr val="FFFFFF"/>
              </a:solidFill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FFFFFF"/>
              </a:solidFill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Arvo"/>
              <a:ea typeface="Arvo"/>
              <a:cs typeface="Arvo"/>
              <a:sym typeface="Arvo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272C3B"/>
        </a:solidFill>
      </p:bgPr>
    </p:bg>
    <p:spTree>
      <p:nvGrpSpPr>
        <p:cNvPr id="779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p41"/>
          <p:cNvSpPr txBox="1"/>
          <p:nvPr/>
        </p:nvSpPr>
        <p:spPr>
          <a:xfrm>
            <a:off x="6248575" y="921675"/>
            <a:ext cx="2100900" cy="15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9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rPr>
              <a:t>SlidesCarnival icons are editable shapes</a:t>
            </a:r>
            <a:r>
              <a:rPr lang="en" sz="9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rPr>
              <a:t>. </a:t>
            </a:r>
            <a:endParaRPr sz="900">
              <a:solidFill>
                <a:srgbClr val="FFFFFF"/>
              </a:solidFill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FFFFFF"/>
              </a:solidFill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rPr>
              <a:t>This means that you can:</a:t>
            </a:r>
            <a:endParaRPr sz="900">
              <a:solidFill>
                <a:srgbClr val="FFFFFF"/>
              </a:solidFill>
              <a:latin typeface="Arvo"/>
              <a:ea typeface="Arvo"/>
              <a:cs typeface="Arvo"/>
              <a:sym typeface="Arvo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vo"/>
              <a:buChar char="●"/>
            </a:pPr>
            <a:r>
              <a:rPr lang="en" sz="9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rPr>
              <a:t>Resize them without losing quality.</a:t>
            </a:r>
            <a:endParaRPr sz="900">
              <a:solidFill>
                <a:srgbClr val="FFFFFF"/>
              </a:solidFill>
              <a:latin typeface="Arvo"/>
              <a:ea typeface="Arvo"/>
              <a:cs typeface="Arvo"/>
              <a:sym typeface="Arvo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vo"/>
              <a:buChar char="●"/>
            </a:pPr>
            <a:r>
              <a:rPr lang="en" sz="9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rPr>
              <a:t>Change fill color and opacity.</a:t>
            </a:r>
            <a:endParaRPr sz="900">
              <a:solidFill>
                <a:srgbClr val="FFFFFF"/>
              </a:solidFill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rPr>
              <a:t>Isn’t that nice? :)</a:t>
            </a:r>
            <a:endParaRPr sz="900">
              <a:solidFill>
                <a:srgbClr val="FFFFFF"/>
              </a:solidFill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rPr>
              <a:t>Examples:</a:t>
            </a:r>
            <a:endParaRPr sz="900">
              <a:solidFill>
                <a:srgbClr val="FFFFFF"/>
              </a:solidFill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FFFFFF"/>
              </a:solidFill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781" name="Google Shape;781;p41"/>
          <p:cNvSpPr/>
          <p:nvPr/>
        </p:nvSpPr>
        <p:spPr>
          <a:xfrm>
            <a:off x="1214621" y="881573"/>
            <a:ext cx="312288" cy="400679"/>
          </a:xfrm>
          <a:custGeom>
            <a:rect b="b" l="l" r="r" t="t"/>
            <a:pathLst>
              <a:path extrusionOk="0" h="21949" w="17107">
                <a:moveTo>
                  <a:pt x="9198" y="1679"/>
                </a:moveTo>
                <a:lnTo>
                  <a:pt x="9198" y="1947"/>
                </a:lnTo>
                <a:lnTo>
                  <a:pt x="9247" y="2190"/>
                </a:lnTo>
                <a:lnTo>
                  <a:pt x="9296" y="2385"/>
                </a:lnTo>
                <a:lnTo>
                  <a:pt x="9344" y="2482"/>
                </a:lnTo>
                <a:lnTo>
                  <a:pt x="9417" y="2531"/>
                </a:lnTo>
                <a:lnTo>
                  <a:pt x="9515" y="2604"/>
                </a:lnTo>
                <a:lnTo>
                  <a:pt x="9612" y="2604"/>
                </a:lnTo>
                <a:lnTo>
                  <a:pt x="9709" y="2580"/>
                </a:lnTo>
                <a:lnTo>
                  <a:pt x="9758" y="2531"/>
                </a:lnTo>
                <a:lnTo>
                  <a:pt x="9782" y="2482"/>
                </a:lnTo>
                <a:lnTo>
                  <a:pt x="9831" y="2385"/>
                </a:lnTo>
                <a:lnTo>
                  <a:pt x="9855" y="2263"/>
                </a:lnTo>
                <a:lnTo>
                  <a:pt x="9831" y="2409"/>
                </a:lnTo>
                <a:lnTo>
                  <a:pt x="9806" y="2555"/>
                </a:lnTo>
                <a:lnTo>
                  <a:pt x="9758" y="2677"/>
                </a:lnTo>
                <a:lnTo>
                  <a:pt x="9661" y="2799"/>
                </a:lnTo>
                <a:lnTo>
                  <a:pt x="9563" y="2847"/>
                </a:lnTo>
                <a:lnTo>
                  <a:pt x="9466" y="2872"/>
                </a:lnTo>
                <a:lnTo>
                  <a:pt x="9320" y="2847"/>
                </a:lnTo>
                <a:lnTo>
                  <a:pt x="9198" y="2774"/>
                </a:lnTo>
                <a:lnTo>
                  <a:pt x="9077" y="2701"/>
                </a:lnTo>
                <a:lnTo>
                  <a:pt x="8979" y="2628"/>
                </a:lnTo>
                <a:lnTo>
                  <a:pt x="8906" y="2531"/>
                </a:lnTo>
                <a:lnTo>
                  <a:pt x="8858" y="2434"/>
                </a:lnTo>
                <a:lnTo>
                  <a:pt x="8809" y="2312"/>
                </a:lnTo>
                <a:lnTo>
                  <a:pt x="8809" y="2190"/>
                </a:lnTo>
                <a:lnTo>
                  <a:pt x="8833" y="2093"/>
                </a:lnTo>
                <a:lnTo>
                  <a:pt x="8858" y="1971"/>
                </a:lnTo>
                <a:lnTo>
                  <a:pt x="8931" y="1898"/>
                </a:lnTo>
                <a:lnTo>
                  <a:pt x="9004" y="1801"/>
                </a:lnTo>
                <a:lnTo>
                  <a:pt x="9101" y="1728"/>
                </a:lnTo>
                <a:lnTo>
                  <a:pt x="9198" y="1679"/>
                </a:lnTo>
                <a:close/>
                <a:moveTo>
                  <a:pt x="12483" y="1850"/>
                </a:moveTo>
                <a:lnTo>
                  <a:pt x="12507" y="2142"/>
                </a:lnTo>
                <a:lnTo>
                  <a:pt x="12556" y="2288"/>
                </a:lnTo>
                <a:lnTo>
                  <a:pt x="12605" y="2409"/>
                </a:lnTo>
                <a:lnTo>
                  <a:pt x="12629" y="2434"/>
                </a:lnTo>
                <a:lnTo>
                  <a:pt x="12653" y="2482"/>
                </a:lnTo>
                <a:lnTo>
                  <a:pt x="12751" y="2482"/>
                </a:lnTo>
                <a:lnTo>
                  <a:pt x="12848" y="2458"/>
                </a:lnTo>
                <a:lnTo>
                  <a:pt x="12921" y="2409"/>
                </a:lnTo>
                <a:lnTo>
                  <a:pt x="12970" y="2288"/>
                </a:lnTo>
                <a:lnTo>
                  <a:pt x="13018" y="2190"/>
                </a:lnTo>
                <a:lnTo>
                  <a:pt x="13043" y="2069"/>
                </a:lnTo>
                <a:lnTo>
                  <a:pt x="13043" y="1947"/>
                </a:lnTo>
                <a:lnTo>
                  <a:pt x="13140" y="1971"/>
                </a:lnTo>
                <a:lnTo>
                  <a:pt x="13213" y="2020"/>
                </a:lnTo>
                <a:lnTo>
                  <a:pt x="13286" y="2093"/>
                </a:lnTo>
                <a:lnTo>
                  <a:pt x="13359" y="2190"/>
                </a:lnTo>
                <a:lnTo>
                  <a:pt x="13432" y="2312"/>
                </a:lnTo>
                <a:lnTo>
                  <a:pt x="13456" y="2434"/>
                </a:lnTo>
                <a:lnTo>
                  <a:pt x="13432" y="2580"/>
                </a:lnTo>
                <a:lnTo>
                  <a:pt x="13408" y="2628"/>
                </a:lnTo>
                <a:lnTo>
                  <a:pt x="13383" y="2701"/>
                </a:lnTo>
                <a:lnTo>
                  <a:pt x="13286" y="2774"/>
                </a:lnTo>
                <a:lnTo>
                  <a:pt x="13164" y="2847"/>
                </a:lnTo>
                <a:lnTo>
                  <a:pt x="13043" y="2872"/>
                </a:lnTo>
                <a:lnTo>
                  <a:pt x="12921" y="2896"/>
                </a:lnTo>
                <a:lnTo>
                  <a:pt x="12629" y="2896"/>
                </a:lnTo>
                <a:lnTo>
                  <a:pt x="12386" y="2872"/>
                </a:lnTo>
                <a:lnTo>
                  <a:pt x="12264" y="2799"/>
                </a:lnTo>
                <a:lnTo>
                  <a:pt x="12167" y="2726"/>
                </a:lnTo>
                <a:lnTo>
                  <a:pt x="12094" y="2628"/>
                </a:lnTo>
                <a:lnTo>
                  <a:pt x="12069" y="2507"/>
                </a:lnTo>
                <a:lnTo>
                  <a:pt x="12094" y="2385"/>
                </a:lnTo>
                <a:lnTo>
                  <a:pt x="12118" y="2263"/>
                </a:lnTo>
                <a:lnTo>
                  <a:pt x="12167" y="2166"/>
                </a:lnTo>
                <a:lnTo>
                  <a:pt x="12240" y="2044"/>
                </a:lnTo>
                <a:lnTo>
                  <a:pt x="12361" y="1923"/>
                </a:lnTo>
                <a:lnTo>
                  <a:pt x="12483" y="1850"/>
                </a:lnTo>
                <a:close/>
                <a:moveTo>
                  <a:pt x="5865" y="1825"/>
                </a:moveTo>
                <a:lnTo>
                  <a:pt x="5840" y="1874"/>
                </a:lnTo>
                <a:lnTo>
                  <a:pt x="5840" y="2069"/>
                </a:lnTo>
                <a:lnTo>
                  <a:pt x="5840" y="2288"/>
                </a:lnTo>
                <a:lnTo>
                  <a:pt x="5865" y="2385"/>
                </a:lnTo>
                <a:lnTo>
                  <a:pt x="5889" y="2482"/>
                </a:lnTo>
                <a:lnTo>
                  <a:pt x="5938" y="2580"/>
                </a:lnTo>
                <a:lnTo>
                  <a:pt x="6011" y="2628"/>
                </a:lnTo>
                <a:lnTo>
                  <a:pt x="6132" y="2677"/>
                </a:lnTo>
                <a:lnTo>
                  <a:pt x="6230" y="2653"/>
                </a:lnTo>
                <a:lnTo>
                  <a:pt x="6327" y="2604"/>
                </a:lnTo>
                <a:lnTo>
                  <a:pt x="6376" y="2531"/>
                </a:lnTo>
                <a:lnTo>
                  <a:pt x="6400" y="2531"/>
                </a:lnTo>
                <a:lnTo>
                  <a:pt x="6424" y="2409"/>
                </a:lnTo>
                <a:lnTo>
                  <a:pt x="6449" y="2288"/>
                </a:lnTo>
                <a:lnTo>
                  <a:pt x="6449" y="1996"/>
                </a:lnTo>
                <a:lnTo>
                  <a:pt x="6522" y="2020"/>
                </a:lnTo>
                <a:lnTo>
                  <a:pt x="6595" y="2117"/>
                </a:lnTo>
                <a:lnTo>
                  <a:pt x="6643" y="2215"/>
                </a:lnTo>
                <a:lnTo>
                  <a:pt x="6643" y="2312"/>
                </a:lnTo>
                <a:lnTo>
                  <a:pt x="6643" y="2531"/>
                </a:lnTo>
                <a:lnTo>
                  <a:pt x="6595" y="2677"/>
                </a:lnTo>
                <a:lnTo>
                  <a:pt x="6522" y="2774"/>
                </a:lnTo>
                <a:lnTo>
                  <a:pt x="6424" y="2872"/>
                </a:lnTo>
                <a:lnTo>
                  <a:pt x="6303" y="2920"/>
                </a:lnTo>
                <a:lnTo>
                  <a:pt x="6181" y="2969"/>
                </a:lnTo>
                <a:lnTo>
                  <a:pt x="6059" y="2993"/>
                </a:lnTo>
                <a:lnTo>
                  <a:pt x="5913" y="2993"/>
                </a:lnTo>
                <a:lnTo>
                  <a:pt x="5792" y="2969"/>
                </a:lnTo>
                <a:lnTo>
                  <a:pt x="5646" y="2896"/>
                </a:lnTo>
                <a:lnTo>
                  <a:pt x="5548" y="2799"/>
                </a:lnTo>
                <a:lnTo>
                  <a:pt x="5475" y="2701"/>
                </a:lnTo>
                <a:lnTo>
                  <a:pt x="5427" y="2580"/>
                </a:lnTo>
                <a:lnTo>
                  <a:pt x="5427" y="2458"/>
                </a:lnTo>
                <a:lnTo>
                  <a:pt x="5451" y="2312"/>
                </a:lnTo>
                <a:lnTo>
                  <a:pt x="5475" y="2190"/>
                </a:lnTo>
                <a:lnTo>
                  <a:pt x="5548" y="2069"/>
                </a:lnTo>
                <a:lnTo>
                  <a:pt x="5694" y="1923"/>
                </a:lnTo>
                <a:lnTo>
                  <a:pt x="5865" y="1825"/>
                </a:lnTo>
                <a:close/>
                <a:moveTo>
                  <a:pt x="2531" y="1825"/>
                </a:moveTo>
                <a:lnTo>
                  <a:pt x="2580" y="2288"/>
                </a:lnTo>
                <a:lnTo>
                  <a:pt x="2604" y="2385"/>
                </a:lnTo>
                <a:lnTo>
                  <a:pt x="2653" y="2458"/>
                </a:lnTo>
                <a:lnTo>
                  <a:pt x="2750" y="2507"/>
                </a:lnTo>
                <a:lnTo>
                  <a:pt x="2847" y="2531"/>
                </a:lnTo>
                <a:lnTo>
                  <a:pt x="2945" y="2507"/>
                </a:lnTo>
                <a:lnTo>
                  <a:pt x="3018" y="2458"/>
                </a:lnTo>
                <a:lnTo>
                  <a:pt x="3066" y="2385"/>
                </a:lnTo>
                <a:lnTo>
                  <a:pt x="3091" y="2288"/>
                </a:lnTo>
                <a:lnTo>
                  <a:pt x="3066" y="1947"/>
                </a:lnTo>
                <a:lnTo>
                  <a:pt x="3115" y="1996"/>
                </a:lnTo>
                <a:lnTo>
                  <a:pt x="3188" y="2044"/>
                </a:lnTo>
                <a:lnTo>
                  <a:pt x="3212" y="2117"/>
                </a:lnTo>
                <a:lnTo>
                  <a:pt x="3237" y="2166"/>
                </a:lnTo>
                <a:lnTo>
                  <a:pt x="3237" y="2336"/>
                </a:lnTo>
                <a:lnTo>
                  <a:pt x="3212" y="2507"/>
                </a:lnTo>
                <a:lnTo>
                  <a:pt x="3139" y="2677"/>
                </a:lnTo>
                <a:lnTo>
                  <a:pt x="3042" y="2823"/>
                </a:lnTo>
                <a:lnTo>
                  <a:pt x="2920" y="2945"/>
                </a:lnTo>
                <a:lnTo>
                  <a:pt x="2774" y="3018"/>
                </a:lnTo>
                <a:lnTo>
                  <a:pt x="2653" y="3066"/>
                </a:lnTo>
                <a:lnTo>
                  <a:pt x="2531" y="3042"/>
                </a:lnTo>
                <a:lnTo>
                  <a:pt x="2409" y="3018"/>
                </a:lnTo>
                <a:lnTo>
                  <a:pt x="2312" y="2945"/>
                </a:lnTo>
                <a:lnTo>
                  <a:pt x="2215" y="2847"/>
                </a:lnTo>
                <a:lnTo>
                  <a:pt x="2142" y="2750"/>
                </a:lnTo>
                <a:lnTo>
                  <a:pt x="2093" y="2653"/>
                </a:lnTo>
                <a:lnTo>
                  <a:pt x="2044" y="2531"/>
                </a:lnTo>
                <a:lnTo>
                  <a:pt x="2044" y="2434"/>
                </a:lnTo>
                <a:lnTo>
                  <a:pt x="2044" y="2361"/>
                </a:lnTo>
                <a:lnTo>
                  <a:pt x="2117" y="2215"/>
                </a:lnTo>
                <a:lnTo>
                  <a:pt x="2190" y="2069"/>
                </a:lnTo>
                <a:lnTo>
                  <a:pt x="2312" y="1947"/>
                </a:lnTo>
                <a:lnTo>
                  <a:pt x="2409" y="1874"/>
                </a:lnTo>
                <a:lnTo>
                  <a:pt x="2531" y="1825"/>
                </a:lnTo>
                <a:close/>
                <a:moveTo>
                  <a:pt x="15598" y="3285"/>
                </a:moveTo>
                <a:lnTo>
                  <a:pt x="15768" y="3310"/>
                </a:lnTo>
                <a:lnTo>
                  <a:pt x="15598" y="3553"/>
                </a:lnTo>
                <a:lnTo>
                  <a:pt x="15598" y="3285"/>
                </a:lnTo>
                <a:close/>
                <a:moveTo>
                  <a:pt x="16328" y="3310"/>
                </a:moveTo>
                <a:lnTo>
                  <a:pt x="16328" y="3577"/>
                </a:lnTo>
                <a:lnTo>
                  <a:pt x="16352" y="3869"/>
                </a:lnTo>
                <a:lnTo>
                  <a:pt x="16011" y="4234"/>
                </a:lnTo>
                <a:lnTo>
                  <a:pt x="15695" y="4623"/>
                </a:lnTo>
                <a:lnTo>
                  <a:pt x="15549" y="4794"/>
                </a:lnTo>
                <a:lnTo>
                  <a:pt x="15573" y="4526"/>
                </a:lnTo>
                <a:lnTo>
                  <a:pt x="15598" y="4404"/>
                </a:lnTo>
                <a:lnTo>
                  <a:pt x="15695" y="4161"/>
                </a:lnTo>
                <a:lnTo>
                  <a:pt x="15817" y="3918"/>
                </a:lnTo>
                <a:lnTo>
                  <a:pt x="15963" y="3626"/>
                </a:lnTo>
                <a:lnTo>
                  <a:pt x="16133" y="3310"/>
                </a:lnTo>
                <a:close/>
                <a:moveTo>
                  <a:pt x="16425" y="4331"/>
                </a:moveTo>
                <a:lnTo>
                  <a:pt x="16547" y="4940"/>
                </a:lnTo>
                <a:lnTo>
                  <a:pt x="16425" y="4988"/>
                </a:lnTo>
                <a:lnTo>
                  <a:pt x="16328" y="5086"/>
                </a:lnTo>
                <a:lnTo>
                  <a:pt x="16133" y="5280"/>
                </a:lnTo>
                <a:lnTo>
                  <a:pt x="15938" y="5499"/>
                </a:lnTo>
                <a:lnTo>
                  <a:pt x="15817" y="5670"/>
                </a:lnTo>
                <a:lnTo>
                  <a:pt x="15549" y="5986"/>
                </a:lnTo>
                <a:lnTo>
                  <a:pt x="15549" y="5864"/>
                </a:lnTo>
                <a:lnTo>
                  <a:pt x="15598" y="5840"/>
                </a:lnTo>
                <a:lnTo>
                  <a:pt x="15646" y="5791"/>
                </a:lnTo>
                <a:lnTo>
                  <a:pt x="15671" y="5718"/>
                </a:lnTo>
                <a:lnTo>
                  <a:pt x="15671" y="5645"/>
                </a:lnTo>
                <a:lnTo>
                  <a:pt x="15671" y="5475"/>
                </a:lnTo>
                <a:lnTo>
                  <a:pt x="15719" y="5305"/>
                </a:lnTo>
                <a:lnTo>
                  <a:pt x="15792" y="5159"/>
                </a:lnTo>
                <a:lnTo>
                  <a:pt x="15890" y="4988"/>
                </a:lnTo>
                <a:lnTo>
                  <a:pt x="16133" y="4696"/>
                </a:lnTo>
                <a:lnTo>
                  <a:pt x="16352" y="4453"/>
                </a:lnTo>
                <a:lnTo>
                  <a:pt x="16425" y="4331"/>
                </a:lnTo>
                <a:close/>
                <a:moveTo>
                  <a:pt x="16571" y="5280"/>
                </a:moveTo>
                <a:lnTo>
                  <a:pt x="16595" y="5621"/>
                </a:lnTo>
                <a:lnTo>
                  <a:pt x="16595" y="6010"/>
                </a:lnTo>
                <a:lnTo>
                  <a:pt x="16401" y="6108"/>
                </a:lnTo>
                <a:lnTo>
                  <a:pt x="16230" y="6254"/>
                </a:lnTo>
                <a:lnTo>
                  <a:pt x="15914" y="6546"/>
                </a:lnTo>
                <a:lnTo>
                  <a:pt x="15719" y="6740"/>
                </a:lnTo>
                <a:lnTo>
                  <a:pt x="15549" y="6959"/>
                </a:lnTo>
                <a:lnTo>
                  <a:pt x="15549" y="6765"/>
                </a:lnTo>
                <a:lnTo>
                  <a:pt x="15622" y="6619"/>
                </a:lnTo>
                <a:lnTo>
                  <a:pt x="15695" y="6497"/>
                </a:lnTo>
                <a:lnTo>
                  <a:pt x="15841" y="6229"/>
                </a:lnTo>
                <a:lnTo>
                  <a:pt x="16036" y="5962"/>
                </a:lnTo>
                <a:lnTo>
                  <a:pt x="16230" y="5670"/>
                </a:lnTo>
                <a:lnTo>
                  <a:pt x="16449" y="5402"/>
                </a:lnTo>
                <a:lnTo>
                  <a:pt x="16571" y="5280"/>
                </a:lnTo>
                <a:close/>
                <a:moveTo>
                  <a:pt x="5743" y="6716"/>
                </a:moveTo>
                <a:lnTo>
                  <a:pt x="5694" y="6740"/>
                </a:lnTo>
                <a:lnTo>
                  <a:pt x="5621" y="6789"/>
                </a:lnTo>
                <a:lnTo>
                  <a:pt x="5475" y="6935"/>
                </a:lnTo>
                <a:lnTo>
                  <a:pt x="5305" y="7105"/>
                </a:lnTo>
                <a:lnTo>
                  <a:pt x="5086" y="7251"/>
                </a:lnTo>
                <a:lnTo>
                  <a:pt x="4867" y="7373"/>
                </a:lnTo>
                <a:lnTo>
                  <a:pt x="4745" y="7422"/>
                </a:lnTo>
                <a:lnTo>
                  <a:pt x="4648" y="7446"/>
                </a:lnTo>
                <a:lnTo>
                  <a:pt x="4429" y="7446"/>
                </a:lnTo>
                <a:lnTo>
                  <a:pt x="4332" y="7397"/>
                </a:lnTo>
                <a:lnTo>
                  <a:pt x="4259" y="7349"/>
                </a:lnTo>
                <a:lnTo>
                  <a:pt x="4186" y="7251"/>
                </a:lnTo>
                <a:lnTo>
                  <a:pt x="4113" y="7130"/>
                </a:lnTo>
                <a:lnTo>
                  <a:pt x="4064" y="7057"/>
                </a:lnTo>
                <a:lnTo>
                  <a:pt x="3991" y="7032"/>
                </a:lnTo>
                <a:lnTo>
                  <a:pt x="3894" y="7032"/>
                </a:lnTo>
                <a:lnTo>
                  <a:pt x="3821" y="7057"/>
                </a:lnTo>
                <a:lnTo>
                  <a:pt x="3553" y="7227"/>
                </a:lnTo>
                <a:lnTo>
                  <a:pt x="3358" y="7324"/>
                </a:lnTo>
                <a:lnTo>
                  <a:pt x="3188" y="7422"/>
                </a:lnTo>
                <a:lnTo>
                  <a:pt x="3042" y="7470"/>
                </a:lnTo>
                <a:lnTo>
                  <a:pt x="2969" y="7470"/>
                </a:lnTo>
                <a:lnTo>
                  <a:pt x="2896" y="7446"/>
                </a:lnTo>
                <a:lnTo>
                  <a:pt x="2847" y="7422"/>
                </a:lnTo>
                <a:lnTo>
                  <a:pt x="2823" y="7349"/>
                </a:lnTo>
                <a:lnTo>
                  <a:pt x="2799" y="7276"/>
                </a:lnTo>
                <a:lnTo>
                  <a:pt x="2799" y="7178"/>
                </a:lnTo>
                <a:lnTo>
                  <a:pt x="2799" y="7130"/>
                </a:lnTo>
                <a:lnTo>
                  <a:pt x="2774" y="7105"/>
                </a:lnTo>
                <a:lnTo>
                  <a:pt x="2726" y="7081"/>
                </a:lnTo>
                <a:lnTo>
                  <a:pt x="2653" y="7081"/>
                </a:lnTo>
                <a:lnTo>
                  <a:pt x="2604" y="7154"/>
                </a:lnTo>
                <a:lnTo>
                  <a:pt x="2555" y="7373"/>
                </a:lnTo>
                <a:lnTo>
                  <a:pt x="2531" y="7470"/>
                </a:lnTo>
                <a:lnTo>
                  <a:pt x="2531" y="7568"/>
                </a:lnTo>
                <a:lnTo>
                  <a:pt x="2555" y="7665"/>
                </a:lnTo>
                <a:lnTo>
                  <a:pt x="2628" y="7762"/>
                </a:lnTo>
                <a:lnTo>
                  <a:pt x="2701" y="7811"/>
                </a:lnTo>
                <a:lnTo>
                  <a:pt x="2823" y="7860"/>
                </a:lnTo>
                <a:lnTo>
                  <a:pt x="2945" y="7884"/>
                </a:lnTo>
                <a:lnTo>
                  <a:pt x="3091" y="7860"/>
                </a:lnTo>
                <a:lnTo>
                  <a:pt x="3212" y="7835"/>
                </a:lnTo>
                <a:lnTo>
                  <a:pt x="3358" y="7787"/>
                </a:lnTo>
                <a:lnTo>
                  <a:pt x="3602" y="7665"/>
                </a:lnTo>
                <a:lnTo>
                  <a:pt x="3845" y="7519"/>
                </a:lnTo>
                <a:lnTo>
                  <a:pt x="3942" y="7641"/>
                </a:lnTo>
                <a:lnTo>
                  <a:pt x="4040" y="7714"/>
                </a:lnTo>
                <a:lnTo>
                  <a:pt x="4137" y="7787"/>
                </a:lnTo>
                <a:lnTo>
                  <a:pt x="4259" y="7835"/>
                </a:lnTo>
                <a:lnTo>
                  <a:pt x="4356" y="7860"/>
                </a:lnTo>
                <a:lnTo>
                  <a:pt x="4478" y="7860"/>
                </a:lnTo>
                <a:lnTo>
                  <a:pt x="4745" y="7835"/>
                </a:lnTo>
                <a:lnTo>
                  <a:pt x="4989" y="7762"/>
                </a:lnTo>
                <a:lnTo>
                  <a:pt x="5232" y="7641"/>
                </a:lnTo>
                <a:lnTo>
                  <a:pt x="5475" y="7495"/>
                </a:lnTo>
                <a:lnTo>
                  <a:pt x="5694" y="7324"/>
                </a:lnTo>
                <a:lnTo>
                  <a:pt x="5816" y="7470"/>
                </a:lnTo>
                <a:lnTo>
                  <a:pt x="5962" y="7592"/>
                </a:lnTo>
                <a:lnTo>
                  <a:pt x="6132" y="7665"/>
                </a:lnTo>
                <a:lnTo>
                  <a:pt x="6327" y="7738"/>
                </a:lnTo>
                <a:lnTo>
                  <a:pt x="6741" y="7738"/>
                </a:lnTo>
                <a:lnTo>
                  <a:pt x="6862" y="7689"/>
                </a:lnTo>
                <a:lnTo>
                  <a:pt x="6984" y="7641"/>
                </a:lnTo>
                <a:lnTo>
                  <a:pt x="7106" y="7592"/>
                </a:lnTo>
                <a:lnTo>
                  <a:pt x="7300" y="7422"/>
                </a:lnTo>
                <a:lnTo>
                  <a:pt x="7422" y="7568"/>
                </a:lnTo>
                <a:lnTo>
                  <a:pt x="7592" y="7665"/>
                </a:lnTo>
                <a:lnTo>
                  <a:pt x="7787" y="7714"/>
                </a:lnTo>
                <a:lnTo>
                  <a:pt x="7982" y="7738"/>
                </a:lnTo>
                <a:lnTo>
                  <a:pt x="8201" y="7714"/>
                </a:lnTo>
                <a:lnTo>
                  <a:pt x="8395" y="7665"/>
                </a:lnTo>
                <a:lnTo>
                  <a:pt x="8590" y="7568"/>
                </a:lnTo>
                <a:lnTo>
                  <a:pt x="8785" y="7446"/>
                </a:lnTo>
                <a:lnTo>
                  <a:pt x="8931" y="7568"/>
                </a:lnTo>
                <a:lnTo>
                  <a:pt x="9101" y="7665"/>
                </a:lnTo>
                <a:lnTo>
                  <a:pt x="9271" y="7738"/>
                </a:lnTo>
                <a:lnTo>
                  <a:pt x="9466" y="7787"/>
                </a:lnTo>
                <a:lnTo>
                  <a:pt x="9636" y="7787"/>
                </a:lnTo>
                <a:lnTo>
                  <a:pt x="9806" y="7762"/>
                </a:lnTo>
                <a:lnTo>
                  <a:pt x="9977" y="7714"/>
                </a:lnTo>
                <a:lnTo>
                  <a:pt x="10098" y="7616"/>
                </a:lnTo>
                <a:lnTo>
                  <a:pt x="10196" y="7714"/>
                </a:lnTo>
                <a:lnTo>
                  <a:pt x="10293" y="7787"/>
                </a:lnTo>
                <a:lnTo>
                  <a:pt x="10415" y="7860"/>
                </a:lnTo>
                <a:lnTo>
                  <a:pt x="10536" y="7908"/>
                </a:lnTo>
                <a:lnTo>
                  <a:pt x="10658" y="7957"/>
                </a:lnTo>
                <a:lnTo>
                  <a:pt x="10780" y="7957"/>
                </a:lnTo>
                <a:lnTo>
                  <a:pt x="10901" y="7908"/>
                </a:lnTo>
                <a:lnTo>
                  <a:pt x="10999" y="7860"/>
                </a:lnTo>
                <a:lnTo>
                  <a:pt x="11120" y="7811"/>
                </a:lnTo>
                <a:lnTo>
                  <a:pt x="11193" y="7714"/>
                </a:lnTo>
                <a:lnTo>
                  <a:pt x="11364" y="7543"/>
                </a:lnTo>
                <a:lnTo>
                  <a:pt x="11607" y="7689"/>
                </a:lnTo>
                <a:lnTo>
                  <a:pt x="11729" y="7762"/>
                </a:lnTo>
                <a:lnTo>
                  <a:pt x="11850" y="7811"/>
                </a:lnTo>
                <a:lnTo>
                  <a:pt x="11972" y="7835"/>
                </a:lnTo>
                <a:lnTo>
                  <a:pt x="12094" y="7835"/>
                </a:lnTo>
                <a:lnTo>
                  <a:pt x="12191" y="7811"/>
                </a:lnTo>
                <a:lnTo>
                  <a:pt x="12288" y="7738"/>
                </a:lnTo>
                <a:lnTo>
                  <a:pt x="12410" y="7835"/>
                </a:lnTo>
                <a:lnTo>
                  <a:pt x="12556" y="7884"/>
                </a:lnTo>
                <a:lnTo>
                  <a:pt x="12726" y="7908"/>
                </a:lnTo>
                <a:lnTo>
                  <a:pt x="12872" y="7884"/>
                </a:lnTo>
                <a:lnTo>
                  <a:pt x="13018" y="7860"/>
                </a:lnTo>
                <a:lnTo>
                  <a:pt x="13164" y="7762"/>
                </a:lnTo>
                <a:lnTo>
                  <a:pt x="13262" y="7665"/>
                </a:lnTo>
                <a:lnTo>
                  <a:pt x="13335" y="7519"/>
                </a:lnTo>
                <a:lnTo>
                  <a:pt x="13335" y="7470"/>
                </a:lnTo>
                <a:lnTo>
                  <a:pt x="13335" y="7446"/>
                </a:lnTo>
                <a:lnTo>
                  <a:pt x="13286" y="7422"/>
                </a:lnTo>
                <a:lnTo>
                  <a:pt x="13262" y="7422"/>
                </a:lnTo>
                <a:lnTo>
                  <a:pt x="13043" y="7470"/>
                </a:lnTo>
                <a:lnTo>
                  <a:pt x="12775" y="7543"/>
                </a:lnTo>
                <a:lnTo>
                  <a:pt x="12653" y="7543"/>
                </a:lnTo>
                <a:lnTo>
                  <a:pt x="12532" y="7519"/>
                </a:lnTo>
                <a:lnTo>
                  <a:pt x="12459" y="7470"/>
                </a:lnTo>
                <a:lnTo>
                  <a:pt x="12434" y="7422"/>
                </a:lnTo>
                <a:lnTo>
                  <a:pt x="12410" y="7373"/>
                </a:lnTo>
                <a:lnTo>
                  <a:pt x="12386" y="7300"/>
                </a:lnTo>
                <a:lnTo>
                  <a:pt x="12337" y="7251"/>
                </a:lnTo>
                <a:lnTo>
                  <a:pt x="12288" y="7203"/>
                </a:lnTo>
                <a:lnTo>
                  <a:pt x="12167" y="7203"/>
                </a:lnTo>
                <a:lnTo>
                  <a:pt x="12118" y="7251"/>
                </a:lnTo>
                <a:lnTo>
                  <a:pt x="12094" y="7300"/>
                </a:lnTo>
                <a:lnTo>
                  <a:pt x="12069" y="7373"/>
                </a:lnTo>
                <a:lnTo>
                  <a:pt x="12069" y="7422"/>
                </a:lnTo>
                <a:lnTo>
                  <a:pt x="12045" y="7470"/>
                </a:lnTo>
                <a:lnTo>
                  <a:pt x="12021" y="7495"/>
                </a:lnTo>
                <a:lnTo>
                  <a:pt x="11899" y="7495"/>
                </a:lnTo>
                <a:lnTo>
                  <a:pt x="11777" y="7446"/>
                </a:lnTo>
                <a:lnTo>
                  <a:pt x="11583" y="7300"/>
                </a:lnTo>
                <a:lnTo>
                  <a:pt x="11461" y="7178"/>
                </a:lnTo>
                <a:lnTo>
                  <a:pt x="11388" y="7154"/>
                </a:lnTo>
                <a:lnTo>
                  <a:pt x="11339" y="7130"/>
                </a:lnTo>
                <a:lnTo>
                  <a:pt x="11266" y="7154"/>
                </a:lnTo>
                <a:lnTo>
                  <a:pt x="11218" y="7178"/>
                </a:lnTo>
                <a:lnTo>
                  <a:pt x="11047" y="7397"/>
                </a:lnTo>
                <a:lnTo>
                  <a:pt x="10926" y="7495"/>
                </a:lnTo>
                <a:lnTo>
                  <a:pt x="10804" y="7543"/>
                </a:lnTo>
                <a:lnTo>
                  <a:pt x="10707" y="7568"/>
                </a:lnTo>
                <a:lnTo>
                  <a:pt x="10609" y="7568"/>
                </a:lnTo>
                <a:lnTo>
                  <a:pt x="10536" y="7519"/>
                </a:lnTo>
                <a:lnTo>
                  <a:pt x="10463" y="7422"/>
                </a:lnTo>
                <a:lnTo>
                  <a:pt x="10390" y="7324"/>
                </a:lnTo>
                <a:lnTo>
                  <a:pt x="10342" y="7178"/>
                </a:lnTo>
                <a:lnTo>
                  <a:pt x="10342" y="7105"/>
                </a:lnTo>
                <a:lnTo>
                  <a:pt x="10293" y="7032"/>
                </a:lnTo>
                <a:lnTo>
                  <a:pt x="10244" y="7008"/>
                </a:lnTo>
                <a:lnTo>
                  <a:pt x="10196" y="6984"/>
                </a:lnTo>
                <a:lnTo>
                  <a:pt x="10123" y="6984"/>
                </a:lnTo>
                <a:lnTo>
                  <a:pt x="10074" y="7008"/>
                </a:lnTo>
                <a:lnTo>
                  <a:pt x="10025" y="7057"/>
                </a:lnTo>
                <a:lnTo>
                  <a:pt x="9977" y="7130"/>
                </a:lnTo>
                <a:lnTo>
                  <a:pt x="9952" y="7227"/>
                </a:lnTo>
                <a:lnTo>
                  <a:pt x="9904" y="7300"/>
                </a:lnTo>
                <a:lnTo>
                  <a:pt x="9831" y="7349"/>
                </a:lnTo>
                <a:lnTo>
                  <a:pt x="9782" y="7397"/>
                </a:lnTo>
                <a:lnTo>
                  <a:pt x="9709" y="7422"/>
                </a:lnTo>
                <a:lnTo>
                  <a:pt x="9636" y="7422"/>
                </a:lnTo>
                <a:lnTo>
                  <a:pt x="9466" y="7397"/>
                </a:lnTo>
                <a:lnTo>
                  <a:pt x="9320" y="7349"/>
                </a:lnTo>
                <a:lnTo>
                  <a:pt x="9174" y="7251"/>
                </a:lnTo>
                <a:lnTo>
                  <a:pt x="9028" y="7154"/>
                </a:lnTo>
                <a:lnTo>
                  <a:pt x="8906" y="7032"/>
                </a:lnTo>
                <a:lnTo>
                  <a:pt x="8858" y="6984"/>
                </a:lnTo>
                <a:lnTo>
                  <a:pt x="8687" y="6984"/>
                </a:lnTo>
                <a:lnTo>
                  <a:pt x="8639" y="7032"/>
                </a:lnTo>
                <a:lnTo>
                  <a:pt x="8517" y="7130"/>
                </a:lnTo>
                <a:lnTo>
                  <a:pt x="8371" y="7227"/>
                </a:lnTo>
                <a:lnTo>
                  <a:pt x="8201" y="7300"/>
                </a:lnTo>
                <a:lnTo>
                  <a:pt x="8030" y="7349"/>
                </a:lnTo>
                <a:lnTo>
                  <a:pt x="7860" y="7349"/>
                </a:lnTo>
                <a:lnTo>
                  <a:pt x="7787" y="7324"/>
                </a:lnTo>
                <a:lnTo>
                  <a:pt x="7738" y="7300"/>
                </a:lnTo>
                <a:lnTo>
                  <a:pt x="7665" y="7251"/>
                </a:lnTo>
                <a:lnTo>
                  <a:pt x="7641" y="7178"/>
                </a:lnTo>
                <a:lnTo>
                  <a:pt x="7592" y="7105"/>
                </a:lnTo>
                <a:lnTo>
                  <a:pt x="7592" y="7008"/>
                </a:lnTo>
                <a:lnTo>
                  <a:pt x="7568" y="6935"/>
                </a:lnTo>
                <a:lnTo>
                  <a:pt x="7544" y="6886"/>
                </a:lnTo>
                <a:lnTo>
                  <a:pt x="7495" y="6838"/>
                </a:lnTo>
                <a:lnTo>
                  <a:pt x="7446" y="6813"/>
                </a:lnTo>
                <a:lnTo>
                  <a:pt x="7398" y="6789"/>
                </a:lnTo>
                <a:lnTo>
                  <a:pt x="7325" y="6789"/>
                </a:lnTo>
                <a:lnTo>
                  <a:pt x="7276" y="6813"/>
                </a:lnTo>
                <a:lnTo>
                  <a:pt x="7227" y="6862"/>
                </a:lnTo>
                <a:lnTo>
                  <a:pt x="7057" y="7057"/>
                </a:lnTo>
                <a:lnTo>
                  <a:pt x="6960" y="7154"/>
                </a:lnTo>
                <a:lnTo>
                  <a:pt x="6862" y="7251"/>
                </a:lnTo>
                <a:lnTo>
                  <a:pt x="6741" y="7300"/>
                </a:lnTo>
                <a:lnTo>
                  <a:pt x="6619" y="7324"/>
                </a:lnTo>
                <a:lnTo>
                  <a:pt x="6473" y="7324"/>
                </a:lnTo>
                <a:lnTo>
                  <a:pt x="6351" y="7300"/>
                </a:lnTo>
                <a:lnTo>
                  <a:pt x="6230" y="7251"/>
                </a:lnTo>
                <a:lnTo>
                  <a:pt x="6108" y="7178"/>
                </a:lnTo>
                <a:lnTo>
                  <a:pt x="6035" y="7057"/>
                </a:lnTo>
                <a:lnTo>
                  <a:pt x="5986" y="6935"/>
                </a:lnTo>
                <a:lnTo>
                  <a:pt x="5986" y="6886"/>
                </a:lnTo>
                <a:lnTo>
                  <a:pt x="5962" y="6838"/>
                </a:lnTo>
                <a:lnTo>
                  <a:pt x="5913" y="6789"/>
                </a:lnTo>
                <a:lnTo>
                  <a:pt x="5865" y="6740"/>
                </a:lnTo>
                <a:lnTo>
                  <a:pt x="5792" y="6716"/>
                </a:lnTo>
                <a:close/>
                <a:moveTo>
                  <a:pt x="16595" y="6302"/>
                </a:moveTo>
                <a:lnTo>
                  <a:pt x="16547" y="7081"/>
                </a:lnTo>
                <a:lnTo>
                  <a:pt x="16401" y="7203"/>
                </a:lnTo>
                <a:lnTo>
                  <a:pt x="16279" y="7349"/>
                </a:lnTo>
                <a:lnTo>
                  <a:pt x="16011" y="7665"/>
                </a:lnTo>
                <a:lnTo>
                  <a:pt x="15792" y="7908"/>
                </a:lnTo>
                <a:lnTo>
                  <a:pt x="15573" y="8200"/>
                </a:lnTo>
                <a:lnTo>
                  <a:pt x="15573" y="7689"/>
                </a:lnTo>
                <a:lnTo>
                  <a:pt x="15573" y="7665"/>
                </a:lnTo>
                <a:lnTo>
                  <a:pt x="15671" y="7470"/>
                </a:lnTo>
                <a:lnTo>
                  <a:pt x="15768" y="7276"/>
                </a:lnTo>
                <a:lnTo>
                  <a:pt x="16011" y="6935"/>
                </a:lnTo>
                <a:lnTo>
                  <a:pt x="16303" y="6619"/>
                </a:lnTo>
                <a:lnTo>
                  <a:pt x="16595" y="6302"/>
                </a:lnTo>
                <a:close/>
                <a:moveTo>
                  <a:pt x="16547" y="7592"/>
                </a:moveTo>
                <a:lnTo>
                  <a:pt x="16522" y="8663"/>
                </a:lnTo>
                <a:lnTo>
                  <a:pt x="16425" y="8711"/>
                </a:lnTo>
                <a:lnTo>
                  <a:pt x="16328" y="8760"/>
                </a:lnTo>
                <a:lnTo>
                  <a:pt x="16157" y="8930"/>
                </a:lnTo>
                <a:lnTo>
                  <a:pt x="15841" y="9271"/>
                </a:lnTo>
                <a:lnTo>
                  <a:pt x="15719" y="9417"/>
                </a:lnTo>
                <a:lnTo>
                  <a:pt x="15573" y="9612"/>
                </a:lnTo>
                <a:lnTo>
                  <a:pt x="15573" y="8882"/>
                </a:lnTo>
                <a:lnTo>
                  <a:pt x="15671" y="8857"/>
                </a:lnTo>
                <a:lnTo>
                  <a:pt x="15744" y="8784"/>
                </a:lnTo>
                <a:lnTo>
                  <a:pt x="15890" y="8517"/>
                </a:lnTo>
                <a:lnTo>
                  <a:pt x="16060" y="8273"/>
                </a:lnTo>
                <a:lnTo>
                  <a:pt x="16401" y="7811"/>
                </a:lnTo>
                <a:lnTo>
                  <a:pt x="16547" y="7592"/>
                </a:lnTo>
                <a:close/>
                <a:moveTo>
                  <a:pt x="9734" y="9149"/>
                </a:moveTo>
                <a:lnTo>
                  <a:pt x="9661" y="9174"/>
                </a:lnTo>
                <a:lnTo>
                  <a:pt x="9588" y="9198"/>
                </a:lnTo>
                <a:lnTo>
                  <a:pt x="9539" y="9247"/>
                </a:lnTo>
                <a:lnTo>
                  <a:pt x="9466" y="9368"/>
                </a:lnTo>
                <a:lnTo>
                  <a:pt x="9442" y="9490"/>
                </a:lnTo>
                <a:lnTo>
                  <a:pt x="9320" y="9587"/>
                </a:lnTo>
                <a:lnTo>
                  <a:pt x="9174" y="9660"/>
                </a:lnTo>
                <a:lnTo>
                  <a:pt x="9052" y="9685"/>
                </a:lnTo>
                <a:lnTo>
                  <a:pt x="8882" y="9685"/>
                </a:lnTo>
                <a:lnTo>
                  <a:pt x="8785" y="9660"/>
                </a:lnTo>
                <a:lnTo>
                  <a:pt x="8736" y="9636"/>
                </a:lnTo>
                <a:lnTo>
                  <a:pt x="8687" y="9587"/>
                </a:lnTo>
                <a:lnTo>
                  <a:pt x="8663" y="9539"/>
                </a:lnTo>
                <a:lnTo>
                  <a:pt x="8663" y="9441"/>
                </a:lnTo>
                <a:lnTo>
                  <a:pt x="8639" y="9368"/>
                </a:lnTo>
                <a:lnTo>
                  <a:pt x="8590" y="9320"/>
                </a:lnTo>
                <a:lnTo>
                  <a:pt x="8517" y="9295"/>
                </a:lnTo>
                <a:lnTo>
                  <a:pt x="8444" y="9271"/>
                </a:lnTo>
                <a:lnTo>
                  <a:pt x="8395" y="9295"/>
                </a:lnTo>
                <a:lnTo>
                  <a:pt x="8322" y="9344"/>
                </a:lnTo>
                <a:lnTo>
                  <a:pt x="8274" y="9417"/>
                </a:lnTo>
                <a:lnTo>
                  <a:pt x="8249" y="9466"/>
                </a:lnTo>
                <a:lnTo>
                  <a:pt x="8201" y="9514"/>
                </a:lnTo>
                <a:lnTo>
                  <a:pt x="8079" y="9587"/>
                </a:lnTo>
                <a:lnTo>
                  <a:pt x="7933" y="9612"/>
                </a:lnTo>
                <a:lnTo>
                  <a:pt x="7738" y="9636"/>
                </a:lnTo>
                <a:lnTo>
                  <a:pt x="7568" y="9636"/>
                </a:lnTo>
                <a:lnTo>
                  <a:pt x="7422" y="9587"/>
                </a:lnTo>
                <a:lnTo>
                  <a:pt x="7325" y="9514"/>
                </a:lnTo>
                <a:lnTo>
                  <a:pt x="7276" y="9466"/>
                </a:lnTo>
                <a:lnTo>
                  <a:pt x="7252" y="9417"/>
                </a:lnTo>
                <a:lnTo>
                  <a:pt x="7252" y="9344"/>
                </a:lnTo>
                <a:lnTo>
                  <a:pt x="7227" y="9295"/>
                </a:lnTo>
                <a:lnTo>
                  <a:pt x="7179" y="9247"/>
                </a:lnTo>
                <a:lnTo>
                  <a:pt x="7130" y="9222"/>
                </a:lnTo>
                <a:lnTo>
                  <a:pt x="7081" y="9198"/>
                </a:lnTo>
                <a:lnTo>
                  <a:pt x="7008" y="9198"/>
                </a:lnTo>
                <a:lnTo>
                  <a:pt x="6960" y="9222"/>
                </a:lnTo>
                <a:lnTo>
                  <a:pt x="6887" y="9247"/>
                </a:lnTo>
                <a:lnTo>
                  <a:pt x="6765" y="9417"/>
                </a:lnTo>
                <a:lnTo>
                  <a:pt x="6643" y="9563"/>
                </a:lnTo>
                <a:lnTo>
                  <a:pt x="6570" y="9636"/>
                </a:lnTo>
                <a:lnTo>
                  <a:pt x="6449" y="9685"/>
                </a:lnTo>
                <a:lnTo>
                  <a:pt x="6327" y="9733"/>
                </a:lnTo>
                <a:lnTo>
                  <a:pt x="6205" y="9758"/>
                </a:lnTo>
                <a:lnTo>
                  <a:pt x="6084" y="9758"/>
                </a:lnTo>
                <a:lnTo>
                  <a:pt x="6035" y="9733"/>
                </a:lnTo>
                <a:lnTo>
                  <a:pt x="5986" y="9709"/>
                </a:lnTo>
                <a:lnTo>
                  <a:pt x="5962" y="9660"/>
                </a:lnTo>
                <a:lnTo>
                  <a:pt x="5938" y="9612"/>
                </a:lnTo>
                <a:lnTo>
                  <a:pt x="5938" y="9514"/>
                </a:lnTo>
                <a:lnTo>
                  <a:pt x="5962" y="9441"/>
                </a:lnTo>
                <a:lnTo>
                  <a:pt x="5962" y="9344"/>
                </a:lnTo>
                <a:lnTo>
                  <a:pt x="5938" y="9271"/>
                </a:lnTo>
                <a:lnTo>
                  <a:pt x="5865" y="9198"/>
                </a:lnTo>
                <a:lnTo>
                  <a:pt x="5792" y="9174"/>
                </a:lnTo>
                <a:lnTo>
                  <a:pt x="5646" y="9174"/>
                </a:lnTo>
                <a:lnTo>
                  <a:pt x="5573" y="9247"/>
                </a:lnTo>
                <a:lnTo>
                  <a:pt x="5548" y="9320"/>
                </a:lnTo>
                <a:lnTo>
                  <a:pt x="5500" y="9417"/>
                </a:lnTo>
                <a:lnTo>
                  <a:pt x="5451" y="9490"/>
                </a:lnTo>
                <a:lnTo>
                  <a:pt x="5378" y="9587"/>
                </a:lnTo>
                <a:lnTo>
                  <a:pt x="5305" y="9636"/>
                </a:lnTo>
                <a:lnTo>
                  <a:pt x="5183" y="9685"/>
                </a:lnTo>
                <a:lnTo>
                  <a:pt x="5086" y="9733"/>
                </a:lnTo>
                <a:lnTo>
                  <a:pt x="4843" y="9782"/>
                </a:lnTo>
                <a:lnTo>
                  <a:pt x="4624" y="9782"/>
                </a:lnTo>
                <a:lnTo>
                  <a:pt x="4502" y="9733"/>
                </a:lnTo>
                <a:lnTo>
                  <a:pt x="4405" y="9709"/>
                </a:lnTo>
                <a:lnTo>
                  <a:pt x="4332" y="9636"/>
                </a:lnTo>
                <a:lnTo>
                  <a:pt x="4259" y="9587"/>
                </a:lnTo>
                <a:lnTo>
                  <a:pt x="4210" y="9490"/>
                </a:lnTo>
                <a:lnTo>
                  <a:pt x="4161" y="9393"/>
                </a:lnTo>
                <a:lnTo>
                  <a:pt x="4161" y="9344"/>
                </a:lnTo>
                <a:lnTo>
                  <a:pt x="4137" y="9295"/>
                </a:lnTo>
                <a:lnTo>
                  <a:pt x="4040" y="9247"/>
                </a:lnTo>
                <a:lnTo>
                  <a:pt x="3942" y="9222"/>
                </a:lnTo>
                <a:lnTo>
                  <a:pt x="3869" y="9247"/>
                </a:lnTo>
                <a:lnTo>
                  <a:pt x="3602" y="9417"/>
                </a:lnTo>
                <a:lnTo>
                  <a:pt x="3407" y="9539"/>
                </a:lnTo>
                <a:lnTo>
                  <a:pt x="3212" y="9660"/>
                </a:lnTo>
                <a:lnTo>
                  <a:pt x="3018" y="9733"/>
                </a:lnTo>
                <a:lnTo>
                  <a:pt x="2872" y="9733"/>
                </a:lnTo>
                <a:lnTo>
                  <a:pt x="2823" y="9709"/>
                </a:lnTo>
                <a:lnTo>
                  <a:pt x="2774" y="9660"/>
                </a:lnTo>
                <a:lnTo>
                  <a:pt x="2774" y="9587"/>
                </a:lnTo>
                <a:lnTo>
                  <a:pt x="2774" y="9490"/>
                </a:lnTo>
                <a:lnTo>
                  <a:pt x="2774" y="9417"/>
                </a:lnTo>
                <a:lnTo>
                  <a:pt x="2750" y="9368"/>
                </a:lnTo>
                <a:lnTo>
                  <a:pt x="2726" y="9344"/>
                </a:lnTo>
                <a:lnTo>
                  <a:pt x="2677" y="9320"/>
                </a:lnTo>
                <a:lnTo>
                  <a:pt x="2653" y="9295"/>
                </a:lnTo>
                <a:lnTo>
                  <a:pt x="2604" y="9320"/>
                </a:lnTo>
                <a:lnTo>
                  <a:pt x="2555" y="9320"/>
                </a:lnTo>
                <a:lnTo>
                  <a:pt x="2507" y="9368"/>
                </a:lnTo>
                <a:lnTo>
                  <a:pt x="2458" y="9490"/>
                </a:lnTo>
                <a:lnTo>
                  <a:pt x="2434" y="9612"/>
                </a:lnTo>
                <a:lnTo>
                  <a:pt x="2434" y="9733"/>
                </a:lnTo>
                <a:lnTo>
                  <a:pt x="2458" y="9831"/>
                </a:lnTo>
                <a:lnTo>
                  <a:pt x="2531" y="9928"/>
                </a:lnTo>
                <a:lnTo>
                  <a:pt x="2604" y="10025"/>
                </a:lnTo>
                <a:lnTo>
                  <a:pt x="2726" y="10098"/>
                </a:lnTo>
                <a:lnTo>
                  <a:pt x="2847" y="10147"/>
                </a:lnTo>
                <a:lnTo>
                  <a:pt x="2969" y="10171"/>
                </a:lnTo>
                <a:lnTo>
                  <a:pt x="3115" y="10147"/>
                </a:lnTo>
                <a:lnTo>
                  <a:pt x="3237" y="10123"/>
                </a:lnTo>
                <a:lnTo>
                  <a:pt x="3358" y="10074"/>
                </a:lnTo>
                <a:lnTo>
                  <a:pt x="3626" y="9928"/>
                </a:lnTo>
                <a:lnTo>
                  <a:pt x="3845" y="9758"/>
                </a:lnTo>
                <a:lnTo>
                  <a:pt x="3918" y="9855"/>
                </a:lnTo>
                <a:lnTo>
                  <a:pt x="3991" y="9952"/>
                </a:lnTo>
                <a:lnTo>
                  <a:pt x="4088" y="10025"/>
                </a:lnTo>
                <a:lnTo>
                  <a:pt x="4186" y="10074"/>
                </a:lnTo>
                <a:lnTo>
                  <a:pt x="4429" y="10171"/>
                </a:lnTo>
                <a:lnTo>
                  <a:pt x="4672" y="10196"/>
                </a:lnTo>
                <a:lnTo>
                  <a:pt x="4940" y="10196"/>
                </a:lnTo>
                <a:lnTo>
                  <a:pt x="5208" y="10147"/>
                </a:lnTo>
                <a:lnTo>
                  <a:pt x="5427" y="10050"/>
                </a:lnTo>
                <a:lnTo>
                  <a:pt x="5646" y="9928"/>
                </a:lnTo>
                <a:lnTo>
                  <a:pt x="5743" y="10001"/>
                </a:lnTo>
                <a:lnTo>
                  <a:pt x="5840" y="10098"/>
                </a:lnTo>
                <a:lnTo>
                  <a:pt x="5986" y="10147"/>
                </a:lnTo>
                <a:lnTo>
                  <a:pt x="6132" y="10196"/>
                </a:lnTo>
                <a:lnTo>
                  <a:pt x="6278" y="10220"/>
                </a:lnTo>
                <a:lnTo>
                  <a:pt x="6424" y="10196"/>
                </a:lnTo>
                <a:lnTo>
                  <a:pt x="6546" y="10171"/>
                </a:lnTo>
                <a:lnTo>
                  <a:pt x="6643" y="10123"/>
                </a:lnTo>
                <a:lnTo>
                  <a:pt x="6741" y="10050"/>
                </a:lnTo>
                <a:lnTo>
                  <a:pt x="6838" y="9977"/>
                </a:lnTo>
                <a:lnTo>
                  <a:pt x="7008" y="9782"/>
                </a:lnTo>
                <a:lnTo>
                  <a:pt x="7130" y="9879"/>
                </a:lnTo>
                <a:lnTo>
                  <a:pt x="7300" y="9977"/>
                </a:lnTo>
                <a:lnTo>
                  <a:pt x="7471" y="10025"/>
                </a:lnTo>
                <a:lnTo>
                  <a:pt x="7665" y="10050"/>
                </a:lnTo>
                <a:lnTo>
                  <a:pt x="7860" y="10050"/>
                </a:lnTo>
                <a:lnTo>
                  <a:pt x="8030" y="10025"/>
                </a:lnTo>
                <a:lnTo>
                  <a:pt x="8225" y="9952"/>
                </a:lnTo>
                <a:lnTo>
                  <a:pt x="8371" y="9879"/>
                </a:lnTo>
                <a:lnTo>
                  <a:pt x="8493" y="9977"/>
                </a:lnTo>
                <a:lnTo>
                  <a:pt x="8639" y="10025"/>
                </a:lnTo>
                <a:lnTo>
                  <a:pt x="8785" y="10074"/>
                </a:lnTo>
                <a:lnTo>
                  <a:pt x="8955" y="10074"/>
                </a:lnTo>
                <a:lnTo>
                  <a:pt x="9125" y="10050"/>
                </a:lnTo>
                <a:lnTo>
                  <a:pt x="9320" y="10001"/>
                </a:lnTo>
                <a:lnTo>
                  <a:pt x="9466" y="9928"/>
                </a:lnTo>
                <a:lnTo>
                  <a:pt x="9636" y="9831"/>
                </a:lnTo>
                <a:lnTo>
                  <a:pt x="9734" y="9904"/>
                </a:lnTo>
                <a:lnTo>
                  <a:pt x="9855" y="9952"/>
                </a:lnTo>
                <a:lnTo>
                  <a:pt x="10001" y="9977"/>
                </a:lnTo>
                <a:lnTo>
                  <a:pt x="10147" y="10001"/>
                </a:lnTo>
                <a:lnTo>
                  <a:pt x="10293" y="10001"/>
                </a:lnTo>
                <a:lnTo>
                  <a:pt x="10439" y="9977"/>
                </a:lnTo>
                <a:lnTo>
                  <a:pt x="10561" y="9928"/>
                </a:lnTo>
                <a:lnTo>
                  <a:pt x="10682" y="9855"/>
                </a:lnTo>
                <a:lnTo>
                  <a:pt x="10780" y="9952"/>
                </a:lnTo>
                <a:lnTo>
                  <a:pt x="10901" y="10001"/>
                </a:lnTo>
                <a:lnTo>
                  <a:pt x="11193" y="10001"/>
                </a:lnTo>
                <a:lnTo>
                  <a:pt x="11339" y="9952"/>
                </a:lnTo>
                <a:lnTo>
                  <a:pt x="11510" y="9904"/>
                </a:lnTo>
                <a:lnTo>
                  <a:pt x="11656" y="9831"/>
                </a:lnTo>
                <a:lnTo>
                  <a:pt x="11802" y="9733"/>
                </a:lnTo>
                <a:lnTo>
                  <a:pt x="11850" y="9806"/>
                </a:lnTo>
                <a:lnTo>
                  <a:pt x="11923" y="9855"/>
                </a:lnTo>
                <a:lnTo>
                  <a:pt x="12069" y="9928"/>
                </a:lnTo>
                <a:lnTo>
                  <a:pt x="12240" y="9952"/>
                </a:lnTo>
                <a:lnTo>
                  <a:pt x="12434" y="9952"/>
                </a:lnTo>
                <a:lnTo>
                  <a:pt x="12629" y="9904"/>
                </a:lnTo>
                <a:lnTo>
                  <a:pt x="12824" y="9831"/>
                </a:lnTo>
                <a:lnTo>
                  <a:pt x="13018" y="9758"/>
                </a:lnTo>
                <a:lnTo>
                  <a:pt x="13164" y="9660"/>
                </a:lnTo>
                <a:lnTo>
                  <a:pt x="13237" y="9612"/>
                </a:lnTo>
                <a:lnTo>
                  <a:pt x="13262" y="9539"/>
                </a:lnTo>
                <a:lnTo>
                  <a:pt x="13262" y="9466"/>
                </a:lnTo>
                <a:lnTo>
                  <a:pt x="13237" y="9393"/>
                </a:lnTo>
                <a:lnTo>
                  <a:pt x="13189" y="9344"/>
                </a:lnTo>
                <a:lnTo>
                  <a:pt x="13116" y="9320"/>
                </a:lnTo>
                <a:lnTo>
                  <a:pt x="13067" y="9320"/>
                </a:lnTo>
                <a:lnTo>
                  <a:pt x="12994" y="9344"/>
                </a:lnTo>
                <a:lnTo>
                  <a:pt x="12775" y="9466"/>
                </a:lnTo>
                <a:lnTo>
                  <a:pt x="12605" y="9539"/>
                </a:lnTo>
                <a:lnTo>
                  <a:pt x="12459" y="9587"/>
                </a:lnTo>
                <a:lnTo>
                  <a:pt x="12288" y="9612"/>
                </a:lnTo>
                <a:lnTo>
                  <a:pt x="12167" y="9612"/>
                </a:lnTo>
                <a:lnTo>
                  <a:pt x="12118" y="9587"/>
                </a:lnTo>
                <a:lnTo>
                  <a:pt x="12094" y="9539"/>
                </a:lnTo>
                <a:lnTo>
                  <a:pt x="12069" y="9490"/>
                </a:lnTo>
                <a:lnTo>
                  <a:pt x="12069" y="9417"/>
                </a:lnTo>
                <a:lnTo>
                  <a:pt x="12069" y="9368"/>
                </a:lnTo>
                <a:lnTo>
                  <a:pt x="12045" y="9295"/>
                </a:lnTo>
                <a:lnTo>
                  <a:pt x="12021" y="9247"/>
                </a:lnTo>
                <a:lnTo>
                  <a:pt x="11972" y="9222"/>
                </a:lnTo>
                <a:lnTo>
                  <a:pt x="11875" y="9222"/>
                </a:lnTo>
                <a:lnTo>
                  <a:pt x="11826" y="9247"/>
                </a:lnTo>
                <a:lnTo>
                  <a:pt x="11777" y="9295"/>
                </a:lnTo>
                <a:lnTo>
                  <a:pt x="11704" y="9393"/>
                </a:lnTo>
                <a:lnTo>
                  <a:pt x="11583" y="9490"/>
                </a:lnTo>
                <a:lnTo>
                  <a:pt x="11437" y="9587"/>
                </a:lnTo>
                <a:lnTo>
                  <a:pt x="11266" y="9660"/>
                </a:lnTo>
                <a:lnTo>
                  <a:pt x="11120" y="9709"/>
                </a:lnTo>
                <a:lnTo>
                  <a:pt x="11072" y="9709"/>
                </a:lnTo>
                <a:lnTo>
                  <a:pt x="11023" y="9685"/>
                </a:lnTo>
                <a:lnTo>
                  <a:pt x="10974" y="9660"/>
                </a:lnTo>
                <a:lnTo>
                  <a:pt x="10950" y="9612"/>
                </a:lnTo>
                <a:lnTo>
                  <a:pt x="10950" y="9539"/>
                </a:lnTo>
                <a:lnTo>
                  <a:pt x="10974" y="9441"/>
                </a:lnTo>
                <a:lnTo>
                  <a:pt x="10974" y="9393"/>
                </a:lnTo>
                <a:lnTo>
                  <a:pt x="10950" y="9320"/>
                </a:lnTo>
                <a:lnTo>
                  <a:pt x="10926" y="9271"/>
                </a:lnTo>
                <a:lnTo>
                  <a:pt x="10853" y="9271"/>
                </a:lnTo>
                <a:lnTo>
                  <a:pt x="10804" y="9247"/>
                </a:lnTo>
                <a:lnTo>
                  <a:pt x="10755" y="9271"/>
                </a:lnTo>
                <a:lnTo>
                  <a:pt x="10682" y="9295"/>
                </a:lnTo>
                <a:lnTo>
                  <a:pt x="10658" y="9368"/>
                </a:lnTo>
                <a:lnTo>
                  <a:pt x="10585" y="9490"/>
                </a:lnTo>
                <a:lnTo>
                  <a:pt x="10463" y="9587"/>
                </a:lnTo>
                <a:lnTo>
                  <a:pt x="10342" y="9636"/>
                </a:lnTo>
                <a:lnTo>
                  <a:pt x="10025" y="9636"/>
                </a:lnTo>
                <a:lnTo>
                  <a:pt x="9928" y="9587"/>
                </a:lnTo>
                <a:lnTo>
                  <a:pt x="9855" y="9563"/>
                </a:lnTo>
                <a:lnTo>
                  <a:pt x="9904" y="9393"/>
                </a:lnTo>
                <a:lnTo>
                  <a:pt x="9904" y="9320"/>
                </a:lnTo>
                <a:lnTo>
                  <a:pt x="9879" y="9247"/>
                </a:lnTo>
                <a:lnTo>
                  <a:pt x="9831" y="9198"/>
                </a:lnTo>
                <a:lnTo>
                  <a:pt x="9782" y="9174"/>
                </a:lnTo>
                <a:lnTo>
                  <a:pt x="9734" y="9149"/>
                </a:lnTo>
                <a:close/>
                <a:moveTo>
                  <a:pt x="16522" y="9003"/>
                </a:moveTo>
                <a:lnTo>
                  <a:pt x="16522" y="9879"/>
                </a:lnTo>
                <a:lnTo>
                  <a:pt x="16401" y="9879"/>
                </a:lnTo>
                <a:lnTo>
                  <a:pt x="16279" y="9928"/>
                </a:lnTo>
                <a:lnTo>
                  <a:pt x="16182" y="9977"/>
                </a:lnTo>
                <a:lnTo>
                  <a:pt x="16084" y="10050"/>
                </a:lnTo>
                <a:lnTo>
                  <a:pt x="15914" y="10196"/>
                </a:lnTo>
                <a:lnTo>
                  <a:pt x="15744" y="10390"/>
                </a:lnTo>
                <a:lnTo>
                  <a:pt x="15598" y="10561"/>
                </a:lnTo>
                <a:lnTo>
                  <a:pt x="15598" y="10342"/>
                </a:lnTo>
                <a:lnTo>
                  <a:pt x="15646" y="10317"/>
                </a:lnTo>
                <a:lnTo>
                  <a:pt x="15671" y="10269"/>
                </a:lnTo>
                <a:lnTo>
                  <a:pt x="15890" y="9879"/>
                </a:lnTo>
                <a:lnTo>
                  <a:pt x="16011" y="9685"/>
                </a:lnTo>
                <a:lnTo>
                  <a:pt x="16133" y="9490"/>
                </a:lnTo>
                <a:lnTo>
                  <a:pt x="16328" y="9271"/>
                </a:lnTo>
                <a:lnTo>
                  <a:pt x="16522" y="9003"/>
                </a:lnTo>
                <a:close/>
                <a:moveTo>
                  <a:pt x="16522" y="10001"/>
                </a:moveTo>
                <a:lnTo>
                  <a:pt x="16522" y="10755"/>
                </a:lnTo>
                <a:lnTo>
                  <a:pt x="16352" y="10853"/>
                </a:lnTo>
                <a:lnTo>
                  <a:pt x="16230" y="10974"/>
                </a:lnTo>
                <a:lnTo>
                  <a:pt x="15987" y="11242"/>
                </a:lnTo>
                <a:lnTo>
                  <a:pt x="15792" y="11461"/>
                </a:lnTo>
                <a:lnTo>
                  <a:pt x="15598" y="11704"/>
                </a:lnTo>
                <a:lnTo>
                  <a:pt x="15598" y="11291"/>
                </a:lnTo>
                <a:lnTo>
                  <a:pt x="15768" y="10974"/>
                </a:lnTo>
                <a:lnTo>
                  <a:pt x="15963" y="10682"/>
                </a:lnTo>
                <a:lnTo>
                  <a:pt x="16255" y="10342"/>
                </a:lnTo>
                <a:lnTo>
                  <a:pt x="16522" y="10001"/>
                </a:lnTo>
                <a:close/>
                <a:moveTo>
                  <a:pt x="10244" y="11145"/>
                </a:moveTo>
                <a:lnTo>
                  <a:pt x="10171" y="11193"/>
                </a:lnTo>
                <a:lnTo>
                  <a:pt x="10123" y="11242"/>
                </a:lnTo>
                <a:lnTo>
                  <a:pt x="9928" y="11534"/>
                </a:lnTo>
                <a:lnTo>
                  <a:pt x="9831" y="11656"/>
                </a:lnTo>
                <a:lnTo>
                  <a:pt x="9709" y="11753"/>
                </a:lnTo>
                <a:lnTo>
                  <a:pt x="9636" y="11802"/>
                </a:lnTo>
                <a:lnTo>
                  <a:pt x="9539" y="11826"/>
                </a:lnTo>
                <a:lnTo>
                  <a:pt x="9320" y="11826"/>
                </a:lnTo>
                <a:lnTo>
                  <a:pt x="9223" y="11802"/>
                </a:lnTo>
                <a:lnTo>
                  <a:pt x="9150" y="11753"/>
                </a:lnTo>
                <a:lnTo>
                  <a:pt x="9077" y="11680"/>
                </a:lnTo>
                <a:lnTo>
                  <a:pt x="9052" y="11607"/>
                </a:lnTo>
                <a:lnTo>
                  <a:pt x="9125" y="11412"/>
                </a:lnTo>
                <a:lnTo>
                  <a:pt x="9125" y="11339"/>
                </a:lnTo>
                <a:lnTo>
                  <a:pt x="9101" y="11266"/>
                </a:lnTo>
                <a:lnTo>
                  <a:pt x="9052" y="11218"/>
                </a:lnTo>
                <a:lnTo>
                  <a:pt x="9004" y="11169"/>
                </a:lnTo>
                <a:lnTo>
                  <a:pt x="8882" y="11169"/>
                </a:lnTo>
                <a:lnTo>
                  <a:pt x="8809" y="11193"/>
                </a:lnTo>
                <a:lnTo>
                  <a:pt x="8760" y="11266"/>
                </a:lnTo>
                <a:lnTo>
                  <a:pt x="8687" y="11388"/>
                </a:lnTo>
                <a:lnTo>
                  <a:pt x="8663" y="11510"/>
                </a:lnTo>
                <a:lnTo>
                  <a:pt x="8566" y="11656"/>
                </a:lnTo>
                <a:lnTo>
                  <a:pt x="8395" y="11729"/>
                </a:lnTo>
                <a:lnTo>
                  <a:pt x="8298" y="11753"/>
                </a:lnTo>
                <a:lnTo>
                  <a:pt x="8176" y="11777"/>
                </a:lnTo>
                <a:lnTo>
                  <a:pt x="8103" y="11753"/>
                </a:lnTo>
                <a:lnTo>
                  <a:pt x="8055" y="11729"/>
                </a:lnTo>
                <a:lnTo>
                  <a:pt x="8055" y="11680"/>
                </a:lnTo>
                <a:lnTo>
                  <a:pt x="8055" y="11607"/>
                </a:lnTo>
                <a:lnTo>
                  <a:pt x="8079" y="11534"/>
                </a:lnTo>
                <a:lnTo>
                  <a:pt x="8079" y="11461"/>
                </a:lnTo>
                <a:lnTo>
                  <a:pt x="8055" y="11412"/>
                </a:lnTo>
                <a:lnTo>
                  <a:pt x="8006" y="11364"/>
                </a:lnTo>
                <a:lnTo>
                  <a:pt x="7957" y="11339"/>
                </a:lnTo>
                <a:lnTo>
                  <a:pt x="7884" y="11315"/>
                </a:lnTo>
                <a:lnTo>
                  <a:pt x="7811" y="11339"/>
                </a:lnTo>
                <a:lnTo>
                  <a:pt x="7763" y="11388"/>
                </a:lnTo>
                <a:lnTo>
                  <a:pt x="7544" y="11558"/>
                </a:lnTo>
                <a:lnTo>
                  <a:pt x="7325" y="11753"/>
                </a:lnTo>
                <a:lnTo>
                  <a:pt x="7179" y="11802"/>
                </a:lnTo>
                <a:lnTo>
                  <a:pt x="6984" y="11826"/>
                </a:lnTo>
                <a:lnTo>
                  <a:pt x="6887" y="11802"/>
                </a:lnTo>
                <a:lnTo>
                  <a:pt x="6765" y="11802"/>
                </a:lnTo>
                <a:lnTo>
                  <a:pt x="6692" y="11753"/>
                </a:lnTo>
                <a:lnTo>
                  <a:pt x="6643" y="11704"/>
                </a:lnTo>
                <a:lnTo>
                  <a:pt x="6668" y="11583"/>
                </a:lnTo>
                <a:lnTo>
                  <a:pt x="6668" y="11412"/>
                </a:lnTo>
                <a:lnTo>
                  <a:pt x="6643" y="11339"/>
                </a:lnTo>
                <a:lnTo>
                  <a:pt x="6595" y="11266"/>
                </a:lnTo>
                <a:lnTo>
                  <a:pt x="6546" y="11218"/>
                </a:lnTo>
                <a:lnTo>
                  <a:pt x="6473" y="11193"/>
                </a:lnTo>
                <a:lnTo>
                  <a:pt x="6400" y="11193"/>
                </a:lnTo>
                <a:lnTo>
                  <a:pt x="6327" y="11218"/>
                </a:lnTo>
                <a:lnTo>
                  <a:pt x="6254" y="11291"/>
                </a:lnTo>
                <a:lnTo>
                  <a:pt x="6205" y="11364"/>
                </a:lnTo>
                <a:lnTo>
                  <a:pt x="6181" y="11485"/>
                </a:lnTo>
                <a:lnTo>
                  <a:pt x="6157" y="11583"/>
                </a:lnTo>
                <a:lnTo>
                  <a:pt x="6084" y="11656"/>
                </a:lnTo>
                <a:lnTo>
                  <a:pt x="5986" y="11704"/>
                </a:lnTo>
                <a:lnTo>
                  <a:pt x="5767" y="11704"/>
                </a:lnTo>
                <a:lnTo>
                  <a:pt x="5670" y="11680"/>
                </a:lnTo>
                <a:lnTo>
                  <a:pt x="5573" y="11607"/>
                </a:lnTo>
                <a:lnTo>
                  <a:pt x="5475" y="11534"/>
                </a:lnTo>
                <a:lnTo>
                  <a:pt x="5427" y="11461"/>
                </a:lnTo>
                <a:lnTo>
                  <a:pt x="5378" y="11388"/>
                </a:lnTo>
                <a:lnTo>
                  <a:pt x="5305" y="11315"/>
                </a:lnTo>
                <a:lnTo>
                  <a:pt x="5232" y="11291"/>
                </a:lnTo>
                <a:lnTo>
                  <a:pt x="5159" y="11291"/>
                </a:lnTo>
                <a:lnTo>
                  <a:pt x="5062" y="11315"/>
                </a:lnTo>
                <a:lnTo>
                  <a:pt x="5013" y="11364"/>
                </a:lnTo>
                <a:lnTo>
                  <a:pt x="4964" y="11412"/>
                </a:lnTo>
                <a:lnTo>
                  <a:pt x="4964" y="11510"/>
                </a:lnTo>
                <a:lnTo>
                  <a:pt x="4964" y="11607"/>
                </a:lnTo>
                <a:lnTo>
                  <a:pt x="4964" y="11680"/>
                </a:lnTo>
                <a:lnTo>
                  <a:pt x="4940" y="11729"/>
                </a:lnTo>
                <a:lnTo>
                  <a:pt x="4891" y="11777"/>
                </a:lnTo>
                <a:lnTo>
                  <a:pt x="4818" y="11826"/>
                </a:lnTo>
                <a:lnTo>
                  <a:pt x="4697" y="11850"/>
                </a:lnTo>
                <a:lnTo>
                  <a:pt x="4599" y="11826"/>
                </a:lnTo>
                <a:lnTo>
                  <a:pt x="4502" y="11753"/>
                </a:lnTo>
                <a:lnTo>
                  <a:pt x="4453" y="11656"/>
                </a:lnTo>
                <a:lnTo>
                  <a:pt x="4453" y="11607"/>
                </a:lnTo>
                <a:lnTo>
                  <a:pt x="4453" y="11558"/>
                </a:lnTo>
                <a:lnTo>
                  <a:pt x="4478" y="11437"/>
                </a:lnTo>
                <a:lnTo>
                  <a:pt x="4429" y="11364"/>
                </a:lnTo>
                <a:lnTo>
                  <a:pt x="4380" y="11291"/>
                </a:lnTo>
                <a:lnTo>
                  <a:pt x="4307" y="11266"/>
                </a:lnTo>
                <a:lnTo>
                  <a:pt x="4210" y="11242"/>
                </a:lnTo>
                <a:lnTo>
                  <a:pt x="4113" y="11266"/>
                </a:lnTo>
                <a:lnTo>
                  <a:pt x="4040" y="11339"/>
                </a:lnTo>
                <a:lnTo>
                  <a:pt x="3991" y="11412"/>
                </a:lnTo>
                <a:lnTo>
                  <a:pt x="3942" y="11510"/>
                </a:lnTo>
                <a:lnTo>
                  <a:pt x="3894" y="11607"/>
                </a:lnTo>
                <a:lnTo>
                  <a:pt x="3796" y="11680"/>
                </a:lnTo>
                <a:lnTo>
                  <a:pt x="3723" y="11753"/>
                </a:lnTo>
                <a:lnTo>
                  <a:pt x="3529" y="11850"/>
                </a:lnTo>
                <a:lnTo>
                  <a:pt x="3431" y="11875"/>
                </a:lnTo>
                <a:lnTo>
                  <a:pt x="3310" y="11899"/>
                </a:lnTo>
                <a:lnTo>
                  <a:pt x="3261" y="11899"/>
                </a:lnTo>
                <a:lnTo>
                  <a:pt x="3212" y="11875"/>
                </a:lnTo>
                <a:lnTo>
                  <a:pt x="3139" y="11826"/>
                </a:lnTo>
                <a:lnTo>
                  <a:pt x="3115" y="11729"/>
                </a:lnTo>
                <a:lnTo>
                  <a:pt x="3066" y="11631"/>
                </a:lnTo>
                <a:lnTo>
                  <a:pt x="3018" y="11461"/>
                </a:lnTo>
                <a:lnTo>
                  <a:pt x="2993" y="11388"/>
                </a:lnTo>
                <a:lnTo>
                  <a:pt x="2969" y="11388"/>
                </a:lnTo>
                <a:lnTo>
                  <a:pt x="2969" y="11364"/>
                </a:lnTo>
                <a:lnTo>
                  <a:pt x="2945" y="11339"/>
                </a:lnTo>
                <a:lnTo>
                  <a:pt x="2896" y="11315"/>
                </a:lnTo>
                <a:lnTo>
                  <a:pt x="2847" y="11315"/>
                </a:lnTo>
                <a:lnTo>
                  <a:pt x="2799" y="11339"/>
                </a:lnTo>
                <a:lnTo>
                  <a:pt x="2750" y="11364"/>
                </a:lnTo>
                <a:lnTo>
                  <a:pt x="2701" y="11461"/>
                </a:lnTo>
                <a:lnTo>
                  <a:pt x="2677" y="11583"/>
                </a:lnTo>
                <a:lnTo>
                  <a:pt x="2677" y="11802"/>
                </a:lnTo>
                <a:lnTo>
                  <a:pt x="2701" y="11923"/>
                </a:lnTo>
                <a:lnTo>
                  <a:pt x="2726" y="12021"/>
                </a:lnTo>
                <a:lnTo>
                  <a:pt x="2799" y="12093"/>
                </a:lnTo>
                <a:lnTo>
                  <a:pt x="2847" y="12191"/>
                </a:lnTo>
                <a:lnTo>
                  <a:pt x="2945" y="12264"/>
                </a:lnTo>
                <a:lnTo>
                  <a:pt x="3042" y="12312"/>
                </a:lnTo>
                <a:lnTo>
                  <a:pt x="3188" y="12361"/>
                </a:lnTo>
                <a:lnTo>
                  <a:pt x="3480" y="12361"/>
                </a:lnTo>
                <a:lnTo>
                  <a:pt x="3626" y="12337"/>
                </a:lnTo>
                <a:lnTo>
                  <a:pt x="3748" y="12288"/>
                </a:lnTo>
                <a:lnTo>
                  <a:pt x="3869" y="12215"/>
                </a:lnTo>
                <a:lnTo>
                  <a:pt x="4015" y="12142"/>
                </a:lnTo>
                <a:lnTo>
                  <a:pt x="4113" y="12045"/>
                </a:lnTo>
                <a:lnTo>
                  <a:pt x="4259" y="12166"/>
                </a:lnTo>
                <a:lnTo>
                  <a:pt x="4405" y="12239"/>
                </a:lnTo>
                <a:lnTo>
                  <a:pt x="4575" y="12288"/>
                </a:lnTo>
                <a:lnTo>
                  <a:pt x="4745" y="12312"/>
                </a:lnTo>
                <a:lnTo>
                  <a:pt x="4916" y="12288"/>
                </a:lnTo>
                <a:lnTo>
                  <a:pt x="5086" y="12239"/>
                </a:lnTo>
                <a:lnTo>
                  <a:pt x="5232" y="12142"/>
                </a:lnTo>
                <a:lnTo>
                  <a:pt x="5354" y="12021"/>
                </a:lnTo>
                <a:lnTo>
                  <a:pt x="5475" y="12069"/>
                </a:lnTo>
                <a:lnTo>
                  <a:pt x="5597" y="12118"/>
                </a:lnTo>
                <a:lnTo>
                  <a:pt x="5743" y="12142"/>
                </a:lnTo>
                <a:lnTo>
                  <a:pt x="5889" y="12166"/>
                </a:lnTo>
                <a:lnTo>
                  <a:pt x="6011" y="12166"/>
                </a:lnTo>
                <a:lnTo>
                  <a:pt x="6157" y="12142"/>
                </a:lnTo>
                <a:lnTo>
                  <a:pt x="6278" y="12093"/>
                </a:lnTo>
                <a:lnTo>
                  <a:pt x="6376" y="12045"/>
                </a:lnTo>
                <a:lnTo>
                  <a:pt x="6546" y="12142"/>
                </a:lnTo>
                <a:lnTo>
                  <a:pt x="6716" y="12239"/>
                </a:lnTo>
                <a:lnTo>
                  <a:pt x="6862" y="12288"/>
                </a:lnTo>
                <a:lnTo>
                  <a:pt x="7008" y="12312"/>
                </a:lnTo>
                <a:lnTo>
                  <a:pt x="7154" y="12288"/>
                </a:lnTo>
                <a:lnTo>
                  <a:pt x="7276" y="12264"/>
                </a:lnTo>
                <a:lnTo>
                  <a:pt x="7398" y="12191"/>
                </a:lnTo>
                <a:lnTo>
                  <a:pt x="7519" y="12118"/>
                </a:lnTo>
                <a:lnTo>
                  <a:pt x="7763" y="11948"/>
                </a:lnTo>
                <a:lnTo>
                  <a:pt x="7836" y="12021"/>
                </a:lnTo>
                <a:lnTo>
                  <a:pt x="7909" y="12093"/>
                </a:lnTo>
                <a:lnTo>
                  <a:pt x="8030" y="12142"/>
                </a:lnTo>
                <a:lnTo>
                  <a:pt x="8347" y="12142"/>
                </a:lnTo>
                <a:lnTo>
                  <a:pt x="8493" y="12118"/>
                </a:lnTo>
                <a:lnTo>
                  <a:pt x="8663" y="12045"/>
                </a:lnTo>
                <a:lnTo>
                  <a:pt x="8785" y="11948"/>
                </a:lnTo>
                <a:lnTo>
                  <a:pt x="8882" y="12021"/>
                </a:lnTo>
                <a:lnTo>
                  <a:pt x="8955" y="12093"/>
                </a:lnTo>
                <a:lnTo>
                  <a:pt x="9174" y="12191"/>
                </a:lnTo>
                <a:lnTo>
                  <a:pt x="9320" y="12239"/>
                </a:lnTo>
                <a:lnTo>
                  <a:pt x="9466" y="12264"/>
                </a:lnTo>
                <a:lnTo>
                  <a:pt x="9588" y="12239"/>
                </a:lnTo>
                <a:lnTo>
                  <a:pt x="9709" y="12215"/>
                </a:lnTo>
                <a:lnTo>
                  <a:pt x="9831" y="12166"/>
                </a:lnTo>
                <a:lnTo>
                  <a:pt x="9952" y="12093"/>
                </a:lnTo>
                <a:lnTo>
                  <a:pt x="10147" y="11899"/>
                </a:lnTo>
                <a:lnTo>
                  <a:pt x="10269" y="12021"/>
                </a:lnTo>
                <a:lnTo>
                  <a:pt x="10415" y="12093"/>
                </a:lnTo>
                <a:lnTo>
                  <a:pt x="10561" y="12142"/>
                </a:lnTo>
                <a:lnTo>
                  <a:pt x="10755" y="12166"/>
                </a:lnTo>
                <a:lnTo>
                  <a:pt x="10926" y="12191"/>
                </a:lnTo>
                <a:lnTo>
                  <a:pt x="11096" y="12166"/>
                </a:lnTo>
                <a:lnTo>
                  <a:pt x="11266" y="12093"/>
                </a:lnTo>
                <a:lnTo>
                  <a:pt x="11412" y="12021"/>
                </a:lnTo>
                <a:lnTo>
                  <a:pt x="11558" y="12093"/>
                </a:lnTo>
                <a:lnTo>
                  <a:pt x="11704" y="12142"/>
                </a:lnTo>
                <a:lnTo>
                  <a:pt x="12045" y="12142"/>
                </a:lnTo>
                <a:lnTo>
                  <a:pt x="12215" y="12118"/>
                </a:lnTo>
                <a:lnTo>
                  <a:pt x="12410" y="12069"/>
                </a:lnTo>
                <a:lnTo>
                  <a:pt x="12580" y="11996"/>
                </a:lnTo>
                <a:lnTo>
                  <a:pt x="12726" y="11899"/>
                </a:lnTo>
                <a:lnTo>
                  <a:pt x="12799" y="11948"/>
                </a:lnTo>
                <a:lnTo>
                  <a:pt x="12921" y="11972"/>
                </a:lnTo>
                <a:lnTo>
                  <a:pt x="13043" y="11972"/>
                </a:lnTo>
                <a:lnTo>
                  <a:pt x="13164" y="11948"/>
                </a:lnTo>
                <a:lnTo>
                  <a:pt x="13237" y="11899"/>
                </a:lnTo>
                <a:lnTo>
                  <a:pt x="13286" y="11850"/>
                </a:lnTo>
                <a:lnTo>
                  <a:pt x="13310" y="11777"/>
                </a:lnTo>
                <a:lnTo>
                  <a:pt x="13310" y="11704"/>
                </a:lnTo>
                <a:lnTo>
                  <a:pt x="13286" y="11631"/>
                </a:lnTo>
                <a:lnTo>
                  <a:pt x="13262" y="11583"/>
                </a:lnTo>
                <a:lnTo>
                  <a:pt x="13189" y="11558"/>
                </a:lnTo>
                <a:lnTo>
                  <a:pt x="13116" y="11534"/>
                </a:lnTo>
                <a:lnTo>
                  <a:pt x="13043" y="11558"/>
                </a:lnTo>
                <a:lnTo>
                  <a:pt x="12970" y="11534"/>
                </a:lnTo>
                <a:lnTo>
                  <a:pt x="12897" y="11437"/>
                </a:lnTo>
                <a:lnTo>
                  <a:pt x="12799" y="11388"/>
                </a:lnTo>
                <a:lnTo>
                  <a:pt x="12751" y="11364"/>
                </a:lnTo>
                <a:lnTo>
                  <a:pt x="12702" y="11364"/>
                </a:lnTo>
                <a:lnTo>
                  <a:pt x="12653" y="11388"/>
                </a:lnTo>
                <a:lnTo>
                  <a:pt x="12605" y="11437"/>
                </a:lnTo>
                <a:lnTo>
                  <a:pt x="12532" y="11485"/>
                </a:lnTo>
                <a:lnTo>
                  <a:pt x="12410" y="11558"/>
                </a:lnTo>
                <a:lnTo>
                  <a:pt x="12264" y="11631"/>
                </a:lnTo>
                <a:lnTo>
                  <a:pt x="12094" y="11704"/>
                </a:lnTo>
                <a:lnTo>
                  <a:pt x="11948" y="11729"/>
                </a:lnTo>
                <a:lnTo>
                  <a:pt x="11753" y="11729"/>
                </a:lnTo>
                <a:lnTo>
                  <a:pt x="11729" y="11704"/>
                </a:lnTo>
                <a:lnTo>
                  <a:pt x="11704" y="11656"/>
                </a:lnTo>
                <a:lnTo>
                  <a:pt x="11680" y="11607"/>
                </a:lnTo>
                <a:lnTo>
                  <a:pt x="11704" y="11485"/>
                </a:lnTo>
                <a:lnTo>
                  <a:pt x="11704" y="11412"/>
                </a:lnTo>
                <a:lnTo>
                  <a:pt x="11656" y="11339"/>
                </a:lnTo>
                <a:lnTo>
                  <a:pt x="11607" y="11291"/>
                </a:lnTo>
                <a:lnTo>
                  <a:pt x="11534" y="11266"/>
                </a:lnTo>
                <a:lnTo>
                  <a:pt x="11461" y="11291"/>
                </a:lnTo>
                <a:lnTo>
                  <a:pt x="11388" y="11315"/>
                </a:lnTo>
                <a:lnTo>
                  <a:pt x="11315" y="11364"/>
                </a:lnTo>
                <a:lnTo>
                  <a:pt x="11291" y="11437"/>
                </a:lnTo>
                <a:lnTo>
                  <a:pt x="11266" y="11558"/>
                </a:lnTo>
                <a:lnTo>
                  <a:pt x="11218" y="11607"/>
                </a:lnTo>
                <a:lnTo>
                  <a:pt x="11169" y="11656"/>
                </a:lnTo>
                <a:lnTo>
                  <a:pt x="11047" y="11729"/>
                </a:lnTo>
                <a:lnTo>
                  <a:pt x="10901" y="11753"/>
                </a:lnTo>
                <a:lnTo>
                  <a:pt x="10755" y="11753"/>
                </a:lnTo>
                <a:lnTo>
                  <a:pt x="10609" y="11729"/>
                </a:lnTo>
                <a:lnTo>
                  <a:pt x="10488" y="11656"/>
                </a:lnTo>
                <a:lnTo>
                  <a:pt x="10463" y="11631"/>
                </a:lnTo>
                <a:lnTo>
                  <a:pt x="10439" y="11583"/>
                </a:lnTo>
                <a:lnTo>
                  <a:pt x="10439" y="11510"/>
                </a:lnTo>
                <a:lnTo>
                  <a:pt x="10463" y="11461"/>
                </a:lnTo>
                <a:lnTo>
                  <a:pt x="10512" y="11364"/>
                </a:lnTo>
                <a:lnTo>
                  <a:pt x="10488" y="11291"/>
                </a:lnTo>
                <a:lnTo>
                  <a:pt x="10463" y="11218"/>
                </a:lnTo>
                <a:lnTo>
                  <a:pt x="10390" y="11169"/>
                </a:lnTo>
                <a:lnTo>
                  <a:pt x="10317" y="11145"/>
                </a:lnTo>
                <a:close/>
                <a:moveTo>
                  <a:pt x="16498" y="11193"/>
                </a:moveTo>
                <a:lnTo>
                  <a:pt x="16498" y="11948"/>
                </a:lnTo>
                <a:lnTo>
                  <a:pt x="16255" y="12093"/>
                </a:lnTo>
                <a:lnTo>
                  <a:pt x="16011" y="12312"/>
                </a:lnTo>
                <a:lnTo>
                  <a:pt x="15792" y="12556"/>
                </a:lnTo>
                <a:lnTo>
                  <a:pt x="15598" y="12823"/>
                </a:lnTo>
                <a:lnTo>
                  <a:pt x="15598" y="12775"/>
                </a:lnTo>
                <a:lnTo>
                  <a:pt x="15598" y="12434"/>
                </a:lnTo>
                <a:lnTo>
                  <a:pt x="15622" y="12385"/>
                </a:lnTo>
                <a:lnTo>
                  <a:pt x="15914" y="11923"/>
                </a:lnTo>
                <a:lnTo>
                  <a:pt x="16060" y="11680"/>
                </a:lnTo>
                <a:lnTo>
                  <a:pt x="16206" y="11461"/>
                </a:lnTo>
                <a:lnTo>
                  <a:pt x="16352" y="11339"/>
                </a:lnTo>
                <a:lnTo>
                  <a:pt x="16498" y="11193"/>
                </a:lnTo>
                <a:close/>
                <a:moveTo>
                  <a:pt x="16498" y="12288"/>
                </a:moveTo>
                <a:lnTo>
                  <a:pt x="16498" y="13140"/>
                </a:lnTo>
                <a:lnTo>
                  <a:pt x="16303" y="13213"/>
                </a:lnTo>
                <a:lnTo>
                  <a:pt x="16157" y="13334"/>
                </a:lnTo>
                <a:lnTo>
                  <a:pt x="16011" y="13456"/>
                </a:lnTo>
                <a:lnTo>
                  <a:pt x="15890" y="13602"/>
                </a:lnTo>
                <a:lnTo>
                  <a:pt x="15719" y="13797"/>
                </a:lnTo>
                <a:lnTo>
                  <a:pt x="15573" y="14016"/>
                </a:lnTo>
                <a:lnTo>
                  <a:pt x="15573" y="13602"/>
                </a:lnTo>
                <a:lnTo>
                  <a:pt x="15792" y="13213"/>
                </a:lnTo>
                <a:lnTo>
                  <a:pt x="16036" y="12848"/>
                </a:lnTo>
                <a:lnTo>
                  <a:pt x="16255" y="12556"/>
                </a:lnTo>
                <a:lnTo>
                  <a:pt x="16498" y="12288"/>
                </a:lnTo>
                <a:close/>
                <a:moveTo>
                  <a:pt x="2847" y="13286"/>
                </a:moveTo>
                <a:lnTo>
                  <a:pt x="2799" y="13310"/>
                </a:lnTo>
                <a:lnTo>
                  <a:pt x="2774" y="13334"/>
                </a:lnTo>
                <a:lnTo>
                  <a:pt x="2580" y="13675"/>
                </a:lnTo>
                <a:lnTo>
                  <a:pt x="2507" y="13870"/>
                </a:lnTo>
                <a:lnTo>
                  <a:pt x="2458" y="14064"/>
                </a:lnTo>
                <a:lnTo>
                  <a:pt x="2434" y="14259"/>
                </a:lnTo>
                <a:lnTo>
                  <a:pt x="2458" y="14332"/>
                </a:lnTo>
                <a:lnTo>
                  <a:pt x="2507" y="14405"/>
                </a:lnTo>
                <a:lnTo>
                  <a:pt x="2555" y="14478"/>
                </a:lnTo>
                <a:lnTo>
                  <a:pt x="2628" y="14527"/>
                </a:lnTo>
                <a:lnTo>
                  <a:pt x="2750" y="14551"/>
                </a:lnTo>
                <a:lnTo>
                  <a:pt x="3018" y="14551"/>
                </a:lnTo>
                <a:lnTo>
                  <a:pt x="3164" y="14527"/>
                </a:lnTo>
                <a:lnTo>
                  <a:pt x="3285" y="14478"/>
                </a:lnTo>
                <a:lnTo>
                  <a:pt x="3431" y="14429"/>
                </a:lnTo>
                <a:lnTo>
                  <a:pt x="3699" y="14283"/>
                </a:lnTo>
                <a:lnTo>
                  <a:pt x="3942" y="14089"/>
                </a:lnTo>
                <a:lnTo>
                  <a:pt x="4015" y="14186"/>
                </a:lnTo>
                <a:lnTo>
                  <a:pt x="4137" y="14259"/>
                </a:lnTo>
                <a:lnTo>
                  <a:pt x="4234" y="14332"/>
                </a:lnTo>
                <a:lnTo>
                  <a:pt x="4380" y="14381"/>
                </a:lnTo>
                <a:lnTo>
                  <a:pt x="4551" y="14429"/>
                </a:lnTo>
                <a:lnTo>
                  <a:pt x="4867" y="14429"/>
                </a:lnTo>
                <a:lnTo>
                  <a:pt x="5037" y="14405"/>
                </a:lnTo>
                <a:lnTo>
                  <a:pt x="5183" y="14356"/>
                </a:lnTo>
                <a:lnTo>
                  <a:pt x="5329" y="14283"/>
                </a:lnTo>
                <a:lnTo>
                  <a:pt x="5475" y="14186"/>
                </a:lnTo>
                <a:lnTo>
                  <a:pt x="5597" y="14089"/>
                </a:lnTo>
                <a:lnTo>
                  <a:pt x="5719" y="14186"/>
                </a:lnTo>
                <a:lnTo>
                  <a:pt x="5889" y="14235"/>
                </a:lnTo>
                <a:lnTo>
                  <a:pt x="6084" y="14259"/>
                </a:lnTo>
                <a:lnTo>
                  <a:pt x="6278" y="14259"/>
                </a:lnTo>
                <a:lnTo>
                  <a:pt x="6814" y="14235"/>
                </a:lnTo>
                <a:lnTo>
                  <a:pt x="7325" y="14259"/>
                </a:lnTo>
                <a:lnTo>
                  <a:pt x="7665" y="14283"/>
                </a:lnTo>
                <a:lnTo>
                  <a:pt x="8030" y="14259"/>
                </a:lnTo>
                <a:lnTo>
                  <a:pt x="8225" y="14235"/>
                </a:lnTo>
                <a:lnTo>
                  <a:pt x="8395" y="14186"/>
                </a:lnTo>
                <a:lnTo>
                  <a:pt x="8541" y="14113"/>
                </a:lnTo>
                <a:lnTo>
                  <a:pt x="8687" y="13991"/>
                </a:lnTo>
                <a:lnTo>
                  <a:pt x="8712" y="13943"/>
                </a:lnTo>
                <a:lnTo>
                  <a:pt x="8712" y="13894"/>
                </a:lnTo>
                <a:lnTo>
                  <a:pt x="8687" y="13845"/>
                </a:lnTo>
                <a:lnTo>
                  <a:pt x="8639" y="13821"/>
                </a:lnTo>
                <a:lnTo>
                  <a:pt x="8420" y="13772"/>
                </a:lnTo>
                <a:lnTo>
                  <a:pt x="8225" y="13797"/>
                </a:lnTo>
                <a:lnTo>
                  <a:pt x="7787" y="13845"/>
                </a:lnTo>
                <a:lnTo>
                  <a:pt x="7373" y="13845"/>
                </a:lnTo>
                <a:lnTo>
                  <a:pt x="6935" y="13797"/>
                </a:lnTo>
                <a:lnTo>
                  <a:pt x="6716" y="13797"/>
                </a:lnTo>
                <a:lnTo>
                  <a:pt x="6376" y="13821"/>
                </a:lnTo>
                <a:lnTo>
                  <a:pt x="6059" y="13821"/>
                </a:lnTo>
                <a:lnTo>
                  <a:pt x="5962" y="13797"/>
                </a:lnTo>
                <a:lnTo>
                  <a:pt x="5938" y="13797"/>
                </a:lnTo>
                <a:lnTo>
                  <a:pt x="5938" y="13772"/>
                </a:lnTo>
                <a:lnTo>
                  <a:pt x="5962" y="13699"/>
                </a:lnTo>
                <a:lnTo>
                  <a:pt x="5938" y="13602"/>
                </a:lnTo>
                <a:lnTo>
                  <a:pt x="5913" y="13553"/>
                </a:lnTo>
                <a:lnTo>
                  <a:pt x="5865" y="13480"/>
                </a:lnTo>
                <a:lnTo>
                  <a:pt x="5816" y="13456"/>
                </a:lnTo>
                <a:lnTo>
                  <a:pt x="5743" y="13432"/>
                </a:lnTo>
                <a:lnTo>
                  <a:pt x="5670" y="13456"/>
                </a:lnTo>
                <a:lnTo>
                  <a:pt x="5597" y="13505"/>
                </a:lnTo>
                <a:lnTo>
                  <a:pt x="5354" y="13748"/>
                </a:lnTo>
                <a:lnTo>
                  <a:pt x="5062" y="13943"/>
                </a:lnTo>
                <a:lnTo>
                  <a:pt x="4964" y="13991"/>
                </a:lnTo>
                <a:lnTo>
                  <a:pt x="4818" y="14016"/>
                </a:lnTo>
                <a:lnTo>
                  <a:pt x="4672" y="14016"/>
                </a:lnTo>
                <a:lnTo>
                  <a:pt x="4526" y="13991"/>
                </a:lnTo>
                <a:lnTo>
                  <a:pt x="4405" y="13943"/>
                </a:lnTo>
                <a:lnTo>
                  <a:pt x="4307" y="13870"/>
                </a:lnTo>
                <a:lnTo>
                  <a:pt x="4283" y="13821"/>
                </a:lnTo>
                <a:lnTo>
                  <a:pt x="4283" y="13748"/>
                </a:lnTo>
                <a:lnTo>
                  <a:pt x="4283" y="13675"/>
                </a:lnTo>
                <a:lnTo>
                  <a:pt x="4307" y="13578"/>
                </a:lnTo>
                <a:lnTo>
                  <a:pt x="4307" y="13505"/>
                </a:lnTo>
                <a:lnTo>
                  <a:pt x="4307" y="13432"/>
                </a:lnTo>
                <a:lnTo>
                  <a:pt x="4259" y="13383"/>
                </a:lnTo>
                <a:lnTo>
                  <a:pt x="4186" y="13334"/>
                </a:lnTo>
                <a:lnTo>
                  <a:pt x="4113" y="13310"/>
                </a:lnTo>
                <a:lnTo>
                  <a:pt x="4040" y="13334"/>
                </a:lnTo>
                <a:lnTo>
                  <a:pt x="3967" y="13359"/>
                </a:lnTo>
                <a:lnTo>
                  <a:pt x="3918" y="13432"/>
                </a:lnTo>
                <a:lnTo>
                  <a:pt x="3845" y="13529"/>
                </a:lnTo>
                <a:lnTo>
                  <a:pt x="3772" y="13602"/>
                </a:lnTo>
                <a:lnTo>
                  <a:pt x="3602" y="13772"/>
                </a:lnTo>
                <a:lnTo>
                  <a:pt x="3407" y="13918"/>
                </a:lnTo>
                <a:lnTo>
                  <a:pt x="3212" y="14016"/>
                </a:lnTo>
                <a:lnTo>
                  <a:pt x="3091" y="14089"/>
                </a:lnTo>
                <a:lnTo>
                  <a:pt x="2945" y="14113"/>
                </a:lnTo>
                <a:lnTo>
                  <a:pt x="2896" y="14113"/>
                </a:lnTo>
                <a:lnTo>
                  <a:pt x="2847" y="14089"/>
                </a:lnTo>
                <a:lnTo>
                  <a:pt x="2847" y="14016"/>
                </a:lnTo>
                <a:lnTo>
                  <a:pt x="2847" y="13918"/>
                </a:lnTo>
                <a:lnTo>
                  <a:pt x="2969" y="13456"/>
                </a:lnTo>
                <a:lnTo>
                  <a:pt x="2969" y="13407"/>
                </a:lnTo>
                <a:lnTo>
                  <a:pt x="2969" y="13359"/>
                </a:lnTo>
                <a:lnTo>
                  <a:pt x="2920" y="13310"/>
                </a:lnTo>
                <a:lnTo>
                  <a:pt x="2872" y="13286"/>
                </a:lnTo>
                <a:close/>
                <a:moveTo>
                  <a:pt x="16498" y="13286"/>
                </a:moveTo>
                <a:lnTo>
                  <a:pt x="16474" y="14137"/>
                </a:lnTo>
                <a:lnTo>
                  <a:pt x="16425" y="14137"/>
                </a:lnTo>
                <a:lnTo>
                  <a:pt x="16328" y="14210"/>
                </a:lnTo>
                <a:lnTo>
                  <a:pt x="16206" y="14283"/>
                </a:lnTo>
                <a:lnTo>
                  <a:pt x="15987" y="14478"/>
                </a:lnTo>
                <a:lnTo>
                  <a:pt x="15792" y="14697"/>
                </a:lnTo>
                <a:lnTo>
                  <a:pt x="15622" y="14916"/>
                </a:lnTo>
                <a:lnTo>
                  <a:pt x="15525" y="15038"/>
                </a:lnTo>
                <a:lnTo>
                  <a:pt x="15549" y="14673"/>
                </a:lnTo>
                <a:lnTo>
                  <a:pt x="15573" y="14673"/>
                </a:lnTo>
                <a:lnTo>
                  <a:pt x="15695" y="14502"/>
                </a:lnTo>
                <a:lnTo>
                  <a:pt x="15817" y="14332"/>
                </a:lnTo>
                <a:lnTo>
                  <a:pt x="16011" y="13967"/>
                </a:lnTo>
                <a:lnTo>
                  <a:pt x="16230" y="13602"/>
                </a:lnTo>
                <a:lnTo>
                  <a:pt x="16352" y="13432"/>
                </a:lnTo>
                <a:lnTo>
                  <a:pt x="16498" y="13286"/>
                </a:lnTo>
                <a:close/>
                <a:moveTo>
                  <a:pt x="16474" y="14332"/>
                </a:moveTo>
                <a:lnTo>
                  <a:pt x="16449" y="15208"/>
                </a:lnTo>
                <a:lnTo>
                  <a:pt x="16352" y="15232"/>
                </a:lnTo>
                <a:lnTo>
                  <a:pt x="16230" y="15305"/>
                </a:lnTo>
                <a:lnTo>
                  <a:pt x="15987" y="15500"/>
                </a:lnTo>
                <a:lnTo>
                  <a:pt x="15768" y="15719"/>
                </a:lnTo>
                <a:lnTo>
                  <a:pt x="15622" y="15889"/>
                </a:lnTo>
                <a:lnTo>
                  <a:pt x="15476" y="16035"/>
                </a:lnTo>
                <a:lnTo>
                  <a:pt x="15476" y="15743"/>
                </a:lnTo>
                <a:lnTo>
                  <a:pt x="15549" y="15695"/>
                </a:lnTo>
                <a:lnTo>
                  <a:pt x="15598" y="15646"/>
                </a:lnTo>
                <a:lnTo>
                  <a:pt x="15671" y="15500"/>
                </a:lnTo>
                <a:lnTo>
                  <a:pt x="15817" y="15257"/>
                </a:lnTo>
                <a:lnTo>
                  <a:pt x="16011" y="15013"/>
                </a:lnTo>
                <a:lnTo>
                  <a:pt x="16279" y="14697"/>
                </a:lnTo>
                <a:lnTo>
                  <a:pt x="16376" y="14502"/>
                </a:lnTo>
                <a:lnTo>
                  <a:pt x="16474" y="14332"/>
                </a:lnTo>
                <a:close/>
                <a:moveTo>
                  <a:pt x="16449" y="15622"/>
                </a:moveTo>
                <a:lnTo>
                  <a:pt x="16425" y="16376"/>
                </a:lnTo>
                <a:lnTo>
                  <a:pt x="16328" y="16425"/>
                </a:lnTo>
                <a:lnTo>
                  <a:pt x="16230" y="16522"/>
                </a:lnTo>
                <a:lnTo>
                  <a:pt x="16036" y="16692"/>
                </a:lnTo>
                <a:lnTo>
                  <a:pt x="15719" y="17082"/>
                </a:lnTo>
                <a:lnTo>
                  <a:pt x="15427" y="17422"/>
                </a:lnTo>
                <a:lnTo>
                  <a:pt x="15427" y="17106"/>
                </a:lnTo>
                <a:lnTo>
                  <a:pt x="15452" y="16960"/>
                </a:lnTo>
                <a:lnTo>
                  <a:pt x="15452" y="16887"/>
                </a:lnTo>
                <a:lnTo>
                  <a:pt x="15476" y="16765"/>
                </a:lnTo>
                <a:lnTo>
                  <a:pt x="15525" y="16644"/>
                </a:lnTo>
                <a:lnTo>
                  <a:pt x="15598" y="16522"/>
                </a:lnTo>
                <a:lnTo>
                  <a:pt x="15695" y="16400"/>
                </a:lnTo>
                <a:lnTo>
                  <a:pt x="15890" y="16181"/>
                </a:lnTo>
                <a:lnTo>
                  <a:pt x="16060" y="15987"/>
                </a:lnTo>
                <a:lnTo>
                  <a:pt x="16255" y="15816"/>
                </a:lnTo>
                <a:lnTo>
                  <a:pt x="16449" y="15622"/>
                </a:lnTo>
                <a:close/>
                <a:moveTo>
                  <a:pt x="16401" y="16984"/>
                </a:moveTo>
                <a:lnTo>
                  <a:pt x="16401" y="17641"/>
                </a:lnTo>
                <a:lnTo>
                  <a:pt x="16157" y="17763"/>
                </a:lnTo>
                <a:lnTo>
                  <a:pt x="15938" y="17933"/>
                </a:lnTo>
                <a:lnTo>
                  <a:pt x="15719" y="18104"/>
                </a:lnTo>
                <a:lnTo>
                  <a:pt x="15549" y="18323"/>
                </a:lnTo>
                <a:lnTo>
                  <a:pt x="15403" y="18493"/>
                </a:lnTo>
                <a:lnTo>
                  <a:pt x="15403" y="18347"/>
                </a:lnTo>
                <a:lnTo>
                  <a:pt x="15452" y="18298"/>
                </a:lnTo>
                <a:lnTo>
                  <a:pt x="15476" y="18250"/>
                </a:lnTo>
                <a:lnTo>
                  <a:pt x="15525" y="18104"/>
                </a:lnTo>
                <a:lnTo>
                  <a:pt x="15598" y="17982"/>
                </a:lnTo>
                <a:lnTo>
                  <a:pt x="15768" y="17714"/>
                </a:lnTo>
                <a:lnTo>
                  <a:pt x="15963" y="17471"/>
                </a:lnTo>
                <a:lnTo>
                  <a:pt x="16157" y="17252"/>
                </a:lnTo>
                <a:lnTo>
                  <a:pt x="16401" y="16984"/>
                </a:lnTo>
                <a:close/>
                <a:moveTo>
                  <a:pt x="14405" y="1533"/>
                </a:moveTo>
                <a:lnTo>
                  <a:pt x="14722" y="1558"/>
                </a:lnTo>
                <a:lnTo>
                  <a:pt x="14819" y="1582"/>
                </a:lnTo>
                <a:lnTo>
                  <a:pt x="14892" y="1606"/>
                </a:lnTo>
                <a:lnTo>
                  <a:pt x="14965" y="1655"/>
                </a:lnTo>
                <a:lnTo>
                  <a:pt x="14965" y="1874"/>
                </a:lnTo>
                <a:lnTo>
                  <a:pt x="14989" y="2093"/>
                </a:lnTo>
                <a:lnTo>
                  <a:pt x="15062" y="2531"/>
                </a:lnTo>
                <a:lnTo>
                  <a:pt x="15062" y="3188"/>
                </a:lnTo>
                <a:lnTo>
                  <a:pt x="15038" y="3821"/>
                </a:lnTo>
                <a:lnTo>
                  <a:pt x="15014" y="5183"/>
                </a:lnTo>
                <a:lnTo>
                  <a:pt x="15014" y="6546"/>
                </a:lnTo>
                <a:lnTo>
                  <a:pt x="15038" y="9563"/>
                </a:lnTo>
                <a:lnTo>
                  <a:pt x="15038" y="12580"/>
                </a:lnTo>
                <a:lnTo>
                  <a:pt x="15038" y="13651"/>
                </a:lnTo>
                <a:lnTo>
                  <a:pt x="14989" y="14697"/>
                </a:lnTo>
                <a:lnTo>
                  <a:pt x="14941" y="15768"/>
                </a:lnTo>
                <a:lnTo>
                  <a:pt x="14892" y="16814"/>
                </a:lnTo>
                <a:lnTo>
                  <a:pt x="14868" y="18420"/>
                </a:lnTo>
                <a:lnTo>
                  <a:pt x="14843" y="19077"/>
                </a:lnTo>
                <a:lnTo>
                  <a:pt x="14843" y="19296"/>
                </a:lnTo>
                <a:lnTo>
                  <a:pt x="14819" y="19393"/>
                </a:lnTo>
                <a:lnTo>
                  <a:pt x="14868" y="19296"/>
                </a:lnTo>
                <a:lnTo>
                  <a:pt x="14843" y="19369"/>
                </a:lnTo>
                <a:lnTo>
                  <a:pt x="14843" y="19442"/>
                </a:lnTo>
                <a:lnTo>
                  <a:pt x="14503" y="19491"/>
                </a:lnTo>
                <a:lnTo>
                  <a:pt x="13505" y="19491"/>
                </a:lnTo>
                <a:lnTo>
                  <a:pt x="12580" y="19515"/>
                </a:lnTo>
                <a:lnTo>
                  <a:pt x="11680" y="19539"/>
                </a:lnTo>
                <a:lnTo>
                  <a:pt x="9636" y="19466"/>
                </a:lnTo>
                <a:lnTo>
                  <a:pt x="7592" y="19418"/>
                </a:lnTo>
                <a:lnTo>
                  <a:pt x="6570" y="19393"/>
                </a:lnTo>
                <a:lnTo>
                  <a:pt x="2653" y="19393"/>
                </a:lnTo>
                <a:lnTo>
                  <a:pt x="1777" y="19466"/>
                </a:lnTo>
                <a:lnTo>
                  <a:pt x="1266" y="19491"/>
                </a:lnTo>
                <a:lnTo>
                  <a:pt x="731" y="19515"/>
                </a:lnTo>
                <a:lnTo>
                  <a:pt x="731" y="19491"/>
                </a:lnTo>
                <a:lnTo>
                  <a:pt x="682" y="18955"/>
                </a:lnTo>
                <a:lnTo>
                  <a:pt x="658" y="18420"/>
                </a:lnTo>
                <a:lnTo>
                  <a:pt x="633" y="17349"/>
                </a:lnTo>
                <a:lnTo>
                  <a:pt x="658" y="16279"/>
                </a:lnTo>
                <a:lnTo>
                  <a:pt x="633" y="15743"/>
                </a:lnTo>
                <a:lnTo>
                  <a:pt x="609" y="15208"/>
                </a:lnTo>
                <a:lnTo>
                  <a:pt x="560" y="14648"/>
                </a:lnTo>
                <a:lnTo>
                  <a:pt x="560" y="14113"/>
                </a:lnTo>
                <a:lnTo>
                  <a:pt x="560" y="13553"/>
                </a:lnTo>
                <a:lnTo>
                  <a:pt x="560" y="13018"/>
                </a:lnTo>
                <a:lnTo>
                  <a:pt x="633" y="11923"/>
                </a:lnTo>
                <a:lnTo>
                  <a:pt x="682" y="10828"/>
                </a:lnTo>
                <a:lnTo>
                  <a:pt x="731" y="9685"/>
                </a:lnTo>
                <a:lnTo>
                  <a:pt x="731" y="8541"/>
                </a:lnTo>
                <a:lnTo>
                  <a:pt x="682" y="7422"/>
                </a:lnTo>
                <a:lnTo>
                  <a:pt x="658" y="6278"/>
                </a:lnTo>
                <a:lnTo>
                  <a:pt x="585" y="4015"/>
                </a:lnTo>
                <a:lnTo>
                  <a:pt x="560" y="2847"/>
                </a:lnTo>
                <a:lnTo>
                  <a:pt x="560" y="2239"/>
                </a:lnTo>
                <a:lnTo>
                  <a:pt x="512" y="1655"/>
                </a:lnTo>
                <a:lnTo>
                  <a:pt x="852" y="1679"/>
                </a:lnTo>
                <a:lnTo>
                  <a:pt x="1193" y="1704"/>
                </a:lnTo>
                <a:lnTo>
                  <a:pt x="1874" y="1679"/>
                </a:lnTo>
                <a:lnTo>
                  <a:pt x="1874" y="1679"/>
                </a:lnTo>
                <a:lnTo>
                  <a:pt x="1753" y="1850"/>
                </a:lnTo>
                <a:lnTo>
                  <a:pt x="1631" y="2020"/>
                </a:lnTo>
                <a:lnTo>
                  <a:pt x="1558" y="2190"/>
                </a:lnTo>
                <a:lnTo>
                  <a:pt x="1534" y="2409"/>
                </a:lnTo>
                <a:lnTo>
                  <a:pt x="1534" y="2507"/>
                </a:lnTo>
                <a:lnTo>
                  <a:pt x="1558" y="2628"/>
                </a:lnTo>
                <a:lnTo>
                  <a:pt x="1607" y="2872"/>
                </a:lnTo>
                <a:lnTo>
                  <a:pt x="1728" y="3066"/>
                </a:lnTo>
                <a:lnTo>
                  <a:pt x="1874" y="3261"/>
                </a:lnTo>
                <a:lnTo>
                  <a:pt x="2069" y="3407"/>
                </a:lnTo>
                <a:lnTo>
                  <a:pt x="2288" y="3529"/>
                </a:lnTo>
                <a:lnTo>
                  <a:pt x="2385" y="3553"/>
                </a:lnTo>
                <a:lnTo>
                  <a:pt x="2507" y="3577"/>
                </a:lnTo>
                <a:lnTo>
                  <a:pt x="2750" y="3577"/>
                </a:lnTo>
                <a:lnTo>
                  <a:pt x="2896" y="3529"/>
                </a:lnTo>
                <a:lnTo>
                  <a:pt x="3042" y="3480"/>
                </a:lnTo>
                <a:lnTo>
                  <a:pt x="3164" y="3407"/>
                </a:lnTo>
                <a:lnTo>
                  <a:pt x="3285" y="3310"/>
                </a:lnTo>
                <a:lnTo>
                  <a:pt x="3407" y="3188"/>
                </a:lnTo>
                <a:lnTo>
                  <a:pt x="3504" y="3066"/>
                </a:lnTo>
                <a:lnTo>
                  <a:pt x="3577" y="2945"/>
                </a:lnTo>
                <a:lnTo>
                  <a:pt x="3650" y="2799"/>
                </a:lnTo>
                <a:lnTo>
                  <a:pt x="3699" y="2653"/>
                </a:lnTo>
                <a:lnTo>
                  <a:pt x="3748" y="2482"/>
                </a:lnTo>
                <a:lnTo>
                  <a:pt x="3772" y="2336"/>
                </a:lnTo>
                <a:lnTo>
                  <a:pt x="3772" y="2190"/>
                </a:lnTo>
                <a:lnTo>
                  <a:pt x="3748" y="2044"/>
                </a:lnTo>
                <a:lnTo>
                  <a:pt x="3723" y="1923"/>
                </a:lnTo>
                <a:lnTo>
                  <a:pt x="3675" y="1801"/>
                </a:lnTo>
                <a:lnTo>
                  <a:pt x="3577" y="1679"/>
                </a:lnTo>
                <a:lnTo>
                  <a:pt x="5378" y="1679"/>
                </a:lnTo>
                <a:lnTo>
                  <a:pt x="5281" y="1777"/>
                </a:lnTo>
                <a:lnTo>
                  <a:pt x="5208" y="1874"/>
                </a:lnTo>
                <a:lnTo>
                  <a:pt x="5086" y="2069"/>
                </a:lnTo>
                <a:lnTo>
                  <a:pt x="5013" y="2288"/>
                </a:lnTo>
                <a:lnTo>
                  <a:pt x="4989" y="2507"/>
                </a:lnTo>
                <a:lnTo>
                  <a:pt x="5013" y="2726"/>
                </a:lnTo>
                <a:lnTo>
                  <a:pt x="5110" y="2920"/>
                </a:lnTo>
                <a:lnTo>
                  <a:pt x="5232" y="3091"/>
                </a:lnTo>
                <a:lnTo>
                  <a:pt x="5402" y="3261"/>
                </a:lnTo>
                <a:lnTo>
                  <a:pt x="5597" y="3358"/>
                </a:lnTo>
                <a:lnTo>
                  <a:pt x="5840" y="3431"/>
                </a:lnTo>
                <a:lnTo>
                  <a:pt x="6059" y="3456"/>
                </a:lnTo>
                <a:lnTo>
                  <a:pt x="6303" y="3431"/>
                </a:lnTo>
                <a:lnTo>
                  <a:pt x="6497" y="3358"/>
                </a:lnTo>
                <a:lnTo>
                  <a:pt x="6716" y="3237"/>
                </a:lnTo>
                <a:lnTo>
                  <a:pt x="6862" y="3091"/>
                </a:lnTo>
                <a:lnTo>
                  <a:pt x="7008" y="2896"/>
                </a:lnTo>
                <a:lnTo>
                  <a:pt x="7081" y="2653"/>
                </a:lnTo>
                <a:lnTo>
                  <a:pt x="7106" y="2531"/>
                </a:lnTo>
                <a:lnTo>
                  <a:pt x="7106" y="2409"/>
                </a:lnTo>
                <a:lnTo>
                  <a:pt x="7081" y="2142"/>
                </a:lnTo>
                <a:lnTo>
                  <a:pt x="7057" y="1996"/>
                </a:lnTo>
                <a:lnTo>
                  <a:pt x="7008" y="1874"/>
                </a:lnTo>
                <a:lnTo>
                  <a:pt x="6935" y="1777"/>
                </a:lnTo>
                <a:lnTo>
                  <a:pt x="6862" y="1679"/>
                </a:lnTo>
                <a:lnTo>
                  <a:pt x="8614" y="1631"/>
                </a:lnTo>
                <a:lnTo>
                  <a:pt x="8639" y="1631"/>
                </a:lnTo>
                <a:lnTo>
                  <a:pt x="8541" y="1801"/>
                </a:lnTo>
                <a:lnTo>
                  <a:pt x="8444" y="1971"/>
                </a:lnTo>
                <a:lnTo>
                  <a:pt x="8420" y="2142"/>
                </a:lnTo>
                <a:lnTo>
                  <a:pt x="8395" y="2336"/>
                </a:lnTo>
                <a:lnTo>
                  <a:pt x="8420" y="2458"/>
                </a:lnTo>
                <a:lnTo>
                  <a:pt x="8444" y="2580"/>
                </a:lnTo>
                <a:lnTo>
                  <a:pt x="8493" y="2677"/>
                </a:lnTo>
                <a:lnTo>
                  <a:pt x="8541" y="2774"/>
                </a:lnTo>
                <a:lnTo>
                  <a:pt x="8712" y="2969"/>
                </a:lnTo>
                <a:lnTo>
                  <a:pt x="8906" y="3115"/>
                </a:lnTo>
                <a:lnTo>
                  <a:pt x="9125" y="3237"/>
                </a:lnTo>
                <a:lnTo>
                  <a:pt x="9369" y="3310"/>
                </a:lnTo>
                <a:lnTo>
                  <a:pt x="9588" y="3310"/>
                </a:lnTo>
                <a:lnTo>
                  <a:pt x="9709" y="3285"/>
                </a:lnTo>
                <a:lnTo>
                  <a:pt x="9831" y="3237"/>
                </a:lnTo>
                <a:lnTo>
                  <a:pt x="9977" y="3139"/>
                </a:lnTo>
                <a:lnTo>
                  <a:pt x="10098" y="3018"/>
                </a:lnTo>
                <a:lnTo>
                  <a:pt x="10171" y="2872"/>
                </a:lnTo>
                <a:lnTo>
                  <a:pt x="10244" y="2701"/>
                </a:lnTo>
                <a:lnTo>
                  <a:pt x="10293" y="2507"/>
                </a:lnTo>
                <a:lnTo>
                  <a:pt x="10293" y="2336"/>
                </a:lnTo>
                <a:lnTo>
                  <a:pt x="10293" y="2142"/>
                </a:lnTo>
                <a:lnTo>
                  <a:pt x="10293" y="1971"/>
                </a:lnTo>
                <a:lnTo>
                  <a:pt x="10220" y="1777"/>
                </a:lnTo>
                <a:lnTo>
                  <a:pt x="10123" y="1582"/>
                </a:lnTo>
                <a:lnTo>
                  <a:pt x="11169" y="1558"/>
                </a:lnTo>
                <a:lnTo>
                  <a:pt x="12215" y="1533"/>
                </a:lnTo>
                <a:lnTo>
                  <a:pt x="12069" y="1631"/>
                </a:lnTo>
                <a:lnTo>
                  <a:pt x="11948" y="1728"/>
                </a:lnTo>
                <a:lnTo>
                  <a:pt x="11850" y="1850"/>
                </a:lnTo>
                <a:lnTo>
                  <a:pt x="11753" y="1996"/>
                </a:lnTo>
                <a:lnTo>
                  <a:pt x="11656" y="2190"/>
                </a:lnTo>
                <a:lnTo>
                  <a:pt x="11631" y="2409"/>
                </a:lnTo>
                <a:lnTo>
                  <a:pt x="11631" y="2604"/>
                </a:lnTo>
                <a:lnTo>
                  <a:pt x="11704" y="2799"/>
                </a:lnTo>
                <a:lnTo>
                  <a:pt x="11802" y="2969"/>
                </a:lnTo>
                <a:lnTo>
                  <a:pt x="11948" y="3115"/>
                </a:lnTo>
                <a:lnTo>
                  <a:pt x="12118" y="3237"/>
                </a:lnTo>
                <a:lnTo>
                  <a:pt x="12313" y="3310"/>
                </a:lnTo>
                <a:lnTo>
                  <a:pt x="12532" y="3358"/>
                </a:lnTo>
                <a:lnTo>
                  <a:pt x="12751" y="3383"/>
                </a:lnTo>
                <a:lnTo>
                  <a:pt x="12970" y="3358"/>
                </a:lnTo>
                <a:lnTo>
                  <a:pt x="13213" y="3310"/>
                </a:lnTo>
                <a:lnTo>
                  <a:pt x="13432" y="3237"/>
                </a:lnTo>
                <a:lnTo>
                  <a:pt x="13602" y="3115"/>
                </a:lnTo>
                <a:lnTo>
                  <a:pt x="13773" y="2969"/>
                </a:lnTo>
                <a:lnTo>
                  <a:pt x="13821" y="2872"/>
                </a:lnTo>
                <a:lnTo>
                  <a:pt x="13870" y="2774"/>
                </a:lnTo>
                <a:lnTo>
                  <a:pt x="13919" y="2628"/>
                </a:lnTo>
                <a:lnTo>
                  <a:pt x="13919" y="2458"/>
                </a:lnTo>
                <a:lnTo>
                  <a:pt x="13894" y="2288"/>
                </a:lnTo>
                <a:lnTo>
                  <a:pt x="13846" y="2117"/>
                </a:lnTo>
                <a:lnTo>
                  <a:pt x="13773" y="1947"/>
                </a:lnTo>
                <a:lnTo>
                  <a:pt x="13675" y="1801"/>
                </a:lnTo>
                <a:lnTo>
                  <a:pt x="13554" y="1655"/>
                </a:lnTo>
                <a:lnTo>
                  <a:pt x="13432" y="1558"/>
                </a:lnTo>
                <a:lnTo>
                  <a:pt x="13870" y="1533"/>
                </a:lnTo>
                <a:close/>
                <a:moveTo>
                  <a:pt x="2628" y="19904"/>
                </a:moveTo>
                <a:lnTo>
                  <a:pt x="2507" y="20002"/>
                </a:lnTo>
                <a:lnTo>
                  <a:pt x="2385" y="20099"/>
                </a:lnTo>
                <a:lnTo>
                  <a:pt x="2190" y="20318"/>
                </a:lnTo>
                <a:lnTo>
                  <a:pt x="1996" y="20464"/>
                </a:lnTo>
                <a:lnTo>
                  <a:pt x="1996" y="20196"/>
                </a:lnTo>
                <a:lnTo>
                  <a:pt x="1996" y="19953"/>
                </a:lnTo>
                <a:lnTo>
                  <a:pt x="2628" y="19904"/>
                </a:lnTo>
                <a:close/>
                <a:moveTo>
                  <a:pt x="16449" y="20220"/>
                </a:moveTo>
                <a:lnTo>
                  <a:pt x="16425" y="20658"/>
                </a:lnTo>
                <a:lnTo>
                  <a:pt x="16376" y="21121"/>
                </a:lnTo>
                <a:lnTo>
                  <a:pt x="16230" y="21145"/>
                </a:lnTo>
                <a:lnTo>
                  <a:pt x="16328" y="20683"/>
                </a:lnTo>
                <a:lnTo>
                  <a:pt x="16449" y="20220"/>
                </a:lnTo>
                <a:close/>
                <a:moveTo>
                  <a:pt x="16425" y="18955"/>
                </a:moveTo>
                <a:lnTo>
                  <a:pt x="16449" y="19880"/>
                </a:lnTo>
                <a:lnTo>
                  <a:pt x="16303" y="19977"/>
                </a:lnTo>
                <a:lnTo>
                  <a:pt x="16206" y="20099"/>
                </a:lnTo>
                <a:lnTo>
                  <a:pt x="16109" y="20245"/>
                </a:lnTo>
                <a:lnTo>
                  <a:pt x="16011" y="20415"/>
                </a:lnTo>
                <a:lnTo>
                  <a:pt x="15890" y="20780"/>
                </a:lnTo>
                <a:lnTo>
                  <a:pt x="15792" y="21194"/>
                </a:lnTo>
                <a:lnTo>
                  <a:pt x="15744" y="21194"/>
                </a:lnTo>
                <a:lnTo>
                  <a:pt x="15817" y="20926"/>
                </a:lnTo>
                <a:lnTo>
                  <a:pt x="15865" y="20658"/>
                </a:lnTo>
                <a:lnTo>
                  <a:pt x="15987" y="20172"/>
                </a:lnTo>
                <a:lnTo>
                  <a:pt x="16206" y="19564"/>
                </a:lnTo>
                <a:lnTo>
                  <a:pt x="16425" y="18955"/>
                </a:lnTo>
                <a:close/>
                <a:moveTo>
                  <a:pt x="16401" y="17787"/>
                </a:moveTo>
                <a:lnTo>
                  <a:pt x="16425" y="18517"/>
                </a:lnTo>
                <a:lnTo>
                  <a:pt x="16303" y="18663"/>
                </a:lnTo>
                <a:lnTo>
                  <a:pt x="16206" y="18834"/>
                </a:lnTo>
                <a:lnTo>
                  <a:pt x="16011" y="19174"/>
                </a:lnTo>
                <a:lnTo>
                  <a:pt x="15865" y="19564"/>
                </a:lnTo>
                <a:lnTo>
                  <a:pt x="15744" y="19929"/>
                </a:lnTo>
                <a:lnTo>
                  <a:pt x="15500" y="20537"/>
                </a:lnTo>
                <a:lnTo>
                  <a:pt x="15379" y="20877"/>
                </a:lnTo>
                <a:lnTo>
                  <a:pt x="15306" y="21218"/>
                </a:lnTo>
                <a:lnTo>
                  <a:pt x="14892" y="21242"/>
                </a:lnTo>
                <a:lnTo>
                  <a:pt x="15038" y="20926"/>
                </a:lnTo>
                <a:lnTo>
                  <a:pt x="15135" y="20585"/>
                </a:lnTo>
                <a:lnTo>
                  <a:pt x="15184" y="20220"/>
                </a:lnTo>
                <a:lnTo>
                  <a:pt x="15184" y="19856"/>
                </a:lnTo>
                <a:lnTo>
                  <a:pt x="15257" y="19831"/>
                </a:lnTo>
                <a:lnTo>
                  <a:pt x="15330" y="19807"/>
                </a:lnTo>
                <a:lnTo>
                  <a:pt x="15379" y="19758"/>
                </a:lnTo>
                <a:lnTo>
                  <a:pt x="15403" y="19710"/>
                </a:lnTo>
                <a:lnTo>
                  <a:pt x="15427" y="19661"/>
                </a:lnTo>
                <a:lnTo>
                  <a:pt x="15427" y="19539"/>
                </a:lnTo>
                <a:lnTo>
                  <a:pt x="15379" y="19418"/>
                </a:lnTo>
                <a:lnTo>
                  <a:pt x="15403" y="19296"/>
                </a:lnTo>
                <a:lnTo>
                  <a:pt x="15403" y="19150"/>
                </a:lnTo>
                <a:lnTo>
                  <a:pt x="15500" y="19053"/>
                </a:lnTo>
                <a:lnTo>
                  <a:pt x="15598" y="18931"/>
                </a:lnTo>
                <a:lnTo>
                  <a:pt x="15768" y="18663"/>
                </a:lnTo>
                <a:lnTo>
                  <a:pt x="16084" y="18225"/>
                </a:lnTo>
                <a:lnTo>
                  <a:pt x="16230" y="18006"/>
                </a:lnTo>
                <a:lnTo>
                  <a:pt x="16401" y="17787"/>
                </a:lnTo>
                <a:close/>
                <a:moveTo>
                  <a:pt x="3431" y="19904"/>
                </a:moveTo>
                <a:lnTo>
                  <a:pt x="3285" y="20002"/>
                </a:lnTo>
                <a:lnTo>
                  <a:pt x="3164" y="20123"/>
                </a:lnTo>
                <a:lnTo>
                  <a:pt x="2920" y="20342"/>
                </a:lnTo>
                <a:lnTo>
                  <a:pt x="2628" y="20683"/>
                </a:lnTo>
                <a:lnTo>
                  <a:pt x="2336" y="21023"/>
                </a:lnTo>
                <a:lnTo>
                  <a:pt x="2093" y="21291"/>
                </a:lnTo>
                <a:lnTo>
                  <a:pt x="2044" y="20902"/>
                </a:lnTo>
                <a:lnTo>
                  <a:pt x="2190" y="20853"/>
                </a:lnTo>
                <a:lnTo>
                  <a:pt x="2312" y="20756"/>
                </a:lnTo>
                <a:lnTo>
                  <a:pt x="2531" y="20585"/>
                </a:lnTo>
                <a:lnTo>
                  <a:pt x="2677" y="20464"/>
                </a:lnTo>
                <a:lnTo>
                  <a:pt x="2823" y="20318"/>
                </a:lnTo>
                <a:lnTo>
                  <a:pt x="2945" y="20172"/>
                </a:lnTo>
                <a:lnTo>
                  <a:pt x="2969" y="20075"/>
                </a:lnTo>
                <a:lnTo>
                  <a:pt x="2993" y="20002"/>
                </a:lnTo>
                <a:lnTo>
                  <a:pt x="2969" y="19953"/>
                </a:lnTo>
                <a:lnTo>
                  <a:pt x="2945" y="19904"/>
                </a:lnTo>
                <a:close/>
                <a:moveTo>
                  <a:pt x="10050" y="19977"/>
                </a:moveTo>
                <a:lnTo>
                  <a:pt x="9879" y="20148"/>
                </a:lnTo>
                <a:lnTo>
                  <a:pt x="9734" y="20293"/>
                </a:lnTo>
                <a:lnTo>
                  <a:pt x="9588" y="20537"/>
                </a:lnTo>
                <a:lnTo>
                  <a:pt x="9442" y="20756"/>
                </a:lnTo>
                <a:lnTo>
                  <a:pt x="9296" y="20975"/>
                </a:lnTo>
                <a:lnTo>
                  <a:pt x="9223" y="21072"/>
                </a:lnTo>
                <a:lnTo>
                  <a:pt x="9198" y="21194"/>
                </a:lnTo>
                <a:lnTo>
                  <a:pt x="9198" y="21242"/>
                </a:lnTo>
                <a:lnTo>
                  <a:pt x="9198" y="21291"/>
                </a:lnTo>
                <a:lnTo>
                  <a:pt x="8493" y="21291"/>
                </a:lnTo>
                <a:lnTo>
                  <a:pt x="8663" y="21072"/>
                </a:lnTo>
                <a:lnTo>
                  <a:pt x="8833" y="20853"/>
                </a:lnTo>
                <a:lnTo>
                  <a:pt x="9028" y="20537"/>
                </a:lnTo>
                <a:lnTo>
                  <a:pt x="9247" y="20245"/>
                </a:lnTo>
                <a:lnTo>
                  <a:pt x="9393" y="20099"/>
                </a:lnTo>
                <a:lnTo>
                  <a:pt x="9563" y="19977"/>
                </a:lnTo>
                <a:close/>
                <a:moveTo>
                  <a:pt x="10780" y="20002"/>
                </a:moveTo>
                <a:lnTo>
                  <a:pt x="10585" y="20342"/>
                </a:lnTo>
                <a:lnTo>
                  <a:pt x="10366" y="20731"/>
                </a:lnTo>
                <a:lnTo>
                  <a:pt x="10147" y="21145"/>
                </a:lnTo>
                <a:lnTo>
                  <a:pt x="10123" y="21218"/>
                </a:lnTo>
                <a:lnTo>
                  <a:pt x="10147" y="21291"/>
                </a:lnTo>
                <a:lnTo>
                  <a:pt x="9417" y="21291"/>
                </a:lnTo>
                <a:lnTo>
                  <a:pt x="9515" y="21242"/>
                </a:lnTo>
                <a:lnTo>
                  <a:pt x="9588" y="21169"/>
                </a:lnTo>
                <a:lnTo>
                  <a:pt x="9734" y="20975"/>
                </a:lnTo>
                <a:lnTo>
                  <a:pt x="9977" y="20610"/>
                </a:lnTo>
                <a:lnTo>
                  <a:pt x="10050" y="20512"/>
                </a:lnTo>
                <a:lnTo>
                  <a:pt x="10147" y="20415"/>
                </a:lnTo>
                <a:lnTo>
                  <a:pt x="10366" y="20220"/>
                </a:lnTo>
                <a:lnTo>
                  <a:pt x="10463" y="20123"/>
                </a:lnTo>
                <a:lnTo>
                  <a:pt x="10512" y="20002"/>
                </a:lnTo>
                <a:close/>
                <a:moveTo>
                  <a:pt x="11534" y="20026"/>
                </a:moveTo>
                <a:lnTo>
                  <a:pt x="11364" y="20269"/>
                </a:lnTo>
                <a:lnTo>
                  <a:pt x="11218" y="20512"/>
                </a:lnTo>
                <a:lnTo>
                  <a:pt x="11120" y="20683"/>
                </a:lnTo>
                <a:lnTo>
                  <a:pt x="11023" y="20877"/>
                </a:lnTo>
                <a:lnTo>
                  <a:pt x="10950" y="21096"/>
                </a:lnTo>
                <a:lnTo>
                  <a:pt x="10901" y="21291"/>
                </a:lnTo>
                <a:lnTo>
                  <a:pt x="10488" y="21291"/>
                </a:lnTo>
                <a:lnTo>
                  <a:pt x="10609" y="21145"/>
                </a:lnTo>
                <a:lnTo>
                  <a:pt x="10707" y="20975"/>
                </a:lnTo>
                <a:lnTo>
                  <a:pt x="10901" y="20658"/>
                </a:lnTo>
                <a:lnTo>
                  <a:pt x="11120" y="20342"/>
                </a:lnTo>
                <a:lnTo>
                  <a:pt x="11218" y="20196"/>
                </a:lnTo>
                <a:lnTo>
                  <a:pt x="11315" y="20026"/>
                </a:lnTo>
                <a:close/>
                <a:moveTo>
                  <a:pt x="14843" y="19953"/>
                </a:moveTo>
                <a:lnTo>
                  <a:pt x="14746" y="20220"/>
                </a:lnTo>
                <a:lnTo>
                  <a:pt x="14697" y="20512"/>
                </a:lnTo>
                <a:lnTo>
                  <a:pt x="14624" y="20780"/>
                </a:lnTo>
                <a:lnTo>
                  <a:pt x="14576" y="20926"/>
                </a:lnTo>
                <a:lnTo>
                  <a:pt x="14527" y="21048"/>
                </a:lnTo>
                <a:lnTo>
                  <a:pt x="14503" y="21121"/>
                </a:lnTo>
                <a:lnTo>
                  <a:pt x="14503" y="21169"/>
                </a:lnTo>
                <a:lnTo>
                  <a:pt x="14527" y="21267"/>
                </a:lnTo>
                <a:lnTo>
                  <a:pt x="14211" y="21291"/>
                </a:lnTo>
                <a:lnTo>
                  <a:pt x="14284" y="20999"/>
                </a:lnTo>
                <a:lnTo>
                  <a:pt x="14381" y="20658"/>
                </a:lnTo>
                <a:lnTo>
                  <a:pt x="14454" y="20293"/>
                </a:lnTo>
                <a:lnTo>
                  <a:pt x="14454" y="20123"/>
                </a:lnTo>
                <a:lnTo>
                  <a:pt x="14478" y="19977"/>
                </a:lnTo>
                <a:lnTo>
                  <a:pt x="14843" y="19953"/>
                </a:lnTo>
                <a:close/>
                <a:moveTo>
                  <a:pt x="12337" y="20026"/>
                </a:moveTo>
                <a:lnTo>
                  <a:pt x="12215" y="20220"/>
                </a:lnTo>
                <a:lnTo>
                  <a:pt x="12142" y="20391"/>
                </a:lnTo>
                <a:lnTo>
                  <a:pt x="11948" y="20829"/>
                </a:lnTo>
                <a:lnTo>
                  <a:pt x="11875" y="21072"/>
                </a:lnTo>
                <a:lnTo>
                  <a:pt x="11826" y="21315"/>
                </a:lnTo>
                <a:lnTo>
                  <a:pt x="11364" y="21291"/>
                </a:lnTo>
                <a:lnTo>
                  <a:pt x="11412" y="21121"/>
                </a:lnTo>
                <a:lnTo>
                  <a:pt x="11485" y="20950"/>
                </a:lnTo>
                <a:lnTo>
                  <a:pt x="11656" y="20634"/>
                </a:lnTo>
                <a:lnTo>
                  <a:pt x="11826" y="20342"/>
                </a:lnTo>
                <a:lnTo>
                  <a:pt x="11899" y="20196"/>
                </a:lnTo>
                <a:lnTo>
                  <a:pt x="11948" y="20026"/>
                </a:lnTo>
                <a:close/>
                <a:moveTo>
                  <a:pt x="13335" y="20002"/>
                </a:moveTo>
                <a:lnTo>
                  <a:pt x="13213" y="20148"/>
                </a:lnTo>
                <a:lnTo>
                  <a:pt x="13140" y="20293"/>
                </a:lnTo>
                <a:lnTo>
                  <a:pt x="12970" y="20585"/>
                </a:lnTo>
                <a:lnTo>
                  <a:pt x="12799" y="20950"/>
                </a:lnTo>
                <a:lnTo>
                  <a:pt x="12751" y="21121"/>
                </a:lnTo>
                <a:lnTo>
                  <a:pt x="12702" y="21315"/>
                </a:lnTo>
                <a:lnTo>
                  <a:pt x="12264" y="21315"/>
                </a:lnTo>
                <a:lnTo>
                  <a:pt x="12337" y="21023"/>
                </a:lnTo>
                <a:lnTo>
                  <a:pt x="12410" y="20756"/>
                </a:lnTo>
                <a:lnTo>
                  <a:pt x="12507" y="20366"/>
                </a:lnTo>
                <a:lnTo>
                  <a:pt x="12580" y="20172"/>
                </a:lnTo>
                <a:lnTo>
                  <a:pt x="12629" y="20075"/>
                </a:lnTo>
                <a:lnTo>
                  <a:pt x="12702" y="20026"/>
                </a:lnTo>
                <a:lnTo>
                  <a:pt x="13335" y="20002"/>
                </a:lnTo>
                <a:close/>
                <a:moveTo>
                  <a:pt x="14113" y="20002"/>
                </a:moveTo>
                <a:lnTo>
                  <a:pt x="14065" y="20196"/>
                </a:lnTo>
                <a:lnTo>
                  <a:pt x="14016" y="20366"/>
                </a:lnTo>
                <a:lnTo>
                  <a:pt x="13870" y="20804"/>
                </a:lnTo>
                <a:lnTo>
                  <a:pt x="13748" y="21242"/>
                </a:lnTo>
                <a:lnTo>
                  <a:pt x="13748" y="21291"/>
                </a:lnTo>
                <a:lnTo>
                  <a:pt x="13164" y="21315"/>
                </a:lnTo>
                <a:lnTo>
                  <a:pt x="13262" y="21023"/>
                </a:lnTo>
                <a:lnTo>
                  <a:pt x="13383" y="20731"/>
                </a:lnTo>
                <a:lnTo>
                  <a:pt x="13578" y="20391"/>
                </a:lnTo>
                <a:lnTo>
                  <a:pt x="13651" y="20196"/>
                </a:lnTo>
                <a:lnTo>
                  <a:pt x="13700" y="20002"/>
                </a:lnTo>
                <a:close/>
                <a:moveTo>
                  <a:pt x="8979" y="19953"/>
                </a:moveTo>
                <a:lnTo>
                  <a:pt x="8833" y="20148"/>
                </a:lnTo>
                <a:lnTo>
                  <a:pt x="8736" y="20318"/>
                </a:lnTo>
                <a:lnTo>
                  <a:pt x="8395" y="20804"/>
                </a:lnTo>
                <a:lnTo>
                  <a:pt x="8225" y="21048"/>
                </a:lnTo>
                <a:lnTo>
                  <a:pt x="8079" y="21315"/>
                </a:lnTo>
                <a:lnTo>
                  <a:pt x="7446" y="21340"/>
                </a:lnTo>
                <a:lnTo>
                  <a:pt x="7446" y="21340"/>
                </a:lnTo>
                <a:lnTo>
                  <a:pt x="7592" y="21194"/>
                </a:lnTo>
                <a:lnTo>
                  <a:pt x="7714" y="21023"/>
                </a:lnTo>
                <a:lnTo>
                  <a:pt x="7957" y="20683"/>
                </a:lnTo>
                <a:lnTo>
                  <a:pt x="8055" y="20561"/>
                </a:lnTo>
                <a:lnTo>
                  <a:pt x="8152" y="20464"/>
                </a:lnTo>
                <a:lnTo>
                  <a:pt x="8371" y="20293"/>
                </a:lnTo>
                <a:lnTo>
                  <a:pt x="8614" y="20123"/>
                </a:lnTo>
                <a:lnTo>
                  <a:pt x="8833" y="19953"/>
                </a:lnTo>
                <a:close/>
                <a:moveTo>
                  <a:pt x="5646" y="19929"/>
                </a:moveTo>
                <a:lnTo>
                  <a:pt x="5548" y="19977"/>
                </a:lnTo>
                <a:lnTo>
                  <a:pt x="4818" y="20658"/>
                </a:lnTo>
                <a:lnTo>
                  <a:pt x="4478" y="20975"/>
                </a:lnTo>
                <a:lnTo>
                  <a:pt x="4332" y="21145"/>
                </a:lnTo>
                <a:lnTo>
                  <a:pt x="4259" y="21242"/>
                </a:lnTo>
                <a:lnTo>
                  <a:pt x="4210" y="21340"/>
                </a:lnTo>
                <a:lnTo>
                  <a:pt x="4210" y="21364"/>
                </a:lnTo>
                <a:lnTo>
                  <a:pt x="4234" y="21364"/>
                </a:lnTo>
                <a:lnTo>
                  <a:pt x="4332" y="21340"/>
                </a:lnTo>
                <a:lnTo>
                  <a:pt x="4453" y="21291"/>
                </a:lnTo>
                <a:lnTo>
                  <a:pt x="4648" y="21194"/>
                </a:lnTo>
                <a:lnTo>
                  <a:pt x="5013" y="20926"/>
                </a:lnTo>
                <a:lnTo>
                  <a:pt x="5427" y="20610"/>
                </a:lnTo>
                <a:lnTo>
                  <a:pt x="5816" y="20245"/>
                </a:lnTo>
                <a:lnTo>
                  <a:pt x="5865" y="20172"/>
                </a:lnTo>
                <a:lnTo>
                  <a:pt x="5865" y="20075"/>
                </a:lnTo>
                <a:lnTo>
                  <a:pt x="5816" y="19977"/>
                </a:lnTo>
                <a:lnTo>
                  <a:pt x="5743" y="19929"/>
                </a:lnTo>
                <a:close/>
                <a:moveTo>
                  <a:pt x="8225" y="19929"/>
                </a:moveTo>
                <a:lnTo>
                  <a:pt x="7982" y="20123"/>
                </a:lnTo>
                <a:lnTo>
                  <a:pt x="7763" y="20342"/>
                </a:lnTo>
                <a:lnTo>
                  <a:pt x="7568" y="20585"/>
                </a:lnTo>
                <a:lnTo>
                  <a:pt x="7373" y="20829"/>
                </a:lnTo>
                <a:lnTo>
                  <a:pt x="7033" y="21364"/>
                </a:lnTo>
                <a:lnTo>
                  <a:pt x="6668" y="21388"/>
                </a:lnTo>
                <a:lnTo>
                  <a:pt x="6668" y="21388"/>
                </a:lnTo>
                <a:lnTo>
                  <a:pt x="6838" y="21169"/>
                </a:lnTo>
                <a:lnTo>
                  <a:pt x="6984" y="20950"/>
                </a:lnTo>
                <a:lnTo>
                  <a:pt x="7227" y="20585"/>
                </a:lnTo>
                <a:lnTo>
                  <a:pt x="7495" y="20220"/>
                </a:lnTo>
                <a:lnTo>
                  <a:pt x="7690" y="20050"/>
                </a:lnTo>
                <a:lnTo>
                  <a:pt x="7860" y="19929"/>
                </a:lnTo>
                <a:close/>
                <a:moveTo>
                  <a:pt x="4526" y="19904"/>
                </a:moveTo>
                <a:lnTo>
                  <a:pt x="4356" y="20050"/>
                </a:lnTo>
                <a:lnTo>
                  <a:pt x="4186" y="20196"/>
                </a:lnTo>
                <a:lnTo>
                  <a:pt x="3869" y="20512"/>
                </a:lnTo>
                <a:lnTo>
                  <a:pt x="3285" y="21023"/>
                </a:lnTo>
                <a:lnTo>
                  <a:pt x="3115" y="21194"/>
                </a:lnTo>
                <a:lnTo>
                  <a:pt x="3042" y="21267"/>
                </a:lnTo>
                <a:lnTo>
                  <a:pt x="2969" y="21315"/>
                </a:lnTo>
                <a:lnTo>
                  <a:pt x="2920" y="21364"/>
                </a:lnTo>
                <a:lnTo>
                  <a:pt x="2920" y="21388"/>
                </a:lnTo>
                <a:lnTo>
                  <a:pt x="2945" y="21437"/>
                </a:lnTo>
                <a:lnTo>
                  <a:pt x="2969" y="21461"/>
                </a:lnTo>
                <a:lnTo>
                  <a:pt x="2872" y="21461"/>
                </a:lnTo>
                <a:lnTo>
                  <a:pt x="2458" y="21413"/>
                </a:lnTo>
                <a:lnTo>
                  <a:pt x="2580" y="21315"/>
                </a:lnTo>
                <a:lnTo>
                  <a:pt x="2701" y="21169"/>
                </a:lnTo>
                <a:lnTo>
                  <a:pt x="2896" y="20950"/>
                </a:lnTo>
                <a:lnTo>
                  <a:pt x="3188" y="20683"/>
                </a:lnTo>
                <a:lnTo>
                  <a:pt x="3480" y="20415"/>
                </a:lnTo>
                <a:lnTo>
                  <a:pt x="3602" y="20318"/>
                </a:lnTo>
                <a:lnTo>
                  <a:pt x="3723" y="20245"/>
                </a:lnTo>
                <a:lnTo>
                  <a:pt x="3991" y="20148"/>
                </a:lnTo>
                <a:lnTo>
                  <a:pt x="4040" y="20099"/>
                </a:lnTo>
                <a:lnTo>
                  <a:pt x="4064" y="20026"/>
                </a:lnTo>
                <a:lnTo>
                  <a:pt x="4064" y="19977"/>
                </a:lnTo>
                <a:lnTo>
                  <a:pt x="4064" y="19904"/>
                </a:lnTo>
                <a:close/>
                <a:moveTo>
                  <a:pt x="7349" y="19904"/>
                </a:moveTo>
                <a:lnTo>
                  <a:pt x="7154" y="20148"/>
                </a:lnTo>
                <a:lnTo>
                  <a:pt x="7008" y="20366"/>
                </a:lnTo>
                <a:lnTo>
                  <a:pt x="6546" y="21072"/>
                </a:lnTo>
                <a:lnTo>
                  <a:pt x="6400" y="21242"/>
                </a:lnTo>
                <a:lnTo>
                  <a:pt x="6254" y="21413"/>
                </a:lnTo>
                <a:lnTo>
                  <a:pt x="5451" y="21461"/>
                </a:lnTo>
                <a:lnTo>
                  <a:pt x="5621" y="21315"/>
                </a:lnTo>
                <a:lnTo>
                  <a:pt x="5792" y="21145"/>
                </a:lnTo>
                <a:lnTo>
                  <a:pt x="6084" y="20829"/>
                </a:lnTo>
                <a:lnTo>
                  <a:pt x="6303" y="20634"/>
                </a:lnTo>
                <a:lnTo>
                  <a:pt x="6522" y="20415"/>
                </a:lnTo>
                <a:lnTo>
                  <a:pt x="6619" y="20293"/>
                </a:lnTo>
                <a:lnTo>
                  <a:pt x="6716" y="20172"/>
                </a:lnTo>
                <a:lnTo>
                  <a:pt x="6741" y="20026"/>
                </a:lnTo>
                <a:lnTo>
                  <a:pt x="6765" y="19904"/>
                </a:lnTo>
                <a:close/>
                <a:moveTo>
                  <a:pt x="6424" y="19904"/>
                </a:moveTo>
                <a:lnTo>
                  <a:pt x="6278" y="20026"/>
                </a:lnTo>
                <a:lnTo>
                  <a:pt x="5986" y="20318"/>
                </a:lnTo>
                <a:lnTo>
                  <a:pt x="5694" y="20610"/>
                </a:lnTo>
                <a:lnTo>
                  <a:pt x="5500" y="20804"/>
                </a:lnTo>
                <a:lnTo>
                  <a:pt x="5281" y="20999"/>
                </a:lnTo>
                <a:lnTo>
                  <a:pt x="5110" y="21242"/>
                </a:lnTo>
                <a:lnTo>
                  <a:pt x="5037" y="21364"/>
                </a:lnTo>
                <a:lnTo>
                  <a:pt x="4989" y="21486"/>
                </a:lnTo>
                <a:lnTo>
                  <a:pt x="4575" y="21510"/>
                </a:lnTo>
                <a:lnTo>
                  <a:pt x="3845" y="21510"/>
                </a:lnTo>
                <a:lnTo>
                  <a:pt x="3139" y="21486"/>
                </a:lnTo>
                <a:lnTo>
                  <a:pt x="3237" y="21437"/>
                </a:lnTo>
                <a:lnTo>
                  <a:pt x="3334" y="21388"/>
                </a:lnTo>
                <a:lnTo>
                  <a:pt x="3529" y="21242"/>
                </a:lnTo>
                <a:lnTo>
                  <a:pt x="3796" y="20999"/>
                </a:lnTo>
                <a:lnTo>
                  <a:pt x="4161" y="20683"/>
                </a:lnTo>
                <a:lnTo>
                  <a:pt x="4526" y="20342"/>
                </a:lnTo>
                <a:lnTo>
                  <a:pt x="4745" y="20123"/>
                </a:lnTo>
                <a:lnTo>
                  <a:pt x="4843" y="20026"/>
                </a:lnTo>
                <a:lnTo>
                  <a:pt x="4916" y="19904"/>
                </a:lnTo>
                <a:close/>
                <a:moveTo>
                  <a:pt x="6132" y="0"/>
                </a:moveTo>
                <a:lnTo>
                  <a:pt x="6059" y="49"/>
                </a:lnTo>
                <a:lnTo>
                  <a:pt x="6011" y="98"/>
                </a:lnTo>
                <a:lnTo>
                  <a:pt x="5986" y="146"/>
                </a:lnTo>
                <a:lnTo>
                  <a:pt x="5938" y="317"/>
                </a:lnTo>
                <a:lnTo>
                  <a:pt x="5913" y="487"/>
                </a:lnTo>
                <a:lnTo>
                  <a:pt x="5938" y="828"/>
                </a:lnTo>
                <a:lnTo>
                  <a:pt x="5913" y="1047"/>
                </a:lnTo>
                <a:lnTo>
                  <a:pt x="5913" y="1241"/>
                </a:lnTo>
                <a:lnTo>
                  <a:pt x="4745" y="1266"/>
                </a:lnTo>
                <a:lnTo>
                  <a:pt x="2969" y="1266"/>
                </a:lnTo>
                <a:lnTo>
                  <a:pt x="2945" y="1144"/>
                </a:lnTo>
                <a:lnTo>
                  <a:pt x="2945" y="901"/>
                </a:lnTo>
                <a:lnTo>
                  <a:pt x="2945" y="633"/>
                </a:lnTo>
                <a:lnTo>
                  <a:pt x="2945" y="365"/>
                </a:lnTo>
                <a:lnTo>
                  <a:pt x="2920" y="122"/>
                </a:lnTo>
                <a:lnTo>
                  <a:pt x="2896" y="73"/>
                </a:lnTo>
                <a:lnTo>
                  <a:pt x="2847" y="25"/>
                </a:lnTo>
                <a:lnTo>
                  <a:pt x="2799" y="25"/>
                </a:lnTo>
                <a:lnTo>
                  <a:pt x="2726" y="49"/>
                </a:lnTo>
                <a:lnTo>
                  <a:pt x="2653" y="122"/>
                </a:lnTo>
                <a:lnTo>
                  <a:pt x="2580" y="219"/>
                </a:lnTo>
                <a:lnTo>
                  <a:pt x="2531" y="317"/>
                </a:lnTo>
                <a:lnTo>
                  <a:pt x="2507" y="438"/>
                </a:lnTo>
                <a:lnTo>
                  <a:pt x="2482" y="682"/>
                </a:lnTo>
                <a:lnTo>
                  <a:pt x="2482" y="925"/>
                </a:lnTo>
                <a:lnTo>
                  <a:pt x="2482" y="1266"/>
                </a:lnTo>
                <a:lnTo>
                  <a:pt x="877" y="1266"/>
                </a:lnTo>
                <a:lnTo>
                  <a:pt x="366" y="1339"/>
                </a:lnTo>
                <a:lnTo>
                  <a:pt x="317" y="1363"/>
                </a:lnTo>
                <a:lnTo>
                  <a:pt x="268" y="1387"/>
                </a:lnTo>
                <a:lnTo>
                  <a:pt x="244" y="1460"/>
                </a:lnTo>
                <a:lnTo>
                  <a:pt x="195" y="1485"/>
                </a:lnTo>
                <a:lnTo>
                  <a:pt x="171" y="1558"/>
                </a:lnTo>
                <a:lnTo>
                  <a:pt x="98" y="2069"/>
                </a:lnTo>
                <a:lnTo>
                  <a:pt x="49" y="2628"/>
                </a:lnTo>
                <a:lnTo>
                  <a:pt x="25" y="3164"/>
                </a:lnTo>
                <a:lnTo>
                  <a:pt x="25" y="3723"/>
                </a:lnTo>
                <a:lnTo>
                  <a:pt x="49" y="4818"/>
                </a:lnTo>
                <a:lnTo>
                  <a:pt x="98" y="5913"/>
                </a:lnTo>
                <a:lnTo>
                  <a:pt x="171" y="8273"/>
                </a:lnTo>
                <a:lnTo>
                  <a:pt x="171" y="9441"/>
                </a:lnTo>
                <a:lnTo>
                  <a:pt x="147" y="10634"/>
                </a:lnTo>
                <a:lnTo>
                  <a:pt x="98" y="11777"/>
                </a:lnTo>
                <a:lnTo>
                  <a:pt x="25" y="12921"/>
                </a:lnTo>
                <a:lnTo>
                  <a:pt x="1" y="14064"/>
                </a:lnTo>
                <a:lnTo>
                  <a:pt x="1" y="14624"/>
                </a:lnTo>
                <a:lnTo>
                  <a:pt x="49" y="15208"/>
                </a:lnTo>
                <a:lnTo>
                  <a:pt x="49" y="15743"/>
                </a:lnTo>
                <a:lnTo>
                  <a:pt x="49" y="16279"/>
                </a:lnTo>
                <a:lnTo>
                  <a:pt x="25" y="17398"/>
                </a:lnTo>
                <a:lnTo>
                  <a:pt x="25" y="17933"/>
                </a:lnTo>
                <a:lnTo>
                  <a:pt x="49" y="18493"/>
                </a:lnTo>
                <a:lnTo>
                  <a:pt x="98" y="19028"/>
                </a:lnTo>
                <a:lnTo>
                  <a:pt x="195" y="19564"/>
                </a:lnTo>
                <a:lnTo>
                  <a:pt x="244" y="19661"/>
                </a:lnTo>
                <a:lnTo>
                  <a:pt x="293" y="19710"/>
                </a:lnTo>
                <a:lnTo>
                  <a:pt x="390" y="19734"/>
                </a:lnTo>
                <a:lnTo>
                  <a:pt x="487" y="19758"/>
                </a:lnTo>
                <a:lnTo>
                  <a:pt x="585" y="19856"/>
                </a:lnTo>
                <a:lnTo>
                  <a:pt x="682" y="19904"/>
                </a:lnTo>
                <a:lnTo>
                  <a:pt x="804" y="19953"/>
                </a:lnTo>
                <a:lnTo>
                  <a:pt x="950" y="19977"/>
                </a:lnTo>
                <a:lnTo>
                  <a:pt x="1485" y="19977"/>
                </a:lnTo>
                <a:lnTo>
                  <a:pt x="1485" y="20342"/>
                </a:lnTo>
                <a:lnTo>
                  <a:pt x="1485" y="20634"/>
                </a:lnTo>
                <a:lnTo>
                  <a:pt x="1509" y="20950"/>
                </a:lnTo>
                <a:lnTo>
                  <a:pt x="1558" y="21534"/>
                </a:lnTo>
                <a:lnTo>
                  <a:pt x="1558" y="21607"/>
                </a:lnTo>
                <a:lnTo>
                  <a:pt x="1582" y="21705"/>
                </a:lnTo>
                <a:lnTo>
                  <a:pt x="1655" y="21753"/>
                </a:lnTo>
                <a:lnTo>
                  <a:pt x="1728" y="21802"/>
                </a:lnTo>
                <a:lnTo>
                  <a:pt x="1898" y="21802"/>
                </a:lnTo>
                <a:lnTo>
                  <a:pt x="1971" y="21778"/>
                </a:lnTo>
                <a:lnTo>
                  <a:pt x="2385" y="21851"/>
                </a:lnTo>
                <a:lnTo>
                  <a:pt x="2799" y="21899"/>
                </a:lnTo>
                <a:lnTo>
                  <a:pt x="3626" y="21948"/>
                </a:lnTo>
                <a:lnTo>
                  <a:pt x="4478" y="21948"/>
                </a:lnTo>
                <a:lnTo>
                  <a:pt x="5305" y="21924"/>
                </a:lnTo>
                <a:lnTo>
                  <a:pt x="7008" y="21826"/>
                </a:lnTo>
                <a:lnTo>
                  <a:pt x="7836" y="21778"/>
                </a:lnTo>
                <a:lnTo>
                  <a:pt x="8687" y="21753"/>
                </a:lnTo>
                <a:lnTo>
                  <a:pt x="9515" y="21729"/>
                </a:lnTo>
                <a:lnTo>
                  <a:pt x="10342" y="21753"/>
                </a:lnTo>
                <a:lnTo>
                  <a:pt x="12021" y="21778"/>
                </a:lnTo>
                <a:lnTo>
                  <a:pt x="13700" y="21778"/>
                </a:lnTo>
                <a:lnTo>
                  <a:pt x="14527" y="21753"/>
                </a:lnTo>
                <a:lnTo>
                  <a:pt x="15354" y="21680"/>
                </a:lnTo>
                <a:lnTo>
                  <a:pt x="15427" y="21705"/>
                </a:lnTo>
                <a:lnTo>
                  <a:pt x="15500" y="21680"/>
                </a:lnTo>
                <a:lnTo>
                  <a:pt x="16425" y="21583"/>
                </a:lnTo>
                <a:lnTo>
                  <a:pt x="16498" y="21559"/>
                </a:lnTo>
                <a:lnTo>
                  <a:pt x="16620" y="21607"/>
                </a:lnTo>
                <a:lnTo>
                  <a:pt x="16717" y="21607"/>
                </a:lnTo>
                <a:lnTo>
                  <a:pt x="16766" y="21583"/>
                </a:lnTo>
                <a:lnTo>
                  <a:pt x="16814" y="21534"/>
                </a:lnTo>
                <a:lnTo>
                  <a:pt x="16863" y="21486"/>
                </a:lnTo>
                <a:lnTo>
                  <a:pt x="16863" y="21413"/>
                </a:lnTo>
                <a:lnTo>
                  <a:pt x="16936" y="20902"/>
                </a:lnTo>
                <a:lnTo>
                  <a:pt x="16985" y="20391"/>
                </a:lnTo>
                <a:lnTo>
                  <a:pt x="16985" y="19880"/>
                </a:lnTo>
                <a:lnTo>
                  <a:pt x="16985" y="19369"/>
                </a:lnTo>
                <a:lnTo>
                  <a:pt x="16936" y="18323"/>
                </a:lnTo>
                <a:lnTo>
                  <a:pt x="16936" y="17812"/>
                </a:lnTo>
                <a:lnTo>
                  <a:pt x="16936" y="17301"/>
                </a:lnTo>
                <a:lnTo>
                  <a:pt x="17009" y="14867"/>
                </a:lnTo>
                <a:lnTo>
                  <a:pt x="17033" y="13651"/>
                </a:lnTo>
                <a:lnTo>
                  <a:pt x="17033" y="12458"/>
                </a:lnTo>
                <a:lnTo>
                  <a:pt x="17058" y="10025"/>
                </a:lnTo>
                <a:lnTo>
                  <a:pt x="17082" y="8809"/>
                </a:lnTo>
                <a:lnTo>
                  <a:pt x="17082" y="7592"/>
                </a:lnTo>
                <a:lnTo>
                  <a:pt x="17082" y="6984"/>
                </a:lnTo>
                <a:lnTo>
                  <a:pt x="17082" y="6375"/>
                </a:lnTo>
                <a:lnTo>
                  <a:pt x="17106" y="5791"/>
                </a:lnTo>
                <a:lnTo>
                  <a:pt x="17082" y="5183"/>
                </a:lnTo>
                <a:lnTo>
                  <a:pt x="17033" y="4696"/>
                </a:lnTo>
                <a:lnTo>
                  <a:pt x="16960" y="4210"/>
                </a:lnTo>
                <a:lnTo>
                  <a:pt x="16766" y="3237"/>
                </a:lnTo>
                <a:lnTo>
                  <a:pt x="16839" y="3115"/>
                </a:lnTo>
                <a:lnTo>
                  <a:pt x="16839" y="2993"/>
                </a:lnTo>
                <a:lnTo>
                  <a:pt x="16814" y="2945"/>
                </a:lnTo>
                <a:lnTo>
                  <a:pt x="16790" y="2896"/>
                </a:lnTo>
                <a:lnTo>
                  <a:pt x="16717" y="2847"/>
                </a:lnTo>
                <a:lnTo>
                  <a:pt x="16644" y="2847"/>
                </a:lnTo>
                <a:lnTo>
                  <a:pt x="16157" y="2774"/>
                </a:lnTo>
                <a:lnTo>
                  <a:pt x="15865" y="2774"/>
                </a:lnTo>
                <a:lnTo>
                  <a:pt x="15622" y="2799"/>
                </a:lnTo>
                <a:lnTo>
                  <a:pt x="15598" y="2434"/>
                </a:lnTo>
                <a:lnTo>
                  <a:pt x="15549" y="2069"/>
                </a:lnTo>
                <a:lnTo>
                  <a:pt x="15500" y="1898"/>
                </a:lnTo>
                <a:lnTo>
                  <a:pt x="15452" y="1728"/>
                </a:lnTo>
                <a:lnTo>
                  <a:pt x="15403" y="1582"/>
                </a:lnTo>
                <a:lnTo>
                  <a:pt x="15306" y="1436"/>
                </a:lnTo>
                <a:lnTo>
                  <a:pt x="15306" y="1339"/>
                </a:lnTo>
                <a:lnTo>
                  <a:pt x="15233" y="1241"/>
                </a:lnTo>
                <a:lnTo>
                  <a:pt x="15160" y="1193"/>
                </a:lnTo>
                <a:lnTo>
                  <a:pt x="15087" y="1144"/>
                </a:lnTo>
                <a:lnTo>
                  <a:pt x="14892" y="1095"/>
                </a:lnTo>
                <a:lnTo>
                  <a:pt x="13262" y="1095"/>
                </a:lnTo>
                <a:lnTo>
                  <a:pt x="13018" y="1120"/>
                </a:lnTo>
                <a:lnTo>
                  <a:pt x="13043" y="560"/>
                </a:lnTo>
                <a:lnTo>
                  <a:pt x="13043" y="268"/>
                </a:lnTo>
                <a:lnTo>
                  <a:pt x="13018" y="146"/>
                </a:lnTo>
                <a:lnTo>
                  <a:pt x="12970" y="25"/>
                </a:lnTo>
                <a:lnTo>
                  <a:pt x="12945" y="0"/>
                </a:lnTo>
                <a:lnTo>
                  <a:pt x="12897" y="0"/>
                </a:lnTo>
                <a:lnTo>
                  <a:pt x="12799" y="98"/>
                </a:lnTo>
                <a:lnTo>
                  <a:pt x="12702" y="219"/>
                </a:lnTo>
                <a:lnTo>
                  <a:pt x="12653" y="341"/>
                </a:lnTo>
                <a:lnTo>
                  <a:pt x="12605" y="463"/>
                </a:lnTo>
                <a:lnTo>
                  <a:pt x="12556" y="755"/>
                </a:lnTo>
                <a:lnTo>
                  <a:pt x="12556" y="1047"/>
                </a:lnTo>
                <a:lnTo>
                  <a:pt x="12532" y="1120"/>
                </a:lnTo>
                <a:lnTo>
                  <a:pt x="11145" y="1144"/>
                </a:lnTo>
                <a:lnTo>
                  <a:pt x="9734" y="1168"/>
                </a:lnTo>
                <a:lnTo>
                  <a:pt x="9734" y="195"/>
                </a:lnTo>
                <a:lnTo>
                  <a:pt x="9734" y="146"/>
                </a:lnTo>
                <a:lnTo>
                  <a:pt x="9709" y="98"/>
                </a:lnTo>
                <a:lnTo>
                  <a:pt x="9636" y="25"/>
                </a:lnTo>
                <a:lnTo>
                  <a:pt x="9466" y="25"/>
                </a:lnTo>
                <a:lnTo>
                  <a:pt x="9417" y="73"/>
                </a:lnTo>
                <a:lnTo>
                  <a:pt x="9344" y="171"/>
                </a:lnTo>
                <a:lnTo>
                  <a:pt x="9296" y="317"/>
                </a:lnTo>
                <a:lnTo>
                  <a:pt x="9247" y="438"/>
                </a:lnTo>
                <a:lnTo>
                  <a:pt x="9223" y="609"/>
                </a:lnTo>
                <a:lnTo>
                  <a:pt x="9198" y="901"/>
                </a:lnTo>
                <a:lnTo>
                  <a:pt x="9198" y="1193"/>
                </a:lnTo>
                <a:lnTo>
                  <a:pt x="9150" y="1193"/>
                </a:lnTo>
                <a:lnTo>
                  <a:pt x="7811" y="1217"/>
                </a:lnTo>
                <a:lnTo>
                  <a:pt x="6449" y="1241"/>
                </a:lnTo>
                <a:lnTo>
                  <a:pt x="6449" y="706"/>
                </a:lnTo>
                <a:lnTo>
                  <a:pt x="6424" y="414"/>
                </a:lnTo>
                <a:lnTo>
                  <a:pt x="6376" y="146"/>
                </a:lnTo>
                <a:lnTo>
                  <a:pt x="6351" y="73"/>
                </a:lnTo>
                <a:lnTo>
                  <a:pt x="6303" y="25"/>
                </a:lnTo>
                <a:lnTo>
                  <a:pt x="625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2" name="Google Shape;782;p41"/>
          <p:cNvSpPr/>
          <p:nvPr/>
        </p:nvSpPr>
        <p:spPr>
          <a:xfrm>
            <a:off x="1694740" y="937538"/>
            <a:ext cx="333172" cy="282076"/>
          </a:xfrm>
          <a:custGeom>
            <a:rect b="b" l="l" r="r" t="t"/>
            <a:pathLst>
              <a:path extrusionOk="0" h="15452" w="18251">
                <a:moveTo>
                  <a:pt x="10634" y="2409"/>
                </a:moveTo>
                <a:lnTo>
                  <a:pt x="9953" y="2433"/>
                </a:lnTo>
                <a:lnTo>
                  <a:pt x="9296" y="2458"/>
                </a:lnTo>
                <a:lnTo>
                  <a:pt x="7592" y="2531"/>
                </a:lnTo>
                <a:lnTo>
                  <a:pt x="7228" y="2531"/>
                </a:lnTo>
                <a:lnTo>
                  <a:pt x="6814" y="2555"/>
                </a:lnTo>
                <a:lnTo>
                  <a:pt x="6619" y="2555"/>
                </a:lnTo>
                <a:lnTo>
                  <a:pt x="6425" y="2579"/>
                </a:lnTo>
                <a:lnTo>
                  <a:pt x="6230" y="2652"/>
                </a:lnTo>
                <a:lnTo>
                  <a:pt x="6060" y="2725"/>
                </a:lnTo>
                <a:lnTo>
                  <a:pt x="6035" y="2750"/>
                </a:lnTo>
                <a:lnTo>
                  <a:pt x="6011" y="2798"/>
                </a:lnTo>
                <a:lnTo>
                  <a:pt x="6035" y="2847"/>
                </a:lnTo>
                <a:lnTo>
                  <a:pt x="6060" y="2896"/>
                </a:lnTo>
                <a:lnTo>
                  <a:pt x="6230" y="2969"/>
                </a:lnTo>
                <a:lnTo>
                  <a:pt x="6376" y="3017"/>
                </a:lnTo>
                <a:lnTo>
                  <a:pt x="6546" y="3042"/>
                </a:lnTo>
                <a:lnTo>
                  <a:pt x="7422" y="3042"/>
                </a:lnTo>
                <a:lnTo>
                  <a:pt x="8298" y="3017"/>
                </a:lnTo>
                <a:lnTo>
                  <a:pt x="9150" y="2993"/>
                </a:lnTo>
                <a:lnTo>
                  <a:pt x="9831" y="2969"/>
                </a:lnTo>
                <a:lnTo>
                  <a:pt x="10488" y="2944"/>
                </a:lnTo>
                <a:lnTo>
                  <a:pt x="10829" y="2969"/>
                </a:lnTo>
                <a:lnTo>
                  <a:pt x="11169" y="2993"/>
                </a:lnTo>
                <a:lnTo>
                  <a:pt x="11486" y="3042"/>
                </a:lnTo>
                <a:lnTo>
                  <a:pt x="11826" y="3090"/>
                </a:lnTo>
                <a:lnTo>
                  <a:pt x="11948" y="3115"/>
                </a:lnTo>
                <a:lnTo>
                  <a:pt x="12045" y="3066"/>
                </a:lnTo>
                <a:lnTo>
                  <a:pt x="12094" y="2993"/>
                </a:lnTo>
                <a:lnTo>
                  <a:pt x="12143" y="2896"/>
                </a:lnTo>
                <a:lnTo>
                  <a:pt x="12167" y="2798"/>
                </a:lnTo>
                <a:lnTo>
                  <a:pt x="12143" y="2701"/>
                </a:lnTo>
                <a:lnTo>
                  <a:pt x="12070" y="2628"/>
                </a:lnTo>
                <a:lnTo>
                  <a:pt x="11972" y="2579"/>
                </a:lnTo>
                <a:lnTo>
                  <a:pt x="11632" y="2506"/>
                </a:lnTo>
                <a:lnTo>
                  <a:pt x="11315" y="2458"/>
                </a:lnTo>
                <a:lnTo>
                  <a:pt x="10975" y="2433"/>
                </a:lnTo>
                <a:lnTo>
                  <a:pt x="10634" y="2409"/>
                </a:lnTo>
                <a:close/>
                <a:moveTo>
                  <a:pt x="15573" y="4940"/>
                </a:moveTo>
                <a:lnTo>
                  <a:pt x="15890" y="4964"/>
                </a:lnTo>
                <a:lnTo>
                  <a:pt x="16157" y="5037"/>
                </a:lnTo>
                <a:lnTo>
                  <a:pt x="16182" y="5280"/>
                </a:lnTo>
                <a:lnTo>
                  <a:pt x="16206" y="5524"/>
                </a:lnTo>
                <a:lnTo>
                  <a:pt x="16206" y="5889"/>
                </a:lnTo>
                <a:lnTo>
                  <a:pt x="16206" y="6254"/>
                </a:lnTo>
                <a:lnTo>
                  <a:pt x="15671" y="6278"/>
                </a:lnTo>
                <a:lnTo>
                  <a:pt x="15136" y="6302"/>
                </a:lnTo>
                <a:lnTo>
                  <a:pt x="14625" y="6327"/>
                </a:lnTo>
                <a:lnTo>
                  <a:pt x="14333" y="6375"/>
                </a:lnTo>
                <a:lnTo>
                  <a:pt x="14308" y="6302"/>
                </a:lnTo>
                <a:lnTo>
                  <a:pt x="14284" y="6132"/>
                </a:lnTo>
                <a:lnTo>
                  <a:pt x="14284" y="5962"/>
                </a:lnTo>
                <a:lnTo>
                  <a:pt x="14284" y="5645"/>
                </a:lnTo>
                <a:lnTo>
                  <a:pt x="14284" y="5329"/>
                </a:lnTo>
                <a:lnTo>
                  <a:pt x="14284" y="5159"/>
                </a:lnTo>
                <a:lnTo>
                  <a:pt x="14235" y="5013"/>
                </a:lnTo>
                <a:lnTo>
                  <a:pt x="14430" y="5013"/>
                </a:lnTo>
                <a:lnTo>
                  <a:pt x="14625" y="4988"/>
                </a:lnTo>
                <a:lnTo>
                  <a:pt x="14990" y="4940"/>
                </a:lnTo>
                <a:close/>
                <a:moveTo>
                  <a:pt x="15330" y="4404"/>
                </a:moveTo>
                <a:lnTo>
                  <a:pt x="14990" y="4429"/>
                </a:lnTo>
                <a:lnTo>
                  <a:pt x="14771" y="4453"/>
                </a:lnTo>
                <a:lnTo>
                  <a:pt x="14503" y="4502"/>
                </a:lnTo>
                <a:lnTo>
                  <a:pt x="14357" y="4526"/>
                </a:lnTo>
                <a:lnTo>
                  <a:pt x="14260" y="4575"/>
                </a:lnTo>
                <a:lnTo>
                  <a:pt x="14138" y="4648"/>
                </a:lnTo>
                <a:lnTo>
                  <a:pt x="14065" y="4721"/>
                </a:lnTo>
                <a:lnTo>
                  <a:pt x="14016" y="4721"/>
                </a:lnTo>
                <a:lnTo>
                  <a:pt x="13968" y="4745"/>
                </a:lnTo>
                <a:lnTo>
                  <a:pt x="13943" y="4745"/>
                </a:lnTo>
                <a:lnTo>
                  <a:pt x="13919" y="4769"/>
                </a:lnTo>
                <a:lnTo>
                  <a:pt x="13895" y="4794"/>
                </a:lnTo>
                <a:lnTo>
                  <a:pt x="13870" y="4891"/>
                </a:lnTo>
                <a:lnTo>
                  <a:pt x="13773" y="5670"/>
                </a:lnTo>
                <a:lnTo>
                  <a:pt x="13773" y="6059"/>
                </a:lnTo>
                <a:lnTo>
                  <a:pt x="13773" y="6254"/>
                </a:lnTo>
                <a:lnTo>
                  <a:pt x="13822" y="6424"/>
                </a:lnTo>
                <a:lnTo>
                  <a:pt x="13846" y="6497"/>
                </a:lnTo>
                <a:lnTo>
                  <a:pt x="13870" y="6570"/>
                </a:lnTo>
                <a:lnTo>
                  <a:pt x="13870" y="6594"/>
                </a:lnTo>
                <a:lnTo>
                  <a:pt x="13895" y="6667"/>
                </a:lnTo>
                <a:lnTo>
                  <a:pt x="13919" y="6740"/>
                </a:lnTo>
                <a:lnTo>
                  <a:pt x="13968" y="6789"/>
                </a:lnTo>
                <a:lnTo>
                  <a:pt x="14041" y="6813"/>
                </a:lnTo>
                <a:lnTo>
                  <a:pt x="14308" y="6886"/>
                </a:lnTo>
                <a:lnTo>
                  <a:pt x="14600" y="6911"/>
                </a:lnTo>
                <a:lnTo>
                  <a:pt x="14892" y="6935"/>
                </a:lnTo>
                <a:lnTo>
                  <a:pt x="15184" y="6911"/>
                </a:lnTo>
                <a:lnTo>
                  <a:pt x="15768" y="6886"/>
                </a:lnTo>
                <a:lnTo>
                  <a:pt x="16328" y="6813"/>
                </a:lnTo>
                <a:lnTo>
                  <a:pt x="16449" y="6789"/>
                </a:lnTo>
                <a:lnTo>
                  <a:pt x="16522" y="6740"/>
                </a:lnTo>
                <a:lnTo>
                  <a:pt x="16595" y="6643"/>
                </a:lnTo>
                <a:lnTo>
                  <a:pt x="16620" y="6546"/>
                </a:lnTo>
                <a:lnTo>
                  <a:pt x="16668" y="6448"/>
                </a:lnTo>
                <a:lnTo>
                  <a:pt x="16717" y="6327"/>
                </a:lnTo>
                <a:lnTo>
                  <a:pt x="16741" y="6108"/>
                </a:lnTo>
                <a:lnTo>
                  <a:pt x="16741" y="5864"/>
                </a:lnTo>
                <a:lnTo>
                  <a:pt x="16717" y="5645"/>
                </a:lnTo>
                <a:lnTo>
                  <a:pt x="16644" y="5159"/>
                </a:lnTo>
                <a:lnTo>
                  <a:pt x="16620" y="4940"/>
                </a:lnTo>
                <a:lnTo>
                  <a:pt x="16547" y="4721"/>
                </a:lnTo>
                <a:lnTo>
                  <a:pt x="16498" y="4648"/>
                </a:lnTo>
                <a:lnTo>
                  <a:pt x="16449" y="4599"/>
                </a:lnTo>
                <a:lnTo>
                  <a:pt x="16401" y="4575"/>
                </a:lnTo>
                <a:lnTo>
                  <a:pt x="16328" y="4526"/>
                </a:lnTo>
                <a:lnTo>
                  <a:pt x="16011" y="4453"/>
                </a:lnTo>
                <a:lnTo>
                  <a:pt x="15671" y="4404"/>
                </a:lnTo>
                <a:close/>
                <a:moveTo>
                  <a:pt x="8176" y="7105"/>
                </a:moveTo>
                <a:lnTo>
                  <a:pt x="7884" y="7373"/>
                </a:lnTo>
                <a:lnTo>
                  <a:pt x="7641" y="7689"/>
                </a:lnTo>
                <a:lnTo>
                  <a:pt x="7422" y="8006"/>
                </a:lnTo>
                <a:lnTo>
                  <a:pt x="7252" y="8346"/>
                </a:lnTo>
                <a:lnTo>
                  <a:pt x="7082" y="8687"/>
                </a:lnTo>
                <a:lnTo>
                  <a:pt x="6936" y="9052"/>
                </a:lnTo>
                <a:lnTo>
                  <a:pt x="6790" y="9417"/>
                </a:lnTo>
                <a:lnTo>
                  <a:pt x="6692" y="9782"/>
                </a:lnTo>
                <a:lnTo>
                  <a:pt x="6619" y="9441"/>
                </a:lnTo>
                <a:lnTo>
                  <a:pt x="6619" y="9198"/>
                </a:lnTo>
                <a:lnTo>
                  <a:pt x="6619" y="8955"/>
                </a:lnTo>
                <a:lnTo>
                  <a:pt x="6644" y="8711"/>
                </a:lnTo>
                <a:lnTo>
                  <a:pt x="6717" y="8492"/>
                </a:lnTo>
                <a:lnTo>
                  <a:pt x="6790" y="8273"/>
                </a:lnTo>
                <a:lnTo>
                  <a:pt x="6911" y="8079"/>
                </a:lnTo>
                <a:lnTo>
                  <a:pt x="7033" y="7884"/>
                </a:lnTo>
                <a:lnTo>
                  <a:pt x="7203" y="7689"/>
                </a:lnTo>
                <a:lnTo>
                  <a:pt x="7398" y="7519"/>
                </a:lnTo>
                <a:lnTo>
                  <a:pt x="7617" y="7373"/>
                </a:lnTo>
                <a:lnTo>
                  <a:pt x="7836" y="7251"/>
                </a:lnTo>
                <a:lnTo>
                  <a:pt x="8079" y="7154"/>
                </a:lnTo>
                <a:lnTo>
                  <a:pt x="8176" y="7105"/>
                </a:lnTo>
                <a:close/>
                <a:moveTo>
                  <a:pt x="11413" y="8444"/>
                </a:moveTo>
                <a:lnTo>
                  <a:pt x="11486" y="8711"/>
                </a:lnTo>
                <a:lnTo>
                  <a:pt x="11534" y="8979"/>
                </a:lnTo>
                <a:lnTo>
                  <a:pt x="11559" y="9246"/>
                </a:lnTo>
                <a:lnTo>
                  <a:pt x="11534" y="9514"/>
                </a:lnTo>
                <a:lnTo>
                  <a:pt x="11461" y="9782"/>
                </a:lnTo>
                <a:lnTo>
                  <a:pt x="11388" y="10049"/>
                </a:lnTo>
                <a:lnTo>
                  <a:pt x="11267" y="10293"/>
                </a:lnTo>
                <a:lnTo>
                  <a:pt x="11145" y="10512"/>
                </a:lnTo>
                <a:lnTo>
                  <a:pt x="10975" y="10731"/>
                </a:lnTo>
                <a:lnTo>
                  <a:pt x="11048" y="10536"/>
                </a:lnTo>
                <a:lnTo>
                  <a:pt x="11121" y="10317"/>
                </a:lnTo>
                <a:lnTo>
                  <a:pt x="11194" y="9928"/>
                </a:lnTo>
                <a:lnTo>
                  <a:pt x="11267" y="9563"/>
                </a:lnTo>
                <a:lnTo>
                  <a:pt x="11315" y="9198"/>
                </a:lnTo>
                <a:lnTo>
                  <a:pt x="11413" y="8444"/>
                </a:lnTo>
                <a:close/>
                <a:moveTo>
                  <a:pt x="9028" y="6911"/>
                </a:moveTo>
                <a:lnTo>
                  <a:pt x="8858" y="7057"/>
                </a:lnTo>
                <a:lnTo>
                  <a:pt x="8736" y="7251"/>
                </a:lnTo>
                <a:lnTo>
                  <a:pt x="8614" y="7446"/>
                </a:lnTo>
                <a:lnTo>
                  <a:pt x="8517" y="7641"/>
                </a:lnTo>
                <a:lnTo>
                  <a:pt x="8322" y="8079"/>
                </a:lnTo>
                <a:lnTo>
                  <a:pt x="8176" y="8492"/>
                </a:lnTo>
                <a:lnTo>
                  <a:pt x="8030" y="8833"/>
                </a:lnTo>
                <a:lnTo>
                  <a:pt x="7884" y="9173"/>
                </a:lnTo>
                <a:lnTo>
                  <a:pt x="7568" y="9830"/>
                </a:lnTo>
                <a:lnTo>
                  <a:pt x="7325" y="10317"/>
                </a:lnTo>
                <a:lnTo>
                  <a:pt x="7228" y="10560"/>
                </a:lnTo>
                <a:lnTo>
                  <a:pt x="7130" y="10804"/>
                </a:lnTo>
                <a:lnTo>
                  <a:pt x="6936" y="10463"/>
                </a:lnTo>
                <a:lnTo>
                  <a:pt x="6790" y="10122"/>
                </a:lnTo>
                <a:lnTo>
                  <a:pt x="6838" y="10122"/>
                </a:lnTo>
                <a:lnTo>
                  <a:pt x="6911" y="10098"/>
                </a:lnTo>
                <a:lnTo>
                  <a:pt x="6960" y="10074"/>
                </a:lnTo>
                <a:lnTo>
                  <a:pt x="7009" y="10001"/>
                </a:lnTo>
                <a:lnTo>
                  <a:pt x="7276" y="9222"/>
                </a:lnTo>
                <a:lnTo>
                  <a:pt x="7592" y="8468"/>
                </a:lnTo>
                <a:lnTo>
                  <a:pt x="7787" y="8103"/>
                </a:lnTo>
                <a:lnTo>
                  <a:pt x="7982" y="7738"/>
                </a:lnTo>
                <a:lnTo>
                  <a:pt x="8176" y="7373"/>
                </a:lnTo>
                <a:lnTo>
                  <a:pt x="8395" y="7032"/>
                </a:lnTo>
                <a:lnTo>
                  <a:pt x="8493" y="7032"/>
                </a:lnTo>
                <a:lnTo>
                  <a:pt x="8760" y="6959"/>
                </a:lnTo>
                <a:lnTo>
                  <a:pt x="9028" y="6911"/>
                </a:lnTo>
                <a:close/>
                <a:moveTo>
                  <a:pt x="9344" y="6911"/>
                </a:moveTo>
                <a:lnTo>
                  <a:pt x="9588" y="6935"/>
                </a:lnTo>
                <a:lnTo>
                  <a:pt x="9831" y="7008"/>
                </a:lnTo>
                <a:lnTo>
                  <a:pt x="9734" y="7105"/>
                </a:lnTo>
                <a:lnTo>
                  <a:pt x="9636" y="7203"/>
                </a:lnTo>
                <a:lnTo>
                  <a:pt x="9490" y="7446"/>
                </a:lnTo>
                <a:lnTo>
                  <a:pt x="9393" y="7714"/>
                </a:lnTo>
                <a:lnTo>
                  <a:pt x="9271" y="7957"/>
                </a:lnTo>
                <a:lnTo>
                  <a:pt x="9150" y="8298"/>
                </a:lnTo>
                <a:lnTo>
                  <a:pt x="9004" y="8663"/>
                </a:lnTo>
                <a:lnTo>
                  <a:pt x="8760" y="9368"/>
                </a:lnTo>
                <a:lnTo>
                  <a:pt x="8468" y="10122"/>
                </a:lnTo>
                <a:lnTo>
                  <a:pt x="8128" y="10852"/>
                </a:lnTo>
                <a:lnTo>
                  <a:pt x="7957" y="11290"/>
                </a:lnTo>
                <a:lnTo>
                  <a:pt x="7909" y="11388"/>
                </a:lnTo>
                <a:lnTo>
                  <a:pt x="7884" y="11485"/>
                </a:lnTo>
                <a:lnTo>
                  <a:pt x="7884" y="11558"/>
                </a:lnTo>
                <a:lnTo>
                  <a:pt x="7665" y="11388"/>
                </a:lnTo>
                <a:lnTo>
                  <a:pt x="7446" y="11193"/>
                </a:lnTo>
                <a:lnTo>
                  <a:pt x="7568" y="10901"/>
                </a:lnTo>
                <a:lnTo>
                  <a:pt x="7690" y="10609"/>
                </a:lnTo>
                <a:lnTo>
                  <a:pt x="7811" y="10317"/>
                </a:lnTo>
                <a:lnTo>
                  <a:pt x="7933" y="10049"/>
                </a:lnTo>
                <a:lnTo>
                  <a:pt x="8201" y="9514"/>
                </a:lnTo>
                <a:lnTo>
                  <a:pt x="8444" y="8979"/>
                </a:lnTo>
                <a:lnTo>
                  <a:pt x="8882" y="7933"/>
                </a:lnTo>
                <a:lnTo>
                  <a:pt x="9101" y="7422"/>
                </a:lnTo>
                <a:lnTo>
                  <a:pt x="9344" y="6911"/>
                </a:lnTo>
                <a:close/>
                <a:moveTo>
                  <a:pt x="10610" y="7397"/>
                </a:moveTo>
                <a:lnTo>
                  <a:pt x="10829" y="7592"/>
                </a:lnTo>
                <a:lnTo>
                  <a:pt x="11023" y="7811"/>
                </a:lnTo>
                <a:lnTo>
                  <a:pt x="11194" y="8054"/>
                </a:lnTo>
                <a:lnTo>
                  <a:pt x="11340" y="8322"/>
                </a:lnTo>
                <a:lnTo>
                  <a:pt x="11340" y="8346"/>
                </a:lnTo>
                <a:lnTo>
                  <a:pt x="11169" y="8663"/>
                </a:lnTo>
                <a:lnTo>
                  <a:pt x="11023" y="8979"/>
                </a:lnTo>
                <a:lnTo>
                  <a:pt x="10926" y="9295"/>
                </a:lnTo>
                <a:lnTo>
                  <a:pt x="10829" y="9660"/>
                </a:lnTo>
                <a:lnTo>
                  <a:pt x="10731" y="10025"/>
                </a:lnTo>
                <a:lnTo>
                  <a:pt x="10610" y="10414"/>
                </a:lnTo>
                <a:lnTo>
                  <a:pt x="10512" y="10706"/>
                </a:lnTo>
                <a:lnTo>
                  <a:pt x="10464" y="10852"/>
                </a:lnTo>
                <a:lnTo>
                  <a:pt x="10439" y="11023"/>
                </a:lnTo>
                <a:lnTo>
                  <a:pt x="10464" y="11071"/>
                </a:lnTo>
                <a:lnTo>
                  <a:pt x="10488" y="11120"/>
                </a:lnTo>
                <a:lnTo>
                  <a:pt x="10537" y="11144"/>
                </a:lnTo>
                <a:lnTo>
                  <a:pt x="10585" y="11169"/>
                </a:lnTo>
                <a:lnTo>
                  <a:pt x="10318" y="11388"/>
                </a:lnTo>
                <a:lnTo>
                  <a:pt x="10001" y="11558"/>
                </a:lnTo>
                <a:lnTo>
                  <a:pt x="10001" y="11558"/>
                </a:lnTo>
                <a:lnTo>
                  <a:pt x="10099" y="11412"/>
                </a:lnTo>
                <a:lnTo>
                  <a:pt x="10147" y="11242"/>
                </a:lnTo>
                <a:lnTo>
                  <a:pt x="10269" y="10877"/>
                </a:lnTo>
                <a:lnTo>
                  <a:pt x="10439" y="10244"/>
                </a:lnTo>
                <a:lnTo>
                  <a:pt x="10585" y="9684"/>
                </a:lnTo>
                <a:lnTo>
                  <a:pt x="10780" y="9100"/>
                </a:lnTo>
                <a:lnTo>
                  <a:pt x="10950" y="8517"/>
                </a:lnTo>
                <a:lnTo>
                  <a:pt x="11072" y="7957"/>
                </a:lnTo>
                <a:lnTo>
                  <a:pt x="11072" y="7908"/>
                </a:lnTo>
                <a:lnTo>
                  <a:pt x="11048" y="7884"/>
                </a:lnTo>
                <a:lnTo>
                  <a:pt x="10975" y="7884"/>
                </a:lnTo>
                <a:lnTo>
                  <a:pt x="10804" y="8079"/>
                </a:lnTo>
                <a:lnTo>
                  <a:pt x="10683" y="8273"/>
                </a:lnTo>
                <a:lnTo>
                  <a:pt x="10561" y="8517"/>
                </a:lnTo>
                <a:lnTo>
                  <a:pt x="10464" y="8760"/>
                </a:lnTo>
                <a:lnTo>
                  <a:pt x="10318" y="9246"/>
                </a:lnTo>
                <a:lnTo>
                  <a:pt x="10196" y="9733"/>
                </a:lnTo>
                <a:lnTo>
                  <a:pt x="10050" y="10293"/>
                </a:lnTo>
                <a:lnTo>
                  <a:pt x="9880" y="10828"/>
                </a:lnTo>
                <a:lnTo>
                  <a:pt x="9782" y="11071"/>
                </a:lnTo>
                <a:lnTo>
                  <a:pt x="9685" y="11290"/>
                </a:lnTo>
                <a:lnTo>
                  <a:pt x="9563" y="11534"/>
                </a:lnTo>
                <a:lnTo>
                  <a:pt x="9539" y="11655"/>
                </a:lnTo>
                <a:lnTo>
                  <a:pt x="9515" y="11777"/>
                </a:lnTo>
                <a:lnTo>
                  <a:pt x="9320" y="11826"/>
                </a:lnTo>
                <a:lnTo>
                  <a:pt x="9247" y="11850"/>
                </a:lnTo>
                <a:lnTo>
                  <a:pt x="9247" y="11850"/>
                </a:lnTo>
                <a:lnTo>
                  <a:pt x="9369" y="11607"/>
                </a:lnTo>
                <a:lnTo>
                  <a:pt x="9442" y="11339"/>
                </a:lnTo>
                <a:lnTo>
                  <a:pt x="9612" y="10828"/>
                </a:lnTo>
                <a:lnTo>
                  <a:pt x="9758" y="10317"/>
                </a:lnTo>
                <a:lnTo>
                  <a:pt x="9928" y="9806"/>
                </a:lnTo>
                <a:lnTo>
                  <a:pt x="10147" y="9222"/>
                </a:lnTo>
                <a:lnTo>
                  <a:pt x="10342" y="8614"/>
                </a:lnTo>
                <a:lnTo>
                  <a:pt x="10488" y="8006"/>
                </a:lnTo>
                <a:lnTo>
                  <a:pt x="10561" y="7714"/>
                </a:lnTo>
                <a:lnTo>
                  <a:pt x="10610" y="7397"/>
                </a:lnTo>
                <a:close/>
                <a:moveTo>
                  <a:pt x="10026" y="7081"/>
                </a:moveTo>
                <a:lnTo>
                  <a:pt x="10220" y="7154"/>
                </a:lnTo>
                <a:lnTo>
                  <a:pt x="10391" y="7251"/>
                </a:lnTo>
                <a:lnTo>
                  <a:pt x="10172" y="7811"/>
                </a:lnTo>
                <a:lnTo>
                  <a:pt x="10001" y="8395"/>
                </a:lnTo>
                <a:lnTo>
                  <a:pt x="9831" y="8955"/>
                </a:lnTo>
                <a:lnTo>
                  <a:pt x="9636" y="9538"/>
                </a:lnTo>
                <a:lnTo>
                  <a:pt x="9442" y="10098"/>
                </a:lnTo>
                <a:lnTo>
                  <a:pt x="9271" y="10706"/>
                </a:lnTo>
                <a:lnTo>
                  <a:pt x="9101" y="11266"/>
                </a:lnTo>
                <a:lnTo>
                  <a:pt x="8979" y="11558"/>
                </a:lnTo>
                <a:lnTo>
                  <a:pt x="8833" y="11826"/>
                </a:lnTo>
                <a:lnTo>
                  <a:pt x="8833" y="11874"/>
                </a:lnTo>
                <a:lnTo>
                  <a:pt x="8639" y="11850"/>
                </a:lnTo>
                <a:lnTo>
                  <a:pt x="8468" y="11826"/>
                </a:lnTo>
                <a:lnTo>
                  <a:pt x="8298" y="11753"/>
                </a:lnTo>
                <a:lnTo>
                  <a:pt x="8128" y="11680"/>
                </a:lnTo>
                <a:lnTo>
                  <a:pt x="8176" y="11655"/>
                </a:lnTo>
                <a:lnTo>
                  <a:pt x="8201" y="11631"/>
                </a:lnTo>
                <a:lnTo>
                  <a:pt x="8274" y="11534"/>
                </a:lnTo>
                <a:lnTo>
                  <a:pt x="8371" y="11315"/>
                </a:lnTo>
                <a:lnTo>
                  <a:pt x="8639" y="10633"/>
                </a:lnTo>
                <a:lnTo>
                  <a:pt x="8931" y="9976"/>
                </a:lnTo>
                <a:lnTo>
                  <a:pt x="9077" y="9636"/>
                </a:lnTo>
                <a:lnTo>
                  <a:pt x="9223" y="9271"/>
                </a:lnTo>
                <a:lnTo>
                  <a:pt x="9466" y="8565"/>
                </a:lnTo>
                <a:lnTo>
                  <a:pt x="9612" y="8200"/>
                </a:lnTo>
                <a:lnTo>
                  <a:pt x="9758" y="7835"/>
                </a:lnTo>
                <a:lnTo>
                  <a:pt x="9928" y="7446"/>
                </a:lnTo>
                <a:lnTo>
                  <a:pt x="9977" y="7276"/>
                </a:lnTo>
                <a:lnTo>
                  <a:pt x="10026" y="7081"/>
                </a:lnTo>
                <a:close/>
                <a:moveTo>
                  <a:pt x="9247" y="6424"/>
                </a:moveTo>
                <a:lnTo>
                  <a:pt x="8931" y="6448"/>
                </a:lnTo>
                <a:lnTo>
                  <a:pt x="8639" y="6497"/>
                </a:lnTo>
                <a:lnTo>
                  <a:pt x="8347" y="6570"/>
                </a:lnTo>
                <a:lnTo>
                  <a:pt x="8274" y="6619"/>
                </a:lnTo>
                <a:lnTo>
                  <a:pt x="8225" y="6667"/>
                </a:lnTo>
                <a:lnTo>
                  <a:pt x="7836" y="6789"/>
                </a:lnTo>
                <a:lnTo>
                  <a:pt x="7568" y="6911"/>
                </a:lnTo>
                <a:lnTo>
                  <a:pt x="7325" y="7032"/>
                </a:lnTo>
                <a:lnTo>
                  <a:pt x="7106" y="7203"/>
                </a:lnTo>
                <a:lnTo>
                  <a:pt x="6887" y="7373"/>
                </a:lnTo>
                <a:lnTo>
                  <a:pt x="6668" y="7592"/>
                </a:lnTo>
                <a:lnTo>
                  <a:pt x="6498" y="7835"/>
                </a:lnTo>
                <a:lnTo>
                  <a:pt x="6352" y="8103"/>
                </a:lnTo>
                <a:lnTo>
                  <a:pt x="6254" y="8371"/>
                </a:lnTo>
                <a:lnTo>
                  <a:pt x="6206" y="8663"/>
                </a:lnTo>
                <a:lnTo>
                  <a:pt x="6157" y="8979"/>
                </a:lnTo>
                <a:lnTo>
                  <a:pt x="6157" y="9271"/>
                </a:lnTo>
                <a:lnTo>
                  <a:pt x="6181" y="9563"/>
                </a:lnTo>
                <a:lnTo>
                  <a:pt x="6206" y="9855"/>
                </a:lnTo>
                <a:lnTo>
                  <a:pt x="6279" y="10122"/>
                </a:lnTo>
                <a:lnTo>
                  <a:pt x="6376" y="10390"/>
                </a:lnTo>
                <a:lnTo>
                  <a:pt x="6498" y="10658"/>
                </a:lnTo>
                <a:lnTo>
                  <a:pt x="6644" y="10925"/>
                </a:lnTo>
                <a:lnTo>
                  <a:pt x="6814" y="11169"/>
                </a:lnTo>
                <a:lnTo>
                  <a:pt x="6984" y="11388"/>
                </a:lnTo>
                <a:lnTo>
                  <a:pt x="7203" y="11607"/>
                </a:lnTo>
                <a:lnTo>
                  <a:pt x="7422" y="11801"/>
                </a:lnTo>
                <a:lnTo>
                  <a:pt x="7665" y="11947"/>
                </a:lnTo>
                <a:lnTo>
                  <a:pt x="7909" y="12093"/>
                </a:lnTo>
                <a:lnTo>
                  <a:pt x="8176" y="12191"/>
                </a:lnTo>
                <a:lnTo>
                  <a:pt x="8444" y="12288"/>
                </a:lnTo>
                <a:lnTo>
                  <a:pt x="8736" y="12312"/>
                </a:lnTo>
                <a:lnTo>
                  <a:pt x="9028" y="12312"/>
                </a:lnTo>
                <a:lnTo>
                  <a:pt x="9320" y="12288"/>
                </a:lnTo>
                <a:lnTo>
                  <a:pt x="9588" y="12215"/>
                </a:lnTo>
                <a:lnTo>
                  <a:pt x="9880" y="12118"/>
                </a:lnTo>
                <a:lnTo>
                  <a:pt x="10147" y="11996"/>
                </a:lnTo>
                <a:lnTo>
                  <a:pt x="10415" y="11826"/>
                </a:lnTo>
                <a:lnTo>
                  <a:pt x="10658" y="11655"/>
                </a:lnTo>
                <a:lnTo>
                  <a:pt x="10877" y="11461"/>
                </a:lnTo>
                <a:lnTo>
                  <a:pt x="11096" y="11242"/>
                </a:lnTo>
                <a:lnTo>
                  <a:pt x="11291" y="10998"/>
                </a:lnTo>
                <a:lnTo>
                  <a:pt x="11461" y="10731"/>
                </a:lnTo>
                <a:lnTo>
                  <a:pt x="11632" y="10463"/>
                </a:lnTo>
                <a:lnTo>
                  <a:pt x="11753" y="10195"/>
                </a:lnTo>
                <a:lnTo>
                  <a:pt x="11851" y="9903"/>
                </a:lnTo>
                <a:lnTo>
                  <a:pt x="11924" y="9611"/>
                </a:lnTo>
                <a:lnTo>
                  <a:pt x="11948" y="9319"/>
                </a:lnTo>
                <a:lnTo>
                  <a:pt x="11972" y="9027"/>
                </a:lnTo>
                <a:lnTo>
                  <a:pt x="11924" y="8736"/>
                </a:lnTo>
                <a:lnTo>
                  <a:pt x="11851" y="8444"/>
                </a:lnTo>
                <a:lnTo>
                  <a:pt x="11753" y="8176"/>
                </a:lnTo>
                <a:lnTo>
                  <a:pt x="11632" y="7908"/>
                </a:lnTo>
                <a:lnTo>
                  <a:pt x="11461" y="7665"/>
                </a:lnTo>
                <a:lnTo>
                  <a:pt x="11291" y="7422"/>
                </a:lnTo>
                <a:lnTo>
                  <a:pt x="11096" y="7203"/>
                </a:lnTo>
                <a:lnTo>
                  <a:pt x="10853" y="7032"/>
                </a:lnTo>
                <a:lnTo>
                  <a:pt x="10610" y="6862"/>
                </a:lnTo>
                <a:lnTo>
                  <a:pt x="10366" y="6716"/>
                </a:lnTo>
                <a:lnTo>
                  <a:pt x="10099" y="6594"/>
                </a:lnTo>
                <a:lnTo>
                  <a:pt x="9807" y="6521"/>
                </a:lnTo>
                <a:lnTo>
                  <a:pt x="9515" y="6448"/>
                </a:lnTo>
                <a:lnTo>
                  <a:pt x="9247" y="6424"/>
                </a:lnTo>
                <a:close/>
                <a:moveTo>
                  <a:pt x="9417" y="5694"/>
                </a:moveTo>
                <a:lnTo>
                  <a:pt x="9782" y="5718"/>
                </a:lnTo>
                <a:lnTo>
                  <a:pt x="10172" y="5791"/>
                </a:lnTo>
                <a:lnTo>
                  <a:pt x="10537" y="5889"/>
                </a:lnTo>
                <a:lnTo>
                  <a:pt x="10877" y="6010"/>
                </a:lnTo>
                <a:lnTo>
                  <a:pt x="11218" y="6181"/>
                </a:lnTo>
                <a:lnTo>
                  <a:pt x="11534" y="6351"/>
                </a:lnTo>
                <a:lnTo>
                  <a:pt x="11729" y="6497"/>
                </a:lnTo>
                <a:lnTo>
                  <a:pt x="11899" y="6619"/>
                </a:lnTo>
                <a:lnTo>
                  <a:pt x="12045" y="6789"/>
                </a:lnTo>
                <a:lnTo>
                  <a:pt x="12191" y="6959"/>
                </a:lnTo>
                <a:lnTo>
                  <a:pt x="12313" y="7130"/>
                </a:lnTo>
                <a:lnTo>
                  <a:pt x="12435" y="7324"/>
                </a:lnTo>
                <a:lnTo>
                  <a:pt x="12532" y="7519"/>
                </a:lnTo>
                <a:lnTo>
                  <a:pt x="12629" y="7714"/>
                </a:lnTo>
                <a:lnTo>
                  <a:pt x="12775" y="8152"/>
                </a:lnTo>
                <a:lnTo>
                  <a:pt x="12873" y="8590"/>
                </a:lnTo>
                <a:lnTo>
                  <a:pt x="12921" y="9027"/>
                </a:lnTo>
                <a:lnTo>
                  <a:pt x="12921" y="9465"/>
                </a:lnTo>
                <a:lnTo>
                  <a:pt x="12897" y="9806"/>
                </a:lnTo>
                <a:lnTo>
                  <a:pt x="12848" y="10147"/>
                </a:lnTo>
                <a:lnTo>
                  <a:pt x="12751" y="10463"/>
                </a:lnTo>
                <a:lnTo>
                  <a:pt x="12654" y="10779"/>
                </a:lnTo>
                <a:lnTo>
                  <a:pt x="12508" y="11071"/>
                </a:lnTo>
                <a:lnTo>
                  <a:pt x="12362" y="11363"/>
                </a:lnTo>
                <a:lnTo>
                  <a:pt x="12167" y="11631"/>
                </a:lnTo>
                <a:lnTo>
                  <a:pt x="11972" y="11874"/>
                </a:lnTo>
                <a:lnTo>
                  <a:pt x="11753" y="12093"/>
                </a:lnTo>
                <a:lnTo>
                  <a:pt x="11510" y="12288"/>
                </a:lnTo>
                <a:lnTo>
                  <a:pt x="11242" y="12483"/>
                </a:lnTo>
                <a:lnTo>
                  <a:pt x="10975" y="12653"/>
                </a:lnTo>
                <a:lnTo>
                  <a:pt x="10683" y="12799"/>
                </a:lnTo>
                <a:lnTo>
                  <a:pt x="10366" y="12921"/>
                </a:lnTo>
                <a:lnTo>
                  <a:pt x="10050" y="13018"/>
                </a:lnTo>
                <a:lnTo>
                  <a:pt x="9709" y="13091"/>
                </a:lnTo>
                <a:lnTo>
                  <a:pt x="9369" y="13140"/>
                </a:lnTo>
                <a:lnTo>
                  <a:pt x="8736" y="13140"/>
                </a:lnTo>
                <a:lnTo>
                  <a:pt x="8420" y="13115"/>
                </a:lnTo>
                <a:lnTo>
                  <a:pt x="8128" y="13042"/>
                </a:lnTo>
                <a:lnTo>
                  <a:pt x="7836" y="12969"/>
                </a:lnTo>
                <a:lnTo>
                  <a:pt x="7568" y="12848"/>
                </a:lnTo>
                <a:lnTo>
                  <a:pt x="7276" y="12726"/>
                </a:lnTo>
                <a:lnTo>
                  <a:pt x="7033" y="12556"/>
                </a:lnTo>
                <a:lnTo>
                  <a:pt x="6790" y="12385"/>
                </a:lnTo>
                <a:lnTo>
                  <a:pt x="6546" y="12191"/>
                </a:lnTo>
                <a:lnTo>
                  <a:pt x="6352" y="11972"/>
                </a:lnTo>
                <a:lnTo>
                  <a:pt x="6157" y="11728"/>
                </a:lnTo>
                <a:lnTo>
                  <a:pt x="5962" y="11461"/>
                </a:lnTo>
                <a:lnTo>
                  <a:pt x="5816" y="11193"/>
                </a:lnTo>
                <a:lnTo>
                  <a:pt x="5670" y="10877"/>
                </a:lnTo>
                <a:lnTo>
                  <a:pt x="5597" y="10658"/>
                </a:lnTo>
                <a:lnTo>
                  <a:pt x="5524" y="10414"/>
                </a:lnTo>
                <a:lnTo>
                  <a:pt x="5476" y="10171"/>
                </a:lnTo>
                <a:lnTo>
                  <a:pt x="5427" y="9928"/>
                </a:lnTo>
                <a:lnTo>
                  <a:pt x="5403" y="9684"/>
                </a:lnTo>
                <a:lnTo>
                  <a:pt x="5403" y="9465"/>
                </a:lnTo>
                <a:lnTo>
                  <a:pt x="5403" y="9222"/>
                </a:lnTo>
                <a:lnTo>
                  <a:pt x="5427" y="8979"/>
                </a:lnTo>
                <a:lnTo>
                  <a:pt x="5451" y="8736"/>
                </a:lnTo>
                <a:lnTo>
                  <a:pt x="5500" y="8517"/>
                </a:lnTo>
                <a:lnTo>
                  <a:pt x="5573" y="8273"/>
                </a:lnTo>
                <a:lnTo>
                  <a:pt x="5646" y="8054"/>
                </a:lnTo>
                <a:lnTo>
                  <a:pt x="5743" y="7811"/>
                </a:lnTo>
                <a:lnTo>
                  <a:pt x="5865" y="7592"/>
                </a:lnTo>
                <a:lnTo>
                  <a:pt x="5987" y="7397"/>
                </a:lnTo>
                <a:lnTo>
                  <a:pt x="6133" y="7178"/>
                </a:lnTo>
                <a:lnTo>
                  <a:pt x="6376" y="6886"/>
                </a:lnTo>
                <a:lnTo>
                  <a:pt x="6644" y="6619"/>
                </a:lnTo>
                <a:lnTo>
                  <a:pt x="6911" y="6400"/>
                </a:lnTo>
                <a:lnTo>
                  <a:pt x="7228" y="6229"/>
                </a:lnTo>
                <a:lnTo>
                  <a:pt x="7544" y="6059"/>
                </a:lnTo>
                <a:lnTo>
                  <a:pt x="7884" y="5937"/>
                </a:lnTo>
                <a:lnTo>
                  <a:pt x="8225" y="5840"/>
                </a:lnTo>
                <a:lnTo>
                  <a:pt x="8590" y="5743"/>
                </a:lnTo>
                <a:lnTo>
                  <a:pt x="8687" y="5743"/>
                </a:lnTo>
                <a:lnTo>
                  <a:pt x="9052" y="5694"/>
                </a:lnTo>
                <a:close/>
                <a:moveTo>
                  <a:pt x="9150" y="5207"/>
                </a:moveTo>
                <a:lnTo>
                  <a:pt x="8760" y="5232"/>
                </a:lnTo>
                <a:lnTo>
                  <a:pt x="8420" y="5256"/>
                </a:lnTo>
                <a:lnTo>
                  <a:pt x="8055" y="5305"/>
                </a:lnTo>
                <a:lnTo>
                  <a:pt x="7714" y="5402"/>
                </a:lnTo>
                <a:lnTo>
                  <a:pt x="7373" y="5548"/>
                </a:lnTo>
                <a:lnTo>
                  <a:pt x="7057" y="5718"/>
                </a:lnTo>
                <a:lnTo>
                  <a:pt x="6741" y="5889"/>
                </a:lnTo>
                <a:lnTo>
                  <a:pt x="6473" y="6108"/>
                </a:lnTo>
                <a:lnTo>
                  <a:pt x="6181" y="6327"/>
                </a:lnTo>
                <a:lnTo>
                  <a:pt x="6035" y="6497"/>
                </a:lnTo>
                <a:lnTo>
                  <a:pt x="5865" y="6667"/>
                </a:lnTo>
                <a:lnTo>
                  <a:pt x="5597" y="7032"/>
                </a:lnTo>
                <a:lnTo>
                  <a:pt x="5354" y="7446"/>
                </a:lnTo>
                <a:lnTo>
                  <a:pt x="5159" y="7860"/>
                </a:lnTo>
                <a:lnTo>
                  <a:pt x="5013" y="8298"/>
                </a:lnTo>
                <a:lnTo>
                  <a:pt x="4916" y="8760"/>
                </a:lnTo>
                <a:lnTo>
                  <a:pt x="4867" y="9222"/>
                </a:lnTo>
                <a:lnTo>
                  <a:pt x="4867" y="9684"/>
                </a:lnTo>
                <a:lnTo>
                  <a:pt x="4916" y="10049"/>
                </a:lnTo>
                <a:lnTo>
                  <a:pt x="4965" y="10414"/>
                </a:lnTo>
                <a:lnTo>
                  <a:pt x="5062" y="10755"/>
                </a:lnTo>
                <a:lnTo>
                  <a:pt x="5184" y="11096"/>
                </a:lnTo>
                <a:lnTo>
                  <a:pt x="5330" y="11412"/>
                </a:lnTo>
                <a:lnTo>
                  <a:pt x="5500" y="11728"/>
                </a:lnTo>
                <a:lnTo>
                  <a:pt x="5695" y="12020"/>
                </a:lnTo>
                <a:lnTo>
                  <a:pt x="5914" y="12288"/>
                </a:lnTo>
                <a:lnTo>
                  <a:pt x="6157" y="12531"/>
                </a:lnTo>
                <a:lnTo>
                  <a:pt x="6425" y="12775"/>
                </a:lnTo>
                <a:lnTo>
                  <a:pt x="6717" y="12969"/>
                </a:lnTo>
                <a:lnTo>
                  <a:pt x="7009" y="13164"/>
                </a:lnTo>
                <a:lnTo>
                  <a:pt x="7325" y="13310"/>
                </a:lnTo>
                <a:lnTo>
                  <a:pt x="7665" y="13432"/>
                </a:lnTo>
                <a:lnTo>
                  <a:pt x="8006" y="13529"/>
                </a:lnTo>
                <a:lnTo>
                  <a:pt x="8371" y="13602"/>
                </a:lnTo>
                <a:lnTo>
                  <a:pt x="8687" y="13651"/>
                </a:lnTo>
                <a:lnTo>
                  <a:pt x="9296" y="13651"/>
                </a:lnTo>
                <a:lnTo>
                  <a:pt x="9612" y="13626"/>
                </a:lnTo>
                <a:lnTo>
                  <a:pt x="9928" y="13578"/>
                </a:lnTo>
                <a:lnTo>
                  <a:pt x="10220" y="13505"/>
                </a:lnTo>
                <a:lnTo>
                  <a:pt x="10512" y="13407"/>
                </a:lnTo>
                <a:lnTo>
                  <a:pt x="10804" y="13310"/>
                </a:lnTo>
                <a:lnTo>
                  <a:pt x="11072" y="13188"/>
                </a:lnTo>
                <a:lnTo>
                  <a:pt x="11340" y="13042"/>
                </a:lnTo>
                <a:lnTo>
                  <a:pt x="11607" y="12872"/>
                </a:lnTo>
                <a:lnTo>
                  <a:pt x="11851" y="12702"/>
                </a:lnTo>
                <a:lnTo>
                  <a:pt x="12094" y="12507"/>
                </a:lnTo>
                <a:lnTo>
                  <a:pt x="12313" y="12288"/>
                </a:lnTo>
                <a:lnTo>
                  <a:pt x="12508" y="12045"/>
                </a:lnTo>
                <a:lnTo>
                  <a:pt x="12702" y="11801"/>
                </a:lnTo>
                <a:lnTo>
                  <a:pt x="12897" y="11461"/>
                </a:lnTo>
                <a:lnTo>
                  <a:pt x="13092" y="11096"/>
                </a:lnTo>
                <a:lnTo>
                  <a:pt x="13213" y="10706"/>
                </a:lnTo>
                <a:lnTo>
                  <a:pt x="13335" y="10317"/>
                </a:lnTo>
                <a:lnTo>
                  <a:pt x="13384" y="9903"/>
                </a:lnTo>
                <a:lnTo>
                  <a:pt x="13432" y="9490"/>
                </a:lnTo>
                <a:lnTo>
                  <a:pt x="13432" y="9076"/>
                </a:lnTo>
                <a:lnTo>
                  <a:pt x="13384" y="8663"/>
                </a:lnTo>
                <a:lnTo>
                  <a:pt x="13311" y="8273"/>
                </a:lnTo>
                <a:lnTo>
                  <a:pt x="13189" y="7860"/>
                </a:lnTo>
                <a:lnTo>
                  <a:pt x="13043" y="7495"/>
                </a:lnTo>
                <a:lnTo>
                  <a:pt x="12873" y="7130"/>
                </a:lnTo>
                <a:lnTo>
                  <a:pt x="12654" y="6789"/>
                </a:lnTo>
                <a:lnTo>
                  <a:pt x="12386" y="6473"/>
                </a:lnTo>
                <a:lnTo>
                  <a:pt x="12094" y="6181"/>
                </a:lnTo>
                <a:lnTo>
                  <a:pt x="11778" y="5937"/>
                </a:lnTo>
                <a:lnTo>
                  <a:pt x="11461" y="5743"/>
                </a:lnTo>
                <a:lnTo>
                  <a:pt x="11096" y="5572"/>
                </a:lnTo>
                <a:lnTo>
                  <a:pt x="10731" y="5426"/>
                </a:lnTo>
                <a:lnTo>
                  <a:pt x="10342" y="5329"/>
                </a:lnTo>
                <a:lnTo>
                  <a:pt x="9953" y="5256"/>
                </a:lnTo>
                <a:lnTo>
                  <a:pt x="9539" y="5207"/>
                </a:lnTo>
                <a:close/>
                <a:moveTo>
                  <a:pt x="7714" y="511"/>
                </a:moveTo>
                <a:lnTo>
                  <a:pt x="8687" y="536"/>
                </a:lnTo>
                <a:lnTo>
                  <a:pt x="9685" y="560"/>
                </a:lnTo>
                <a:lnTo>
                  <a:pt x="10658" y="633"/>
                </a:lnTo>
                <a:lnTo>
                  <a:pt x="11340" y="633"/>
                </a:lnTo>
                <a:lnTo>
                  <a:pt x="11680" y="609"/>
                </a:lnTo>
                <a:lnTo>
                  <a:pt x="12021" y="609"/>
                </a:lnTo>
                <a:lnTo>
                  <a:pt x="12264" y="633"/>
                </a:lnTo>
                <a:lnTo>
                  <a:pt x="12483" y="706"/>
                </a:lnTo>
                <a:lnTo>
                  <a:pt x="12654" y="779"/>
                </a:lnTo>
                <a:lnTo>
                  <a:pt x="12800" y="876"/>
                </a:lnTo>
                <a:lnTo>
                  <a:pt x="12921" y="1022"/>
                </a:lnTo>
                <a:lnTo>
                  <a:pt x="13019" y="1168"/>
                </a:lnTo>
                <a:lnTo>
                  <a:pt x="13092" y="1314"/>
                </a:lnTo>
                <a:lnTo>
                  <a:pt x="13140" y="1484"/>
                </a:lnTo>
                <a:lnTo>
                  <a:pt x="13262" y="1874"/>
                </a:lnTo>
                <a:lnTo>
                  <a:pt x="13335" y="2263"/>
                </a:lnTo>
                <a:lnTo>
                  <a:pt x="13432" y="2652"/>
                </a:lnTo>
                <a:lnTo>
                  <a:pt x="13481" y="2847"/>
                </a:lnTo>
                <a:lnTo>
                  <a:pt x="13554" y="3017"/>
                </a:lnTo>
                <a:lnTo>
                  <a:pt x="13627" y="3115"/>
                </a:lnTo>
                <a:lnTo>
                  <a:pt x="13724" y="3139"/>
                </a:lnTo>
                <a:lnTo>
                  <a:pt x="13822" y="3139"/>
                </a:lnTo>
                <a:lnTo>
                  <a:pt x="13919" y="3090"/>
                </a:lnTo>
                <a:lnTo>
                  <a:pt x="14138" y="3066"/>
                </a:lnTo>
                <a:lnTo>
                  <a:pt x="14357" y="3066"/>
                </a:lnTo>
                <a:lnTo>
                  <a:pt x="14795" y="3090"/>
                </a:lnTo>
                <a:lnTo>
                  <a:pt x="15233" y="3139"/>
                </a:lnTo>
                <a:lnTo>
                  <a:pt x="15671" y="3163"/>
                </a:lnTo>
                <a:lnTo>
                  <a:pt x="16084" y="3188"/>
                </a:lnTo>
                <a:lnTo>
                  <a:pt x="16571" y="3212"/>
                </a:lnTo>
                <a:lnTo>
                  <a:pt x="16839" y="3212"/>
                </a:lnTo>
                <a:lnTo>
                  <a:pt x="17082" y="3188"/>
                </a:lnTo>
                <a:lnTo>
                  <a:pt x="17325" y="3163"/>
                </a:lnTo>
                <a:lnTo>
                  <a:pt x="17520" y="3066"/>
                </a:lnTo>
                <a:lnTo>
                  <a:pt x="17496" y="3261"/>
                </a:lnTo>
                <a:lnTo>
                  <a:pt x="17496" y="3480"/>
                </a:lnTo>
                <a:lnTo>
                  <a:pt x="17544" y="5086"/>
                </a:lnTo>
                <a:lnTo>
                  <a:pt x="17593" y="6789"/>
                </a:lnTo>
                <a:lnTo>
                  <a:pt x="17617" y="8517"/>
                </a:lnTo>
                <a:lnTo>
                  <a:pt x="17666" y="11753"/>
                </a:lnTo>
                <a:lnTo>
                  <a:pt x="17666" y="12483"/>
                </a:lnTo>
                <a:lnTo>
                  <a:pt x="17642" y="13213"/>
                </a:lnTo>
                <a:lnTo>
                  <a:pt x="17617" y="13943"/>
                </a:lnTo>
                <a:lnTo>
                  <a:pt x="17617" y="14673"/>
                </a:lnTo>
                <a:lnTo>
                  <a:pt x="17544" y="14673"/>
                </a:lnTo>
                <a:lnTo>
                  <a:pt x="16449" y="14746"/>
                </a:lnTo>
                <a:lnTo>
                  <a:pt x="15379" y="14794"/>
                </a:lnTo>
                <a:lnTo>
                  <a:pt x="14308" y="14794"/>
                </a:lnTo>
                <a:lnTo>
                  <a:pt x="13238" y="14770"/>
                </a:lnTo>
                <a:lnTo>
                  <a:pt x="11072" y="14721"/>
                </a:lnTo>
                <a:lnTo>
                  <a:pt x="10001" y="14697"/>
                </a:lnTo>
                <a:lnTo>
                  <a:pt x="8931" y="14673"/>
                </a:lnTo>
                <a:lnTo>
                  <a:pt x="7811" y="14673"/>
                </a:lnTo>
                <a:lnTo>
                  <a:pt x="6692" y="14721"/>
                </a:lnTo>
                <a:lnTo>
                  <a:pt x="4454" y="14819"/>
                </a:lnTo>
                <a:lnTo>
                  <a:pt x="2215" y="14892"/>
                </a:lnTo>
                <a:lnTo>
                  <a:pt x="1826" y="14892"/>
                </a:lnTo>
                <a:lnTo>
                  <a:pt x="1436" y="14867"/>
                </a:lnTo>
                <a:lnTo>
                  <a:pt x="828" y="14867"/>
                </a:lnTo>
                <a:lnTo>
                  <a:pt x="633" y="14916"/>
                </a:lnTo>
                <a:lnTo>
                  <a:pt x="658" y="14624"/>
                </a:lnTo>
                <a:lnTo>
                  <a:pt x="658" y="14308"/>
                </a:lnTo>
                <a:lnTo>
                  <a:pt x="658" y="13724"/>
                </a:lnTo>
                <a:lnTo>
                  <a:pt x="633" y="13115"/>
                </a:lnTo>
                <a:lnTo>
                  <a:pt x="633" y="12531"/>
                </a:lnTo>
                <a:lnTo>
                  <a:pt x="682" y="10804"/>
                </a:lnTo>
                <a:lnTo>
                  <a:pt x="706" y="9928"/>
                </a:lnTo>
                <a:lnTo>
                  <a:pt x="682" y="9076"/>
                </a:lnTo>
                <a:lnTo>
                  <a:pt x="585" y="7349"/>
                </a:lnTo>
                <a:lnTo>
                  <a:pt x="512" y="5597"/>
                </a:lnTo>
                <a:lnTo>
                  <a:pt x="463" y="4794"/>
                </a:lnTo>
                <a:lnTo>
                  <a:pt x="439" y="4380"/>
                </a:lnTo>
                <a:lnTo>
                  <a:pt x="439" y="3991"/>
                </a:lnTo>
                <a:lnTo>
                  <a:pt x="439" y="3601"/>
                </a:lnTo>
                <a:lnTo>
                  <a:pt x="390" y="3236"/>
                </a:lnTo>
                <a:lnTo>
                  <a:pt x="706" y="3285"/>
                </a:lnTo>
                <a:lnTo>
                  <a:pt x="1217" y="3285"/>
                </a:lnTo>
                <a:lnTo>
                  <a:pt x="1436" y="3261"/>
                </a:lnTo>
                <a:lnTo>
                  <a:pt x="1655" y="3212"/>
                </a:lnTo>
                <a:lnTo>
                  <a:pt x="1753" y="3163"/>
                </a:lnTo>
                <a:lnTo>
                  <a:pt x="1826" y="3115"/>
                </a:lnTo>
                <a:lnTo>
                  <a:pt x="1874" y="3042"/>
                </a:lnTo>
                <a:lnTo>
                  <a:pt x="1899" y="2969"/>
                </a:lnTo>
                <a:lnTo>
                  <a:pt x="1899" y="2896"/>
                </a:lnTo>
                <a:lnTo>
                  <a:pt x="1874" y="2823"/>
                </a:lnTo>
                <a:lnTo>
                  <a:pt x="1947" y="2725"/>
                </a:lnTo>
                <a:lnTo>
                  <a:pt x="2069" y="2652"/>
                </a:lnTo>
                <a:lnTo>
                  <a:pt x="2191" y="2579"/>
                </a:lnTo>
                <a:lnTo>
                  <a:pt x="2312" y="2555"/>
                </a:lnTo>
                <a:lnTo>
                  <a:pt x="2458" y="2531"/>
                </a:lnTo>
                <a:lnTo>
                  <a:pt x="2580" y="2531"/>
                </a:lnTo>
                <a:lnTo>
                  <a:pt x="2702" y="2555"/>
                </a:lnTo>
                <a:lnTo>
                  <a:pt x="2823" y="2579"/>
                </a:lnTo>
                <a:lnTo>
                  <a:pt x="2945" y="2628"/>
                </a:lnTo>
                <a:lnTo>
                  <a:pt x="3067" y="2677"/>
                </a:lnTo>
                <a:lnTo>
                  <a:pt x="3164" y="2774"/>
                </a:lnTo>
                <a:lnTo>
                  <a:pt x="3237" y="2847"/>
                </a:lnTo>
                <a:lnTo>
                  <a:pt x="3310" y="2944"/>
                </a:lnTo>
                <a:lnTo>
                  <a:pt x="3334" y="2993"/>
                </a:lnTo>
                <a:lnTo>
                  <a:pt x="3334" y="3017"/>
                </a:lnTo>
                <a:lnTo>
                  <a:pt x="3383" y="3115"/>
                </a:lnTo>
                <a:lnTo>
                  <a:pt x="3456" y="3163"/>
                </a:lnTo>
                <a:lnTo>
                  <a:pt x="3529" y="3188"/>
                </a:lnTo>
                <a:lnTo>
                  <a:pt x="3602" y="3163"/>
                </a:lnTo>
                <a:lnTo>
                  <a:pt x="3821" y="3188"/>
                </a:lnTo>
                <a:lnTo>
                  <a:pt x="4162" y="3212"/>
                </a:lnTo>
                <a:lnTo>
                  <a:pt x="4332" y="3188"/>
                </a:lnTo>
                <a:lnTo>
                  <a:pt x="4502" y="3139"/>
                </a:lnTo>
                <a:lnTo>
                  <a:pt x="4551" y="3090"/>
                </a:lnTo>
                <a:lnTo>
                  <a:pt x="4575" y="3042"/>
                </a:lnTo>
                <a:lnTo>
                  <a:pt x="4600" y="2993"/>
                </a:lnTo>
                <a:lnTo>
                  <a:pt x="4600" y="2920"/>
                </a:lnTo>
                <a:lnTo>
                  <a:pt x="4721" y="2725"/>
                </a:lnTo>
                <a:lnTo>
                  <a:pt x="4794" y="2506"/>
                </a:lnTo>
                <a:lnTo>
                  <a:pt x="4867" y="2263"/>
                </a:lnTo>
                <a:lnTo>
                  <a:pt x="4940" y="2020"/>
                </a:lnTo>
                <a:lnTo>
                  <a:pt x="5062" y="1533"/>
                </a:lnTo>
                <a:lnTo>
                  <a:pt x="5135" y="1290"/>
                </a:lnTo>
                <a:lnTo>
                  <a:pt x="5232" y="1095"/>
                </a:lnTo>
                <a:lnTo>
                  <a:pt x="5281" y="998"/>
                </a:lnTo>
                <a:lnTo>
                  <a:pt x="5354" y="925"/>
                </a:lnTo>
                <a:lnTo>
                  <a:pt x="5500" y="803"/>
                </a:lnTo>
                <a:lnTo>
                  <a:pt x="5695" y="706"/>
                </a:lnTo>
                <a:lnTo>
                  <a:pt x="5889" y="657"/>
                </a:lnTo>
                <a:lnTo>
                  <a:pt x="6108" y="609"/>
                </a:lnTo>
                <a:lnTo>
                  <a:pt x="6327" y="584"/>
                </a:lnTo>
                <a:lnTo>
                  <a:pt x="6717" y="560"/>
                </a:lnTo>
                <a:lnTo>
                  <a:pt x="7203" y="536"/>
                </a:lnTo>
                <a:lnTo>
                  <a:pt x="7714" y="511"/>
                </a:lnTo>
                <a:close/>
                <a:moveTo>
                  <a:pt x="7714" y="0"/>
                </a:moveTo>
                <a:lnTo>
                  <a:pt x="7130" y="25"/>
                </a:lnTo>
                <a:lnTo>
                  <a:pt x="6546" y="49"/>
                </a:lnTo>
                <a:lnTo>
                  <a:pt x="6157" y="98"/>
                </a:lnTo>
                <a:lnTo>
                  <a:pt x="5768" y="146"/>
                </a:lnTo>
                <a:lnTo>
                  <a:pt x="5573" y="195"/>
                </a:lnTo>
                <a:lnTo>
                  <a:pt x="5378" y="268"/>
                </a:lnTo>
                <a:lnTo>
                  <a:pt x="5208" y="365"/>
                </a:lnTo>
                <a:lnTo>
                  <a:pt x="5062" y="487"/>
                </a:lnTo>
                <a:lnTo>
                  <a:pt x="4940" y="584"/>
                </a:lnTo>
                <a:lnTo>
                  <a:pt x="4843" y="706"/>
                </a:lnTo>
                <a:lnTo>
                  <a:pt x="4697" y="949"/>
                </a:lnTo>
                <a:lnTo>
                  <a:pt x="4575" y="1241"/>
                </a:lnTo>
                <a:lnTo>
                  <a:pt x="4502" y="1533"/>
                </a:lnTo>
                <a:lnTo>
                  <a:pt x="4332" y="2141"/>
                </a:lnTo>
                <a:lnTo>
                  <a:pt x="4113" y="2750"/>
                </a:lnTo>
                <a:lnTo>
                  <a:pt x="3894" y="2774"/>
                </a:lnTo>
                <a:lnTo>
                  <a:pt x="3699" y="2774"/>
                </a:lnTo>
                <a:lnTo>
                  <a:pt x="3602" y="2628"/>
                </a:lnTo>
                <a:lnTo>
                  <a:pt x="3505" y="2482"/>
                </a:lnTo>
                <a:lnTo>
                  <a:pt x="3359" y="2385"/>
                </a:lnTo>
                <a:lnTo>
                  <a:pt x="3213" y="2287"/>
                </a:lnTo>
                <a:lnTo>
                  <a:pt x="3067" y="2214"/>
                </a:lnTo>
                <a:lnTo>
                  <a:pt x="2896" y="2166"/>
                </a:lnTo>
                <a:lnTo>
                  <a:pt x="2702" y="2117"/>
                </a:lnTo>
                <a:lnTo>
                  <a:pt x="2531" y="2093"/>
                </a:lnTo>
                <a:lnTo>
                  <a:pt x="2410" y="2117"/>
                </a:lnTo>
                <a:lnTo>
                  <a:pt x="2264" y="2141"/>
                </a:lnTo>
                <a:lnTo>
                  <a:pt x="2118" y="2166"/>
                </a:lnTo>
                <a:lnTo>
                  <a:pt x="1947" y="2239"/>
                </a:lnTo>
                <a:lnTo>
                  <a:pt x="1801" y="2312"/>
                </a:lnTo>
                <a:lnTo>
                  <a:pt x="1680" y="2409"/>
                </a:lnTo>
                <a:lnTo>
                  <a:pt x="1558" y="2506"/>
                </a:lnTo>
                <a:lnTo>
                  <a:pt x="1485" y="2628"/>
                </a:lnTo>
                <a:lnTo>
                  <a:pt x="1242" y="2652"/>
                </a:lnTo>
                <a:lnTo>
                  <a:pt x="1023" y="2677"/>
                </a:lnTo>
                <a:lnTo>
                  <a:pt x="220" y="2677"/>
                </a:lnTo>
                <a:lnTo>
                  <a:pt x="171" y="2701"/>
                </a:lnTo>
                <a:lnTo>
                  <a:pt x="122" y="2725"/>
                </a:lnTo>
                <a:lnTo>
                  <a:pt x="74" y="2774"/>
                </a:lnTo>
                <a:lnTo>
                  <a:pt x="25" y="2823"/>
                </a:lnTo>
                <a:lnTo>
                  <a:pt x="1" y="2896"/>
                </a:lnTo>
                <a:lnTo>
                  <a:pt x="25" y="4258"/>
                </a:lnTo>
                <a:lnTo>
                  <a:pt x="49" y="5597"/>
                </a:lnTo>
                <a:lnTo>
                  <a:pt x="98" y="7349"/>
                </a:lnTo>
                <a:lnTo>
                  <a:pt x="195" y="9076"/>
                </a:lnTo>
                <a:lnTo>
                  <a:pt x="195" y="9879"/>
                </a:lnTo>
                <a:lnTo>
                  <a:pt x="195" y="10706"/>
                </a:lnTo>
                <a:lnTo>
                  <a:pt x="171" y="11534"/>
                </a:lnTo>
                <a:lnTo>
                  <a:pt x="122" y="12337"/>
                </a:lnTo>
                <a:lnTo>
                  <a:pt x="98" y="12994"/>
                </a:lnTo>
                <a:lnTo>
                  <a:pt x="98" y="13626"/>
                </a:lnTo>
                <a:lnTo>
                  <a:pt x="122" y="14916"/>
                </a:lnTo>
                <a:lnTo>
                  <a:pt x="122" y="14965"/>
                </a:lnTo>
                <a:lnTo>
                  <a:pt x="147" y="15038"/>
                </a:lnTo>
                <a:lnTo>
                  <a:pt x="195" y="15086"/>
                </a:lnTo>
                <a:lnTo>
                  <a:pt x="244" y="15111"/>
                </a:lnTo>
                <a:lnTo>
                  <a:pt x="268" y="15184"/>
                </a:lnTo>
                <a:lnTo>
                  <a:pt x="317" y="15257"/>
                </a:lnTo>
                <a:lnTo>
                  <a:pt x="487" y="15354"/>
                </a:lnTo>
                <a:lnTo>
                  <a:pt x="706" y="15403"/>
                </a:lnTo>
                <a:lnTo>
                  <a:pt x="925" y="15427"/>
                </a:lnTo>
                <a:lnTo>
                  <a:pt x="1144" y="15451"/>
                </a:lnTo>
                <a:lnTo>
                  <a:pt x="1607" y="15451"/>
                </a:lnTo>
                <a:lnTo>
                  <a:pt x="2020" y="15427"/>
                </a:lnTo>
                <a:lnTo>
                  <a:pt x="3140" y="15403"/>
                </a:lnTo>
                <a:lnTo>
                  <a:pt x="4259" y="15378"/>
                </a:lnTo>
                <a:lnTo>
                  <a:pt x="5378" y="15330"/>
                </a:lnTo>
                <a:lnTo>
                  <a:pt x="6498" y="15281"/>
                </a:lnTo>
                <a:lnTo>
                  <a:pt x="7617" y="15232"/>
                </a:lnTo>
                <a:lnTo>
                  <a:pt x="8736" y="15208"/>
                </a:lnTo>
                <a:lnTo>
                  <a:pt x="9855" y="15232"/>
                </a:lnTo>
                <a:lnTo>
                  <a:pt x="10950" y="15257"/>
                </a:lnTo>
                <a:lnTo>
                  <a:pt x="13140" y="15305"/>
                </a:lnTo>
                <a:lnTo>
                  <a:pt x="14235" y="15330"/>
                </a:lnTo>
                <a:lnTo>
                  <a:pt x="15330" y="15330"/>
                </a:lnTo>
                <a:lnTo>
                  <a:pt x="16449" y="15305"/>
                </a:lnTo>
                <a:lnTo>
                  <a:pt x="17544" y="15208"/>
                </a:lnTo>
                <a:lnTo>
                  <a:pt x="17642" y="15184"/>
                </a:lnTo>
                <a:lnTo>
                  <a:pt x="17715" y="15135"/>
                </a:lnTo>
                <a:lnTo>
                  <a:pt x="17788" y="15184"/>
                </a:lnTo>
                <a:lnTo>
                  <a:pt x="17861" y="15208"/>
                </a:lnTo>
                <a:lnTo>
                  <a:pt x="17958" y="15232"/>
                </a:lnTo>
                <a:lnTo>
                  <a:pt x="18031" y="15208"/>
                </a:lnTo>
                <a:lnTo>
                  <a:pt x="18104" y="15184"/>
                </a:lnTo>
                <a:lnTo>
                  <a:pt x="18177" y="15111"/>
                </a:lnTo>
                <a:lnTo>
                  <a:pt x="18201" y="15038"/>
                </a:lnTo>
                <a:lnTo>
                  <a:pt x="18226" y="14940"/>
                </a:lnTo>
                <a:lnTo>
                  <a:pt x="18201" y="14186"/>
                </a:lnTo>
                <a:lnTo>
                  <a:pt x="18226" y="13432"/>
                </a:lnTo>
                <a:lnTo>
                  <a:pt x="18250" y="12677"/>
                </a:lnTo>
                <a:lnTo>
                  <a:pt x="18250" y="11923"/>
                </a:lnTo>
                <a:lnTo>
                  <a:pt x="18201" y="8711"/>
                </a:lnTo>
                <a:lnTo>
                  <a:pt x="18177" y="7081"/>
                </a:lnTo>
                <a:lnTo>
                  <a:pt x="18104" y="5475"/>
                </a:lnTo>
                <a:lnTo>
                  <a:pt x="18080" y="4794"/>
                </a:lnTo>
                <a:lnTo>
                  <a:pt x="18031" y="4137"/>
                </a:lnTo>
                <a:lnTo>
                  <a:pt x="17982" y="3480"/>
                </a:lnTo>
                <a:lnTo>
                  <a:pt x="17982" y="2798"/>
                </a:lnTo>
                <a:lnTo>
                  <a:pt x="17982" y="2750"/>
                </a:lnTo>
                <a:lnTo>
                  <a:pt x="17958" y="2701"/>
                </a:lnTo>
                <a:lnTo>
                  <a:pt x="17885" y="2652"/>
                </a:lnTo>
                <a:lnTo>
                  <a:pt x="17788" y="2628"/>
                </a:lnTo>
                <a:lnTo>
                  <a:pt x="17715" y="2628"/>
                </a:lnTo>
                <a:lnTo>
                  <a:pt x="17617" y="2579"/>
                </a:lnTo>
                <a:lnTo>
                  <a:pt x="17496" y="2555"/>
                </a:lnTo>
                <a:lnTo>
                  <a:pt x="17106" y="2555"/>
                </a:lnTo>
                <a:lnTo>
                  <a:pt x="16839" y="2604"/>
                </a:lnTo>
                <a:lnTo>
                  <a:pt x="16595" y="2628"/>
                </a:lnTo>
                <a:lnTo>
                  <a:pt x="15963" y="2652"/>
                </a:lnTo>
                <a:lnTo>
                  <a:pt x="15330" y="2628"/>
                </a:lnTo>
                <a:lnTo>
                  <a:pt x="14990" y="2604"/>
                </a:lnTo>
                <a:lnTo>
                  <a:pt x="14625" y="2555"/>
                </a:lnTo>
                <a:lnTo>
                  <a:pt x="14260" y="2555"/>
                </a:lnTo>
                <a:lnTo>
                  <a:pt x="14089" y="2579"/>
                </a:lnTo>
                <a:lnTo>
                  <a:pt x="13943" y="2628"/>
                </a:lnTo>
                <a:lnTo>
                  <a:pt x="13846" y="2263"/>
                </a:lnTo>
                <a:lnTo>
                  <a:pt x="13773" y="1874"/>
                </a:lnTo>
                <a:lnTo>
                  <a:pt x="13700" y="1509"/>
                </a:lnTo>
                <a:lnTo>
                  <a:pt x="13578" y="1168"/>
                </a:lnTo>
                <a:lnTo>
                  <a:pt x="13505" y="1022"/>
                </a:lnTo>
                <a:lnTo>
                  <a:pt x="13432" y="852"/>
                </a:lnTo>
                <a:lnTo>
                  <a:pt x="13335" y="706"/>
                </a:lnTo>
                <a:lnTo>
                  <a:pt x="13238" y="584"/>
                </a:lnTo>
                <a:lnTo>
                  <a:pt x="13092" y="463"/>
                </a:lnTo>
                <a:lnTo>
                  <a:pt x="12946" y="341"/>
                </a:lnTo>
                <a:lnTo>
                  <a:pt x="12775" y="268"/>
                </a:lnTo>
                <a:lnTo>
                  <a:pt x="12581" y="171"/>
                </a:lnTo>
                <a:lnTo>
                  <a:pt x="12386" y="146"/>
                </a:lnTo>
                <a:lnTo>
                  <a:pt x="12191" y="98"/>
                </a:lnTo>
                <a:lnTo>
                  <a:pt x="11802" y="98"/>
                </a:lnTo>
                <a:lnTo>
                  <a:pt x="11023" y="122"/>
                </a:lnTo>
                <a:lnTo>
                  <a:pt x="10488" y="122"/>
                </a:lnTo>
                <a:lnTo>
                  <a:pt x="9953" y="98"/>
                </a:lnTo>
                <a:lnTo>
                  <a:pt x="8882" y="25"/>
                </a:lnTo>
                <a:lnTo>
                  <a:pt x="829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3" name="Google Shape;783;p41"/>
          <p:cNvSpPr/>
          <p:nvPr/>
        </p:nvSpPr>
        <p:spPr>
          <a:xfrm>
            <a:off x="2189535" y="938414"/>
            <a:ext cx="323369" cy="285636"/>
          </a:xfrm>
          <a:custGeom>
            <a:rect b="b" l="l" r="r" t="t"/>
            <a:pathLst>
              <a:path extrusionOk="0" h="15647" w="17714">
                <a:moveTo>
                  <a:pt x="9806" y="2118"/>
                </a:moveTo>
                <a:lnTo>
                  <a:pt x="9782" y="2166"/>
                </a:lnTo>
                <a:lnTo>
                  <a:pt x="9757" y="2239"/>
                </a:lnTo>
                <a:lnTo>
                  <a:pt x="9757" y="2312"/>
                </a:lnTo>
                <a:lnTo>
                  <a:pt x="9782" y="2483"/>
                </a:lnTo>
                <a:lnTo>
                  <a:pt x="9855" y="2677"/>
                </a:lnTo>
                <a:lnTo>
                  <a:pt x="9903" y="2872"/>
                </a:lnTo>
                <a:lnTo>
                  <a:pt x="9952" y="2945"/>
                </a:lnTo>
                <a:lnTo>
                  <a:pt x="10001" y="2969"/>
                </a:lnTo>
                <a:lnTo>
                  <a:pt x="10049" y="2994"/>
                </a:lnTo>
                <a:lnTo>
                  <a:pt x="10122" y="3018"/>
                </a:lnTo>
                <a:lnTo>
                  <a:pt x="10195" y="2994"/>
                </a:lnTo>
                <a:lnTo>
                  <a:pt x="10244" y="2945"/>
                </a:lnTo>
                <a:lnTo>
                  <a:pt x="10293" y="2896"/>
                </a:lnTo>
                <a:lnTo>
                  <a:pt x="10293" y="2823"/>
                </a:lnTo>
                <a:lnTo>
                  <a:pt x="10293" y="2702"/>
                </a:lnTo>
                <a:lnTo>
                  <a:pt x="10244" y="2580"/>
                </a:lnTo>
                <a:lnTo>
                  <a:pt x="10171" y="2361"/>
                </a:lnTo>
                <a:lnTo>
                  <a:pt x="10122" y="2264"/>
                </a:lnTo>
                <a:lnTo>
                  <a:pt x="10049" y="2191"/>
                </a:lnTo>
                <a:lnTo>
                  <a:pt x="9952" y="2118"/>
                </a:lnTo>
                <a:close/>
                <a:moveTo>
                  <a:pt x="13821" y="2312"/>
                </a:moveTo>
                <a:lnTo>
                  <a:pt x="13748" y="2385"/>
                </a:lnTo>
                <a:lnTo>
                  <a:pt x="13602" y="2531"/>
                </a:lnTo>
                <a:lnTo>
                  <a:pt x="13456" y="2677"/>
                </a:lnTo>
                <a:lnTo>
                  <a:pt x="13407" y="2775"/>
                </a:lnTo>
                <a:lnTo>
                  <a:pt x="13383" y="2872"/>
                </a:lnTo>
                <a:lnTo>
                  <a:pt x="13407" y="2921"/>
                </a:lnTo>
                <a:lnTo>
                  <a:pt x="13431" y="2945"/>
                </a:lnTo>
                <a:lnTo>
                  <a:pt x="13456" y="2994"/>
                </a:lnTo>
                <a:lnTo>
                  <a:pt x="13504" y="3018"/>
                </a:lnTo>
                <a:lnTo>
                  <a:pt x="13602" y="3018"/>
                </a:lnTo>
                <a:lnTo>
                  <a:pt x="13699" y="2969"/>
                </a:lnTo>
                <a:lnTo>
                  <a:pt x="13796" y="2921"/>
                </a:lnTo>
                <a:lnTo>
                  <a:pt x="13894" y="2848"/>
                </a:lnTo>
                <a:lnTo>
                  <a:pt x="14040" y="2702"/>
                </a:lnTo>
                <a:lnTo>
                  <a:pt x="14113" y="2604"/>
                </a:lnTo>
                <a:lnTo>
                  <a:pt x="14137" y="2507"/>
                </a:lnTo>
                <a:lnTo>
                  <a:pt x="14113" y="2434"/>
                </a:lnTo>
                <a:lnTo>
                  <a:pt x="14064" y="2361"/>
                </a:lnTo>
                <a:lnTo>
                  <a:pt x="13991" y="2312"/>
                </a:lnTo>
                <a:close/>
                <a:moveTo>
                  <a:pt x="15232" y="4600"/>
                </a:moveTo>
                <a:lnTo>
                  <a:pt x="15037" y="4648"/>
                </a:lnTo>
                <a:lnTo>
                  <a:pt x="14867" y="4697"/>
                </a:lnTo>
                <a:lnTo>
                  <a:pt x="14672" y="4770"/>
                </a:lnTo>
                <a:lnTo>
                  <a:pt x="14575" y="4794"/>
                </a:lnTo>
                <a:lnTo>
                  <a:pt x="14478" y="4843"/>
                </a:lnTo>
                <a:lnTo>
                  <a:pt x="14429" y="4916"/>
                </a:lnTo>
                <a:lnTo>
                  <a:pt x="14429" y="4965"/>
                </a:lnTo>
                <a:lnTo>
                  <a:pt x="14453" y="5038"/>
                </a:lnTo>
                <a:lnTo>
                  <a:pt x="14502" y="5086"/>
                </a:lnTo>
                <a:lnTo>
                  <a:pt x="14721" y="5135"/>
                </a:lnTo>
                <a:lnTo>
                  <a:pt x="14964" y="5135"/>
                </a:lnTo>
                <a:lnTo>
                  <a:pt x="15086" y="5111"/>
                </a:lnTo>
                <a:lnTo>
                  <a:pt x="15183" y="5086"/>
                </a:lnTo>
                <a:lnTo>
                  <a:pt x="15281" y="5038"/>
                </a:lnTo>
                <a:lnTo>
                  <a:pt x="15378" y="4965"/>
                </a:lnTo>
                <a:lnTo>
                  <a:pt x="15402" y="4916"/>
                </a:lnTo>
                <a:lnTo>
                  <a:pt x="15427" y="4867"/>
                </a:lnTo>
                <a:lnTo>
                  <a:pt x="15427" y="4794"/>
                </a:lnTo>
                <a:lnTo>
                  <a:pt x="15427" y="4746"/>
                </a:lnTo>
                <a:lnTo>
                  <a:pt x="15402" y="4673"/>
                </a:lnTo>
                <a:lnTo>
                  <a:pt x="15354" y="4648"/>
                </a:lnTo>
                <a:lnTo>
                  <a:pt x="15305" y="4624"/>
                </a:lnTo>
                <a:lnTo>
                  <a:pt x="15232" y="4600"/>
                </a:lnTo>
                <a:close/>
                <a:moveTo>
                  <a:pt x="9052" y="4721"/>
                </a:moveTo>
                <a:lnTo>
                  <a:pt x="8954" y="4746"/>
                </a:lnTo>
                <a:lnTo>
                  <a:pt x="8711" y="4794"/>
                </a:lnTo>
                <a:lnTo>
                  <a:pt x="8516" y="4819"/>
                </a:lnTo>
                <a:lnTo>
                  <a:pt x="8419" y="4867"/>
                </a:lnTo>
                <a:lnTo>
                  <a:pt x="8346" y="4916"/>
                </a:lnTo>
                <a:lnTo>
                  <a:pt x="8273" y="4989"/>
                </a:lnTo>
                <a:lnTo>
                  <a:pt x="8249" y="5062"/>
                </a:lnTo>
                <a:lnTo>
                  <a:pt x="8273" y="5159"/>
                </a:lnTo>
                <a:lnTo>
                  <a:pt x="8297" y="5184"/>
                </a:lnTo>
                <a:lnTo>
                  <a:pt x="8346" y="5208"/>
                </a:lnTo>
                <a:lnTo>
                  <a:pt x="8443" y="5257"/>
                </a:lnTo>
                <a:lnTo>
                  <a:pt x="8930" y="5257"/>
                </a:lnTo>
                <a:lnTo>
                  <a:pt x="9076" y="5232"/>
                </a:lnTo>
                <a:lnTo>
                  <a:pt x="9198" y="5184"/>
                </a:lnTo>
                <a:lnTo>
                  <a:pt x="9319" y="5086"/>
                </a:lnTo>
                <a:lnTo>
                  <a:pt x="9344" y="5038"/>
                </a:lnTo>
                <a:lnTo>
                  <a:pt x="9344" y="4989"/>
                </a:lnTo>
                <a:lnTo>
                  <a:pt x="9319" y="4892"/>
                </a:lnTo>
                <a:lnTo>
                  <a:pt x="9246" y="4794"/>
                </a:lnTo>
                <a:lnTo>
                  <a:pt x="9173" y="4746"/>
                </a:lnTo>
                <a:lnTo>
                  <a:pt x="9052" y="4721"/>
                </a:lnTo>
                <a:close/>
                <a:moveTo>
                  <a:pt x="11801" y="3505"/>
                </a:moveTo>
                <a:lnTo>
                  <a:pt x="12020" y="3529"/>
                </a:lnTo>
                <a:lnTo>
                  <a:pt x="12263" y="3578"/>
                </a:lnTo>
                <a:lnTo>
                  <a:pt x="12482" y="3651"/>
                </a:lnTo>
                <a:lnTo>
                  <a:pt x="12701" y="3772"/>
                </a:lnTo>
                <a:lnTo>
                  <a:pt x="12872" y="3918"/>
                </a:lnTo>
                <a:lnTo>
                  <a:pt x="13042" y="4089"/>
                </a:lnTo>
                <a:lnTo>
                  <a:pt x="13212" y="4283"/>
                </a:lnTo>
                <a:lnTo>
                  <a:pt x="13334" y="4478"/>
                </a:lnTo>
                <a:lnTo>
                  <a:pt x="13431" y="4697"/>
                </a:lnTo>
                <a:lnTo>
                  <a:pt x="13480" y="4867"/>
                </a:lnTo>
                <a:lnTo>
                  <a:pt x="13504" y="5038"/>
                </a:lnTo>
                <a:lnTo>
                  <a:pt x="13504" y="5208"/>
                </a:lnTo>
                <a:lnTo>
                  <a:pt x="13480" y="5378"/>
                </a:lnTo>
                <a:lnTo>
                  <a:pt x="13456" y="5549"/>
                </a:lnTo>
                <a:lnTo>
                  <a:pt x="13407" y="5719"/>
                </a:lnTo>
                <a:lnTo>
                  <a:pt x="13334" y="5889"/>
                </a:lnTo>
                <a:lnTo>
                  <a:pt x="13237" y="6035"/>
                </a:lnTo>
                <a:lnTo>
                  <a:pt x="13139" y="6181"/>
                </a:lnTo>
                <a:lnTo>
                  <a:pt x="13042" y="6303"/>
                </a:lnTo>
                <a:lnTo>
                  <a:pt x="12920" y="6425"/>
                </a:lnTo>
                <a:lnTo>
                  <a:pt x="12774" y="6546"/>
                </a:lnTo>
                <a:lnTo>
                  <a:pt x="12628" y="6644"/>
                </a:lnTo>
                <a:lnTo>
                  <a:pt x="12482" y="6741"/>
                </a:lnTo>
                <a:lnTo>
                  <a:pt x="12336" y="6814"/>
                </a:lnTo>
                <a:lnTo>
                  <a:pt x="12166" y="6863"/>
                </a:lnTo>
                <a:lnTo>
                  <a:pt x="11996" y="6911"/>
                </a:lnTo>
                <a:lnTo>
                  <a:pt x="11801" y="6936"/>
                </a:lnTo>
                <a:lnTo>
                  <a:pt x="11631" y="6936"/>
                </a:lnTo>
                <a:lnTo>
                  <a:pt x="11485" y="6911"/>
                </a:lnTo>
                <a:lnTo>
                  <a:pt x="11315" y="6863"/>
                </a:lnTo>
                <a:lnTo>
                  <a:pt x="11169" y="6814"/>
                </a:lnTo>
                <a:lnTo>
                  <a:pt x="11023" y="6741"/>
                </a:lnTo>
                <a:lnTo>
                  <a:pt x="10901" y="6644"/>
                </a:lnTo>
                <a:lnTo>
                  <a:pt x="10779" y="6546"/>
                </a:lnTo>
                <a:lnTo>
                  <a:pt x="10658" y="6425"/>
                </a:lnTo>
                <a:lnTo>
                  <a:pt x="10560" y="6303"/>
                </a:lnTo>
                <a:lnTo>
                  <a:pt x="10463" y="6157"/>
                </a:lnTo>
                <a:lnTo>
                  <a:pt x="10317" y="5865"/>
                </a:lnTo>
                <a:lnTo>
                  <a:pt x="10195" y="5524"/>
                </a:lnTo>
                <a:lnTo>
                  <a:pt x="10147" y="5208"/>
                </a:lnTo>
                <a:lnTo>
                  <a:pt x="10147" y="4892"/>
                </a:lnTo>
                <a:lnTo>
                  <a:pt x="10195" y="4575"/>
                </a:lnTo>
                <a:lnTo>
                  <a:pt x="10244" y="4405"/>
                </a:lnTo>
                <a:lnTo>
                  <a:pt x="10317" y="4259"/>
                </a:lnTo>
                <a:lnTo>
                  <a:pt x="10414" y="4089"/>
                </a:lnTo>
                <a:lnTo>
                  <a:pt x="10560" y="3943"/>
                </a:lnTo>
                <a:lnTo>
                  <a:pt x="10901" y="3772"/>
                </a:lnTo>
                <a:lnTo>
                  <a:pt x="11242" y="3602"/>
                </a:lnTo>
                <a:lnTo>
                  <a:pt x="11436" y="3553"/>
                </a:lnTo>
                <a:lnTo>
                  <a:pt x="11607" y="3529"/>
                </a:lnTo>
                <a:lnTo>
                  <a:pt x="11801" y="3505"/>
                </a:lnTo>
                <a:close/>
                <a:moveTo>
                  <a:pt x="11753" y="2969"/>
                </a:moveTo>
                <a:lnTo>
                  <a:pt x="11461" y="2994"/>
                </a:lnTo>
                <a:lnTo>
                  <a:pt x="11169" y="3042"/>
                </a:lnTo>
                <a:lnTo>
                  <a:pt x="10901" y="3115"/>
                </a:lnTo>
                <a:lnTo>
                  <a:pt x="10633" y="3237"/>
                </a:lnTo>
                <a:lnTo>
                  <a:pt x="10390" y="3407"/>
                </a:lnTo>
                <a:lnTo>
                  <a:pt x="10195" y="3578"/>
                </a:lnTo>
                <a:lnTo>
                  <a:pt x="10074" y="3724"/>
                </a:lnTo>
                <a:lnTo>
                  <a:pt x="9952" y="3845"/>
                </a:lnTo>
                <a:lnTo>
                  <a:pt x="9830" y="4040"/>
                </a:lnTo>
                <a:lnTo>
                  <a:pt x="9757" y="4235"/>
                </a:lnTo>
                <a:lnTo>
                  <a:pt x="9684" y="4429"/>
                </a:lnTo>
                <a:lnTo>
                  <a:pt x="9636" y="4648"/>
                </a:lnTo>
                <a:lnTo>
                  <a:pt x="9611" y="4843"/>
                </a:lnTo>
                <a:lnTo>
                  <a:pt x="9611" y="5062"/>
                </a:lnTo>
                <a:lnTo>
                  <a:pt x="9611" y="5281"/>
                </a:lnTo>
                <a:lnTo>
                  <a:pt x="9636" y="5476"/>
                </a:lnTo>
                <a:lnTo>
                  <a:pt x="9684" y="5719"/>
                </a:lnTo>
                <a:lnTo>
                  <a:pt x="9757" y="5962"/>
                </a:lnTo>
                <a:lnTo>
                  <a:pt x="9830" y="6181"/>
                </a:lnTo>
                <a:lnTo>
                  <a:pt x="9952" y="6376"/>
                </a:lnTo>
                <a:lnTo>
                  <a:pt x="10074" y="6571"/>
                </a:lnTo>
                <a:lnTo>
                  <a:pt x="10220" y="6765"/>
                </a:lnTo>
                <a:lnTo>
                  <a:pt x="10366" y="6911"/>
                </a:lnTo>
                <a:lnTo>
                  <a:pt x="10536" y="7057"/>
                </a:lnTo>
                <a:lnTo>
                  <a:pt x="10731" y="7203"/>
                </a:lnTo>
                <a:lnTo>
                  <a:pt x="10925" y="7301"/>
                </a:lnTo>
                <a:lnTo>
                  <a:pt x="11120" y="7374"/>
                </a:lnTo>
                <a:lnTo>
                  <a:pt x="11363" y="7447"/>
                </a:lnTo>
                <a:lnTo>
                  <a:pt x="11582" y="7471"/>
                </a:lnTo>
                <a:lnTo>
                  <a:pt x="11826" y="7471"/>
                </a:lnTo>
                <a:lnTo>
                  <a:pt x="12069" y="7447"/>
                </a:lnTo>
                <a:lnTo>
                  <a:pt x="12312" y="7398"/>
                </a:lnTo>
                <a:lnTo>
                  <a:pt x="12531" y="7349"/>
                </a:lnTo>
                <a:lnTo>
                  <a:pt x="12750" y="7252"/>
                </a:lnTo>
                <a:lnTo>
                  <a:pt x="12945" y="7130"/>
                </a:lnTo>
                <a:lnTo>
                  <a:pt x="13139" y="6984"/>
                </a:lnTo>
                <a:lnTo>
                  <a:pt x="13310" y="6838"/>
                </a:lnTo>
                <a:lnTo>
                  <a:pt x="13480" y="6644"/>
                </a:lnTo>
                <a:lnTo>
                  <a:pt x="13602" y="6473"/>
                </a:lnTo>
                <a:lnTo>
                  <a:pt x="13723" y="6254"/>
                </a:lnTo>
                <a:lnTo>
                  <a:pt x="13821" y="6060"/>
                </a:lnTo>
                <a:lnTo>
                  <a:pt x="13894" y="5841"/>
                </a:lnTo>
                <a:lnTo>
                  <a:pt x="13967" y="5597"/>
                </a:lnTo>
                <a:lnTo>
                  <a:pt x="13991" y="5378"/>
                </a:lnTo>
                <a:lnTo>
                  <a:pt x="14015" y="5135"/>
                </a:lnTo>
                <a:lnTo>
                  <a:pt x="13991" y="4916"/>
                </a:lnTo>
                <a:lnTo>
                  <a:pt x="13942" y="4673"/>
                </a:lnTo>
                <a:lnTo>
                  <a:pt x="13894" y="4454"/>
                </a:lnTo>
                <a:lnTo>
                  <a:pt x="13772" y="4210"/>
                </a:lnTo>
                <a:lnTo>
                  <a:pt x="13626" y="3967"/>
                </a:lnTo>
                <a:lnTo>
                  <a:pt x="13456" y="3748"/>
                </a:lnTo>
                <a:lnTo>
                  <a:pt x="13261" y="3553"/>
                </a:lnTo>
                <a:lnTo>
                  <a:pt x="13042" y="3383"/>
                </a:lnTo>
                <a:lnTo>
                  <a:pt x="12799" y="3237"/>
                </a:lnTo>
                <a:lnTo>
                  <a:pt x="12555" y="3115"/>
                </a:lnTo>
                <a:lnTo>
                  <a:pt x="12288" y="3042"/>
                </a:lnTo>
                <a:lnTo>
                  <a:pt x="12045" y="2994"/>
                </a:lnTo>
                <a:lnTo>
                  <a:pt x="11753" y="2969"/>
                </a:lnTo>
                <a:close/>
                <a:moveTo>
                  <a:pt x="9903" y="7057"/>
                </a:moveTo>
                <a:lnTo>
                  <a:pt x="9806" y="7082"/>
                </a:lnTo>
                <a:lnTo>
                  <a:pt x="9733" y="7130"/>
                </a:lnTo>
                <a:lnTo>
                  <a:pt x="9587" y="7276"/>
                </a:lnTo>
                <a:lnTo>
                  <a:pt x="9465" y="7471"/>
                </a:lnTo>
                <a:lnTo>
                  <a:pt x="9392" y="7641"/>
                </a:lnTo>
                <a:lnTo>
                  <a:pt x="9368" y="7739"/>
                </a:lnTo>
                <a:lnTo>
                  <a:pt x="9392" y="7836"/>
                </a:lnTo>
                <a:lnTo>
                  <a:pt x="9441" y="7909"/>
                </a:lnTo>
                <a:lnTo>
                  <a:pt x="9514" y="7958"/>
                </a:lnTo>
                <a:lnTo>
                  <a:pt x="9587" y="7982"/>
                </a:lnTo>
                <a:lnTo>
                  <a:pt x="9684" y="7958"/>
                </a:lnTo>
                <a:lnTo>
                  <a:pt x="9757" y="7909"/>
                </a:lnTo>
                <a:lnTo>
                  <a:pt x="9806" y="7812"/>
                </a:lnTo>
                <a:lnTo>
                  <a:pt x="9879" y="7690"/>
                </a:lnTo>
                <a:lnTo>
                  <a:pt x="9952" y="7568"/>
                </a:lnTo>
                <a:lnTo>
                  <a:pt x="10098" y="7301"/>
                </a:lnTo>
                <a:lnTo>
                  <a:pt x="10098" y="7252"/>
                </a:lnTo>
                <a:lnTo>
                  <a:pt x="10098" y="7203"/>
                </a:lnTo>
                <a:lnTo>
                  <a:pt x="10074" y="7106"/>
                </a:lnTo>
                <a:lnTo>
                  <a:pt x="10001" y="7057"/>
                </a:lnTo>
                <a:close/>
                <a:moveTo>
                  <a:pt x="13504" y="7276"/>
                </a:moveTo>
                <a:lnTo>
                  <a:pt x="13456" y="7301"/>
                </a:lnTo>
                <a:lnTo>
                  <a:pt x="13407" y="7349"/>
                </a:lnTo>
                <a:lnTo>
                  <a:pt x="13383" y="7422"/>
                </a:lnTo>
                <a:lnTo>
                  <a:pt x="13383" y="7544"/>
                </a:lnTo>
                <a:lnTo>
                  <a:pt x="13407" y="7666"/>
                </a:lnTo>
                <a:lnTo>
                  <a:pt x="13456" y="7787"/>
                </a:lnTo>
                <a:lnTo>
                  <a:pt x="13504" y="7909"/>
                </a:lnTo>
                <a:lnTo>
                  <a:pt x="13602" y="8006"/>
                </a:lnTo>
                <a:lnTo>
                  <a:pt x="13723" y="8104"/>
                </a:lnTo>
                <a:lnTo>
                  <a:pt x="13821" y="8177"/>
                </a:lnTo>
                <a:lnTo>
                  <a:pt x="13918" y="8201"/>
                </a:lnTo>
                <a:lnTo>
                  <a:pt x="14015" y="8201"/>
                </a:lnTo>
                <a:lnTo>
                  <a:pt x="14088" y="8152"/>
                </a:lnTo>
                <a:lnTo>
                  <a:pt x="14137" y="8079"/>
                </a:lnTo>
                <a:lnTo>
                  <a:pt x="14161" y="8006"/>
                </a:lnTo>
                <a:lnTo>
                  <a:pt x="14161" y="7909"/>
                </a:lnTo>
                <a:lnTo>
                  <a:pt x="14137" y="7836"/>
                </a:lnTo>
                <a:lnTo>
                  <a:pt x="14064" y="7763"/>
                </a:lnTo>
                <a:lnTo>
                  <a:pt x="13918" y="7666"/>
                </a:lnTo>
                <a:lnTo>
                  <a:pt x="13821" y="7520"/>
                </a:lnTo>
                <a:lnTo>
                  <a:pt x="13699" y="7374"/>
                </a:lnTo>
                <a:lnTo>
                  <a:pt x="13650" y="7325"/>
                </a:lnTo>
                <a:lnTo>
                  <a:pt x="13553" y="7276"/>
                </a:lnTo>
                <a:close/>
                <a:moveTo>
                  <a:pt x="2312" y="11242"/>
                </a:moveTo>
                <a:lnTo>
                  <a:pt x="2287" y="11267"/>
                </a:lnTo>
                <a:lnTo>
                  <a:pt x="2263" y="11291"/>
                </a:lnTo>
                <a:lnTo>
                  <a:pt x="2287" y="11437"/>
                </a:lnTo>
                <a:lnTo>
                  <a:pt x="2312" y="11559"/>
                </a:lnTo>
                <a:lnTo>
                  <a:pt x="2360" y="11705"/>
                </a:lnTo>
                <a:lnTo>
                  <a:pt x="2409" y="11826"/>
                </a:lnTo>
                <a:lnTo>
                  <a:pt x="2555" y="12070"/>
                </a:lnTo>
                <a:lnTo>
                  <a:pt x="2701" y="12313"/>
                </a:lnTo>
                <a:lnTo>
                  <a:pt x="2871" y="12556"/>
                </a:lnTo>
                <a:lnTo>
                  <a:pt x="3042" y="12800"/>
                </a:lnTo>
                <a:lnTo>
                  <a:pt x="3236" y="13019"/>
                </a:lnTo>
                <a:lnTo>
                  <a:pt x="3455" y="13238"/>
                </a:lnTo>
                <a:lnTo>
                  <a:pt x="3528" y="13262"/>
                </a:lnTo>
                <a:lnTo>
                  <a:pt x="3650" y="13262"/>
                </a:lnTo>
                <a:lnTo>
                  <a:pt x="3699" y="13213"/>
                </a:lnTo>
                <a:lnTo>
                  <a:pt x="3747" y="13165"/>
                </a:lnTo>
                <a:lnTo>
                  <a:pt x="3772" y="13092"/>
                </a:lnTo>
                <a:lnTo>
                  <a:pt x="3747" y="13043"/>
                </a:lnTo>
                <a:lnTo>
                  <a:pt x="3699" y="12970"/>
                </a:lnTo>
                <a:lnTo>
                  <a:pt x="3504" y="12751"/>
                </a:lnTo>
                <a:lnTo>
                  <a:pt x="3309" y="12532"/>
                </a:lnTo>
                <a:lnTo>
                  <a:pt x="2944" y="12045"/>
                </a:lnTo>
                <a:lnTo>
                  <a:pt x="2652" y="11632"/>
                </a:lnTo>
                <a:lnTo>
                  <a:pt x="2506" y="11437"/>
                </a:lnTo>
                <a:lnTo>
                  <a:pt x="2336" y="11267"/>
                </a:lnTo>
                <a:lnTo>
                  <a:pt x="2312" y="11242"/>
                </a:lnTo>
                <a:close/>
                <a:moveTo>
                  <a:pt x="2336" y="12678"/>
                </a:moveTo>
                <a:lnTo>
                  <a:pt x="2287" y="12702"/>
                </a:lnTo>
                <a:lnTo>
                  <a:pt x="2263" y="12751"/>
                </a:lnTo>
                <a:lnTo>
                  <a:pt x="2239" y="12800"/>
                </a:lnTo>
                <a:lnTo>
                  <a:pt x="2287" y="12897"/>
                </a:lnTo>
                <a:lnTo>
                  <a:pt x="2360" y="13019"/>
                </a:lnTo>
                <a:lnTo>
                  <a:pt x="2531" y="13213"/>
                </a:lnTo>
                <a:lnTo>
                  <a:pt x="2604" y="13286"/>
                </a:lnTo>
                <a:lnTo>
                  <a:pt x="2725" y="13384"/>
                </a:lnTo>
                <a:lnTo>
                  <a:pt x="2823" y="13432"/>
                </a:lnTo>
                <a:lnTo>
                  <a:pt x="2896" y="13457"/>
                </a:lnTo>
                <a:lnTo>
                  <a:pt x="2944" y="13457"/>
                </a:lnTo>
                <a:lnTo>
                  <a:pt x="3017" y="13408"/>
                </a:lnTo>
                <a:lnTo>
                  <a:pt x="3042" y="13359"/>
                </a:lnTo>
                <a:lnTo>
                  <a:pt x="3066" y="13286"/>
                </a:lnTo>
                <a:lnTo>
                  <a:pt x="3042" y="13238"/>
                </a:lnTo>
                <a:lnTo>
                  <a:pt x="2969" y="13165"/>
                </a:lnTo>
                <a:lnTo>
                  <a:pt x="2896" y="13116"/>
                </a:lnTo>
                <a:lnTo>
                  <a:pt x="2750" y="12994"/>
                </a:lnTo>
                <a:lnTo>
                  <a:pt x="2579" y="12824"/>
                </a:lnTo>
                <a:lnTo>
                  <a:pt x="2482" y="12727"/>
                </a:lnTo>
                <a:lnTo>
                  <a:pt x="2385" y="12678"/>
                </a:lnTo>
                <a:close/>
                <a:moveTo>
                  <a:pt x="5645" y="6084"/>
                </a:moveTo>
                <a:lnTo>
                  <a:pt x="5499" y="6108"/>
                </a:lnTo>
                <a:lnTo>
                  <a:pt x="5353" y="6157"/>
                </a:lnTo>
                <a:lnTo>
                  <a:pt x="5231" y="6230"/>
                </a:lnTo>
                <a:lnTo>
                  <a:pt x="5085" y="6327"/>
                </a:lnTo>
                <a:lnTo>
                  <a:pt x="4818" y="6546"/>
                </a:lnTo>
                <a:lnTo>
                  <a:pt x="4599" y="6790"/>
                </a:lnTo>
                <a:lnTo>
                  <a:pt x="4355" y="7082"/>
                </a:lnTo>
                <a:lnTo>
                  <a:pt x="4161" y="7349"/>
                </a:lnTo>
                <a:lnTo>
                  <a:pt x="3796" y="7860"/>
                </a:lnTo>
                <a:lnTo>
                  <a:pt x="3382" y="8420"/>
                </a:lnTo>
                <a:lnTo>
                  <a:pt x="3163" y="8688"/>
                </a:lnTo>
                <a:lnTo>
                  <a:pt x="2920" y="8931"/>
                </a:lnTo>
                <a:lnTo>
                  <a:pt x="2433" y="9393"/>
                </a:lnTo>
                <a:lnTo>
                  <a:pt x="2190" y="9636"/>
                </a:lnTo>
                <a:lnTo>
                  <a:pt x="1971" y="9880"/>
                </a:lnTo>
                <a:lnTo>
                  <a:pt x="1922" y="9953"/>
                </a:lnTo>
                <a:lnTo>
                  <a:pt x="1922" y="10050"/>
                </a:lnTo>
                <a:lnTo>
                  <a:pt x="1922" y="10123"/>
                </a:lnTo>
                <a:lnTo>
                  <a:pt x="1971" y="10172"/>
                </a:lnTo>
                <a:lnTo>
                  <a:pt x="2044" y="10220"/>
                </a:lnTo>
                <a:lnTo>
                  <a:pt x="2117" y="10245"/>
                </a:lnTo>
                <a:lnTo>
                  <a:pt x="2190" y="10245"/>
                </a:lnTo>
                <a:lnTo>
                  <a:pt x="2263" y="10196"/>
                </a:lnTo>
                <a:lnTo>
                  <a:pt x="2312" y="10147"/>
                </a:lnTo>
                <a:lnTo>
                  <a:pt x="2360" y="10293"/>
                </a:lnTo>
                <a:lnTo>
                  <a:pt x="2409" y="10439"/>
                </a:lnTo>
                <a:lnTo>
                  <a:pt x="2555" y="10756"/>
                </a:lnTo>
                <a:lnTo>
                  <a:pt x="2823" y="11169"/>
                </a:lnTo>
                <a:lnTo>
                  <a:pt x="3042" y="11583"/>
                </a:lnTo>
                <a:lnTo>
                  <a:pt x="3309" y="12021"/>
                </a:lnTo>
                <a:lnTo>
                  <a:pt x="3455" y="12240"/>
                </a:lnTo>
                <a:lnTo>
                  <a:pt x="3601" y="12435"/>
                </a:lnTo>
                <a:lnTo>
                  <a:pt x="3772" y="12605"/>
                </a:lnTo>
                <a:lnTo>
                  <a:pt x="3942" y="12751"/>
                </a:lnTo>
                <a:lnTo>
                  <a:pt x="4015" y="12775"/>
                </a:lnTo>
                <a:lnTo>
                  <a:pt x="4088" y="12775"/>
                </a:lnTo>
                <a:lnTo>
                  <a:pt x="4161" y="12751"/>
                </a:lnTo>
                <a:lnTo>
                  <a:pt x="4209" y="12727"/>
                </a:lnTo>
                <a:lnTo>
                  <a:pt x="4282" y="12629"/>
                </a:lnTo>
                <a:lnTo>
                  <a:pt x="4282" y="12556"/>
                </a:lnTo>
                <a:lnTo>
                  <a:pt x="4282" y="12508"/>
                </a:lnTo>
                <a:lnTo>
                  <a:pt x="4258" y="12459"/>
                </a:lnTo>
                <a:lnTo>
                  <a:pt x="4209" y="12410"/>
                </a:lnTo>
                <a:lnTo>
                  <a:pt x="4039" y="12240"/>
                </a:lnTo>
                <a:lnTo>
                  <a:pt x="3893" y="12070"/>
                </a:lnTo>
                <a:lnTo>
                  <a:pt x="3626" y="11680"/>
                </a:lnTo>
                <a:lnTo>
                  <a:pt x="3358" y="11291"/>
                </a:lnTo>
                <a:lnTo>
                  <a:pt x="3139" y="10877"/>
                </a:lnTo>
                <a:lnTo>
                  <a:pt x="2920" y="10464"/>
                </a:lnTo>
                <a:lnTo>
                  <a:pt x="2750" y="10172"/>
                </a:lnTo>
                <a:lnTo>
                  <a:pt x="2579" y="9928"/>
                </a:lnTo>
                <a:lnTo>
                  <a:pt x="2920" y="9612"/>
                </a:lnTo>
                <a:lnTo>
                  <a:pt x="3066" y="9904"/>
                </a:lnTo>
                <a:lnTo>
                  <a:pt x="3212" y="10172"/>
                </a:lnTo>
                <a:lnTo>
                  <a:pt x="3528" y="10658"/>
                </a:lnTo>
                <a:lnTo>
                  <a:pt x="3747" y="10999"/>
                </a:lnTo>
                <a:lnTo>
                  <a:pt x="3966" y="11340"/>
                </a:lnTo>
                <a:lnTo>
                  <a:pt x="4112" y="11510"/>
                </a:lnTo>
                <a:lnTo>
                  <a:pt x="4234" y="11656"/>
                </a:lnTo>
                <a:lnTo>
                  <a:pt x="4380" y="11778"/>
                </a:lnTo>
                <a:lnTo>
                  <a:pt x="4550" y="11875"/>
                </a:lnTo>
                <a:lnTo>
                  <a:pt x="4623" y="11899"/>
                </a:lnTo>
                <a:lnTo>
                  <a:pt x="4672" y="11899"/>
                </a:lnTo>
                <a:lnTo>
                  <a:pt x="4745" y="11875"/>
                </a:lnTo>
                <a:lnTo>
                  <a:pt x="4793" y="11851"/>
                </a:lnTo>
                <a:lnTo>
                  <a:pt x="4842" y="11778"/>
                </a:lnTo>
                <a:lnTo>
                  <a:pt x="4866" y="11729"/>
                </a:lnTo>
                <a:lnTo>
                  <a:pt x="4866" y="11656"/>
                </a:lnTo>
                <a:lnTo>
                  <a:pt x="4842" y="11607"/>
                </a:lnTo>
                <a:lnTo>
                  <a:pt x="4599" y="11267"/>
                </a:lnTo>
                <a:lnTo>
                  <a:pt x="4331" y="10950"/>
                </a:lnTo>
                <a:lnTo>
                  <a:pt x="4088" y="10634"/>
                </a:lnTo>
                <a:lnTo>
                  <a:pt x="3845" y="10318"/>
                </a:lnTo>
                <a:lnTo>
                  <a:pt x="3528" y="9855"/>
                </a:lnTo>
                <a:lnTo>
                  <a:pt x="3334" y="9612"/>
                </a:lnTo>
                <a:lnTo>
                  <a:pt x="3139" y="9417"/>
                </a:lnTo>
                <a:lnTo>
                  <a:pt x="3480" y="9077"/>
                </a:lnTo>
                <a:lnTo>
                  <a:pt x="3577" y="9223"/>
                </a:lnTo>
                <a:lnTo>
                  <a:pt x="3674" y="9344"/>
                </a:lnTo>
                <a:lnTo>
                  <a:pt x="3893" y="9661"/>
                </a:lnTo>
                <a:lnTo>
                  <a:pt x="4112" y="9977"/>
                </a:lnTo>
                <a:lnTo>
                  <a:pt x="4282" y="10196"/>
                </a:lnTo>
                <a:lnTo>
                  <a:pt x="4501" y="10415"/>
                </a:lnTo>
                <a:lnTo>
                  <a:pt x="4599" y="10512"/>
                </a:lnTo>
                <a:lnTo>
                  <a:pt x="4720" y="10610"/>
                </a:lnTo>
                <a:lnTo>
                  <a:pt x="4866" y="10658"/>
                </a:lnTo>
                <a:lnTo>
                  <a:pt x="4988" y="10707"/>
                </a:lnTo>
                <a:lnTo>
                  <a:pt x="5085" y="10707"/>
                </a:lnTo>
                <a:lnTo>
                  <a:pt x="5183" y="10683"/>
                </a:lnTo>
                <a:lnTo>
                  <a:pt x="5231" y="10610"/>
                </a:lnTo>
                <a:lnTo>
                  <a:pt x="5256" y="10537"/>
                </a:lnTo>
                <a:lnTo>
                  <a:pt x="5280" y="10464"/>
                </a:lnTo>
                <a:lnTo>
                  <a:pt x="5256" y="10391"/>
                </a:lnTo>
                <a:lnTo>
                  <a:pt x="5207" y="10318"/>
                </a:lnTo>
                <a:lnTo>
                  <a:pt x="5110" y="10269"/>
                </a:lnTo>
                <a:lnTo>
                  <a:pt x="4988" y="10220"/>
                </a:lnTo>
                <a:lnTo>
                  <a:pt x="4866" y="10147"/>
                </a:lnTo>
                <a:lnTo>
                  <a:pt x="4745" y="10050"/>
                </a:lnTo>
                <a:lnTo>
                  <a:pt x="4647" y="9953"/>
                </a:lnTo>
                <a:lnTo>
                  <a:pt x="4453" y="9734"/>
                </a:lnTo>
                <a:lnTo>
                  <a:pt x="4282" y="9515"/>
                </a:lnTo>
                <a:lnTo>
                  <a:pt x="3991" y="9174"/>
                </a:lnTo>
                <a:lnTo>
                  <a:pt x="3845" y="9004"/>
                </a:lnTo>
                <a:lnTo>
                  <a:pt x="3747" y="8931"/>
                </a:lnTo>
                <a:lnTo>
                  <a:pt x="3650" y="8882"/>
                </a:lnTo>
                <a:lnTo>
                  <a:pt x="3966" y="8517"/>
                </a:lnTo>
                <a:lnTo>
                  <a:pt x="4039" y="8420"/>
                </a:lnTo>
                <a:lnTo>
                  <a:pt x="4185" y="8615"/>
                </a:lnTo>
                <a:lnTo>
                  <a:pt x="4331" y="8809"/>
                </a:lnTo>
                <a:lnTo>
                  <a:pt x="4647" y="9150"/>
                </a:lnTo>
                <a:lnTo>
                  <a:pt x="5183" y="9709"/>
                </a:lnTo>
                <a:lnTo>
                  <a:pt x="5304" y="9807"/>
                </a:lnTo>
                <a:lnTo>
                  <a:pt x="5426" y="9904"/>
                </a:lnTo>
                <a:lnTo>
                  <a:pt x="5548" y="9977"/>
                </a:lnTo>
                <a:lnTo>
                  <a:pt x="5718" y="9977"/>
                </a:lnTo>
                <a:lnTo>
                  <a:pt x="5767" y="9953"/>
                </a:lnTo>
                <a:lnTo>
                  <a:pt x="5791" y="9904"/>
                </a:lnTo>
                <a:lnTo>
                  <a:pt x="5840" y="9855"/>
                </a:lnTo>
                <a:lnTo>
                  <a:pt x="5840" y="9807"/>
                </a:lnTo>
                <a:lnTo>
                  <a:pt x="5815" y="9685"/>
                </a:lnTo>
                <a:lnTo>
                  <a:pt x="5767" y="9588"/>
                </a:lnTo>
                <a:lnTo>
                  <a:pt x="5669" y="9515"/>
                </a:lnTo>
                <a:lnTo>
                  <a:pt x="5572" y="9417"/>
                </a:lnTo>
                <a:lnTo>
                  <a:pt x="5304" y="9174"/>
                </a:lnTo>
                <a:lnTo>
                  <a:pt x="5012" y="8907"/>
                </a:lnTo>
                <a:lnTo>
                  <a:pt x="4647" y="8542"/>
                </a:lnTo>
                <a:lnTo>
                  <a:pt x="4282" y="8201"/>
                </a:lnTo>
                <a:lnTo>
                  <a:pt x="4234" y="8152"/>
                </a:lnTo>
                <a:lnTo>
                  <a:pt x="4599" y="7690"/>
                </a:lnTo>
                <a:lnTo>
                  <a:pt x="4696" y="7885"/>
                </a:lnTo>
                <a:lnTo>
                  <a:pt x="4842" y="8079"/>
                </a:lnTo>
                <a:lnTo>
                  <a:pt x="5134" y="8396"/>
                </a:lnTo>
                <a:lnTo>
                  <a:pt x="5329" y="8590"/>
                </a:lnTo>
                <a:lnTo>
                  <a:pt x="5548" y="8809"/>
                </a:lnTo>
                <a:lnTo>
                  <a:pt x="5791" y="9004"/>
                </a:lnTo>
                <a:lnTo>
                  <a:pt x="5913" y="9077"/>
                </a:lnTo>
                <a:lnTo>
                  <a:pt x="6034" y="9150"/>
                </a:lnTo>
                <a:lnTo>
                  <a:pt x="6180" y="9150"/>
                </a:lnTo>
                <a:lnTo>
                  <a:pt x="6205" y="9101"/>
                </a:lnTo>
                <a:lnTo>
                  <a:pt x="6253" y="9052"/>
                </a:lnTo>
                <a:lnTo>
                  <a:pt x="6278" y="9004"/>
                </a:lnTo>
                <a:lnTo>
                  <a:pt x="6278" y="8931"/>
                </a:lnTo>
                <a:lnTo>
                  <a:pt x="6253" y="8882"/>
                </a:lnTo>
                <a:lnTo>
                  <a:pt x="6229" y="8834"/>
                </a:lnTo>
                <a:lnTo>
                  <a:pt x="6034" y="8639"/>
                </a:lnTo>
                <a:lnTo>
                  <a:pt x="5840" y="8469"/>
                </a:lnTo>
                <a:lnTo>
                  <a:pt x="5621" y="8298"/>
                </a:lnTo>
                <a:lnTo>
                  <a:pt x="5402" y="8104"/>
                </a:lnTo>
                <a:lnTo>
                  <a:pt x="5110" y="7787"/>
                </a:lnTo>
                <a:lnTo>
                  <a:pt x="4939" y="7641"/>
                </a:lnTo>
                <a:lnTo>
                  <a:pt x="4745" y="7495"/>
                </a:lnTo>
                <a:lnTo>
                  <a:pt x="4915" y="7301"/>
                </a:lnTo>
                <a:lnTo>
                  <a:pt x="5061" y="7155"/>
                </a:lnTo>
                <a:lnTo>
                  <a:pt x="5402" y="7495"/>
                </a:lnTo>
                <a:lnTo>
                  <a:pt x="5718" y="7885"/>
                </a:lnTo>
                <a:lnTo>
                  <a:pt x="5888" y="8104"/>
                </a:lnTo>
                <a:lnTo>
                  <a:pt x="6132" y="8323"/>
                </a:lnTo>
                <a:lnTo>
                  <a:pt x="6253" y="8420"/>
                </a:lnTo>
                <a:lnTo>
                  <a:pt x="6375" y="8469"/>
                </a:lnTo>
                <a:lnTo>
                  <a:pt x="6497" y="8493"/>
                </a:lnTo>
                <a:lnTo>
                  <a:pt x="6643" y="8493"/>
                </a:lnTo>
                <a:lnTo>
                  <a:pt x="6716" y="8444"/>
                </a:lnTo>
                <a:lnTo>
                  <a:pt x="6764" y="8371"/>
                </a:lnTo>
                <a:lnTo>
                  <a:pt x="6764" y="8298"/>
                </a:lnTo>
                <a:lnTo>
                  <a:pt x="6740" y="8225"/>
                </a:lnTo>
                <a:lnTo>
                  <a:pt x="6643" y="8128"/>
                </a:lnTo>
                <a:lnTo>
                  <a:pt x="6545" y="8055"/>
                </a:lnTo>
                <a:lnTo>
                  <a:pt x="6424" y="7982"/>
                </a:lnTo>
                <a:lnTo>
                  <a:pt x="6326" y="7885"/>
                </a:lnTo>
                <a:lnTo>
                  <a:pt x="6205" y="7787"/>
                </a:lnTo>
                <a:lnTo>
                  <a:pt x="6083" y="7641"/>
                </a:lnTo>
                <a:lnTo>
                  <a:pt x="5864" y="7398"/>
                </a:lnTo>
                <a:lnTo>
                  <a:pt x="5742" y="7252"/>
                </a:lnTo>
                <a:lnTo>
                  <a:pt x="5621" y="7130"/>
                </a:lnTo>
                <a:lnTo>
                  <a:pt x="5450" y="7009"/>
                </a:lnTo>
                <a:lnTo>
                  <a:pt x="5304" y="6936"/>
                </a:lnTo>
                <a:lnTo>
                  <a:pt x="5718" y="6595"/>
                </a:lnTo>
                <a:lnTo>
                  <a:pt x="6326" y="7203"/>
                </a:lnTo>
                <a:lnTo>
                  <a:pt x="6643" y="7520"/>
                </a:lnTo>
                <a:lnTo>
                  <a:pt x="6910" y="7860"/>
                </a:lnTo>
                <a:lnTo>
                  <a:pt x="7251" y="8274"/>
                </a:lnTo>
                <a:lnTo>
                  <a:pt x="7543" y="8688"/>
                </a:lnTo>
                <a:lnTo>
                  <a:pt x="8176" y="9539"/>
                </a:lnTo>
                <a:lnTo>
                  <a:pt x="8954" y="10512"/>
                </a:lnTo>
                <a:lnTo>
                  <a:pt x="9733" y="11486"/>
                </a:lnTo>
                <a:lnTo>
                  <a:pt x="10098" y="11997"/>
                </a:lnTo>
                <a:lnTo>
                  <a:pt x="10463" y="12508"/>
                </a:lnTo>
                <a:lnTo>
                  <a:pt x="10828" y="13019"/>
                </a:lnTo>
                <a:lnTo>
                  <a:pt x="11023" y="13262"/>
                </a:lnTo>
                <a:lnTo>
                  <a:pt x="11242" y="13481"/>
                </a:lnTo>
                <a:lnTo>
                  <a:pt x="11339" y="13554"/>
                </a:lnTo>
                <a:lnTo>
                  <a:pt x="11436" y="13578"/>
                </a:lnTo>
                <a:lnTo>
                  <a:pt x="11509" y="13554"/>
                </a:lnTo>
                <a:lnTo>
                  <a:pt x="11582" y="13505"/>
                </a:lnTo>
                <a:lnTo>
                  <a:pt x="11655" y="13432"/>
                </a:lnTo>
                <a:lnTo>
                  <a:pt x="11680" y="13359"/>
                </a:lnTo>
                <a:lnTo>
                  <a:pt x="11704" y="13238"/>
                </a:lnTo>
                <a:lnTo>
                  <a:pt x="11680" y="13140"/>
                </a:lnTo>
                <a:lnTo>
                  <a:pt x="11558" y="12897"/>
                </a:lnTo>
                <a:lnTo>
                  <a:pt x="11388" y="12629"/>
                </a:lnTo>
                <a:lnTo>
                  <a:pt x="11217" y="12386"/>
                </a:lnTo>
                <a:lnTo>
                  <a:pt x="11047" y="12143"/>
                </a:lnTo>
                <a:lnTo>
                  <a:pt x="10268" y="11194"/>
                </a:lnTo>
                <a:lnTo>
                  <a:pt x="10001" y="10853"/>
                </a:lnTo>
                <a:lnTo>
                  <a:pt x="10147" y="10756"/>
                </a:lnTo>
                <a:lnTo>
                  <a:pt x="10220" y="10877"/>
                </a:lnTo>
                <a:lnTo>
                  <a:pt x="10317" y="10999"/>
                </a:lnTo>
                <a:lnTo>
                  <a:pt x="10463" y="11169"/>
                </a:lnTo>
                <a:lnTo>
                  <a:pt x="10633" y="11364"/>
                </a:lnTo>
                <a:lnTo>
                  <a:pt x="10828" y="11510"/>
                </a:lnTo>
                <a:lnTo>
                  <a:pt x="11023" y="11656"/>
                </a:lnTo>
                <a:lnTo>
                  <a:pt x="11071" y="11680"/>
                </a:lnTo>
                <a:lnTo>
                  <a:pt x="11144" y="11680"/>
                </a:lnTo>
                <a:lnTo>
                  <a:pt x="11217" y="11656"/>
                </a:lnTo>
                <a:lnTo>
                  <a:pt x="11266" y="11632"/>
                </a:lnTo>
                <a:lnTo>
                  <a:pt x="11315" y="11559"/>
                </a:lnTo>
                <a:lnTo>
                  <a:pt x="11339" y="11510"/>
                </a:lnTo>
                <a:lnTo>
                  <a:pt x="11339" y="11437"/>
                </a:lnTo>
                <a:lnTo>
                  <a:pt x="11315" y="11364"/>
                </a:lnTo>
                <a:lnTo>
                  <a:pt x="11169" y="11218"/>
                </a:lnTo>
                <a:lnTo>
                  <a:pt x="11023" y="11072"/>
                </a:lnTo>
                <a:lnTo>
                  <a:pt x="10682" y="10804"/>
                </a:lnTo>
                <a:lnTo>
                  <a:pt x="10390" y="10512"/>
                </a:lnTo>
                <a:lnTo>
                  <a:pt x="10390" y="10488"/>
                </a:lnTo>
                <a:lnTo>
                  <a:pt x="10731" y="10026"/>
                </a:lnTo>
                <a:lnTo>
                  <a:pt x="10828" y="10172"/>
                </a:lnTo>
                <a:lnTo>
                  <a:pt x="10901" y="10293"/>
                </a:lnTo>
                <a:lnTo>
                  <a:pt x="11023" y="10439"/>
                </a:lnTo>
                <a:lnTo>
                  <a:pt x="11169" y="10610"/>
                </a:lnTo>
                <a:lnTo>
                  <a:pt x="11315" y="10756"/>
                </a:lnTo>
                <a:lnTo>
                  <a:pt x="11412" y="10926"/>
                </a:lnTo>
                <a:lnTo>
                  <a:pt x="11485" y="10999"/>
                </a:lnTo>
                <a:lnTo>
                  <a:pt x="11534" y="11048"/>
                </a:lnTo>
                <a:lnTo>
                  <a:pt x="11607" y="11048"/>
                </a:lnTo>
                <a:lnTo>
                  <a:pt x="11680" y="11023"/>
                </a:lnTo>
                <a:lnTo>
                  <a:pt x="11753" y="10975"/>
                </a:lnTo>
                <a:lnTo>
                  <a:pt x="11777" y="10902"/>
                </a:lnTo>
                <a:lnTo>
                  <a:pt x="11801" y="10829"/>
                </a:lnTo>
                <a:lnTo>
                  <a:pt x="11777" y="10731"/>
                </a:lnTo>
                <a:lnTo>
                  <a:pt x="11680" y="10585"/>
                </a:lnTo>
                <a:lnTo>
                  <a:pt x="11582" y="10439"/>
                </a:lnTo>
                <a:lnTo>
                  <a:pt x="11315" y="10196"/>
                </a:lnTo>
                <a:lnTo>
                  <a:pt x="11169" y="10050"/>
                </a:lnTo>
                <a:lnTo>
                  <a:pt x="11023" y="9904"/>
                </a:lnTo>
                <a:lnTo>
                  <a:pt x="10925" y="9807"/>
                </a:lnTo>
                <a:lnTo>
                  <a:pt x="11217" y="9539"/>
                </a:lnTo>
                <a:lnTo>
                  <a:pt x="11315" y="9636"/>
                </a:lnTo>
                <a:lnTo>
                  <a:pt x="11412" y="9782"/>
                </a:lnTo>
                <a:lnTo>
                  <a:pt x="11582" y="10026"/>
                </a:lnTo>
                <a:lnTo>
                  <a:pt x="11655" y="10172"/>
                </a:lnTo>
                <a:lnTo>
                  <a:pt x="11753" y="10293"/>
                </a:lnTo>
                <a:lnTo>
                  <a:pt x="11874" y="10391"/>
                </a:lnTo>
                <a:lnTo>
                  <a:pt x="11996" y="10488"/>
                </a:lnTo>
                <a:lnTo>
                  <a:pt x="12093" y="10512"/>
                </a:lnTo>
                <a:lnTo>
                  <a:pt x="12190" y="10512"/>
                </a:lnTo>
                <a:lnTo>
                  <a:pt x="12239" y="10464"/>
                </a:lnTo>
                <a:lnTo>
                  <a:pt x="12312" y="10391"/>
                </a:lnTo>
                <a:lnTo>
                  <a:pt x="12336" y="10318"/>
                </a:lnTo>
                <a:lnTo>
                  <a:pt x="12336" y="10245"/>
                </a:lnTo>
                <a:lnTo>
                  <a:pt x="12288" y="10172"/>
                </a:lnTo>
                <a:lnTo>
                  <a:pt x="12215" y="10099"/>
                </a:lnTo>
                <a:lnTo>
                  <a:pt x="12117" y="10026"/>
                </a:lnTo>
                <a:lnTo>
                  <a:pt x="12020" y="9928"/>
                </a:lnTo>
                <a:lnTo>
                  <a:pt x="11850" y="9709"/>
                </a:lnTo>
                <a:lnTo>
                  <a:pt x="11680" y="9466"/>
                </a:lnTo>
                <a:lnTo>
                  <a:pt x="11607" y="9369"/>
                </a:lnTo>
                <a:lnTo>
                  <a:pt x="11485" y="9271"/>
                </a:lnTo>
                <a:lnTo>
                  <a:pt x="11704" y="9077"/>
                </a:lnTo>
                <a:lnTo>
                  <a:pt x="11972" y="9223"/>
                </a:lnTo>
                <a:lnTo>
                  <a:pt x="12215" y="9417"/>
                </a:lnTo>
                <a:lnTo>
                  <a:pt x="12409" y="9636"/>
                </a:lnTo>
                <a:lnTo>
                  <a:pt x="12628" y="9880"/>
                </a:lnTo>
                <a:lnTo>
                  <a:pt x="12993" y="10415"/>
                </a:lnTo>
                <a:lnTo>
                  <a:pt x="13334" y="10902"/>
                </a:lnTo>
                <a:lnTo>
                  <a:pt x="13845" y="11559"/>
                </a:lnTo>
                <a:lnTo>
                  <a:pt x="14356" y="12240"/>
                </a:lnTo>
                <a:lnTo>
                  <a:pt x="14551" y="12556"/>
                </a:lnTo>
                <a:lnTo>
                  <a:pt x="14770" y="12921"/>
                </a:lnTo>
                <a:lnTo>
                  <a:pt x="14891" y="13092"/>
                </a:lnTo>
                <a:lnTo>
                  <a:pt x="15037" y="13262"/>
                </a:lnTo>
                <a:lnTo>
                  <a:pt x="15159" y="13384"/>
                </a:lnTo>
                <a:lnTo>
                  <a:pt x="15305" y="13481"/>
                </a:lnTo>
                <a:lnTo>
                  <a:pt x="15427" y="13505"/>
                </a:lnTo>
                <a:lnTo>
                  <a:pt x="15548" y="13481"/>
                </a:lnTo>
                <a:lnTo>
                  <a:pt x="15597" y="13432"/>
                </a:lnTo>
                <a:lnTo>
                  <a:pt x="15621" y="13408"/>
                </a:lnTo>
                <a:lnTo>
                  <a:pt x="15646" y="13359"/>
                </a:lnTo>
                <a:lnTo>
                  <a:pt x="15646" y="13286"/>
                </a:lnTo>
                <a:lnTo>
                  <a:pt x="15597" y="13092"/>
                </a:lnTo>
                <a:lnTo>
                  <a:pt x="15524" y="12897"/>
                </a:lnTo>
                <a:lnTo>
                  <a:pt x="15427" y="12702"/>
                </a:lnTo>
                <a:lnTo>
                  <a:pt x="15281" y="12532"/>
                </a:lnTo>
                <a:lnTo>
                  <a:pt x="15013" y="12167"/>
                </a:lnTo>
                <a:lnTo>
                  <a:pt x="14745" y="11826"/>
                </a:lnTo>
                <a:lnTo>
                  <a:pt x="14478" y="11461"/>
                </a:lnTo>
                <a:lnTo>
                  <a:pt x="14210" y="11121"/>
                </a:lnTo>
                <a:lnTo>
                  <a:pt x="13650" y="10415"/>
                </a:lnTo>
                <a:lnTo>
                  <a:pt x="13310" y="9880"/>
                </a:lnTo>
                <a:lnTo>
                  <a:pt x="13091" y="9588"/>
                </a:lnTo>
                <a:lnTo>
                  <a:pt x="12872" y="9296"/>
                </a:lnTo>
                <a:lnTo>
                  <a:pt x="12604" y="9052"/>
                </a:lnTo>
                <a:lnTo>
                  <a:pt x="12482" y="8931"/>
                </a:lnTo>
                <a:lnTo>
                  <a:pt x="12336" y="8834"/>
                </a:lnTo>
                <a:lnTo>
                  <a:pt x="12215" y="8761"/>
                </a:lnTo>
                <a:lnTo>
                  <a:pt x="12069" y="8688"/>
                </a:lnTo>
                <a:lnTo>
                  <a:pt x="11899" y="8663"/>
                </a:lnTo>
                <a:lnTo>
                  <a:pt x="11753" y="8663"/>
                </a:lnTo>
                <a:lnTo>
                  <a:pt x="11655" y="8615"/>
                </a:lnTo>
                <a:lnTo>
                  <a:pt x="11558" y="8615"/>
                </a:lnTo>
                <a:lnTo>
                  <a:pt x="11388" y="8688"/>
                </a:lnTo>
                <a:lnTo>
                  <a:pt x="11242" y="8785"/>
                </a:lnTo>
                <a:lnTo>
                  <a:pt x="11071" y="8907"/>
                </a:lnTo>
                <a:lnTo>
                  <a:pt x="10950" y="9028"/>
                </a:lnTo>
                <a:lnTo>
                  <a:pt x="10682" y="9320"/>
                </a:lnTo>
                <a:lnTo>
                  <a:pt x="10463" y="9612"/>
                </a:lnTo>
                <a:lnTo>
                  <a:pt x="10074" y="10050"/>
                </a:lnTo>
                <a:lnTo>
                  <a:pt x="9903" y="10318"/>
                </a:lnTo>
                <a:lnTo>
                  <a:pt x="9830" y="10464"/>
                </a:lnTo>
                <a:lnTo>
                  <a:pt x="9782" y="10585"/>
                </a:lnTo>
                <a:lnTo>
                  <a:pt x="8589" y="9125"/>
                </a:lnTo>
                <a:lnTo>
                  <a:pt x="8249" y="8688"/>
                </a:lnTo>
                <a:lnTo>
                  <a:pt x="7908" y="8225"/>
                </a:lnTo>
                <a:lnTo>
                  <a:pt x="7567" y="7787"/>
                </a:lnTo>
                <a:lnTo>
                  <a:pt x="7227" y="7349"/>
                </a:lnTo>
                <a:lnTo>
                  <a:pt x="6935" y="7009"/>
                </a:lnTo>
                <a:lnTo>
                  <a:pt x="6594" y="6668"/>
                </a:lnTo>
                <a:lnTo>
                  <a:pt x="6424" y="6498"/>
                </a:lnTo>
                <a:lnTo>
                  <a:pt x="6229" y="6376"/>
                </a:lnTo>
                <a:lnTo>
                  <a:pt x="6034" y="6254"/>
                </a:lnTo>
                <a:lnTo>
                  <a:pt x="5815" y="6157"/>
                </a:lnTo>
                <a:lnTo>
                  <a:pt x="5742" y="6108"/>
                </a:lnTo>
                <a:lnTo>
                  <a:pt x="5645" y="6084"/>
                </a:lnTo>
                <a:close/>
                <a:moveTo>
                  <a:pt x="5864" y="1388"/>
                </a:moveTo>
                <a:lnTo>
                  <a:pt x="6837" y="1412"/>
                </a:lnTo>
                <a:lnTo>
                  <a:pt x="7811" y="1436"/>
                </a:lnTo>
                <a:lnTo>
                  <a:pt x="8784" y="1485"/>
                </a:lnTo>
                <a:lnTo>
                  <a:pt x="9757" y="1534"/>
                </a:lnTo>
                <a:lnTo>
                  <a:pt x="10755" y="1558"/>
                </a:lnTo>
                <a:lnTo>
                  <a:pt x="12726" y="1558"/>
                </a:lnTo>
                <a:lnTo>
                  <a:pt x="14429" y="1485"/>
                </a:lnTo>
                <a:lnTo>
                  <a:pt x="16181" y="1485"/>
                </a:lnTo>
                <a:lnTo>
                  <a:pt x="16181" y="1558"/>
                </a:lnTo>
                <a:lnTo>
                  <a:pt x="16157" y="1801"/>
                </a:lnTo>
                <a:lnTo>
                  <a:pt x="16132" y="2045"/>
                </a:lnTo>
                <a:lnTo>
                  <a:pt x="16132" y="2507"/>
                </a:lnTo>
                <a:lnTo>
                  <a:pt x="16132" y="2945"/>
                </a:lnTo>
                <a:lnTo>
                  <a:pt x="16181" y="3821"/>
                </a:lnTo>
                <a:lnTo>
                  <a:pt x="16181" y="5062"/>
                </a:lnTo>
                <a:lnTo>
                  <a:pt x="16132" y="6303"/>
                </a:lnTo>
                <a:lnTo>
                  <a:pt x="16059" y="8809"/>
                </a:lnTo>
                <a:lnTo>
                  <a:pt x="16059" y="10561"/>
                </a:lnTo>
                <a:lnTo>
                  <a:pt x="16084" y="12313"/>
                </a:lnTo>
                <a:lnTo>
                  <a:pt x="16108" y="12946"/>
                </a:lnTo>
                <a:lnTo>
                  <a:pt x="16132" y="13603"/>
                </a:lnTo>
                <a:lnTo>
                  <a:pt x="16157" y="13724"/>
                </a:lnTo>
                <a:lnTo>
                  <a:pt x="15524" y="13773"/>
                </a:lnTo>
                <a:lnTo>
                  <a:pt x="14916" y="13797"/>
                </a:lnTo>
                <a:lnTo>
                  <a:pt x="13675" y="13822"/>
                </a:lnTo>
                <a:lnTo>
                  <a:pt x="11193" y="13822"/>
                </a:lnTo>
                <a:lnTo>
                  <a:pt x="8614" y="13846"/>
                </a:lnTo>
                <a:lnTo>
                  <a:pt x="6010" y="13895"/>
                </a:lnTo>
                <a:lnTo>
                  <a:pt x="4793" y="13895"/>
                </a:lnTo>
                <a:lnTo>
                  <a:pt x="3577" y="13870"/>
                </a:lnTo>
                <a:lnTo>
                  <a:pt x="2263" y="13846"/>
                </a:lnTo>
                <a:lnTo>
                  <a:pt x="1801" y="13846"/>
                </a:lnTo>
                <a:lnTo>
                  <a:pt x="1728" y="12873"/>
                </a:lnTo>
                <a:lnTo>
                  <a:pt x="1655" y="11899"/>
                </a:lnTo>
                <a:lnTo>
                  <a:pt x="1606" y="10950"/>
                </a:lnTo>
                <a:lnTo>
                  <a:pt x="1582" y="9977"/>
                </a:lnTo>
                <a:lnTo>
                  <a:pt x="1582" y="8882"/>
                </a:lnTo>
                <a:lnTo>
                  <a:pt x="1606" y="7787"/>
                </a:lnTo>
                <a:lnTo>
                  <a:pt x="1606" y="6668"/>
                </a:lnTo>
                <a:lnTo>
                  <a:pt x="1582" y="5573"/>
                </a:lnTo>
                <a:lnTo>
                  <a:pt x="1533" y="4356"/>
                </a:lnTo>
                <a:lnTo>
                  <a:pt x="1484" y="3115"/>
                </a:lnTo>
                <a:lnTo>
                  <a:pt x="1460" y="2483"/>
                </a:lnTo>
                <a:lnTo>
                  <a:pt x="1460" y="1850"/>
                </a:lnTo>
                <a:lnTo>
                  <a:pt x="1436" y="1631"/>
                </a:lnTo>
                <a:lnTo>
                  <a:pt x="1411" y="1412"/>
                </a:lnTo>
                <a:lnTo>
                  <a:pt x="1557" y="1412"/>
                </a:lnTo>
                <a:lnTo>
                  <a:pt x="1703" y="1436"/>
                </a:lnTo>
                <a:lnTo>
                  <a:pt x="1849" y="1485"/>
                </a:lnTo>
                <a:lnTo>
                  <a:pt x="1995" y="1509"/>
                </a:lnTo>
                <a:lnTo>
                  <a:pt x="2433" y="1558"/>
                </a:lnTo>
                <a:lnTo>
                  <a:pt x="2871" y="1558"/>
                </a:lnTo>
                <a:lnTo>
                  <a:pt x="3358" y="1534"/>
                </a:lnTo>
                <a:lnTo>
                  <a:pt x="3869" y="1485"/>
                </a:lnTo>
                <a:lnTo>
                  <a:pt x="4866" y="1412"/>
                </a:lnTo>
                <a:lnTo>
                  <a:pt x="5864" y="1388"/>
                </a:lnTo>
                <a:close/>
                <a:moveTo>
                  <a:pt x="6375" y="925"/>
                </a:moveTo>
                <a:lnTo>
                  <a:pt x="5353" y="950"/>
                </a:lnTo>
                <a:lnTo>
                  <a:pt x="4331" y="998"/>
                </a:lnTo>
                <a:lnTo>
                  <a:pt x="3334" y="1071"/>
                </a:lnTo>
                <a:lnTo>
                  <a:pt x="2823" y="1096"/>
                </a:lnTo>
                <a:lnTo>
                  <a:pt x="2190" y="1096"/>
                </a:lnTo>
                <a:lnTo>
                  <a:pt x="2020" y="1071"/>
                </a:lnTo>
                <a:lnTo>
                  <a:pt x="1728" y="1023"/>
                </a:lnTo>
                <a:lnTo>
                  <a:pt x="1582" y="1023"/>
                </a:lnTo>
                <a:lnTo>
                  <a:pt x="1436" y="1047"/>
                </a:lnTo>
                <a:lnTo>
                  <a:pt x="1314" y="1120"/>
                </a:lnTo>
                <a:lnTo>
                  <a:pt x="1241" y="1242"/>
                </a:lnTo>
                <a:lnTo>
                  <a:pt x="1192" y="1290"/>
                </a:lnTo>
                <a:lnTo>
                  <a:pt x="1144" y="1339"/>
                </a:lnTo>
                <a:lnTo>
                  <a:pt x="1095" y="1509"/>
                </a:lnTo>
                <a:lnTo>
                  <a:pt x="1071" y="1680"/>
                </a:lnTo>
                <a:lnTo>
                  <a:pt x="1046" y="1899"/>
                </a:lnTo>
                <a:lnTo>
                  <a:pt x="1046" y="2288"/>
                </a:lnTo>
                <a:lnTo>
                  <a:pt x="1046" y="2531"/>
                </a:lnTo>
                <a:lnTo>
                  <a:pt x="1046" y="3213"/>
                </a:lnTo>
                <a:lnTo>
                  <a:pt x="1071" y="3918"/>
                </a:lnTo>
                <a:lnTo>
                  <a:pt x="1119" y="5330"/>
                </a:lnTo>
                <a:lnTo>
                  <a:pt x="1144" y="6352"/>
                </a:lnTo>
                <a:lnTo>
                  <a:pt x="1144" y="7374"/>
                </a:lnTo>
                <a:lnTo>
                  <a:pt x="1119" y="9417"/>
                </a:lnTo>
                <a:lnTo>
                  <a:pt x="1144" y="10634"/>
                </a:lnTo>
                <a:lnTo>
                  <a:pt x="1192" y="11851"/>
                </a:lnTo>
                <a:lnTo>
                  <a:pt x="1290" y="13043"/>
                </a:lnTo>
                <a:lnTo>
                  <a:pt x="1387" y="14260"/>
                </a:lnTo>
                <a:lnTo>
                  <a:pt x="1411" y="14357"/>
                </a:lnTo>
                <a:lnTo>
                  <a:pt x="1460" y="14406"/>
                </a:lnTo>
                <a:lnTo>
                  <a:pt x="1533" y="14454"/>
                </a:lnTo>
                <a:lnTo>
                  <a:pt x="1606" y="14479"/>
                </a:lnTo>
                <a:lnTo>
                  <a:pt x="1679" y="14479"/>
                </a:lnTo>
                <a:lnTo>
                  <a:pt x="1752" y="14430"/>
                </a:lnTo>
                <a:lnTo>
                  <a:pt x="1801" y="14381"/>
                </a:lnTo>
                <a:lnTo>
                  <a:pt x="1825" y="14308"/>
                </a:lnTo>
                <a:lnTo>
                  <a:pt x="2141" y="14357"/>
                </a:lnTo>
                <a:lnTo>
                  <a:pt x="2969" y="14357"/>
                </a:lnTo>
                <a:lnTo>
                  <a:pt x="4282" y="14406"/>
                </a:lnTo>
                <a:lnTo>
                  <a:pt x="5572" y="14430"/>
                </a:lnTo>
                <a:lnTo>
                  <a:pt x="6837" y="14406"/>
                </a:lnTo>
                <a:lnTo>
                  <a:pt x="8103" y="14406"/>
                </a:lnTo>
                <a:lnTo>
                  <a:pt x="10633" y="14357"/>
                </a:lnTo>
                <a:lnTo>
                  <a:pt x="12045" y="14333"/>
                </a:lnTo>
                <a:lnTo>
                  <a:pt x="13480" y="14333"/>
                </a:lnTo>
                <a:lnTo>
                  <a:pt x="14891" y="14308"/>
                </a:lnTo>
                <a:lnTo>
                  <a:pt x="15597" y="14284"/>
                </a:lnTo>
                <a:lnTo>
                  <a:pt x="16303" y="14235"/>
                </a:lnTo>
                <a:lnTo>
                  <a:pt x="16400" y="14211"/>
                </a:lnTo>
                <a:lnTo>
                  <a:pt x="16473" y="14211"/>
                </a:lnTo>
                <a:lnTo>
                  <a:pt x="16546" y="14187"/>
                </a:lnTo>
                <a:lnTo>
                  <a:pt x="16619" y="14138"/>
                </a:lnTo>
                <a:lnTo>
                  <a:pt x="16643" y="14065"/>
                </a:lnTo>
                <a:lnTo>
                  <a:pt x="16668" y="13992"/>
                </a:lnTo>
                <a:lnTo>
                  <a:pt x="16668" y="13895"/>
                </a:lnTo>
                <a:lnTo>
                  <a:pt x="16643" y="13822"/>
                </a:lnTo>
                <a:lnTo>
                  <a:pt x="16570" y="13773"/>
                </a:lnTo>
                <a:lnTo>
                  <a:pt x="16570" y="13773"/>
                </a:lnTo>
                <a:lnTo>
                  <a:pt x="16643" y="13797"/>
                </a:lnTo>
                <a:lnTo>
                  <a:pt x="16668" y="13797"/>
                </a:lnTo>
                <a:lnTo>
                  <a:pt x="16643" y="13700"/>
                </a:lnTo>
                <a:lnTo>
                  <a:pt x="16619" y="13603"/>
                </a:lnTo>
                <a:lnTo>
                  <a:pt x="16595" y="13043"/>
                </a:lnTo>
                <a:lnTo>
                  <a:pt x="16546" y="11729"/>
                </a:lnTo>
                <a:lnTo>
                  <a:pt x="16546" y="9685"/>
                </a:lnTo>
                <a:lnTo>
                  <a:pt x="16570" y="7666"/>
                </a:lnTo>
                <a:lnTo>
                  <a:pt x="16643" y="5184"/>
                </a:lnTo>
                <a:lnTo>
                  <a:pt x="16643" y="3943"/>
                </a:lnTo>
                <a:lnTo>
                  <a:pt x="16595" y="2702"/>
                </a:lnTo>
                <a:lnTo>
                  <a:pt x="16619" y="2312"/>
                </a:lnTo>
                <a:lnTo>
                  <a:pt x="16619" y="2045"/>
                </a:lnTo>
                <a:lnTo>
                  <a:pt x="16643" y="1753"/>
                </a:lnTo>
                <a:lnTo>
                  <a:pt x="16619" y="1485"/>
                </a:lnTo>
                <a:lnTo>
                  <a:pt x="16546" y="1266"/>
                </a:lnTo>
                <a:lnTo>
                  <a:pt x="16522" y="1169"/>
                </a:lnTo>
                <a:lnTo>
                  <a:pt x="16449" y="1120"/>
                </a:lnTo>
                <a:lnTo>
                  <a:pt x="16400" y="1071"/>
                </a:lnTo>
                <a:lnTo>
                  <a:pt x="16278" y="1071"/>
                </a:lnTo>
                <a:lnTo>
                  <a:pt x="16205" y="1047"/>
                </a:lnTo>
                <a:lnTo>
                  <a:pt x="15792" y="974"/>
                </a:lnTo>
                <a:lnTo>
                  <a:pt x="15354" y="950"/>
                </a:lnTo>
                <a:lnTo>
                  <a:pt x="14916" y="925"/>
                </a:lnTo>
                <a:lnTo>
                  <a:pt x="14478" y="950"/>
                </a:lnTo>
                <a:lnTo>
                  <a:pt x="13577" y="998"/>
                </a:lnTo>
                <a:lnTo>
                  <a:pt x="12726" y="1071"/>
                </a:lnTo>
                <a:lnTo>
                  <a:pt x="11631" y="1096"/>
                </a:lnTo>
                <a:lnTo>
                  <a:pt x="10560" y="1096"/>
                </a:lnTo>
                <a:lnTo>
                  <a:pt x="9490" y="1047"/>
                </a:lnTo>
                <a:lnTo>
                  <a:pt x="8395" y="998"/>
                </a:lnTo>
                <a:lnTo>
                  <a:pt x="7373" y="950"/>
                </a:lnTo>
                <a:lnTo>
                  <a:pt x="6375" y="925"/>
                </a:lnTo>
                <a:close/>
                <a:moveTo>
                  <a:pt x="3480" y="415"/>
                </a:moveTo>
                <a:lnTo>
                  <a:pt x="4647" y="463"/>
                </a:lnTo>
                <a:lnTo>
                  <a:pt x="8200" y="463"/>
                </a:lnTo>
                <a:lnTo>
                  <a:pt x="10390" y="439"/>
                </a:lnTo>
                <a:lnTo>
                  <a:pt x="12604" y="439"/>
                </a:lnTo>
                <a:lnTo>
                  <a:pt x="17033" y="463"/>
                </a:lnTo>
                <a:lnTo>
                  <a:pt x="16935" y="731"/>
                </a:lnTo>
                <a:lnTo>
                  <a:pt x="16887" y="1023"/>
                </a:lnTo>
                <a:lnTo>
                  <a:pt x="16862" y="1315"/>
                </a:lnTo>
                <a:lnTo>
                  <a:pt x="16862" y="1631"/>
                </a:lnTo>
                <a:lnTo>
                  <a:pt x="16887" y="2239"/>
                </a:lnTo>
                <a:lnTo>
                  <a:pt x="16960" y="2799"/>
                </a:lnTo>
                <a:lnTo>
                  <a:pt x="17057" y="3797"/>
                </a:lnTo>
                <a:lnTo>
                  <a:pt x="17154" y="4770"/>
                </a:lnTo>
                <a:lnTo>
                  <a:pt x="17179" y="5768"/>
                </a:lnTo>
                <a:lnTo>
                  <a:pt x="17203" y="6765"/>
                </a:lnTo>
                <a:lnTo>
                  <a:pt x="17154" y="8031"/>
                </a:lnTo>
                <a:lnTo>
                  <a:pt x="17106" y="9296"/>
                </a:lnTo>
                <a:lnTo>
                  <a:pt x="17033" y="10561"/>
                </a:lnTo>
                <a:lnTo>
                  <a:pt x="16960" y="11802"/>
                </a:lnTo>
                <a:lnTo>
                  <a:pt x="16960" y="12289"/>
                </a:lnTo>
                <a:lnTo>
                  <a:pt x="16960" y="12775"/>
                </a:lnTo>
                <a:lnTo>
                  <a:pt x="16984" y="13749"/>
                </a:lnTo>
                <a:lnTo>
                  <a:pt x="16960" y="14187"/>
                </a:lnTo>
                <a:lnTo>
                  <a:pt x="16960" y="14406"/>
                </a:lnTo>
                <a:lnTo>
                  <a:pt x="16984" y="14625"/>
                </a:lnTo>
                <a:lnTo>
                  <a:pt x="16497" y="14722"/>
                </a:lnTo>
                <a:lnTo>
                  <a:pt x="15986" y="14771"/>
                </a:lnTo>
                <a:lnTo>
                  <a:pt x="15500" y="14795"/>
                </a:lnTo>
                <a:lnTo>
                  <a:pt x="14989" y="14819"/>
                </a:lnTo>
                <a:lnTo>
                  <a:pt x="13991" y="14795"/>
                </a:lnTo>
                <a:lnTo>
                  <a:pt x="12969" y="14771"/>
                </a:lnTo>
                <a:lnTo>
                  <a:pt x="11874" y="14771"/>
                </a:lnTo>
                <a:lnTo>
                  <a:pt x="10779" y="14795"/>
                </a:lnTo>
                <a:lnTo>
                  <a:pt x="9684" y="14844"/>
                </a:lnTo>
                <a:lnTo>
                  <a:pt x="8589" y="14941"/>
                </a:lnTo>
                <a:lnTo>
                  <a:pt x="7470" y="15038"/>
                </a:lnTo>
                <a:lnTo>
                  <a:pt x="6375" y="15160"/>
                </a:lnTo>
                <a:lnTo>
                  <a:pt x="5815" y="15184"/>
                </a:lnTo>
                <a:lnTo>
                  <a:pt x="5256" y="15184"/>
                </a:lnTo>
                <a:lnTo>
                  <a:pt x="4696" y="15160"/>
                </a:lnTo>
                <a:lnTo>
                  <a:pt x="4136" y="15111"/>
                </a:lnTo>
                <a:lnTo>
                  <a:pt x="3212" y="15014"/>
                </a:lnTo>
                <a:lnTo>
                  <a:pt x="2750" y="14965"/>
                </a:lnTo>
                <a:lnTo>
                  <a:pt x="2287" y="14965"/>
                </a:lnTo>
                <a:lnTo>
                  <a:pt x="1192" y="15014"/>
                </a:lnTo>
                <a:lnTo>
                  <a:pt x="633" y="15087"/>
                </a:lnTo>
                <a:lnTo>
                  <a:pt x="633" y="15038"/>
                </a:lnTo>
                <a:lnTo>
                  <a:pt x="657" y="14990"/>
                </a:lnTo>
                <a:lnTo>
                  <a:pt x="633" y="14941"/>
                </a:lnTo>
                <a:lnTo>
                  <a:pt x="633" y="14892"/>
                </a:lnTo>
                <a:lnTo>
                  <a:pt x="584" y="14844"/>
                </a:lnTo>
                <a:lnTo>
                  <a:pt x="608" y="14600"/>
                </a:lnTo>
                <a:lnTo>
                  <a:pt x="608" y="14381"/>
                </a:lnTo>
                <a:lnTo>
                  <a:pt x="584" y="14162"/>
                </a:lnTo>
                <a:lnTo>
                  <a:pt x="535" y="13749"/>
                </a:lnTo>
                <a:lnTo>
                  <a:pt x="511" y="13262"/>
                </a:lnTo>
                <a:lnTo>
                  <a:pt x="511" y="12751"/>
                </a:lnTo>
                <a:lnTo>
                  <a:pt x="511" y="11753"/>
                </a:lnTo>
                <a:lnTo>
                  <a:pt x="560" y="9709"/>
                </a:lnTo>
                <a:lnTo>
                  <a:pt x="584" y="8688"/>
                </a:lnTo>
                <a:lnTo>
                  <a:pt x="560" y="7666"/>
                </a:lnTo>
                <a:lnTo>
                  <a:pt x="535" y="5695"/>
                </a:lnTo>
                <a:lnTo>
                  <a:pt x="462" y="3724"/>
                </a:lnTo>
                <a:lnTo>
                  <a:pt x="438" y="2799"/>
                </a:lnTo>
                <a:lnTo>
                  <a:pt x="414" y="1874"/>
                </a:lnTo>
                <a:lnTo>
                  <a:pt x="414" y="1534"/>
                </a:lnTo>
                <a:lnTo>
                  <a:pt x="438" y="1193"/>
                </a:lnTo>
                <a:lnTo>
                  <a:pt x="462" y="828"/>
                </a:lnTo>
                <a:lnTo>
                  <a:pt x="438" y="488"/>
                </a:lnTo>
                <a:lnTo>
                  <a:pt x="706" y="536"/>
                </a:lnTo>
                <a:lnTo>
                  <a:pt x="998" y="536"/>
                </a:lnTo>
                <a:lnTo>
                  <a:pt x="1582" y="463"/>
                </a:lnTo>
                <a:lnTo>
                  <a:pt x="2044" y="439"/>
                </a:lnTo>
                <a:lnTo>
                  <a:pt x="2531" y="415"/>
                </a:lnTo>
                <a:close/>
                <a:moveTo>
                  <a:pt x="2360" y="1"/>
                </a:moveTo>
                <a:lnTo>
                  <a:pt x="1874" y="50"/>
                </a:lnTo>
                <a:lnTo>
                  <a:pt x="1071" y="123"/>
                </a:lnTo>
                <a:lnTo>
                  <a:pt x="681" y="147"/>
                </a:lnTo>
                <a:lnTo>
                  <a:pt x="243" y="147"/>
                </a:lnTo>
                <a:lnTo>
                  <a:pt x="195" y="171"/>
                </a:lnTo>
                <a:lnTo>
                  <a:pt x="146" y="244"/>
                </a:lnTo>
                <a:lnTo>
                  <a:pt x="146" y="342"/>
                </a:lnTo>
                <a:lnTo>
                  <a:pt x="170" y="390"/>
                </a:lnTo>
                <a:lnTo>
                  <a:pt x="219" y="415"/>
                </a:lnTo>
                <a:lnTo>
                  <a:pt x="146" y="561"/>
                </a:lnTo>
                <a:lnTo>
                  <a:pt x="97" y="707"/>
                </a:lnTo>
                <a:lnTo>
                  <a:pt x="49" y="1047"/>
                </a:lnTo>
                <a:lnTo>
                  <a:pt x="24" y="1388"/>
                </a:lnTo>
                <a:lnTo>
                  <a:pt x="0" y="1704"/>
                </a:lnTo>
                <a:lnTo>
                  <a:pt x="0" y="2215"/>
                </a:lnTo>
                <a:lnTo>
                  <a:pt x="0" y="2702"/>
                </a:lnTo>
                <a:lnTo>
                  <a:pt x="49" y="3724"/>
                </a:lnTo>
                <a:lnTo>
                  <a:pt x="122" y="5792"/>
                </a:lnTo>
                <a:lnTo>
                  <a:pt x="146" y="7860"/>
                </a:lnTo>
                <a:lnTo>
                  <a:pt x="146" y="8931"/>
                </a:lnTo>
                <a:lnTo>
                  <a:pt x="122" y="10001"/>
                </a:lnTo>
                <a:lnTo>
                  <a:pt x="73" y="12143"/>
                </a:lnTo>
                <a:lnTo>
                  <a:pt x="73" y="13116"/>
                </a:lnTo>
                <a:lnTo>
                  <a:pt x="97" y="13603"/>
                </a:lnTo>
                <a:lnTo>
                  <a:pt x="122" y="14089"/>
                </a:lnTo>
                <a:lnTo>
                  <a:pt x="122" y="14333"/>
                </a:lnTo>
                <a:lnTo>
                  <a:pt x="122" y="14600"/>
                </a:lnTo>
                <a:lnTo>
                  <a:pt x="146" y="14868"/>
                </a:lnTo>
                <a:lnTo>
                  <a:pt x="170" y="14990"/>
                </a:lnTo>
                <a:lnTo>
                  <a:pt x="195" y="15111"/>
                </a:lnTo>
                <a:lnTo>
                  <a:pt x="170" y="15111"/>
                </a:lnTo>
                <a:lnTo>
                  <a:pt x="146" y="15160"/>
                </a:lnTo>
                <a:lnTo>
                  <a:pt x="122" y="15209"/>
                </a:lnTo>
                <a:lnTo>
                  <a:pt x="146" y="15282"/>
                </a:lnTo>
                <a:lnTo>
                  <a:pt x="195" y="15355"/>
                </a:lnTo>
                <a:lnTo>
                  <a:pt x="292" y="15403"/>
                </a:lnTo>
                <a:lnTo>
                  <a:pt x="779" y="15428"/>
                </a:lnTo>
                <a:lnTo>
                  <a:pt x="1290" y="15428"/>
                </a:lnTo>
                <a:lnTo>
                  <a:pt x="2287" y="15403"/>
                </a:lnTo>
                <a:lnTo>
                  <a:pt x="2823" y="15428"/>
                </a:lnTo>
                <a:lnTo>
                  <a:pt x="3358" y="15452"/>
                </a:lnTo>
                <a:lnTo>
                  <a:pt x="4453" y="15598"/>
                </a:lnTo>
                <a:lnTo>
                  <a:pt x="4988" y="15647"/>
                </a:lnTo>
                <a:lnTo>
                  <a:pt x="6083" y="15647"/>
                </a:lnTo>
                <a:lnTo>
                  <a:pt x="6618" y="15598"/>
                </a:lnTo>
                <a:lnTo>
                  <a:pt x="7713" y="15476"/>
                </a:lnTo>
                <a:lnTo>
                  <a:pt x="8784" y="15379"/>
                </a:lnTo>
                <a:lnTo>
                  <a:pt x="9879" y="15282"/>
                </a:lnTo>
                <a:lnTo>
                  <a:pt x="10974" y="15233"/>
                </a:lnTo>
                <a:lnTo>
                  <a:pt x="13164" y="15233"/>
                </a:lnTo>
                <a:lnTo>
                  <a:pt x="14161" y="15282"/>
                </a:lnTo>
                <a:lnTo>
                  <a:pt x="15183" y="15257"/>
                </a:lnTo>
                <a:lnTo>
                  <a:pt x="15694" y="15257"/>
                </a:lnTo>
                <a:lnTo>
                  <a:pt x="16181" y="15209"/>
                </a:lnTo>
                <a:lnTo>
                  <a:pt x="16692" y="15160"/>
                </a:lnTo>
                <a:lnTo>
                  <a:pt x="17203" y="15063"/>
                </a:lnTo>
                <a:lnTo>
                  <a:pt x="17276" y="15038"/>
                </a:lnTo>
                <a:lnTo>
                  <a:pt x="17325" y="14990"/>
                </a:lnTo>
                <a:lnTo>
                  <a:pt x="17349" y="14917"/>
                </a:lnTo>
                <a:lnTo>
                  <a:pt x="17349" y="14844"/>
                </a:lnTo>
                <a:lnTo>
                  <a:pt x="17373" y="14844"/>
                </a:lnTo>
                <a:lnTo>
                  <a:pt x="17422" y="14722"/>
                </a:lnTo>
                <a:lnTo>
                  <a:pt x="17471" y="14625"/>
                </a:lnTo>
                <a:lnTo>
                  <a:pt x="17519" y="14357"/>
                </a:lnTo>
                <a:lnTo>
                  <a:pt x="17495" y="13870"/>
                </a:lnTo>
                <a:lnTo>
                  <a:pt x="17495" y="13432"/>
                </a:lnTo>
                <a:lnTo>
                  <a:pt x="17495" y="13019"/>
                </a:lnTo>
                <a:lnTo>
                  <a:pt x="17471" y="12167"/>
                </a:lnTo>
                <a:lnTo>
                  <a:pt x="17519" y="10950"/>
                </a:lnTo>
                <a:lnTo>
                  <a:pt x="17568" y="9734"/>
                </a:lnTo>
                <a:lnTo>
                  <a:pt x="17665" y="8517"/>
                </a:lnTo>
                <a:lnTo>
                  <a:pt x="17714" y="7301"/>
                </a:lnTo>
                <a:lnTo>
                  <a:pt x="17714" y="6352"/>
                </a:lnTo>
                <a:lnTo>
                  <a:pt x="17714" y="5378"/>
                </a:lnTo>
                <a:lnTo>
                  <a:pt x="17665" y="4429"/>
                </a:lnTo>
                <a:lnTo>
                  <a:pt x="17544" y="3480"/>
                </a:lnTo>
                <a:lnTo>
                  <a:pt x="17446" y="2629"/>
                </a:lnTo>
                <a:lnTo>
                  <a:pt x="17373" y="1777"/>
                </a:lnTo>
                <a:lnTo>
                  <a:pt x="17349" y="1461"/>
                </a:lnTo>
                <a:lnTo>
                  <a:pt x="17349" y="1120"/>
                </a:lnTo>
                <a:lnTo>
                  <a:pt x="17373" y="780"/>
                </a:lnTo>
                <a:lnTo>
                  <a:pt x="17446" y="463"/>
                </a:lnTo>
                <a:lnTo>
                  <a:pt x="17519" y="439"/>
                </a:lnTo>
                <a:lnTo>
                  <a:pt x="17592" y="390"/>
                </a:lnTo>
                <a:lnTo>
                  <a:pt x="17617" y="317"/>
                </a:lnTo>
                <a:lnTo>
                  <a:pt x="17641" y="244"/>
                </a:lnTo>
                <a:lnTo>
                  <a:pt x="17617" y="147"/>
                </a:lnTo>
                <a:lnTo>
                  <a:pt x="17568" y="98"/>
                </a:lnTo>
                <a:lnTo>
                  <a:pt x="17519" y="50"/>
                </a:lnTo>
                <a:lnTo>
                  <a:pt x="17422" y="25"/>
                </a:lnTo>
                <a:lnTo>
                  <a:pt x="12896" y="1"/>
                </a:lnTo>
                <a:lnTo>
                  <a:pt x="10633" y="1"/>
                </a:lnTo>
                <a:lnTo>
                  <a:pt x="8370" y="25"/>
                </a:lnTo>
                <a:lnTo>
                  <a:pt x="6107" y="50"/>
                </a:lnTo>
                <a:lnTo>
                  <a:pt x="4988" y="50"/>
                </a:lnTo>
                <a:lnTo>
                  <a:pt x="3845" y="25"/>
                </a:lnTo>
                <a:lnTo>
                  <a:pt x="284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4" name="Google Shape;784;p41"/>
          <p:cNvSpPr/>
          <p:nvPr/>
        </p:nvSpPr>
        <p:spPr>
          <a:xfrm>
            <a:off x="2712294" y="930875"/>
            <a:ext cx="263420" cy="295841"/>
          </a:xfrm>
          <a:custGeom>
            <a:rect b="b" l="l" r="r" t="t"/>
            <a:pathLst>
              <a:path extrusionOk="0" h="16206" w="14430">
                <a:moveTo>
                  <a:pt x="13724" y="584"/>
                </a:moveTo>
                <a:lnTo>
                  <a:pt x="13724" y="974"/>
                </a:lnTo>
                <a:lnTo>
                  <a:pt x="13748" y="2312"/>
                </a:lnTo>
                <a:lnTo>
                  <a:pt x="13772" y="3139"/>
                </a:lnTo>
                <a:lnTo>
                  <a:pt x="13821" y="3966"/>
                </a:lnTo>
                <a:lnTo>
                  <a:pt x="13967" y="5621"/>
                </a:lnTo>
                <a:lnTo>
                  <a:pt x="13991" y="6375"/>
                </a:lnTo>
                <a:lnTo>
                  <a:pt x="14016" y="7154"/>
                </a:lnTo>
                <a:lnTo>
                  <a:pt x="13991" y="7908"/>
                </a:lnTo>
                <a:lnTo>
                  <a:pt x="13967" y="8687"/>
                </a:lnTo>
                <a:lnTo>
                  <a:pt x="13918" y="9441"/>
                </a:lnTo>
                <a:lnTo>
                  <a:pt x="13870" y="10195"/>
                </a:lnTo>
                <a:lnTo>
                  <a:pt x="13699" y="11728"/>
                </a:lnTo>
                <a:lnTo>
                  <a:pt x="13602" y="11972"/>
                </a:lnTo>
                <a:lnTo>
                  <a:pt x="13480" y="12191"/>
                </a:lnTo>
                <a:lnTo>
                  <a:pt x="13359" y="12361"/>
                </a:lnTo>
                <a:lnTo>
                  <a:pt x="13188" y="12531"/>
                </a:lnTo>
                <a:lnTo>
                  <a:pt x="13261" y="12361"/>
                </a:lnTo>
                <a:lnTo>
                  <a:pt x="13286" y="12191"/>
                </a:lnTo>
                <a:lnTo>
                  <a:pt x="13334" y="12020"/>
                </a:lnTo>
                <a:lnTo>
                  <a:pt x="13334" y="11850"/>
                </a:lnTo>
                <a:lnTo>
                  <a:pt x="13310" y="11777"/>
                </a:lnTo>
                <a:lnTo>
                  <a:pt x="13286" y="11704"/>
                </a:lnTo>
                <a:lnTo>
                  <a:pt x="13237" y="11680"/>
                </a:lnTo>
                <a:lnTo>
                  <a:pt x="13188" y="11704"/>
                </a:lnTo>
                <a:lnTo>
                  <a:pt x="13091" y="11826"/>
                </a:lnTo>
                <a:lnTo>
                  <a:pt x="12994" y="11972"/>
                </a:lnTo>
                <a:lnTo>
                  <a:pt x="12872" y="12288"/>
                </a:lnTo>
                <a:lnTo>
                  <a:pt x="12726" y="12580"/>
                </a:lnTo>
                <a:lnTo>
                  <a:pt x="12677" y="12750"/>
                </a:lnTo>
                <a:lnTo>
                  <a:pt x="12653" y="12896"/>
                </a:lnTo>
                <a:lnTo>
                  <a:pt x="12337" y="13018"/>
                </a:lnTo>
                <a:lnTo>
                  <a:pt x="12337" y="13018"/>
                </a:lnTo>
                <a:lnTo>
                  <a:pt x="12385" y="12799"/>
                </a:lnTo>
                <a:lnTo>
                  <a:pt x="12483" y="12604"/>
                </a:lnTo>
                <a:lnTo>
                  <a:pt x="12604" y="12312"/>
                </a:lnTo>
                <a:lnTo>
                  <a:pt x="12677" y="12142"/>
                </a:lnTo>
                <a:lnTo>
                  <a:pt x="12677" y="12069"/>
                </a:lnTo>
                <a:lnTo>
                  <a:pt x="12677" y="11996"/>
                </a:lnTo>
                <a:lnTo>
                  <a:pt x="12653" y="11972"/>
                </a:lnTo>
                <a:lnTo>
                  <a:pt x="12580" y="11972"/>
                </a:lnTo>
                <a:lnTo>
                  <a:pt x="12507" y="12020"/>
                </a:lnTo>
                <a:lnTo>
                  <a:pt x="12434" y="12069"/>
                </a:lnTo>
                <a:lnTo>
                  <a:pt x="12361" y="12142"/>
                </a:lnTo>
                <a:lnTo>
                  <a:pt x="12239" y="12312"/>
                </a:lnTo>
                <a:lnTo>
                  <a:pt x="12142" y="12458"/>
                </a:lnTo>
                <a:lnTo>
                  <a:pt x="11996" y="12775"/>
                </a:lnTo>
                <a:lnTo>
                  <a:pt x="11947" y="12921"/>
                </a:lnTo>
                <a:lnTo>
                  <a:pt x="11899" y="13091"/>
                </a:lnTo>
                <a:lnTo>
                  <a:pt x="11461" y="13140"/>
                </a:lnTo>
                <a:lnTo>
                  <a:pt x="11704" y="12604"/>
                </a:lnTo>
                <a:lnTo>
                  <a:pt x="11777" y="12483"/>
                </a:lnTo>
                <a:lnTo>
                  <a:pt x="11874" y="12264"/>
                </a:lnTo>
                <a:lnTo>
                  <a:pt x="11923" y="12142"/>
                </a:lnTo>
                <a:lnTo>
                  <a:pt x="11947" y="12045"/>
                </a:lnTo>
                <a:lnTo>
                  <a:pt x="11947" y="11972"/>
                </a:lnTo>
                <a:lnTo>
                  <a:pt x="11923" y="11923"/>
                </a:lnTo>
                <a:lnTo>
                  <a:pt x="11850" y="11899"/>
                </a:lnTo>
                <a:lnTo>
                  <a:pt x="11753" y="11923"/>
                </a:lnTo>
                <a:lnTo>
                  <a:pt x="11680" y="11996"/>
                </a:lnTo>
                <a:lnTo>
                  <a:pt x="11582" y="12069"/>
                </a:lnTo>
                <a:lnTo>
                  <a:pt x="11461" y="12264"/>
                </a:lnTo>
                <a:lnTo>
                  <a:pt x="11363" y="12410"/>
                </a:lnTo>
                <a:lnTo>
                  <a:pt x="11169" y="12702"/>
                </a:lnTo>
                <a:lnTo>
                  <a:pt x="11071" y="12896"/>
                </a:lnTo>
                <a:lnTo>
                  <a:pt x="10974" y="13091"/>
                </a:lnTo>
                <a:lnTo>
                  <a:pt x="10731" y="13042"/>
                </a:lnTo>
                <a:lnTo>
                  <a:pt x="10804" y="12848"/>
                </a:lnTo>
                <a:lnTo>
                  <a:pt x="11023" y="12385"/>
                </a:lnTo>
                <a:lnTo>
                  <a:pt x="11120" y="12166"/>
                </a:lnTo>
                <a:lnTo>
                  <a:pt x="11144" y="12045"/>
                </a:lnTo>
                <a:lnTo>
                  <a:pt x="11169" y="11923"/>
                </a:lnTo>
                <a:lnTo>
                  <a:pt x="11144" y="11874"/>
                </a:lnTo>
                <a:lnTo>
                  <a:pt x="11120" y="11850"/>
                </a:lnTo>
                <a:lnTo>
                  <a:pt x="11071" y="11850"/>
                </a:lnTo>
                <a:lnTo>
                  <a:pt x="10974" y="11947"/>
                </a:lnTo>
                <a:lnTo>
                  <a:pt x="10877" y="12020"/>
                </a:lnTo>
                <a:lnTo>
                  <a:pt x="10731" y="12215"/>
                </a:lnTo>
                <a:lnTo>
                  <a:pt x="10609" y="12434"/>
                </a:lnTo>
                <a:lnTo>
                  <a:pt x="10487" y="12653"/>
                </a:lnTo>
                <a:lnTo>
                  <a:pt x="10341" y="12921"/>
                </a:lnTo>
                <a:lnTo>
                  <a:pt x="10147" y="12799"/>
                </a:lnTo>
                <a:lnTo>
                  <a:pt x="10098" y="12775"/>
                </a:lnTo>
                <a:lnTo>
                  <a:pt x="10171" y="12653"/>
                </a:lnTo>
                <a:lnTo>
                  <a:pt x="10244" y="12531"/>
                </a:lnTo>
                <a:lnTo>
                  <a:pt x="10390" y="12264"/>
                </a:lnTo>
                <a:lnTo>
                  <a:pt x="10439" y="12118"/>
                </a:lnTo>
                <a:lnTo>
                  <a:pt x="10463" y="11996"/>
                </a:lnTo>
                <a:lnTo>
                  <a:pt x="10439" y="11874"/>
                </a:lnTo>
                <a:lnTo>
                  <a:pt x="10390" y="11753"/>
                </a:lnTo>
                <a:lnTo>
                  <a:pt x="10341" y="11728"/>
                </a:lnTo>
                <a:lnTo>
                  <a:pt x="10293" y="11753"/>
                </a:lnTo>
                <a:lnTo>
                  <a:pt x="10171" y="11850"/>
                </a:lnTo>
                <a:lnTo>
                  <a:pt x="10074" y="11996"/>
                </a:lnTo>
                <a:lnTo>
                  <a:pt x="9879" y="12288"/>
                </a:lnTo>
                <a:lnTo>
                  <a:pt x="9806" y="12385"/>
                </a:lnTo>
                <a:lnTo>
                  <a:pt x="9782" y="12191"/>
                </a:lnTo>
                <a:lnTo>
                  <a:pt x="9782" y="11996"/>
                </a:lnTo>
                <a:lnTo>
                  <a:pt x="9806" y="11801"/>
                </a:lnTo>
                <a:lnTo>
                  <a:pt x="9879" y="11607"/>
                </a:lnTo>
                <a:lnTo>
                  <a:pt x="9976" y="11436"/>
                </a:lnTo>
                <a:lnTo>
                  <a:pt x="10098" y="11266"/>
                </a:lnTo>
                <a:lnTo>
                  <a:pt x="10244" y="11120"/>
                </a:lnTo>
                <a:lnTo>
                  <a:pt x="10390" y="10998"/>
                </a:lnTo>
                <a:lnTo>
                  <a:pt x="10633" y="10877"/>
                </a:lnTo>
                <a:lnTo>
                  <a:pt x="10901" y="10804"/>
                </a:lnTo>
                <a:lnTo>
                  <a:pt x="11169" y="10755"/>
                </a:lnTo>
                <a:lnTo>
                  <a:pt x="11436" y="10731"/>
                </a:lnTo>
                <a:lnTo>
                  <a:pt x="11728" y="10682"/>
                </a:lnTo>
                <a:lnTo>
                  <a:pt x="11972" y="10609"/>
                </a:lnTo>
                <a:lnTo>
                  <a:pt x="12215" y="10512"/>
                </a:lnTo>
                <a:lnTo>
                  <a:pt x="12312" y="10439"/>
                </a:lnTo>
                <a:lnTo>
                  <a:pt x="12434" y="10341"/>
                </a:lnTo>
                <a:lnTo>
                  <a:pt x="12507" y="10341"/>
                </a:lnTo>
                <a:lnTo>
                  <a:pt x="12580" y="10317"/>
                </a:lnTo>
                <a:lnTo>
                  <a:pt x="12629" y="10244"/>
                </a:lnTo>
                <a:lnTo>
                  <a:pt x="12653" y="10171"/>
                </a:lnTo>
                <a:lnTo>
                  <a:pt x="12653" y="9830"/>
                </a:lnTo>
                <a:lnTo>
                  <a:pt x="12653" y="9514"/>
                </a:lnTo>
                <a:lnTo>
                  <a:pt x="12653" y="9198"/>
                </a:lnTo>
                <a:lnTo>
                  <a:pt x="12653" y="8857"/>
                </a:lnTo>
                <a:lnTo>
                  <a:pt x="12726" y="8030"/>
                </a:lnTo>
                <a:lnTo>
                  <a:pt x="12823" y="7203"/>
                </a:lnTo>
                <a:lnTo>
                  <a:pt x="12848" y="6789"/>
                </a:lnTo>
                <a:lnTo>
                  <a:pt x="12848" y="6375"/>
                </a:lnTo>
                <a:lnTo>
                  <a:pt x="12823" y="5548"/>
                </a:lnTo>
                <a:lnTo>
                  <a:pt x="12848" y="5232"/>
                </a:lnTo>
                <a:lnTo>
                  <a:pt x="12872" y="4842"/>
                </a:lnTo>
                <a:lnTo>
                  <a:pt x="12872" y="4648"/>
                </a:lnTo>
                <a:lnTo>
                  <a:pt x="12848" y="4477"/>
                </a:lnTo>
                <a:lnTo>
                  <a:pt x="12799" y="4307"/>
                </a:lnTo>
                <a:lnTo>
                  <a:pt x="12726" y="4161"/>
                </a:lnTo>
                <a:lnTo>
                  <a:pt x="12775" y="4112"/>
                </a:lnTo>
                <a:lnTo>
                  <a:pt x="12799" y="4039"/>
                </a:lnTo>
                <a:lnTo>
                  <a:pt x="12823" y="3966"/>
                </a:lnTo>
                <a:lnTo>
                  <a:pt x="12799" y="3893"/>
                </a:lnTo>
                <a:lnTo>
                  <a:pt x="12750" y="3820"/>
                </a:lnTo>
                <a:lnTo>
                  <a:pt x="12702" y="3772"/>
                </a:lnTo>
                <a:lnTo>
                  <a:pt x="12604" y="3747"/>
                </a:lnTo>
                <a:lnTo>
                  <a:pt x="12531" y="3747"/>
                </a:lnTo>
                <a:lnTo>
                  <a:pt x="12045" y="3869"/>
                </a:lnTo>
                <a:lnTo>
                  <a:pt x="11558" y="3991"/>
                </a:lnTo>
                <a:lnTo>
                  <a:pt x="10585" y="4258"/>
                </a:lnTo>
                <a:lnTo>
                  <a:pt x="8468" y="4794"/>
                </a:lnTo>
                <a:lnTo>
                  <a:pt x="7446" y="5061"/>
                </a:lnTo>
                <a:lnTo>
                  <a:pt x="6959" y="5207"/>
                </a:lnTo>
                <a:lnTo>
                  <a:pt x="6448" y="5378"/>
                </a:lnTo>
                <a:lnTo>
                  <a:pt x="5962" y="5548"/>
                </a:lnTo>
                <a:lnTo>
                  <a:pt x="5499" y="5743"/>
                </a:lnTo>
                <a:lnTo>
                  <a:pt x="5013" y="5986"/>
                </a:lnTo>
                <a:lnTo>
                  <a:pt x="4575" y="6229"/>
                </a:lnTo>
                <a:lnTo>
                  <a:pt x="4526" y="6254"/>
                </a:lnTo>
                <a:lnTo>
                  <a:pt x="4526" y="6302"/>
                </a:lnTo>
                <a:lnTo>
                  <a:pt x="4526" y="6351"/>
                </a:lnTo>
                <a:lnTo>
                  <a:pt x="4550" y="6400"/>
                </a:lnTo>
                <a:lnTo>
                  <a:pt x="4623" y="7130"/>
                </a:lnTo>
                <a:lnTo>
                  <a:pt x="4648" y="7495"/>
                </a:lnTo>
                <a:lnTo>
                  <a:pt x="4648" y="7860"/>
                </a:lnTo>
                <a:lnTo>
                  <a:pt x="4623" y="8736"/>
                </a:lnTo>
                <a:lnTo>
                  <a:pt x="4575" y="9587"/>
                </a:lnTo>
                <a:lnTo>
                  <a:pt x="4575" y="10171"/>
                </a:lnTo>
                <a:lnTo>
                  <a:pt x="4575" y="10779"/>
                </a:lnTo>
                <a:lnTo>
                  <a:pt x="4599" y="11972"/>
                </a:lnTo>
                <a:lnTo>
                  <a:pt x="4623" y="12580"/>
                </a:lnTo>
                <a:lnTo>
                  <a:pt x="4623" y="13164"/>
                </a:lnTo>
                <a:lnTo>
                  <a:pt x="4575" y="13772"/>
                </a:lnTo>
                <a:lnTo>
                  <a:pt x="4526" y="14356"/>
                </a:lnTo>
                <a:lnTo>
                  <a:pt x="4356" y="14600"/>
                </a:lnTo>
                <a:lnTo>
                  <a:pt x="4404" y="14356"/>
                </a:lnTo>
                <a:lnTo>
                  <a:pt x="4404" y="14259"/>
                </a:lnTo>
                <a:lnTo>
                  <a:pt x="4404" y="14137"/>
                </a:lnTo>
                <a:lnTo>
                  <a:pt x="4380" y="14064"/>
                </a:lnTo>
                <a:lnTo>
                  <a:pt x="4307" y="14040"/>
                </a:lnTo>
                <a:lnTo>
                  <a:pt x="4258" y="14064"/>
                </a:lnTo>
                <a:lnTo>
                  <a:pt x="4185" y="14113"/>
                </a:lnTo>
                <a:lnTo>
                  <a:pt x="4088" y="14259"/>
                </a:lnTo>
                <a:lnTo>
                  <a:pt x="4015" y="14429"/>
                </a:lnTo>
                <a:lnTo>
                  <a:pt x="3869" y="14770"/>
                </a:lnTo>
                <a:lnTo>
                  <a:pt x="3723" y="15038"/>
                </a:lnTo>
                <a:lnTo>
                  <a:pt x="3674" y="15184"/>
                </a:lnTo>
                <a:lnTo>
                  <a:pt x="3626" y="15305"/>
                </a:lnTo>
                <a:lnTo>
                  <a:pt x="3285" y="15451"/>
                </a:lnTo>
                <a:lnTo>
                  <a:pt x="3407" y="15159"/>
                </a:lnTo>
                <a:lnTo>
                  <a:pt x="3601" y="14770"/>
                </a:lnTo>
                <a:lnTo>
                  <a:pt x="3674" y="14551"/>
                </a:lnTo>
                <a:lnTo>
                  <a:pt x="3699" y="14429"/>
                </a:lnTo>
                <a:lnTo>
                  <a:pt x="3699" y="14332"/>
                </a:lnTo>
                <a:lnTo>
                  <a:pt x="3699" y="14283"/>
                </a:lnTo>
                <a:lnTo>
                  <a:pt x="3650" y="14259"/>
                </a:lnTo>
                <a:lnTo>
                  <a:pt x="3601" y="14235"/>
                </a:lnTo>
                <a:lnTo>
                  <a:pt x="3577" y="14259"/>
                </a:lnTo>
                <a:lnTo>
                  <a:pt x="3407" y="14429"/>
                </a:lnTo>
                <a:lnTo>
                  <a:pt x="3261" y="14648"/>
                </a:lnTo>
                <a:lnTo>
                  <a:pt x="3017" y="15062"/>
                </a:lnTo>
                <a:lnTo>
                  <a:pt x="2847" y="15330"/>
                </a:lnTo>
                <a:lnTo>
                  <a:pt x="2798" y="15476"/>
                </a:lnTo>
                <a:lnTo>
                  <a:pt x="2750" y="15622"/>
                </a:lnTo>
                <a:lnTo>
                  <a:pt x="2531" y="15670"/>
                </a:lnTo>
                <a:lnTo>
                  <a:pt x="2531" y="15670"/>
                </a:lnTo>
                <a:lnTo>
                  <a:pt x="2628" y="15403"/>
                </a:lnTo>
                <a:lnTo>
                  <a:pt x="2725" y="15159"/>
                </a:lnTo>
                <a:lnTo>
                  <a:pt x="2798" y="14965"/>
                </a:lnTo>
                <a:lnTo>
                  <a:pt x="2871" y="14770"/>
                </a:lnTo>
                <a:lnTo>
                  <a:pt x="2896" y="14551"/>
                </a:lnTo>
                <a:lnTo>
                  <a:pt x="2871" y="14454"/>
                </a:lnTo>
                <a:lnTo>
                  <a:pt x="2847" y="14356"/>
                </a:lnTo>
                <a:lnTo>
                  <a:pt x="2823" y="14332"/>
                </a:lnTo>
                <a:lnTo>
                  <a:pt x="2798" y="14332"/>
                </a:lnTo>
                <a:lnTo>
                  <a:pt x="2701" y="14502"/>
                </a:lnTo>
                <a:lnTo>
                  <a:pt x="2604" y="14673"/>
                </a:lnTo>
                <a:lnTo>
                  <a:pt x="2433" y="15038"/>
                </a:lnTo>
                <a:lnTo>
                  <a:pt x="2239" y="15354"/>
                </a:lnTo>
                <a:lnTo>
                  <a:pt x="2141" y="15549"/>
                </a:lnTo>
                <a:lnTo>
                  <a:pt x="2093" y="15719"/>
                </a:lnTo>
                <a:lnTo>
                  <a:pt x="1801" y="15695"/>
                </a:lnTo>
                <a:lnTo>
                  <a:pt x="2117" y="15062"/>
                </a:lnTo>
                <a:lnTo>
                  <a:pt x="2263" y="14746"/>
                </a:lnTo>
                <a:lnTo>
                  <a:pt x="2312" y="14575"/>
                </a:lnTo>
                <a:lnTo>
                  <a:pt x="2336" y="14405"/>
                </a:lnTo>
                <a:lnTo>
                  <a:pt x="2336" y="14381"/>
                </a:lnTo>
                <a:lnTo>
                  <a:pt x="2312" y="14356"/>
                </a:lnTo>
                <a:lnTo>
                  <a:pt x="2263" y="14356"/>
                </a:lnTo>
                <a:lnTo>
                  <a:pt x="1995" y="14648"/>
                </a:lnTo>
                <a:lnTo>
                  <a:pt x="1752" y="14940"/>
                </a:lnTo>
                <a:lnTo>
                  <a:pt x="1533" y="15281"/>
                </a:lnTo>
                <a:lnTo>
                  <a:pt x="1363" y="15622"/>
                </a:lnTo>
                <a:lnTo>
                  <a:pt x="1119" y="15524"/>
                </a:lnTo>
                <a:lnTo>
                  <a:pt x="1144" y="15354"/>
                </a:lnTo>
                <a:lnTo>
                  <a:pt x="1192" y="15208"/>
                </a:lnTo>
                <a:lnTo>
                  <a:pt x="1363" y="14916"/>
                </a:lnTo>
                <a:lnTo>
                  <a:pt x="1582" y="14551"/>
                </a:lnTo>
                <a:lnTo>
                  <a:pt x="1679" y="14356"/>
                </a:lnTo>
                <a:lnTo>
                  <a:pt x="1776" y="14137"/>
                </a:lnTo>
                <a:lnTo>
                  <a:pt x="1776" y="14113"/>
                </a:lnTo>
                <a:lnTo>
                  <a:pt x="1752" y="14089"/>
                </a:lnTo>
                <a:lnTo>
                  <a:pt x="1679" y="14089"/>
                </a:lnTo>
                <a:lnTo>
                  <a:pt x="1460" y="14308"/>
                </a:lnTo>
                <a:lnTo>
                  <a:pt x="1265" y="14502"/>
                </a:lnTo>
                <a:lnTo>
                  <a:pt x="1071" y="14746"/>
                </a:lnTo>
                <a:lnTo>
                  <a:pt x="925" y="14989"/>
                </a:lnTo>
                <a:lnTo>
                  <a:pt x="852" y="15111"/>
                </a:lnTo>
                <a:lnTo>
                  <a:pt x="779" y="15257"/>
                </a:lnTo>
                <a:lnTo>
                  <a:pt x="681" y="15159"/>
                </a:lnTo>
                <a:lnTo>
                  <a:pt x="633" y="15062"/>
                </a:lnTo>
                <a:lnTo>
                  <a:pt x="657" y="14989"/>
                </a:lnTo>
                <a:lnTo>
                  <a:pt x="681" y="14916"/>
                </a:lnTo>
                <a:lnTo>
                  <a:pt x="657" y="14867"/>
                </a:lnTo>
                <a:lnTo>
                  <a:pt x="827" y="14624"/>
                </a:lnTo>
                <a:lnTo>
                  <a:pt x="925" y="14502"/>
                </a:lnTo>
                <a:lnTo>
                  <a:pt x="998" y="14356"/>
                </a:lnTo>
                <a:lnTo>
                  <a:pt x="998" y="14332"/>
                </a:lnTo>
                <a:lnTo>
                  <a:pt x="1022" y="14308"/>
                </a:lnTo>
                <a:lnTo>
                  <a:pt x="998" y="14308"/>
                </a:lnTo>
                <a:lnTo>
                  <a:pt x="998" y="14235"/>
                </a:lnTo>
                <a:lnTo>
                  <a:pt x="973" y="14186"/>
                </a:lnTo>
                <a:lnTo>
                  <a:pt x="900" y="14137"/>
                </a:lnTo>
                <a:lnTo>
                  <a:pt x="827" y="14162"/>
                </a:lnTo>
                <a:lnTo>
                  <a:pt x="681" y="14259"/>
                </a:lnTo>
                <a:lnTo>
                  <a:pt x="535" y="14381"/>
                </a:lnTo>
                <a:lnTo>
                  <a:pt x="535" y="14381"/>
                </a:lnTo>
                <a:lnTo>
                  <a:pt x="560" y="14235"/>
                </a:lnTo>
                <a:lnTo>
                  <a:pt x="633" y="14113"/>
                </a:lnTo>
                <a:lnTo>
                  <a:pt x="681" y="13967"/>
                </a:lnTo>
                <a:lnTo>
                  <a:pt x="779" y="13845"/>
                </a:lnTo>
                <a:lnTo>
                  <a:pt x="973" y="13602"/>
                </a:lnTo>
                <a:lnTo>
                  <a:pt x="1217" y="13407"/>
                </a:lnTo>
                <a:lnTo>
                  <a:pt x="1460" y="13286"/>
                </a:lnTo>
                <a:lnTo>
                  <a:pt x="1703" y="13164"/>
                </a:lnTo>
                <a:lnTo>
                  <a:pt x="1971" y="13091"/>
                </a:lnTo>
                <a:lnTo>
                  <a:pt x="2214" y="13042"/>
                </a:lnTo>
                <a:lnTo>
                  <a:pt x="2750" y="12945"/>
                </a:lnTo>
                <a:lnTo>
                  <a:pt x="3285" y="12823"/>
                </a:lnTo>
                <a:lnTo>
                  <a:pt x="3358" y="12872"/>
                </a:lnTo>
                <a:lnTo>
                  <a:pt x="3431" y="12872"/>
                </a:lnTo>
                <a:lnTo>
                  <a:pt x="3504" y="12848"/>
                </a:lnTo>
                <a:lnTo>
                  <a:pt x="3504" y="12799"/>
                </a:lnTo>
                <a:lnTo>
                  <a:pt x="3528" y="12750"/>
                </a:lnTo>
                <a:lnTo>
                  <a:pt x="3577" y="12702"/>
                </a:lnTo>
                <a:lnTo>
                  <a:pt x="3601" y="12629"/>
                </a:lnTo>
                <a:lnTo>
                  <a:pt x="3601" y="12531"/>
                </a:lnTo>
                <a:lnTo>
                  <a:pt x="3553" y="12483"/>
                </a:lnTo>
                <a:lnTo>
                  <a:pt x="3577" y="11923"/>
                </a:lnTo>
                <a:lnTo>
                  <a:pt x="3577" y="11388"/>
                </a:lnTo>
                <a:lnTo>
                  <a:pt x="3577" y="10293"/>
                </a:lnTo>
                <a:lnTo>
                  <a:pt x="3626" y="7811"/>
                </a:lnTo>
                <a:lnTo>
                  <a:pt x="3626" y="3480"/>
                </a:lnTo>
                <a:lnTo>
                  <a:pt x="3820" y="3528"/>
                </a:lnTo>
                <a:lnTo>
                  <a:pt x="4039" y="3528"/>
                </a:lnTo>
                <a:lnTo>
                  <a:pt x="4258" y="3480"/>
                </a:lnTo>
                <a:lnTo>
                  <a:pt x="4502" y="3431"/>
                </a:lnTo>
                <a:lnTo>
                  <a:pt x="4940" y="3285"/>
                </a:lnTo>
                <a:lnTo>
                  <a:pt x="5305" y="3139"/>
                </a:lnTo>
                <a:lnTo>
                  <a:pt x="5937" y="2896"/>
                </a:lnTo>
                <a:lnTo>
                  <a:pt x="6570" y="2628"/>
                </a:lnTo>
                <a:lnTo>
                  <a:pt x="7203" y="2385"/>
                </a:lnTo>
                <a:lnTo>
                  <a:pt x="7859" y="2141"/>
                </a:lnTo>
                <a:lnTo>
                  <a:pt x="8638" y="1898"/>
                </a:lnTo>
                <a:lnTo>
                  <a:pt x="9441" y="1679"/>
                </a:lnTo>
                <a:lnTo>
                  <a:pt x="11047" y="1290"/>
                </a:lnTo>
                <a:lnTo>
                  <a:pt x="12410" y="974"/>
                </a:lnTo>
                <a:lnTo>
                  <a:pt x="13067" y="803"/>
                </a:lnTo>
                <a:lnTo>
                  <a:pt x="13724" y="584"/>
                </a:lnTo>
                <a:close/>
                <a:moveTo>
                  <a:pt x="13845" y="0"/>
                </a:moveTo>
                <a:lnTo>
                  <a:pt x="13529" y="146"/>
                </a:lnTo>
                <a:lnTo>
                  <a:pt x="13188" y="244"/>
                </a:lnTo>
                <a:lnTo>
                  <a:pt x="12507" y="438"/>
                </a:lnTo>
                <a:lnTo>
                  <a:pt x="11120" y="779"/>
                </a:lnTo>
                <a:lnTo>
                  <a:pt x="9490" y="1168"/>
                </a:lnTo>
                <a:lnTo>
                  <a:pt x="8687" y="1387"/>
                </a:lnTo>
                <a:lnTo>
                  <a:pt x="7908" y="1630"/>
                </a:lnTo>
                <a:lnTo>
                  <a:pt x="7276" y="1849"/>
                </a:lnTo>
                <a:lnTo>
                  <a:pt x="6667" y="2093"/>
                </a:lnTo>
                <a:lnTo>
                  <a:pt x="5451" y="2579"/>
                </a:lnTo>
                <a:lnTo>
                  <a:pt x="4867" y="2798"/>
                </a:lnTo>
                <a:lnTo>
                  <a:pt x="4283" y="2993"/>
                </a:lnTo>
                <a:lnTo>
                  <a:pt x="3893" y="3066"/>
                </a:lnTo>
                <a:lnTo>
                  <a:pt x="3699" y="3115"/>
                </a:lnTo>
                <a:lnTo>
                  <a:pt x="3504" y="3188"/>
                </a:lnTo>
                <a:lnTo>
                  <a:pt x="3382" y="3163"/>
                </a:lnTo>
                <a:lnTo>
                  <a:pt x="3285" y="3188"/>
                </a:lnTo>
                <a:lnTo>
                  <a:pt x="3236" y="3212"/>
                </a:lnTo>
                <a:lnTo>
                  <a:pt x="3188" y="3261"/>
                </a:lnTo>
                <a:lnTo>
                  <a:pt x="3163" y="3309"/>
                </a:lnTo>
                <a:lnTo>
                  <a:pt x="3163" y="3382"/>
                </a:lnTo>
                <a:lnTo>
                  <a:pt x="3163" y="7616"/>
                </a:lnTo>
                <a:lnTo>
                  <a:pt x="3212" y="10098"/>
                </a:lnTo>
                <a:lnTo>
                  <a:pt x="3212" y="11242"/>
                </a:lnTo>
                <a:lnTo>
                  <a:pt x="3212" y="11801"/>
                </a:lnTo>
                <a:lnTo>
                  <a:pt x="3236" y="12385"/>
                </a:lnTo>
                <a:lnTo>
                  <a:pt x="3236" y="12385"/>
                </a:lnTo>
                <a:lnTo>
                  <a:pt x="2920" y="12361"/>
                </a:lnTo>
                <a:lnTo>
                  <a:pt x="2579" y="12385"/>
                </a:lnTo>
                <a:lnTo>
                  <a:pt x="2239" y="12458"/>
                </a:lnTo>
                <a:lnTo>
                  <a:pt x="1898" y="12556"/>
                </a:lnTo>
                <a:lnTo>
                  <a:pt x="1557" y="12677"/>
                </a:lnTo>
                <a:lnTo>
                  <a:pt x="1265" y="12799"/>
                </a:lnTo>
                <a:lnTo>
                  <a:pt x="973" y="12969"/>
                </a:lnTo>
                <a:lnTo>
                  <a:pt x="730" y="13140"/>
                </a:lnTo>
                <a:lnTo>
                  <a:pt x="584" y="13261"/>
                </a:lnTo>
                <a:lnTo>
                  <a:pt x="487" y="13383"/>
                </a:lnTo>
                <a:lnTo>
                  <a:pt x="365" y="13505"/>
                </a:lnTo>
                <a:lnTo>
                  <a:pt x="268" y="13651"/>
                </a:lnTo>
                <a:lnTo>
                  <a:pt x="195" y="13797"/>
                </a:lnTo>
                <a:lnTo>
                  <a:pt x="122" y="13967"/>
                </a:lnTo>
                <a:lnTo>
                  <a:pt x="73" y="14113"/>
                </a:lnTo>
                <a:lnTo>
                  <a:pt x="24" y="14283"/>
                </a:lnTo>
                <a:lnTo>
                  <a:pt x="24" y="14454"/>
                </a:lnTo>
                <a:lnTo>
                  <a:pt x="0" y="14624"/>
                </a:lnTo>
                <a:lnTo>
                  <a:pt x="24" y="14794"/>
                </a:lnTo>
                <a:lnTo>
                  <a:pt x="49" y="14940"/>
                </a:lnTo>
                <a:lnTo>
                  <a:pt x="97" y="15111"/>
                </a:lnTo>
                <a:lnTo>
                  <a:pt x="170" y="15257"/>
                </a:lnTo>
                <a:lnTo>
                  <a:pt x="268" y="15427"/>
                </a:lnTo>
                <a:lnTo>
                  <a:pt x="365" y="15573"/>
                </a:lnTo>
                <a:lnTo>
                  <a:pt x="487" y="15695"/>
                </a:lnTo>
                <a:lnTo>
                  <a:pt x="608" y="15792"/>
                </a:lnTo>
                <a:lnTo>
                  <a:pt x="876" y="15962"/>
                </a:lnTo>
                <a:lnTo>
                  <a:pt x="1144" y="16084"/>
                </a:lnTo>
                <a:lnTo>
                  <a:pt x="1460" y="16157"/>
                </a:lnTo>
                <a:lnTo>
                  <a:pt x="1776" y="16206"/>
                </a:lnTo>
                <a:lnTo>
                  <a:pt x="2093" y="16206"/>
                </a:lnTo>
                <a:lnTo>
                  <a:pt x="2409" y="16181"/>
                </a:lnTo>
                <a:lnTo>
                  <a:pt x="2725" y="16157"/>
                </a:lnTo>
                <a:lnTo>
                  <a:pt x="3042" y="16084"/>
                </a:lnTo>
                <a:lnTo>
                  <a:pt x="3358" y="15987"/>
                </a:lnTo>
                <a:lnTo>
                  <a:pt x="3699" y="15841"/>
                </a:lnTo>
                <a:lnTo>
                  <a:pt x="4015" y="15646"/>
                </a:lnTo>
                <a:lnTo>
                  <a:pt x="4307" y="15451"/>
                </a:lnTo>
                <a:lnTo>
                  <a:pt x="4550" y="15208"/>
                </a:lnTo>
                <a:lnTo>
                  <a:pt x="4672" y="15062"/>
                </a:lnTo>
                <a:lnTo>
                  <a:pt x="4769" y="14916"/>
                </a:lnTo>
                <a:lnTo>
                  <a:pt x="4842" y="14770"/>
                </a:lnTo>
                <a:lnTo>
                  <a:pt x="4891" y="14624"/>
                </a:lnTo>
                <a:lnTo>
                  <a:pt x="4940" y="14527"/>
                </a:lnTo>
                <a:lnTo>
                  <a:pt x="5013" y="14259"/>
                </a:lnTo>
                <a:lnTo>
                  <a:pt x="5061" y="13967"/>
                </a:lnTo>
                <a:lnTo>
                  <a:pt x="5086" y="13675"/>
                </a:lnTo>
                <a:lnTo>
                  <a:pt x="5110" y="13359"/>
                </a:lnTo>
                <a:lnTo>
                  <a:pt x="5086" y="12750"/>
                </a:lnTo>
                <a:lnTo>
                  <a:pt x="5061" y="12166"/>
                </a:lnTo>
                <a:lnTo>
                  <a:pt x="5037" y="10877"/>
                </a:lnTo>
                <a:lnTo>
                  <a:pt x="5037" y="9587"/>
                </a:lnTo>
                <a:lnTo>
                  <a:pt x="5061" y="9125"/>
                </a:lnTo>
                <a:lnTo>
                  <a:pt x="5086" y="8663"/>
                </a:lnTo>
                <a:lnTo>
                  <a:pt x="5110" y="8200"/>
                </a:lnTo>
                <a:lnTo>
                  <a:pt x="5110" y="7738"/>
                </a:lnTo>
                <a:lnTo>
                  <a:pt x="5110" y="7397"/>
                </a:lnTo>
                <a:lnTo>
                  <a:pt x="5086" y="7057"/>
                </a:lnTo>
                <a:lnTo>
                  <a:pt x="5013" y="6740"/>
                </a:lnTo>
                <a:lnTo>
                  <a:pt x="4964" y="6594"/>
                </a:lnTo>
                <a:lnTo>
                  <a:pt x="4891" y="6448"/>
                </a:lnTo>
                <a:lnTo>
                  <a:pt x="5013" y="6424"/>
                </a:lnTo>
                <a:lnTo>
                  <a:pt x="5110" y="6375"/>
                </a:lnTo>
                <a:lnTo>
                  <a:pt x="5402" y="6254"/>
                </a:lnTo>
                <a:lnTo>
                  <a:pt x="5718" y="6132"/>
                </a:lnTo>
                <a:lnTo>
                  <a:pt x="6327" y="5913"/>
                </a:lnTo>
                <a:lnTo>
                  <a:pt x="7373" y="5597"/>
                </a:lnTo>
                <a:lnTo>
                  <a:pt x="8419" y="5305"/>
                </a:lnTo>
                <a:lnTo>
                  <a:pt x="9490" y="5037"/>
                </a:lnTo>
                <a:lnTo>
                  <a:pt x="10560" y="4769"/>
                </a:lnTo>
                <a:lnTo>
                  <a:pt x="11509" y="4550"/>
                </a:lnTo>
                <a:lnTo>
                  <a:pt x="11996" y="4429"/>
                </a:lnTo>
                <a:lnTo>
                  <a:pt x="12458" y="4283"/>
                </a:lnTo>
                <a:lnTo>
                  <a:pt x="12410" y="4429"/>
                </a:lnTo>
                <a:lnTo>
                  <a:pt x="12385" y="4599"/>
                </a:lnTo>
                <a:lnTo>
                  <a:pt x="12385" y="4940"/>
                </a:lnTo>
                <a:lnTo>
                  <a:pt x="12410" y="5548"/>
                </a:lnTo>
                <a:lnTo>
                  <a:pt x="12410" y="6448"/>
                </a:lnTo>
                <a:lnTo>
                  <a:pt x="12410" y="6886"/>
                </a:lnTo>
                <a:lnTo>
                  <a:pt x="12361" y="7349"/>
                </a:lnTo>
                <a:lnTo>
                  <a:pt x="12288" y="8176"/>
                </a:lnTo>
                <a:lnTo>
                  <a:pt x="12215" y="9003"/>
                </a:lnTo>
                <a:lnTo>
                  <a:pt x="12191" y="9538"/>
                </a:lnTo>
                <a:lnTo>
                  <a:pt x="12191" y="9806"/>
                </a:lnTo>
                <a:lnTo>
                  <a:pt x="12239" y="10074"/>
                </a:lnTo>
                <a:lnTo>
                  <a:pt x="11923" y="10098"/>
                </a:lnTo>
                <a:lnTo>
                  <a:pt x="11582" y="10147"/>
                </a:lnTo>
                <a:lnTo>
                  <a:pt x="10925" y="10268"/>
                </a:lnTo>
                <a:lnTo>
                  <a:pt x="10560" y="10366"/>
                </a:lnTo>
                <a:lnTo>
                  <a:pt x="10390" y="10439"/>
                </a:lnTo>
                <a:lnTo>
                  <a:pt x="10244" y="10512"/>
                </a:lnTo>
                <a:lnTo>
                  <a:pt x="10074" y="10585"/>
                </a:lnTo>
                <a:lnTo>
                  <a:pt x="9928" y="10706"/>
                </a:lnTo>
                <a:lnTo>
                  <a:pt x="9782" y="10828"/>
                </a:lnTo>
                <a:lnTo>
                  <a:pt x="9660" y="10950"/>
                </a:lnTo>
                <a:lnTo>
                  <a:pt x="9490" y="11217"/>
                </a:lnTo>
                <a:lnTo>
                  <a:pt x="9368" y="11485"/>
                </a:lnTo>
                <a:lnTo>
                  <a:pt x="9295" y="11801"/>
                </a:lnTo>
                <a:lnTo>
                  <a:pt x="9246" y="12093"/>
                </a:lnTo>
                <a:lnTo>
                  <a:pt x="9271" y="12239"/>
                </a:lnTo>
                <a:lnTo>
                  <a:pt x="9295" y="12410"/>
                </a:lnTo>
                <a:lnTo>
                  <a:pt x="9319" y="12531"/>
                </a:lnTo>
                <a:lnTo>
                  <a:pt x="9392" y="12677"/>
                </a:lnTo>
                <a:lnTo>
                  <a:pt x="9441" y="12823"/>
                </a:lnTo>
                <a:lnTo>
                  <a:pt x="9538" y="12945"/>
                </a:lnTo>
                <a:lnTo>
                  <a:pt x="9636" y="13067"/>
                </a:lnTo>
                <a:lnTo>
                  <a:pt x="9757" y="13164"/>
                </a:lnTo>
                <a:lnTo>
                  <a:pt x="10001" y="13334"/>
                </a:lnTo>
                <a:lnTo>
                  <a:pt x="10244" y="13432"/>
                </a:lnTo>
                <a:lnTo>
                  <a:pt x="10293" y="13505"/>
                </a:lnTo>
                <a:lnTo>
                  <a:pt x="10341" y="13529"/>
                </a:lnTo>
                <a:lnTo>
                  <a:pt x="10390" y="13529"/>
                </a:lnTo>
                <a:lnTo>
                  <a:pt x="10463" y="13505"/>
                </a:lnTo>
                <a:lnTo>
                  <a:pt x="10779" y="13578"/>
                </a:lnTo>
                <a:lnTo>
                  <a:pt x="11096" y="13626"/>
                </a:lnTo>
                <a:lnTo>
                  <a:pt x="11655" y="13626"/>
                </a:lnTo>
                <a:lnTo>
                  <a:pt x="12093" y="13578"/>
                </a:lnTo>
                <a:lnTo>
                  <a:pt x="12288" y="13529"/>
                </a:lnTo>
                <a:lnTo>
                  <a:pt x="12483" y="13480"/>
                </a:lnTo>
                <a:lnTo>
                  <a:pt x="12653" y="13432"/>
                </a:lnTo>
                <a:lnTo>
                  <a:pt x="12848" y="13359"/>
                </a:lnTo>
                <a:lnTo>
                  <a:pt x="13018" y="13261"/>
                </a:lnTo>
                <a:lnTo>
                  <a:pt x="13164" y="13164"/>
                </a:lnTo>
                <a:lnTo>
                  <a:pt x="13334" y="13042"/>
                </a:lnTo>
                <a:lnTo>
                  <a:pt x="13480" y="12921"/>
                </a:lnTo>
                <a:lnTo>
                  <a:pt x="13602" y="12775"/>
                </a:lnTo>
                <a:lnTo>
                  <a:pt x="13724" y="12629"/>
                </a:lnTo>
                <a:lnTo>
                  <a:pt x="13845" y="12483"/>
                </a:lnTo>
                <a:lnTo>
                  <a:pt x="13943" y="12312"/>
                </a:lnTo>
                <a:lnTo>
                  <a:pt x="14040" y="12142"/>
                </a:lnTo>
                <a:lnTo>
                  <a:pt x="14113" y="11947"/>
                </a:lnTo>
                <a:lnTo>
                  <a:pt x="14162" y="11753"/>
                </a:lnTo>
                <a:lnTo>
                  <a:pt x="14210" y="11558"/>
                </a:lnTo>
                <a:lnTo>
                  <a:pt x="14210" y="11485"/>
                </a:lnTo>
                <a:lnTo>
                  <a:pt x="14186" y="11412"/>
                </a:lnTo>
                <a:lnTo>
                  <a:pt x="14235" y="11120"/>
                </a:lnTo>
                <a:lnTo>
                  <a:pt x="14283" y="10852"/>
                </a:lnTo>
                <a:lnTo>
                  <a:pt x="14308" y="10268"/>
                </a:lnTo>
                <a:lnTo>
                  <a:pt x="14332" y="9684"/>
                </a:lnTo>
                <a:lnTo>
                  <a:pt x="14356" y="9125"/>
                </a:lnTo>
                <a:lnTo>
                  <a:pt x="14405" y="8298"/>
                </a:lnTo>
                <a:lnTo>
                  <a:pt x="14429" y="7470"/>
                </a:lnTo>
                <a:lnTo>
                  <a:pt x="14429" y="6643"/>
                </a:lnTo>
                <a:lnTo>
                  <a:pt x="14405" y="5791"/>
                </a:lnTo>
                <a:lnTo>
                  <a:pt x="14356" y="5013"/>
                </a:lnTo>
                <a:lnTo>
                  <a:pt x="14283" y="4234"/>
                </a:lnTo>
                <a:lnTo>
                  <a:pt x="14235" y="3455"/>
                </a:lnTo>
                <a:lnTo>
                  <a:pt x="14186" y="2677"/>
                </a:lnTo>
                <a:lnTo>
                  <a:pt x="14186" y="2093"/>
                </a:lnTo>
                <a:lnTo>
                  <a:pt x="14186" y="1509"/>
                </a:lnTo>
                <a:lnTo>
                  <a:pt x="14186" y="901"/>
                </a:lnTo>
                <a:lnTo>
                  <a:pt x="14162" y="609"/>
                </a:lnTo>
                <a:lnTo>
                  <a:pt x="14137" y="317"/>
                </a:lnTo>
                <a:lnTo>
                  <a:pt x="14162" y="244"/>
                </a:lnTo>
                <a:lnTo>
                  <a:pt x="14137" y="171"/>
                </a:lnTo>
                <a:lnTo>
                  <a:pt x="14113" y="122"/>
                </a:lnTo>
                <a:lnTo>
                  <a:pt x="14089" y="73"/>
                </a:lnTo>
                <a:lnTo>
                  <a:pt x="14040" y="25"/>
                </a:lnTo>
                <a:lnTo>
                  <a:pt x="1399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5" name="Google Shape;785;p41"/>
          <p:cNvSpPr/>
          <p:nvPr/>
        </p:nvSpPr>
        <p:spPr>
          <a:xfrm>
            <a:off x="3219501" y="928210"/>
            <a:ext cx="224336" cy="298506"/>
          </a:xfrm>
          <a:custGeom>
            <a:rect b="b" l="l" r="r" t="t"/>
            <a:pathLst>
              <a:path extrusionOk="0" h="16352" w="12289">
                <a:moveTo>
                  <a:pt x="6303" y="3991"/>
                </a:moveTo>
                <a:lnTo>
                  <a:pt x="6546" y="4015"/>
                </a:lnTo>
                <a:lnTo>
                  <a:pt x="6789" y="4064"/>
                </a:lnTo>
                <a:lnTo>
                  <a:pt x="7008" y="4137"/>
                </a:lnTo>
                <a:lnTo>
                  <a:pt x="7252" y="4234"/>
                </a:lnTo>
                <a:lnTo>
                  <a:pt x="7446" y="4356"/>
                </a:lnTo>
                <a:lnTo>
                  <a:pt x="7665" y="4502"/>
                </a:lnTo>
                <a:lnTo>
                  <a:pt x="7836" y="4672"/>
                </a:lnTo>
                <a:lnTo>
                  <a:pt x="8030" y="4842"/>
                </a:lnTo>
                <a:lnTo>
                  <a:pt x="8176" y="5037"/>
                </a:lnTo>
                <a:lnTo>
                  <a:pt x="8322" y="5256"/>
                </a:lnTo>
                <a:lnTo>
                  <a:pt x="8468" y="5475"/>
                </a:lnTo>
                <a:lnTo>
                  <a:pt x="8566" y="5718"/>
                </a:lnTo>
                <a:lnTo>
                  <a:pt x="8639" y="5986"/>
                </a:lnTo>
                <a:lnTo>
                  <a:pt x="8712" y="6229"/>
                </a:lnTo>
                <a:lnTo>
                  <a:pt x="8736" y="6473"/>
                </a:lnTo>
                <a:lnTo>
                  <a:pt x="8712" y="6716"/>
                </a:lnTo>
                <a:lnTo>
                  <a:pt x="8687" y="6959"/>
                </a:lnTo>
                <a:lnTo>
                  <a:pt x="8639" y="7178"/>
                </a:lnTo>
                <a:lnTo>
                  <a:pt x="8541" y="7397"/>
                </a:lnTo>
                <a:lnTo>
                  <a:pt x="8444" y="7592"/>
                </a:lnTo>
                <a:lnTo>
                  <a:pt x="8322" y="7787"/>
                </a:lnTo>
                <a:lnTo>
                  <a:pt x="8152" y="7981"/>
                </a:lnTo>
                <a:lnTo>
                  <a:pt x="7982" y="8152"/>
                </a:lnTo>
                <a:lnTo>
                  <a:pt x="7811" y="8298"/>
                </a:lnTo>
                <a:lnTo>
                  <a:pt x="7592" y="8419"/>
                </a:lnTo>
                <a:lnTo>
                  <a:pt x="7373" y="8517"/>
                </a:lnTo>
                <a:lnTo>
                  <a:pt x="7130" y="8614"/>
                </a:lnTo>
                <a:lnTo>
                  <a:pt x="6887" y="8687"/>
                </a:lnTo>
                <a:lnTo>
                  <a:pt x="6668" y="8711"/>
                </a:lnTo>
                <a:lnTo>
                  <a:pt x="6424" y="8736"/>
                </a:lnTo>
                <a:lnTo>
                  <a:pt x="6205" y="8736"/>
                </a:lnTo>
                <a:lnTo>
                  <a:pt x="5986" y="8711"/>
                </a:lnTo>
                <a:lnTo>
                  <a:pt x="5743" y="8663"/>
                </a:lnTo>
                <a:lnTo>
                  <a:pt x="5524" y="8614"/>
                </a:lnTo>
                <a:lnTo>
                  <a:pt x="5305" y="8541"/>
                </a:lnTo>
                <a:lnTo>
                  <a:pt x="5110" y="8444"/>
                </a:lnTo>
                <a:lnTo>
                  <a:pt x="4891" y="8346"/>
                </a:lnTo>
                <a:lnTo>
                  <a:pt x="4697" y="8225"/>
                </a:lnTo>
                <a:lnTo>
                  <a:pt x="4502" y="8103"/>
                </a:lnTo>
                <a:lnTo>
                  <a:pt x="4332" y="7957"/>
                </a:lnTo>
                <a:lnTo>
                  <a:pt x="4186" y="7787"/>
                </a:lnTo>
                <a:lnTo>
                  <a:pt x="4015" y="7616"/>
                </a:lnTo>
                <a:lnTo>
                  <a:pt x="3894" y="7446"/>
                </a:lnTo>
                <a:lnTo>
                  <a:pt x="3772" y="7251"/>
                </a:lnTo>
                <a:lnTo>
                  <a:pt x="3723" y="7105"/>
                </a:lnTo>
                <a:lnTo>
                  <a:pt x="3650" y="6935"/>
                </a:lnTo>
                <a:lnTo>
                  <a:pt x="3602" y="6643"/>
                </a:lnTo>
                <a:lnTo>
                  <a:pt x="3577" y="6327"/>
                </a:lnTo>
                <a:lnTo>
                  <a:pt x="3602" y="6010"/>
                </a:lnTo>
                <a:lnTo>
                  <a:pt x="3699" y="5718"/>
                </a:lnTo>
                <a:lnTo>
                  <a:pt x="3821" y="5426"/>
                </a:lnTo>
                <a:lnTo>
                  <a:pt x="3967" y="5134"/>
                </a:lnTo>
                <a:lnTo>
                  <a:pt x="4161" y="4891"/>
                </a:lnTo>
                <a:lnTo>
                  <a:pt x="4332" y="4696"/>
                </a:lnTo>
                <a:lnTo>
                  <a:pt x="4551" y="4502"/>
                </a:lnTo>
                <a:lnTo>
                  <a:pt x="4794" y="4356"/>
                </a:lnTo>
                <a:lnTo>
                  <a:pt x="5037" y="4210"/>
                </a:lnTo>
                <a:lnTo>
                  <a:pt x="5062" y="4210"/>
                </a:lnTo>
                <a:lnTo>
                  <a:pt x="5110" y="4234"/>
                </a:lnTo>
                <a:lnTo>
                  <a:pt x="5232" y="4234"/>
                </a:lnTo>
                <a:lnTo>
                  <a:pt x="5305" y="4210"/>
                </a:lnTo>
                <a:lnTo>
                  <a:pt x="5548" y="4112"/>
                </a:lnTo>
                <a:lnTo>
                  <a:pt x="5816" y="4039"/>
                </a:lnTo>
                <a:lnTo>
                  <a:pt x="6059" y="4015"/>
                </a:lnTo>
                <a:lnTo>
                  <a:pt x="6303" y="3991"/>
                </a:lnTo>
                <a:close/>
                <a:moveTo>
                  <a:pt x="6254" y="3480"/>
                </a:moveTo>
                <a:lnTo>
                  <a:pt x="5986" y="3504"/>
                </a:lnTo>
                <a:lnTo>
                  <a:pt x="5694" y="3553"/>
                </a:lnTo>
                <a:lnTo>
                  <a:pt x="5427" y="3626"/>
                </a:lnTo>
                <a:lnTo>
                  <a:pt x="5305" y="3650"/>
                </a:lnTo>
                <a:lnTo>
                  <a:pt x="5183" y="3699"/>
                </a:lnTo>
                <a:lnTo>
                  <a:pt x="4916" y="3796"/>
                </a:lnTo>
                <a:lnTo>
                  <a:pt x="4599" y="3966"/>
                </a:lnTo>
                <a:lnTo>
                  <a:pt x="4283" y="4161"/>
                </a:lnTo>
                <a:lnTo>
                  <a:pt x="3991" y="4404"/>
                </a:lnTo>
                <a:lnTo>
                  <a:pt x="3748" y="4672"/>
                </a:lnTo>
                <a:lnTo>
                  <a:pt x="3529" y="4940"/>
                </a:lnTo>
                <a:lnTo>
                  <a:pt x="3359" y="5232"/>
                </a:lnTo>
                <a:lnTo>
                  <a:pt x="3237" y="5572"/>
                </a:lnTo>
                <a:lnTo>
                  <a:pt x="3164" y="5889"/>
                </a:lnTo>
                <a:lnTo>
                  <a:pt x="3115" y="6229"/>
                </a:lnTo>
                <a:lnTo>
                  <a:pt x="3140" y="6570"/>
                </a:lnTo>
                <a:lnTo>
                  <a:pt x="3188" y="6911"/>
                </a:lnTo>
                <a:lnTo>
                  <a:pt x="3261" y="7251"/>
                </a:lnTo>
                <a:lnTo>
                  <a:pt x="3383" y="7495"/>
                </a:lnTo>
                <a:lnTo>
                  <a:pt x="3529" y="7762"/>
                </a:lnTo>
                <a:lnTo>
                  <a:pt x="3699" y="7981"/>
                </a:lnTo>
                <a:lnTo>
                  <a:pt x="3869" y="8200"/>
                </a:lnTo>
                <a:lnTo>
                  <a:pt x="4088" y="8371"/>
                </a:lnTo>
                <a:lnTo>
                  <a:pt x="4307" y="8541"/>
                </a:lnTo>
                <a:lnTo>
                  <a:pt x="4551" y="8711"/>
                </a:lnTo>
                <a:lnTo>
                  <a:pt x="4794" y="8833"/>
                </a:lnTo>
                <a:lnTo>
                  <a:pt x="5062" y="8930"/>
                </a:lnTo>
                <a:lnTo>
                  <a:pt x="5329" y="9028"/>
                </a:lnTo>
                <a:lnTo>
                  <a:pt x="5597" y="9101"/>
                </a:lnTo>
                <a:lnTo>
                  <a:pt x="5889" y="9149"/>
                </a:lnTo>
                <a:lnTo>
                  <a:pt x="6181" y="9174"/>
                </a:lnTo>
                <a:lnTo>
                  <a:pt x="6449" y="9198"/>
                </a:lnTo>
                <a:lnTo>
                  <a:pt x="6741" y="9174"/>
                </a:lnTo>
                <a:lnTo>
                  <a:pt x="7008" y="9149"/>
                </a:lnTo>
                <a:lnTo>
                  <a:pt x="7325" y="9076"/>
                </a:lnTo>
                <a:lnTo>
                  <a:pt x="7617" y="8979"/>
                </a:lnTo>
                <a:lnTo>
                  <a:pt x="7884" y="8833"/>
                </a:lnTo>
                <a:lnTo>
                  <a:pt x="8128" y="8687"/>
                </a:lnTo>
                <a:lnTo>
                  <a:pt x="8347" y="8492"/>
                </a:lnTo>
                <a:lnTo>
                  <a:pt x="8541" y="8273"/>
                </a:lnTo>
                <a:lnTo>
                  <a:pt x="8712" y="8054"/>
                </a:lnTo>
                <a:lnTo>
                  <a:pt x="8858" y="7787"/>
                </a:lnTo>
                <a:lnTo>
                  <a:pt x="8979" y="7543"/>
                </a:lnTo>
                <a:lnTo>
                  <a:pt x="9052" y="7251"/>
                </a:lnTo>
                <a:lnTo>
                  <a:pt x="9125" y="6959"/>
                </a:lnTo>
                <a:lnTo>
                  <a:pt x="9150" y="6667"/>
                </a:lnTo>
                <a:lnTo>
                  <a:pt x="9150" y="6375"/>
                </a:lnTo>
                <a:lnTo>
                  <a:pt x="9125" y="6083"/>
                </a:lnTo>
                <a:lnTo>
                  <a:pt x="9052" y="5791"/>
                </a:lnTo>
                <a:lnTo>
                  <a:pt x="8955" y="5499"/>
                </a:lnTo>
                <a:lnTo>
                  <a:pt x="8858" y="5232"/>
                </a:lnTo>
                <a:lnTo>
                  <a:pt x="8712" y="4988"/>
                </a:lnTo>
                <a:lnTo>
                  <a:pt x="8566" y="4769"/>
                </a:lnTo>
                <a:lnTo>
                  <a:pt x="8395" y="4550"/>
                </a:lnTo>
                <a:lnTo>
                  <a:pt x="8201" y="4356"/>
                </a:lnTo>
                <a:lnTo>
                  <a:pt x="7982" y="4161"/>
                </a:lnTo>
                <a:lnTo>
                  <a:pt x="7763" y="3991"/>
                </a:lnTo>
                <a:lnTo>
                  <a:pt x="7544" y="3845"/>
                </a:lnTo>
                <a:lnTo>
                  <a:pt x="7300" y="3723"/>
                </a:lnTo>
                <a:lnTo>
                  <a:pt x="7033" y="3626"/>
                </a:lnTo>
                <a:lnTo>
                  <a:pt x="6789" y="3553"/>
                </a:lnTo>
                <a:lnTo>
                  <a:pt x="6522" y="3504"/>
                </a:lnTo>
                <a:lnTo>
                  <a:pt x="6254" y="3480"/>
                </a:lnTo>
                <a:close/>
                <a:moveTo>
                  <a:pt x="6303" y="536"/>
                </a:moveTo>
                <a:lnTo>
                  <a:pt x="6668" y="560"/>
                </a:lnTo>
                <a:lnTo>
                  <a:pt x="7033" y="633"/>
                </a:lnTo>
                <a:lnTo>
                  <a:pt x="7422" y="706"/>
                </a:lnTo>
                <a:lnTo>
                  <a:pt x="7763" y="828"/>
                </a:lnTo>
                <a:lnTo>
                  <a:pt x="8128" y="949"/>
                </a:lnTo>
                <a:lnTo>
                  <a:pt x="8468" y="1095"/>
                </a:lnTo>
                <a:lnTo>
                  <a:pt x="8809" y="1266"/>
                </a:lnTo>
                <a:lnTo>
                  <a:pt x="9125" y="1460"/>
                </a:lnTo>
                <a:lnTo>
                  <a:pt x="9442" y="1679"/>
                </a:lnTo>
                <a:lnTo>
                  <a:pt x="9734" y="1898"/>
                </a:lnTo>
                <a:lnTo>
                  <a:pt x="10026" y="2166"/>
                </a:lnTo>
                <a:lnTo>
                  <a:pt x="10050" y="2287"/>
                </a:lnTo>
                <a:lnTo>
                  <a:pt x="10074" y="2409"/>
                </a:lnTo>
                <a:lnTo>
                  <a:pt x="10196" y="2798"/>
                </a:lnTo>
                <a:lnTo>
                  <a:pt x="10220" y="2847"/>
                </a:lnTo>
                <a:lnTo>
                  <a:pt x="10269" y="2871"/>
                </a:lnTo>
                <a:lnTo>
                  <a:pt x="10342" y="2896"/>
                </a:lnTo>
                <a:lnTo>
                  <a:pt x="10391" y="2896"/>
                </a:lnTo>
                <a:lnTo>
                  <a:pt x="10439" y="2871"/>
                </a:lnTo>
                <a:lnTo>
                  <a:pt x="10464" y="2847"/>
                </a:lnTo>
                <a:lnTo>
                  <a:pt x="10488" y="2798"/>
                </a:lnTo>
                <a:lnTo>
                  <a:pt x="10512" y="2677"/>
                </a:lnTo>
                <a:lnTo>
                  <a:pt x="10585" y="2774"/>
                </a:lnTo>
                <a:lnTo>
                  <a:pt x="10537" y="3090"/>
                </a:lnTo>
                <a:lnTo>
                  <a:pt x="10537" y="3261"/>
                </a:lnTo>
                <a:lnTo>
                  <a:pt x="10561" y="3334"/>
                </a:lnTo>
                <a:lnTo>
                  <a:pt x="10610" y="3382"/>
                </a:lnTo>
                <a:lnTo>
                  <a:pt x="10634" y="3431"/>
                </a:lnTo>
                <a:lnTo>
                  <a:pt x="10683" y="3407"/>
                </a:lnTo>
                <a:lnTo>
                  <a:pt x="10756" y="3382"/>
                </a:lnTo>
                <a:lnTo>
                  <a:pt x="10804" y="3309"/>
                </a:lnTo>
                <a:lnTo>
                  <a:pt x="10877" y="3163"/>
                </a:lnTo>
                <a:lnTo>
                  <a:pt x="10877" y="3188"/>
                </a:lnTo>
                <a:lnTo>
                  <a:pt x="10950" y="3285"/>
                </a:lnTo>
                <a:lnTo>
                  <a:pt x="10853" y="3553"/>
                </a:lnTo>
                <a:lnTo>
                  <a:pt x="10804" y="3674"/>
                </a:lnTo>
                <a:lnTo>
                  <a:pt x="10756" y="3796"/>
                </a:lnTo>
                <a:lnTo>
                  <a:pt x="10756" y="3893"/>
                </a:lnTo>
                <a:lnTo>
                  <a:pt x="10804" y="4015"/>
                </a:lnTo>
                <a:lnTo>
                  <a:pt x="10829" y="4088"/>
                </a:lnTo>
                <a:lnTo>
                  <a:pt x="10902" y="4112"/>
                </a:lnTo>
                <a:lnTo>
                  <a:pt x="10975" y="4112"/>
                </a:lnTo>
                <a:lnTo>
                  <a:pt x="11023" y="4088"/>
                </a:lnTo>
                <a:lnTo>
                  <a:pt x="11096" y="4039"/>
                </a:lnTo>
                <a:lnTo>
                  <a:pt x="11169" y="3966"/>
                </a:lnTo>
                <a:lnTo>
                  <a:pt x="11242" y="3820"/>
                </a:lnTo>
                <a:lnTo>
                  <a:pt x="11340" y="4039"/>
                </a:lnTo>
                <a:lnTo>
                  <a:pt x="11194" y="4307"/>
                </a:lnTo>
                <a:lnTo>
                  <a:pt x="11048" y="4575"/>
                </a:lnTo>
                <a:lnTo>
                  <a:pt x="11023" y="4696"/>
                </a:lnTo>
                <a:lnTo>
                  <a:pt x="11023" y="4794"/>
                </a:lnTo>
                <a:lnTo>
                  <a:pt x="11048" y="4867"/>
                </a:lnTo>
                <a:lnTo>
                  <a:pt x="11121" y="4915"/>
                </a:lnTo>
                <a:lnTo>
                  <a:pt x="11169" y="4915"/>
                </a:lnTo>
                <a:lnTo>
                  <a:pt x="11218" y="4891"/>
                </a:lnTo>
                <a:lnTo>
                  <a:pt x="11340" y="4794"/>
                </a:lnTo>
                <a:lnTo>
                  <a:pt x="11510" y="4575"/>
                </a:lnTo>
                <a:lnTo>
                  <a:pt x="11534" y="4550"/>
                </a:lnTo>
                <a:lnTo>
                  <a:pt x="11607" y="4818"/>
                </a:lnTo>
                <a:lnTo>
                  <a:pt x="11510" y="4940"/>
                </a:lnTo>
                <a:lnTo>
                  <a:pt x="11388" y="5061"/>
                </a:lnTo>
                <a:lnTo>
                  <a:pt x="11291" y="5183"/>
                </a:lnTo>
                <a:lnTo>
                  <a:pt x="11218" y="5280"/>
                </a:lnTo>
                <a:lnTo>
                  <a:pt x="11096" y="5524"/>
                </a:lnTo>
                <a:lnTo>
                  <a:pt x="11072" y="5548"/>
                </a:lnTo>
                <a:lnTo>
                  <a:pt x="11096" y="5572"/>
                </a:lnTo>
                <a:lnTo>
                  <a:pt x="11121" y="5597"/>
                </a:lnTo>
                <a:lnTo>
                  <a:pt x="11145" y="5572"/>
                </a:lnTo>
                <a:lnTo>
                  <a:pt x="11388" y="5475"/>
                </a:lnTo>
                <a:lnTo>
                  <a:pt x="11510" y="5402"/>
                </a:lnTo>
                <a:lnTo>
                  <a:pt x="11631" y="5305"/>
                </a:lnTo>
                <a:lnTo>
                  <a:pt x="11680" y="5256"/>
                </a:lnTo>
                <a:lnTo>
                  <a:pt x="11729" y="5499"/>
                </a:lnTo>
                <a:lnTo>
                  <a:pt x="11364" y="5840"/>
                </a:lnTo>
                <a:lnTo>
                  <a:pt x="11048" y="6229"/>
                </a:lnTo>
                <a:lnTo>
                  <a:pt x="11023" y="6278"/>
                </a:lnTo>
                <a:lnTo>
                  <a:pt x="11048" y="6327"/>
                </a:lnTo>
                <a:lnTo>
                  <a:pt x="11072" y="6351"/>
                </a:lnTo>
                <a:lnTo>
                  <a:pt x="11121" y="6351"/>
                </a:lnTo>
                <a:lnTo>
                  <a:pt x="11291" y="6254"/>
                </a:lnTo>
                <a:lnTo>
                  <a:pt x="11461" y="6156"/>
                </a:lnTo>
                <a:lnTo>
                  <a:pt x="11753" y="5913"/>
                </a:lnTo>
                <a:lnTo>
                  <a:pt x="11753" y="6302"/>
                </a:lnTo>
                <a:lnTo>
                  <a:pt x="11631" y="6424"/>
                </a:lnTo>
                <a:lnTo>
                  <a:pt x="11534" y="6546"/>
                </a:lnTo>
                <a:lnTo>
                  <a:pt x="11412" y="6692"/>
                </a:lnTo>
                <a:lnTo>
                  <a:pt x="11291" y="6789"/>
                </a:lnTo>
                <a:lnTo>
                  <a:pt x="11048" y="6935"/>
                </a:lnTo>
                <a:lnTo>
                  <a:pt x="10999" y="6984"/>
                </a:lnTo>
                <a:lnTo>
                  <a:pt x="10950" y="7032"/>
                </a:lnTo>
                <a:lnTo>
                  <a:pt x="10926" y="7105"/>
                </a:lnTo>
                <a:lnTo>
                  <a:pt x="10950" y="7154"/>
                </a:lnTo>
                <a:lnTo>
                  <a:pt x="11023" y="7203"/>
                </a:lnTo>
                <a:lnTo>
                  <a:pt x="11096" y="7251"/>
                </a:lnTo>
                <a:lnTo>
                  <a:pt x="11169" y="7251"/>
                </a:lnTo>
                <a:lnTo>
                  <a:pt x="11267" y="7227"/>
                </a:lnTo>
                <a:lnTo>
                  <a:pt x="11437" y="7178"/>
                </a:lnTo>
                <a:lnTo>
                  <a:pt x="11583" y="7081"/>
                </a:lnTo>
                <a:lnTo>
                  <a:pt x="11704" y="6984"/>
                </a:lnTo>
                <a:lnTo>
                  <a:pt x="11631" y="7470"/>
                </a:lnTo>
                <a:lnTo>
                  <a:pt x="11583" y="7470"/>
                </a:lnTo>
                <a:lnTo>
                  <a:pt x="11534" y="7495"/>
                </a:lnTo>
                <a:lnTo>
                  <a:pt x="11291" y="7665"/>
                </a:lnTo>
                <a:lnTo>
                  <a:pt x="11023" y="7811"/>
                </a:lnTo>
                <a:lnTo>
                  <a:pt x="10902" y="7884"/>
                </a:lnTo>
                <a:lnTo>
                  <a:pt x="10804" y="7957"/>
                </a:lnTo>
                <a:lnTo>
                  <a:pt x="10731" y="8054"/>
                </a:lnTo>
                <a:lnTo>
                  <a:pt x="10707" y="8103"/>
                </a:lnTo>
                <a:lnTo>
                  <a:pt x="10707" y="8176"/>
                </a:lnTo>
                <a:lnTo>
                  <a:pt x="10707" y="8200"/>
                </a:lnTo>
                <a:lnTo>
                  <a:pt x="10853" y="8200"/>
                </a:lnTo>
                <a:lnTo>
                  <a:pt x="10950" y="8176"/>
                </a:lnTo>
                <a:lnTo>
                  <a:pt x="11194" y="8079"/>
                </a:lnTo>
                <a:lnTo>
                  <a:pt x="11534" y="7933"/>
                </a:lnTo>
                <a:lnTo>
                  <a:pt x="11437" y="8273"/>
                </a:lnTo>
                <a:lnTo>
                  <a:pt x="11340" y="8298"/>
                </a:lnTo>
                <a:lnTo>
                  <a:pt x="11242" y="8322"/>
                </a:lnTo>
                <a:lnTo>
                  <a:pt x="11072" y="8419"/>
                </a:lnTo>
                <a:lnTo>
                  <a:pt x="10829" y="8541"/>
                </a:lnTo>
                <a:lnTo>
                  <a:pt x="10561" y="8614"/>
                </a:lnTo>
                <a:lnTo>
                  <a:pt x="10537" y="8638"/>
                </a:lnTo>
                <a:lnTo>
                  <a:pt x="10512" y="8663"/>
                </a:lnTo>
                <a:lnTo>
                  <a:pt x="10537" y="8687"/>
                </a:lnTo>
                <a:lnTo>
                  <a:pt x="10561" y="8711"/>
                </a:lnTo>
                <a:lnTo>
                  <a:pt x="10731" y="8736"/>
                </a:lnTo>
                <a:lnTo>
                  <a:pt x="10926" y="8736"/>
                </a:lnTo>
                <a:lnTo>
                  <a:pt x="11121" y="8711"/>
                </a:lnTo>
                <a:lnTo>
                  <a:pt x="11315" y="8663"/>
                </a:lnTo>
                <a:lnTo>
                  <a:pt x="11169" y="9028"/>
                </a:lnTo>
                <a:lnTo>
                  <a:pt x="10926" y="9028"/>
                </a:lnTo>
                <a:lnTo>
                  <a:pt x="10683" y="9052"/>
                </a:lnTo>
                <a:lnTo>
                  <a:pt x="10439" y="9125"/>
                </a:lnTo>
                <a:lnTo>
                  <a:pt x="10220" y="9198"/>
                </a:lnTo>
                <a:lnTo>
                  <a:pt x="10196" y="9222"/>
                </a:lnTo>
                <a:lnTo>
                  <a:pt x="10196" y="9247"/>
                </a:lnTo>
                <a:lnTo>
                  <a:pt x="10220" y="9271"/>
                </a:lnTo>
                <a:lnTo>
                  <a:pt x="10245" y="9295"/>
                </a:lnTo>
                <a:lnTo>
                  <a:pt x="10488" y="9295"/>
                </a:lnTo>
                <a:lnTo>
                  <a:pt x="10731" y="9320"/>
                </a:lnTo>
                <a:lnTo>
                  <a:pt x="11048" y="9368"/>
                </a:lnTo>
                <a:lnTo>
                  <a:pt x="10853" y="9757"/>
                </a:lnTo>
                <a:lnTo>
                  <a:pt x="10561" y="9733"/>
                </a:lnTo>
                <a:lnTo>
                  <a:pt x="10245" y="9709"/>
                </a:lnTo>
                <a:lnTo>
                  <a:pt x="10099" y="9709"/>
                </a:lnTo>
                <a:lnTo>
                  <a:pt x="9977" y="9733"/>
                </a:lnTo>
                <a:lnTo>
                  <a:pt x="9904" y="9782"/>
                </a:lnTo>
                <a:lnTo>
                  <a:pt x="9880" y="9806"/>
                </a:lnTo>
                <a:lnTo>
                  <a:pt x="9880" y="9830"/>
                </a:lnTo>
                <a:lnTo>
                  <a:pt x="9928" y="9928"/>
                </a:lnTo>
                <a:lnTo>
                  <a:pt x="9977" y="10001"/>
                </a:lnTo>
                <a:lnTo>
                  <a:pt x="10050" y="10074"/>
                </a:lnTo>
                <a:lnTo>
                  <a:pt x="10147" y="10122"/>
                </a:lnTo>
                <a:lnTo>
                  <a:pt x="10391" y="10171"/>
                </a:lnTo>
                <a:lnTo>
                  <a:pt x="10610" y="10220"/>
                </a:lnTo>
                <a:lnTo>
                  <a:pt x="10439" y="10512"/>
                </a:lnTo>
                <a:lnTo>
                  <a:pt x="10439" y="10439"/>
                </a:lnTo>
                <a:lnTo>
                  <a:pt x="10391" y="10390"/>
                </a:lnTo>
                <a:lnTo>
                  <a:pt x="10342" y="10341"/>
                </a:lnTo>
                <a:lnTo>
                  <a:pt x="10220" y="10293"/>
                </a:lnTo>
                <a:lnTo>
                  <a:pt x="9977" y="10268"/>
                </a:lnTo>
                <a:lnTo>
                  <a:pt x="9709" y="10220"/>
                </a:lnTo>
                <a:lnTo>
                  <a:pt x="9588" y="10220"/>
                </a:lnTo>
                <a:lnTo>
                  <a:pt x="9466" y="10244"/>
                </a:lnTo>
                <a:lnTo>
                  <a:pt x="9417" y="10268"/>
                </a:lnTo>
                <a:lnTo>
                  <a:pt x="9393" y="10317"/>
                </a:lnTo>
                <a:lnTo>
                  <a:pt x="9393" y="10366"/>
                </a:lnTo>
                <a:lnTo>
                  <a:pt x="9417" y="10414"/>
                </a:lnTo>
                <a:lnTo>
                  <a:pt x="9515" y="10487"/>
                </a:lnTo>
                <a:lnTo>
                  <a:pt x="9636" y="10560"/>
                </a:lnTo>
                <a:lnTo>
                  <a:pt x="9880" y="10633"/>
                </a:lnTo>
                <a:lnTo>
                  <a:pt x="10123" y="10682"/>
                </a:lnTo>
                <a:lnTo>
                  <a:pt x="10245" y="10682"/>
                </a:lnTo>
                <a:lnTo>
                  <a:pt x="10366" y="10633"/>
                </a:lnTo>
                <a:lnTo>
                  <a:pt x="10001" y="11242"/>
                </a:lnTo>
                <a:lnTo>
                  <a:pt x="9782" y="11169"/>
                </a:lnTo>
                <a:lnTo>
                  <a:pt x="9588" y="11144"/>
                </a:lnTo>
                <a:lnTo>
                  <a:pt x="9417" y="11096"/>
                </a:lnTo>
                <a:lnTo>
                  <a:pt x="9247" y="11071"/>
                </a:lnTo>
                <a:lnTo>
                  <a:pt x="9052" y="11047"/>
                </a:lnTo>
                <a:lnTo>
                  <a:pt x="8882" y="11096"/>
                </a:lnTo>
                <a:lnTo>
                  <a:pt x="8858" y="11120"/>
                </a:lnTo>
                <a:lnTo>
                  <a:pt x="8833" y="11169"/>
                </a:lnTo>
                <a:lnTo>
                  <a:pt x="8833" y="11193"/>
                </a:lnTo>
                <a:lnTo>
                  <a:pt x="8858" y="11242"/>
                </a:lnTo>
                <a:lnTo>
                  <a:pt x="9052" y="11315"/>
                </a:lnTo>
                <a:lnTo>
                  <a:pt x="9223" y="11363"/>
                </a:lnTo>
                <a:lnTo>
                  <a:pt x="9588" y="11485"/>
                </a:lnTo>
                <a:lnTo>
                  <a:pt x="9782" y="11558"/>
                </a:lnTo>
                <a:lnTo>
                  <a:pt x="9490" y="11996"/>
                </a:lnTo>
                <a:lnTo>
                  <a:pt x="9344" y="11923"/>
                </a:lnTo>
                <a:lnTo>
                  <a:pt x="9223" y="11874"/>
                </a:lnTo>
                <a:lnTo>
                  <a:pt x="8931" y="11801"/>
                </a:lnTo>
                <a:lnTo>
                  <a:pt x="8566" y="11704"/>
                </a:lnTo>
                <a:lnTo>
                  <a:pt x="8371" y="11655"/>
                </a:lnTo>
                <a:lnTo>
                  <a:pt x="8176" y="11655"/>
                </a:lnTo>
                <a:lnTo>
                  <a:pt x="8103" y="11680"/>
                </a:lnTo>
                <a:lnTo>
                  <a:pt x="8079" y="11728"/>
                </a:lnTo>
                <a:lnTo>
                  <a:pt x="8055" y="11801"/>
                </a:lnTo>
                <a:lnTo>
                  <a:pt x="8103" y="11850"/>
                </a:lnTo>
                <a:lnTo>
                  <a:pt x="8249" y="11947"/>
                </a:lnTo>
                <a:lnTo>
                  <a:pt x="8395" y="12045"/>
                </a:lnTo>
                <a:lnTo>
                  <a:pt x="8736" y="12166"/>
                </a:lnTo>
                <a:lnTo>
                  <a:pt x="8979" y="12239"/>
                </a:lnTo>
                <a:lnTo>
                  <a:pt x="9247" y="12312"/>
                </a:lnTo>
                <a:lnTo>
                  <a:pt x="9004" y="12629"/>
                </a:lnTo>
                <a:lnTo>
                  <a:pt x="8712" y="12580"/>
                </a:lnTo>
                <a:lnTo>
                  <a:pt x="8420" y="12531"/>
                </a:lnTo>
                <a:lnTo>
                  <a:pt x="8201" y="12458"/>
                </a:lnTo>
                <a:lnTo>
                  <a:pt x="8006" y="12361"/>
                </a:lnTo>
                <a:lnTo>
                  <a:pt x="7787" y="12239"/>
                </a:lnTo>
                <a:lnTo>
                  <a:pt x="7592" y="12142"/>
                </a:lnTo>
                <a:lnTo>
                  <a:pt x="7544" y="12142"/>
                </a:lnTo>
                <a:lnTo>
                  <a:pt x="7495" y="12166"/>
                </a:lnTo>
                <a:lnTo>
                  <a:pt x="7495" y="12215"/>
                </a:lnTo>
                <a:lnTo>
                  <a:pt x="7471" y="12264"/>
                </a:lnTo>
                <a:lnTo>
                  <a:pt x="7519" y="12385"/>
                </a:lnTo>
                <a:lnTo>
                  <a:pt x="7592" y="12507"/>
                </a:lnTo>
                <a:lnTo>
                  <a:pt x="7690" y="12604"/>
                </a:lnTo>
                <a:lnTo>
                  <a:pt x="7811" y="12677"/>
                </a:lnTo>
                <a:lnTo>
                  <a:pt x="8055" y="12823"/>
                </a:lnTo>
                <a:lnTo>
                  <a:pt x="8298" y="12921"/>
                </a:lnTo>
                <a:lnTo>
                  <a:pt x="8493" y="12994"/>
                </a:lnTo>
                <a:lnTo>
                  <a:pt x="8687" y="13018"/>
                </a:lnTo>
                <a:lnTo>
                  <a:pt x="8371" y="13407"/>
                </a:lnTo>
                <a:lnTo>
                  <a:pt x="8274" y="13310"/>
                </a:lnTo>
                <a:lnTo>
                  <a:pt x="8152" y="13261"/>
                </a:lnTo>
                <a:lnTo>
                  <a:pt x="7909" y="13188"/>
                </a:lnTo>
                <a:lnTo>
                  <a:pt x="7471" y="12994"/>
                </a:lnTo>
                <a:lnTo>
                  <a:pt x="7252" y="12921"/>
                </a:lnTo>
                <a:lnTo>
                  <a:pt x="7033" y="12896"/>
                </a:lnTo>
                <a:lnTo>
                  <a:pt x="7008" y="12896"/>
                </a:lnTo>
                <a:lnTo>
                  <a:pt x="7008" y="12945"/>
                </a:lnTo>
                <a:lnTo>
                  <a:pt x="7057" y="13042"/>
                </a:lnTo>
                <a:lnTo>
                  <a:pt x="7130" y="13115"/>
                </a:lnTo>
                <a:lnTo>
                  <a:pt x="7300" y="13261"/>
                </a:lnTo>
                <a:lnTo>
                  <a:pt x="7495" y="13359"/>
                </a:lnTo>
                <a:lnTo>
                  <a:pt x="7690" y="13456"/>
                </a:lnTo>
                <a:lnTo>
                  <a:pt x="7909" y="13578"/>
                </a:lnTo>
                <a:lnTo>
                  <a:pt x="8006" y="13626"/>
                </a:lnTo>
                <a:lnTo>
                  <a:pt x="8128" y="13675"/>
                </a:lnTo>
                <a:lnTo>
                  <a:pt x="7836" y="14016"/>
                </a:lnTo>
                <a:lnTo>
                  <a:pt x="7665" y="13967"/>
                </a:lnTo>
                <a:lnTo>
                  <a:pt x="7179" y="13724"/>
                </a:lnTo>
                <a:lnTo>
                  <a:pt x="6814" y="13553"/>
                </a:lnTo>
                <a:lnTo>
                  <a:pt x="6619" y="13480"/>
                </a:lnTo>
                <a:lnTo>
                  <a:pt x="6424" y="13480"/>
                </a:lnTo>
                <a:lnTo>
                  <a:pt x="6400" y="13505"/>
                </a:lnTo>
                <a:lnTo>
                  <a:pt x="6400" y="13553"/>
                </a:lnTo>
                <a:lnTo>
                  <a:pt x="6449" y="13651"/>
                </a:lnTo>
                <a:lnTo>
                  <a:pt x="6497" y="13724"/>
                </a:lnTo>
                <a:lnTo>
                  <a:pt x="6595" y="13821"/>
                </a:lnTo>
                <a:lnTo>
                  <a:pt x="6692" y="13894"/>
                </a:lnTo>
                <a:lnTo>
                  <a:pt x="6887" y="14016"/>
                </a:lnTo>
                <a:lnTo>
                  <a:pt x="7081" y="14137"/>
                </a:lnTo>
                <a:lnTo>
                  <a:pt x="7276" y="14235"/>
                </a:lnTo>
                <a:lnTo>
                  <a:pt x="7519" y="14381"/>
                </a:lnTo>
                <a:lnTo>
                  <a:pt x="7106" y="14843"/>
                </a:lnTo>
                <a:lnTo>
                  <a:pt x="6814" y="14697"/>
                </a:lnTo>
                <a:lnTo>
                  <a:pt x="6546" y="14527"/>
                </a:lnTo>
                <a:lnTo>
                  <a:pt x="6376" y="14405"/>
                </a:lnTo>
                <a:lnTo>
                  <a:pt x="6230" y="14259"/>
                </a:lnTo>
                <a:lnTo>
                  <a:pt x="6157" y="14162"/>
                </a:lnTo>
                <a:lnTo>
                  <a:pt x="6035" y="14064"/>
                </a:lnTo>
                <a:lnTo>
                  <a:pt x="5962" y="14064"/>
                </a:lnTo>
                <a:lnTo>
                  <a:pt x="5913" y="14089"/>
                </a:lnTo>
                <a:lnTo>
                  <a:pt x="5840" y="14186"/>
                </a:lnTo>
                <a:lnTo>
                  <a:pt x="5840" y="14283"/>
                </a:lnTo>
                <a:lnTo>
                  <a:pt x="5865" y="14381"/>
                </a:lnTo>
                <a:lnTo>
                  <a:pt x="5913" y="14478"/>
                </a:lnTo>
                <a:lnTo>
                  <a:pt x="6059" y="14673"/>
                </a:lnTo>
                <a:lnTo>
                  <a:pt x="6205" y="14794"/>
                </a:lnTo>
                <a:lnTo>
                  <a:pt x="6449" y="15013"/>
                </a:lnTo>
                <a:lnTo>
                  <a:pt x="6595" y="15135"/>
                </a:lnTo>
                <a:lnTo>
                  <a:pt x="6765" y="15208"/>
                </a:lnTo>
                <a:lnTo>
                  <a:pt x="6132" y="15816"/>
                </a:lnTo>
                <a:lnTo>
                  <a:pt x="5986" y="15573"/>
                </a:lnTo>
                <a:lnTo>
                  <a:pt x="5792" y="15354"/>
                </a:lnTo>
                <a:lnTo>
                  <a:pt x="5402" y="14916"/>
                </a:lnTo>
                <a:lnTo>
                  <a:pt x="5013" y="14527"/>
                </a:lnTo>
                <a:lnTo>
                  <a:pt x="4818" y="14332"/>
                </a:lnTo>
                <a:lnTo>
                  <a:pt x="4648" y="14113"/>
                </a:lnTo>
                <a:lnTo>
                  <a:pt x="4332" y="13724"/>
                </a:lnTo>
                <a:lnTo>
                  <a:pt x="3991" y="13359"/>
                </a:lnTo>
                <a:lnTo>
                  <a:pt x="3310" y="12629"/>
                </a:lnTo>
                <a:lnTo>
                  <a:pt x="2969" y="12264"/>
                </a:lnTo>
                <a:lnTo>
                  <a:pt x="2653" y="11874"/>
                </a:lnTo>
                <a:lnTo>
                  <a:pt x="2361" y="11485"/>
                </a:lnTo>
                <a:lnTo>
                  <a:pt x="2069" y="11071"/>
                </a:lnTo>
                <a:lnTo>
                  <a:pt x="1704" y="10439"/>
                </a:lnTo>
                <a:lnTo>
                  <a:pt x="1363" y="9757"/>
                </a:lnTo>
                <a:lnTo>
                  <a:pt x="1096" y="9052"/>
                </a:lnTo>
                <a:lnTo>
                  <a:pt x="974" y="8711"/>
                </a:lnTo>
                <a:lnTo>
                  <a:pt x="877" y="8346"/>
                </a:lnTo>
                <a:lnTo>
                  <a:pt x="779" y="7981"/>
                </a:lnTo>
                <a:lnTo>
                  <a:pt x="706" y="7616"/>
                </a:lnTo>
                <a:lnTo>
                  <a:pt x="633" y="7251"/>
                </a:lnTo>
                <a:lnTo>
                  <a:pt x="609" y="6862"/>
                </a:lnTo>
                <a:lnTo>
                  <a:pt x="585" y="6497"/>
                </a:lnTo>
                <a:lnTo>
                  <a:pt x="585" y="6132"/>
                </a:lnTo>
                <a:lnTo>
                  <a:pt x="585" y="5743"/>
                </a:lnTo>
                <a:lnTo>
                  <a:pt x="609" y="5378"/>
                </a:lnTo>
                <a:lnTo>
                  <a:pt x="682" y="4988"/>
                </a:lnTo>
                <a:lnTo>
                  <a:pt x="755" y="4599"/>
                </a:lnTo>
                <a:lnTo>
                  <a:pt x="877" y="4210"/>
                </a:lnTo>
                <a:lnTo>
                  <a:pt x="1023" y="3845"/>
                </a:lnTo>
                <a:lnTo>
                  <a:pt x="1193" y="3504"/>
                </a:lnTo>
                <a:lnTo>
                  <a:pt x="1363" y="3163"/>
                </a:lnTo>
                <a:lnTo>
                  <a:pt x="1582" y="2823"/>
                </a:lnTo>
                <a:lnTo>
                  <a:pt x="1826" y="2506"/>
                </a:lnTo>
                <a:lnTo>
                  <a:pt x="2093" y="2214"/>
                </a:lnTo>
                <a:lnTo>
                  <a:pt x="2361" y="1947"/>
                </a:lnTo>
                <a:lnTo>
                  <a:pt x="2653" y="1679"/>
                </a:lnTo>
                <a:lnTo>
                  <a:pt x="2969" y="1460"/>
                </a:lnTo>
                <a:lnTo>
                  <a:pt x="3310" y="1241"/>
                </a:lnTo>
                <a:lnTo>
                  <a:pt x="3650" y="1047"/>
                </a:lnTo>
                <a:lnTo>
                  <a:pt x="4015" y="901"/>
                </a:lnTo>
                <a:lnTo>
                  <a:pt x="4405" y="755"/>
                </a:lnTo>
                <a:lnTo>
                  <a:pt x="4770" y="657"/>
                </a:lnTo>
                <a:lnTo>
                  <a:pt x="5159" y="584"/>
                </a:lnTo>
                <a:lnTo>
                  <a:pt x="5524" y="536"/>
                </a:lnTo>
                <a:close/>
                <a:moveTo>
                  <a:pt x="5646" y="0"/>
                </a:moveTo>
                <a:lnTo>
                  <a:pt x="5256" y="49"/>
                </a:lnTo>
                <a:lnTo>
                  <a:pt x="4843" y="98"/>
                </a:lnTo>
                <a:lnTo>
                  <a:pt x="4453" y="195"/>
                </a:lnTo>
                <a:lnTo>
                  <a:pt x="4088" y="317"/>
                </a:lnTo>
                <a:lnTo>
                  <a:pt x="3723" y="438"/>
                </a:lnTo>
                <a:lnTo>
                  <a:pt x="3359" y="609"/>
                </a:lnTo>
                <a:lnTo>
                  <a:pt x="2994" y="803"/>
                </a:lnTo>
                <a:lnTo>
                  <a:pt x="2653" y="998"/>
                </a:lnTo>
                <a:lnTo>
                  <a:pt x="2337" y="1241"/>
                </a:lnTo>
                <a:lnTo>
                  <a:pt x="2020" y="1509"/>
                </a:lnTo>
                <a:lnTo>
                  <a:pt x="1728" y="1776"/>
                </a:lnTo>
                <a:lnTo>
                  <a:pt x="1461" y="2093"/>
                </a:lnTo>
                <a:lnTo>
                  <a:pt x="1193" y="2409"/>
                </a:lnTo>
                <a:lnTo>
                  <a:pt x="925" y="2798"/>
                </a:lnTo>
                <a:lnTo>
                  <a:pt x="682" y="3188"/>
                </a:lnTo>
                <a:lnTo>
                  <a:pt x="487" y="3601"/>
                </a:lnTo>
                <a:lnTo>
                  <a:pt x="341" y="4015"/>
                </a:lnTo>
                <a:lnTo>
                  <a:pt x="220" y="4453"/>
                </a:lnTo>
                <a:lnTo>
                  <a:pt x="122" y="4891"/>
                </a:lnTo>
                <a:lnTo>
                  <a:pt x="49" y="5329"/>
                </a:lnTo>
                <a:lnTo>
                  <a:pt x="25" y="5791"/>
                </a:lnTo>
                <a:lnTo>
                  <a:pt x="1" y="6254"/>
                </a:lnTo>
                <a:lnTo>
                  <a:pt x="25" y="6692"/>
                </a:lnTo>
                <a:lnTo>
                  <a:pt x="74" y="7154"/>
                </a:lnTo>
                <a:lnTo>
                  <a:pt x="122" y="7616"/>
                </a:lnTo>
                <a:lnTo>
                  <a:pt x="220" y="8054"/>
                </a:lnTo>
                <a:lnTo>
                  <a:pt x="317" y="8492"/>
                </a:lnTo>
                <a:lnTo>
                  <a:pt x="463" y="8930"/>
                </a:lnTo>
                <a:lnTo>
                  <a:pt x="609" y="9368"/>
                </a:lnTo>
                <a:lnTo>
                  <a:pt x="779" y="9806"/>
                </a:lnTo>
                <a:lnTo>
                  <a:pt x="974" y="10244"/>
                </a:lnTo>
                <a:lnTo>
                  <a:pt x="1193" y="10682"/>
                </a:lnTo>
                <a:lnTo>
                  <a:pt x="1412" y="11096"/>
                </a:lnTo>
                <a:lnTo>
                  <a:pt x="1680" y="11509"/>
                </a:lnTo>
                <a:lnTo>
                  <a:pt x="1947" y="11899"/>
                </a:lnTo>
                <a:lnTo>
                  <a:pt x="2239" y="12288"/>
                </a:lnTo>
                <a:lnTo>
                  <a:pt x="2531" y="12677"/>
                </a:lnTo>
                <a:lnTo>
                  <a:pt x="2969" y="13213"/>
                </a:lnTo>
                <a:lnTo>
                  <a:pt x="3407" y="13748"/>
                </a:lnTo>
                <a:lnTo>
                  <a:pt x="3626" y="14040"/>
                </a:lnTo>
                <a:lnTo>
                  <a:pt x="3869" y="14283"/>
                </a:lnTo>
                <a:lnTo>
                  <a:pt x="4113" y="14527"/>
                </a:lnTo>
                <a:lnTo>
                  <a:pt x="4380" y="14746"/>
                </a:lnTo>
                <a:lnTo>
                  <a:pt x="4502" y="14867"/>
                </a:lnTo>
                <a:lnTo>
                  <a:pt x="4697" y="15086"/>
                </a:lnTo>
                <a:lnTo>
                  <a:pt x="5159" y="15622"/>
                </a:lnTo>
                <a:lnTo>
                  <a:pt x="5621" y="16133"/>
                </a:lnTo>
                <a:lnTo>
                  <a:pt x="5792" y="16303"/>
                </a:lnTo>
                <a:lnTo>
                  <a:pt x="5865" y="16352"/>
                </a:lnTo>
                <a:lnTo>
                  <a:pt x="5913" y="16352"/>
                </a:lnTo>
                <a:lnTo>
                  <a:pt x="6084" y="16327"/>
                </a:lnTo>
                <a:lnTo>
                  <a:pt x="6230" y="16279"/>
                </a:lnTo>
                <a:lnTo>
                  <a:pt x="6351" y="16230"/>
                </a:lnTo>
                <a:lnTo>
                  <a:pt x="6473" y="16157"/>
                </a:lnTo>
                <a:lnTo>
                  <a:pt x="6716" y="15962"/>
                </a:lnTo>
                <a:lnTo>
                  <a:pt x="6911" y="15743"/>
                </a:lnTo>
                <a:lnTo>
                  <a:pt x="8176" y="14259"/>
                </a:lnTo>
                <a:lnTo>
                  <a:pt x="8833" y="13480"/>
                </a:lnTo>
                <a:lnTo>
                  <a:pt x="9466" y="12677"/>
                </a:lnTo>
                <a:lnTo>
                  <a:pt x="10074" y="11874"/>
                </a:lnTo>
                <a:lnTo>
                  <a:pt x="10634" y="11023"/>
                </a:lnTo>
                <a:lnTo>
                  <a:pt x="10877" y="10609"/>
                </a:lnTo>
                <a:lnTo>
                  <a:pt x="11121" y="10195"/>
                </a:lnTo>
                <a:lnTo>
                  <a:pt x="11340" y="9782"/>
                </a:lnTo>
                <a:lnTo>
                  <a:pt x="11534" y="9344"/>
                </a:lnTo>
                <a:lnTo>
                  <a:pt x="11704" y="8930"/>
                </a:lnTo>
                <a:lnTo>
                  <a:pt x="11875" y="8492"/>
                </a:lnTo>
                <a:lnTo>
                  <a:pt x="12021" y="8030"/>
                </a:lnTo>
                <a:lnTo>
                  <a:pt x="12118" y="7592"/>
                </a:lnTo>
                <a:lnTo>
                  <a:pt x="12215" y="7130"/>
                </a:lnTo>
                <a:lnTo>
                  <a:pt x="12264" y="6667"/>
                </a:lnTo>
                <a:lnTo>
                  <a:pt x="12288" y="6205"/>
                </a:lnTo>
                <a:lnTo>
                  <a:pt x="12288" y="5743"/>
                </a:lnTo>
                <a:lnTo>
                  <a:pt x="12240" y="5280"/>
                </a:lnTo>
                <a:lnTo>
                  <a:pt x="12167" y="4818"/>
                </a:lnTo>
                <a:lnTo>
                  <a:pt x="12045" y="4380"/>
                </a:lnTo>
                <a:lnTo>
                  <a:pt x="11899" y="3918"/>
                </a:lnTo>
                <a:lnTo>
                  <a:pt x="11729" y="3528"/>
                </a:lnTo>
                <a:lnTo>
                  <a:pt x="11534" y="3163"/>
                </a:lnTo>
                <a:lnTo>
                  <a:pt x="11315" y="2798"/>
                </a:lnTo>
                <a:lnTo>
                  <a:pt x="11096" y="2458"/>
                </a:lnTo>
                <a:lnTo>
                  <a:pt x="10829" y="2141"/>
                </a:lnTo>
                <a:lnTo>
                  <a:pt x="10537" y="1825"/>
                </a:lnTo>
                <a:lnTo>
                  <a:pt x="10245" y="1557"/>
                </a:lnTo>
                <a:lnTo>
                  <a:pt x="9928" y="1290"/>
                </a:lnTo>
                <a:lnTo>
                  <a:pt x="9588" y="1047"/>
                </a:lnTo>
                <a:lnTo>
                  <a:pt x="9223" y="828"/>
                </a:lnTo>
                <a:lnTo>
                  <a:pt x="8858" y="633"/>
                </a:lnTo>
                <a:lnTo>
                  <a:pt x="8493" y="463"/>
                </a:lnTo>
                <a:lnTo>
                  <a:pt x="8103" y="317"/>
                </a:lnTo>
                <a:lnTo>
                  <a:pt x="7714" y="195"/>
                </a:lnTo>
                <a:lnTo>
                  <a:pt x="7300" y="98"/>
                </a:lnTo>
                <a:lnTo>
                  <a:pt x="6887" y="49"/>
                </a:lnTo>
                <a:lnTo>
                  <a:pt x="647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6" name="Google Shape;786;p41"/>
          <p:cNvSpPr/>
          <p:nvPr/>
        </p:nvSpPr>
        <p:spPr>
          <a:xfrm>
            <a:off x="3647653" y="924651"/>
            <a:ext cx="346498" cy="306063"/>
          </a:xfrm>
          <a:custGeom>
            <a:rect b="b" l="l" r="r" t="t"/>
            <a:pathLst>
              <a:path extrusionOk="0" h="16766" w="18981">
                <a:moveTo>
                  <a:pt x="5451" y="5475"/>
                </a:moveTo>
                <a:lnTo>
                  <a:pt x="5257" y="5548"/>
                </a:lnTo>
                <a:lnTo>
                  <a:pt x="5159" y="5597"/>
                </a:lnTo>
                <a:lnTo>
                  <a:pt x="5062" y="5670"/>
                </a:lnTo>
                <a:lnTo>
                  <a:pt x="5013" y="5743"/>
                </a:lnTo>
                <a:lnTo>
                  <a:pt x="4965" y="5816"/>
                </a:lnTo>
                <a:lnTo>
                  <a:pt x="4940" y="5889"/>
                </a:lnTo>
                <a:lnTo>
                  <a:pt x="4965" y="5962"/>
                </a:lnTo>
                <a:lnTo>
                  <a:pt x="5013" y="6011"/>
                </a:lnTo>
                <a:lnTo>
                  <a:pt x="5086" y="6059"/>
                </a:lnTo>
                <a:lnTo>
                  <a:pt x="5208" y="6059"/>
                </a:lnTo>
                <a:lnTo>
                  <a:pt x="5354" y="6035"/>
                </a:lnTo>
                <a:lnTo>
                  <a:pt x="5476" y="6011"/>
                </a:lnTo>
                <a:lnTo>
                  <a:pt x="5695" y="6011"/>
                </a:lnTo>
                <a:lnTo>
                  <a:pt x="5792" y="5986"/>
                </a:lnTo>
                <a:lnTo>
                  <a:pt x="5865" y="5913"/>
                </a:lnTo>
                <a:lnTo>
                  <a:pt x="5914" y="5816"/>
                </a:lnTo>
                <a:lnTo>
                  <a:pt x="5938" y="5743"/>
                </a:lnTo>
                <a:lnTo>
                  <a:pt x="5938" y="5694"/>
                </a:lnTo>
                <a:lnTo>
                  <a:pt x="5889" y="5573"/>
                </a:lnTo>
                <a:lnTo>
                  <a:pt x="5792" y="5500"/>
                </a:lnTo>
                <a:lnTo>
                  <a:pt x="5670" y="5475"/>
                </a:lnTo>
                <a:close/>
                <a:moveTo>
                  <a:pt x="4575" y="5986"/>
                </a:moveTo>
                <a:lnTo>
                  <a:pt x="4454" y="6011"/>
                </a:lnTo>
                <a:lnTo>
                  <a:pt x="4356" y="6035"/>
                </a:lnTo>
                <a:lnTo>
                  <a:pt x="4259" y="6084"/>
                </a:lnTo>
                <a:lnTo>
                  <a:pt x="4113" y="6205"/>
                </a:lnTo>
                <a:lnTo>
                  <a:pt x="4040" y="6254"/>
                </a:lnTo>
                <a:lnTo>
                  <a:pt x="3991" y="6351"/>
                </a:lnTo>
                <a:lnTo>
                  <a:pt x="3967" y="6424"/>
                </a:lnTo>
                <a:lnTo>
                  <a:pt x="3991" y="6522"/>
                </a:lnTo>
                <a:lnTo>
                  <a:pt x="4064" y="6570"/>
                </a:lnTo>
                <a:lnTo>
                  <a:pt x="4162" y="6619"/>
                </a:lnTo>
                <a:lnTo>
                  <a:pt x="4283" y="6595"/>
                </a:lnTo>
                <a:lnTo>
                  <a:pt x="4429" y="6546"/>
                </a:lnTo>
                <a:lnTo>
                  <a:pt x="4527" y="6522"/>
                </a:lnTo>
                <a:lnTo>
                  <a:pt x="4551" y="6497"/>
                </a:lnTo>
                <a:lnTo>
                  <a:pt x="4648" y="6473"/>
                </a:lnTo>
                <a:lnTo>
                  <a:pt x="4721" y="6424"/>
                </a:lnTo>
                <a:lnTo>
                  <a:pt x="4794" y="6327"/>
                </a:lnTo>
                <a:lnTo>
                  <a:pt x="4794" y="6205"/>
                </a:lnTo>
                <a:lnTo>
                  <a:pt x="4770" y="6108"/>
                </a:lnTo>
                <a:lnTo>
                  <a:pt x="4673" y="6035"/>
                </a:lnTo>
                <a:lnTo>
                  <a:pt x="4575" y="5986"/>
                </a:lnTo>
                <a:close/>
                <a:moveTo>
                  <a:pt x="7593" y="5962"/>
                </a:moveTo>
                <a:lnTo>
                  <a:pt x="7495" y="6011"/>
                </a:lnTo>
                <a:lnTo>
                  <a:pt x="7447" y="6059"/>
                </a:lnTo>
                <a:lnTo>
                  <a:pt x="7398" y="6132"/>
                </a:lnTo>
                <a:lnTo>
                  <a:pt x="7398" y="6181"/>
                </a:lnTo>
                <a:lnTo>
                  <a:pt x="7422" y="6254"/>
                </a:lnTo>
                <a:lnTo>
                  <a:pt x="7520" y="6351"/>
                </a:lnTo>
                <a:lnTo>
                  <a:pt x="7593" y="6424"/>
                </a:lnTo>
                <a:lnTo>
                  <a:pt x="7641" y="6449"/>
                </a:lnTo>
                <a:lnTo>
                  <a:pt x="7666" y="6473"/>
                </a:lnTo>
                <a:lnTo>
                  <a:pt x="7690" y="6497"/>
                </a:lnTo>
                <a:lnTo>
                  <a:pt x="7714" y="6546"/>
                </a:lnTo>
                <a:lnTo>
                  <a:pt x="7763" y="6619"/>
                </a:lnTo>
                <a:lnTo>
                  <a:pt x="7787" y="6668"/>
                </a:lnTo>
                <a:lnTo>
                  <a:pt x="7812" y="6692"/>
                </a:lnTo>
                <a:lnTo>
                  <a:pt x="7909" y="6741"/>
                </a:lnTo>
                <a:lnTo>
                  <a:pt x="8031" y="6741"/>
                </a:lnTo>
                <a:lnTo>
                  <a:pt x="8128" y="6716"/>
                </a:lnTo>
                <a:lnTo>
                  <a:pt x="8201" y="6643"/>
                </a:lnTo>
                <a:lnTo>
                  <a:pt x="8250" y="6546"/>
                </a:lnTo>
                <a:lnTo>
                  <a:pt x="8250" y="6449"/>
                </a:lnTo>
                <a:lnTo>
                  <a:pt x="8225" y="6351"/>
                </a:lnTo>
                <a:lnTo>
                  <a:pt x="8177" y="6254"/>
                </a:lnTo>
                <a:lnTo>
                  <a:pt x="8104" y="6181"/>
                </a:lnTo>
                <a:lnTo>
                  <a:pt x="8006" y="6108"/>
                </a:lnTo>
                <a:lnTo>
                  <a:pt x="7909" y="6035"/>
                </a:lnTo>
                <a:lnTo>
                  <a:pt x="7812" y="5986"/>
                </a:lnTo>
                <a:lnTo>
                  <a:pt x="7690" y="5962"/>
                </a:lnTo>
                <a:close/>
                <a:moveTo>
                  <a:pt x="3578" y="6741"/>
                </a:moveTo>
                <a:lnTo>
                  <a:pt x="3456" y="6765"/>
                </a:lnTo>
                <a:lnTo>
                  <a:pt x="3359" y="6814"/>
                </a:lnTo>
                <a:lnTo>
                  <a:pt x="3286" y="6887"/>
                </a:lnTo>
                <a:lnTo>
                  <a:pt x="3189" y="6960"/>
                </a:lnTo>
                <a:lnTo>
                  <a:pt x="3140" y="7081"/>
                </a:lnTo>
                <a:lnTo>
                  <a:pt x="3091" y="7179"/>
                </a:lnTo>
                <a:lnTo>
                  <a:pt x="3067" y="7300"/>
                </a:lnTo>
                <a:lnTo>
                  <a:pt x="3067" y="7398"/>
                </a:lnTo>
                <a:lnTo>
                  <a:pt x="3091" y="7446"/>
                </a:lnTo>
                <a:lnTo>
                  <a:pt x="3116" y="7471"/>
                </a:lnTo>
                <a:lnTo>
                  <a:pt x="3189" y="7519"/>
                </a:lnTo>
                <a:lnTo>
                  <a:pt x="3286" y="7544"/>
                </a:lnTo>
                <a:lnTo>
                  <a:pt x="3359" y="7519"/>
                </a:lnTo>
                <a:lnTo>
                  <a:pt x="3481" y="7446"/>
                </a:lnTo>
                <a:lnTo>
                  <a:pt x="3554" y="7325"/>
                </a:lnTo>
                <a:lnTo>
                  <a:pt x="3627" y="7276"/>
                </a:lnTo>
                <a:lnTo>
                  <a:pt x="3651" y="7252"/>
                </a:lnTo>
                <a:lnTo>
                  <a:pt x="3700" y="7227"/>
                </a:lnTo>
                <a:lnTo>
                  <a:pt x="3773" y="7179"/>
                </a:lnTo>
                <a:lnTo>
                  <a:pt x="3821" y="7106"/>
                </a:lnTo>
                <a:lnTo>
                  <a:pt x="3821" y="7033"/>
                </a:lnTo>
                <a:lnTo>
                  <a:pt x="3821" y="6935"/>
                </a:lnTo>
                <a:lnTo>
                  <a:pt x="3797" y="6862"/>
                </a:lnTo>
                <a:lnTo>
                  <a:pt x="3724" y="6789"/>
                </a:lnTo>
                <a:lnTo>
                  <a:pt x="3651" y="6765"/>
                </a:lnTo>
                <a:lnTo>
                  <a:pt x="3578" y="6741"/>
                </a:lnTo>
                <a:close/>
                <a:moveTo>
                  <a:pt x="16863" y="4526"/>
                </a:moveTo>
                <a:lnTo>
                  <a:pt x="16766" y="4575"/>
                </a:lnTo>
                <a:lnTo>
                  <a:pt x="16693" y="4624"/>
                </a:lnTo>
                <a:lnTo>
                  <a:pt x="16620" y="4697"/>
                </a:lnTo>
                <a:lnTo>
                  <a:pt x="16498" y="4843"/>
                </a:lnTo>
                <a:lnTo>
                  <a:pt x="16401" y="5037"/>
                </a:lnTo>
                <a:lnTo>
                  <a:pt x="16158" y="5500"/>
                </a:lnTo>
                <a:lnTo>
                  <a:pt x="15914" y="5962"/>
                </a:lnTo>
                <a:lnTo>
                  <a:pt x="15647" y="5816"/>
                </a:lnTo>
                <a:lnTo>
                  <a:pt x="15501" y="5719"/>
                </a:lnTo>
                <a:lnTo>
                  <a:pt x="15355" y="5670"/>
                </a:lnTo>
                <a:lnTo>
                  <a:pt x="15233" y="5646"/>
                </a:lnTo>
                <a:lnTo>
                  <a:pt x="15087" y="5597"/>
                </a:lnTo>
                <a:lnTo>
                  <a:pt x="15038" y="5573"/>
                </a:lnTo>
                <a:lnTo>
                  <a:pt x="15014" y="5573"/>
                </a:lnTo>
                <a:lnTo>
                  <a:pt x="14917" y="5621"/>
                </a:lnTo>
                <a:lnTo>
                  <a:pt x="14892" y="5646"/>
                </a:lnTo>
                <a:lnTo>
                  <a:pt x="14844" y="5694"/>
                </a:lnTo>
                <a:lnTo>
                  <a:pt x="14844" y="5767"/>
                </a:lnTo>
                <a:lnTo>
                  <a:pt x="14868" y="5840"/>
                </a:lnTo>
                <a:lnTo>
                  <a:pt x="14892" y="5913"/>
                </a:lnTo>
                <a:lnTo>
                  <a:pt x="15087" y="6059"/>
                </a:lnTo>
                <a:lnTo>
                  <a:pt x="15282" y="6181"/>
                </a:lnTo>
                <a:lnTo>
                  <a:pt x="15671" y="6424"/>
                </a:lnTo>
                <a:lnTo>
                  <a:pt x="15355" y="6984"/>
                </a:lnTo>
                <a:lnTo>
                  <a:pt x="15160" y="7252"/>
                </a:lnTo>
                <a:lnTo>
                  <a:pt x="14965" y="7519"/>
                </a:lnTo>
                <a:lnTo>
                  <a:pt x="14941" y="7592"/>
                </a:lnTo>
                <a:lnTo>
                  <a:pt x="14941" y="7641"/>
                </a:lnTo>
                <a:lnTo>
                  <a:pt x="14941" y="7714"/>
                </a:lnTo>
                <a:lnTo>
                  <a:pt x="14965" y="7763"/>
                </a:lnTo>
                <a:lnTo>
                  <a:pt x="15014" y="7836"/>
                </a:lnTo>
                <a:lnTo>
                  <a:pt x="15063" y="7860"/>
                </a:lnTo>
                <a:lnTo>
                  <a:pt x="15111" y="7884"/>
                </a:lnTo>
                <a:lnTo>
                  <a:pt x="15184" y="7909"/>
                </a:lnTo>
                <a:lnTo>
                  <a:pt x="15257" y="7884"/>
                </a:lnTo>
                <a:lnTo>
                  <a:pt x="15355" y="7860"/>
                </a:lnTo>
                <a:lnTo>
                  <a:pt x="15501" y="7763"/>
                </a:lnTo>
                <a:lnTo>
                  <a:pt x="15622" y="7641"/>
                </a:lnTo>
                <a:lnTo>
                  <a:pt x="15744" y="7471"/>
                </a:lnTo>
                <a:lnTo>
                  <a:pt x="15866" y="7276"/>
                </a:lnTo>
                <a:lnTo>
                  <a:pt x="15963" y="7081"/>
                </a:lnTo>
                <a:lnTo>
                  <a:pt x="16133" y="6716"/>
                </a:lnTo>
                <a:lnTo>
                  <a:pt x="16328" y="6862"/>
                </a:lnTo>
                <a:lnTo>
                  <a:pt x="16523" y="7008"/>
                </a:lnTo>
                <a:lnTo>
                  <a:pt x="16742" y="7106"/>
                </a:lnTo>
                <a:lnTo>
                  <a:pt x="16839" y="7130"/>
                </a:lnTo>
                <a:lnTo>
                  <a:pt x="16961" y="7154"/>
                </a:lnTo>
                <a:lnTo>
                  <a:pt x="17034" y="7130"/>
                </a:lnTo>
                <a:lnTo>
                  <a:pt x="17082" y="7106"/>
                </a:lnTo>
                <a:lnTo>
                  <a:pt x="17131" y="7057"/>
                </a:lnTo>
                <a:lnTo>
                  <a:pt x="17155" y="7008"/>
                </a:lnTo>
                <a:lnTo>
                  <a:pt x="17180" y="6960"/>
                </a:lnTo>
                <a:lnTo>
                  <a:pt x="17180" y="6887"/>
                </a:lnTo>
                <a:lnTo>
                  <a:pt x="17155" y="6814"/>
                </a:lnTo>
                <a:lnTo>
                  <a:pt x="17131" y="6765"/>
                </a:lnTo>
                <a:lnTo>
                  <a:pt x="16961" y="6619"/>
                </a:lnTo>
                <a:lnTo>
                  <a:pt x="16766" y="6497"/>
                </a:lnTo>
                <a:lnTo>
                  <a:pt x="16377" y="6254"/>
                </a:lnTo>
                <a:lnTo>
                  <a:pt x="16644" y="5670"/>
                </a:lnTo>
                <a:lnTo>
                  <a:pt x="16766" y="5427"/>
                </a:lnTo>
                <a:lnTo>
                  <a:pt x="16912" y="5183"/>
                </a:lnTo>
                <a:lnTo>
                  <a:pt x="17034" y="4916"/>
                </a:lnTo>
                <a:lnTo>
                  <a:pt x="17082" y="4770"/>
                </a:lnTo>
                <a:lnTo>
                  <a:pt x="17082" y="4648"/>
                </a:lnTo>
                <a:lnTo>
                  <a:pt x="17082" y="4599"/>
                </a:lnTo>
                <a:lnTo>
                  <a:pt x="17058" y="4551"/>
                </a:lnTo>
                <a:lnTo>
                  <a:pt x="17009" y="4526"/>
                </a:lnTo>
                <a:close/>
                <a:moveTo>
                  <a:pt x="8420" y="6838"/>
                </a:moveTo>
                <a:lnTo>
                  <a:pt x="8371" y="6862"/>
                </a:lnTo>
                <a:lnTo>
                  <a:pt x="8298" y="6911"/>
                </a:lnTo>
                <a:lnTo>
                  <a:pt x="8274" y="6984"/>
                </a:lnTo>
                <a:lnTo>
                  <a:pt x="8250" y="7081"/>
                </a:lnTo>
                <a:lnTo>
                  <a:pt x="8274" y="7179"/>
                </a:lnTo>
                <a:lnTo>
                  <a:pt x="8298" y="7276"/>
                </a:lnTo>
                <a:lnTo>
                  <a:pt x="8347" y="7373"/>
                </a:lnTo>
                <a:lnTo>
                  <a:pt x="8420" y="7519"/>
                </a:lnTo>
                <a:lnTo>
                  <a:pt x="8444" y="7665"/>
                </a:lnTo>
                <a:lnTo>
                  <a:pt x="8444" y="7763"/>
                </a:lnTo>
                <a:lnTo>
                  <a:pt x="8493" y="7836"/>
                </a:lnTo>
                <a:lnTo>
                  <a:pt x="8566" y="7909"/>
                </a:lnTo>
                <a:lnTo>
                  <a:pt x="8663" y="7933"/>
                </a:lnTo>
                <a:lnTo>
                  <a:pt x="8761" y="7957"/>
                </a:lnTo>
                <a:lnTo>
                  <a:pt x="8882" y="7909"/>
                </a:lnTo>
                <a:lnTo>
                  <a:pt x="8980" y="7836"/>
                </a:lnTo>
                <a:lnTo>
                  <a:pt x="9004" y="7787"/>
                </a:lnTo>
                <a:lnTo>
                  <a:pt x="9028" y="7738"/>
                </a:lnTo>
                <a:lnTo>
                  <a:pt x="9028" y="7592"/>
                </a:lnTo>
                <a:lnTo>
                  <a:pt x="9004" y="7446"/>
                </a:lnTo>
                <a:lnTo>
                  <a:pt x="8955" y="7325"/>
                </a:lnTo>
                <a:lnTo>
                  <a:pt x="8882" y="7179"/>
                </a:lnTo>
                <a:lnTo>
                  <a:pt x="8809" y="7057"/>
                </a:lnTo>
                <a:lnTo>
                  <a:pt x="8712" y="6960"/>
                </a:lnTo>
                <a:lnTo>
                  <a:pt x="8663" y="6911"/>
                </a:lnTo>
                <a:lnTo>
                  <a:pt x="8615" y="6862"/>
                </a:lnTo>
                <a:lnTo>
                  <a:pt x="8542" y="6838"/>
                </a:lnTo>
                <a:close/>
                <a:moveTo>
                  <a:pt x="16255" y="7495"/>
                </a:moveTo>
                <a:lnTo>
                  <a:pt x="16206" y="7544"/>
                </a:lnTo>
                <a:lnTo>
                  <a:pt x="16158" y="7592"/>
                </a:lnTo>
                <a:lnTo>
                  <a:pt x="16158" y="7714"/>
                </a:lnTo>
                <a:lnTo>
                  <a:pt x="16158" y="7836"/>
                </a:lnTo>
                <a:lnTo>
                  <a:pt x="16206" y="7982"/>
                </a:lnTo>
                <a:lnTo>
                  <a:pt x="16231" y="8030"/>
                </a:lnTo>
                <a:lnTo>
                  <a:pt x="16279" y="8079"/>
                </a:lnTo>
                <a:lnTo>
                  <a:pt x="16304" y="8103"/>
                </a:lnTo>
                <a:lnTo>
                  <a:pt x="16377" y="8128"/>
                </a:lnTo>
                <a:lnTo>
                  <a:pt x="16474" y="8128"/>
                </a:lnTo>
                <a:lnTo>
                  <a:pt x="16523" y="8103"/>
                </a:lnTo>
                <a:lnTo>
                  <a:pt x="16547" y="8055"/>
                </a:lnTo>
                <a:lnTo>
                  <a:pt x="16571" y="8006"/>
                </a:lnTo>
                <a:lnTo>
                  <a:pt x="16571" y="7957"/>
                </a:lnTo>
                <a:lnTo>
                  <a:pt x="16547" y="7836"/>
                </a:lnTo>
                <a:lnTo>
                  <a:pt x="16523" y="7738"/>
                </a:lnTo>
                <a:lnTo>
                  <a:pt x="16474" y="7641"/>
                </a:lnTo>
                <a:lnTo>
                  <a:pt x="16401" y="7544"/>
                </a:lnTo>
                <a:lnTo>
                  <a:pt x="16328" y="7495"/>
                </a:lnTo>
                <a:close/>
                <a:moveTo>
                  <a:pt x="2897" y="7836"/>
                </a:moveTo>
                <a:lnTo>
                  <a:pt x="2799" y="7860"/>
                </a:lnTo>
                <a:lnTo>
                  <a:pt x="2702" y="7909"/>
                </a:lnTo>
                <a:lnTo>
                  <a:pt x="2629" y="7982"/>
                </a:lnTo>
                <a:lnTo>
                  <a:pt x="2556" y="8079"/>
                </a:lnTo>
                <a:lnTo>
                  <a:pt x="2507" y="8201"/>
                </a:lnTo>
                <a:lnTo>
                  <a:pt x="2507" y="8347"/>
                </a:lnTo>
                <a:lnTo>
                  <a:pt x="2507" y="8468"/>
                </a:lnTo>
                <a:lnTo>
                  <a:pt x="2556" y="8517"/>
                </a:lnTo>
                <a:lnTo>
                  <a:pt x="2580" y="8566"/>
                </a:lnTo>
                <a:lnTo>
                  <a:pt x="2678" y="8614"/>
                </a:lnTo>
                <a:lnTo>
                  <a:pt x="2799" y="8614"/>
                </a:lnTo>
                <a:lnTo>
                  <a:pt x="2848" y="8590"/>
                </a:lnTo>
                <a:lnTo>
                  <a:pt x="2897" y="8566"/>
                </a:lnTo>
                <a:lnTo>
                  <a:pt x="2970" y="8493"/>
                </a:lnTo>
                <a:lnTo>
                  <a:pt x="3018" y="8420"/>
                </a:lnTo>
                <a:lnTo>
                  <a:pt x="3116" y="8274"/>
                </a:lnTo>
                <a:lnTo>
                  <a:pt x="3140" y="8152"/>
                </a:lnTo>
                <a:lnTo>
                  <a:pt x="3140" y="8055"/>
                </a:lnTo>
                <a:lnTo>
                  <a:pt x="3091" y="7957"/>
                </a:lnTo>
                <a:lnTo>
                  <a:pt x="3018" y="7884"/>
                </a:lnTo>
                <a:lnTo>
                  <a:pt x="2897" y="7836"/>
                </a:lnTo>
                <a:close/>
                <a:moveTo>
                  <a:pt x="8955" y="8152"/>
                </a:moveTo>
                <a:lnTo>
                  <a:pt x="8882" y="8201"/>
                </a:lnTo>
                <a:lnTo>
                  <a:pt x="8858" y="8274"/>
                </a:lnTo>
                <a:lnTo>
                  <a:pt x="8858" y="8371"/>
                </a:lnTo>
                <a:lnTo>
                  <a:pt x="8858" y="8468"/>
                </a:lnTo>
                <a:lnTo>
                  <a:pt x="8907" y="8639"/>
                </a:lnTo>
                <a:lnTo>
                  <a:pt x="8955" y="8760"/>
                </a:lnTo>
                <a:lnTo>
                  <a:pt x="8980" y="8858"/>
                </a:lnTo>
                <a:lnTo>
                  <a:pt x="9053" y="8955"/>
                </a:lnTo>
                <a:lnTo>
                  <a:pt x="9101" y="9004"/>
                </a:lnTo>
                <a:lnTo>
                  <a:pt x="9150" y="9028"/>
                </a:lnTo>
                <a:lnTo>
                  <a:pt x="9296" y="9028"/>
                </a:lnTo>
                <a:lnTo>
                  <a:pt x="9369" y="8979"/>
                </a:lnTo>
                <a:lnTo>
                  <a:pt x="9393" y="8931"/>
                </a:lnTo>
                <a:lnTo>
                  <a:pt x="9418" y="8858"/>
                </a:lnTo>
                <a:lnTo>
                  <a:pt x="9418" y="8785"/>
                </a:lnTo>
                <a:lnTo>
                  <a:pt x="9393" y="8639"/>
                </a:lnTo>
                <a:lnTo>
                  <a:pt x="9369" y="8614"/>
                </a:lnTo>
                <a:lnTo>
                  <a:pt x="9345" y="8517"/>
                </a:lnTo>
                <a:lnTo>
                  <a:pt x="9247" y="8322"/>
                </a:lnTo>
                <a:lnTo>
                  <a:pt x="9199" y="8225"/>
                </a:lnTo>
                <a:lnTo>
                  <a:pt x="9101" y="8176"/>
                </a:lnTo>
                <a:lnTo>
                  <a:pt x="9028" y="8152"/>
                </a:lnTo>
                <a:close/>
                <a:moveTo>
                  <a:pt x="16352" y="8541"/>
                </a:moveTo>
                <a:lnTo>
                  <a:pt x="16279" y="8566"/>
                </a:lnTo>
                <a:lnTo>
                  <a:pt x="16231" y="8614"/>
                </a:lnTo>
                <a:lnTo>
                  <a:pt x="16206" y="8663"/>
                </a:lnTo>
                <a:lnTo>
                  <a:pt x="16182" y="8736"/>
                </a:lnTo>
                <a:lnTo>
                  <a:pt x="16182" y="8858"/>
                </a:lnTo>
                <a:lnTo>
                  <a:pt x="16206" y="8979"/>
                </a:lnTo>
                <a:lnTo>
                  <a:pt x="16231" y="9174"/>
                </a:lnTo>
                <a:lnTo>
                  <a:pt x="16255" y="9296"/>
                </a:lnTo>
                <a:lnTo>
                  <a:pt x="16304" y="9369"/>
                </a:lnTo>
                <a:lnTo>
                  <a:pt x="16401" y="9417"/>
                </a:lnTo>
                <a:lnTo>
                  <a:pt x="16498" y="9417"/>
                </a:lnTo>
                <a:lnTo>
                  <a:pt x="16596" y="9393"/>
                </a:lnTo>
                <a:lnTo>
                  <a:pt x="16669" y="9320"/>
                </a:lnTo>
                <a:lnTo>
                  <a:pt x="16693" y="9223"/>
                </a:lnTo>
                <a:lnTo>
                  <a:pt x="16693" y="9101"/>
                </a:lnTo>
                <a:lnTo>
                  <a:pt x="16644" y="8882"/>
                </a:lnTo>
                <a:lnTo>
                  <a:pt x="16596" y="8760"/>
                </a:lnTo>
                <a:lnTo>
                  <a:pt x="16547" y="8639"/>
                </a:lnTo>
                <a:lnTo>
                  <a:pt x="16523" y="8590"/>
                </a:lnTo>
                <a:lnTo>
                  <a:pt x="16474" y="8541"/>
                </a:lnTo>
                <a:close/>
                <a:moveTo>
                  <a:pt x="2434" y="9077"/>
                </a:moveTo>
                <a:lnTo>
                  <a:pt x="2337" y="9101"/>
                </a:lnTo>
                <a:lnTo>
                  <a:pt x="2264" y="9125"/>
                </a:lnTo>
                <a:lnTo>
                  <a:pt x="2191" y="9198"/>
                </a:lnTo>
                <a:lnTo>
                  <a:pt x="2142" y="9271"/>
                </a:lnTo>
                <a:lnTo>
                  <a:pt x="2118" y="9369"/>
                </a:lnTo>
                <a:lnTo>
                  <a:pt x="2094" y="9515"/>
                </a:lnTo>
                <a:lnTo>
                  <a:pt x="2094" y="9612"/>
                </a:lnTo>
                <a:lnTo>
                  <a:pt x="2094" y="9685"/>
                </a:lnTo>
                <a:lnTo>
                  <a:pt x="2118" y="9782"/>
                </a:lnTo>
                <a:lnTo>
                  <a:pt x="2191" y="9831"/>
                </a:lnTo>
                <a:lnTo>
                  <a:pt x="2240" y="9879"/>
                </a:lnTo>
                <a:lnTo>
                  <a:pt x="2337" y="9904"/>
                </a:lnTo>
                <a:lnTo>
                  <a:pt x="2410" y="9879"/>
                </a:lnTo>
                <a:lnTo>
                  <a:pt x="2483" y="9831"/>
                </a:lnTo>
                <a:lnTo>
                  <a:pt x="2556" y="9733"/>
                </a:lnTo>
                <a:lnTo>
                  <a:pt x="2580" y="9612"/>
                </a:lnTo>
                <a:lnTo>
                  <a:pt x="2653" y="9417"/>
                </a:lnTo>
                <a:lnTo>
                  <a:pt x="2653" y="9320"/>
                </a:lnTo>
                <a:lnTo>
                  <a:pt x="2653" y="9247"/>
                </a:lnTo>
                <a:lnTo>
                  <a:pt x="2605" y="9174"/>
                </a:lnTo>
                <a:lnTo>
                  <a:pt x="2532" y="9125"/>
                </a:lnTo>
                <a:lnTo>
                  <a:pt x="2434" y="9077"/>
                </a:lnTo>
                <a:close/>
                <a:moveTo>
                  <a:pt x="9272" y="9296"/>
                </a:moveTo>
                <a:lnTo>
                  <a:pt x="9199" y="9344"/>
                </a:lnTo>
                <a:lnTo>
                  <a:pt x="9101" y="9417"/>
                </a:lnTo>
                <a:lnTo>
                  <a:pt x="9077" y="9539"/>
                </a:lnTo>
                <a:lnTo>
                  <a:pt x="9053" y="9661"/>
                </a:lnTo>
                <a:lnTo>
                  <a:pt x="9077" y="9782"/>
                </a:lnTo>
                <a:lnTo>
                  <a:pt x="9126" y="9904"/>
                </a:lnTo>
                <a:lnTo>
                  <a:pt x="9174" y="10001"/>
                </a:lnTo>
                <a:lnTo>
                  <a:pt x="9247" y="10123"/>
                </a:lnTo>
                <a:lnTo>
                  <a:pt x="9320" y="10196"/>
                </a:lnTo>
                <a:lnTo>
                  <a:pt x="9393" y="10220"/>
                </a:lnTo>
                <a:lnTo>
                  <a:pt x="9442" y="10220"/>
                </a:lnTo>
                <a:lnTo>
                  <a:pt x="9564" y="10196"/>
                </a:lnTo>
                <a:lnTo>
                  <a:pt x="9612" y="10147"/>
                </a:lnTo>
                <a:lnTo>
                  <a:pt x="9661" y="10123"/>
                </a:lnTo>
                <a:lnTo>
                  <a:pt x="9685" y="10050"/>
                </a:lnTo>
                <a:lnTo>
                  <a:pt x="9685" y="10001"/>
                </a:lnTo>
                <a:lnTo>
                  <a:pt x="9685" y="9904"/>
                </a:lnTo>
                <a:lnTo>
                  <a:pt x="9637" y="9806"/>
                </a:lnTo>
                <a:lnTo>
                  <a:pt x="9539" y="9636"/>
                </a:lnTo>
                <a:lnTo>
                  <a:pt x="9515" y="9515"/>
                </a:lnTo>
                <a:lnTo>
                  <a:pt x="9442" y="9393"/>
                </a:lnTo>
                <a:lnTo>
                  <a:pt x="9393" y="9344"/>
                </a:lnTo>
                <a:lnTo>
                  <a:pt x="9345" y="9320"/>
                </a:lnTo>
                <a:lnTo>
                  <a:pt x="9272" y="9296"/>
                </a:lnTo>
                <a:close/>
                <a:moveTo>
                  <a:pt x="16231" y="9855"/>
                </a:moveTo>
                <a:lnTo>
                  <a:pt x="16231" y="9879"/>
                </a:lnTo>
                <a:lnTo>
                  <a:pt x="16182" y="9904"/>
                </a:lnTo>
                <a:lnTo>
                  <a:pt x="16133" y="9952"/>
                </a:lnTo>
                <a:lnTo>
                  <a:pt x="16060" y="10098"/>
                </a:lnTo>
                <a:lnTo>
                  <a:pt x="16012" y="10293"/>
                </a:lnTo>
                <a:lnTo>
                  <a:pt x="16012" y="10390"/>
                </a:lnTo>
                <a:lnTo>
                  <a:pt x="16012" y="10463"/>
                </a:lnTo>
                <a:lnTo>
                  <a:pt x="16085" y="10561"/>
                </a:lnTo>
                <a:lnTo>
                  <a:pt x="16182" y="10634"/>
                </a:lnTo>
                <a:lnTo>
                  <a:pt x="16304" y="10634"/>
                </a:lnTo>
                <a:lnTo>
                  <a:pt x="16352" y="10609"/>
                </a:lnTo>
                <a:lnTo>
                  <a:pt x="16401" y="10561"/>
                </a:lnTo>
                <a:lnTo>
                  <a:pt x="16450" y="10488"/>
                </a:lnTo>
                <a:lnTo>
                  <a:pt x="16474" y="10415"/>
                </a:lnTo>
                <a:lnTo>
                  <a:pt x="16498" y="10244"/>
                </a:lnTo>
                <a:lnTo>
                  <a:pt x="16498" y="10147"/>
                </a:lnTo>
                <a:lnTo>
                  <a:pt x="16498" y="10050"/>
                </a:lnTo>
                <a:lnTo>
                  <a:pt x="16474" y="9952"/>
                </a:lnTo>
                <a:lnTo>
                  <a:pt x="16425" y="9879"/>
                </a:lnTo>
                <a:lnTo>
                  <a:pt x="16328" y="9855"/>
                </a:lnTo>
                <a:close/>
                <a:moveTo>
                  <a:pt x="2167" y="10244"/>
                </a:moveTo>
                <a:lnTo>
                  <a:pt x="2045" y="10269"/>
                </a:lnTo>
                <a:lnTo>
                  <a:pt x="1972" y="10317"/>
                </a:lnTo>
                <a:lnTo>
                  <a:pt x="1875" y="10463"/>
                </a:lnTo>
                <a:lnTo>
                  <a:pt x="1826" y="10634"/>
                </a:lnTo>
                <a:lnTo>
                  <a:pt x="1802" y="10804"/>
                </a:lnTo>
                <a:lnTo>
                  <a:pt x="1850" y="10926"/>
                </a:lnTo>
                <a:lnTo>
                  <a:pt x="1923" y="11023"/>
                </a:lnTo>
                <a:lnTo>
                  <a:pt x="1948" y="11072"/>
                </a:lnTo>
                <a:lnTo>
                  <a:pt x="2021" y="11096"/>
                </a:lnTo>
                <a:lnTo>
                  <a:pt x="2118" y="11096"/>
                </a:lnTo>
                <a:lnTo>
                  <a:pt x="2191" y="11072"/>
                </a:lnTo>
                <a:lnTo>
                  <a:pt x="2215" y="11023"/>
                </a:lnTo>
                <a:lnTo>
                  <a:pt x="2288" y="10950"/>
                </a:lnTo>
                <a:lnTo>
                  <a:pt x="2313" y="10877"/>
                </a:lnTo>
                <a:lnTo>
                  <a:pt x="2337" y="10780"/>
                </a:lnTo>
                <a:lnTo>
                  <a:pt x="2337" y="10755"/>
                </a:lnTo>
                <a:lnTo>
                  <a:pt x="2337" y="10731"/>
                </a:lnTo>
                <a:lnTo>
                  <a:pt x="2386" y="10658"/>
                </a:lnTo>
                <a:lnTo>
                  <a:pt x="2410" y="10561"/>
                </a:lnTo>
                <a:lnTo>
                  <a:pt x="2434" y="10488"/>
                </a:lnTo>
                <a:lnTo>
                  <a:pt x="2410" y="10390"/>
                </a:lnTo>
                <a:lnTo>
                  <a:pt x="2337" y="10317"/>
                </a:lnTo>
                <a:lnTo>
                  <a:pt x="2264" y="10269"/>
                </a:lnTo>
                <a:lnTo>
                  <a:pt x="2167" y="10244"/>
                </a:lnTo>
                <a:close/>
                <a:moveTo>
                  <a:pt x="9661" y="10512"/>
                </a:moveTo>
                <a:lnTo>
                  <a:pt x="9612" y="10536"/>
                </a:lnTo>
                <a:lnTo>
                  <a:pt x="9539" y="10609"/>
                </a:lnTo>
                <a:lnTo>
                  <a:pt x="9491" y="10658"/>
                </a:lnTo>
                <a:lnTo>
                  <a:pt x="9491" y="10731"/>
                </a:lnTo>
                <a:lnTo>
                  <a:pt x="9491" y="10877"/>
                </a:lnTo>
                <a:lnTo>
                  <a:pt x="9539" y="11023"/>
                </a:lnTo>
                <a:lnTo>
                  <a:pt x="9588" y="11169"/>
                </a:lnTo>
                <a:lnTo>
                  <a:pt x="9637" y="11242"/>
                </a:lnTo>
                <a:lnTo>
                  <a:pt x="9710" y="11315"/>
                </a:lnTo>
                <a:lnTo>
                  <a:pt x="9783" y="11339"/>
                </a:lnTo>
                <a:lnTo>
                  <a:pt x="9880" y="11339"/>
                </a:lnTo>
                <a:lnTo>
                  <a:pt x="9977" y="11291"/>
                </a:lnTo>
                <a:lnTo>
                  <a:pt x="10026" y="11218"/>
                </a:lnTo>
                <a:lnTo>
                  <a:pt x="10075" y="11120"/>
                </a:lnTo>
                <a:lnTo>
                  <a:pt x="10050" y="11023"/>
                </a:lnTo>
                <a:lnTo>
                  <a:pt x="10002" y="10877"/>
                </a:lnTo>
                <a:lnTo>
                  <a:pt x="9929" y="10731"/>
                </a:lnTo>
                <a:lnTo>
                  <a:pt x="9831" y="10609"/>
                </a:lnTo>
                <a:lnTo>
                  <a:pt x="9783" y="10561"/>
                </a:lnTo>
                <a:lnTo>
                  <a:pt x="9710" y="10536"/>
                </a:lnTo>
                <a:lnTo>
                  <a:pt x="9661" y="10512"/>
                </a:lnTo>
                <a:close/>
                <a:moveTo>
                  <a:pt x="15987" y="10999"/>
                </a:moveTo>
                <a:lnTo>
                  <a:pt x="15890" y="11047"/>
                </a:lnTo>
                <a:lnTo>
                  <a:pt x="15817" y="11120"/>
                </a:lnTo>
                <a:lnTo>
                  <a:pt x="15720" y="11291"/>
                </a:lnTo>
                <a:lnTo>
                  <a:pt x="15598" y="11461"/>
                </a:lnTo>
                <a:lnTo>
                  <a:pt x="15525" y="11631"/>
                </a:lnTo>
                <a:lnTo>
                  <a:pt x="15525" y="11729"/>
                </a:lnTo>
                <a:lnTo>
                  <a:pt x="15549" y="11802"/>
                </a:lnTo>
                <a:lnTo>
                  <a:pt x="15598" y="11850"/>
                </a:lnTo>
                <a:lnTo>
                  <a:pt x="15647" y="11899"/>
                </a:lnTo>
                <a:lnTo>
                  <a:pt x="15720" y="11948"/>
                </a:lnTo>
                <a:lnTo>
                  <a:pt x="15793" y="11948"/>
                </a:lnTo>
                <a:lnTo>
                  <a:pt x="15866" y="11923"/>
                </a:lnTo>
                <a:lnTo>
                  <a:pt x="15939" y="11875"/>
                </a:lnTo>
                <a:lnTo>
                  <a:pt x="16036" y="11704"/>
                </a:lnTo>
                <a:lnTo>
                  <a:pt x="16109" y="11510"/>
                </a:lnTo>
                <a:lnTo>
                  <a:pt x="16182" y="11315"/>
                </a:lnTo>
                <a:lnTo>
                  <a:pt x="16206" y="11218"/>
                </a:lnTo>
                <a:lnTo>
                  <a:pt x="16206" y="11120"/>
                </a:lnTo>
                <a:lnTo>
                  <a:pt x="16182" y="11047"/>
                </a:lnTo>
                <a:lnTo>
                  <a:pt x="16133" y="11023"/>
                </a:lnTo>
                <a:lnTo>
                  <a:pt x="16060" y="10999"/>
                </a:lnTo>
                <a:close/>
                <a:moveTo>
                  <a:pt x="1996" y="11437"/>
                </a:moveTo>
                <a:lnTo>
                  <a:pt x="1948" y="11461"/>
                </a:lnTo>
                <a:lnTo>
                  <a:pt x="1875" y="11485"/>
                </a:lnTo>
                <a:lnTo>
                  <a:pt x="1826" y="11558"/>
                </a:lnTo>
                <a:lnTo>
                  <a:pt x="1802" y="11607"/>
                </a:lnTo>
                <a:lnTo>
                  <a:pt x="1777" y="11680"/>
                </a:lnTo>
                <a:lnTo>
                  <a:pt x="1777" y="11826"/>
                </a:lnTo>
                <a:lnTo>
                  <a:pt x="1777" y="11899"/>
                </a:lnTo>
                <a:lnTo>
                  <a:pt x="1802" y="12021"/>
                </a:lnTo>
                <a:lnTo>
                  <a:pt x="1850" y="12094"/>
                </a:lnTo>
                <a:lnTo>
                  <a:pt x="1899" y="12142"/>
                </a:lnTo>
                <a:lnTo>
                  <a:pt x="1972" y="12167"/>
                </a:lnTo>
                <a:lnTo>
                  <a:pt x="2069" y="12167"/>
                </a:lnTo>
                <a:lnTo>
                  <a:pt x="2118" y="12142"/>
                </a:lnTo>
                <a:lnTo>
                  <a:pt x="2191" y="12094"/>
                </a:lnTo>
                <a:lnTo>
                  <a:pt x="2215" y="12021"/>
                </a:lnTo>
                <a:lnTo>
                  <a:pt x="2264" y="11875"/>
                </a:lnTo>
                <a:lnTo>
                  <a:pt x="2288" y="11753"/>
                </a:lnTo>
                <a:lnTo>
                  <a:pt x="2288" y="11680"/>
                </a:lnTo>
                <a:lnTo>
                  <a:pt x="2288" y="11607"/>
                </a:lnTo>
                <a:lnTo>
                  <a:pt x="2264" y="11534"/>
                </a:lnTo>
                <a:lnTo>
                  <a:pt x="2215" y="11485"/>
                </a:lnTo>
                <a:lnTo>
                  <a:pt x="2142" y="11437"/>
                </a:lnTo>
                <a:close/>
                <a:moveTo>
                  <a:pt x="10221" y="11753"/>
                </a:moveTo>
                <a:lnTo>
                  <a:pt x="10123" y="11802"/>
                </a:lnTo>
                <a:lnTo>
                  <a:pt x="10075" y="11875"/>
                </a:lnTo>
                <a:lnTo>
                  <a:pt x="10075" y="11996"/>
                </a:lnTo>
                <a:lnTo>
                  <a:pt x="10123" y="12094"/>
                </a:lnTo>
                <a:lnTo>
                  <a:pt x="10172" y="12191"/>
                </a:lnTo>
                <a:lnTo>
                  <a:pt x="10342" y="12337"/>
                </a:lnTo>
                <a:lnTo>
                  <a:pt x="10440" y="12410"/>
                </a:lnTo>
                <a:lnTo>
                  <a:pt x="10561" y="12483"/>
                </a:lnTo>
                <a:lnTo>
                  <a:pt x="10683" y="12532"/>
                </a:lnTo>
                <a:lnTo>
                  <a:pt x="10829" y="12532"/>
                </a:lnTo>
                <a:lnTo>
                  <a:pt x="10926" y="12507"/>
                </a:lnTo>
                <a:lnTo>
                  <a:pt x="10999" y="12459"/>
                </a:lnTo>
                <a:lnTo>
                  <a:pt x="11048" y="12386"/>
                </a:lnTo>
                <a:lnTo>
                  <a:pt x="11072" y="12313"/>
                </a:lnTo>
                <a:lnTo>
                  <a:pt x="11072" y="12240"/>
                </a:lnTo>
                <a:lnTo>
                  <a:pt x="11048" y="12167"/>
                </a:lnTo>
                <a:lnTo>
                  <a:pt x="10975" y="12094"/>
                </a:lnTo>
                <a:lnTo>
                  <a:pt x="10902" y="12045"/>
                </a:lnTo>
                <a:lnTo>
                  <a:pt x="10756" y="12021"/>
                </a:lnTo>
                <a:lnTo>
                  <a:pt x="10634" y="11948"/>
                </a:lnTo>
                <a:lnTo>
                  <a:pt x="10488" y="11826"/>
                </a:lnTo>
                <a:lnTo>
                  <a:pt x="10415" y="11777"/>
                </a:lnTo>
                <a:lnTo>
                  <a:pt x="10318" y="11753"/>
                </a:lnTo>
                <a:close/>
                <a:moveTo>
                  <a:pt x="15306" y="11996"/>
                </a:moveTo>
                <a:lnTo>
                  <a:pt x="15257" y="12045"/>
                </a:lnTo>
                <a:lnTo>
                  <a:pt x="15136" y="12167"/>
                </a:lnTo>
                <a:lnTo>
                  <a:pt x="15014" y="12288"/>
                </a:lnTo>
                <a:lnTo>
                  <a:pt x="14868" y="12386"/>
                </a:lnTo>
                <a:lnTo>
                  <a:pt x="14795" y="12434"/>
                </a:lnTo>
                <a:lnTo>
                  <a:pt x="14722" y="12483"/>
                </a:lnTo>
                <a:lnTo>
                  <a:pt x="14698" y="12532"/>
                </a:lnTo>
                <a:lnTo>
                  <a:pt x="14698" y="12605"/>
                </a:lnTo>
                <a:lnTo>
                  <a:pt x="14722" y="12653"/>
                </a:lnTo>
                <a:lnTo>
                  <a:pt x="14746" y="12678"/>
                </a:lnTo>
                <a:lnTo>
                  <a:pt x="14868" y="12726"/>
                </a:lnTo>
                <a:lnTo>
                  <a:pt x="14990" y="12726"/>
                </a:lnTo>
                <a:lnTo>
                  <a:pt x="15111" y="12702"/>
                </a:lnTo>
                <a:lnTo>
                  <a:pt x="15209" y="12629"/>
                </a:lnTo>
                <a:lnTo>
                  <a:pt x="15330" y="12556"/>
                </a:lnTo>
                <a:lnTo>
                  <a:pt x="15428" y="12483"/>
                </a:lnTo>
                <a:lnTo>
                  <a:pt x="15501" y="12386"/>
                </a:lnTo>
                <a:lnTo>
                  <a:pt x="15574" y="12288"/>
                </a:lnTo>
                <a:lnTo>
                  <a:pt x="15598" y="12215"/>
                </a:lnTo>
                <a:lnTo>
                  <a:pt x="15598" y="12142"/>
                </a:lnTo>
                <a:lnTo>
                  <a:pt x="15574" y="12094"/>
                </a:lnTo>
                <a:lnTo>
                  <a:pt x="15525" y="12045"/>
                </a:lnTo>
                <a:lnTo>
                  <a:pt x="15452" y="11996"/>
                </a:lnTo>
                <a:close/>
                <a:moveTo>
                  <a:pt x="14114" y="12605"/>
                </a:moveTo>
                <a:lnTo>
                  <a:pt x="14041" y="12629"/>
                </a:lnTo>
                <a:lnTo>
                  <a:pt x="13968" y="12678"/>
                </a:lnTo>
                <a:lnTo>
                  <a:pt x="13895" y="12726"/>
                </a:lnTo>
                <a:lnTo>
                  <a:pt x="13797" y="12751"/>
                </a:lnTo>
                <a:lnTo>
                  <a:pt x="13700" y="12751"/>
                </a:lnTo>
                <a:lnTo>
                  <a:pt x="13578" y="12775"/>
                </a:lnTo>
                <a:lnTo>
                  <a:pt x="13481" y="12848"/>
                </a:lnTo>
                <a:lnTo>
                  <a:pt x="13432" y="12872"/>
                </a:lnTo>
                <a:lnTo>
                  <a:pt x="13408" y="12921"/>
                </a:lnTo>
                <a:lnTo>
                  <a:pt x="13408" y="12970"/>
                </a:lnTo>
                <a:lnTo>
                  <a:pt x="13432" y="13018"/>
                </a:lnTo>
                <a:lnTo>
                  <a:pt x="13457" y="13091"/>
                </a:lnTo>
                <a:lnTo>
                  <a:pt x="13505" y="13116"/>
                </a:lnTo>
                <a:lnTo>
                  <a:pt x="13603" y="13164"/>
                </a:lnTo>
                <a:lnTo>
                  <a:pt x="13724" y="13189"/>
                </a:lnTo>
                <a:lnTo>
                  <a:pt x="13870" y="13189"/>
                </a:lnTo>
                <a:lnTo>
                  <a:pt x="14016" y="13164"/>
                </a:lnTo>
                <a:lnTo>
                  <a:pt x="14162" y="13091"/>
                </a:lnTo>
                <a:lnTo>
                  <a:pt x="14284" y="12994"/>
                </a:lnTo>
                <a:lnTo>
                  <a:pt x="14333" y="12945"/>
                </a:lnTo>
                <a:lnTo>
                  <a:pt x="14357" y="12872"/>
                </a:lnTo>
                <a:lnTo>
                  <a:pt x="14357" y="12799"/>
                </a:lnTo>
                <a:lnTo>
                  <a:pt x="14357" y="12726"/>
                </a:lnTo>
                <a:lnTo>
                  <a:pt x="14333" y="12678"/>
                </a:lnTo>
                <a:lnTo>
                  <a:pt x="14284" y="12653"/>
                </a:lnTo>
                <a:lnTo>
                  <a:pt x="14235" y="12605"/>
                </a:lnTo>
                <a:close/>
                <a:moveTo>
                  <a:pt x="6668" y="512"/>
                </a:moveTo>
                <a:lnTo>
                  <a:pt x="6887" y="755"/>
                </a:lnTo>
                <a:lnTo>
                  <a:pt x="7130" y="950"/>
                </a:lnTo>
                <a:lnTo>
                  <a:pt x="7398" y="1120"/>
                </a:lnTo>
                <a:lnTo>
                  <a:pt x="7666" y="1290"/>
                </a:lnTo>
                <a:lnTo>
                  <a:pt x="8250" y="1558"/>
                </a:lnTo>
                <a:lnTo>
                  <a:pt x="8834" y="1801"/>
                </a:lnTo>
                <a:lnTo>
                  <a:pt x="9320" y="2020"/>
                </a:lnTo>
                <a:lnTo>
                  <a:pt x="9807" y="2215"/>
                </a:lnTo>
                <a:lnTo>
                  <a:pt x="10780" y="2604"/>
                </a:lnTo>
                <a:lnTo>
                  <a:pt x="11194" y="2799"/>
                </a:lnTo>
                <a:lnTo>
                  <a:pt x="11559" y="3018"/>
                </a:lnTo>
                <a:lnTo>
                  <a:pt x="11729" y="3115"/>
                </a:lnTo>
                <a:lnTo>
                  <a:pt x="11924" y="3188"/>
                </a:lnTo>
                <a:lnTo>
                  <a:pt x="12094" y="3261"/>
                </a:lnTo>
                <a:lnTo>
                  <a:pt x="12240" y="3358"/>
                </a:lnTo>
                <a:lnTo>
                  <a:pt x="12264" y="3407"/>
                </a:lnTo>
                <a:lnTo>
                  <a:pt x="12313" y="3456"/>
                </a:lnTo>
                <a:lnTo>
                  <a:pt x="12410" y="3480"/>
                </a:lnTo>
                <a:lnTo>
                  <a:pt x="12435" y="3942"/>
                </a:lnTo>
                <a:lnTo>
                  <a:pt x="11851" y="3650"/>
                </a:lnTo>
                <a:lnTo>
                  <a:pt x="11389" y="3407"/>
                </a:lnTo>
                <a:lnTo>
                  <a:pt x="11170" y="3310"/>
                </a:lnTo>
                <a:lnTo>
                  <a:pt x="10926" y="3237"/>
                </a:lnTo>
                <a:lnTo>
                  <a:pt x="10878" y="3237"/>
                </a:lnTo>
                <a:lnTo>
                  <a:pt x="10853" y="3261"/>
                </a:lnTo>
                <a:lnTo>
                  <a:pt x="10853" y="3285"/>
                </a:lnTo>
                <a:lnTo>
                  <a:pt x="10853" y="3310"/>
                </a:lnTo>
                <a:lnTo>
                  <a:pt x="11024" y="3480"/>
                </a:lnTo>
                <a:lnTo>
                  <a:pt x="11218" y="3626"/>
                </a:lnTo>
                <a:lnTo>
                  <a:pt x="11608" y="3869"/>
                </a:lnTo>
                <a:lnTo>
                  <a:pt x="12045" y="4113"/>
                </a:lnTo>
                <a:lnTo>
                  <a:pt x="12459" y="4307"/>
                </a:lnTo>
                <a:lnTo>
                  <a:pt x="12483" y="4818"/>
                </a:lnTo>
                <a:lnTo>
                  <a:pt x="12337" y="4770"/>
                </a:lnTo>
                <a:lnTo>
                  <a:pt x="12216" y="4721"/>
                </a:lnTo>
                <a:lnTo>
                  <a:pt x="12021" y="4672"/>
                </a:lnTo>
                <a:lnTo>
                  <a:pt x="11729" y="4526"/>
                </a:lnTo>
                <a:lnTo>
                  <a:pt x="11413" y="4380"/>
                </a:lnTo>
                <a:lnTo>
                  <a:pt x="11218" y="4259"/>
                </a:lnTo>
                <a:lnTo>
                  <a:pt x="11121" y="4234"/>
                </a:lnTo>
                <a:lnTo>
                  <a:pt x="11024" y="4210"/>
                </a:lnTo>
                <a:lnTo>
                  <a:pt x="10975" y="4210"/>
                </a:lnTo>
                <a:lnTo>
                  <a:pt x="10951" y="4259"/>
                </a:lnTo>
                <a:lnTo>
                  <a:pt x="10951" y="4283"/>
                </a:lnTo>
                <a:lnTo>
                  <a:pt x="10951" y="4332"/>
                </a:lnTo>
                <a:lnTo>
                  <a:pt x="11024" y="4429"/>
                </a:lnTo>
                <a:lnTo>
                  <a:pt x="11121" y="4526"/>
                </a:lnTo>
                <a:lnTo>
                  <a:pt x="11218" y="4599"/>
                </a:lnTo>
                <a:lnTo>
                  <a:pt x="11340" y="4672"/>
                </a:lnTo>
                <a:lnTo>
                  <a:pt x="11608" y="4818"/>
                </a:lnTo>
                <a:lnTo>
                  <a:pt x="11826" y="4916"/>
                </a:lnTo>
                <a:lnTo>
                  <a:pt x="12143" y="5037"/>
                </a:lnTo>
                <a:lnTo>
                  <a:pt x="12313" y="5086"/>
                </a:lnTo>
                <a:lnTo>
                  <a:pt x="12410" y="5086"/>
                </a:lnTo>
                <a:lnTo>
                  <a:pt x="12483" y="5062"/>
                </a:lnTo>
                <a:lnTo>
                  <a:pt x="12483" y="5743"/>
                </a:lnTo>
                <a:lnTo>
                  <a:pt x="12289" y="5621"/>
                </a:lnTo>
                <a:lnTo>
                  <a:pt x="12094" y="5475"/>
                </a:lnTo>
                <a:lnTo>
                  <a:pt x="11608" y="5256"/>
                </a:lnTo>
                <a:lnTo>
                  <a:pt x="11194" y="5110"/>
                </a:lnTo>
                <a:lnTo>
                  <a:pt x="11024" y="5062"/>
                </a:lnTo>
                <a:lnTo>
                  <a:pt x="10926" y="5062"/>
                </a:lnTo>
                <a:lnTo>
                  <a:pt x="10902" y="5086"/>
                </a:lnTo>
                <a:lnTo>
                  <a:pt x="10878" y="5110"/>
                </a:lnTo>
                <a:lnTo>
                  <a:pt x="10951" y="5232"/>
                </a:lnTo>
                <a:lnTo>
                  <a:pt x="11024" y="5305"/>
                </a:lnTo>
                <a:lnTo>
                  <a:pt x="11121" y="5378"/>
                </a:lnTo>
                <a:lnTo>
                  <a:pt x="11267" y="5451"/>
                </a:lnTo>
                <a:lnTo>
                  <a:pt x="11535" y="5548"/>
                </a:lnTo>
                <a:lnTo>
                  <a:pt x="11754" y="5646"/>
                </a:lnTo>
                <a:lnTo>
                  <a:pt x="12094" y="5792"/>
                </a:lnTo>
                <a:lnTo>
                  <a:pt x="12240" y="5889"/>
                </a:lnTo>
                <a:lnTo>
                  <a:pt x="12386" y="6011"/>
                </a:lnTo>
                <a:lnTo>
                  <a:pt x="12483" y="6108"/>
                </a:lnTo>
                <a:lnTo>
                  <a:pt x="12483" y="6254"/>
                </a:lnTo>
                <a:lnTo>
                  <a:pt x="12337" y="6157"/>
                </a:lnTo>
                <a:lnTo>
                  <a:pt x="12191" y="6084"/>
                </a:lnTo>
                <a:lnTo>
                  <a:pt x="11899" y="5938"/>
                </a:lnTo>
                <a:lnTo>
                  <a:pt x="11705" y="5816"/>
                </a:lnTo>
                <a:lnTo>
                  <a:pt x="11510" y="5743"/>
                </a:lnTo>
                <a:lnTo>
                  <a:pt x="11291" y="5670"/>
                </a:lnTo>
                <a:lnTo>
                  <a:pt x="11194" y="5670"/>
                </a:lnTo>
                <a:lnTo>
                  <a:pt x="11097" y="5694"/>
                </a:lnTo>
                <a:lnTo>
                  <a:pt x="11072" y="5694"/>
                </a:lnTo>
                <a:lnTo>
                  <a:pt x="11072" y="5719"/>
                </a:lnTo>
                <a:lnTo>
                  <a:pt x="11145" y="5816"/>
                </a:lnTo>
                <a:lnTo>
                  <a:pt x="11218" y="5889"/>
                </a:lnTo>
                <a:lnTo>
                  <a:pt x="11413" y="6035"/>
                </a:lnTo>
                <a:lnTo>
                  <a:pt x="11826" y="6254"/>
                </a:lnTo>
                <a:lnTo>
                  <a:pt x="12143" y="6449"/>
                </a:lnTo>
                <a:lnTo>
                  <a:pt x="12289" y="6522"/>
                </a:lnTo>
                <a:lnTo>
                  <a:pt x="12459" y="6570"/>
                </a:lnTo>
                <a:lnTo>
                  <a:pt x="12459" y="6838"/>
                </a:lnTo>
                <a:lnTo>
                  <a:pt x="12459" y="6862"/>
                </a:lnTo>
                <a:lnTo>
                  <a:pt x="12337" y="6765"/>
                </a:lnTo>
                <a:lnTo>
                  <a:pt x="12216" y="6668"/>
                </a:lnTo>
                <a:lnTo>
                  <a:pt x="12094" y="6619"/>
                </a:lnTo>
                <a:lnTo>
                  <a:pt x="11924" y="6546"/>
                </a:lnTo>
                <a:lnTo>
                  <a:pt x="11729" y="6473"/>
                </a:lnTo>
                <a:lnTo>
                  <a:pt x="11486" y="6424"/>
                </a:lnTo>
                <a:lnTo>
                  <a:pt x="11267" y="6376"/>
                </a:lnTo>
                <a:lnTo>
                  <a:pt x="11072" y="6303"/>
                </a:lnTo>
                <a:lnTo>
                  <a:pt x="11048" y="6303"/>
                </a:lnTo>
                <a:lnTo>
                  <a:pt x="11048" y="6327"/>
                </a:lnTo>
                <a:lnTo>
                  <a:pt x="11145" y="6449"/>
                </a:lnTo>
                <a:lnTo>
                  <a:pt x="11267" y="6546"/>
                </a:lnTo>
                <a:lnTo>
                  <a:pt x="11389" y="6619"/>
                </a:lnTo>
                <a:lnTo>
                  <a:pt x="11535" y="6692"/>
                </a:lnTo>
                <a:lnTo>
                  <a:pt x="11948" y="6862"/>
                </a:lnTo>
                <a:lnTo>
                  <a:pt x="12143" y="6960"/>
                </a:lnTo>
                <a:lnTo>
                  <a:pt x="12216" y="7033"/>
                </a:lnTo>
                <a:lnTo>
                  <a:pt x="12289" y="7106"/>
                </a:lnTo>
                <a:lnTo>
                  <a:pt x="12362" y="7179"/>
                </a:lnTo>
                <a:lnTo>
                  <a:pt x="12459" y="7179"/>
                </a:lnTo>
                <a:lnTo>
                  <a:pt x="12459" y="7592"/>
                </a:lnTo>
                <a:lnTo>
                  <a:pt x="12264" y="7495"/>
                </a:lnTo>
                <a:lnTo>
                  <a:pt x="12070" y="7422"/>
                </a:lnTo>
                <a:lnTo>
                  <a:pt x="11802" y="7349"/>
                </a:lnTo>
                <a:lnTo>
                  <a:pt x="11389" y="7106"/>
                </a:lnTo>
                <a:lnTo>
                  <a:pt x="11121" y="7008"/>
                </a:lnTo>
                <a:lnTo>
                  <a:pt x="11024" y="6984"/>
                </a:lnTo>
                <a:lnTo>
                  <a:pt x="10999" y="6984"/>
                </a:lnTo>
                <a:lnTo>
                  <a:pt x="10975" y="7008"/>
                </a:lnTo>
                <a:lnTo>
                  <a:pt x="10975" y="7057"/>
                </a:lnTo>
                <a:lnTo>
                  <a:pt x="10975" y="7106"/>
                </a:lnTo>
                <a:lnTo>
                  <a:pt x="10999" y="7227"/>
                </a:lnTo>
                <a:lnTo>
                  <a:pt x="11097" y="7325"/>
                </a:lnTo>
                <a:lnTo>
                  <a:pt x="11194" y="7398"/>
                </a:lnTo>
                <a:lnTo>
                  <a:pt x="11437" y="7544"/>
                </a:lnTo>
                <a:lnTo>
                  <a:pt x="11632" y="7641"/>
                </a:lnTo>
                <a:lnTo>
                  <a:pt x="11997" y="7836"/>
                </a:lnTo>
                <a:lnTo>
                  <a:pt x="12240" y="7909"/>
                </a:lnTo>
                <a:lnTo>
                  <a:pt x="12362" y="7933"/>
                </a:lnTo>
                <a:lnTo>
                  <a:pt x="12459" y="7957"/>
                </a:lnTo>
                <a:lnTo>
                  <a:pt x="12459" y="8298"/>
                </a:lnTo>
                <a:lnTo>
                  <a:pt x="12216" y="8176"/>
                </a:lnTo>
                <a:lnTo>
                  <a:pt x="11972" y="8055"/>
                </a:lnTo>
                <a:lnTo>
                  <a:pt x="11754" y="7909"/>
                </a:lnTo>
                <a:lnTo>
                  <a:pt x="11535" y="7738"/>
                </a:lnTo>
                <a:lnTo>
                  <a:pt x="11413" y="7665"/>
                </a:lnTo>
                <a:lnTo>
                  <a:pt x="11291" y="7617"/>
                </a:lnTo>
                <a:lnTo>
                  <a:pt x="11170" y="7592"/>
                </a:lnTo>
                <a:lnTo>
                  <a:pt x="11048" y="7568"/>
                </a:lnTo>
                <a:lnTo>
                  <a:pt x="11048" y="7592"/>
                </a:lnTo>
                <a:lnTo>
                  <a:pt x="11024" y="7617"/>
                </a:lnTo>
                <a:lnTo>
                  <a:pt x="11072" y="7714"/>
                </a:lnTo>
                <a:lnTo>
                  <a:pt x="11145" y="7836"/>
                </a:lnTo>
                <a:lnTo>
                  <a:pt x="11243" y="7933"/>
                </a:lnTo>
                <a:lnTo>
                  <a:pt x="11364" y="8006"/>
                </a:lnTo>
                <a:lnTo>
                  <a:pt x="11583" y="8176"/>
                </a:lnTo>
                <a:lnTo>
                  <a:pt x="11802" y="8322"/>
                </a:lnTo>
                <a:lnTo>
                  <a:pt x="12118" y="8493"/>
                </a:lnTo>
                <a:lnTo>
                  <a:pt x="12289" y="8590"/>
                </a:lnTo>
                <a:lnTo>
                  <a:pt x="12459" y="8663"/>
                </a:lnTo>
                <a:lnTo>
                  <a:pt x="12483" y="9101"/>
                </a:lnTo>
                <a:lnTo>
                  <a:pt x="12435" y="9028"/>
                </a:lnTo>
                <a:lnTo>
                  <a:pt x="12386" y="8979"/>
                </a:lnTo>
                <a:lnTo>
                  <a:pt x="12216" y="8882"/>
                </a:lnTo>
                <a:lnTo>
                  <a:pt x="11899" y="8736"/>
                </a:lnTo>
                <a:lnTo>
                  <a:pt x="11559" y="8517"/>
                </a:lnTo>
                <a:lnTo>
                  <a:pt x="11364" y="8420"/>
                </a:lnTo>
                <a:lnTo>
                  <a:pt x="11291" y="8395"/>
                </a:lnTo>
                <a:lnTo>
                  <a:pt x="11194" y="8371"/>
                </a:lnTo>
                <a:lnTo>
                  <a:pt x="11170" y="8371"/>
                </a:lnTo>
                <a:lnTo>
                  <a:pt x="11170" y="8395"/>
                </a:lnTo>
                <a:lnTo>
                  <a:pt x="11194" y="8493"/>
                </a:lnTo>
                <a:lnTo>
                  <a:pt x="11218" y="8566"/>
                </a:lnTo>
                <a:lnTo>
                  <a:pt x="11364" y="8712"/>
                </a:lnTo>
                <a:lnTo>
                  <a:pt x="11535" y="8858"/>
                </a:lnTo>
                <a:lnTo>
                  <a:pt x="11681" y="8955"/>
                </a:lnTo>
                <a:lnTo>
                  <a:pt x="11851" y="9052"/>
                </a:lnTo>
                <a:lnTo>
                  <a:pt x="12070" y="9174"/>
                </a:lnTo>
                <a:lnTo>
                  <a:pt x="12167" y="9223"/>
                </a:lnTo>
                <a:lnTo>
                  <a:pt x="12264" y="9247"/>
                </a:lnTo>
                <a:lnTo>
                  <a:pt x="12362" y="9247"/>
                </a:lnTo>
                <a:lnTo>
                  <a:pt x="12459" y="9223"/>
                </a:lnTo>
                <a:lnTo>
                  <a:pt x="12483" y="9198"/>
                </a:lnTo>
                <a:lnTo>
                  <a:pt x="12508" y="10025"/>
                </a:lnTo>
                <a:lnTo>
                  <a:pt x="12386" y="9879"/>
                </a:lnTo>
                <a:lnTo>
                  <a:pt x="12240" y="9758"/>
                </a:lnTo>
                <a:lnTo>
                  <a:pt x="11924" y="9515"/>
                </a:lnTo>
                <a:lnTo>
                  <a:pt x="11608" y="9296"/>
                </a:lnTo>
                <a:lnTo>
                  <a:pt x="11267" y="9101"/>
                </a:lnTo>
                <a:lnTo>
                  <a:pt x="11243" y="9077"/>
                </a:lnTo>
                <a:lnTo>
                  <a:pt x="11218" y="9101"/>
                </a:lnTo>
                <a:lnTo>
                  <a:pt x="11218" y="9125"/>
                </a:lnTo>
                <a:lnTo>
                  <a:pt x="11218" y="9150"/>
                </a:lnTo>
                <a:lnTo>
                  <a:pt x="11340" y="9296"/>
                </a:lnTo>
                <a:lnTo>
                  <a:pt x="11462" y="9466"/>
                </a:lnTo>
                <a:lnTo>
                  <a:pt x="11608" y="9612"/>
                </a:lnTo>
                <a:lnTo>
                  <a:pt x="11754" y="9733"/>
                </a:lnTo>
                <a:lnTo>
                  <a:pt x="11924" y="9855"/>
                </a:lnTo>
                <a:lnTo>
                  <a:pt x="12094" y="9952"/>
                </a:lnTo>
                <a:lnTo>
                  <a:pt x="12289" y="10050"/>
                </a:lnTo>
                <a:lnTo>
                  <a:pt x="12459" y="10098"/>
                </a:lnTo>
                <a:lnTo>
                  <a:pt x="12508" y="10098"/>
                </a:lnTo>
                <a:lnTo>
                  <a:pt x="12508" y="10488"/>
                </a:lnTo>
                <a:lnTo>
                  <a:pt x="12289" y="10317"/>
                </a:lnTo>
                <a:lnTo>
                  <a:pt x="11802" y="10001"/>
                </a:lnTo>
                <a:lnTo>
                  <a:pt x="11608" y="9855"/>
                </a:lnTo>
                <a:lnTo>
                  <a:pt x="11486" y="9782"/>
                </a:lnTo>
                <a:lnTo>
                  <a:pt x="11389" y="9733"/>
                </a:lnTo>
                <a:lnTo>
                  <a:pt x="11364" y="9758"/>
                </a:lnTo>
                <a:lnTo>
                  <a:pt x="11364" y="9855"/>
                </a:lnTo>
                <a:lnTo>
                  <a:pt x="11389" y="9952"/>
                </a:lnTo>
                <a:lnTo>
                  <a:pt x="11437" y="10050"/>
                </a:lnTo>
                <a:lnTo>
                  <a:pt x="11510" y="10147"/>
                </a:lnTo>
                <a:lnTo>
                  <a:pt x="11681" y="10317"/>
                </a:lnTo>
                <a:lnTo>
                  <a:pt x="11851" y="10439"/>
                </a:lnTo>
                <a:lnTo>
                  <a:pt x="12094" y="10585"/>
                </a:lnTo>
                <a:lnTo>
                  <a:pt x="12313" y="10780"/>
                </a:lnTo>
                <a:lnTo>
                  <a:pt x="12410" y="10877"/>
                </a:lnTo>
                <a:lnTo>
                  <a:pt x="12508" y="10999"/>
                </a:lnTo>
                <a:lnTo>
                  <a:pt x="12483" y="11291"/>
                </a:lnTo>
                <a:lnTo>
                  <a:pt x="11875" y="10901"/>
                </a:lnTo>
                <a:lnTo>
                  <a:pt x="11705" y="10780"/>
                </a:lnTo>
                <a:lnTo>
                  <a:pt x="11535" y="10658"/>
                </a:lnTo>
                <a:lnTo>
                  <a:pt x="11462" y="10609"/>
                </a:lnTo>
                <a:lnTo>
                  <a:pt x="11364" y="10585"/>
                </a:lnTo>
                <a:lnTo>
                  <a:pt x="11267" y="10561"/>
                </a:lnTo>
                <a:lnTo>
                  <a:pt x="11145" y="10585"/>
                </a:lnTo>
                <a:lnTo>
                  <a:pt x="11121" y="10609"/>
                </a:lnTo>
                <a:lnTo>
                  <a:pt x="11145" y="10634"/>
                </a:lnTo>
                <a:lnTo>
                  <a:pt x="11291" y="10780"/>
                </a:lnTo>
                <a:lnTo>
                  <a:pt x="11413" y="10926"/>
                </a:lnTo>
                <a:lnTo>
                  <a:pt x="11535" y="11072"/>
                </a:lnTo>
                <a:lnTo>
                  <a:pt x="11705" y="11218"/>
                </a:lnTo>
                <a:lnTo>
                  <a:pt x="12070" y="11485"/>
                </a:lnTo>
                <a:lnTo>
                  <a:pt x="12483" y="11729"/>
                </a:lnTo>
                <a:lnTo>
                  <a:pt x="12459" y="12094"/>
                </a:lnTo>
                <a:lnTo>
                  <a:pt x="12191" y="11923"/>
                </a:lnTo>
                <a:lnTo>
                  <a:pt x="11948" y="11777"/>
                </a:lnTo>
                <a:lnTo>
                  <a:pt x="11559" y="11558"/>
                </a:lnTo>
                <a:lnTo>
                  <a:pt x="11170" y="11388"/>
                </a:lnTo>
                <a:lnTo>
                  <a:pt x="11145" y="11388"/>
                </a:lnTo>
                <a:lnTo>
                  <a:pt x="11145" y="11485"/>
                </a:lnTo>
                <a:lnTo>
                  <a:pt x="11170" y="11558"/>
                </a:lnTo>
                <a:lnTo>
                  <a:pt x="11243" y="11704"/>
                </a:lnTo>
                <a:lnTo>
                  <a:pt x="11364" y="11850"/>
                </a:lnTo>
                <a:lnTo>
                  <a:pt x="11510" y="11948"/>
                </a:lnTo>
                <a:lnTo>
                  <a:pt x="11754" y="12118"/>
                </a:lnTo>
                <a:lnTo>
                  <a:pt x="12021" y="12288"/>
                </a:lnTo>
                <a:lnTo>
                  <a:pt x="12216" y="12434"/>
                </a:lnTo>
                <a:lnTo>
                  <a:pt x="12435" y="12556"/>
                </a:lnTo>
                <a:lnTo>
                  <a:pt x="12435" y="12799"/>
                </a:lnTo>
                <a:lnTo>
                  <a:pt x="12337" y="12824"/>
                </a:lnTo>
                <a:lnTo>
                  <a:pt x="12264" y="12848"/>
                </a:lnTo>
                <a:lnTo>
                  <a:pt x="12143" y="12775"/>
                </a:lnTo>
                <a:lnTo>
                  <a:pt x="11972" y="12629"/>
                </a:lnTo>
                <a:lnTo>
                  <a:pt x="11802" y="12507"/>
                </a:lnTo>
                <a:lnTo>
                  <a:pt x="11632" y="12361"/>
                </a:lnTo>
                <a:lnTo>
                  <a:pt x="11462" y="12240"/>
                </a:lnTo>
                <a:lnTo>
                  <a:pt x="11413" y="12240"/>
                </a:lnTo>
                <a:lnTo>
                  <a:pt x="11413" y="12288"/>
                </a:lnTo>
                <a:lnTo>
                  <a:pt x="11413" y="12361"/>
                </a:lnTo>
                <a:lnTo>
                  <a:pt x="11413" y="12434"/>
                </a:lnTo>
                <a:lnTo>
                  <a:pt x="11486" y="12605"/>
                </a:lnTo>
                <a:lnTo>
                  <a:pt x="11389" y="12605"/>
                </a:lnTo>
                <a:lnTo>
                  <a:pt x="11267" y="12653"/>
                </a:lnTo>
                <a:lnTo>
                  <a:pt x="11243" y="12678"/>
                </a:lnTo>
                <a:lnTo>
                  <a:pt x="11218" y="12726"/>
                </a:lnTo>
                <a:lnTo>
                  <a:pt x="11218" y="12775"/>
                </a:lnTo>
                <a:lnTo>
                  <a:pt x="11218" y="12848"/>
                </a:lnTo>
                <a:lnTo>
                  <a:pt x="11291" y="12921"/>
                </a:lnTo>
                <a:lnTo>
                  <a:pt x="11364" y="12994"/>
                </a:lnTo>
                <a:lnTo>
                  <a:pt x="11486" y="13043"/>
                </a:lnTo>
                <a:lnTo>
                  <a:pt x="11583" y="13091"/>
                </a:lnTo>
                <a:lnTo>
                  <a:pt x="11705" y="13140"/>
                </a:lnTo>
                <a:lnTo>
                  <a:pt x="11802" y="13140"/>
                </a:lnTo>
                <a:lnTo>
                  <a:pt x="11924" y="13116"/>
                </a:lnTo>
                <a:lnTo>
                  <a:pt x="12021" y="13067"/>
                </a:lnTo>
                <a:lnTo>
                  <a:pt x="12240" y="13189"/>
                </a:lnTo>
                <a:lnTo>
                  <a:pt x="12410" y="13335"/>
                </a:lnTo>
                <a:lnTo>
                  <a:pt x="12386" y="13602"/>
                </a:lnTo>
                <a:lnTo>
                  <a:pt x="11802" y="13286"/>
                </a:lnTo>
                <a:lnTo>
                  <a:pt x="11510" y="13140"/>
                </a:lnTo>
                <a:lnTo>
                  <a:pt x="11194" y="13018"/>
                </a:lnTo>
                <a:lnTo>
                  <a:pt x="11170" y="13018"/>
                </a:lnTo>
                <a:lnTo>
                  <a:pt x="11145" y="13116"/>
                </a:lnTo>
                <a:lnTo>
                  <a:pt x="11170" y="13213"/>
                </a:lnTo>
                <a:lnTo>
                  <a:pt x="11218" y="13286"/>
                </a:lnTo>
                <a:lnTo>
                  <a:pt x="11291" y="13359"/>
                </a:lnTo>
                <a:lnTo>
                  <a:pt x="11437" y="13456"/>
                </a:lnTo>
                <a:lnTo>
                  <a:pt x="11608" y="13529"/>
                </a:lnTo>
                <a:lnTo>
                  <a:pt x="11802" y="13651"/>
                </a:lnTo>
                <a:lnTo>
                  <a:pt x="11997" y="13773"/>
                </a:lnTo>
                <a:lnTo>
                  <a:pt x="12191" y="13894"/>
                </a:lnTo>
                <a:lnTo>
                  <a:pt x="12386" y="14016"/>
                </a:lnTo>
                <a:lnTo>
                  <a:pt x="12386" y="14332"/>
                </a:lnTo>
                <a:lnTo>
                  <a:pt x="11851" y="13943"/>
                </a:lnTo>
                <a:lnTo>
                  <a:pt x="11705" y="13846"/>
                </a:lnTo>
                <a:lnTo>
                  <a:pt x="11510" y="13724"/>
                </a:lnTo>
                <a:lnTo>
                  <a:pt x="11413" y="13700"/>
                </a:lnTo>
                <a:lnTo>
                  <a:pt x="11316" y="13675"/>
                </a:lnTo>
                <a:lnTo>
                  <a:pt x="11218" y="13675"/>
                </a:lnTo>
                <a:lnTo>
                  <a:pt x="11121" y="13700"/>
                </a:lnTo>
                <a:lnTo>
                  <a:pt x="11121" y="13724"/>
                </a:lnTo>
                <a:lnTo>
                  <a:pt x="11121" y="13748"/>
                </a:lnTo>
                <a:lnTo>
                  <a:pt x="11145" y="13821"/>
                </a:lnTo>
                <a:lnTo>
                  <a:pt x="11218" y="13919"/>
                </a:lnTo>
                <a:lnTo>
                  <a:pt x="11364" y="14040"/>
                </a:lnTo>
                <a:lnTo>
                  <a:pt x="11729" y="14284"/>
                </a:lnTo>
                <a:lnTo>
                  <a:pt x="12045" y="14551"/>
                </a:lnTo>
                <a:lnTo>
                  <a:pt x="12191" y="14673"/>
                </a:lnTo>
                <a:lnTo>
                  <a:pt x="12386" y="14795"/>
                </a:lnTo>
                <a:lnTo>
                  <a:pt x="12386" y="15281"/>
                </a:lnTo>
                <a:lnTo>
                  <a:pt x="12289" y="15184"/>
                </a:lnTo>
                <a:lnTo>
                  <a:pt x="12167" y="15087"/>
                </a:lnTo>
                <a:lnTo>
                  <a:pt x="12021" y="14916"/>
                </a:lnTo>
                <a:lnTo>
                  <a:pt x="11851" y="14746"/>
                </a:lnTo>
                <a:lnTo>
                  <a:pt x="11656" y="14600"/>
                </a:lnTo>
                <a:lnTo>
                  <a:pt x="11413" y="14503"/>
                </a:lnTo>
                <a:lnTo>
                  <a:pt x="11170" y="14430"/>
                </a:lnTo>
                <a:lnTo>
                  <a:pt x="10926" y="14430"/>
                </a:lnTo>
                <a:lnTo>
                  <a:pt x="10902" y="14454"/>
                </a:lnTo>
                <a:lnTo>
                  <a:pt x="10902" y="14478"/>
                </a:lnTo>
                <a:lnTo>
                  <a:pt x="10975" y="14551"/>
                </a:lnTo>
                <a:lnTo>
                  <a:pt x="11024" y="14600"/>
                </a:lnTo>
                <a:lnTo>
                  <a:pt x="11194" y="14697"/>
                </a:lnTo>
                <a:lnTo>
                  <a:pt x="11462" y="14892"/>
                </a:lnTo>
                <a:lnTo>
                  <a:pt x="11608" y="14989"/>
                </a:lnTo>
                <a:lnTo>
                  <a:pt x="11729" y="15111"/>
                </a:lnTo>
                <a:lnTo>
                  <a:pt x="11875" y="15281"/>
                </a:lnTo>
                <a:lnTo>
                  <a:pt x="12021" y="15452"/>
                </a:lnTo>
                <a:lnTo>
                  <a:pt x="12118" y="15525"/>
                </a:lnTo>
                <a:lnTo>
                  <a:pt x="12191" y="15573"/>
                </a:lnTo>
                <a:lnTo>
                  <a:pt x="12313" y="15622"/>
                </a:lnTo>
                <a:lnTo>
                  <a:pt x="12410" y="15646"/>
                </a:lnTo>
                <a:lnTo>
                  <a:pt x="12435" y="16133"/>
                </a:lnTo>
                <a:lnTo>
                  <a:pt x="12386" y="16133"/>
                </a:lnTo>
                <a:lnTo>
                  <a:pt x="12362" y="16084"/>
                </a:lnTo>
                <a:lnTo>
                  <a:pt x="12240" y="15963"/>
                </a:lnTo>
                <a:lnTo>
                  <a:pt x="12070" y="15841"/>
                </a:lnTo>
                <a:lnTo>
                  <a:pt x="11754" y="15622"/>
                </a:lnTo>
                <a:lnTo>
                  <a:pt x="11413" y="15354"/>
                </a:lnTo>
                <a:lnTo>
                  <a:pt x="11243" y="15233"/>
                </a:lnTo>
                <a:lnTo>
                  <a:pt x="11072" y="15160"/>
                </a:lnTo>
                <a:lnTo>
                  <a:pt x="11048" y="15160"/>
                </a:lnTo>
                <a:lnTo>
                  <a:pt x="11024" y="15184"/>
                </a:lnTo>
                <a:lnTo>
                  <a:pt x="11048" y="15281"/>
                </a:lnTo>
                <a:lnTo>
                  <a:pt x="11072" y="15354"/>
                </a:lnTo>
                <a:lnTo>
                  <a:pt x="11170" y="15500"/>
                </a:lnTo>
                <a:lnTo>
                  <a:pt x="11291" y="15622"/>
                </a:lnTo>
                <a:lnTo>
                  <a:pt x="11437" y="15744"/>
                </a:lnTo>
                <a:lnTo>
                  <a:pt x="11218" y="15646"/>
                </a:lnTo>
                <a:lnTo>
                  <a:pt x="9564" y="14916"/>
                </a:lnTo>
                <a:lnTo>
                  <a:pt x="8055" y="14259"/>
                </a:lnTo>
                <a:lnTo>
                  <a:pt x="7301" y="13894"/>
                </a:lnTo>
                <a:lnTo>
                  <a:pt x="7130" y="13797"/>
                </a:lnTo>
                <a:lnTo>
                  <a:pt x="6863" y="13675"/>
                </a:lnTo>
                <a:lnTo>
                  <a:pt x="6863" y="13602"/>
                </a:lnTo>
                <a:lnTo>
                  <a:pt x="6814" y="12775"/>
                </a:lnTo>
                <a:lnTo>
                  <a:pt x="6765" y="11972"/>
                </a:lnTo>
                <a:lnTo>
                  <a:pt x="6692" y="11145"/>
                </a:lnTo>
                <a:lnTo>
                  <a:pt x="6668" y="10317"/>
                </a:lnTo>
                <a:lnTo>
                  <a:pt x="6668" y="9393"/>
                </a:lnTo>
                <a:lnTo>
                  <a:pt x="6692" y="8493"/>
                </a:lnTo>
                <a:lnTo>
                  <a:pt x="6717" y="7568"/>
                </a:lnTo>
                <a:lnTo>
                  <a:pt x="6717" y="6643"/>
                </a:lnTo>
                <a:lnTo>
                  <a:pt x="6717" y="5889"/>
                </a:lnTo>
                <a:lnTo>
                  <a:pt x="6863" y="5913"/>
                </a:lnTo>
                <a:lnTo>
                  <a:pt x="6936" y="5938"/>
                </a:lnTo>
                <a:lnTo>
                  <a:pt x="7033" y="5962"/>
                </a:lnTo>
                <a:lnTo>
                  <a:pt x="7130" y="5938"/>
                </a:lnTo>
                <a:lnTo>
                  <a:pt x="7228" y="5865"/>
                </a:lnTo>
                <a:lnTo>
                  <a:pt x="7252" y="5816"/>
                </a:lnTo>
                <a:lnTo>
                  <a:pt x="7276" y="5767"/>
                </a:lnTo>
                <a:lnTo>
                  <a:pt x="7276" y="5670"/>
                </a:lnTo>
                <a:lnTo>
                  <a:pt x="7252" y="5573"/>
                </a:lnTo>
                <a:lnTo>
                  <a:pt x="7179" y="5500"/>
                </a:lnTo>
                <a:lnTo>
                  <a:pt x="7082" y="5451"/>
                </a:lnTo>
                <a:lnTo>
                  <a:pt x="7033" y="5427"/>
                </a:lnTo>
                <a:lnTo>
                  <a:pt x="6960" y="5402"/>
                </a:lnTo>
                <a:lnTo>
                  <a:pt x="6887" y="5427"/>
                </a:lnTo>
                <a:lnTo>
                  <a:pt x="6814" y="5451"/>
                </a:lnTo>
                <a:lnTo>
                  <a:pt x="6790" y="5451"/>
                </a:lnTo>
                <a:lnTo>
                  <a:pt x="6692" y="5500"/>
                </a:lnTo>
                <a:lnTo>
                  <a:pt x="6644" y="3018"/>
                </a:lnTo>
                <a:lnTo>
                  <a:pt x="6644" y="1752"/>
                </a:lnTo>
                <a:lnTo>
                  <a:pt x="6668" y="512"/>
                </a:lnTo>
                <a:close/>
                <a:moveTo>
                  <a:pt x="6206" y="585"/>
                </a:moveTo>
                <a:lnTo>
                  <a:pt x="6181" y="852"/>
                </a:lnTo>
                <a:lnTo>
                  <a:pt x="6181" y="1096"/>
                </a:lnTo>
                <a:lnTo>
                  <a:pt x="6181" y="1874"/>
                </a:lnTo>
                <a:lnTo>
                  <a:pt x="6181" y="2653"/>
                </a:lnTo>
                <a:lnTo>
                  <a:pt x="6181" y="3602"/>
                </a:lnTo>
                <a:lnTo>
                  <a:pt x="6181" y="4551"/>
                </a:lnTo>
                <a:lnTo>
                  <a:pt x="6230" y="6449"/>
                </a:lnTo>
                <a:lnTo>
                  <a:pt x="6230" y="7373"/>
                </a:lnTo>
                <a:lnTo>
                  <a:pt x="6206" y="8298"/>
                </a:lnTo>
                <a:lnTo>
                  <a:pt x="6181" y="9198"/>
                </a:lnTo>
                <a:lnTo>
                  <a:pt x="6133" y="10123"/>
                </a:lnTo>
                <a:lnTo>
                  <a:pt x="6157" y="10926"/>
                </a:lnTo>
                <a:lnTo>
                  <a:pt x="6206" y="11729"/>
                </a:lnTo>
                <a:lnTo>
                  <a:pt x="6254" y="12532"/>
                </a:lnTo>
                <a:lnTo>
                  <a:pt x="6279" y="13335"/>
                </a:lnTo>
                <a:lnTo>
                  <a:pt x="6206" y="13359"/>
                </a:lnTo>
                <a:lnTo>
                  <a:pt x="5451" y="13748"/>
                </a:lnTo>
                <a:lnTo>
                  <a:pt x="4721" y="14186"/>
                </a:lnTo>
                <a:lnTo>
                  <a:pt x="3262" y="15087"/>
                </a:lnTo>
                <a:lnTo>
                  <a:pt x="2897" y="15281"/>
                </a:lnTo>
                <a:lnTo>
                  <a:pt x="2532" y="15476"/>
                </a:lnTo>
                <a:lnTo>
                  <a:pt x="2142" y="15671"/>
                </a:lnTo>
                <a:lnTo>
                  <a:pt x="1753" y="15841"/>
                </a:lnTo>
                <a:lnTo>
                  <a:pt x="950" y="16133"/>
                </a:lnTo>
                <a:lnTo>
                  <a:pt x="634" y="16255"/>
                </a:lnTo>
                <a:lnTo>
                  <a:pt x="634" y="16279"/>
                </a:lnTo>
                <a:lnTo>
                  <a:pt x="585" y="15938"/>
                </a:lnTo>
                <a:lnTo>
                  <a:pt x="561" y="15573"/>
                </a:lnTo>
                <a:lnTo>
                  <a:pt x="536" y="15208"/>
                </a:lnTo>
                <a:lnTo>
                  <a:pt x="512" y="14868"/>
                </a:lnTo>
                <a:lnTo>
                  <a:pt x="439" y="14430"/>
                </a:lnTo>
                <a:lnTo>
                  <a:pt x="415" y="13992"/>
                </a:lnTo>
                <a:lnTo>
                  <a:pt x="415" y="13578"/>
                </a:lnTo>
                <a:lnTo>
                  <a:pt x="439" y="13140"/>
                </a:lnTo>
                <a:lnTo>
                  <a:pt x="512" y="11461"/>
                </a:lnTo>
                <a:lnTo>
                  <a:pt x="561" y="10634"/>
                </a:lnTo>
                <a:lnTo>
                  <a:pt x="585" y="9782"/>
                </a:lnTo>
                <a:lnTo>
                  <a:pt x="609" y="8225"/>
                </a:lnTo>
                <a:lnTo>
                  <a:pt x="609" y="6668"/>
                </a:lnTo>
                <a:lnTo>
                  <a:pt x="561" y="5110"/>
                </a:lnTo>
                <a:lnTo>
                  <a:pt x="536" y="4356"/>
                </a:lnTo>
                <a:lnTo>
                  <a:pt x="488" y="3577"/>
                </a:lnTo>
                <a:lnTo>
                  <a:pt x="609" y="3504"/>
                </a:lnTo>
                <a:lnTo>
                  <a:pt x="755" y="3407"/>
                </a:lnTo>
                <a:lnTo>
                  <a:pt x="1145" y="3164"/>
                </a:lnTo>
                <a:lnTo>
                  <a:pt x="1558" y="2920"/>
                </a:lnTo>
                <a:lnTo>
                  <a:pt x="2337" y="2507"/>
                </a:lnTo>
                <a:lnTo>
                  <a:pt x="3116" y="2093"/>
                </a:lnTo>
                <a:lnTo>
                  <a:pt x="3529" y="1850"/>
                </a:lnTo>
                <a:lnTo>
                  <a:pt x="3967" y="1655"/>
                </a:lnTo>
                <a:lnTo>
                  <a:pt x="4405" y="1461"/>
                </a:lnTo>
                <a:lnTo>
                  <a:pt x="4843" y="1290"/>
                </a:lnTo>
                <a:lnTo>
                  <a:pt x="5208" y="1144"/>
                </a:lnTo>
                <a:lnTo>
                  <a:pt x="5549" y="974"/>
                </a:lnTo>
                <a:lnTo>
                  <a:pt x="6206" y="585"/>
                </a:lnTo>
                <a:close/>
                <a:moveTo>
                  <a:pt x="18542" y="804"/>
                </a:moveTo>
                <a:lnTo>
                  <a:pt x="18518" y="1023"/>
                </a:lnTo>
                <a:lnTo>
                  <a:pt x="18518" y="1266"/>
                </a:lnTo>
                <a:lnTo>
                  <a:pt x="18518" y="1752"/>
                </a:lnTo>
                <a:lnTo>
                  <a:pt x="18567" y="2263"/>
                </a:lnTo>
                <a:lnTo>
                  <a:pt x="18567" y="2726"/>
                </a:lnTo>
                <a:lnTo>
                  <a:pt x="18542" y="4648"/>
                </a:lnTo>
                <a:lnTo>
                  <a:pt x="18494" y="6546"/>
                </a:lnTo>
                <a:lnTo>
                  <a:pt x="18469" y="8249"/>
                </a:lnTo>
                <a:lnTo>
                  <a:pt x="18494" y="9952"/>
                </a:lnTo>
                <a:lnTo>
                  <a:pt x="18567" y="13359"/>
                </a:lnTo>
                <a:lnTo>
                  <a:pt x="18542" y="13359"/>
                </a:lnTo>
                <a:lnTo>
                  <a:pt x="18396" y="13505"/>
                </a:lnTo>
                <a:lnTo>
                  <a:pt x="18226" y="13651"/>
                </a:lnTo>
                <a:lnTo>
                  <a:pt x="18031" y="13748"/>
                </a:lnTo>
                <a:lnTo>
                  <a:pt x="17837" y="13846"/>
                </a:lnTo>
                <a:lnTo>
                  <a:pt x="17423" y="14016"/>
                </a:lnTo>
                <a:lnTo>
                  <a:pt x="17009" y="14186"/>
                </a:lnTo>
                <a:lnTo>
                  <a:pt x="16474" y="14454"/>
                </a:lnTo>
                <a:lnTo>
                  <a:pt x="15963" y="14746"/>
                </a:lnTo>
                <a:lnTo>
                  <a:pt x="15452" y="15038"/>
                </a:lnTo>
                <a:lnTo>
                  <a:pt x="14941" y="15330"/>
                </a:lnTo>
                <a:lnTo>
                  <a:pt x="14479" y="15598"/>
                </a:lnTo>
                <a:lnTo>
                  <a:pt x="14016" y="15865"/>
                </a:lnTo>
                <a:lnTo>
                  <a:pt x="13773" y="15987"/>
                </a:lnTo>
                <a:lnTo>
                  <a:pt x="13530" y="16109"/>
                </a:lnTo>
                <a:lnTo>
                  <a:pt x="13286" y="16182"/>
                </a:lnTo>
                <a:lnTo>
                  <a:pt x="13043" y="16255"/>
                </a:lnTo>
                <a:lnTo>
                  <a:pt x="12921" y="16303"/>
                </a:lnTo>
                <a:lnTo>
                  <a:pt x="12921" y="15987"/>
                </a:lnTo>
                <a:lnTo>
                  <a:pt x="12897" y="15671"/>
                </a:lnTo>
                <a:lnTo>
                  <a:pt x="12873" y="15379"/>
                </a:lnTo>
                <a:lnTo>
                  <a:pt x="12848" y="15062"/>
                </a:lnTo>
                <a:lnTo>
                  <a:pt x="12824" y="14770"/>
                </a:lnTo>
                <a:lnTo>
                  <a:pt x="12824" y="14016"/>
                </a:lnTo>
                <a:lnTo>
                  <a:pt x="12848" y="13943"/>
                </a:lnTo>
                <a:lnTo>
                  <a:pt x="12848" y="13894"/>
                </a:lnTo>
                <a:lnTo>
                  <a:pt x="12848" y="13359"/>
                </a:lnTo>
                <a:lnTo>
                  <a:pt x="12946" y="13335"/>
                </a:lnTo>
                <a:lnTo>
                  <a:pt x="13019" y="13310"/>
                </a:lnTo>
                <a:lnTo>
                  <a:pt x="13092" y="13262"/>
                </a:lnTo>
                <a:lnTo>
                  <a:pt x="13140" y="13213"/>
                </a:lnTo>
                <a:lnTo>
                  <a:pt x="13165" y="13116"/>
                </a:lnTo>
                <a:lnTo>
                  <a:pt x="13165" y="13018"/>
                </a:lnTo>
                <a:lnTo>
                  <a:pt x="13116" y="12921"/>
                </a:lnTo>
                <a:lnTo>
                  <a:pt x="13043" y="12872"/>
                </a:lnTo>
                <a:lnTo>
                  <a:pt x="12970" y="12848"/>
                </a:lnTo>
                <a:lnTo>
                  <a:pt x="12873" y="12848"/>
                </a:lnTo>
                <a:lnTo>
                  <a:pt x="12921" y="11826"/>
                </a:lnTo>
                <a:lnTo>
                  <a:pt x="12970" y="10804"/>
                </a:lnTo>
                <a:lnTo>
                  <a:pt x="12970" y="9806"/>
                </a:lnTo>
                <a:lnTo>
                  <a:pt x="12946" y="8809"/>
                </a:lnTo>
                <a:lnTo>
                  <a:pt x="12897" y="7836"/>
                </a:lnTo>
                <a:lnTo>
                  <a:pt x="12897" y="6838"/>
                </a:lnTo>
                <a:lnTo>
                  <a:pt x="12946" y="5986"/>
                </a:lnTo>
                <a:lnTo>
                  <a:pt x="12970" y="5110"/>
                </a:lnTo>
                <a:lnTo>
                  <a:pt x="12970" y="4672"/>
                </a:lnTo>
                <a:lnTo>
                  <a:pt x="12946" y="4234"/>
                </a:lnTo>
                <a:lnTo>
                  <a:pt x="12897" y="3821"/>
                </a:lnTo>
                <a:lnTo>
                  <a:pt x="12800" y="3383"/>
                </a:lnTo>
                <a:lnTo>
                  <a:pt x="13067" y="3285"/>
                </a:lnTo>
                <a:lnTo>
                  <a:pt x="13335" y="3164"/>
                </a:lnTo>
                <a:lnTo>
                  <a:pt x="13603" y="3042"/>
                </a:lnTo>
                <a:lnTo>
                  <a:pt x="13870" y="2920"/>
                </a:lnTo>
                <a:lnTo>
                  <a:pt x="14235" y="2750"/>
                </a:lnTo>
                <a:lnTo>
                  <a:pt x="14600" y="2555"/>
                </a:lnTo>
                <a:lnTo>
                  <a:pt x="15306" y="2142"/>
                </a:lnTo>
                <a:lnTo>
                  <a:pt x="15963" y="1752"/>
                </a:lnTo>
                <a:lnTo>
                  <a:pt x="16304" y="1558"/>
                </a:lnTo>
                <a:lnTo>
                  <a:pt x="16644" y="1388"/>
                </a:lnTo>
                <a:lnTo>
                  <a:pt x="17009" y="1242"/>
                </a:lnTo>
                <a:lnTo>
                  <a:pt x="17350" y="1096"/>
                </a:lnTo>
                <a:lnTo>
                  <a:pt x="17715" y="974"/>
                </a:lnTo>
                <a:lnTo>
                  <a:pt x="18104" y="877"/>
                </a:lnTo>
                <a:lnTo>
                  <a:pt x="18153" y="877"/>
                </a:lnTo>
                <a:lnTo>
                  <a:pt x="18202" y="828"/>
                </a:lnTo>
                <a:lnTo>
                  <a:pt x="18372" y="828"/>
                </a:lnTo>
                <a:lnTo>
                  <a:pt x="18542" y="804"/>
                </a:lnTo>
                <a:close/>
                <a:moveTo>
                  <a:pt x="6279" y="1"/>
                </a:moveTo>
                <a:lnTo>
                  <a:pt x="6206" y="25"/>
                </a:lnTo>
                <a:lnTo>
                  <a:pt x="5403" y="487"/>
                </a:lnTo>
                <a:lnTo>
                  <a:pt x="4989" y="682"/>
                </a:lnTo>
                <a:lnTo>
                  <a:pt x="4551" y="852"/>
                </a:lnTo>
                <a:lnTo>
                  <a:pt x="4113" y="1023"/>
                </a:lnTo>
                <a:lnTo>
                  <a:pt x="3700" y="1217"/>
                </a:lnTo>
                <a:lnTo>
                  <a:pt x="3286" y="1436"/>
                </a:lnTo>
                <a:lnTo>
                  <a:pt x="2872" y="1679"/>
                </a:lnTo>
                <a:lnTo>
                  <a:pt x="2021" y="2117"/>
                </a:lnTo>
                <a:lnTo>
                  <a:pt x="1607" y="2361"/>
                </a:lnTo>
                <a:lnTo>
                  <a:pt x="1193" y="2604"/>
                </a:lnTo>
                <a:lnTo>
                  <a:pt x="974" y="2726"/>
                </a:lnTo>
                <a:lnTo>
                  <a:pt x="731" y="2896"/>
                </a:lnTo>
                <a:lnTo>
                  <a:pt x="488" y="3066"/>
                </a:lnTo>
                <a:lnTo>
                  <a:pt x="390" y="3188"/>
                </a:lnTo>
                <a:lnTo>
                  <a:pt x="317" y="3285"/>
                </a:lnTo>
                <a:lnTo>
                  <a:pt x="269" y="3310"/>
                </a:lnTo>
                <a:lnTo>
                  <a:pt x="220" y="3358"/>
                </a:lnTo>
                <a:lnTo>
                  <a:pt x="171" y="3480"/>
                </a:lnTo>
                <a:lnTo>
                  <a:pt x="123" y="3626"/>
                </a:lnTo>
                <a:lnTo>
                  <a:pt x="98" y="3894"/>
                </a:lnTo>
                <a:lnTo>
                  <a:pt x="98" y="4186"/>
                </a:lnTo>
                <a:lnTo>
                  <a:pt x="123" y="4453"/>
                </a:lnTo>
                <a:lnTo>
                  <a:pt x="147" y="5329"/>
                </a:lnTo>
                <a:lnTo>
                  <a:pt x="171" y="6205"/>
                </a:lnTo>
                <a:lnTo>
                  <a:pt x="171" y="8006"/>
                </a:lnTo>
                <a:lnTo>
                  <a:pt x="147" y="9782"/>
                </a:lnTo>
                <a:lnTo>
                  <a:pt x="123" y="10658"/>
                </a:lnTo>
                <a:lnTo>
                  <a:pt x="98" y="11558"/>
                </a:lnTo>
                <a:lnTo>
                  <a:pt x="1" y="13335"/>
                </a:lnTo>
                <a:lnTo>
                  <a:pt x="1" y="13700"/>
                </a:lnTo>
                <a:lnTo>
                  <a:pt x="1" y="14065"/>
                </a:lnTo>
                <a:lnTo>
                  <a:pt x="25" y="14454"/>
                </a:lnTo>
                <a:lnTo>
                  <a:pt x="50" y="14819"/>
                </a:lnTo>
                <a:lnTo>
                  <a:pt x="98" y="15233"/>
                </a:lnTo>
                <a:lnTo>
                  <a:pt x="123" y="15646"/>
                </a:lnTo>
                <a:lnTo>
                  <a:pt x="147" y="16060"/>
                </a:lnTo>
                <a:lnTo>
                  <a:pt x="171" y="16255"/>
                </a:lnTo>
                <a:lnTo>
                  <a:pt x="220" y="16474"/>
                </a:lnTo>
                <a:lnTo>
                  <a:pt x="244" y="16547"/>
                </a:lnTo>
                <a:lnTo>
                  <a:pt x="317" y="16595"/>
                </a:lnTo>
                <a:lnTo>
                  <a:pt x="390" y="16620"/>
                </a:lnTo>
                <a:lnTo>
                  <a:pt x="463" y="16620"/>
                </a:lnTo>
                <a:lnTo>
                  <a:pt x="536" y="16644"/>
                </a:lnTo>
                <a:lnTo>
                  <a:pt x="707" y="16620"/>
                </a:lnTo>
                <a:lnTo>
                  <a:pt x="877" y="16595"/>
                </a:lnTo>
                <a:lnTo>
                  <a:pt x="1218" y="16474"/>
                </a:lnTo>
                <a:lnTo>
                  <a:pt x="1850" y="16230"/>
                </a:lnTo>
                <a:lnTo>
                  <a:pt x="2240" y="16060"/>
                </a:lnTo>
                <a:lnTo>
                  <a:pt x="2605" y="15890"/>
                </a:lnTo>
                <a:lnTo>
                  <a:pt x="2970" y="15719"/>
                </a:lnTo>
                <a:lnTo>
                  <a:pt x="3310" y="15525"/>
                </a:lnTo>
                <a:lnTo>
                  <a:pt x="4064" y="15062"/>
                </a:lnTo>
                <a:lnTo>
                  <a:pt x="4819" y="14624"/>
                </a:lnTo>
                <a:lnTo>
                  <a:pt x="5549" y="14162"/>
                </a:lnTo>
                <a:lnTo>
                  <a:pt x="5938" y="13967"/>
                </a:lnTo>
                <a:lnTo>
                  <a:pt x="6327" y="13748"/>
                </a:lnTo>
                <a:lnTo>
                  <a:pt x="6400" y="13821"/>
                </a:lnTo>
                <a:lnTo>
                  <a:pt x="6473" y="13870"/>
                </a:lnTo>
                <a:lnTo>
                  <a:pt x="6546" y="13894"/>
                </a:lnTo>
                <a:lnTo>
                  <a:pt x="6644" y="13870"/>
                </a:lnTo>
                <a:lnTo>
                  <a:pt x="6741" y="13992"/>
                </a:lnTo>
                <a:lnTo>
                  <a:pt x="6863" y="14089"/>
                </a:lnTo>
                <a:lnTo>
                  <a:pt x="7130" y="14259"/>
                </a:lnTo>
                <a:lnTo>
                  <a:pt x="7422" y="14405"/>
                </a:lnTo>
                <a:lnTo>
                  <a:pt x="7690" y="14551"/>
                </a:lnTo>
                <a:lnTo>
                  <a:pt x="8517" y="14916"/>
                </a:lnTo>
                <a:lnTo>
                  <a:pt x="9345" y="15306"/>
                </a:lnTo>
                <a:lnTo>
                  <a:pt x="10878" y="16011"/>
                </a:lnTo>
                <a:lnTo>
                  <a:pt x="11656" y="16352"/>
                </a:lnTo>
                <a:lnTo>
                  <a:pt x="12435" y="16644"/>
                </a:lnTo>
                <a:lnTo>
                  <a:pt x="12459" y="16668"/>
                </a:lnTo>
                <a:lnTo>
                  <a:pt x="12508" y="16741"/>
                </a:lnTo>
                <a:lnTo>
                  <a:pt x="12581" y="16766"/>
                </a:lnTo>
                <a:lnTo>
                  <a:pt x="12678" y="16766"/>
                </a:lnTo>
                <a:lnTo>
                  <a:pt x="12751" y="16741"/>
                </a:lnTo>
                <a:lnTo>
                  <a:pt x="12800" y="16693"/>
                </a:lnTo>
                <a:lnTo>
                  <a:pt x="12897" y="16717"/>
                </a:lnTo>
                <a:lnTo>
                  <a:pt x="13019" y="16717"/>
                </a:lnTo>
                <a:lnTo>
                  <a:pt x="13286" y="16668"/>
                </a:lnTo>
                <a:lnTo>
                  <a:pt x="13530" y="16595"/>
                </a:lnTo>
                <a:lnTo>
                  <a:pt x="13724" y="16522"/>
                </a:lnTo>
                <a:lnTo>
                  <a:pt x="14211" y="16279"/>
                </a:lnTo>
                <a:lnTo>
                  <a:pt x="14698" y="16036"/>
                </a:lnTo>
                <a:lnTo>
                  <a:pt x="15647" y="15500"/>
                </a:lnTo>
                <a:lnTo>
                  <a:pt x="16596" y="14965"/>
                </a:lnTo>
                <a:lnTo>
                  <a:pt x="17058" y="14697"/>
                </a:lnTo>
                <a:lnTo>
                  <a:pt x="17545" y="14478"/>
                </a:lnTo>
                <a:lnTo>
                  <a:pt x="17885" y="14332"/>
                </a:lnTo>
                <a:lnTo>
                  <a:pt x="18226" y="14186"/>
                </a:lnTo>
                <a:lnTo>
                  <a:pt x="18542" y="14016"/>
                </a:lnTo>
                <a:lnTo>
                  <a:pt x="18688" y="13894"/>
                </a:lnTo>
                <a:lnTo>
                  <a:pt x="18834" y="13773"/>
                </a:lnTo>
                <a:lnTo>
                  <a:pt x="18883" y="13748"/>
                </a:lnTo>
                <a:lnTo>
                  <a:pt x="18932" y="13724"/>
                </a:lnTo>
                <a:lnTo>
                  <a:pt x="18980" y="13651"/>
                </a:lnTo>
                <a:lnTo>
                  <a:pt x="18980" y="13578"/>
                </a:lnTo>
                <a:lnTo>
                  <a:pt x="18980" y="12726"/>
                </a:lnTo>
                <a:lnTo>
                  <a:pt x="18956" y="11875"/>
                </a:lnTo>
                <a:lnTo>
                  <a:pt x="18883" y="10171"/>
                </a:lnTo>
                <a:lnTo>
                  <a:pt x="18859" y="9271"/>
                </a:lnTo>
                <a:lnTo>
                  <a:pt x="18859" y="8347"/>
                </a:lnTo>
                <a:lnTo>
                  <a:pt x="18883" y="6546"/>
                </a:lnTo>
                <a:lnTo>
                  <a:pt x="18932" y="4648"/>
                </a:lnTo>
                <a:lnTo>
                  <a:pt x="18956" y="2726"/>
                </a:lnTo>
                <a:lnTo>
                  <a:pt x="18980" y="2215"/>
                </a:lnTo>
                <a:lnTo>
                  <a:pt x="18980" y="1679"/>
                </a:lnTo>
                <a:lnTo>
                  <a:pt x="18932" y="1144"/>
                </a:lnTo>
                <a:lnTo>
                  <a:pt x="18883" y="901"/>
                </a:lnTo>
                <a:lnTo>
                  <a:pt x="18834" y="633"/>
                </a:lnTo>
                <a:lnTo>
                  <a:pt x="18883" y="585"/>
                </a:lnTo>
                <a:lnTo>
                  <a:pt x="18883" y="512"/>
                </a:lnTo>
                <a:lnTo>
                  <a:pt x="18883" y="439"/>
                </a:lnTo>
                <a:lnTo>
                  <a:pt x="18834" y="366"/>
                </a:lnTo>
                <a:lnTo>
                  <a:pt x="18761" y="293"/>
                </a:lnTo>
                <a:lnTo>
                  <a:pt x="18664" y="244"/>
                </a:lnTo>
                <a:lnTo>
                  <a:pt x="18421" y="244"/>
                </a:lnTo>
                <a:lnTo>
                  <a:pt x="18177" y="317"/>
                </a:lnTo>
                <a:lnTo>
                  <a:pt x="17958" y="414"/>
                </a:lnTo>
                <a:lnTo>
                  <a:pt x="17715" y="487"/>
                </a:lnTo>
                <a:lnTo>
                  <a:pt x="17374" y="585"/>
                </a:lnTo>
                <a:lnTo>
                  <a:pt x="17058" y="706"/>
                </a:lnTo>
                <a:lnTo>
                  <a:pt x="16742" y="828"/>
                </a:lnTo>
                <a:lnTo>
                  <a:pt x="16425" y="974"/>
                </a:lnTo>
                <a:lnTo>
                  <a:pt x="15817" y="1290"/>
                </a:lnTo>
                <a:lnTo>
                  <a:pt x="15209" y="1655"/>
                </a:lnTo>
                <a:lnTo>
                  <a:pt x="14479" y="2117"/>
                </a:lnTo>
                <a:lnTo>
                  <a:pt x="14089" y="2312"/>
                </a:lnTo>
                <a:lnTo>
                  <a:pt x="13700" y="2507"/>
                </a:lnTo>
                <a:lnTo>
                  <a:pt x="13432" y="2628"/>
                </a:lnTo>
                <a:lnTo>
                  <a:pt x="13165" y="2750"/>
                </a:lnTo>
                <a:lnTo>
                  <a:pt x="12897" y="2920"/>
                </a:lnTo>
                <a:lnTo>
                  <a:pt x="12654" y="3091"/>
                </a:lnTo>
                <a:lnTo>
                  <a:pt x="12532" y="2969"/>
                </a:lnTo>
                <a:lnTo>
                  <a:pt x="12386" y="2896"/>
                </a:lnTo>
                <a:lnTo>
                  <a:pt x="12070" y="2750"/>
                </a:lnTo>
                <a:lnTo>
                  <a:pt x="11875" y="2653"/>
                </a:lnTo>
                <a:lnTo>
                  <a:pt x="11705" y="2555"/>
                </a:lnTo>
                <a:lnTo>
                  <a:pt x="11316" y="2336"/>
                </a:lnTo>
                <a:lnTo>
                  <a:pt x="11072" y="2190"/>
                </a:lnTo>
                <a:lnTo>
                  <a:pt x="10805" y="2093"/>
                </a:lnTo>
                <a:lnTo>
                  <a:pt x="10294" y="1874"/>
                </a:lnTo>
                <a:lnTo>
                  <a:pt x="9758" y="1679"/>
                </a:lnTo>
                <a:lnTo>
                  <a:pt x="9223" y="1485"/>
                </a:lnTo>
                <a:lnTo>
                  <a:pt x="8298" y="1071"/>
                </a:lnTo>
                <a:lnTo>
                  <a:pt x="7836" y="852"/>
                </a:lnTo>
                <a:lnTo>
                  <a:pt x="7398" y="609"/>
                </a:lnTo>
                <a:lnTo>
                  <a:pt x="7325" y="536"/>
                </a:lnTo>
                <a:lnTo>
                  <a:pt x="7228" y="439"/>
                </a:lnTo>
                <a:lnTo>
                  <a:pt x="7057" y="244"/>
                </a:lnTo>
                <a:lnTo>
                  <a:pt x="6936" y="147"/>
                </a:lnTo>
                <a:lnTo>
                  <a:pt x="6838" y="74"/>
                </a:lnTo>
                <a:lnTo>
                  <a:pt x="6741" y="25"/>
                </a:lnTo>
                <a:lnTo>
                  <a:pt x="6619" y="25"/>
                </a:lnTo>
                <a:lnTo>
                  <a:pt x="6571" y="1"/>
                </a:lnTo>
                <a:lnTo>
                  <a:pt x="6498" y="1"/>
                </a:lnTo>
                <a:lnTo>
                  <a:pt x="6449" y="25"/>
                </a:lnTo>
                <a:lnTo>
                  <a:pt x="640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7" name="Google Shape;787;p41"/>
          <p:cNvSpPr/>
          <p:nvPr/>
        </p:nvSpPr>
        <p:spPr>
          <a:xfrm>
            <a:off x="4163768" y="906434"/>
            <a:ext cx="297173" cy="343377"/>
          </a:xfrm>
          <a:custGeom>
            <a:rect b="b" l="l" r="r" t="t"/>
            <a:pathLst>
              <a:path extrusionOk="0" h="18810" w="16279">
                <a:moveTo>
                  <a:pt x="8297" y="536"/>
                </a:moveTo>
                <a:lnTo>
                  <a:pt x="8078" y="658"/>
                </a:lnTo>
                <a:lnTo>
                  <a:pt x="7859" y="780"/>
                </a:lnTo>
                <a:lnTo>
                  <a:pt x="7567" y="974"/>
                </a:lnTo>
                <a:lnTo>
                  <a:pt x="7665" y="804"/>
                </a:lnTo>
                <a:lnTo>
                  <a:pt x="7786" y="682"/>
                </a:lnTo>
                <a:lnTo>
                  <a:pt x="7884" y="609"/>
                </a:lnTo>
                <a:lnTo>
                  <a:pt x="7981" y="585"/>
                </a:lnTo>
                <a:lnTo>
                  <a:pt x="8078" y="561"/>
                </a:lnTo>
                <a:lnTo>
                  <a:pt x="8200" y="536"/>
                </a:lnTo>
                <a:close/>
                <a:moveTo>
                  <a:pt x="8687" y="731"/>
                </a:moveTo>
                <a:lnTo>
                  <a:pt x="8760" y="828"/>
                </a:lnTo>
                <a:lnTo>
                  <a:pt x="8808" y="950"/>
                </a:lnTo>
                <a:lnTo>
                  <a:pt x="8760" y="974"/>
                </a:lnTo>
                <a:lnTo>
                  <a:pt x="8541" y="1072"/>
                </a:lnTo>
                <a:lnTo>
                  <a:pt x="8346" y="1169"/>
                </a:lnTo>
                <a:lnTo>
                  <a:pt x="7957" y="1412"/>
                </a:lnTo>
                <a:lnTo>
                  <a:pt x="7689" y="1583"/>
                </a:lnTo>
                <a:lnTo>
                  <a:pt x="7543" y="1680"/>
                </a:lnTo>
                <a:lnTo>
                  <a:pt x="7397" y="1777"/>
                </a:lnTo>
                <a:lnTo>
                  <a:pt x="7421" y="1534"/>
                </a:lnTo>
                <a:lnTo>
                  <a:pt x="7446" y="1315"/>
                </a:lnTo>
                <a:lnTo>
                  <a:pt x="8054" y="999"/>
                </a:lnTo>
                <a:lnTo>
                  <a:pt x="8370" y="853"/>
                </a:lnTo>
                <a:lnTo>
                  <a:pt x="8687" y="731"/>
                </a:lnTo>
                <a:close/>
                <a:moveTo>
                  <a:pt x="8881" y="1364"/>
                </a:moveTo>
                <a:lnTo>
                  <a:pt x="8881" y="1583"/>
                </a:lnTo>
                <a:lnTo>
                  <a:pt x="8687" y="1656"/>
                </a:lnTo>
                <a:lnTo>
                  <a:pt x="8492" y="1753"/>
                </a:lnTo>
                <a:lnTo>
                  <a:pt x="8249" y="1875"/>
                </a:lnTo>
                <a:lnTo>
                  <a:pt x="8005" y="2021"/>
                </a:lnTo>
                <a:lnTo>
                  <a:pt x="7957" y="2069"/>
                </a:lnTo>
                <a:lnTo>
                  <a:pt x="7932" y="2142"/>
                </a:lnTo>
                <a:lnTo>
                  <a:pt x="7786" y="2142"/>
                </a:lnTo>
                <a:lnTo>
                  <a:pt x="7373" y="2118"/>
                </a:lnTo>
                <a:lnTo>
                  <a:pt x="7373" y="2069"/>
                </a:lnTo>
                <a:lnTo>
                  <a:pt x="7470" y="2069"/>
                </a:lnTo>
                <a:lnTo>
                  <a:pt x="7567" y="2045"/>
                </a:lnTo>
                <a:lnTo>
                  <a:pt x="7738" y="1972"/>
                </a:lnTo>
                <a:lnTo>
                  <a:pt x="8054" y="1777"/>
                </a:lnTo>
                <a:lnTo>
                  <a:pt x="8881" y="1364"/>
                </a:lnTo>
                <a:close/>
                <a:moveTo>
                  <a:pt x="8857" y="2021"/>
                </a:moveTo>
                <a:lnTo>
                  <a:pt x="8857" y="2191"/>
                </a:lnTo>
                <a:lnTo>
                  <a:pt x="8541" y="2167"/>
                </a:lnTo>
                <a:lnTo>
                  <a:pt x="8857" y="2021"/>
                </a:lnTo>
                <a:close/>
                <a:moveTo>
                  <a:pt x="5937" y="2556"/>
                </a:moveTo>
                <a:lnTo>
                  <a:pt x="6765" y="2580"/>
                </a:lnTo>
                <a:lnTo>
                  <a:pt x="7592" y="2629"/>
                </a:lnTo>
                <a:lnTo>
                  <a:pt x="9173" y="2677"/>
                </a:lnTo>
                <a:lnTo>
                  <a:pt x="9976" y="2702"/>
                </a:lnTo>
                <a:lnTo>
                  <a:pt x="10755" y="2726"/>
                </a:lnTo>
                <a:lnTo>
                  <a:pt x="11582" y="2702"/>
                </a:lnTo>
                <a:lnTo>
                  <a:pt x="12385" y="2677"/>
                </a:lnTo>
                <a:lnTo>
                  <a:pt x="13213" y="2629"/>
                </a:lnTo>
                <a:lnTo>
                  <a:pt x="14016" y="2605"/>
                </a:lnTo>
                <a:lnTo>
                  <a:pt x="14064" y="2605"/>
                </a:lnTo>
                <a:lnTo>
                  <a:pt x="14235" y="2750"/>
                </a:lnTo>
                <a:lnTo>
                  <a:pt x="14405" y="2872"/>
                </a:lnTo>
                <a:lnTo>
                  <a:pt x="15038" y="3432"/>
                </a:lnTo>
                <a:lnTo>
                  <a:pt x="15329" y="3724"/>
                </a:lnTo>
                <a:lnTo>
                  <a:pt x="15597" y="4040"/>
                </a:lnTo>
                <a:lnTo>
                  <a:pt x="15694" y="4235"/>
                </a:lnTo>
                <a:lnTo>
                  <a:pt x="15792" y="4405"/>
                </a:lnTo>
                <a:lnTo>
                  <a:pt x="15694" y="4551"/>
                </a:lnTo>
                <a:lnTo>
                  <a:pt x="15573" y="4673"/>
                </a:lnTo>
                <a:lnTo>
                  <a:pt x="15402" y="4843"/>
                </a:lnTo>
                <a:lnTo>
                  <a:pt x="15232" y="4989"/>
                </a:lnTo>
                <a:lnTo>
                  <a:pt x="14843" y="5281"/>
                </a:lnTo>
                <a:lnTo>
                  <a:pt x="14454" y="5549"/>
                </a:lnTo>
                <a:lnTo>
                  <a:pt x="14235" y="5719"/>
                </a:lnTo>
                <a:lnTo>
                  <a:pt x="14064" y="5889"/>
                </a:lnTo>
                <a:lnTo>
                  <a:pt x="13286" y="5865"/>
                </a:lnTo>
                <a:lnTo>
                  <a:pt x="12507" y="5841"/>
                </a:lnTo>
                <a:lnTo>
                  <a:pt x="10974" y="5841"/>
                </a:lnTo>
                <a:lnTo>
                  <a:pt x="7859" y="5889"/>
                </a:lnTo>
                <a:lnTo>
                  <a:pt x="4623" y="5938"/>
                </a:lnTo>
                <a:lnTo>
                  <a:pt x="2385" y="5938"/>
                </a:lnTo>
                <a:lnTo>
                  <a:pt x="2117" y="5962"/>
                </a:lnTo>
                <a:lnTo>
                  <a:pt x="1874" y="6011"/>
                </a:lnTo>
                <a:lnTo>
                  <a:pt x="1849" y="5889"/>
                </a:lnTo>
                <a:lnTo>
                  <a:pt x="1849" y="5768"/>
                </a:lnTo>
                <a:lnTo>
                  <a:pt x="1801" y="5524"/>
                </a:lnTo>
                <a:lnTo>
                  <a:pt x="1655" y="4332"/>
                </a:lnTo>
                <a:lnTo>
                  <a:pt x="1606" y="3724"/>
                </a:lnTo>
                <a:lnTo>
                  <a:pt x="1557" y="3091"/>
                </a:lnTo>
                <a:lnTo>
                  <a:pt x="1557" y="2848"/>
                </a:lnTo>
                <a:lnTo>
                  <a:pt x="1533" y="2580"/>
                </a:lnTo>
                <a:lnTo>
                  <a:pt x="1874" y="2629"/>
                </a:lnTo>
                <a:lnTo>
                  <a:pt x="2214" y="2653"/>
                </a:lnTo>
                <a:lnTo>
                  <a:pt x="2920" y="2653"/>
                </a:lnTo>
                <a:lnTo>
                  <a:pt x="3626" y="2629"/>
                </a:lnTo>
                <a:lnTo>
                  <a:pt x="4283" y="2580"/>
                </a:lnTo>
                <a:lnTo>
                  <a:pt x="5110" y="2556"/>
                </a:lnTo>
                <a:close/>
                <a:moveTo>
                  <a:pt x="8468" y="6352"/>
                </a:moveTo>
                <a:lnTo>
                  <a:pt x="8200" y="6449"/>
                </a:lnTo>
                <a:lnTo>
                  <a:pt x="7835" y="6644"/>
                </a:lnTo>
                <a:lnTo>
                  <a:pt x="7665" y="6765"/>
                </a:lnTo>
                <a:lnTo>
                  <a:pt x="7494" y="6887"/>
                </a:lnTo>
                <a:lnTo>
                  <a:pt x="7470" y="6619"/>
                </a:lnTo>
                <a:lnTo>
                  <a:pt x="7421" y="6352"/>
                </a:lnTo>
                <a:close/>
                <a:moveTo>
                  <a:pt x="8735" y="6644"/>
                </a:moveTo>
                <a:lnTo>
                  <a:pt x="8735" y="6692"/>
                </a:lnTo>
                <a:lnTo>
                  <a:pt x="8735" y="6960"/>
                </a:lnTo>
                <a:lnTo>
                  <a:pt x="8103" y="6936"/>
                </a:lnTo>
                <a:lnTo>
                  <a:pt x="8030" y="6936"/>
                </a:lnTo>
                <a:lnTo>
                  <a:pt x="8200" y="6863"/>
                </a:lnTo>
                <a:lnTo>
                  <a:pt x="8735" y="6644"/>
                </a:lnTo>
                <a:close/>
                <a:moveTo>
                  <a:pt x="3942" y="7301"/>
                </a:moveTo>
                <a:lnTo>
                  <a:pt x="4331" y="7325"/>
                </a:lnTo>
                <a:lnTo>
                  <a:pt x="5061" y="7374"/>
                </a:lnTo>
                <a:lnTo>
                  <a:pt x="5864" y="7422"/>
                </a:lnTo>
                <a:lnTo>
                  <a:pt x="6667" y="7447"/>
                </a:lnTo>
                <a:lnTo>
                  <a:pt x="8297" y="7471"/>
                </a:lnTo>
                <a:lnTo>
                  <a:pt x="8833" y="7495"/>
                </a:lnTo>
                <a:lnTo>
                  <a:pt x="8930" y="7520"/>
                </a:lnTo>
                <a:lnTo>
                  <a:pt x="9052" y="7495"/>
                </a:lnTo>
                <a:lnTo>
                  <a:pt x="11607" y="7593"/>
                </a:lnTo>
                <a:lnTo>
                  <a:pt x="12361" y="7617"/>
                </a:lnTo>
                <a:lnTo>
                  <a:pt x="13115" y="7593"/>
                </a:lnTo>
                <a:lnTo>
                  <a:pt x="13870" y="7568"/>
                </a:lnTo>
                <a:lnTo>
                  <a:pt x="14624" y="7568"/>
                </a:lnTo>
                <a:lnTo>
                  <a:pt x="14600" y="7739"/>
                </a:lnTo>
                <a:lnTo>
                  <a:pt x="14575" y="7933"/>
                </a:lnTo>
                <a:lnTo>
                  <a:pt x="14575" y="8298"/>
                </a:lnTo>
                <a:lnTo>
                  <a:pt x="14624" y="8980"/>
                </a:lnTo>
                <a:lnTo>
                  <a:pt x="14697" y="9539"/>
                </a:lnTo>
                <a:lnTo>
                  <a:pt x="14746" y="10123"/>
                </a:lnTo>
                <a:lnTo>
                  <a:pt x="14770" y="10391"/>
                </a:lnTo>
                <a:lnTo>
                  <a:pt x="14794" y="10659"/>
                </a:lnTo>
                <a:lnTo>
                  <a:pt x="13310" y="10707"/>
                </a:lnTo>
                <a:lnTo>
                  <a:pt x="11826" y="10780"/>
                </a:lnTo>
                <a:lnTo>
                  <a:pt x="10341" y="10829"/>
                </a:lnTo>
                <a:lnTo>
                  <a:pt x="9587" y="10853"/>
                </a:lnTo>
                <a:lnTo>
                  <a:pt x="8833" y="10829"/>
                </a:lnTo>
                <a:lnTo>
                  <a:pt x="7178" y="10780"/>
                </a:lnTo>
                <a:lnTo>
                  <a:pt x="6327" y="10780"/>
                </a:lnTo>
                <a:lnTo>
                  <a:pt x="5499" y="10804"/>
                </a:lnTo>
                <a:lnTo>
                  <a:pt x="4088" y="10853"/>
                </a:lnTo>
                <a:lnTo>
                  <a:pt x="3358" y="10902"/>
                </a:lnTo>
                <a:lnTo>
                  <a:pt x="3017" y="10926"/>
                </a:lnTo>
                <a:lnTo>
                  <a:pt x="2677" y="10999"/>
                </a:lnTo>
                <a:lnTo>
                  <a:pt x="2677" y="10926"/>
                </a:lnTo>
                <a:lnTo>
                  <a:pt x="2652" y="10853"/>
                </a:lnTo>
                <a:lnTo>
                  <a:pt x="2604" y="10804"/>
                </a:lnTo>
                <a:lnTo>
                  <a:pt x="2531" y="10756"/>
                </a:lnTo>
                <a:lnTo>
                  <a:pt x="2239" y="10586"/>
                </a:lnTo>
                <a:lnTo>
                  <a:pt x="1947" y="10391"/>
                </a:lnTo>
                <a:lnTo>
                  <a:pt x="1411" y="10002"/>
                </a:lnTo>
                <a:lnTo>
                  <a:pt x="1168" y="9807"/>
                </a:lnTo>
                <a:lnTo>
                  <a:pt x="925" y="9612"/>
                </a:lnTo>
                <a:lnTo>
                  <a:pt x="681" y="9393"/>
                </a:lnTo>
                <a:lnTo>
                  <a:pt x="438" y="9199"/>
                </a:lnTo>
                <a:lnTo>
                  <a:pt x="633" y="9028"/>
                </a:lnTo>
                <a:lnTo>
                  <a:pt x="1338" y="8396"/>
                </a:lnTo>
                <a:lnTo>
                  <a:pt x="1703" y="8104"/>
                </a:lnTo>
                <a:lnTo>
                  <a:pt x="2068" y="7812"/>
                </a:lnTo>
                <a:lnTo>
                  <a:pt x="2336" y="7641"/>
                </a:lnTo>
                <a:lnTo>
                  <a:pt x="2458" y="7568"/>
                </a:lnTo>
                <a:lnTo>
                  <a:pt x="2579" y="7447"/>
                </a:lnTo>
                <a:lnTo>
                  <a:pt x="2604" y="7374"/>
                </a:lnTo>
                <a:lnTo>
                  <a:pt x="2847" y="7374"/>
                </a:lnTo>
                <a:lnTo>
                  <a:pt x="3115" y="7349"/>
                </a:lnTo>
                <a:lnTo>
                  <a:pt x="3577" y="7301"/>
                </a:lnTo>
                <a:close/>
                <a:moveTo>
                  <a:pt x="7446" y="11242"/>
                </a:moveTo>
                <a:lnTo>
                  <a:pt x="8541" y="11291"/>
                </a:lnTo>
                <a:lnTo>
                  <a:pt x="8395" y="11364"/>
                </a:lnTo>
                <a:lnTo>
                  <a:pt x="8249" y="11461"/>
                </a:lnTo>
                <a:lnTo>
                  <a:pt x="7981" y="11632"/>
                </a:lnTo>
                <a:lnTo>
                  <a:pt x="7567" y="11851"/>
                </a:lnTo>
                <a:lnTo>
                  <a:pt x="7519" y="11534"/>
                </a:lnTo>
                <a:lnTo>
                  <a:pt x="7494" y="11388"/>
                </a:lnTo>
                <a:lnTo>
                  <a:pt x="7446" y="11242"/>
                </a:lnTo>
                <a:close/>
                <a:moveTo>
                  <a:pt x="8784" y="11632"/>
                </a:moveTo>
                <a:lnTo>
                  <a:pt x="8735" y="12094"/>
                </a:lnTo>
                <a:lnTo>
                  <a:pt x="8541" y="12167"/>
                </a:lnTo>
                <a:lnTo>
                  <a:pt x="8370" y="12264"/>
                </a:lnTo>
                <a:lnTo>
                  <a:pt x="8005" y="12459"/>
                </a:lnTo>
                <a:lnTo>
                  <a:pt x="7762" y="12581"/>
                </a:lnTo>
                <a:lnTo>
                  <a:pt x="7640" y="12678"/>
                </a:lnTo>
                <a:lnTo>
                  <a:pt x="7543" y="12751"/>
                </a:lnTo>
                <a:lnTo>
                  <a:pt x="7543" y="12678"/>
                </a:lnTo>
                <a:lnTo>
                  <a:pt x="7567" y="12216"/>
                </a:lnTo>
                <a:lnTo>
                  <a:pt x="7713" y="12167"/>
                </a:lnTo>
                <a:lnTo>
                  <a:pt x="7859" y="12118"/>
                </a:lnTo>
                <a:lnTo>
                  <a:pt x="8103" y="11997"/>
                </a:lnTo>
                <a:lnTo>
                  <a:pt x="8443" y="11826"/>
                </a:lnTo>
                <a:lnTo>
                  <a:pt x="8614" y="11729"/>
                </a:lnTo>
                <a:lnTo>
                  <a:pt x="8784" y="11632"/>
                </a:lnTo>
                <a:close/>
                <a:moveTo>
                  <a:pt x="8735" y="12581"/>
                </a:moveTo>
                <a:lnTo>
                  <a:pt x="8735" y="13189"/>
                </a:lnTo>
                <a:lnTo>
                  <a:pt x="8662" y="13165"/>
                </a:lnTo>
                <a:lnTo>
                  <a:pt x="8565" y="13165"/>
                </a:lnTo>
                <a:lnTo>
                  <a:pt x="8468" y="13189"/>
                </a:lnTo>
                <a:lnTo>
                  <a:pt x="8249" y="13262"/>
                </a:lnTo>
                <a:lnTo>
                  <a:pt x="8054" y="13384"/>
                </a:lnTo>
                <a:lnTo>
                  <a:pt x="7859" y="13481"/>
                </a:lnTo>
                <a:lnTo>
                  <a:pt x="7665" y="13627"/>
                </a:lnTo>
                <a:lnTo>
                  <a:pt x="7446" y="13797"/>
                </a:lnTo>
                <a:lnTo>
                  <a:pt x="7494" y="13140"/>
                </a:lnTo>
                <a:lnTo>
                  <a:pt x="7665" y="13116"/>
                </a:lnTo>
                <a:lnTo>
                  <a:pt x="7835" y="13043"/>
                </a:lnTo>
                <a:lnTo>
                  <a:pt x="8151" y="12873"/>
                </a:lnTo>
                <a:lnTo>
                  <a:pt x="8735" y="12581"/>
                </a:lnTo>
                <a:close/>
                <a:moveTo>
                  <a:pt x="8735" y="13578"/>
                </a:moveTo>
                <a:lnTo>
                  <a:pt x="8735" y="14138"/>
                </a:lnTo>
                <a:lnTo>
                  <a:pt x="8541" y="14211"/>
                </a:lnTo>
                <a:lnTo>
                  <a:pt x="8346" y="14284"/>
                </a:lnTo>
                <a:lnTo>
                  <a:pt x="7981" y="14454"/>
                </a:lnTo>
                <a:lnTo>
                  <a:pt x="7689" y="14576"/>
                </a:lnTo>
                <a:lnTo>
                  <a:pt x="7543" y="14673"/>
                </a:lnTo>
                <a:lnTo>
                  <a:pt x="7421" y="14746"/>
                </a:lnTo>
                <a:lnTo>
                  <a:pt x="7421" y="14454"/>
                </a:lnTo>
                <a:lnTo>
                  <a:pt x="7421" y="14138"/>
                </a:lnTo>
                <a:lnTo>
                  <a:pt x="7567" y="14089"/>
                </a:lnTo>
                <a:lnTo>
                  <a:pt x="7738" y="14016"/>
                </a:lnTo>
                <a:lnTo>
                  <a:pt x="8005" y="13870"/>
                </a:lnTo>
                <a:lnTo>
                  <a:pt x="8176" y="13773"/>
                </a:lnTo>
                <a:lnTo>
                  <a:pt x="8370" y="13724"/>
                </a:lnTo>
                <a:lnTo>
                  <a:pt x="8735" y="13578"/>
                </a:lnTo>
                <a:close/>
                <a:moveTo>
                  <a:pt x="8735" y="14625"/>
                </a:moveTo>
                <a:lnTo>
                  <a:pt x="8735" y="15014"/>
                </a:lnTo>
                <a:lnTo>
                  <a:pt x="8687" y="15038"/>
                </a:lnTo>
                <a:lnTo>
                  <a:pt x="7908" y="15501"/>
                </a:lnTo>
                <a:lnTo>
                  <a:pt x="7689" y="15598"/>
                </a:lnTo>
                <a:lnTo>
                  <a:pt x="7446" y="15720"/>
                </a:lnTo>
                <a:lnTo>
                  <a:pt x="7421" y="15087"/>
                </a:lnTo>
                <a:lnTo>
                  <a:pt x="7592" y="15063"/>
                </a:lnTo>
                <a:lnTo>
                  <a:pt x="7738" y="15014"/>
                </a:lnTo>
                <a:lnTo>
                  <a:pt x="8054" y="14892"/>
                </a:lnTo>
                <a:lnTo>
                  <a:pt x="8735" y="14625"/>
                </a:lnTo>
                <a:close/>
                <a:moveTo>
                  <a:pt x="8711" y="15452"/>
                </a:moveTo>
                <a:lnTo>
                  <a:pt x="8711" y="16231"/>
                </a:lnTo>
                <a:lnTo>
                  <a:pt x="8419" y="16328"/>
                </a:lnTo>
                <a:lnTo>
                  <a:pt x="8151" y="16425"/>
                </a:lnTo>
                <a:lnTo>
                  <a:pt x="7811" y="16523"/>
                </a:lnTo>
                <a:lnTo>
                  <a:pt x="7494" y="16620"/>
                </a:lnTo>
                <a:lnTo>
                  <a:pt x="7470" y="16012"/>
                </a:lnTo>
                <a:lnTo>
                  <a:pt x="7567" y="16012"/>
                </a:lnTo>
                <a:lnTo>
                  <a:pt x="7689" y="15963"/>
                </a:lnTo>
                <a:lnTo>
                  <a:pt x="7908" y="15890"/>
                </a:lnTo>
                <a:lnTo>
                  <a:pt x="8322" y="15671"/>
                </a:lnTo>
                <a:lnTo>
                  <a:pt x="8711" y="15452"/>
                </a:lnTo>
                <a:close/>
                <a:moveTo>
                  <a:pt x="8687" y="16717"/>
                </a:moveTo>
                <a:lnTo>
                  <a:pt x="8687" y="17082"/>
                </a:lnTo>
                <a:lnTo>
                  <a:pt x="8687" y="17107"/>
                </a:lnTo>
                <a:lnTo>
                  <a:pt x="8346" y="17228"/>
                </a:lnTo>
                <a:lnTo>
                  <a:pt x="8005" y="17399"/>
                </a:lnTo>
                <a:lnTo>
                  <a:pt x="7543" y="17593"/>
                </a:lnTo>
                <a:lnTo>
                  <a:pt x="7519" y="17009"/>
                </a:lnTo>
                <a:lnTo>
                  <a:pt x="7689" y="17009"/>
                </a:lnTo>
                <a:lnTo>
                  <a:pt x="7859" y="16961"/>
                </a:lnTo>
                <a:lnTo>
                  <a:pt x="8176" y="16888"/>
                </a:lnTo>
                <a:lnTo>
                  <a:pt x="8687" y="16717"/>
                </a:lnTo>
                <a:close/>
                <a:moveTo>
                  <a:pt x="8687" y="17545"/>
                </a:moveTo>
                <a:lnTo>
                  <a:pt x="8687" y="18250"/>
                </a:lnTo>
                <a:lnTo>
                  <a:pt x="8370" y="18275"/>
                </a:lnTo>
                <a:lnTo>
                  <a:pt x="8054" y="18299"/>
                </a:lnTo>
                <a:lnTo>
                  <a:pt x="7835" y="18323"/>
                </a:lnTo>
                <a:lnTo>
                  <a:pt x="7592" y="18348"/>
                </a:lnTo>
                <a:lnTo>
                  <a:pt x="7543" y="18372"/>
                </a:lnTo>
                <a:lnTo>
                  <a:pt x="7543" y="18031"/>
                </a:lnTo>
                <a:lnTo>
                  <a:pt x="7689" y="17983"/>
                </a:lnTo>
                <a:lnTo>
                  <a:pt x="7811" y="17934"/>
                </a:lnTo>
                <a:lnTo>
                  <a:pt x="8078" y="17812"/>
                </a:lnTo>
                <a:lnTo>
                  <a:pt x="8687" y="17545"/>
                </a:lnTo>
                <a:close/>
                <a:moveTo>
                  <a:pt x="8078" y="1"/>
                </a:moveTo>
                <a:lnTo>
                  <a:pt x="7884" y="25"/>
                </a:lnTo>
                <a:lnTo>
                  <a:pt x="7713" y="74"/>
                </a:lnTo>
                <a:lnTo>
                  <a:pt x="7567" y="171"/>
                </a:lnTo>
                <a:lnTo>
                  <a:pt x="7446" y="269"/>
                </a:lnTo>
                <a:lnTo>
                  <a:pt x="7324" y="390"/>
                </a:lnTo>
                <a:lnTo>
                  <a:pt x="7227" y="536"/>
                </a:lnTo>
                <a:lnTo>
                  <a:pt x="7154" y="682"/>
                </a:lnTo>
                <a:lnTo>
                  <a:pt x="7081" y="853"/>
                </a:lnTo>
                <a:lnTo>
                  <a:pt x="7032" y="1023"/>
                </a:lnTo>
                <a:lnTo>
                  <a:pt x="6959" y="1388"/>
                </a:lnTo>
                <a:lnTo>
                  <a:pt x="6935" y="1753"/>
                </a:lnTo>
                <a:lnTo>
                  <a:pt x="6959" y="2118"/>
                </a:lnTo>
                <a:lnTo>
                  <a:pt x="6959" y="2118"/>
                </a:lnTo>
                <a:lnTo>
                  <a:pt x="5816" y="2094"/>
                </a:lnTo>
                <a:lnTo>
                  <a:pt x="4672" y="2094"/>
                </a:lnTo>
                <a:lnTo>
                  <a:pt x="2993" y="2167"/>
                </a:lnTo>
                <a:lnTo>
                  <a:pt x="1801" y="2167"/>
                </a:lnTo>
                <a:lnTo>
                  <a:pt x="1387" y="2191"/>
                </a:lnTo>
                <a:lnTo>
                  <a:pt x="1338" y="2191"/>
                </a:lnTo>
                <a:lnTo>
                  <a:pt x="1290" y="2215"/>
                </a:lnTo>
                <a:lnTo>
                  <a:pt x="1290" y="2240"/>
                </a:lnTo>
                <a:lnTo>
                  <a:pt x="1217" y="2288"/>
                </a:lnTo>
                <a:lnTo>
                  <a:pt x="1192" y="2361"/>
                </a:lnTo>
                <a:lnTo>
                  <a:pt x="1119" y="2556"/>
                </a:lnTo>
                <a:lnTo>
                  <a:pt x="1071" y="2775"/>
                </a:lnTo>
                <a:lnTo>
                  <a:pt x="1046" y="3018"/>
                </a:lnTo>
                <a:lnTo>
                  <a:pt x="1046" y="3261"/>
                </a:lnTo>
                <a:lnTo>
                  <a:pt x="1071" y="3748"/>
                </a:lnTo>
                <a:lnTo>
                  <a:pt x="1119" y="4162"/>
                </a:lnTo>
                <a:lnTo>
                  <a:pt x="1168" y="4770"/>
                </a:lnTo>
                <a:lnTo>
                  <a:pt x="1241" y="5378"/>
                </a:lnTo>
                <a:lnTo>
                  <a:pt x="1265" y="5622"/>
                </a:lnTo>
                <a:lnTo>
                  <a:pt x="1290" y="5889"/>
                </a:lnTo>
                <a:lnTo>
                  <a:pt x="1314" y="6011"/>
                </a:lnTo>
                <a:lnTo>
                  <a:pt x="1338" y="6133"/>
                </a:lnTo>
                <a:lnTo>
                  <a:pt x="1411" y="6230"/>
                </a:lnTo>
                <a:lnTo>
                  <a:pt x="1484" y="6303"/>
                </a:lnTo>
                <a:lnTo>
                  <a:pt x="1557" y="6352"/>
                </a:lnTo>
                <a:lnTo>
                  <a:pt x="1630" y="6352"/>
                </a:lnTo>
                <a:lnTo>
                  <a:pt x="1703" y="6327"/>
                </a:lnTo>
                <a:lnTo>
                  <a:pt x="1776" y="6279"/>
                </a:lnTo>
                <a:lnTo>
                  <a:pt x="1801" y="6254"/>
                </a:lnTo>
                <a:lnTo>
                  <a:pt x="2020" y="6303"/>
                </a:lnTo>
                <a:lnTo>
                  <a:pt x="2239" y="6327"/>
                </a:lnTo>
                <a:lnTo>
                  <a:pt x="2701" y="6352"/>
                </a:lnTo>
                <a:lnTo>
                  <a:pt x="4429" y="6376"/>
                </a:lnTo>
                <a:lnTo>
                  <a:pt x="6959" y="6352"/>
                </a:lnTo>
                <a:lnTo>
                  <a:pt x="6984" y="6595"/>
                </a:lnTo>
                <a:lnTo>
                  <a:pt x="7008" y="6911"/>
                </a:lnTo>
                <a:lnTo>
                  <a:pt x="5962" y="6887"/>
                </a:lnTo>
                <a:lnTo>
                  <a:pt x="4891" y="6838"/>
                </a:lnTo>
                <a:lnTo>
                  <a:pt x="4161" y="6814"/>
                </a:lnTo>
                <a:lnTo>
                  <a:pt x="3163" y="6814"/>
                </a:lnTo>
                <a:lnTo>
                  <a:pt x="2896" y="6863"/>
                </a:lnTo>
                <a:lnTo>
                  <a:pt x="2628" y="6936"/>
                </a:lnTo>
                <a:lnTo>
                  <a:pt x="2506" y="6984"/>
                </a:lnTo>
                <a:lnTo>
                  <a:pt x="2409" y="7057"/>
                </a:lnTo>
                <a:lnTo>
                  <a:pt x="2360" y="7033"/>
                </a:lnTo>
                <a:lnTo>
                  <a:pt x="2263" y="7033"/>
                </a:lnTo>
                <a:lnTo>
                  <a:pt x="2190" y="7057"/>
                </a:lnTo>
                <a:lnTo>
                  <a:pt x="1995" y="7130"/>
                </a:lnTo>
                <a:lnTo>
                  <a:pt x="1825" y="7228"/>
                </a:lnTo>
                <a:lnTo>
                  <a:pt x="1630" y="7374"/>
                </a:lnTo>
                <a:lnTo>
                  <a:pt x="1290" y="7666"/>
                </a:lnTo>
                <a:lnTo>
                  <a:pt x="1022" y="7933"/>
                </a:lnTo>
                <a:lnTo>
                  <a:pt x="681" y="8250"/>
                </a:lnTo>
                <a:lnTo>
                  <a:pt x="365" y="8590"/>
                </a:lnTo>
                <a:lnTo>
                  <a:pt x="243" y="8712"/>
                </a:lnTo>
                <a:lnTo>
                  <a:pt x="122" y="8858"/>
                </a:lnTo>
                <a:lnTo>
                  <a:pt x="24" y="9004"/>
                </a:lnTo>
                <a:lnTo>
                  <a:pt x="0" y="9077"/>
                </a:lnTo>
                <a:lnTo>
                  <a:pt x="0" y="9174"/>
                </a:lnTo>
                <a:lnTo>
                  <a:pt x="0" y="9199"/>
                </a:lnTo>
                <a:lnTo>
                  <a:pt x="0" y="9247"/>
                </a:lnTo>
                <a:lnTo>
                  <a:pt x="0" y="9320"/>
                </a:lnTo>
                <a:lnTo>
                  <a:pt x="73" y="9466"/>
                </a:lnTo>
                <a:lnTo>
                  <a:pt x="170" y="9612"/>
                </a:lnTo>
                <a:lnTo>
                  <a:pt x="292" y="9758"/>
                </a:lnTo>
                <a:lnTo>
                  <a:pt x="414" y="9904"/>
                </a:lnTo>
                <a:lnTo>
                  <a:pt x="681" y="10148"/>
                </a:lnTo>
                <a:lnTo>
                  <a:pt x="949" y="10367"/>
                </a:lnTo>
                <a:lnTo>
                  <a:pt x="1265" y="10610"/>
                </a:lnTo>
                <a:lnTo>
                  <a:pt x="1582" y="10829"/>
                </a:lnTo>
                <a:lnTo>
                  <a:pt x="1922" y="11048"/>
                </a:lnTo>
                <a:lnTo>
                  <a:pt x="2239" y="11242"/>
                </a:lnTo>
                <a:lnTo>
                  <a:pt x="2312" y="11267"/>
                </a:lnTo>
                <a:lnTo>
                  <a:pt x="2385" y="11267"/>
                </a:lnTo>
                <a:lnTo>
                  <a:pt x="2750" y="11340"/>
                </a:lnTo>
                <a:lnTo>
                  <a:pt x="3139" y="11388"/>
                </a:lnTo>
                <a:lnTo>
                  <a:pt x="3528" y="11388"/>
                </a:lnTo>
                <a:lnTo>
                  <a:pt x="3918" y="11364"/>
                </a:lnTo>
                <a:lnTo>
                  <a:pt x="4721" y="11315"/>
                </a:lnTo>
                <a:lnTo>
                  <a:pt x="5499" y="11267"/>
                </a:lnTo>
                <a:lnTo>
                  <a:pt x="6278" y="11242"/>
                </a:lnTo>
                <a:lnTo>
                  <a:pt x="7081" y="11242"/>
                </a:lnTo>
                <a:lnTo>
                  <a:pt x="7081" y="11607"/>
                </a:lnTo>
                <a:lnTo>
                  <a:pt x="7081" y="11972"/>
                </a:lnTo>
                <a:lnTo>
                  <a:pt x="7081" y="12313"/>
                </a:lnTo>
                <a:lnTo>
                  <a:pt x="7057" y="12678"/>
                </a:lnTo>
                <a:lnTo>
                  <a:pt x="6984" y="13578"/>
                </a:lnTo>
                <a:lnTo>
                  <a:pt x="6935" y="14016"/>
                </a:lnTo>
                <a:lnTo>
                  <a:pt x="6911" y="14454"/>
                </a:lnTo>
                <a:lnTo>
                  <a:pt x="6911" y="15476"/>
                </a:lnTo>
                <a:lnTo>
                  <a:pt x="6959" y="16498"/>
                </a:lnTo>
                <a:lnTo>
                  <a:pt x="7057" y="18542"/>
                </a:lnTo>
                <a:lnTo>
                  <a:pt x="7057" y="18615"/>
                </a:lnTo>
                <a:lnTo>
                  <a:pt x="7081" y="18688"/>
                </a:lnTo>
                <a:lnTo>
                  <a:pt x="7130" y="18737"/>
                </a:lnTo>
                <a:lnTo>
                  <a:pt x="7203" y="18761"/>
                </a:lnTo>
                <a:lnTo>
                  <a:pt x="7251" y="18786"/>
                </a:lnTo>
                <a:lnTo>
                  <a:pt x="7324" y="18786"/>
                </a:lnTo>
                <a:lnTo>
                  <a:pt x="7373" y="18761"/>
                </a:lnTo>
                <a:lnTo>
                  <a:pt x="7446" y="18737"/>
                </a:lnTo>
                <a:lnTo>
                  <a:pt x="7519" y="18786"/>
                </a:lnTo>
                <a:lnTo>
                  <a:pt x="7640" y="18810"/>
                </a:lnTo>
                <a:lnTo>
                  <a:pt x="8662" y="18810"/>
                </a:lnTo>
                <a:lnTo>
                  <a:pt x="8954" y="18786"/>
                </a:lnTo>
                <a:lnTo>
                  <a:pt x="9003" y="18786"/>
                </a:lnTo>
                <a:lnTo>
                  <a:pt x="9076" y="18761"/>
                </a:lnTo>
                <a:lnTo>
                  <a:pt x="9149" y="18664"/>
                </a:lnTo>
                <a:lnTo>
                  <a:pt x="9198" y="18542"/>
                </a:lnTo>
                <a:lnTo>
                  <a:pt x="9198" y="18421"/>
                </a:lnTo>
                <a:lnTo>
                  <a:pt x="9198" y="18323"/>
                </a:lnTo>
                <a:lnTo>
                  <a:pt x="9222" y="16547"/>
                </a:lnTo>
                <a:lnTo>
                  <a:pt x="9246" y="14771"/>
                </a:lnTo>
                <a:lnTo>
                  <a:pt x="9271" y="12946"/>
                </a:lnTo>
                <a:lnTo>
                  <a:pt x="9295" y="12118"/>
                </a:lnTo>
                <a:lnTo>
                  <a:pt x="9271" y="11729"/>
                </a:lnTo>
                <a:lnTo>
                  <a:pt x="9246" y="11315"/>
                </a:lnTo>
                <a:lnTo>
                  <a:pt x="10682" y="11315"/>
                </a:lnTo>
                <a:lnTo>
                  <a:pt x="12142" y="11267"/>
                </a:lnTo>
                <a:lnTo>
                  <a:pt x="13578" y="11194"/>
                </a:lnTo>
                <a:lnTo>
                  <a:pt x="14283" y="11169"/>
                </a:lnTo>
                <a:lnTo>
                  <a:pt x="15013" y="11169"/>
                </a:lnTo>
                <a:lnTo>
                  <a:pt x="15135" y="11145"/>
                </a:lnTo>
                <a:lnTo>
                  <a:pt x="15208" y="11072"/>
                </a:lnTo>
                <a:lnTo>
                  <a:pt x="15257" y="10999"/>
                </a:lnTo>
                <a:lnTo>
                  <a:pt x="15257" y="10902"/>
                </a:lnTo>
                <a:lnTo>
                  <a:pt x="15305" y="10731"/>
                </a:lnTo>
                <a:lnTo>
                  <a:pt x="15305" y="10586"/>
                </a:lnTo>
                <a:lnTo>
                  <a:pt x="15281" y="10245"/>
                </a:lnTo>
                <a:lnTo>
                  <a:pt x="15135" y="9126"/>
                </a:lnTo>
                <a:lnTo>
                  <a:pt x="15086" y="8615"/>
                </a:lnTo>
                <a:lnTo>
                  <a:pt x="15086" y="8104"/>
                </a:lnTo>
                <a:lnTo>
                  <a:pt x="15086" y="7933"/>
                </a:lnTo>
                <a:lnTo>
                  <a:pt x="15111" y="7739"/>
                </a:lnTo>
                <a:lnTo>
                  <a:pt x="15135" y="7568"/>
                </a:lnTo>
                <a:lnTo>
                  <a:pt x="15135" y="7374"/>
                </a:lnTo>
                <a:lnTo>
                  <a:pt x="15135" y="7276"/>
                </a:lnTo>
                <a:lnTo>
                  <a:pt x="15111" y="7179"/>
                </a:lnTo>
                <a:lnTo>
                  <a:pt x="15086" y="7130"/>
                </a:lnTo>
                <a:lnTo>
                  <a:pt x="15038" y="7106"/>
                </a:lnTo>
                <a:lnTo>
                  <a:pt x="14965" y="7057"/>
                </a:lnTo>
                <a:lnTo>
                  <a:pt x="14892" y="7033"/>
                </a:lnTo>
                <a:lnTo>
                  <a:pt x="14064" y="7033"/>
                </a:lnTo>
                <a:lnTo>
                  <a:pt x="13237" y="7057"/>
                </a:lnTo>
                <a:lnTo>
                  <a:pt x="12434" y="7082"/>
                </a:lnTo>
                <a:lnTo>
                  <a:pt x="11607" y="7082"/>
                </a:lnTo>
                <a:lnTo>
                  <a:pt x="9246" y="6984"/>
                </a:lnTo>
                <a:lnTo>
                  <a:pt x="9246" y="6765"/>
                </a:lnTo>
                <a:lnTo>
                  <a:pt x="9246" y="6571"/>
                </a:lnTo>
                <a:lnTo>
                  <a:pt x="9198" y="6352"/>
                </a:lnTo>
                <a:lnTo>
                  <a:pt x="9222" y="6327"/>
                </a:lnTo>
                <a:lnTo>
                  <a:pt x="10925" y="6303"/>
                </a:lnTo>
                <a:lnTo>
                  <a:pt x="12556" y="6303"/>
                </a:lnTo>
                <a:lnTo>
                  <a:pt x="14186" y="6376"/>
                </a:lnTo>
                <a:lnTo>
                  <a:pt x="14259" y="6376"/>
                </a:lnTo>
                <a:lnTo>
                  <a:pt x="14308" y="6352"/>
                </a:lnTo>
                <a:lnTo>
                  <a:pt x="14381" y="6279"/>
                </a:lnTo>
                <a:lnTo>
                  <a:pt x="14405" y="6206"/>
                </a:lnTo>
                <a:lnTo>
                  <a:pt x="14405" y="6108"/>
                </a:lnTo>
                <a:lnTo>
                  <a:pt x="14575" y="5962"/>
                </a:lnTo>
                <a:lnTo>
                  <a:pt x="14940" y="5670"/>
                </a:lnTo>
                <a:lnTo>
                  <a:pt x="15329" y="5427"/>
                </a:lnTo>
                <a:lnTo>
                  <a:pt x="15597" y="5232"/>
                </a:lnTo>
                <a:lnTo>
                  <a:pt x="15913" y="4965"/>
                </a:lnTo>
                <a:lnTo>
                  <a:pt x="16059" y="4819"/>
                </a:lnTo>
                <a:lnTo>
                  <a:pt x="16181" y="4673"/>
                </a:lnTo>
                <a:lnTo>
                  <a:pt x="16254" y="4502"/>
                </a:lnTo>
                <a:lnTo>
                  <a:pt x="16254" y="4429"/>
                </a:lnTo>
                <a:lnTo>
                  <a:pt x="16254" y="4356"/>
                </a:lnTo>
                <a:lnTo>
                  <a:pt x="16278" y="4283"/>
                </a:lnTo>
                <a:lnTo>
                  <a:pt x="16278" y="4210"/>
                </a:lnTo>
                <a:lnTo>
                  <a:pt x="16230" y="4064"/>
                </a:lnTo>
                <a:lnTo>
                  <a:pt x="16132" y="3894"/>
                </a:lnTo>
                <a:lnTo>
                  <a:pt x="16011" y="3724"/>
                </a:lnTo>
                <a:lnTo>
                  <a:pt x="15743" y="3432"/>
                </a:lnTo>
                <a:lnTo>
                  <a:pt x="15524" y="3213"/>
                </a:lnTo>
                <a:lnTo>
                  <a:pt x="15135" y="2848"/>
                </a:lnTo>
                <a:lnTo>
                  <a:pt x="14746" y="2532"/>
                </a:lnTo>
                <a:lnTo>
                  <a:pt x="14478" y="2288"/>
                </a:lnTo>
                <a:lnTo>
                  <a:pt x="14308" y="2215"/>
                </a:lnTo>
                <a:lnTo>
                  <a:pt x="14235" y="2167"/>
                </a:lnTo>
                <a:lnTo>
                  <a:pt x="14162" y="2167"/>
                </a:lnTo>
                <a:lnTo>
                  <a:pt x="14089" y="2118"/>
                </a:lnTo>
                <a:lnTo>
                  <a:pt x="14016" y="2118"/>
                </a:lnTo>
                <a:lnTo>
                  <a:pt x="13237" y="2142"/>
                </a:lnTo>
                <a:lnTo>
                  <a:pt x="12483" y="2167"/>
                </a:lnTo>
                <a:lnTo>
                  <a:pt x="11704" y="2215"/>
                </a:lnTo>
                <a:lnTo>
                  <a:pt x="10950" y="2240"/>
                </a:lnTo>
                <a:lnTo>
                  <a:pt x="10171" y="2240"/>
                </a:lnTo>
                <a:lnTo>
                  <a:pt x="9392" y="2215"/>
                </a:lnTo>
                <a:lnTo>
                  <a:pt x="9441" y="2069"/>
                </a:lnTo>
                <a:lnTo>
                  <a:pt x="9465" y="1899"/>
                </a:lnTo>
                <a:lnTo>
                  <a:pt x="9465" y="1558"/>
                </a:lnTo>
                <a:lnTo>
                  <a:pt x="9417" y="1218"/>
                </a:lnTo>
                <a:lnTo>
                  <a:pt x="9368" y="950"/>
                </a:lnTo>
                <a:lnTo>
                  <a:pt x="9295" y="755"/>
                </a:lnTo>
                <a:lnTo>
                  <a:pt x="9222" y="561"/>
                </a:lnTo>
                <a:lnTo>
                  <a:pt x="9125" y="415"/>
                </a:lnTo>
                <a:lnTo>
                  <a:pt x="8979" y="293"/>
                </a:lnTo>
                <a:lnTo>
                  <a:pt x="8833" y="196"/>
                </a:lnTo>
                <a:lnTo>
                  <a:pt x="8662" y="98"/>
                </a:lnTo>
                <a:lnTo>
                  <a:pt x="8492" y="50"/>
                </a:lnTo>
                <a:lnTo>
                  <a:pt x="829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8" name="Google Shape;788;p41"/>
          <p:cNvSpPr/>
          <p:nvPr/>
        </p:nvSpPr>
        <p:spPr>
          <a:xfrm>
            <a:off x="4630562" y="928649"/>
            <a:ext cx="346042" cy="302504"/>
          </a:xfrm>
          <a:custGeom>
            <a:rect b="b" l="l" r="r" t="t"/>
            <a:pathLst>
              <a:path extrusionOk="0" h="16571" w="18956">
                <a:moveTo>
                  <a:pt x="9222" y="2604"/>
                </a:moveTo>
                <a:lnTo>
                  <a:pt x="9149" y="2628"/>
                </a:lnTo>
                <a:lnTo>
                  <a:pt x="9028" y="2701"/>
                </a:lnTo>
                <a:lnTo>
                  <a:pt x="8809" y="2896"/>
                </a:lnTo>
                <a:lnTo>
                  <a:pt x="8517" y="3139"/>
                </a:lnTo>
                <a:lnTo>
                  <a:pt x="8249" y="3358"/>
                </a:lnTo>
                <a:lnTo>
                  <a:pt x="7957" y="3577"/>
                </a:lnTo>
                <a:lnTo>
                  <a:pt x="7665" y="3821"/>
                </a:lnTo>
                <a:lnTo>
                  <a:pt x="6619" y="4818"/>
                </a:lnTo>
                <a:lnTo>
                  <a:pt x="5573" y="5816"/>
                </a:lnTo>
                <a:lnTo>
                  <a:pt x="5256" y="6181"/>
                </a:lnTo>
                <a:lnTo>
                  <a:pt x="4964" y="6546"/>
                </a:lnTo>
                <a:lnTo>
                  <a:pt x="4380" y="7325"/>
                </a:lnTo>
                <a:lnTo>
                  <a:pt x="4210" y="7495"/>
                </a:lnTo>
                <a:lnTo>
                  <a:pt x="3942" y="7763"/>
                </a:lnTo>
                <a:lnTo>
                  <a:pt x="3821" y="7909"/>
                </a:lnTo>
                <a:lnTo>
                  <a:pt x="3723" y="8055"/>
                </a:lnTo>
                <a:lnTo>
                  <a:pt x="3675" y="8176"/>
                </a:lnTo>
                <a:lnTo>
                  <a:pt x="3675" y="8225"/>
                </a:lnTo>
                <a:lnTo>
                  <a:pt x="3699" y="8274"/>
                </a:lnTo>
                <a:lnTo>
                  <a:pt x="3796" y="8347"/>
                </a:lnTo>
                <a:lnTo>
                  <a:pt x="3918" y="8347"/>
                </a:lnTo>
                <a:lnTo>
                  <a:pt x="4040" y="8322"/>
                </a:lnTo>
                <a:lnTo>
                  <a:pt x="4186" y="8249"/>
                </a:lnTo>
                <a:lnTo>
                  <a:pt x="4332" y="8128"/>
                </a:lnTo>
                <a:lnTo>
                  <a:pt x="4478" y="8006"/>
                </a:lnTo>
                <a:lnTo>
                  <a:pt x="4794" y="7665"/>
                </a:lnTo>
                <a:lnTo>
                  <a:pt x="5086" y="7300"/>
                </a:lnTo>
                <a:lnTo>
                  <a:pt x="5354" y="6935"/>
                </a:lnTo>
                <a:lnTo>
                  <a:pt x="5694" y="6473"/>
                </a:lnTo>
                <a:lnTo>
                  <a:pt x="6108" y="6035"/>
                </a:lnTo>
                <a:lnTo>
                  <a:pt x="6521" y="5621"/>
                </a:lnTo>
                <a:lnTo>
                  <a:pt x="7422" y="4818"/>
                </a:lnTo>
                <a:lnTo>
                  <a:pt x="7860" y="4380"/>
                </a:lnTo>
                <a:lnTo>
                  <a:pt x="8322" y="3967"/>
                </a:lnTo>
                <a:lnTo>
                  <a:pt x="8663" y="3699"/>
                </a:lnTo>
                <a:lnTo>
                  <a:pt x="9003" y="3456"/>
                </a:lnTo>
                <a:lnTo>
                  <a:pt x="9174" y="3285"/>
                </a:lnTo>
                <a:lnTo>
                  <a:pt x="9295" y="3139"/>
                </a:lnTo>
                <a:lnTo>
                  <a:pt x="9320" y="3139"/>
                </a:lnTo>
                <a:lnTo>
                  <a:pt x="9466" y="3285"/>
                </a:lnTo>
                <a:lnTo>
                  <a:pt x="10366" y="4113"/>
                </a:lnTo>
                <a:lnTo>
                  <a:pt x="11169" y="4916"/>
                </a:lnTo>
                <a:lnTo>
                  <a:pt x="11558" y="5329"/>
                </a:lnTo>
                <a:lnTo>
                  <a:pt x="11923" y="5767"/>
                </a:lnTo>
                <a:lnTo>
                  <a:pt x="12264" y="6181"/>
                </a:lnTo>
                <a:lnTo>
                  <a:pt x="12605" y="6643"/>
                </a:lnTo>
                <a:lnTo>
                  <a:pt x="12945" y="7057"/>
                </a:lnTo>
                <a:lnTo>
                  <a:pt x="13116" y="7276"/>
                </a:lnTo>
                <a:lnTo>
                  <a:pt x="13310" y="7471"/>
                </a:lnTo>
                <a:lnTo>
                  <a:pt x="13675" y="7787"/>
                </a:lnTo>
                <a:lnTo>
                  <a:pt x="14040" y="8079"/>
                </a:lnTo>
                <a:lnTo>
                  <a:pt x="14308" y="8322"/>
                </a:lnTo>
                <a:lnTo>
                  <a:pt x="14429" y="8420"/>
                </a:lnTo>
                <a:lnTo>
                  <a:pt x="14502" y="8444"/>
                </a:lnTo>
                <a:lnTo>
                  <a:pt x="14600" y="8493"/>
                </a:lnTo>
                <a:lnTo>
                  <a:pt x="14697" y="8493"/>
                </a:lnTo>
                <a:lnTo>
                  <a:pt x="14770" y="8444"/>
                </a:lnTo>
                <a:lnTo>
                  <a:pt x="14843" y="8371"/>
                </a:lnTo>
                <a:lnTo>
                  <a:pt x="14867" y="8274"/>
                </a:lnTo>
                <a:lnTo>
                  <a:pt x="14867" y="8201"/>
                </a:lnTo>
                <a:lnTo>
                  <a:pt x="14843" y="8103"/>
                </a:lnTo>
                <a:lnTo>
                  <a:pt x="14746" y="7957"/>
                </a:lnTo>
                <a:lnTo>
                  <a:pt x="14648" y="7811"/>
                </a:lnTo>
                <a:lnTo>
                  <a:pt x="14502" y="7690"/>
                </a:lnTo>
                <a:lnTo>
                  <a:pt x="14186" y="7446"/>
                </a:lnTo>
                <a:lnTo>
                  <a:pt x="13894" y="7252"/>
                </a:lnTo>
                <a:lnTo>
                  <a:pt x="13675" y="7057"/>
                </a:lnTo>
                <a:lnTo>
                  <a:pt x="13481" y="6862"/>
                </a:lnTo>
                <a:lnTo>
                  <a:pt x="13116" y="6424"/>
                </a:lnTo>
                <a:lnTo>
                  <a:pt x="12434" y="5500"/>
                </a:lnTo>
                <a:lnTo>
                  <a:pt x="12045" y="5037"/>
                </a:lnTo>
                <a:lnTo>
                  <a:pt x="11607" y="4599"/>
                </a:lnTo>
                <a:lnTo>
                  <a:pt x="11169" y="4161"/>
                </a:lnTo>
                <a:lnTo>
                  <a:pt x="10731" y="3723"/>
                </a:lnTo>
                <a:lnTo>
                  <a:pt x="10293" y="3334"/>
                </a:lnTo>
                <a:lnTo>
                  <a:pt x="9806" y="2920"/>
                </a:lnTo>
                <a:lnTo>
                  <a:pt x="9660" y="2799"/>
                </a:lnTo>
                <a:lnTo>
                  <a:pt x="9514" y="2726"/>
                </a:lnTo>
                <a:lnTo>
                  <a:pt x="9417" y="2628"/>
                </a:lnTo>
                <a:lnTo>
                  <a:pt x="9368" y="2604"/>
                </a:lnTo>
                <a:close/>
                <a:moveTo>
                  <a:pt x="9271" y="8979"/>
                </a:moveTo>
                <a:lnTo>
                  <a:pt x="9247" y="9125"/>
                </a:lnTo>
                <a:lnTo>
                  <a:pt x="9271" y="9271"/>
                </a:lnTo>
                <a:lnTo>
                  <a:pt x="9295" y="9563"/>
                </a:lnTo>
                <a:lnTo>
                  <a:pt x="8517" y="9563"/>
                </a:lnTo>
                <a:lnTo>
                  <a:pt x="8298" y="9587"/>
                </a:lnTo>
                <a:lnTo>
                  <a:pt x="8176" y="9612"/>
                </a:lnTo>
                <a:lnTo>
                  <a:pt x="8054" y="9636"/>
                </a:lnTo>
                <a:lnTo>
                  <a:pt x="8054" y="9466"/>
                </a:lnTo>
                <a:lnTo>
                  <a:pt x="8054" y="9320"/>
                </a:lnTo>
                <a:lnTo>
                  <a:pt x="8006" y="9174"/>
                </a:lnTo>
                <a:lnTo>
                  <a:pt x="7957" y="9028"/>
                </a:lnTo>
                <a:lnTo>
                  <a:pt x="8614" y="9028"/>
                </a:lnTo>
                <a:lnTo>
                  <a:pt x="9271" y="8979"/>
                </a:lnTo>
                <a:close/>
                <a:moveTo>
                  <a:pt x="10317" y="8979"/>
                </a:moveTo>
                <a:lnTo>
                  <a:pt x="10682" y="9028"/>
                </a:lnTo>
                <a:lnTo>
                  <a:pt x="11047" y="9052"/>
                </a:lnTo>
                <a:lnTo>
                  <a:pt x="11047" y="9344"/>
                </a:lnTo>
                <a:lnTo>
                  <a:pt x="11047" y="9636"/>
                </a:lnTo>
                <a:lnTo>
                  <a:pt x="10731" y="9612"/>
                </a:lnTo>
                <a:lnTo>
                  <a:pt x="9685" y="9587"/>
                </a:lnTo>
                <a:lnTo>
                  <a:pt x="9636" y="9271"/>
                </a:lnTo>
                <a:lnTo>
                  <a:pt x="9612" y="9125"/>
                </a:lnTo>
                <a:lnTo>
                  <a:pt x="9563" y="8979"/>
                </a:lnTo>
                <a:close/>
                <a:moveTo>
                  <a:pt x="8054" y="10001"/>
                </a:moveTo>
                <a:lnTo>
                  <a:pt x="8176" y="10025"/>
                </a:lnTo>
                <a:lnTo>
                  <a:pt x="8930" y="10025"/>
                </a:lnTo>
                <a:lnTo>
                  <a:pt x="9320" y="10050"/>
                </a:lnTo>
                <a:lnTo>
                  <a:pt x="9295" y="10707"/>
                </a:lnTo>
                <a:lnTo>
                  <a:pt x="8638" y="10634"/>
                </a:lnTo>
                <a:lnTo>
                  <a:pt x="8298" y="10634"/>
                </a:lnTo>
                <a:lnTo>
                  <a:pt x="8006" y="10658"/>
                </a:lnTo>
                <a:lnTo>
                  <a:pt x="8030" y="10342"/>
                </a:lnTo>
                <a:lnTo>
                  <a:pt x="8054" y="10001"/>
                </a:lnTo>
                <a:close/>
                <a:moveTo>
                  <a:pt x="9709" y="10074"/>
                </a:moveTo>
                <a:lnTo>
                  <a:pt x="10366" y="10147"/>
                </a:lnTo>
                <a:lnTo>
                  <a:pt x="10901" y="10147"/>
                </a:lnTo>
                <a:lnTo>
                  <a:pt x="11047" y="10123"/>
                </a:lnTo>
                <a:lnTo>
                  <a:pt x="11047" y="10123"/>
                </a:lnTo>
                <a:lnTo>
                  <a:pt x="11023" y="10390"/>
                </a:lnTo>
                <a:lnTo>
                  <a:pt x="10974" y="10634"/>
                </a:lnTo>
                <a:lnTo>
                  <a:pt x="10755" y="10707"/>
                </a:lnTo>
                <a:lnTo>
                  <a:pt x="10536" y="10731"/>
                </a:lnTo>
                <a:lnTo>
                  <a:pt x="10123" y="10755"/>
                </a:lnTo>
                <a:lnTo>
                  <a:pt x="9685" y="10755"/>
                </a:lnTo>
                <a:lnTo>
                  <a:pt x="9685" y="10707"/>
                </a:lnTo>
                <a:lnTo>
                  <a:pt x="9709" y="10390"/>
                </a:lnTo>
                <a:lnTo>
                  <a:pt x="9709" y="10074"/>
                </a:lnTo>
                <a:close/>
                <a:moveTo>
                  <a:pt x="8955" y="8468"/>
                </a:moveTo>
                <a:lnTo>
                  <a:pt x="8541" y="8493"/>
                </a:lnTo>
                <a:lnTo>
                  <a:pt x="8346" y="8517"/>
                </a:lnTo>
                <a:lnTo>
                  <a:pt x="8152" y="8566"/>
                </a:lnTo>
                <a:lnTo>
                  <a:pt x="7957" y="8614"/>
                </a:lnTo>
                <a:lnTo>
                  <a:pt x="7762" y="8687"/>
                </a:lnTo>
                <a:lnTo>
                  <a:pt x="7738" y="8736"/>
                </a:lnTo>
                <a:lnTo>
                  <a:pt x="7714" y="8760"/>
                </a:lnTo>
                <a:lnTo>
                  <a:pt x="7689" y="8833"/>
                </a:lnTo>
                <a:lnTo>
                  <a:pt x="7641" y="8882"/>
                </a:lnTo>
                <a:lnTo>
                  <a:pt x="7592" y="8906"/>
                </a:lnTo>
                <a:lnTo>
                  <a:pt x="7568" y="8979"/>
                </a:lnTo>
                <a:lnTo>
                  <a:pt x="7568" y="9028"/>
                </a:lnTo>
                <a:lnTo>
                  <a:pt x="7616" y="9247"/>
                </a:lnTo>
                <a:lnTo>
                  <a:pt x="7616" y="9490"/>
                </a:lnTo>
                <a:lnTo>
                  <a:pt x="7592" y="9709"/>
                </a:lnTo>
                <a:lnTo>
                  <a:pt x="7568" y="9952"/>
                </a:lnTo>
                <a:lnTo>
                  <a:pt x="7495" y="10415"/>
                </a:lnTo>
                <a:lnTo>
                  <a:pt x="7495" y="10634"/>
                </a:lnTo>
                <a:lnTo>
                  <a:pt x="7519" y="10877"/>
                </a:lnTo>
                <a:lnTo>
                  <a:pt x="7519" y="10926"/>
                </a:lnTo>
                <a:lnTo>
                  <a:pt x="7568" y="10974"/>
                </a:lnTo>
                <a:lnTo>
                  <a:pt x="7641" y="11023"/>
                </a:lnTo>
                <a:lnTo>
                  <a:pt x="7762" y="11047"/>
                </a:lnTo>
                <a:lnTo>
                  <a:pt x="7860" y="10999"/>
                </a:lnTo>
                <a:lnTo>
                  <a:pt x="8079" y="11072"/>
                </a:lnTo>
                <a:lnTo>
                  <a:pt x="8298" y="11120"/>
                </a:lnTo>
                <a:lnTo>
                  <a:pt x="8784" y="11169"/>
                </a:lnTo>
                <a:lnTo>
                  <a:pt x="9733" y="11218"/>
                </a:lnTo>
                <a:lnTo>
                  <a:pt x="10123" y="11242"/>
                </a:lnTo>
                <a:lnTo>
                  <a:pt x="10561" y="11218"/>
                </a:lnTo>
                <a:lnTo>
                  <a:pt x="10780" y="11193"/>
                </a:lnTo>
                <a:lnTo>
                  <a:pt x="10999" y="11145"/>
                </a:lnTo>
                <a:lnTo>
                  <a:pt x="11169" y="11072"/>
                </a:lnTo>
                <a:lnTo>
                  <a:pt x="11339" y="10950"/>
                </a:lnTo>
                <a:lnTo>
                  <a:pt x="11388" y="10877"/>
                </a:lnTo>
                <a:lnTo>
                  <a:pt x="11388" y="10828"/>
                </a:lnTo>
                <a:lnTo>
                  <a:pt x="11412" y="10804"/>
                </a:lnTo>
                <a:lnTo>
                  <a:pt x="11461" y="10561"/>
                </a:lnTo>
                <a:lnTo>
                  <a:pt x="11510" y="10293"/>
                </a:lnTo>
                <a:lnTo>
                  <a:pt x="11510" y="10025"/>
                </a:lnTo>
                <a:lnTo>
                  <a:pt x="11510" y="9782"/>
                </a:lnTo>
                <a:lnTo>
                  <a:pt x="11510" y="9223"/>
                </a:lnTo>
                <a:lnTo>
                  <a:pt x="11485" y="8931"/>
                </a:lnTo>
                <a:lnTo>
                  <a:pt x="11437" y="8663"/>
                </a:lnTo>
                <a:lnTo>
                  <a:pt x="11412" y="8614"/>
                </a:lnTo>
                <a:lnTo>
                  <a:pt x="11364" y="8590"/>
                </a:lnTo>
                <a:lnTo>
                  <a:pt x="11315" y="8566"/>
                </a:lnTo>
                <a:lnTo>
                  <a:pt x="11218" y="8566"/>
                </a:lnTo>
                <a:lnTo>
                  <a:pt x="10755" y="8493"/>
                </a:lnTo>
                <a:lnTo>
                  <a:pt x="10293" y="8468"/>
                </a:lnTo>
                <a:close/>
                <a:moveTo>
                  <a:pt x="10244" y="12556"/>
                </a:moveTo>
                <a:lnTo>
                  <a:pt x="10390" y="12678"/>
                </a:lnTo>
                <a:lnTo>
                  <a:pt x="10536" y="12799"/>
                </a:lnTo>
                <a:lnTo>
                  <a:pt x="10634" y="12970"/>
                </a:lnTo>
                <a:lnTo>
                  <a:pt x="10415" y="13018"/>
                </a:lnTo>
                <a:lnTo>
                  <a:pt x="10342" y="12775"/>
                </a:lnTo>
                <a:lnTo>
                  <a:pt x="10244" y="12556"/>
                </a:lnTo>
                <a:close/>
                <a:moveTo>
                  <a:pt x="10828" y="13359"/>
                </a:moveTo>
                <a:lnTo>
                  <a:pt x="10901" y="13578"/>
                </a:lnTo>
                <a:lnTo>
                  <a:pt x="10707" y="13675"/>
                </a:lnTo>
                <a:lnTo>
                  <a:pt x="10536" y="13797"/>
                </a:lnTo>
                <a:lnTo>
                  <a:pt x="10536" y="13773"/>
                </a:lnTo>
                <a:lnTo>
                  <a:pt x="10488" y="13383"/>
                </a:lnTo>
                <a:lnTo>
                  <a:pt x="10512" y="13359"/>
                </a:lnTo>
                <a:close/>
                <a:moveTo>
                  <a:pt x="10974" y="13919"/>
                </a:moveTo>
                <a:lnTo>
                  <a:pt x="11023" y="14332"/>
                </a:lnTo>
                <a:lnTo>
                  <a:pt x="10853" y="14381"/>
                </a:lnTo>
                <a:lnTo>
                  <a:pt x="10707" y="14430"/>
                </a:lnTo>
                <a:lnTo>
                  <a:pt x="10536" y="14478"/>
                </a:lnTo>
                <a:lnTo>
                  <a:pt x="10536" y="14113"/>
                </a:lnTo>
                <a:lnTo>
                  <a:pt x="10658" y="14065"/>
                </a:lnTo>
                <a:lnTo>
                  <a:pt x="10780" y="13992"/>
                </a:lnTo>
                <a:lnTo>
                  <a:pt x="10974" y="13919"/>
                </a:lnTo>
                <a:close/>
                <a:moveTo>
                  <a:pt x="11047" y="14722"/>
                </a:moveTo>
                <a:lnTo>
                  <a:pt x="11047" y="14941"/>
                </a:lnTo>
                <a:lnTo>
                  <a:pt x="10755" y="15038"/>
                </a:lnTo>
                <a:lnTo>
                  <a:pt x="10609" y="15087"/>
                </a:lnTo>
                <a:lnTo>
                  <a:pt x="10463" y="15160"/>
                </a:lnTo>
                <a:lnTo>
                  <a:pt x="10512" y="14819"/>
                </a:lnTo>
                <a:lnTo>
                  <a:pt x="10804" y="14746"/>
                </a:lnTo>
                <a:lnTo>
                  <a:pt x="11047" y="14722"/>
                </a:lnTo>
                <a:close/>
                <a:moveTo>
                  <a:pt x="11047" y="15306"/>
                </a:moveTo>
                <a:lnTo>
                  <a:pt x="11023" y="15573"/>
                </a:lnTo>
                <a:lnTo>
                  <a:pt x="11023" y="15671"/>
                </a:lnTo>
                <a:lnTo>
                  <a:pt x="10999" y="15671"/>
                </a:lnTo>
                <a:lnTo>
                  <a:pt x="10804" y="15719"/>
                </a:lnTo>
                <a:lnTo>
                  <a:pt x="10585" y="15792"/>
                </a:lnTo>
                <a:lnTo>
                  <a:pt x="10488" y="15841"/>
                </a:lnTo>
                <a:lnTo>
                  <a:pt x="10390" y="15890"/>
                </a:lnTo>
                <a:lnTo>
                  <a:pt x="10390" y="15890"/>
                </a:lnTo>
                <a:lnTo>
                  <a:pt x="10439" y="15427"/>
                </a:lnTo>
                <a:lnTo>
                  <a:pt x="10585" y="15427"/>
                </a:lnTo>
                <a:lnTo>
                  <a:pt x="10731" y="15403"/>
                </a:lnTo>
                <a:lnTo>
                  <a:pt x="11047" y="15306"/>
                </a:lnTo>
                <a:close/>
                <a:moveTo>
                  <a:pt x="9441" y="536"/>
                </a:moveTo>
                <a:lnTo>
                  <a:pt x="9612" y="804"/>
                </a:lnTo>
                <a:lnTo>
                  <a:pt x="9831" y="1023"/>
                </a:lnTo>
                <a:lnTo>
                  <a:pt x="10050" y="1242"/>
                </a:lnTo>
                <a:lnTo>
                  <a:pt x="10293" y="1460"/>
                </a:lnTo>
                <a:lnTo>
                  <a:pt x="10780" y="1825"/>
                </a:lnTo>
                <a:lnTo>
                  <a:pt x="11266" y="2215"/>
                </a:lnTo>
                <a:lnTo>
                  <a:pt x="11899" y="2750"/>
                </a:lnTo>
                <a:lnTo>
                  <a:pt x="12507" y="3334"/>
                </a:lnTo>
                <a:lnTo>
                  <a:pt x="13091" y="3942"/>
                </a:lnTo>
                <a:lnTo>
                  <a:pt x="13651" y="4575"/>
                </a:lnTo>
                <a:lnTo>
                  <a:pt x="14746" y="5792"/>
                </a:lnTo>
                <a:lnTo>
                  <a:pt x="15305" y="6376"/>
                </a:lnTo>
                <a:lnTo>
                  <a:pt x="15622" y="6668"/>
                </a:lnTo>
                <a:lnTo>
                  <a:pt x="15914" y="6935"/>
                </a:lnTo>
                <a:lnTo>
                  <a:pt x="16206" y="7179"/>
                </a:lnTo>
                <a:lnTo>
                  <a:pt x="16522" y="7398"/>
                </a:lnTo>
                <a:lnTo>
                  <a:pt x="17155" y="7884"/>
                </a:lnTo>
                <a:lnTo>
                  <a:pt x="17471" y="8128"/>
                </a:lnTo>
                <a:lnTo>
                  <a:pt x="17763" y="8371"/>
                </a:lnTo>
                <a:lnTo>
                  <a:pt x="18031" y="8639"/>
                </a:lnTo>
                <a:lnTo>
                  <a:pt x="18274" y="8931"/>
                </a:lnTo>
                <a:lnTo>
                  <a:pt x="17885" y="8955"/>
                </a:lnTo>
                <a:lnTo>
                  <a:pt x="16741" y="8955"/>
                </a:lnTo>
                <a:lnTo>
                  <a:pt x="16425" y="8931"/>
                </a:lnTo>
                <a:lnTo>
                  <a:pt x="16060" y="8931"/>
                </a:lnTo>
                <a:lnTo>
                  <a:pt x="15889" y="8955"/>
                </a:lnTo>
                <a:lnTo>
                  <a:pt x="15719" y="8979"/>
                </a:lnTo>
                <a:lnTo>
                  <a:pt x="15597" y="9052"/>
                </a:lnTo>
                <a:lnTo>
                  <a:pt x="15524" y="9125"/>
                </a:lnTo>
                <a:lnTo>
                  <a:pt x="15500" y="9174"/>
                </a:lnTo>
                <a:lnTo>
                  <a:pt x="15500" y="9223"/>
                </a:lnTo>
                <a:lnTo>
                  <a:pt x="15573" y="9296"/>
                </a:lnTo>
                <a:lnTo>
                  <a:pt x="15549" y="9369"/>
                </a:lnTo>
                <a:lnTo>
                  <a:pt x="15549" y="10317"/>
                </a:lnTo>
                <a:lnTo>
                  <a:pt x="15549" y="11266"/>
                </a:lnTo>
                <a:lnTo>
                  <a:pt x="15524" y="12215"/>
                </a:lnTo>
                <a:lnTo>
                  <a:pt x="15476" y="13164"/>
                </a:lnTo>
                <a:lnTo>
                  <a:pt x="15451" y="14065"/>
                </a:lnTo>
                <a:lnTo>
                  <a:pt x="15427" y="14989"/>
                </a:lnTo>
                <a:lnTo>
                  <a:pt x="15427" y="15427"/>
                </a:lnTo>
                <a:lnTo>
                  <a:pt x="15451" y="15646"/>
                </a:lnTo>
                <a:lnTo>
                  <a:pt x="15500" y="15890"/>
                </a:lnTo>
                <a:lnTo>
                  <a:pt x="15208" y="15938"/>
                </a:lnTo>
                <a:lnTo>
                  <a:pt x="14965" y="15987"/>
                </a:lnTo>
                <a:lnTo>
                  <a:pt x="14210" y="16060"/>
                </a:lnTo>
                <a:lnTo>
                  <a:pt x="12069" y="16060"/>
                </a:lnTo>
                <a:lnTo>
                  <a:pt x="11826" y="16036"/>
                </a:lnTo>
                <a:lnTo>
                  <a:pt x="11680" y="16011"/>
                </a:lnTo>
                <a:lnTo>
                  <a:pt x="11510" y="16011"/>
                </a:lnTo>
                <a:lnTo>
                  <a:pt x="11534" y="15744"/>
                </a:lnTo>
                <a:lnTo>
                  <a:pt x="11558" y="15500"/>
                </a:lnTo>
                <a:lnTo>
                  <a:pt x="11558" y="15135"/>
                </a:lnTo>
                <a:lnTo>
                  <a:pt x="11558" y="14795"/>
                </a:lnTo>
                <a:lnTo>
                  <a:pt x="11534" y="14454"/>
                </a:lnTo>
                <a:lnTo>
                  <a:pt x="11510" y="14113"/>
                </a:lnTo>
                <a:lnTo>
                  <a:pt x="11461" y="13821"/>
                </a:lnTo>
                <a:lnTo>
                  <a:pt x="11388" y="13505"/>
                </a:lnTo>
                <a:lnTo>
                  <a:pt x="11291" y="13213"/>
                </a:lnTo>
                <a:lnTo>
                  <a:pt x="11169" y="12921"/>
                </a:lnTo>
                <a:lnTo>
                  <a:pt x="11023" y="12629"/>
                </a:lnTo>
                <a:lnTo>
                  <a:pt x="10828" y="12410"/>
                </a:lnTo>
                <a:lnTo>
                  <a:pt x="10731" y="12288"/>
                </a:lnTo>
                <a:lnTo>
                  <a:pt x="10609" y="12191"/>
                </a:lnTo>
                <a:lnTo>
                  <a:pt x="10463" y="12118"/>
                </a:lnTo>
                <a:lnTo>
                  <a:pt x="10342" y="12045"/>
                </a:lnTo>
                <a:lnTo>
                  <a:pt x="10147" y="11972"/>
                </a:lnTo>
                <a:lnTo>
                  <a:pt x="9977" y="11948"/>
                </a:lnTo>
                <a:lnTo>
                  <a:pt x="9782" y="11923"/>
                </a:lnTo>
                <a:lnTo>
                  <a:pt x="9587" y="11923"/>
                </a:lnTo>
                <a:lnTo>
                  <a:pt x="9417" y="11948"/>
                </a:lnTo>
                <a:lnTo>
                  <a:pt x="9222" y="11996"/>
                </a:lnTo>
                <a:lnTo>
                  <a:pt x="9052" y="12045"/>
                </a:lnTo>
                <a:lnTo>
                  <a:pt x="8857" y="12118"/>
                </a:lnTo>
                <a:lnTo>
                  <a:pt x="8687" y="12215"/>
                </a:lnTo>
                <a:lnTo>
                  <a:pt x="8541" y="12313"/>
                </a:lnTo>
                <a:lnTo>
                  <a:pt x="8371" y="12434"/>
                </a:lnTo>
                <a:lnTo>
                  <a:pt x="8249" y="12580"/>
                </a:lnTo>
                <a:lnTo>
                  <a:pt x="8103" y="12702"/>
                </a:lnTo>
                <a:lnTo>
                  <a:pt x="7981" y="12848"/>
                </a:lnTo>
                <a:lnTo>
                  <a:pt x="7884" y="13018"/>
                </a:lnTo>
                <a:lnTo>
                  <a:pt x="7811" y="13164"/>
                </a:lnTo>
                <a:lnTo>
                  <a:pt x="7714" y="13383"/>
                </a:lnTo>
                <a:lnTo>
                  <a:pt x="7665" y="13578"/>
                </a:lnTo>
                <a:lnTo>
                  <a:pt x="7568" y="14016"/>
                </a:lnTo>
                <a:lnTo>
                  <a:pt x="7495" y="14454"/>
                </a:lnTo>
                <a:lnTo>
                  <a:pt x="7446" y="14892"/>
                </a:lnTo>
                <a:lnTo>
                  <a:pt x="7397" y="15281"/>
                </a:lnTo>
                <a:lnTo>
                  <a:pt x="7373" y="15525"/>
                </a:lnTo>
                <a:lnTo>
                  <a:pt x="7373" y="15768"/>
                </a:lnTo>
                <a:lnTo>
                  <a:pt x="6181" y="15768"/>
                </a:lnTo>
                <a:lnTo>
                  <a:pt x="5013" y="15817"/>
                </a:lnTo>
                <a:lnTo>
                  <a:pt x="4234" y="15817"/>
                </a:lnTo>
                <a:lnTo>
                  <a:pt x="3796" y="15841"/>
                </a:lnTo>
                <a:lnTo>
                  <a:pt x="3602" y="15865"/>
                </a:lnTo>
                <a:lnTo>
                  <a:pt x="3407" y="15914"/>
                </a:lnTo>
                <a:lnTo>
                  <a:pt x="3431" y="15598"/>
                </a:lnTo>
                <a:lnTo>
                  <a:pt x="3456" y="15281"/>
                </a:lnTo>
                <a:lnTo>
                  <a:pt x="3431" y="14965"/>
                </a:lnTo>
                <a:lnTo>
                  <a:pt x="3456" y="14673"/>
                </a:lnTo>
                <a:lnTo>
                  <a:pt x="3504" y="13651"/>
                </a:lnTo>
                <a:lnTo>
                  <a:pt x="3553" y="12605"/>
                </a:lnTo>
                <a:lnTo>
                  <a:pt x="3529" y="12191"/>
                </a:lnTo>
                <a:lnTo>
                  <a:pt x="3504" y="11777"/>
                </a:lnTo>
                <a:lnTo>
                  <a:pt x="3383" y="10950"/>
                </a:lnTo>
                <a:lnTo>
                  <a:pt x="3334" y="10512"/>
                </a:lnTo>
                <a:lnTo>
                  <a:pt x="3285" y="10098"/>
                </a:lnTo>
                <a:lnTo>
                  <a:pt x="3261" y="9685"/>
                </a:lnTo>
                <a:lnTo>
                  <a:pt x="3261" y="9271"/>
                </a:lnTo>
                <a:lnTo>
                  <a:pt x="3261" y="9247"/>
                </a:lnTo>
                <a:lnTo>
                  <a:pt x="3334" y="9198"/>
                </a:lnTo>
                <a:lnTo>
                  <a:pt x="3383" y="9125"/>
                </a:lnTo>
                <a:lnTo>
                  <a:pt x="3407" y="9028"/>
                </a:lnTo>
                <a:lnTo>
                  <a:pt x="3383" y="8931"/>
                </a:lnTo>
                <a:lnTo>
                  <a:pt x="3334" y="8833"/>
                </a:lnTo>
                <a:lnTo>
                  <a:pt x="3261" y="8760"/>
                </a:lnTo>
                <a:lnTo>
                  <a:pt x="3164" y="8736"/>
                </a:lnTo>
                <a:lnTo>
                  <a:pt x="3042" y="8736"/>
                </a:lnTo>
                <a:lnTo>
                  <a:pt x="2774" y="8760"/>
                </a:lnTo>
                <a:lnTo>
                  <a:pt x="2507" y="8785"/>
                </a:lnTo>
                <a:lnTo>
                  <a:pt x="1947" y="8809"/>
                </a:lnTo>
                <a:lnTo>
                  <a:pt x="1412" y="8785"/>
                </a:lnTo>
                <a:lnTo>
                  <a:pt x="876" y="8785"/>
                </a:lnTo>
                <a:lnTo>
                  <a:pt x="1850" y="7982"/>
                </a:lnTo>
                <a:lnTo>
                  <a:pt x="2336" y="7544"/>
                </a:lnTo>
                <a:lnTo>
                  <a:pt x="2799" y="7106"/>
                </a:lnTo>
                <a:lnTo>
                  <a:pt x="4040" y="5792"/>
                </a:lnTo>
                <a:lnTo>
                  <a:pt x="4648" y="5135"/>
                </a:lnTo>
                <a:lnTo>
                  <a:pt x="5256" y="4502"/>
                </a:lnTo>
                <a:lnTo>
                  <a:pt x="6546" y="3237"/>
                </a:lnTo>
                <a:lnTo>
                  <a:pt x="7835" y="1971"/>
                </a:lnTo>
                <a:lnTo>
                  <a:pt x="8371" y="1485"/>
                </a:lnTo>
                <a:lnTo>
                  <a:pt x="8906" y="998"/>
                </a:lnTo>
                <a:lnTo>
                  <a:pt x="9247" y="706"/>
                </a:lnTo>
                <a:lnTo>
                  <a:pt x="9368" y="609"/>
                </a:lnTo>
                <a:lnTo>
                  <a:pt x="9417" y="560"/>
                </a:lnTo>
                <a:lnTo>
                  <a:pt x="9441" y="560"/>
                </a:lnTo>
                <a:lnTo>
                  <a:pt x="9441" y="536"/>
                </a:lnTo>
                <a:close/>
                <a:moveTo>
                  <a:pt x="9198" y="1"/>
                </a:moveTo>
                <a:lnTo>
                  <a:pt x="9125" y="25"/>
                </a:lnTo>
                <a:lnTo>
                  <a:pt x="8979" y="122"/>
                </a:lnTo>
                <a:lnTo>
                  <a:pt x="8736" y="341"/>
                </a:lnTo>
                <a:lnTo>
                  <a:pt x="7884" y="1120"/>
                </a:lnTo>
                <a:lnTo>
                  <a:pt x="7227" y="1752"/>
                </a:lnTo>
                <a:lnTo>
                  <a:pt x="6546" y="2385"/>
                </a:lnTo>
                <a:lnTo>
                  <a:pt x="5232" y="3675"/>
                </a:lnTo>
                <a:lnTo>
                  <a:pt x="4551" y="4356"/>
                </a:lnTo>
                <a:lnTo>
                  <a:pt x="3918" y="5037"/>
                </a:lnTo>
                <a:lnTo>
                  <a:pt x="2628" y="6424"/>
                </a:lnTo>
                <a:lnTo>
                  <a:pt x="2020" y="7033"/>
                </a:lnTo>
                <a:lnTo>
                  <a:pt x="1704" y="7325"/>
                </a:lnTo>
                <a:lnTo>
                  <a:pt x="1387" y="7617"/>
                </a:lnTo>
                <a:lnTo>
                  <a:pt x="706" y="8176"/>
                </a:lnTo>
                <a:lnTo>
                  <a:pt x="365" y="8493"/>
                </a:lnTo>
                <a:lnTo>
                  <a:pt x="73" y="8833"/>
                </a:lnTo>
                <a:lnTo>
                  <a:pt x="25" y="8931"/>
                </a:lnTo>
                <a:lnTo>
                  <a:pt x="0" y="9028"/>
                </a:lnTo>
                <a:lnTo>
                  <a:pt x="25" y="9101"/>
                </a:lnTo>
                <a:lnTo>
                  <a:pt x="73" y="9174"/>
                </a:lnTo>
                <a:lnTo>
                  <a:pt x="146" y="9223"/>
                </a:lnTo>
                <a:lnTo>
                  <a:pt x="244" y="9247"/>
                </a:lnTo>
                <a:lnTo>
                  <a:pt x="317" y="9223"/>
                </a:lnTo>
                <a:lnTo>
                  <a:pt x="414" y="9174"/>
                </a:lnTo>
                <a:lnTo>
                  <a:pt x="560" y="9247"/>
                </a:lnTo>
                <a:lnTo>
                  <a:pt x="706" y="9296"/>
                </a:lnTo>
                <a:lnTo>
                  <a:pt x="876" y="9320"/>
                </a:lnTo>
                <a:lnTo>
                  <a:pt x="1047" y="9344"/>
                </a:lnTo>
                <a:lnTo>
                  <a:pt x="2555" y="9344"/>
                </a:lnTo>
                <a:lnTo>
                  <a:pt x="2847" y="9320"/>
                </a:lnTo>
                <a:lnTo>
                  <a:pt x="2823" y="9490"/>
                </a:lnTo>
                <a:lnTo>
                  <a:pt x="2799" y="9636"/>
                </a:lnTo>
                <a:lnTo>
                  <a:pt x="2774" y="9952"/>
                </a:lnTo>
                <a:lnTo>
                  <a:pt x="2774" y="10269"/>
                </a:lnTo>
                <a:lnTo>
                  <a:pt x="2823" y="10585"/>
                </a:lnTo>
                <a:lnTo>
                  <a:pt x="2969" y="11510"/>
                </a:lnTo>
                <a:lnTo>
                  <a:pt x="2993" y="11972"/>
                </a:lnTo>
                <a:lnTo>
                  <a:pt x="3018" y="12434"/>
                </a:lnTo>
                <a:lnTo>
                  <a:pt x="3018" y="12970"/>
                </a:lnTo>
                <a:lnTo>
                  <a:pt x="2993" y="13481"/>
                </a:lnTo>
                <a:lnTo>
                  <a:pt x="2920" y="14503"/>
                </a:lnTo>
                <a:lnTo>
                  <a:pt x="2872" y="14892"/>
                </a:lnTo>
                <a:lnTo>
                  <a:pt x="2823" y="15330"/>
                </a:lnTo>
                <a:lnTo>
                  <a:pt x="2823" y="15549"/>
                </a:lnTo>
                <a:lnTo>
                  <a:pt x="2823" y="15768"/>
                </a:lnTo>
                <a:lnTo>
                  <a:pt x="2847" y="15963"/>
                </a:lnTo>
                <a:lnTo>
                  <a:pt x="2920" y="16133"/>
                </a:lnTo>
                <a:lnTo>
                  <a:pt x="2896" y="16157"/>
                </a:lnTo>
                <a:lnTo>
                  <a:pt x="2872" y="16230"/>
                </a:lnTo>
                <a:lnTo>
                  <a:pt x="2872" y="16303"/>
                </a:lnTo>
                <a:lnTo>
                  <a:pt x="2920" y="16352"/>
                </a:lnTo>
                <a:lnTo>
                  <a:pt x="2969" y="16401"/>
                </a:lnTo>
                <a:lnTo>
                  <a:pt x="3091" y="16449"/>
                </a:lnTo>
                <a:lnTo>
                  <a:pt x="3212" y="16474"/>
                </a:lnTo>
                <a:lnTo>
                  <a:pt x="3480" y="16474"/>
                </a:lnTo>
                <a:lnTo>
                  <a:pt x="3991" y="16425"/>
                </a:lnTo>
                <a:lnTo>
                  <a:pt x="4599" y="16401"/>
                </a:lnTo>
                <a:lnTo>
                  <a:pt x="5183" y="16401"/>
                </a:lnTo>
                <a:lnTo>
                  <a:pt x="6375" y="16425"/>
                </a:lnTo>
                <a:lnTo>
                  <a:pt x="6984" y="16401"/>
                </a:lnTo>
                <a:lnTo>
                  <a:pt x="7276" y="16376"/>
                </a:lnTo>
                <a:lnTo>
                  <a:pt x="7568" y="16328"/>
                </a:lnTo>
                <a:lnTo>
                  <a:pt x="7641" y="16303"/>
                </a:lnTo>
                <a:lnTo>
                  <a:pt x="7714" y="16255"/>
                </a:lnTo>
                <a:lnTo>
                  <a:pt x="7738" y="16206"/>
                </a:lnTo>
                <a:lnTo>
                  <a:pt x="7762" y="16157"/>
                </a:lnTo>
                <a:lnTo>
                  <a:pt x="7835" y="16084"/>
                </a:lnTo>
                <a:lnTo>
                  <a:pt x="7860" y="16011"/>
                </a:lnTo>
                <a:lnTo>
                  <a:pt x="7860" y="15354"/>
                </a:lnTo>
                <a:lnTo>
                  <a:pt x="7884" y="14989"/>
                </a:lnTo>
                <a:lnTo>
                  <a:pt x="7908" y="14649"/>
                </a:lnTo>
                <a:lnTo>
                  <a:pt x="7981" y="14284"/>
                </a:lnTo>
                <a:lnTo>
                  <a:pt x="8054" y="13943"/>
                </a:lnTo>
                <a:lnTo>
                  <a:pt x="8152" y="13627"/>
                </a:lnTo>
                <a:lnTo>
                  <a:pt x="8273" y="13310"/>
                </a:lnTo>
                <a:lnTo>
                  <a:pt x="8371" y="13164"/>
                </a:lnTo>
                <a:lnTo>
                  <a:pt x="8492" y="12994"/>
                </a:lnTo>
                <a:lnTo>
                  <a:pt x="8638" y="12848"/>
                </a:lnTo>
                <a:lnTo>
                  <a:pt x="8784" y="12726"/>
                </a:lnTo>
                <a:lnTo>
                  <a:pt x="8979" y="12629"/>
                </a:lnTo>
                <a:lnTo>
                  <a:pt x="9149" y="12532"/>
                </a:lnTo>
                <a:lnTo>
                  <a:pt x="9344" y="12483"/>
                </a:lnTo>
                <a:lnTo>
                  <a:pt x="9539" y="12434"/>
                </a:lnTo>
                <a:lnTo>
                  <a:pt x="9660" y="12580"/>
                </a:lnTo>
                <a:lnTo>
                  <a:pt x="9758" y="12726"/>
                </a:lnTo>
                <a:lnTo>
                  <a:pt x="9855" y="12872"/>
                </a:lnTo>
                <a:lnTo>
                  <a:pt x="9952" y="13043"/>
                </a:lnTo>
                <a:lnTo>
                  <a:pt x="10025" y="13335"/>
                </a:lnTo>
                <a:lnTo>
                  <a:pt x="10050" y="13627"/>
                </a:lnTo>
                <a:lnTo>
                  <a:pt x="10050" y="13919"/>
                </a:lnTo>
                <a:lnTo>
                  <a:pt x="10050" y="14211"/>
                </a:lnTo>
                <a:lnTo>
                  <a:pt x="10025" y="14697"/>
                </a:lnTo>
                <a:lnTo>
                  <a:pt x="9977" y="15208"/>
                </a:lnTo>
                <a:lnTo>
                  <a:pt x="9928" y="15695"/>
                </a:lnTo>
                <a:lnTo>
                  <a:pt x="9879" y="16206"/>
                </a:lnTo>
                <a:lnTo>
                  <a:pt x="9904" y="16303"/>
                </a:lnTo>
                <a:lnTo>
                  <a:pt x="9952" y="16376"/>
                </a:lnTo>
                <a:lnTo>
                  <a:pt x="10025" y="16425"/>
                </a:lnTo>
                <a:lnTo>
                  <a:pt x="10123" y="16449"/>
                </a:lnTo>
                <a:lnTo>
                  <a:pt x="10488" y="16498"/>
                </a:lnTo>
                <a:lnTo>
                  <a:pt x="10853" y="16522"/>
                </a:lnTo>
                <a:lnTo>
                  <a:pt x="11218" y="16522"/>
                </a:lnTo>
                <a:lnTo>
                  <a:pt x="11583" y="16498"/>
                </a:lnTo>
                <a:lnTo>
                  <a:pt x="11753" y="16522"/>
                </a:lnTo>
                <a:lnTo>
                  <a:pt x="11948" y="16547"/>
                </a:lnTo>
                <a:lnTo>
                  <a:pt x="12313" y="16547"/>
                </a:lnTo>
                <a:lnTo>
                  <a:pt x="13091" y="16571"/>
                </a:lnTo>
                <a:lnTo>
                  <a:pt x="14892" y="16571"/>
                </a:lnTo>
                <a:lnTo>
                  <a:pt x="15208" y="16547"/>
                </a:lnTo>
                <a:lnTo>
                  <a:pt x="15476" y="16474"/>
                </a:lnTo>
                <a:lnTo>
                  <a:pt x="15597" y="16425"/>
                </a:lnTo>
                <a:lnTo>
                  <a:pt x="15719" y="16376"/>
                </a:lnTo>
                <a:lnTo>
                  <a:pt x="15792" y="16303"/>
                </a:lnTo>
                <a:lnTo>
                  <a:pt x="15865" y="16230"/>
                </a:lnTo>
                <a:lnTo>
                  <a:pt x="15962" y="16206"/>
                </a:lnTo>
                <a:lnTo>
                  <a:pt x="16035" y="16157"/>
                </a:lnTo>
                <a:lnTo>
                  <a:pt x="16084" y="16060"/>
                </a:lnTo>
                <a:lnTo>
                  <a:pt x="16108" y="15963"/>
                </a:lnTo>
                <a:lnTo>
                  <a:pt x="16108" y="15841"/>
                </a:lnTo>
                <a:lnTo>
                  <a:pt x="16084" y="15719"/>
                </a:lnTo>
                <a:lnTo>
                  <a:pt x="16035" y="15476"/>
                </a:lnTo>
                <a:lnTo>
                  <a:pt x="16011" y="15111"/>
                </a:lnTo>
                <a:lnTo>
                  <a:pt x="16011" y="14746"/>
                </a:lnTo>
                <a:lnTo>
                  <a:pt x="16035" y="13846"/>
                </a:lnTo>
                <a:lnTo>
                  <a:pt x="16084" y="12945"/>
                </a:lnTo>
                <a:lnTo>
                  <a:pt x="16108" y="12069"/>
                </a:lnTo>
                <a:lnTo>
                  <a:pt x="16133" y="11193"/>
                </a:lnTo>
                <a:lnTo>
                  <a:pt x="16133" y="10755"/>
                </a:lnTo>
                <a:lnTo>
                  <a:pt x="16108" y="10317"/>
                </a:lnTo>
                <a:lnTo>
                  <a:pt x="16084" y="9879"/>
                </a:lnTo>
                <a:lnTo>
                  <a:pt x="16035" y="9466"/>
                </a:lnTo>
                <a:lnTo>
                  <a:pt x="16741" y="9466"/>
                </a:lnTo>
                <a:lnTo>
                  <a:pt x="17252" y="9490"/>
                </a:lnTo>
                <a:lnTo>
                  <a:pt x="17763" y="9490"/>
                </a:lnTo>
                <a:lnTo>
                  <a:pt x="18250" y="9466"/>
                </a:lnTo>
                <a:lnTo>
                  <a:pt x="18761" y="9417"/>
                </a:lnTo>
                <a:lnTo>
                  <a:pt x="18834" y="9393"/>
                </a:lnTo>
                <a:lnTo>
                  <a:pt x="18907" y="9344"/>
                </a:lnTo>
                <a:lnTo>
                  <a:pt x="18931" y="9296"/>
                </a:lnTo>
                <a:lnTo>
                  <a:pt x="18955" y="9223"/>
                </a:lnTo>
                <a:lnTo>
                  <a:pt x="18955" y="9150"/>
                </a:lnTo>
                <a:lnTo>
                  <a:pt x="18931" y="9077"/>
                </a:lnTo>
                <a:lnTo>
                  <a:pt x="18907" y="9028"/>
                </a:lnTo>
                <a:lnTo>
                  <a:pt x="18858" y="8955"/>
                </a:lnTo>
                <a:lnTo>
                  <a:pt x="18882" y="8858"/>
                </a:lnTo>
                <a:lnTo>
                  <a:pt x="18834" y="8760"/>
                </a:lnTo>
                <a:lnTo>
                  <a:pt x="18761" y="8639"/>
                </a:lnTo>
                <a:lnTo>
                  <a:pt x="18688" y="8517"/>
                </a:lnTo>
                <a:lnTo>
                  <a:pt x="18469" y="8298"/>
                </a:lnTo>
                <a:lnTo>
                  <a:pt x="18031" y="7909"/>
                </a:lnTo>
                <a:lnTo>
                  <a:pt x="17374" y="7373"/>
                </a:lnTo>
                <a:lnTo>
                  <a:pt x="16717" y="6862"/>
                </a:lnTo>
                <a:lnTo>
                  <a:pt x="16084" y="6327"/>
                </a:lnTo>
                <a:lnTo>
                  <a:pt x="15476" y="5767"/>
                </a:lnTo>
                <a:lnTo>
                  <a:pt x="14916" y="5159"/>
                </a:lnTo>
                <a:lnTo>
                  <a:pt x="14356" y="4551"/>
                </a:lnTo>
                <a:lnTo>
                  <a:pt x="13797" y="3918"/>
                </a:lnTo>
                <a:lnTo>
                  <a:pt x="13237" y="3334"/>
                </a:lnTo>
                <a:lnTo>
                  <a:pt x="12653" y="2726"/>
                </a:lnTo>
                <a:lnTo>
                  <a:pt x="12045" y="2166"/>
                </a:lnTo>
                <a:lnTo>
                  <a:pt x="11753" y="1923"/>
                </a:lnTo>
                <a:lnTo>
                  <a:pt x="11437" y="1679"/>
                </a:lnTo>
                <a:lnTo>
                  <a:pt x="10804" y="1193"/>
                </a:lnTo>
                <a:lnTo>
                  <a:pt x="10488" y="950"/>
                </a:lnTo>
                <a:lnTo>
                  <a:pt x="10196" y="682"/>
                </a:lnTo>
                <a:lnTo>
                  <a:pt x="9904" y="414"/>
                </a:lnTo>
                <a:lnTo>
                  <a:pt x="9660" y="98"/>
                </a:lnTo>
                <a:lnTo>
                  <a:pt x="9612" y="25"/>
                </a:lnTo>
                <a:lnTo>
                  <a:pt x="9539" y="1"/>
                </a:lnTo>
                <a:lnTo>
                  <a:pt x="9466" y="1"/>
                </a:lnTo>
                <a:lnTo>
                  <a:pt x="9393" y="25"/>
                </a:lnTo>
                <a:lnTo>
                  <a:pt x="934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9" name="Google Shape;789;p41"/>
          <p:cNvSpPr/>
          <p:nvPr/>
        </p:nvSpPr>
        <p:spPr>
          <a:xfrm>
            <a:off x="5139996" y="933979"/>
            <a:ext cx="306063" cy="291843"/>
          </a:xfrm>
          <a:custGeom>
            <a:rect b="b" l="l" r="r" t="t"/>
            <a:pathLst>
              <a:path extrusionOk="0" h="15987" w="16766">
                <a:moveTo>
                  <a:pt x="14284" y="487"/>
                </a:moveTo>
                <a:lnTo>
                  <a:pt x="14405" y="536"/>
                </a:lnTo>
                <a:lnTo>
                  <a:pt x="14478" y="585"/>
                </a:lnTo>
                <a:lnTo>
                  <a:pt x="14527" y="658"/>
                </a:lnTo>
                <a:lnTo>
                  <a:pt x="14527" y="755"/>
                </a:lnTo>
                <a:lnTo>
                  <a:pt x="14527" y="852"/>
                </a:lnTo>
                <a:lnTo>
                  <a:pt x="14551" y="925"/>
                </a:lnTo>
                <a:lnTo>
                  <a:pt x="13578" y="925"/>
                </a:lnTo>
                <a:lnTo>
                  <a:pt x="13627" y="804"/>
                </a:lnTo>
                <a:lnTo>
                  <a:pt x="13700" y="706"/>
                </a:lnTo>
                <a:lnTo>
                  <a:pt x="13797" y="609"/>
                </a:lnTo>
                <a:lnTo>
                  <a:pt x="13894" y="536"/>
                </a:lnTo>
                <a:lnTo>
                  <a:pt x="13967" y="512"/>
                </a:lnTo>
                <a:lnTo>
                  <a:pt x="14065" y="487"/>
                </a:lnTo>
                <a:close/>
                <a:moveTo>
                  <a:pt x="4064" y="633"/>
                </a:moveTo>
                <a:lnTo>
                  <a:pt x="4137" y="682"/>
                </a:lnTo>
                <a:lnTo>
                  <a:pt x="4210" y="755"/>
                </a:lnTo>
                <a:lnTo>
                  <a:pt x="4259" y="852"/>
                </a:lnTo>
                <a:lnTo>
                  <a:pt x="4283" y="950"/>
                </a:lnTo>
                <a:lnTo>
                  <a:pt x="3529" y="974"/>
                </a:lnTo>
                <a:lnTo>
                  <a:pt x="3602" y="804"/>
                </a:lnTo>
                <a:lnTo>
                  <a:pt x="3650" y="755"/>
                </a:lnTo>
                <a:lnTo>
                  <a:pt x="3675" y="706"/>
                </a:lnTo>
                <a:lnTo>
                  <a:pt x="3796" y="633"/>
                </a:lnTo>
                <a:close/>
                <a:moveTo>
                  <a:pt x="13724" y="2020"/>
                </a:moveTo>
                <a:lnTo>
                  <a:pt x="13797" y="2044"/>
                </a:lnTo>
                <a:lnTo>
                  <a:pt x="13870" y="2093"/>
                </a:lnTo>
                <a:lnTo>
                  <a:pt x="13943" y="2142"/>
                </a:lnTo>
                <a:lnTo>
                  <a:pt x="13992" y="2215"/>
                </a:lnTo>
                <a:lnTo>
                  <a:pt x="14040" y="2288"/>
                </a:lnTo>
                <a:lnTo>
                  <a:pt x="14089" y="2385"/>
                </a:lnTo>
                <a:lnTo>
                  <a:pt x="14113" y="2531"/>
                </a:lnTo>
                <a:lnTo>
                  <a:pt x="13992" y="2555"/>
                </a:lnTo>
                <a:lnTo>
                  <a:pt x="13870" y="2555"/>
                </a:lnTo>
                <a:lnTo>
                  <a:pt x="13773" y="2531"/>
                </a:lnTo>
                <a:lnTo>
                  <a:pt x="13724" y="2482"/>
                </a:lnTo>
                <a:lnTo>
                  <a:pt x="13675" y="2409"/>
                </a:lnTo>
                <a:lnTo>
                  <a:pt x="13602" y="2215"/>
                </a:lnTo>
                <a:lnTo>
                  <a:pt x="13554" y="2020"/>
                </a:lnTo>
                <a:close/>
                <a:moveTo>
                  <a:pt x="3407" y="1874"/>
                </a:moveTo>
                <a:lnTo>
                  <a:pt x="3529" y="1923"/>
                </a:lnTo>
                <a:lnTo>
                  <a:pt x="3602" y="1971"/>
                </a:lnTo>
                <a:lnTo>
                  <a:pt x="3675" y="2044"/>
                </a:lnTo>
                <a:lnTo>
                  <a:pt x="3723" y="2142"/>
                </a:lnTo>
                <a:lnTo>
                  <a:pt x="3772" y="2215"/>
                </a:lnTo>
                <a:lnTo>
                  <a:pt x="3821" y="2434"/>
                </a:lnTo>
                <a:lnTo>
                  <a:pt x="3821" y="2531"/>
                </a:lnTo>
                <a:lnTo>
                  <a:pt x="3796" y="2628"/>
                </a:lnTo>
                <a:lnTo>
                  <a:pt x="3699" y="2628"/>
                </a:lnTo>
                <a:lnTo>
                  <a:pt x="3602" y="2555"/>
                </a:lnTo>
                <a:lnTo>
                  <a:pt x="3529" y="2482"/>
                </a:lnTo>
                <a:lnTo>
                  <a:pt x="3480" y="2385"/>
                </a:lnTo>
                <a:lnTo>
                  <a:pt x="3456" y="2263"/>
                </a:lnTo>
                <a:lnTo>
                  <a:pt x="3431" y="2142"/>
                </a:lnTo>
                <a:lnTo>
                  <a:pt x="3407" y="1874"/>
                </a:lnTo>
                <a:close/>
                <a:moveTo>
                  <a:pt x="2920" y="1923"/>
                </a:moveTo>
                <a:lnTo>
                  <a:pt x="2969" y="2263"/>
                </a:lnTo>
                <a:lnTo>
                  <a:pt x="2993" y="2434"/>
                </a:lnTo>
                <a:lnTo>
                  <a:pt x="3042" y="2580"/>
                </a:lnTo>
                <a:lnTo>
                  <a:pt x="3115" y="2726"/>
                </a:lnTo>
                <a:lnTo>
                  <a:pt x="3188" y="2847"/>
                </a:lnTo>
                <a:lnTo>
                  <a:pt x="3310" y="2945"/>
                </a:lnTo>
                <a:lnTo>
                  <a:pt x="3407" y="3042"/>
                </a:lnTo>
                <a:lnTo>
                  <a:pt x="3164" y="3042"/>
                </a:lnTo>
                <a:lnTo>
                  <a:pt x="3042" y="3018"/>
                </a:lnTo>
                <a:lnTo>
                  <a:pt x="2920" y="2945"/>
                </a:lnTo>
                <a:lnTo>
                  <a:pt x="2823" y="2872"/>
                </a:lnTo>
                <a:lnTo>
                  <a:pt x="2750" y="2774"/>
                </a:lnTo>
                <a:lnTo>
                  <a:pt x="2701" y="2653"/>
                </a:lnTo>
                <a:lnTo>
                  <a:pt x="2677" y="2531"/>
                </a:lnTo>
                <a:lnTo>
                  <a:pt x="2677" y="2385"/>
                </a:lnTo>
                <a:lnTo>
                  <a:pt x="2726" y="2239"/>
                </a:lnTo>
                <a:lnTo>
                  <a:pt x="2774" y="2117"/>
                </a:lnTo>
                <a:lnTo>
                  <a:pt x="2872" y="1996"/>
                </a:lnTo>
                <a:lnTo>
                  <a:pt x="2920" y="1923"/>
                </a:lnTo>
                <a:close/>
                <a:moveTo>
                  <a:pt x="13067" y="2069"/>
                </a:moveTo>
                <a:lnTo>
                  <a:pt x="13140" y="2385"/>
                </a:lnTo>
                <a:lnTo>
                  <a:pt x="13262" y="2653"/>
                </a:lnTo>
                <a:lnTo>
                  <a:pt x="13310" y="2750"/>
                </a:lnTo>
                <a:lnTo>
                  <a:pt x="13383" y="2823"/>
                </a:lnTo>
                <a:lnTo>
                  <a:pt x="13529" y="2969"/>
                </a:lnTo>
                <a:lnTo>
                  <a:pt x="13724" y="3042"/>
                </a:lnTo>
                <a:lnTo>
                  <a:pt x="13919" y="3091"/>
                </a:lnTo>
                <a:lnTo>
                  <a:pt x="13870" y="3139"/>
                </a:lnTo>
                <a:lnTo>
                  <a:pt x="13724" y="3188"/>
                </a:lnTo>
                <a:lnTo>
                  <a:pt x="13578" y="3212"/>
                </a:lnTo>
                <a:lnTo>
                  <a:pt x="13456" y="3188"/>
                </a:lnTo>
                <a:lnTo>
                  <a:pt x="13310" y="3139"/>
                </a:lnTo>
                <a:lnTo>
                  <a:pt x="13213" y="3066"/>
                </a:lnTo>
                <a:lnTo>
                  <a:pt x="13116" y="2945"/>
                </a:lnTo>
                <a:lnTo>
                  <a:pt x="13018" y="2847"/>
                </a:lnTo>
                <a:lnTo>
                  <a:pt x="12970" y="2701"/>
                </a:lnTo>
                <a:lnTo>
                  <a:pt x="12945" y="2531"/>
                </a:lnTo>
                <a:lnTo>
                  <a:pt x="12945" y="2361"/>
                </a:lnTo>
                <a:lnTo>
                  <a:pt x="12994" y="2215"/>
                </a:lnTo>
                <a:lnTo>
                  <a:pt x="13067" y="2069"/>
                </a:lnTo>
                <a:close/>
                <a:moveTo>
                  <a:pt x="5548" y="1339"/>
                </a:moveTo>
                <a:lnTo>
                  <a:pt x="7641" y="1387"/>
                </a:lnTo>
                <a:lnTo>
                  <a:pt x="13018" y="1387"/>
                </a:lnTo>
                <a:lnTo>
                  <a:pt x="13018" y="1533"/>
                </a:lnTo>
                <a:lnTo>
                  <a:pt x="12872" y="1631"/>
                </a:lnTo>
                <a:lnTo>
                  <a:pt x="12775" y="1752"/>
                </a:lnTo>
                <a:lnTo>
                  <a:pt x="12702" y="1923"/>
                </a:lnTo>
                <a:lnTo>
                  <a:pt x="12629" y="2069"/>
                </a:lnTo>
                <a:lnTo>
                  <a:pt x="12580" y="2239"/>
                </a:lnTo>
                <a:lnTo>
                  <a:pt x="12556" y="2434"/>
                </a:lnTo>
                <a:lnTo>
                  <a:pt x="12556" y="2604"/>
                </a:lnTo>
                <a:lnTo>
                  <a:pt x="12580" y="2750"/>
                </a:lnTo>
                <a:lnTo>
                  <a:pt x="12629" y="2993"/>
                </a:lnTo>
                <a:lnTo>
                  <a:pt x="12751" y="3188"/>
                </a:lnTo>
                <a:lnTo>
                  <a:pt x="12897" y="3334"/>
                </a:lnTo>
                <a:lnTo>
                  <a:pt x="13067" y="3480"/>
                </a:lnTo>
                <a:lnTo>
                  <a:pt x="13262" y="3553"/>
                </a:lnTo>
                <a:lnTo>
                  <a:pt x="13481" y="3602"/>
                </a:lnTo>
                <a:lnTo>
                  <a:pt x="13724" y="3602"/>
                </a:lnTo>
                <a:lnTo>
                  <a:pt x="13943" y="3553"/>
                </a:lnTo>
                <a:lnTo>
                  <a:pt x="14113" y="3480"/>
                </a:lnTo>
                <a:lnTo>
                  <a:pt x="14259" y="3358"/>
                </a:lnTo>
                <a:lnTo>
                  <a:pt x="14381" y="3212"/>
                </a:lnTo>
                <a:lnTo>
                  <a:pt x="14454" y="3042"/>
                </a:lnTo>
                <a:lnTo>
                  <a:pt x="14503" y="2872"/>
                </a:lnTo>
                <a:lnTo>
                  <a:pt x="14527" y="2701"/>
                </a:lnTo>
                <a:lnTo>
                  <a:pt x="14551" y="2507"/>
                </a:lnTo>
                <a:lnTo>
                  <a:pt x="14527" y="2312"/>
                </a:lnTo>
                <a:lnTo>
                  <a:pt x="14454" y="2142"/>
                </a:lnTo>
                <a:lnTo>
                  <a:pt x="14381" y="1996"/>
                </a:lnTo>
                <a:lnTo>
                  <a:pt x="14284" y="1874"/>
                </a:lnTo>
                <a:lnTo>
                  <a:pt x="14186" y="1777"/>
                </a:lnTo>
                <a:lnTo>
                  <a:pt x="14040" y="1704"/>
                </a:lnTo>
                <a:lnTo>
                  <a:pt x="13894" y="1631"/>
                </a:lnTo>
                <a:lnTo>
                  <a:pt x="13748" y="1606"/>
                </a:lnTo>
                <a:lnTo>
                  <a:pt x="13602" y="1582"/>
                </a:lnTo>
                <a:lnTo>
                  <a:pt x="13554" y="1533"/>
                </a:lnTo>
                <a:lnTo>
                  <a:pt x="13505" y="1485"/>
                </a:lnTo>
                <a:lnTo>
                  <a:pt x="13505" y="1387"/>
                </a:lnTo>
                <a:lnTo>
                  <a:pt x="16255" y="1387"/>
                </a:lnTo>
                <a:lnTo>
                  <a:pt x="16230" y="1996"/>
                </a:lnTo>
                <a:lnTo>
                  <a:pt x="16230" y="2604"/>
                </a:lnTo>
                <a:lnTo>
                  <a:pt x="16279" y="3821"/>
                </a:lnTo>
                <a:lnTo>
                  <a:pt x="15890" y="3748"/>
                </a:lnTo>
                <a:lnTo>
                  <a:pt x="15476" y="3723"/>
                </a:lnTo>
                <a:lnTo>
                  <a:pt x="15038" y="3699"/>
                </a:lnTo>
                <a:lnTo>
                  <a:pt x="14624" y="3723"/>
                </a:lnTo>
                <a:lnTo>
                  <a:pt x="13797" y="3796"/>
                </a:lnTo>
                <a:lnTo>
                  <a:pt x="12970" y="3796"/>
                </a:lnTo>
                <a:lnTo>
                  <a:pt x="12386" y="3772"/>
                </a:lnTo>
                <a:lnTo>
                  <a:pt x="11802" y="3772"/>
                </a:lnTo>
                <a:lnTo>
                  <a:pt x="10634" y="3796"/>
                </a:lnTo>
                <a:lnTo>
                  <a:pt x="9466" y="3821"/>
                </a:lnTo>
                <a:lnTo>
                  <a:pt x="8322" y="3845"/>
                </a:lnTo>
                <a:lnTo>
                  <a:pt x="7130" y="3821"/>
                </a:lnTo>
                <a:lnTo>
                  <a:pt x="5962" y="3772"/>
                </a:lnTo>
                <a:lnTo>
                  <a:pt x="4794" y="3723"/>
                </a:lnTo>
                <a:lnTo>
                  <a:pt x="3139" y="3723"/>
                </a:lnTo>
                <a:lnTo>
                  <a:pt x="2653" y="3772"/>
                </a:lnTo>
                <a:lnTo>
                  <a:pt x="2166" y="3796"/>
                </a:lnTo>
                <a:lnTo>
                  <a:pt x="1679" y="3796"/>
                </a:lnTo>
                <a:lnTo>
                  <a:pt x="1096" y="3772"/>
                </a:lnTo>
                <a:lnTo>
                  <a:pt x="804" y="3772"/>
                </a:lnTo>
                <a:lnTo>
                  <a:pt x="512" y="3821"/>
                </a:lnTo>
                <a:lnTo>
                  <a:pt x="585" y="3115"/>
                </a:lnTo>
                <a:lnTo>
                  <a:pt x="658" y="2409"/>
                </a:lnTo>
                <a:lnTo>
                  <a:pt x="682" y="2166"/>
                </a:lnTo>
                <a:lnTo>
                  <a:pt x="682" y="1874"/>
                </a:lnTo>
                <a:lnTo>
                  <a:pt x="658" y="1606"/>
                </a:lnTo>
                <a:lnTo>
                  <a:pt x="585" y="1339"/>
                </a:lnTo>
                <a:lnTo>
                  <a:pt x="585" y="1339"/>
                </a:lnTo>
                <a:lnTo>
                  <a:pt x="877" y="1363"/>
                </a:lnTo>
                <a:lnTo>
                  <a:pt x="1169" y="1387"/>
                </a:lnTo>
                <a:lnTo>
                  <a:pt x="2069" y="1387"/>
                </a:lnTo>
                <a:lnTo>
                  <a:pt x="2969" y="1363"/>
                </a:lnTo>
                <a:lnTo>
                  <a:pt x="2945" y="1412"/>
                </a:lnTo>
                <a:lnTo>
                  <a:pt x="2774" y="1509"/>
                </a:lnTo>
                <a:lnTo>
                  <a:pt x="2604" y="1631"/>
                </a:lnTo>
                <a:lnTo>
                  <a:pt x="2458" y="1801"/>
                </a:lnTo>
                <a:lnTo>
                  <a:pt x="2336" y="1971"/>
                </a:lnTo>
                <a:lnTo>
                  <a:pt x="2288" y="2117"/>
                </a:lnTo>
                <a:lnTo>
                  <a:pt x="2239" y="2263"/>
                </a:lnTo>
                <a:lnTo>
                  <a:pt x="2239" y="2434"/>
                </a:lnTo>
                <a:lnTo>
                  <a:pt x="2215" y="2580"/>
                </a:lnTo>
                <a:lnTo>
                  <a:pt x="2239" y="2750"/>
                </a:lnTo>
                <a:lnTo>
                  <a:pt x="2288" y="2896"/>
                </a:lnTo>
                <a:lnTo>
                  <a:pt x="2361" y="3042"/>
                </a:lnTo>
                <a:lnTo>
                  <a:pt x="2458" y="3164"/>
                </a:lnTo>
                <a:lnTo>
                  <a:pt x="2604" y="3310"/>
                </a:lnTo>
                <a:lnTo>
                  <a:pt x="2750" y="3383"/>
                </a:lnTo>
                <a:lnTo>
                  <a:pt x="2920" y="3456"/>
                </a:lnTo>
                <a:lnTo>
                  <a:pt x="3091" y="3480"/>
                </a:lnTo>
                <a:lnTo>
                  <a:pt x="3285" y="3480"/>
                </a:lnTo>
                <a:lnTo>
                  <a:pt x="3480" y="3456"/>
                </a:lnTo>
                <a:lnTo>
                  <a:pt x="3650" y="3407"/>
                </a:lnTo>
                <a:lnTo>
                  <a:pt x="3821" y="3334"/>
                </a:lnTo>
                <a:lnTo>
                  <a:pt x="3967" y="3237"/>
                </a:lnTo>
                <a:lnTo>
                  <a:pt x="4088" y="3139"/>
                </a:lnTo>
                <a:lnTo>
                  <a:pt x="4161" y="2993"/>
                </a:lnTo>
                <a:lnTo>
                  <a:pt x="4234" y="2847"/>
                </a:lnTo>
                <a:lnTo>
                  <a:pt x="4259" y="2701"/>
                </a:lnTo>
                <a:lnTo>
                  <a:pt x="4283" y="2531"/>
                </a:lnTo>
                <a:lnTo>
                  <a:pt x="4259" y="2385"/>
                </a:lnTo>
                <a:lnTo>
                  <a:pt x="4234" y="2215"/>
                </a:lnTo>
                <a:lnTo>
                  <a:pt x="4186" y="2093"/>
                </a:lnTo>
                <a:lnTo>
                  <a:pt x="4137" y="1947"/>
                </a:lnTo>
                <a:lnTo>
                  <a:pt x="4064" y="1825"/>
                </a:lnTo>
                <a:lnTo>
                  <a:pt x="3967" y="1704"/>
                </a:lnTo>
                <a:lnTo>
                  <a:pt x="3869" y="1582"/>
                </a:lnTo>
                <a:lnTo>
                  <a:pt x="3748" y="1509"/>
                </a:lnTo>
                <a:lnTo>
                  <a:pt x="3626" y="1436"/>
                </a:lnTo>
                <a:lnTo>
                  <a:pt x="3480" y="1412"/>
                </a:lnTo>
                <a:lnTo>
                  <a:pt x="3431" y="1412"/>
                </a:lnTo>
                <a:lnTo>
                  <a:pt x="3456" y="1363"/>
                </a:lnTo>
                <a:lnTo>
                  <a:pt x="4502" y="1339"/>
                </a:lnTo>
                <a:close/>
                <a:moveTo>
                  <a:pt x="11802" y="6011"/>
                </a:moveTo>
                <a:lnTo>
                  <a:pt x="11753" y="6132"/>
                </a:lnTo>
                <a:lnTo>
                  <a:pt x="11704" y="6254"/>
                </a:lnTo>
                <a:lnTo>
                  <a:pt x="11680" y="6522"/>
                </a:lnTo>
                <a:lnTo>
                  <a:pt x="11656" y="6789"/>
                </a:lnTo>
                <a:lnTo>
                  <a:pt x="11656" y="7057"/>
                </a:lnTo>
                <a:lnTo>
                  <a:pt x="11656" y="7446"/>
                </a:lnTo>
                <a:lnTo>
                  <a:pt x="11704" y="7860"/>
                </a:lnTo>
                <a:lnTo>
                  <a:pt x="9855" y="7860"/>
                </a:lnTo>
                <a:lnTo>
                  <a:pt x="9855" y="7836"/>
                </a:lnTo>
                <a:lnTo>
                  <a:pt x="9831" y="7325"/>
                </a:lnTo>
                <a:lnTo>
                  <a:pt x="9758" y="6814"/>
                </a:lnTo>
                <a:lnTo>
                  <a:pt x="9733" y="6619"/>
                </a:lnTo>
                <a:lnTo>
                  <a:pt x="9733" y="6449"/>
                </a:lnTo>
                <a:lnTo>
                  <a:pt x="9709" y="6084"/>
                </a:lnTo>
                <a:lnTo>
                  <a:pt x="10755" y="6059"/>
                </a:lnTo>
                <a:lnTo>
                  <a:pt x="11802" y="6011"/>
                </a:lnTo>
                <a:close/>
                <a:moveTo>
                  <a:pt x="13870" y="5962"/>
                </a:moveTo>
                <a:lnTo>
                  <a:pt x="14089" y="6011"/>
                </a:lnTo>
                <a:lnTo>
                  <a:pt x="14162" y="6059"/>
                </a:lnTo>
                <a:lnTo>
                  <a:pt x="14235" y="6108"/>
                </a:lnTo>
                <a:lnTo>
                  <a:pt x="14284" y="6157"/>
                </a:lnTo>
                <a:lnTo>
                  <a:pt x="14259" y="6473"/>
                </a:lnTo>
                <a:lnTo>
                  <a:pt x="14284" y="6765"/>
                </a:lnTo>
                <a:lnTo>
                  <a:pt x="14284" y="7081"/>
                </a:lnTo>
                <a:lnTo>
                  <a:pt x="14284" y="7398"/>
                </a:lnTo>
                <a:lnTo>
                  <a:pt x="14235" y="7884"/>
                </a:lnTo>
                <a:lnTo>
                  <a:pt x="12142" y="7860"/>
                </a:lnTo>
                <a:lnTo>
                  <a:pt x="12118" y="7568"/>
                </a:lnTo>
                <a:lnTo>
                  <a:pt x="12094" y="7179"/>
                </a:lnTo>
                <a:lnTo>
                  <a:pt x="12094" y="6789"/>
                </a:lnTo>
                <a:lnTo>
                  <a:pt x="12094" y="6376"/>
                </a:lnTo>
                <a:lnTo>
                  <a:pt x="12069" y="6181"/>
                </a:lnTo>
                <a:lnTo>
                  <a:pt x="12045" y="6011"/>
                </a:lnTo>
                <a:lnTo>
                  <a:pt x="12288" y="5986"/>
                </a:lnTo>
                <a:lnTo>
                  <a:pt x="12872" y="5962"/>
                </a:lnTo>
                <a:close/>
                <a:moveTo>
                  <a:pt x="7276" y="6011"/>
                </a:moveTo>
                <a:lnTo>
                  <a:pt x="9417" y="6059"/>
                </a:lnTo>
                <a:lnTo>
                  <a:pt x="9369" y="6181"/>
                </a:lnTo>
                <a:lnTo>
                  <a:pt x="9344" y="6351"/>
                </a:lnTo>
                <a:lnTo>
                  <a:pt x="9320" y="6497"/>
                </a:lnTo>
                <a:lnTo>
                  <a:pt x="9344" y="6668"/>
                </a:lnTo>
                <a:lnTo>
                  <a:pt x="9369" y="7008"/>
                </a:lnTo>
                <a:lnTo>
                  <a:pt x="9417" y="7276"/>
                </a:lnTo>
                <a:lnTo>
                  <a:pt x="9442" y="7884"/>
                </a:lnTo>
                <a:lnTo>
                  <a:pt x="8176" y="7909"/>
                </a:lnTo>
                <a:lnTo>
                  <a:pt x="7495" y="7957"/>
                </a:lnTo>
                <a:lnTo>
                  <a:pt x="7495" y="7446"/>
                </a:lnTo>
                <a:lnTo>
                  <a:pt x="7471" y="6960"/>
                </a:lnTo>
                <a:lnTo>
                  <a:pt x="7398" y="6473"/>
                </a:lnTo>
                <a:lnTo>
                  <a:pt x="7325" y="6254"/>
                </a:lnTo>
                <a:lnTo>
                  <a:pt x="7276" y="6011"/>
                </a:lnTo>
                <a:close/>
                <a:moveTo>
                  <a:pt x="6911" y="6011"/>
                </a:moveTo>
                <a:lnTo>
                  <a:pt x="6887" y="6205"/>
                </a:lnTo>
                <a:lnTo>
                  <a:pt x="6887" y="6424"/>
                </a:lnTo>
                <a:lnTo>
                  <a:pt x="6960" y="6838"/>
                </a:lnTo>
                <a:lnTo>
                  <a:pt x="6984" y="7130"/>
                </a:lnTo>
                <a:lnTo>
                  <a:pt x="7008" y="7398"/>
                </a:lnTo>
                <a:lnTo>
                  <a:pt x="7008" y="7982"/>
                </a:lnTo>
                <a:lnTo>
                  <a:pt x="6157" y="8030"/>
                </a:lnTo>
                <a:lnTo>
                  <a:pt x="5281" y="8079"/>
                </a:lnTo>
                <a:lnTo>
                  <a:pt x="5062" y="8079"/>
                </a:lnTo>
                <a:lnTo>
                  <a:pt x="5037" y="7203"/>
                </a:lnTo>
                <a:lnTo>
                  <a:pt x="5037" y="6303"/>
                </a:lnTo>
                <a:lnTo>
                  <a:pt x="5037" y="6205"/>
                </a:lnTo>
                <a:lnTo>
                  <a:pt x="5013" y="6035"/>
                </a:lnTo>
                <a:lnTo>
                  <a:pt x="5743" y="6011"/>
                </a:lnTo>
                <a:close/>
                <a:moveTo>
                  <a:pt x="2774" y="6011"/>
                </a:moveTo>
                <a:lnTo>
                  <a:pt x="3091" y="6035"/>
                </a:lnTo>
                <a:lnTo>
                  <a:pt x="3407" y="6059"/>
                </a:lnTo>
                <a:lnTo>
                  <a:pt x="3699" y="6059"/>
                </a:lnTo>
                <a:lnTo>
                  <a:pt x="4648" y="6035"/>
                </a:lnTo>
                <a:lnTo>
                  <a:pt x="4599" y="6303"/>
                </a:lnTo>
                <a:lnTo>
                  <a:pt x="4599" y="6522"/>
                </a:lnTo>
                <a:lnTo>
                  <a:pt x="4575" y="6911"/>
                </a:lnTo>
                <a:lnTo>
                  <a:pt x="4575" y="7300"/>
                </a:lnTo>
                <a:lnTo>
                  <a:pt x="4599" y="8103"/>
                </a:lnTo>
                <a:lnTo>
                  <a:pt x="3869" y="8079"/>
                </a:lnTo>
                <a:lnTo>
                  <a:pt x="3529" y="8055"/>
                </a:lnTo>
                <a:lnTo>
                  <a:pt x="3188" y="8006"/>
                </a:lnTo>
                <a:lnTo>
                  <a:pt x="2701" y="8006"/>
                </a:lnTo>
                <a:lnTo>
                  <a:pt x="2531" y="8030"/>
                </a:lnTo>
                <a:lnTo>
                  <a:pt x="2482" y="7519"/>
                </a:lnTo>
                <a:lnTo>
                  <a:pt x="2434" y="7008"/>
                </a:lnTo>
                <a:lnTo>
                  <a:pt x="2409" y="6741"/>
                </a:lnTo>
                <a:lnTo>
                  <a:pt x="2409" y="6497"/>
                </a:lnTo>
                <a:lnTo>
                  <a:pt x="2434" y="6254"/>
                </a:lnTo>
                <a:lnTo>
                  <a:pt x="2482" y="6011"/>
                </a:lnTo>
                <a:close/>
                <a:moveTo>
                  <a:pt x="10220" y="8639"/>
                </a:moveTo>
                <a:lnTo>
                  <a:pt x="10147" y="8663"/>
                </a:lnTo>
                <a:lnTo>
                  <a:pt x="10098" y="8736"/>
                </a:lnTo>
                <a:lnTo>
                  <a:pt x="10098" y="8809"/>
                </a:lnTo>
                <a:lnTo>
                  <a:pt x="10123" y="8882"/>
                </a:lnTo>
                <a:lnTo>
                  <a:pt x="10196" y="9052"/>
                </a:lnTo>
                <a:lnTo>
                  <a:pt x="10317" y="9198"/>
                </a:lnTo>
                <a:lnTo>
                  <a:pt x="10439" y="9320"/>
                </a:lnTo>
                <a:lnTo>
                  <a:pt x="10366" y="9393"/>
                </a:lnTo>
                <a:lnTo>
                  <a:pt x="10317" y="9490"/>
                </a:lnTo>
                <a:lnTo>
                  <a:pt x="10269" y="9563"/>
                </a:lnTo>
                <a:lnTo>
                  <a:pt x="10269" y="9660"/>
                </a:lnTo>
                <a:lnTo>
                  <a:pt x="10293" y="9733"/>
                </a:lnTo>
                <a:lnTo>
                  <a:pt x="10317" y="9758"/>
                </a:lnTo>
                <a:lnTo>
                  <a:pt x="10342" y="9758"/>
                </a:lnTo>
                <a:lnTo>
                  <a:pt x="10439" y="9733"/>
                </a:lnTo>
                <a:lnTo>
                  <a:pt x="10536" y="9709"/>
                </a:lnTo>
                <a:lnTo>
                  <a:pt x="10707" y="9587"/>
                </a:lnTo>
                <a:lnTo>
                  <a:pt x="10780" y="9660"/>
                </a:lnTo>
                <a:lnTo>
                  <a:pt x="10877" y="9733"/>
                </a:lnTo>
                <a:lnTo>
                  <a:pt x="10999" y="9782"/>
                </a:lnTo>
                <a:lnTo>
                  <a:pt x="11096" y="9806"/>
                </a:lnTo>
                <a:lnTo>
                  <a:pt x="11145" y="9782"/>
                </a:lnTo>
                <a:lnTo>
                  <a:pt x="11193" y="9782"/>
                </a:lnTo>
                <a:lnTo>
                  <a:pt x="11266" y="9685"/>
                </a:lnTo>
                <a:lnTo>
                  <a:pt x="11291" y="9636"/>
                </a:lnTo>
                <a:lnTo>
                  <a:pt x="11315" y="9587"/>
                </a:lnTo>
                <a:lnTo>
                  <a:pt x="11291" y="9539"/>
                </a:lnTo>
                <a:lnTo>
                  <a:pt x="11266" y="9490"/>
                </a:lnTo>
                <a:lnTo>
                  <a:pt x="11218" y="9417"/>
                </a:lnTo>
                <a:lnTo>
                  <a:pt x="11169" y="9393"/>
                </a:lnTo>
                <a:lnTo>
                  <a:pt x="11047" y="9295"/>
                </a:lnTo>
                <a:lnTo>
                  <a:pt x="11266" y="9150"/>
                </a:lnTo>
                <a:lnTo>
                  <a:pt x="11485" y="9028"/>
                </a:lnTo>
                <a:lnTo>
                  <a:pt x="11558" y="8979"/>
                </a:lnTo>
                <a:lnTo>
                  <a:pt x="11607" y="8906"/>
                </a:lnTo>
                <a:lnTo>
                  <a:pt x="11631" y="8833"/>
                </a:lnTo>
                <a:lnTo>
                  <a:pt x="11607" y="8760"/>
                </a:lnTo>
                <a:lnTo>
                  <a:pt x="11558" y="8712"/>
                </a:lnTo>
                <a:lnTo>
                  <a:pt x="11510" y="8663"/>
                </a:lnTo>
                <a:lnTo>
                  <a:pt x="11437" y="8639"/>
                </a:lnTo>
                <a:lnTo>
                  <a:pt x="11339" y="8663"/>
                </a:lnTo>
                <a:lnTo>
                  <a:pt x="11193" y="8736"/>
                </a:lnTo>
                <a:lnTo>
                  <a:pt x="11047" y="8833"/>
                </a:lnTo>
                <a:lnTo>
                  <a:pt x="10780" y="9028"/>
                </a:lnTo>
                <a:lnTo>
                  <a:pt x="10512" y="8785"/>
                </a:lnTo>
                <a:lnTo>
                  <a:pt x="10366" y="8687"/>
                </a:lnTo>
                <a:lnTo>
                  <a:pt x="10293" y="8639"/>
                </a:lnTo>
                <a:close/>
                <a:moveTo>
                  <a:pt x="12191" y="8322"/>
                </a:moveTo>
                <a:lnTo>
                  <a:pt x="14211" y="8347"/>
                </a:lnTo>
                <a:lnTo>
                  <a:pt x="14186" y="9028"/>
                </a:lnTo>
                <a:lnTo>
                  <a:pt x="14186" y="9368"/>
                </a:lnTo>
                <a:lnTo>
                  <a:pt x="14211" y="9709"/>
                </a:lnTo>
                <a:lnTo>
                  <a:pt x="14235" y="10171"/>
                </a:lnTo>
                <a:lnTo>
                  <a:pt x="13992" y="10147"/>
                </a:lnTo>
                <a:lnTo>
                  <a:pt x="13724" y="10147"/>
                </a:lnTo>
                <a:lnTo>
                  <a:pt x="13213" y="10171"/>
                </a:lnTo>
                <a:lnTo>
                  <a:pt x="12191" y="10196"/>
                </a:lnTo>
                <a:lnTo>
                  <a:pt x="12191" y="10196"/>
                </a:lnTo>
                <a:lnTo>
                  <a:pt x="12240" y="9247"/>
                </a:lnTo>
                <a:lnTo>
                  <a:pt x="12215" y="8785"/>
                </a:lnTo>
                <a:lnTo>
                  <a:pt x="12191" y="8322"/>
                </a:lnTo>
                <a:close/>
                <a:moveTo>
                  <a:pt x="7008" y="8420"/>
                </a:moveTo>
                <a:lnTo>
                  <a:pt x="7033" y="9320"/>
                </a:lnTo>
                <a:lnTo>
                  <a:pt x="7033" y="9782"/>
                </a:lnTo>
                <a:lnTo>
                  <a:pt x="7033" y="10220"/>
                </a:lnTo>
                <a:lnTo>
                  <a:pt x="5110" y="10220"/>
                </a:lnTo>
                <a:lnTo>
                  <a:pt x="5110" y="9368"/>
                </a:lnTo>
                <a:lnTo>
                  <a:pt x="5086" y="8541"/>
                </a:lnTo>
                <a:lnTo>
                  <a:pt x="6059" y="8493"/>
                </a:lnTo>
                <a:lnTo>
                  <a:pt x="7008" y="8420"/>
                </a:lnTo>
                <a:close/>
                <a:moveTo>
                  <a:pt x="9490" y="8322"/>
                </a:moveTo>
                <a:lnTo>
                  <a:pt x="9539" y="9052"/>
                </a:lnTo>
                <a:lnTo>
                  <a:pt x="9539" y="9417"/>
                </a:lnTo>
                <a:lnTo>
                  <a:pt x="9514" y="9782"/>
                </a:lnTo>
                <a:lnTo>
                  <a:pt x="9466" y="10220"/>
                </a:lnTo>
                <a:lnTo>
                  <a:pt x="7519" y="10220"/>
                </a:lnTo>
                <a:lnTo>
                  <a:pt x="7544" y="9782"/>
                </a:lnTo>
                <a:lnTo>
                  <a:pt x="7519" y="9320"/>
                </a:lnTo>
                <a:lnTo>
                  <a:pt x="7495" y="8420"/>
                </a:lnTo>
                <a:lnTo>
                  <a:pt x="7495" y="8395"/>
                </a:lnTo>
                <a:lnTo>
                  <a:pt x="7982" y="8371"/>
                </a:lnTo>
                <a:lnTo>
                  <a:pt x="9490" y="8322"/>
                </a:lnTo>
                <a:close/>
                <a:moveTo>
                  <a:pt x="11753" y="8322"/>
                </a:moveTo>
                <a:lnTo>
                  <a:pt x="11802" y="8906"/>
                </a:lnTo>
                <a:lnTo>
                  <a:pt x="11802" y="9563"/>
                </a:lnTo>
                <a:lnTo>
                  <a:pt x="11753" y="10196"/>
                </a:lnTo>
                <a:lnTo>
                  <a:pt x="11680" y="10196"/>
                </a:lnTo>
                <a:lnTo>
                  <a:pt x="9879" y="10220"/>
                </a:lnTo>
                <a:lnTo>
                  <a:pt x="9928" y="9879"/>
                </a:lnTo>
                <a:lnTo>
                  <a:pt x="9952" y="9490"/>
                </a:lnTo>
                <a:lnTo>
                  <a:pt x="9952" y="9101"/>
                </a:lnTo>
                <a:lnTo>
                  <a:pt x="9928" y="8712"/>
                </a:lnTo>
                <a:lnTo>
                  <a:pt x="9904" y="8322"/>
                </a:lnTo>
                <a:close/>
                <a:moveTo>
                  <a:pt x="2555" y="8298"/>
                </a:moveTo>
                <a:lnTo>
                  <a:pt x="2750" y="8371"/>
                </a:lnTo>
                <a:lnTo>
                  <a:pt x="2945" y="8420"/>
                </a:lnTo>
                <a:lnTo>
                  <a:pt x="3334" y="8468"/>
                </a:lnTo>
                <a:lnTo>
                  <a:pt x="3650" y="8517"/>
                </a:lnTo>
                <a:lnTo>
                  <a:pt x="3991" y="8517"/>
                </a:lnTo>
                <a:lnTo>
                  <a:pt x="4624" y="8541"/>
                </a:lnTo>
                <a:lnTo>
                  <a:pt x="4648" y="9368"/>
                </a:lnTo>
                <a:lnTo>
                  <a:pt x="4648" y="10220"/>
                </a:lnTo>
                <a:lnTo>
                  <a:pt x="3285" y="10220"/>
                </a:lnTo>
                <a:lnTo>
                  <a:pt x="2920" y="10244"/>
                </a:lnTo>
                <a:lnTo>
                  <a:pt x="2555" y="10293"/>
                </a:lnTo>
                <a:lnTo>
                  <a:pt x="2580" y="9393"/>
                </a:lnTo>
                <a:lnTo>
                  <a:pt x="2580" y="8931"/>
                </a:lnTo>
                <a:lnTo>
                  <a:pt x="2580" y="8468"/>
                </a:lnTo>
                <a:lnTo>
                  <a:pt x="2555" y="8298"/>
                </a:lnTo>
                <a:close/>
                <a:moveTo>
                  <a:pt x="14259" y="10658"/>
                </a:moveTo>
                <a:lnTo>
                  <a:pt x="14259" y="11023"/>
                </a:lnTo>
                <a:lnTo>
                  <a:pt x="14235" y="11364"/>
                </a:lnTo>
                <a:lnTo>
                  <a:pt x="14186" y="11972"/>
                </a:lnTo>
                <a:lnTo>
                  <a:pt x="14162" y="12288"/>
                </a:lnTo>
                <a:lnTo>
                  <a:pt x="14162" y="12434"/>
                </a:lnTo>
                <a:lnTo>
                  <a:pt x="14186" y="12579"/>
                </a:lnTo>
                <a:lnTo>
                  <a:pt x="14186" y="12579"/>
                </a:lnTo>
                <a:lnTo>
                  <a:pt x="13773" y="12556"/>
                </a:lnTo>
                <a:lnTo>
                  <a:pt x="13018" y="12532"/>
                </a:lnTo>
                <a:lnTo>
                  <a:pt x="12142" y="12556"/>
                </a:lnTo>
                <a:lnTo>
                  <a:pt x="12167" y="12167"/>
                </a:lnTo>
                <a:lnTo>
                  <a:pt x="12167" y="11777"/>
                </a:lnTo>
                <a:lnTo>
                  <a:pt x="12142" y="11412"/>
                </a:lnTo>
                <a:lnTo>
                  <a:pt x="12142" y="11023"/>
                </a:lnTo>
                <a:lnTo>
                  <a:pt x="12167" y="10731"/>
                </a:lnTo>
                <a:lnTo>
                  <a:pt x="13213" y="10707"/>
                </a:lnTo>
                <a:lnTo>
                  <a:pt x="14259" y="10658"/>
                </a:lnTo>
                <a:close/>
                <a:moveTo>
                  <a:pt x="11729" y="10731"/>
                </a:moveTo>
                <a:lnTo>
                  <a:pt x="11704" y="10828"/>
                </a:lnTo>
                <a:lnTo>
                  <a:pt x="11704" y="11266"/>
                </a:lnTo>
                <a:lnTo>
                  <a:pt x="11704" y="11704"/>
                </a:lnTo>
                <a:lnTo>
                  <a:pt x="11704" y="12142"/>
                </a:lnTo>
                <a:lnTo>
                  <a:pt x="11680" y="12580"/>
                </a:lnTo>
                <a:lnTo>
                  <a:pt x="11510" y="12580"/>
                </a:lnTo>
                <a:lnTo>
                  <a:pt x="9733" y="12653"/>
                </a:lnTo>
                <a:lnTo>
                  <a:pt x="9758" y="12556"/>
                </a:lnTo>
                <a:lnTo>
                  <a:pt x="9733" y="12459"/>
                </a:lnTo>
                <a:lnTo>
                  <a:pt x="9709" y="12240"/>
                </a:lnTo>
                <a:lnTo>
                  <a:pt x="9709" y="11850"/>
                </a:lnTo>
                <a:lnTo>
                  <a:pt x="9733" y="11461"/>
                </a:lnTo>
                <a:lnTo>
                  <a:pt x="9806" y="10755"/>
                </a:lnTo>
                <a:lnTo>
                  <a:pt x="11729" y="10731"/>
                </a:lnTo>
                <a:close/>
                <a:moveTo>
                  <a:pt x="2555" y="10609"/>
                </a:moveTo>
                <a:lnTo>
                  <a:pt x="2872" y="10658"/>
                </a:lnTo>
                <a:lnTo>
                  <a:pt x="3188" y="10707"/>
                </a:lnTo>
                <a:lnTo>
                  <a:pt x="3845" y="10707"/>
                </a:lnTo>
                <a:lnTo>
                  <a:pt x="4624" y="10731"/>
                </a:lnTo>
                <a:lnTo>
                  <a:pt x="4599" y="11680"/>
                </a:lnTo>
                <a:lnTo>
                  <a:pt x="4575" y="12653"/>
                </a:lnTo>
                <a:lnTo>
                  <a:pt x="4064" y="12629"/>
                </a:lnTo>
                <a:lnTo>
                  <a:pt x="3553" y="12629"/>
                </a:lnTo>
                <a:lnTo>
                  <a:pt x="3042" y="12653"/>
                </a:lnTo>
                <a:lnTo>
                  <a:pt x="2555" y="12702"/>
                </a:lnTo>
                <a:lnTo>
                  <a:pt x="2555" y="11680"/>
                </a:lnTo>
                <a:lnTo>
                  <a:pt x="2531" y="10634"/>
                </a:lnTo>
                <a:lnTo>
                  <a:pt x="2555" y="10609"/>
                </a:lnTo>
                <a:close/>
                <a:moveTo>
                  <a:pt x="5378" y="10731"/>
                </a:moveTo>
                <a:lnTo>
                  <a:pt x="6984" y="10755"/>
                </a:lnTo>
                <a:lnTo>
                  <a:pt x="6887" y="12045"/>
                </a:lnTo>
                <a:lnTo>
                  <a:pt x="6862" y="12386"/>
                </a:lnTo>
                <a:lnTo>
                  <a:pt x="6887" y="12556"/>
                </a:lnTo>
                <a:lnTo>
                  <a:pt x="6911" y="12653"/>
                </a:lnTo>
                <a:lnTo>
                  <a:pt x="6960" y="12702"/>
                </a:lnTo>
                <a:lnTo>
                  <a:pt x="6035" y="12702"/>
                </a:lnTo>
                <a:lnTo>
                  <a:pt x="5110" y="12678"/>
                </a:lnTo>
                <a:lnTo>
                  <a:pt x="5062" y="12678"/>
                </a:lnTo>
                <a:lnTo>
                  <a:pt x="5062" y="12653"/>
                </a:lnTo>
                <a:lnTo>
                  <a:pt x="5062" y="11704"/>
                </a:lnTo>
                <a:lnTo>
                  <a:pt x="5110" y="10731"/>
                </a:lnTo>
                <a:close/>
                <a:moveTo>
                  <a:pt x="9393" y="10755"/>
                </a:moveTo>
                <a:lnTo>
                  <a:pt x="9296" y="11583"/>
                </a:lnTo>
                <a:lnTo>
                  <a:pt x="9271" y="11826"/>
                </a:lnTo>
                <a:lnTo>
                  <a:pt x="9247" y="12118"/>
                </a:lnTo>
                <a:lnTo>
                  <a:pt x="9271" y="12288"/>
                </a:lnTo>
                <a:lnTo>
                  <a:pt x="9271" y="12434"/>
                </a:lnTo>
                <a:lnTo>
                  <a:pt x="9320" y="12556"/>
                </a:lnTo>
                <a:lnTo>
                  <a:pt x="9369" y="12678"/>
                </a:lnTo>
                <a:lnTo>
                  <a:pt x="8225" y="12702"/>
                </a:lnTo>
                <a:lnTo>
                  <a:pt x="7325" y="12702"/>
                </a:lnTo>
                <a:lnTo>
                  <a:pt x="7349" y="12678"/>
                </a:lnTo>
                <a:lnTo>
                  <a:pt x="7373" y="12264"/>
                </a:lnTo>
                <a:lnTo>
                  <a:pt x="7398" y="11777"/>
                </a:lnTo>
                <a:lnTo>
                  <a:pt x="7471" y="10755"/>
                </a:lnTo>
                <a:close/>
                <a:moveTo>
                  <a:pt x="13578" y="5451"/>
                </a:moveTo>
                <a:lnTo>
                  <a:pt x="13335" y="5475"/>
                </a:lnTo>
                <a:lnTo>
                  <a:pt x="12945" y="5500"/>
                </a:lnTo>
                <a:lnTo>
                  <a:pt x="11607" y="5573"/>
                </a:lnTo>
                <a:lnTo>
                  <a:pt x="10950" y="5621"/>
                </a:lnTo>
                <a:lnTo>
                  <a:pt x="10293" y="5646"/>
                </a:lnTo>
                <a:lnTo>
                  <a:pt x="9150" y="5621"/>
                </a:lnTo>
                <a:lnTo>
                  <a:pt x="8006" y="5621"/>
                </a:lnTo>
                <a:lnTo>
                  <a:pt x="6887" y="5597"/>
                </a:lnTo>
                <a:lnTo>
                  <a:pt x="5743" y="5597"/>
                </a:lnTo>
                <a:lnTo>
                  <a:pt x="4624" y="5621"/>
                </a:lnTo>
                <a:lnTo>
                  <a:pt x="3504" y="5646"/>
                </a:lnTo>
                <a:lnTo>
                  <a:pt x="3188" y="5646"/>
                </a:lnTo>
                <a:lnTo>
                  <a:pt x="2872" y="5621"/>
                </a:lnTo>
                <a:lnTo>
                  <a:pt x="2531" y="5621"/>
                </a:lnTo>
                <a:lnTo>
                  <a:pt x="2385" y="5670"/>
                </a:lnTo>
                <a:lnTo>
                  <a:pt x="2239" y="5719"/>
                </a:lnTo>
                <a:lnTo>
                  <a:pt x="2190" y="5792"/>
                </a:lnTo>
                <a:lnTo>
                  <a:pt x="2166" y="5865"/>
                </a:lnTo>
                <a:lnTo>
                  <a:pt x="2190" y="5938"/>
                </a:lnTo>
                <a:lnTo>
                  <a:pt x="2239" y="5986"/>
                </a:lnTo>
                <a:lnTo>
                  <a:pt x="2166" y="6108"/>
                </a:lnTo>
                <a:lnTo>
                  <a:pt x="2117" y="6254"/>
                </a:lnTo>
                <a:lnTo>
                  <a:pt x="2093" y="6522"/>
                </a:lnTo>
                <a:lnTo>
                  <a:pt x="2069" y="6935"/>
                </a:lnTo>
                <a:lnTo>
                  <a:pt x="2069" y="7325"/>
                </a:lnTo>
                <a:lnTo>
                  <a:pt x="2117" y="8128"/>
                </a:lnTo>
                <a:lnTo>
                  <a:pt x="2166" y="8736"/>
                </a:lnTo>
                <a:lnTo>
                  <a:pt x="2166" y="9344"/>
                </a:lnTo>
                <a:lnTo>
                  <a:pt x="2142" y="10561"/>
                </a:lnTo>
                <a:lnTo>
                  <a:pt x="2117" y="11753"/>
                </a:lnTo>
                <a:lnTo>
                  <a:pt x="2093" y="12361"/>
                </a:lnTo>
                <a:lnTo>
                  <a:pt x="2117" y="12970"/>
                </a:lnTo>
                <a:lnTo>
                  <a:pt x="2117" y="13043"/>
                </a:lnTo>
                <a:lnTo>
                  <a:pt x="2166" y="13116"/>
                </a:lnTo>
                <a:lnTo>
                  <a:pt x="2215" y="13164"/>
                </a:lnTo>
                <a:lnTo>
                  <a:pt x="2288" y="13189"/>
                </a:lnTo>
                <a:lnTo>
                  <a:pt x="2361" y="13189"/>
                </a:lnTo>
                <a:lnTo>
                  <a:pt x="2434" y="13164"/>
                </a:lnTo>
                <a:lnTo>
                  <a:pt x="2482" y="13116"/>
                </a:lnTo>
                <a:lnTo>
                  <a:pt x="2531" y="13067"/>
                </a:lnTo>
                <a:lnTo>
                  <a:pt x="3821" y="13067"/>
                </a:lnTo>
                <a:lnTo>
                  <a:pt x="4453" y="13091"/>
                </a:lnTo>
                <a:lnTo>
                  <a:pt x="5110" y="13091"/>
                </a:lnTo>
                <a:lnTo>
                  <a:pt x="6668" y="13140"/>
                </a:lnTo>
                <a:lnTo>
                  <a:pt x="8225" y="13140"/>
                </a:lnTo>
                <a:lnTo>
                  <a:pt x="9758" y="13116"/>
                </a:lnTo>
                <a:lnTo>
                  <a:pt x="11315" y="13067"/>
                </a:lnTo>
                <a:lnTo>
                  <a:pt x="12118" y="13043"/>
                </a:lnTo>
                <a:lnTo>
                  <a:pt x="12921" y="13091"/>
                </a:lnTo>
                <a:lnTo>
                  <a:pt x="14600" y="13091"/>
                </a:lnTo>
                <a:lnTo>
                  <a:pt x="14649" y="13043"/>
                </a:lnTo>
                <a:lnTo>
                  <a:pt x="14722" y="13018"/>
                </a:lnTo>
                <a:lnTo>
                  <a:pt x="14746" y="12970"/>
                </a:lnTo>
                <a:lnTo>
                  <a:pt x="14795" y="12897"/>
                </a:lnTo>
                <a:lnTo>
                  <a:pt x="14795" y="12824"/>
                </a:lnTo>
                <a:lnTo>
                  <a:pt x="14795" y="12775"/>
                </a:lnTo>
                <a:lnTo>
                  <a:pt x="14746" y="12702"/>
                </a:lnTo>
                <a:lnTo>
                  <a:pt x="14746" y="12678"/>
                </a:lnTo>
                <a:lnTo>
                  <a:pt x="14673" y="12605"/>
                </a:lnTo>
                <a:lnTo>
                  <a:pt x="14697" y="12507"/>
                </a:lnTo>
                <a:lnTo>
                  <a:pt x="14770" y="11753"/>
                </a:lnTo>
                <a:lnTo>
                  <a:pt x="14795" y="11023"/>
                </a:lnTo>
                <a:lnTo>
                  <a:pt x="14770" y="10269"/>
                </a:lnTo>
                <a:lnTo>
                  <a:pt x="14722" y="9514"/>
                </a:lnTo>
                <a:lnTo>
                  <a:pt x="14697" y="8979"/>
                </a:lnTo>
                <a:lnTo>
                  <a:pt x="14722" y="8468"/>
                </a:lnTo>
                <a:lnTo>
                  <a:pt x="14770" y="7398"/>
                </a:lnTo>
                <a:lnTo>
                  <a:pt x="14795" y="7033"/>
                </a:lnTo>
                <a:lnTo>
                  <a:pt x="14770" y="6668"/>
                </a:lnTo>
                <a:lnTo>
                  <a:pt x="14722" y="6327"/>
                </a:lnTo>
                <a:lnTo>
                  <a:pt x="14624" y="5986"/>
                </a:lnTo>
                <a:lnTo>
                  <a:pt x="14624" y="5889"/>
                </a:lnTo>
                <a:lnTo>
                  <a:pt x="14600" y="5816"/>
                </a:lnTo>
                <a:lnTo>
                  <a:pt x="14551" y="5719"/>
                </a:lnTo>
                <a:lnTo>
                  <a:pt x="14478" y="5670"/>
                </a:lnTo>
                <a:lnTo>
                  <a:pt x="14381" y="5597"/>
                </a:lnTo>
                <a:lnTo>
                  <a:pt x="14284" y="5548"/>
                </a:lnTo>
                <a:lnTo>
                  <a:pt x="14065" y="5500"/>
                </a:lnTo>
                <a:lnTo>
                  <a:pt x="13846" y="5475"/>
                </a:lnTo>
                <a:lnTo>
                  <a:pt x="13578" y="5451"/>
                </a:lnTo>
                <a:close/>
                <a:moveTo>
                  <a:pt x="3796" y="4137"/>
                </a:moveTo>
                <a:lnTo>
                  <a:pt x="4916" y="4161"/>
                </a:lnTo>
                <a:lnTo>
                  <a:pt x="6059" y="4186"/>
                </a:lnTo>
                <a:lnTo>
                  <a:pt x="7179" y="4234"/>
                </a:lnTo>
                <a:lnTo>
                  <a:pt x="8322" y="4283"/>
                </a:lnTo>
                <a:lnTo>
                  <a:pt x="9393" y="4259"/>
                </a:lnTo>
                <a:lnTo>
                  <a:pt x="10463" y="4234"/>
                </a:lnTo>
                <a:lnTo>
                  <a:pt x="11534" y="4210"/>
                </a:lnTo>
                <a:lnTo>
                  <a:pt x="12605" y="4234"/>
                </a:lnTo>
                <a:lnTo>
                  <a:pt x="13529" y="4259"/>
                </a:lnTo>
                <a:lnTo>
                  <a:pt x="13992" y="4234"/>
                </a:lnTo>
                <a:lnTo>
                  <a:pt x="14478" y="4210"/>
                </a:lnTo>
                <a:lnTo>
                  <a:pt x="14916" y="4186"/>
                </a:lnTo>
                <a:lnTo>
                  <a:pt x="15379" y="4186"/>
                </a:lnTo>
                <a:lnTo>
                  <a:pt x="15817" y="4210"/>
                </a:lnTo>
                <a:lnTo>
                  <a:pt x="16060" y="4234"/>
                </a:lnTo>
                <a:lnTo>
                  <a:pt x="16279" y="4283"/>
                </a:lnTo>
                <a:lnTo>
                  <a:pt x="16303" y="4283"/>
                </a:lnTo>
                <a:lnTo>
                  <a:pt x="16303" y="4697"/>
                </a:lnTo>
                <a:lnTo>
                  <a:pt x="16279" y="5086"/>
                </a:lnTo>
                <a:lnTo>
                  <a:pt x="16230" y="6084"/>
                </a:lnTo>
                <a:lnTo>
                  <a:pt x="16206" y="7081"/>
                </a:lnTo>
                <a:lnTo>
                  <a:pt x="16182" y="9077"/>
                </a:lnTo>
                <a:lnTo>
                  <a:pt x="16157" y="10050"/>
                </a:lnTo>
                <a:lnTo>
                  <a:pt x="16133" y="10999"/>
                </a:lnTo>
                <a:lnTo>
                  <a:pt x="16157" y="11534"/>
                </a:lnTo>
                <a:lnTo>
                  <a:pt x="16206" y="12045"/>
                </a:lnTo>
                <a:lnTo>
                  <a:pt x="16279" y="12556"/>
                </a:lnTo>
                <a:lnTo>
                  <a:pt x="16328" y="13067"/>
                </a:lnTo>
                <a:lnTo>
                  <a:pt x="16328" y="13627"/>
                </a:lnTo>
                <a:lnTo>
                  <a:pt x="16303" y="14186"/>
                </a:lnTo>
                <a:lnTo>
                  <a:pt x="15281" y="14284"/>
                </a:lnTo>
                <a:lnTo>
                  <a:pt x="14259" y="14332"/>
                </a:lnTo>
                <a:lnTo>
                  <a:pt x="13213" y="14357"/>
                </a:lnTo>
                <a:lnTo>
                  <a:pt x="12191" y="14381"/>
                </a:lnTo>
                <a:lnTo>
                  <a:pt x="11096" y="14405"/>
                </a:lnTo>
                <a:lnTo>
                  <a:pt x="10025" y="14430"/>
                </a:lnTo>
                <a:lnTo>
                  <a:pt x="7860" y="14527"/>
                </a:lnTo>
                <a:lnTo>
                  <a:pt x="6789" y="14551"/>
                </a:lnTo>
                <a:lnTo>
                  <a:pt x="5719" y="14551"/>
                </a:lnTo>
                <a:lnTo>
                  <a:pt x="3602" y="14478"/>
                </a:lnTo>
                <a:lnTo>
                  <a:pt x="2604" y="14478"/>
                </a:lnTo>
                <a:lnTo>
                  <a:pt x="1606" y="14503"/>
                </a:lnTo>
                <a:lnTo>
                  <a:pt x="1047" y="14478"/>
                </a:lnTo>
                <a:lnTo>
                  <a:pt x="779" y="14478"/>
                </a:lnTo>
                <a:lnTo>
                  <a:pt x="633" y="14503"/>
                </a:lnTo>
                <a:lnTo>
                  <a:pt x="512" y="14527"/>
                </a:lnTo>
                <a:lnTo>
                  <a:pt x="463" y="13700"/>
                </a:lnTo>
                <a:lnTo>
                  <a:pt x="439" y="12848"/>
                </a:lnTo>
                <a:lnTo>
                  <a:pt x="439" y="11169"/>
                </a:lnTo>
                <a:lnTo>
                  <a:pt x="463" y="9466"/>
                </a:lnTo>
                <a:lnTo>
                  <a:pt x="487" y="7787"/>
                </a:lnTo>
                <a:lnTo>
                  <a:pt x="487" y="6887"/>
                </a:lnTo>
                <a:lnTo>
                  <a:pt x="463" y="5986"/>
                </a:lnTo>
                <a:lnTo>
                  <a:pt x="439" y="5086"/>
                </a:lnTo>
                <a:lnTo>
                  <a:pt x="463" y="4648"/>
                </a:lnTo>
                <a:lnTo>
                  <a:pt x="463" y="4186"/>
                </a:lnTo>
                <a:lnTo>
                  <a:pt x="804" y="4161"/>
                </a:lnTo>
                <a:lnTo>
                  <a:pt x="1144" y="4186"/>
                </a:lnTo>
                <a:lnTo>
                  <a:pt x="1801" y="4210"/>
                </a:lnTo>
                <a:lnTo>
                  <a:pt x="2288" y="4210"/>
                </a:lnTo>
                <a:lnTo>
                  <a:pt x="2799" y="4186"/>
                </a:lnTo>
                <a:lnTo>
                  <a:pt x="3285" y="4161"/>
                </a:lnTo>
                <a:lnTo>
                  <a:pt x="3796" y="4137"/>
                </a:lnTo>
                <a:close/>
                <a:moveTo>
                  <a:pt x="15671" y="14770"/>
                </a:moveTo>
                <a:lnTo>
                  <a:pt x="15500" y="14965"/>
                </a:lnTo>
                <a:lnTo>
                  <a:pt x="15403" y="15062"/>
                </a:lnTo>
                <a:lnTo>
                  <a:pt x="15354" y="15184"/>
                </a:lnTo>
                <a:lnTo>
                  <a:pt x="15087" y="15184"/>
                </a:lnTo>
                <a:lnTo>
                  <a:pt x="15184" y="14989"/>
                </a:lnTo>
                <a:lnTo>
                  <a:pt x="15208" y="14892"/>
                </a:lnTo>
                <a:lnTo>
                  <a:pt x="15233" y="14770"/>
                </a:lnTo>
                <a:close/>
                <a:moveTo>
                  <a:pt x="15038" y="14795"/>
                </a:moveTo>
                <a:lnTo>
                  <a:pt x="14965" y="14868"/>
                </a:lnTo>
                <a:lnTo>
                  <a:pt x="14868" y="15014"/>
                </a:lnTo>
                <a:lnTo>
                  <a:pt x="14770" y="15184"/>
                </a:lnTo>
                <a:lnTo>
                  <a:pt x="14405" y="15208"/>
                </a:lnTo>
                <a:lnTo>
                  <a:pt x="14527" y="15014"/>
                </a:lnTo>
                <a:lnTo>
                  <a:pt x="14649" y="14795"/>
                </a:lnTo>
                <a:close/>
                <a:moveTo>
                  <a:pt x="10877" y="14843"/>
                </a:moveTo>
                <a:lnTo>
                  <a:pt x="10755" y="15014"/>
                </a:lnTo>
                <a:lnTo>
                  <a:pt x="10634" y="15233"/>
                </a:lnTo>
                <a:lnTo>
                  <a:pt x="10220" y="15233"/>
                </a:lnTo>
                <a:lnTo>
                  <a:pt x="10293" y="15038"/>
                </a:lnTo>
                <a:lnTo>
                  <a:pt x="10342" y="14868"/>
                </a:lnTo>
                <a:lnTo>
                  <a:pt x="10877" y="14843"/>
                </a:lnTo>
                <a:close/>
                <a:moveTo>
                  <a:pt x="11753" y="14819"/>
                </a:moveTo>
                <a:lnTo>
                  <a:pt x="11729" y="14868"/>
                </a:lnTo>
                <a:lnTo>
                  <a:pt x="11607" y="15038"/>
                </a:lnTo>
                <a:lnTo>
                  <a:pt x="11485" y="15233"/>
                </a:lnTo>
                <a:lnTo>
                  <a:pt x="11072" y="15233"/>
                </a:lnTo>
                <a:lnTo>
                  <a:pt x="11169" y="15038"/>
                </a:lnTo>
                <a:lnTo>
                  <a:pt x="11291" y="14843"/>
                </a:lnTo>
                <a:lnTo>
                  <a:pt x="11753" y="14819"/>
                </a:lnTo>
                <a:close/>
                <a:moveTo>
                  <a:pt x="12532" y="14819"/>
                </a:moveTo>
                <a:lnTo>
                  <a:pt x="12507" y="14868"/>
                </a:lnTo>
                <a:lnTo>
                  <a:pt x="12313" y="15233"/>
                </a:lnTo>
                <a:lnTo>
                  <a:pt x="11899" y="15233"/>
                </a:lnTo>
                <a:lnTo>
                  <a:pt x="12021" y="15014"/>
                </a:lnTo>
                <a:lnTo>
                  <a:pt x="12069" y="14916"/>
                </a:lnTo>
                <a:lnTo>
                  <a:pt x="12094" y="14819"/>
                </a:lnTo>
                <a:close/>
                <a:moveTo>
                  <a:pt x="13529" y="14819"/>
                </a:moveTo>
                <a:lnTo>
                  <a:pt x="13481" y="14868"/>
                </a:lnTo>
                <a:lnTo>
                  <a:pt x="13237" y="15233"/>
                </a:lnTo>
                <a:lnTo>
                  <a:pt x="12678" y="15233"/>
                </a:lnTo>
                <a:lnTo>
                  <a:pt x="12775" y="15014"/>
                </a:lnTo>
                <a:lnTo>
                  <a:pt x="12897" y="14819"/>
                </a:lnTo>
                <a:close/>
                <a:moveTo>
                  <a:pt x="14357" y="14795"/>
                </a:moveTo>
                <a:lnTo>
                  <a:pt x="14186" y="15014"/>
                </a:lnTo>
                <a:lnTo>
                  <a:pt x="14016" y="15208"/>
                </a:lnTo>
                <a:lnTo>
                  <a:pt x="13627" y="15233"/>
                </a:lnTo>
                <a:lnTo>
                  <a:pt x="13724" y="15062"/>
                </a:lnTo>
                <a:lnTo>
                  <a:pt x="13846" y="14868"/>
                </a:lnTo>
                <a:lnTo>
                  <a:pt x="13870" y="14819"/>
                </a:lnTo>
                <a:lnTo>
                  <a:pt x="14357" y="14795"/>
                </a:lnTo>
                <a:close/>
                <a:moveTo>
                  <a:pt x="10025" y="14868"/>
                </a:moveTo>
                <a:lnTo>
                  <a:pt x="9952" y="14989"/>
                </a:lnTo>
                <a:lnTo>
                  <a:pt x="9831" y="15233"/>
                </a:lnTo>
                <a:lnTo>
                  <a:pt x="9320" y="15257"/>
                </a:lnTo>
                <a:lnTo>
                  <a:pt x="9417" y="15087"/>
                </a:lnTo>
                <a:lnTo>
                  <a:pt x="9514" y="14892"/>
                </a:lnTo>
                <a:lnTo>
                  <a:pt x="10025" y="14868"/>
                </a:lnTo>
                <a:close/>
                <a:moveTo>
                  <a:pt x="9101" y="14916"/>
                </a:moveTo>
                <a:lnTo>
                  <a:pt x="9052" y="14989"/>
                </a:lnTo>
                <a:lnTo>
                  <a:pt x="8955" y="15111"/>
                </a:lnTo>
                <a:lnTo>
                  <a:pt x="8858" y="15281"/>
                </a:lnTo>
                <a:lnTo>
                  <a:pt x="8663" y="15281"/>
                </a:lnTo>
                <a:lnTo>
                  <a:pt x="8663" y="15257"/>
                </a:lnTo>
                <a:lnTo>
                  <a:pt x="8809" y="14916"/>
                </a:lnTo>
                <a:close/>
                <a:moveTo>
                  <a:pt x="8468" y="14941"/>
                </a:moveTo>
                <a:lnTo>
                  <a:pt x="8395" y="15038"/>
                </a:lnTo>
                <a:lnTo>
                  <a:pt x="8225" y="15281"/>
                </a:lnTo>
                <a:lnTo>
                  <a:pt x="7738" y="15306"/>
                </a:lnTo>
                <a:lnTo>
                  <a:pt x="7763" y="15281"/>
                </a:lnTo>
                <a:lnTo>
                  <a:pt x="7836" y="15135"/>
                </a:lnTo>
                <a:lnTo>
                  <a:pt x="7909" y="14965"/>
                </a:lnTo>
                <a:lnTo>
                  <a:pt x="8468" y="14941"/>
                </a:lnTo>
                <a:close/>
                <a:moveTo>
                  <a:pt x="16303" y="14746"/>
                </a:moveTo>
                <a:lnTo>
                  <a:pt x="16303" y="15014"/>
                </a:lnTo>
                <a:lnTo>
                  <a:pt x="16303" y="15306"/>
                </a:lnTo>
                <a:lnTo>
                  <a:pt x="16182" y="15257"/>
                </a:lnTo>
                <a:lnTo>
                  <a:pt x="16084" y="15233"/>
                </a:lnTo>
                <a:lnTo>
                  <a:pt x="15841" y="15208"/>
                </a:lnTo>
                <a:lnTo>
                  <a:pt x="15987" y="14989"/>
                </a:lnTo>
                <a:lnTo>
                  <a:pt x="16157" y="14746"/>
                </a:lnTo>
                <a:close/>
                <a:moveTo>
                  <a:pt x="7617" y="14965"/>
                </a:moveTo>
                <a:lnTo>
                  <a:pt x="7471" y="15160"/>
                </a:lnTo>
                <a:lnTo>
                  <a:pt x="7349" y="15330"/>
                </a:lnTo>
                <a:lnTo>
                  <a:pt x="6911" y="15330"/>
                </a:lnTo>
                <a:lnTo>
                  <a:pt x="6984" y="15160"/>
                </a:lnTo>
                <a:lnTo>
                  <a:pt x="7057" y="14965"/>
                </a:lnTo>
                <a:close/>
                <a:moveTo>
                  <a:pt x="6716" y="14965"/>
                </a:moveTo>
                <a:lnTo>
                  <a:pt x="6570" y="15160"/>
                </a:lnTo>
                <a:lnTo>
                  <a:pt x="6449" y="15354"/>
                </a:lnTo>
                <a:lnTo>
                  <a:pt x="5889" y="15379"/>
                </a:lnTo>
                <a:lnTo>
                  <a:pt x="5889" y="15379"/>
                </a:lnTo>
                <a:lnTo>
                  <a:pt x="6011" y="15257"/>
                </a:lnTo>
                <a:lnTo>
                  <a:pt x="6132" y="15135"/>
                </a:lnTo>
                <a:lnTo>
                  <a:pt x="6254" y="15038"/>
                </a:lnTo>
                <a:lnTo>
                  <a:pt x="6376" y="14965"/>
                </a:lnTo>
                <a:close/>
                <a:moveTo>
                  <a:pt x="5256" y="14941"/>
                </a:moveTo>
                <a:lnTo>
                  <a:pt x="5865" y="14965"/>
                </a:lnTo>
                <a:lnTo>
                  <a:pt x="5792" y="15038"/>
                </a:lnTo>
                <a:lnTo>
                  <a:pt x="5646" y="15184"/>
                </a:lnTo>
                <a:lnTo>
                  <a:pt x="5500" y="15379"/>
                </a:lnTo>
                <a:lnTo>
                  <a:pt x="4672" y="15379"/>
                </a:lnTo>
                <a:lnTo>
                  <a:pt x="4867" y="15233"/>
                </a:lnTo>
                <a:lnTo>
                  <a:pt x="5062" y="15135"/>
                </a:lnTo>
                <a:lnTo>
                  <a:pt x="5183" y="15038"/>
                </a:lnTo>
                <a:lnTo>
                  <a:pt x="5232" y="14989"/>
                </a:lnTo>
                <a:lnTo>
                  <a:pt x="5256" y="14941"/>
                </a:lnTo>
                <a:close/>
                <a:moveTo>
                  <a:pt x="4113" y="14916"/>
                </a:moveTo>
                <a:lnTo>
                  <a:pt x="4745" y="14941"/>
                </a:lnTo>
                <a:lnTo>
                  <a:pt x="4624" y="15038"/>
                </a:lnTo>
                <a:lnTo>
                  <a:pt x="4453" y="15184"/>
                </a:lnTo>
                <a:lnTo>
                  <a:pt x="4307" y="15354"/>
                </a:lnTo>
                <a:lnTo>
                  <a:pt x="4283" y="15403"/>
                </a:lnTo>
                <a:lnTo>
                  <a:pt x="3626" y="15403"/>
                </a:lnTo>
                <a:lnTo>
                  <a:pt x="3650" y="15354"/>
                </a:lnTo>
                <a:lnTo>
                  <a:pt x="3894" y="15087"/>
                </a:lnTo>
                <a:lnTo>
                  <a:pt x="4113" y="14916"/>
                </a:lnTo>
                <a:close/>
                <a:moveTo>
                  <a:pt x="1874" y="14892"/>
                </a:moveTo>
                <a:lnTo>
                  <a:pt x="1801" y="14965"/>
                </a:lnTo>
                <a:lnTo>
                  <a:pt x="1631" y="15184"/>
                </a:lnTo>
                <a:lnTo>
                  <a:pt x="1558" y="15281"/>
                </a:lnTo>
                <a:lnTo>
                  <a:pt x="1509" y="15427"/>
                </a:lnTo>
                <a:lnTo>
                  <a:pt x="1217" y="15427"/>
                </a:lnTo>
                <a:lnTo>
                  <a:pt x="1266" y="15354"/>
                </a:lnTo>
                <a:lnTo>
                  <a:pt x="1436" y="15208"/>
                </a:lnTo>
                <a:lnTo>
                  <a:pt x="1509" y="15160"/>
                </a:lnTo>
                <a:lnTo>
                  <a:pt x="1558" y="15135"/>
                </a:lnTo>
                <a:lnTo>
                  <a:pt x="1606" y="15087"/>
                </a:lnTo>
                <a:lnTo>
                  <a:pt x="1631" y="15038"/>
                </a:lnTo>
                <a:lnTo>
                  <a:pt x="1631" y="14965"/>
                </a:lnTo>
                <a:lnTo>
                  <a:pt x="1631" y="14892"/>
                </a:lnTo>
                <a:close/>
                <a:moveTo>
                  <a:pt x="2750" y="14892"/>
                </a:moveTo>
                <a:lnTo>
                  <a:pt x="2726" y="14916"/>
                </a:lnTo>
                <a:lnTo>
                  <a:pt x="2628" y="15087"/>
                </a:lnTo>
                <a:lnTo>
                  <a:pt x="2555" y="15233"/>
                </a:lnTo>
                <a:lnTo>
                  <a:pt x="2531" y="15330"/>
                </a:lnTo>
                <a:lnTo>
                  <a:pt x="2531" y="15427"/>
                </a:lnTo>
                <a:lnTo>
                  <a:pt x="1898" y="15427"/>
                </a:lnTo>
                <a:lnTo>
                  <a:pt x="2093" y="15233"/>
                </a:lnTo>
                <a:lnTo>
                  <a:pt x="2190" y="15135"/>
                </a:lnTo>
                <a:lnTo>
                  <a:pt x="2312" y="15038"/>
                </a:lnTo>
                <a:lnTo>
                  <a:pt x="2409" y="14989"/>
                </a:lnTo>
                <a:lnTo>
                  <a:pt x="2482" y="14892"/>
                </a:lnTo>
                <a:close/>
                <a:moveTo>
                  <a:pt x="3553" y="14892"/>
                </a:moveTo>
                <a:lnTo>
                  <a:pt x="3431" y="15062"/>
                </a:lnTo>
                <a:lnTo>
                  <a:pt x="3310" y="15208"/>
                </a:lnTo>
                <a:lnTo>
                  <a:pt x="3261" y="15306"/>
                </a:lnTo>
                <a:lnTo>
                  <a:pt x="3188" y="15403"/>
                </a:lnTo>
                <a:lnTo>
                  <a:pt x="2920" y="15427"/>
                </a:lnTo>
                <a:lnTo>
                  <a:pt x="2823" y="15427"/>
                </a:lnTo>
                <a:lnTo>
                  <a:pt x="2969" y="15233"/>
                </a:lnTo>
                <a:lnTo>
                  <a:pt x="3066" y="15111"/>
                </a:lnTo>
                <a:lnTo>
                  <a:pt x="3164" y="14989"/>
                </a:lnTo>
                <a:lnTo>
                  <a:pt x="3285" y="14892"/>
                </a:lnTo>
                <a:close/>
                <a:moveTo>
                  <a:pt x="877" y="14868"/>
                </a:moveTo>
                <a:lnTo>
                  <a:pt x="1193" y="14892"/>
                </a:lnTo>
                <a:lnTo>
                  <a:pt x="1023" y="15038"/>
                </a:lnTo>
                <a:lnTo>
                  <a:pt x="877" y="15233"/>
                </a:lnTo>
                <a:lnTo>
                  <a:pt x="804" y="15330"/>
                </a:lnTo>
                <a:lnTo>
                  <a:pt x="755" y="15452"/>
                </a:lnTo>
                <a:lnTo>
                  <a:pt x="585" y="15452"/>
                </a:lnTo>
                <a:lnTo>
                  <a:pt x="536" y="14868"/>
                </a:lnTo>
                <a:close/>
                <a:moveTo>
                  <a:pt x="13894" y="1"/>
                </a:moveTo>
                <a:lnTo>
                  <a:pt x="13724" y="49"/>
                </a:lnTo>
                <a:lnTo>
                  <a:pt x="13578" y="122"/>
                </a:lnTo>
                <a:lnTo>
                  <a:pt x="13456" y="220"/>
                </a:lnTo>
                <a:lnTo>
                  <a:pt x="13335" y="341"/>
                </a:lnTo>
                <a:lnTo>
                  <a:pt x="13262" y="463"/>
                </a:lnTo>
                <a:lnTo>
                  <a:pt x="13189" y="609"/>
                </a:lnTo>
                <a:lnTo>
                  <a:pt x="13116" y="779"/>
                </a:lnTo>
                <a:lnTo>
                  <a:pt x="13067" y="925"/>
                </a:lnTo>
                <a:lnTo>
                  <a:pt x="11996" y="925"/>
                </a:lnTo>
                <a:lnTo>
                  <a:pt x="10901" y="950"/>
                </a:lnTo>
                <a:lnTo>
                  <a:pt x="9831" y="974"/>
                </a:lnTo>
                <a:lnTo>
                  <a:pt x="8736" y="974"/>
                </a:lnTo>
                <a:lnTo>
                  <a:pt x="7641" y="998"/>
                </a:lnTo>
                <a:lnTo>
                  <a:pt x="6108" y="974"/>
                </a:lnTo>
                <a:lnTo>
                  <a:pt x="4599" y="950"/>
                </a:lnTo>
                <a:lnTo>
                  <a:pt x="4648" y="852"/>
                </a:lnTo>
                <a:lnTo>
                  <a:pt x="4624" y="731"/>
                </a:lnTo>
                <a:lnTo>
                  <a:pt x="4599" y="609"/>
                </a:lnTo>
                <a:lnTo>
                  <a:pt x="4526" y="487"/>
                </a:lnTo>
                <a:lnTo>
                  <a:pt x="4429" y="366"/>
                </a:lnTo>
                <a:lnTo>
                  <a:pt x="4332" y="293"/>
                </a:lnTo>
                <a:lnTo>
                  <a:pt x="4210" y="220"/>
                </a:lnTo>
                <a:lnTo>
                  <a:pt x="4088" y="171"/>
                </a:lnTo>
                <a:lnTo>
                  <a:pt x="3894" y="147"/>
                </a:lnTo>
                <a:lnTo>
                  <a:pt x="3723" y="147"/>
                </a:lnTo>
                <a:lnTo>
                  <a:pt x="3553" y="220"/>
                </a:lnTo>
                <a:lnTo>
                  <a:pt x="3407" y="317"/>
                </a:lnTo>
                <a:lnTo>
                  <a:pt x="3285" y="439"/>
                </a:lnTo>
                <a:lnTo>
                  <a:pt x="3188" y="585"/>
                </a:lnTo>
                <a:lnTo>
                  <a:pt x="3115" y="755"/>
                </a:lnTo>
                <a:lnTo>
                  <a:pt x="3042" y="925"/>
                </a:lnTo>
                <a:lnTo>
                  <a:pt x="3042" y="998"/>
                </a:lnTo>
                <a:lnTo>
                  <a:pt x="1242" y="1047"/>
                </a:lnTo>
                <a:lnTo>
                  <a:pt x="828" y="1023"/>
                </a:lnTo>
                <a:lnTo>
                  <a:pt x="633" y="1023"/>
                </a:lnTo>
                <a:lnTo>
                  <a:pt x="439" y="1047"/>
                </a:lnTo>
                <a:lnTo>
                  <a:pt x="390" y="1023"/>
                </a:lnTo>
                <a:lnTo>
                  <a:pt x="317" y="1023"/>
                </a:lnTo>
                <a:lnTo>
                  <a:pt x="268" y="1071"/>
                </a:lnTo>
                <a:lnTo>
                  <a:pt x="244" y="1144"/>
                </a:lnTo>
                <a:lnTo>
                  <a:pt x="268" y="1850"/>
                </a:lnTo>
                <a:lnTo>
                  <a:pt x="268" y="2215"/>
                </a:lnTo>
                <a:lnTo>
                  <a:pt x="268" y="2555"/>
                </a:lnTo>
                <a:lnTo>
                  <a:pt x="171" y="3358"/>
                </a:lnTo>
                <a:lnTo>
                  <a:pt x="74" y="4137"/>
                </a:lnTo>
                <a:lnTo>
                  <a:pt x="49" y="4624"/>
                </a:lnTo>
                <a:lnTo>
                  <a:pt x="25" y="5086"/>
                </a:lnTo>
                <a:lnTo>
                  <a:pt x="25" y="6059"/>
                </a:lnTo>
                <a:lnTo>
                  <a:pt x="49" y="7008"/>
                </a:lnTo>
                <a:lnTo>
                  <a:pt x="74" y="7982"/>
                </a:lnTo>
                <a:lnTo>
                  <a:pt x="25" y="9879"/>
                </a:lnTo>
                <a:lnTo>
                  <a:pt x="1" y="11802"/>
                </a:lnTo>
                <a:lnTo>
                  <a:pt x="1" y="12751"/>
                </a:lnTo>
                <a:lnTo>
                  <a:pt x="1" y="13700"/>
                </a:lnTo>
                <a:lnTo>
                  <a:pt x="49" y="14673"/>
                </a:lnTo>
                <a:lnTo>
                  <a:pt x="122" y="15622"/>
                </a:lnTo>
                <a:lnTo>
                  <a:pt x="122" y="15671"/>
                </a:lnTo>
                <a:lnTo>
                  <a:pt x="147" y="15719"/>
                </a:lnTo>
                <a:lnTo>
                  <a:pt x="171" y="15792"/>
                </a:lnTo>
                <a:lnTo>
                  <a:pt x="195" y="15841"/>
                </a:lnTo>
                <a:lnTo>
                  <a:pt x="244" y="15865"/>
                </a:lnTo>
                <a:lnTo>
                  <a:pt x="293" y="15890"/>
                </a:lnTo>
                <a:lnTo>
                  <a:pt x="560" y="15938"/>
                </a:lnTo>
                <a:lnTo>
                  <a:pt x="828" y="15963"/>
                </a:lnTo>
                <a:lnTo>
                  <a:pt x="1339" y="15987"/>
                </a:lnTo>
                <a:lnTo>
                  <a:pt x="1850" y="15987"/>
                </a:lnTo>
                <a:lnTo>
                  <a:pt x="2385" y="15963"/>
                </a:lnTo>
                <a:lnTo>
                  <a:pt x="3577" y="15938"/>
                </a:lnTo>
                <a:lnTo>
                  <a:pt x="4770" y="15938"/>
                </a:lnTo>
                <a:lnTo>
                  <a:pt x="5938" y="15914"/>
                </a:lnTo>
                <a:lnTo>
                  <a:pt x="7130" y="15890"/>
                </a:lnTo>
                <a:lnTo>
                  <a:pt x="9466" y="15817"/>
                </a:lnTo>
                <a:lnTo>
                  <a:pt x="10536" y="15792"/>
                </a:lnTo>
                <a:lnTo>
                  <a:pt x="11607" y="15792"/>
                </a:lnTo>
                <a:lnTo>
                  <a:pt x="12678" y="15817"/>
                </a:lnTo>
                <a:lnTo>
                  <a:pt x="13748" y="15792"/>
                </a:lnTo>
                <a:lnTo>
                  <a:pt x="15038" y="15744"/>
                </a:lnTo>
                <a:lnTo>
                  <a:pt x="15646" y="15744"/>
                </a:lnTo>
                <a:lnTo>
                  <a:pt x="15914" y="15768"/>
                </a:lnTo>
                <a:lnTo>
                  <a:pt x="16011" y="15792"/>
                </a:lnTo>
                <a:lnTo>
                  <a:pt x="16060" y="15792"/>
                </a:lnTo>
                <a:lnTo>
                  <a:pt x="16084" y="15817"/>
                </a:lnTo>
                <a:lnTo>
                  <a:pt x="16157" y="15841"/>
                </a:lnTo>
                <a:lnTo>
                  <a:pt x="16279" y="15841"/>
                </a:lnTo>
                <a:lnTo>
                  <a:pt x="16328" y="15865"/>
                </a:lnTo>
                <a:lnTo>
                  <a:pt x="16401" y="15890"/>
                </a:lnTo>
                <a:lnTo>
                  <a:pt x="16474" y="15865"/>
                </a:lnTo>
                <a:lnTo>
                  <a:pt x="16547" y="15817"/>
                </a:lnTo>
                <a:lnTo>
                  <a:pt x="16595" y="15744"/>
                </a:lnTo>
                <a:lnTo>
                  <a:pt x="16620" y="15671"/>
                </a:lnTo>
                <a:lnTo>
                  <a:pt x="16668" y="15476"/>
                </a:lnTo>
                <a:lnTo>
                  <a:pt x="16693" y="15111"/>
                </a:lnTo>
                <a:lnTo>
                  <a:pt x="16717" y="14454"/>
                </a:lnTo>
                <a:lnTo>
                  <a:pt x="16741" y="13773"/>
                </a:lnTo>
                <a:lnTo>
                  <a:pt x="16717" y="13262"/>
                </a:lnTo>
                <a:lnTo>
                  <a:pt x="16693" y="12775"/>
                </a:lnTo>
                <a:lnTo>
                  <a:pt x="16571" y="11777"/>
                </a:lnTo>
                <a:lnTo>
                  <a:pt x="16547" y="11193"/>
                </a:lnTo>
                <a:lnTo>
                  <a:pt x="16547" y="10634"/>
                </a:lnTo>
                <a:lnTo>
                  <a:pt x="16595" y="9466"/>
                </a:lnTo>
                <a:lnTo>
                  <a:pt x="16644" y="8420"/>
                </a:lnTo>
                <a:lnTo>
                  <a:pt x="16668" y="7373"/>
                </a:lnTo>
                <a:lnTo>
                  <a:pt x="16693" y="6327"/>
                </a:lnTo>
                <a:lnTo>
                  <a:pt x="16717" y="5281"/>
                </a:lnTo>
                <a:lnTo>
                  <a:pt x="16766" y="4283"/>
                </a:lnTo>
                <a:lnTo>
                  <a:pt x="16741" y="3285"/>
                </a:lnTo>
                <a:lnTo>
                  <a:pt x="16693" y="2312"/>
                </a:lnTo>
                <a:lnTo>
                  <a:pt x="16595" y="1314"/>
                </a:lnTo>
                <a:lnTo>
                  <a:pt x="16644" y="1266"/>
                </a:lnTo>
                <a:lnTo>
                  <a:pt x="16668" y="1193"/>
                </a:lnTo>
                <a:lnTo>
                  <a:pt x="16668" y="1120"/>
                </a:lnTo>
                <a:lnTo>
                  <a:pt x="16668" y="1047"/>
                </a:lnTo>
                <a:lnTo>
                  <a:pt x="16620" y="998"/>
                </a:lnTo>
                <a:lnTo>
                  <a:pt x="16571" y="950"/>
                </a:lnTo>
                <a:lnTo>
                  <a:pt x="16522" y="901"/>
                </a:lnTo>
                <a:lnTo>
                  <a:pt x="16425" y="901"/>
                </a:lnTo>
                <a:lnTo>
                  <a:pt x="14916" y="925"/>
                </a:lnTo>
                <a:lnTo>
                  <a:pt x="14965" y="877"/>
                </a:lnTo>
                <a:lnTo>
                  <a:pt x="14989" y="755"/>
                </a:lnTo>
                <a:lnTo>
                  <a:pt x="14989" y="658"/>
                </a:lnTo>
                <a:lnTo>
                  <a:pt x="14989" y="560"/>
                </a:lnTo>
                <a:lnTo>
                  <a:pt x="14941" y="463"/>
                </a:lnTo>
                <a:lnTo>
                  <a:pt x="14892" y="366"/>
                </a:lnTo>
                <a:lnTo>
                  <a:pt x="14843" y="293"/>
                </a:lnTo>
                <a:lnTo>
                  <a:pt x="14673" y="171"/>
                </a:lnTo>
                <a:lnTo>
                  <a:pt x="14503" y="74"/>
                </a:lnTo>
                <a:lnTo>
                  <a:pt x="14284" y="25"/>
                </a:lnTo>
                <a:lnTo>
                  <a:pt x="1408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0" name="Google Shape;790;p41"/>
          <p:cNvSpPr/>
          <p:nvPr/>
        </p:nvSpPr>
        <p:spPr>
          <a:xfrm>
            <a:off x="5635667" y="926878"/>
            <a:ext cx="297173" cy="303398"/>
          </a:xfrm>
          <a:custGeom>
            <a:rect b="b" l="l" r="r" t="t"/>
            <a:pathLst>
              <a:path extrusionOk="0" h="16620" w="16279">
                <a:moveTo>
                  <a:pt x="8882" y="438"/>
                </a:moveTo>
                <a:lnTo>
                  <a:pt x="9368" y="536"/>
                </a:lnTo>
                <a:lnTo>
                  <a:pt x="9295" y="657"/>
                </a:lnTo>
                <a:lnTo>
                  <a:pt x="9222" y="803"/>
                </a:lnTo>
                <a:lnTo>
                  <a:pt x="9174" y="974"/>
                </a:lnTo>
                <a:lnTo>
                  <a:pt x="9149" y="1120"/>
                </a:lnTo>
                <a:lnTo>
                  <a:pt x="8882" y="1095"/>
                </a:lnTo>
                <a:lnTo>
                  <a:pt x="8906" y="803"/>
                </a:lnTo>
                <a:lnTo>
                  <a:pt x="8906" y="633"/>
                </a:lnTo>
                <a:lnTo>
                  <a:pt x="8882" y="438"/>
                </a:lnTo>
                <a:close/>
                <a:moveTo>
                  <a:pt x="8590" y="414"/>
                </a:moveTo>
                <a:lnTo>
                  <a:pt x="8541" y="803"/>
                </a:lnTo>
                <a:lnTo>
                  <a:pt x="8517" y="1095"/>
                </a:lnTo>
                <a:lnTo>
                  <a:pt x="8322" y="1120"/>
                </a:lnTo>
                <a:lnTo>
                  <a:pt x="8127" y="1193"/>
                </a:lnTo>
                <a:lnTo>
                  <a:pt x="8127" y="925"/>
                </a:lnTo>
                <a:lnTo>
                  <a:pt x="8127" y="682"/>
                </a:lnTo>
                <a:lnTo>
                  <a:pt x="8152" y="560"/>
                </a:lnTo>
                <a:lnTo>
                  <a:pt x="8152" y="414"/>
                </a:lnTo>
                <a:close/>
                <a:moveTo>
                  <a:pt x="9636" y="609"/>
                </a:moveTo>
                <a:lnTo>
                  <a:pt x="10147" y="755"/>
                </a:lnTo>
                <a:lnTo>
                  <a:pt x="10074" y="876"/>
                </a:lnTo>
                <a:lnTo>
                  <a:pt x="9977" y="1047"/>
                </a:lnTo>
                <a:lnTo>
                  <a:pt x="9879" y="1241"/>
                </a:lnTo>
                <a:lnTo>
                  <a:pt x="9490" y="1168"/>
                </a:lnTo>
                <a:lnTo>
                  <a:pt x="9636" y="609"/>
                </a:lnTo>
                <a:close/>
                <a:moveTo>
                  <a:pt x="7592" y="487"/>
                </a:moveTo>
                <a:lnTo>
                  <a:pt x="7714" y="511"/>
                </a:lnTo>
                <a:lnTo>
                  <a:pt x="7860" y="560"/>
                </a:lnTo>
                <a:lnTo>
                  <a:pt x="7884" y="560"/>
                </a:lnTo>
                <a:lnTo>
                  <a:pt x="7860" y="706"/>
                </a:lnTo>
                <a:lnTo>
                  <a:pt x="7811" y="974"/>
                </a:lnTo>
                <a:lnTo>
                  <a:pt x="7811" y="1120"/>
                </a:lnTo>
                <a:lnTo>
                  <a:pt x="7860" y="1266"/>
                </a:lnTo>
                <a:lnTo>
                  <a:pt x="7884" y="1290"/>
                </a:lnTo>
                <a:lnTo>
                  <a:pt x="7543" y="1290"/>
                </a:lnTo>
                <a:lnTo>
                  <a:pt x="7519" y="1193"/>
                </a:lnTo>
                <a:lnTo>
                  <a:pt x="7519" y="1120"/>
                </a:lnTo>
                <a:lnTo>
                  <a:pt x="7470" y="925"/>
                </a:lnTo>
                <a:lnTo>
                  <a:pt x="7446" y="706"/>
                </a:lnTo>
                <a:lnTo>
                  <a:pt x="7446" y="487"/>
                </a:lnTo>
                <a:close/>
                <a:moveTo>
                  <a:pt x="7251" y="511"/>
                </a:moveTo>
                <a:lnTo>
                  <a:pt x="7203" y="657"/>
                </a:lnTo>
                <a:lnTo>
                  <a:pt x="7203" y="828"/>
                </a:lnTo>
                <a:lnTo>
                  <a:pt x="7227" y="1071"/>
                </a:lnTo>
                <a:lnTo>
                  <a:pt x="7227" y="1193"/>
                </a:lnTo>
                <a:lnTo>
                  <a:pt x="7276" y="1314"/>
                </a:lnTo>
                <a:lnTo>
                  <a:pt x="7057" y="1339"/>
                </a:lnTo>
                <a:lnTo>
                  <a:pt x="6886" y="1363"/>
                </a:lnTo>
                <a:lnTo>
                  <a:pt x="6862" y="1314"/>
                </a:lnTo>
                <a:lnTo>
                  <a:pt x="6740" y="1071"/>
                </a:lnTo>
                <a:lnTo>
                  <a:pt x="6643" y="828"/>
                </a:lnTo>
                <a:lnTo>
                  <a:pt x="6570" y="657"/>
                </a:lnTo>
                <a:lnTo>
                  <a:pt x="6740" y="609"/>
                </a:lnTo>
                <a:lnTo>
                  <a:pt x="6959" y="560"/>
                </a:lnTo>
                <a:lnTo>
                  <a:pt x="7251" y="511"/>
                </a:lnTo>
                <a:close/>
                <a:moveTo>
                  <a:pt x="10536" y="901"/>
                </a:moveTo>
                <a:lnTo>
                  <a:pt x="10634" y="925"/>
                </a:lnTo>
                <a:lnTo>
                  <a:pt x="10877" y="1022"/>
                </a:lnTo>
                <a:lnTo>
                  <a:pt x="10755" y="1217"/>
                </a:lnTo>
                <a:lnTo>
                  <a:pt x="10585" y="1387"/>
                </a:lnTo>
                <a:lnTo>
                  <a:pt x="10269" y="1314"/>
                </a:lnTo>
                <a:lnTo>
                  <a:pt x="10415" y="1120"/>
                </a:lnTo>
                <a:lnTo>
                  <a:pt x="10536" y="901"/>
                </a:lnTo>
                <a:close/>
                <a:moveTo>
                  <a:pt x="6351" y="706"/>
                </a:moveTo>
                <a:lnTo>
                  <a:pt x="6375" y="974"/>
                </a:lnTo>
                <a:lnTo>
                  <a:pt x="6448" y="1193"/>
                </a:lnTo>
                <a:lnTo>
                  <a:pt x="6546" y="1412"/>
                </a:lnTo>
                <a:lnTo>
                  <a:pt x="5962" y="1557"/>
                </a:lnTo>
                <a:lnTo>
                  <a:pt x="5962" y="1533"/>
                </a:lnTo>
                <a:lnTo>
                  <a:pt x="5889" y="1314"/>
                </a:lnTo>
                <a:lnTo>
                  <a:pt x="5840" y="1095"/>
                </a:lnTo>
                <a:lnTo>
                  <a:pt x="5792" y="876"/>
                </a:lnTo>
                <a:lnTo>
                  <a:pt x="6351" y="706"/>
                </a:lnTo>
                <a:close/>
                <a:moveTo>
                  <a:pt x="11266" y="1168"/>
                </a:moveTo>
                <a:lnTo>
                  <a:pt x="11631" y="1339"/>
                </a:lnTo>
                <a:lnTo>
                  <a:pt x="11510" y="1485"/>
                </a:lnTo>
                <a:lnTo>
                  <a:pt x="11437" y="1582"/>
                </a:lnTo>
                <a:lnTo>
                  <a:pt x="11388" y="1679"/>
                </a:lnTo>
                <a:lnTo>
                  <a:pt x="10974" y="1509"/>
                </a:lnTo>
                <a:lnTo>
                  <a:pt x="11120" y="1363"/>
                </a:lnTo>
                <a:lnTo>
                  <a:pt x="11266" y="1168"/>
                </a:lnTo>
                <a:close/>
                <a:moveTo>
                  <a:pt x="5548" y="974"/>
                </a:moveTo>
                <a:lnTo>
                  <a:pt x="5597" y="1168"/>
                </a:lnTo>
                <a:lnTo>
                  <a:pt x="5621" y="1387"/>
                </a:lnTo>
                <a:lnTo>
                  <a:pt x="5670" y="1509"/>
                </a:lnTo>
                <a:lnTo>
                  <a:pt x="5719" y="1630"/>
                </a:lnTo>
                <a:lnTo>
                  <a:pt x="5743" y="1630"/>
                </a:lnTo>
                <a:lnTo>
                  <a:pt x="5694" y="1655"/>
                </a:lnTo>
                <a:lnTo>
                  <a:pt x="5354" y="1776"/>
                </a:lnTo>
                <a:lnTo>
                  <a:pt x="5013" y="1922"/>
                </a:lnTo>
                <a:lnTo>
                  <a:pt x="4964" y="1874"/>
                </a:lnTo>
                <a:lnTo>
                  <a:pt x="4818" y="1606"/>
                </a:lnTo>
                <a:lnTo>
                  <a:pt x="4745" y="1509"/>
                </a:lnTo>
                <a:lnTo>
                  <a:pt x="4672" y="1387"/>
                </a:lnTo>
                <a:lnTo>
                  <a:pt x="4964" y="1217"/>
                </a:lnTo>
                <a:lnTo>
                  <a:pt x="4989" y="1363"/>
                </a:lnTo>
                <a:lnTo>
                  <a:pt x="5037" y="1509"/>
                </a:lnTo>
                <a:lnTo>
                  <a:pt x="5135" y="1752"/>
                </a:lnTo>
                <a:lnTo>
                  <a:pt x="5159" y="1801"/>
                </a:lnTo>
                <a:lnTo>
                  <a:pt x="5281" y="1801"/>
                </a:lnTo>
                <a:lnTo>
                  <a:pt x="5305" y="1776"/>
                </a:lnTo>
                <a:lnTo>
                  <a:pt x="5329" y="1728"/>
                </a:lnTo>
                <a:lnTo>
                  <a:pt x="5329" y="1679"/>
                </a:lnTo>
                <a:lnTo>
                  <a:pt x="5329" y="1655"/>
                </a:lnTo>
                <a:lnTo>
                  <a:pt x="5281" y="1533"/>
                </a:lnTo>
                <a:lnTo>
                  <a:pt x="5232" y="1387"/>
                </a:lnTo>
                <a:lnTo>
                  <a:pt x="5183" y="1266"/>
                </a:lnTo>
                <a:lnTo>
                  <a:pt x="5135" y="1144"/>
                </a:lnTo>
                <a:lnTo>
                  <a:pt x="5548" y="974"/>
                </a:lnTo>
                <a:close/>
                <a:moveTo>
                  <a:pt x="11899" y="1485"/>
                </a:moveTo>
                <a:lnTo>
                  <a:pt x="12313" y="1703"/>
                </a:lnTo>
                <a:lnTo>
                  <a:pt x="12191" y="1801"/>
                </a:lnTo>
                <a:lnTo>
                  <a:pt x="12094" y="1898"/>
                </a:lnTo>
                <a:lnTo>
                  <a:pt x="12021" y="1995"/>
                </a:lnTo>
                <a:lnTo>
                  <a:pt x="11583" y="1776"/>
                </a:lnTo>
                <a:lnTo>
                  <a:pt x="11680" y="1679"/>
                </a:lnTo>
                <a:lnTo>
                  <a:pt x="11826" y="1533"/>
                </a:lnTo>
                <a:lnTo>
                  <a:pt x="11899" y="1485"/>
                </a:lnTo>
                <a:close/>
                <a:moveTo>
                  <a:pt x="4453" y="1509"/>
                </a:moveTo>
                <a:lnTo>
                  <a:pt x="4526" y="1679"/>
                </a:lnTo>
                <a:lnTo>
                  <a:pt x="4599" y="1849"/>
                </a:lnTo>
                <a:lnTo>
                  <a:pt x="4648" y="1947"/>
                </a:lnTo>
                <a:lnTo>
                  <a:pt x="4721" y="2068"/>
                </a:lnTo>
                <a:lnTo>
                  <a:pt x="4453" y="2214"/>
                </a:lnTo>
                <a:lnTo>
                  <a:pt x="4356" y="2068"/>
                </a:lnTo>
                <a:lnTo>
                  <a:pt x="4259" y="1947"/>
                </a:lnTo>
                <a:lnTo>
                  <a:pt x="4186" y="1825"/>
                </a:lnTo>
                <a:lnTo>
                  <a:pt x="4088" y="1728"/>
                </a:lnTo>
                <a:lnTo>
                  <a:pt x="4453" y="1509"/>
                </a:lnTo>
                <a:close/>
                <a:moveTo>
                  <a:pt x="12580" y="1874"/>
                </a:moveTo>
                <a:lnTo>
                  <a:pt x="12945" y="2117"/>
                </a:lnTo>
                <a:lnTo>
                  <a:pt x="12775" y="2239"/>
                </a:lnTo>
                <a:lnTo>
                  <a:pt x="12702" y="2312"/>
                </a:lnTo>
                <a:lnTo>
                  <a:pt x="12653" y="2385"/>
                </a:lnTo>
                <a:lnTo>
                  <a:pt x="12240" y="2117"/>
                </a:lnTo>
                <a:lnTo>
                  <a:pt x="12337" y="2044"/>
                </a:lnTo>
                <a:lnTo>
                  <a:pt x="12459" y="1971"/>
                </a:lnTo>
                <a:lnTo>
                  <a:pt x="12580" y="1874"/>
                </a:lnTo>
                <a:close/>
                <a:moveTo>
                  <a:pt x="3894" y="1849"/>
                </a:moveTo>
                <a:lnTo>
                  <a:pt x="3942" y="1971"/>
                </a:lnTo>
                <a:lnTo>
                  <a:pt x="4015" y="2093"/>
                </a:lnTo>
                <a:lnTo>
                  <a:pt x="4088" y="2239"/>
                </a:lnTo>
                <a:lnTo>
                  <a:pt x="4186" y="2385"/>
                </a:lnTo>
                <a:lnTo>
                  <a:pt x="3869" y="2579"/>
                </a:lnTo>
                <a:lnTo>
                  <a:pt x="3748" y="2458"/>
                </a:lnTo>
                <a:lnTo>
                  <a:pt x="3626" y="2312"/>
                </a:lnTo>
                <a:lnTo>
                  <a:pt x="3553" y="2239"/>
                </a:lnTo>
                <a:lnTo>
                  <a:pt x="3480" y="2190"/>
                </a:lnTo>
                <a:lnTo>
                  <a:pt x="3407" y="2190"/>
                </a:lnTo>
                <a:lnTo>
                  <a:pt x="3894" y="1849"/>
                </a:lnTo>
                <a:close/>
                <a:moveTo>
                  <a:pt x="3334" y="2239"/>
                </a:moveTo>
                <a:lnTo>
                  <a:pt x="3310" y="2287"/>
                </a:lnTo>
                <a:lnTo>
                  <a:pt x="3310" y="2385"/>
                </a:lnTo>
                <a:lnTo>
                  <a:pt x="3358" y="2482"/>
                </a:lnTo>
                <a:lnTo>
                  <a:pt x="3480" y="2652"/>
                </a:lnTo>
                <a:lnTo>
                  <a:pt x="3577" y="2798"/>
                </a:lnTo>
                <a:lnTo>
                  <a:pt x="3383" y="2944"/>
                </a:lnTo>
                <a:lnTo>
                  <a:pt x="3139" y="2725"/>
                </a:lnTo>
                <a:lnTo>
                  <a:pt x="3018" y="2652"/>
                </a:lnTo>
                <a:lnTo>
                  <a:pt x="2896" y="2579"/>
                </a:lnTo>
                <a:lnTo>
                  <a:pt x="3334" y="2239"/>
                </a:lnTo>
                <a:close/>
                <a:moveTo>
                  <a:pt x="13213" y="2312"/>
                </a:moveTo>
                <a:lnTo>
                  <a:pt x="13602" y="2628"/>
                </a:lnTo>
                <a:lnTo>
                  <a:pt x="13505" y="2725"/>
                </a:lnTo>
                <a:lnTo>
                  <a:pt x="13408" y="2847"/>
                </a:lnTo>
                <a:lnTo>
                  <a:pt x="13310" y="2993"/>
                </a:lnTo>
                <a:lnTo>
                  <a:pt x="13091" y="2774"/>
                </a:lnTo>
                <a:lnTo>
                  <a:pt x="12872" y="2555"/>
                </a:lnTo>
                <a:lnTo>
                  <a:pt x="13164" y="2360"/>
                </a:lnTo>
                <a:lnTo>
                  <a:pt x="13189" y="2336"/>
                </a:lnTo>
                <a:lnTo>
                  <a:pt x="13213" y="2312"/>
                </a:lnTo>
                <a:close/>
                <a:moveTo>
                  <a:pt x="2799" y="2652"/>
                </a:moveTo>
                <a:lnTo>
                  <a:pt x="2896" y="2798"/>
                </a:lnTo>
                <a:lnTo>
                  <a:pt x="2993" y="2944"/>
                </a:lnTo>
                <a:lnTo>
                  <a:pt x="3066" y="3042"/>
                </a:lnTo>
                <a:lnTo>
                  <a:pt x="3164" y="3115"/>
                </a:lnTo>
                <a:lnTo>
                  <a:pt x="2969" y="3309"/>
                </a:lnTo>
                <a:lnTo>
                  <a:pt x="2920" y="3285"/>
                </a:lnTo>
                <a:lnTo>
                  <a:pt x="2726" y="3188"/>
                </a:lnTo>
                <a:lnTo>
                  <a:pt x="2555" y="3090"/>
                </a:lnTo>
                <a:lnTo>
                  <a:pt x="2409" y="3017"/>
                </a:lnTo>
                <a:lnTo>
                  <a:pt x="2799" y="2652"/>
                </a:lnTo>
                <a:close/>
                <a:moveTo>
                  <a:pt x="13773" y="2774"/>
                </a:moveTo>
                <a:lnTo>
                  <a:pt x="14089" y="3115"/>
                </a:lnTo>
                <a:lnTo>
                  <a:pt x="13846" y="3236"/>
                </a:lnTo>
                <a:lnTo>
                  <a:pt x="13724" y="3334"/>
                </a:lnTo>
                <a:lnTo>
                  <a:pt x="13651" y="3407"/>
                </a:lnTo>
                <a:lnTo>
                  <a:pt x="13456" y="3163"/>
                </a:lnTo>
                <a:lnTo>
                  <a:pt x="13432" y="3139"/>
                </a:lnTo>
                <a:lnTo>
                  <a:pt x="13505" y="3090"/>
                </a:lnTo>
                <a:lnTo>
                  <a:pt x="13554" y="3017"/>
                </a:lnTo>
                <a:lnTo>
                  <a:pt x="13675" y="2896"/>
                </a:lnTo>
                <a:lnTo>
                  <a:pt x="13773" y="2774"/>
                </a:lnTo>
                <a:close/>
                <a:moveTo>
                  <a:pt x="2263" y="3188"/>
                </a:moveTo>
                <a:lnTo>
                  <a:pt x="2312" y="3285"/>
                </a:lnTo>
                <a:lnTo>
                  <a:pt x="2409" y="3358"/>
                </a:lnTo>
                <a:lnTo>
                  <a:pt x="2555" y="3480"/>
                </a:lnTo>
                <a:lnTo>
                  <a:pt x="2726" y="3577"/>
                </a:lnTo>
                <a:lnTo>
                  <a:pt x="2531" y="3796"/>
                </a:lnTo>
                <a:lnTo>
                  <a:pt x="2117" y="3553"/>
                </a:lnTo>
                <a:lnTo>
                  <a:pt x="1971" y="3504"/>
                </a:lnTo>
                <a:lnTo>
                  <a:pt x="2263" y="3188"/>
                </a:lnTo>
                <a:close/>
                <a:moveTo>
                  <a:pt x="14284" y="3334"/>
                </a:moveTo>
                <a:lnTo>
                  <a:pt x="14478" y="3577"/>
                </a:lnTo>
                <a:lnTo>
                  <a:pt x="14624" y="3820"/>
                </a:lnTo>
                <a:lnTo>
                  <a:pt x="14478" y="3869"/>
                </a:lnTo>
                <a:lnTo>
                  <a:pt x="14356" y="3918"/>
                </a:lnTo>
                <a:lnTo>
                  <a:pt x="14235" y="3966"/>
                </a:lnTo>
                <a:lnTo>
                  <a:pt x="14113" y="4039"/>
                </a:lnTo>
                <a:lnTo>
                  <a:pt x="13773" y="3577"/>
                </a:lnTo>
                <a:lnTo>
                  <a:pt x="13894" y="3528"/>
                </a:lnTo>
                <a:lnTo>
                  <a:pt x="13992" y="3480"/>
                </a:lnTo>
                <a:lnTo>
                  <a:pt x="14186" y="3382"/>
                </a:lnTo>
                <a:lnTo>
                  <a:pt x="14284" y="3334"/>
                </a:lnTo>
                <a:close/>
                <a:moveTo>
                  <a:pt x="1825" y="3699"/>
                </a:moveTo>
                <a:lnTo>
                  <a:pt x="2020" y="3845"/>
                </a:lnTo>
                <a:lnTo>
                  <a:pt x="2312" y="4064"/>
                </a:lnTo>
                <a:lnTo>
                  <a:pt x="2069" y="4453"/>
                </a:lnTo>
                <a:lnTo>
                  <a:pt x="1850" y="4307"/>
                </a:lnTo>
                <a:lnTo>
                  <a:pt x="1533" y="4112"/>
                </a:lnTo>
                <a:lnTo>
                  <a:pt x="1825" y="3699"/>
                </a:lnTo>
                <a:close/>
                <a:moveTo>
                  <a:pt x="14794" y="4112"/>
                </a:moveTo>
                <a:lnTo>
                  <a:pt x="14965" y="4453"/>
                </a:lnTo>
                <a:lnTo>
                  <a:pt x="14794" y="4526"/>
                </a:lnTo>
                <a:lnTo>
                  <a:pt x="14648" y="4599"/>
                </a:lnTo>
                <a:lnTo>
                  <a:pt x="14478" y="4696"/>
                </a:lnTo>
                <a:lnTo>
                  <a:pt x="14308" y="4356"/>
                </a:lnTo>
                <a:lnTo>
                  <a:pt x="14551" y="4258"/>
                </a:lnTo>
                <a:lnTo>
                  <a:pt x="14673" y="4210"/>
                </a:lnTo>
                <a:lnTo>
                  <a:pt x="14794" y="4112"/>
                </a:lnTo>
                <a:close/>
                <a:moveTo>
                  <a:pt x="1412" y="4331"/>
                </a:moveTo>
                <a:lnTo>
                  <a:pt x="1485" y="4429"/>
                </a:lnTo>
                <a:lnTo>
                  <a:pt x="1606" y="4526"/>
                </a:lnTo>
                <a:lnTo>
                  <a:pt x="1752" y="4648"/>
                </a:lnTo>
                <a:lnTo>
                  <a:pt x="1898" y="4745"/>
                </a:lnTo>
                <a:lnTo>
                  <a:pt x="1825" y="4867"/>
                </a:lnTo>
                <a:lnTo>
                  <a:pt x="1533" y="4745"/>
                </a:lnTo>
                <a:lnTo>
                  <a:pt x="1387" y="4696"/>
                </a:lnTo>
                <a:lnTo>
                  <a:pt x="1241" y="4696"/>
                </a:lnTo>
                <a:lnTo>
                  <a:pt x="1412" y="4331"/>
                </a:lnTo>
                <a:close/>
                <a:moveTo>
                  <a:pt x="15062" y="4745"/>
                </a:moveTo>
                <a:lnTo>
                  <a:pt x="15208" y="5183"/>
                </a:lnTo>
                <a:lnTo>
                  <a:pt x="15135" y="5183"/>
                </a:lnTo>
                <a:lnTo>
                  <a:pt x="15038" y="5207"/>
                </a:lnTo>
                <a:lnTo>
                  <a:pt x="14843" y="5256"/>
                </a:lnTo>
                <a:lnTo>
                  <a:pt x="14746" y="5305"/>
                </a:lnTo>
                <a:lnTo>
                  <a:pt x="14600" y="4891"/>
                </a:lnTo>
                <a:lnTo>
                  <a:pt x="14770" y="4842"/>
                </a:lnTo>
                <a:lnTo>
                  <a:pt x="14916" y="4794"/>
                </a:lnTo>
                <a:lnTo>
                  <a:pt x="15062" y="4745"/>
                </a:lnTo>
                <a:close/>
                <a:moveTo>
                  <a:pt x="1168" y="4794"/>
                </a:moveTo>
                <a:lnTo>
                  <a:pt x="1412" y="5013"/>
                </a:lnTo>
                <a:lnTo>
                  <a:pt x="1558" y="5086"/>
                </a:lnTo>
                <a:lnTo>
                  <a:pt x="1704" y="5159"/>
                </a:lnTo>
                <a:lnTo>
                  <a:pt x="1558" y="5524"/>
                </a:lnTo>
                <a:lnTo>
                  <a:pt x="1509" y="5475"/>
                </a:lnTo>
                <a:lnTo>
                  <a:pt x="1314" y="5402"/>
                </a:lnTo>
                <a:lnTo>
                  <a:pt x="1144" y="5353"/>
                </a:lnTo>
                <a:lnTo>
                  <a:pt x="974" y="5329"/>
                </a:lnTo>
                <a:lnTo>
                  <a:pt x="1168" y="4794"/>
                </a:lnTo>
                <a:close/>
                <a:moveTo>
                  <a:pt x="15305" y="5499"/>
                </a:moveTo>
                <a:lnTo>
                  <a:pt x="15403" y="5986"/>
                </a:lnTo>
                <a:lnTo>
                  <a:pt x="15184" y="6035"/>
                </a:lnTo>
                <a:lnTo>
                  <a:pt x="14965" y="6083"/>
                </a:lnTo>
                <a:lnTo>
                  <a:pt x="14916" y="5791"/>
                </a:lnTo>
                <a:lnTo>
                  <a:pt x="14867" y="5621"/>
                </a:lnTo>
                <a:lnTo>
                  <a:pt x="14940" y="5597"/>
                </a:lnTo>
                <a:lnTo>
                  <a:pt x="15111" y="5548"/>
                </a:lnTo>
                <a:lnTo>
                  <a:pt x="15305" y="5499"/>
                </a:lnTo>
                <a:close/>
                <a:moveTo>
                  <a:pt x="876" y="5572"/>
                </a:moveTo>
                <a:lnTo>
                  <a:pt x="1022" y="5645"/>
                </a:lnTo>
                <a:lnTo>
                  <a:pt x="1193" y="5718"/>
                </a:lnTo>
                <a:lnTo>
                  <a:pt x="1387" y="5767"/>
                </a:lnTo>
                <a:lnTo>
                  <a:pt x="1436" y="5791"/>
                </a:lnTo>
                <a:lnTo>
                  <a:pt x="1485" y="5767"/>
                </a:lnTo>
                <a:lnTo>
                  <a:pt x="1387" y="6229"/>
                </a:lnTo>
                <a:lnTo>
                  <a:pt x="1314" y="6156"/>
                </a:lnTo>
                <a:lnTo>
                  <a:pt x="1217" y="6108"/>
                </a:lnTo>
                <a:lnTo>
                  <a:pt x="1022" y="6059"/>
                </a:lnTo>
                <a:lnTo>
                  <a:pt x="876" y="6035"/>
                </a:lnTo>
                <a:lnTo>
                  <a:pt x="730" y="6059"/>
                </a:lnTo>
                <a:lnTo>
                  <a:pt x="876" y="5572"/>
                </a:lnTo>
                <a:close/>
                <a:moveTo>
                  <a:pt x="15476" y="6327"/>
                </a:moveTo>
                <a:lnTo>
                  <a:pt x="15549" y="6643"/>
                </a:lnTo>
                <a:lnTo>
                  <a:pt x="15354" y="6643"/>
                </a:lnTo>
                <a:lnTo>
                  <a:pt x="15086" y="6692"/>
                </a:lnTo>
                <a:lnTo>
                  <a:pt x="15038" y="6375"/>
                </a:lnTo>
                <a:lnTo>
                  <a:pt x="15086" y="6375"/>
                </a:lnTo>
                <a:lnTo>
                  <a:pt x="15476" y="6327"/>
                </a:lnTo>
                <a:close/>
                <a:moveTo>
                  <a:pt x="682" y="6278"/>
                </a:moveTo>
                <a:lnTo>
                  <a:pt x="779" y="6351"/>
                </a:lnTo>
                <a:lnTo>
                  <a:pt x="901" y="6375"/>
                </a:lnTo>
                <a:lnTo>
                  <a:pt x="1071" y="6448"/>
                </a:lnTo>
                <a:lnTo>
                  <a:pt x="1168" y="6497"/>
                </a:lnTo>
                <a:lnTo>
                  <a:pt x="1290" y="6497"/>
                </a:lnTo>
                <a:lnTo>
                  <a:pt x="1339" y="6473"/>
                </a:lnTo>
                <a:lnTo>
                  <a:pt x="1290" y="6716"/>
                </a:lnTo>
                <a:lnTo>
                  <a:pt x="1217" y="6667"/>
                </a:lnTo>
                <a:lnTo>
                  <a:pt x="925" y="6619"/>
                </a:lnTo>
                <a:lnTo>
                  <a:pt x="755" y="6594"/>
                </a:lnTo>
                <a:lnTo>
                  <a:pt x="609" y="6619"/>
                </a:lnTo>
                <a:lnTo>
                  <a:pt x="609" y="6619"/>
                </a:lnTo>
                <a:lnTo>
                  <a:pt x="682" y="6278"/>
                </a:lnTo>
                <a:close/>
                <a:moveTo>
                  <a:pt x="15622" y="6959"/>
                </a:moveTo>
                <a:lnTo>
                  <a:pt x="15670" y="7178"/>
                </a:lnTo>
                <a:lnTo>
                  <a:pt x="15695" y="7349"/>
                </a:lnTo>
                <a:lnTo>
                  <a:pt x="15184" y="7349"/>
                </a:lnTo>
                <a:lnTo>
                  <a:pt x="15135" y="6959"/>
                </a:lnTo>
                <a:close/>
                <a:moveTo>
                  <a:pt x="560" y="6813"/>
                </a:moveTo>
                <a:lnTo>
                  <a:pt x="706" y="6886"/>
                </a:lnTo>
                <a:lnTo>
                  <a:pt x="828" y="6935"/>
                </a:lnTo>
                <a:lnTo>
                  <a:pt x="1120" y="7032"/>
                </a:lnTo>
                <a:lnTo>
                  <a:pt x="1193" y="7032"/>
                </a:lnTo>
                <a:lnTo>
                  <a:pt x="1266" y="7008"/>
                </a:lnTo>
                <a:lnTo>
                  <a:pt x="1193" y="7495"/>
                </a:lnTo>
                <a:lnTo>
                  <a:pt x="1095" y="7446"/>
                </a:lnTo>
                <a:lnTo>
                  <a:pt x="998" y="7422"/>
                </a:lnTo>
                <a:lnTo>
                  <a:pt x="657" y="7349"/>
                </a:lnTo>
                <a:lnTo>
                  <a:pt x="511" y="7300"/>
                </a:lnTo>
                <a:lnTo>
                  <a:pt x="560" y="6813"/>
                </a:lnTo>
                <a:close/>
                <a:moveTo>
                  <a:pt x="15208" y="7665"/>
                </a:moveTo>
                <a:lnTo>
                  <a:pt x="15403" y="7689"/>
                </a:lnTo>
                <a:lnTo>
                  <a:pt x="15695" y="7714"/>
                </a:lnTo>
                <a:lnTo>
                  <a:pt x="15695" y="7981"/>
                </a:lnTo>
                <a:lnTo>
                  <a:pt x="15573" y="7957"/>
                </a:lnTo>
                <a:lnTo>
                  <a:pt x="15451" y="7957"/>
                </a:lnTo>
                <a:lnTo>
                  <a:pt x="15330" y="7981"/>
                </a:lnTo>
                <a:lnTo>
                  <a:pt x="15232" y="8030"/>
                </a:lnTo>
                <a:lnTo>
                  <a:pt x="15208" y="7665"/>
                </a:lnTo>
                <a:close/>
                <a:moveTo>
                  <a:pt x="463" y="7641"/>
                </a:moveTo>
                <a:lnTo>
                  <a:pt x="633" y="7714"/>
                </a:lnTo>
                <a:lnTo>
                  <a:pt x="828" y="7762"/>
                </a:lnTo>
                <a:lnTo>
                  <a:pt x="998" y="7787"/>
                </a:lnTo>
                <a:lnTo>
                  <a:pt x="1071" y="7787"/>
                </a:lnTo>
                <a:lnTo>
                  <a:pt x="1144" y="7762"/>
                </a:lnTo>
                <a:lnTo>
                  <a:pt x="1071" y="8127"/>
                </a:lnTo>
                <a:lnTo>
                  <a:pt x="1022" y="8103"/>
                </a:lnTo>
                <a:lnTo>
                  <a:pt x="706" y="8103"/>
                </a:lnTo>
                <a:lnTo>
                  <a:pt x="584" y="8127"/>
                </a:lnTo>
                <a:lnTo>
                  <a:pt x="438" y="8176"/>
                </a:lnTo>
                <a:lnTo>
                  <a:pt x="463" y="7787"/>
                </a:lnTo>
                <a:lnTo>
                  <a:pt x="463" y="7641"/>
                </a:lnTo>
                <a:close/>
                <a:moveTo>
                  <a:pt x="15232" y="8176"/>
                </a:moveTo>
                <a:lnTo>
                  <a:pt x="15403" y="8249"/>
                </a:lnTo>
                <a:lnTo>
                  <a:pt x="15719" y="8346"/>
                </a:lnTo>
                <a:lnTo>
                  <a:pt x="15719" y="8517"/>
                </a:lnTo>
                <a:lnTo>
                  <a:pt x="15719" y="8687"/>
                </a:lnTo>
                <a:lnTo>
                  <a:pt x="15524" y="8638"/>
                </a:lnTo>
                <a:lnTo>
                  <a:pt x="15378" y="8590"/>
                </a:lnTo>
                <a:lnTo>
                  <a:pt x="15208" y="8565"/>
                </a:lnTo>
                <a:lnTo>
                  <a:pt x="15232" y="8371"/>
                </a:lnTo>
                <a:lnTo>
                  <a:pt x="15232" y="8176"/>
                </a:lnTo>
                <a:close/>
                <a:moveTo>
                  <a:pt x="438" y="8395"/>
                </a:moveTo>
                <a:lnTo>
                  <a:pt x="584" y="8444"/>
                </a:lnTo>
                <a:lnTo>
                  <a:pt x="706" y="8444"/>
                </a:lnTo>
                <a:lnTo>
                  <a:pt x="974" y="8419"/>
                </a:lnTo>
                <a:lnTo>
                  <a:pt x="1022" y="8419"/>
                </a:lnTo>
                <a:lnTo>
                  <a:pt x="1022" y="8468"/>
                </a:lnTo>
                <a:lnTo>
                  <a:pt x="998" y="8736"/>
                </a:lnTo>
                <a:lnTo>
                  <a:pt x="974" y="8979"/>
                </a:lnTo>
                <a:lnTo>
                  <a:pt x="925" y="9003"/>
                </a:lnTo>
                <a:lnTo>
                  <a:pt x="706" y="9028"/>
                </a:lnTo>
                <a:lnTo>
                  <a:pt x="584" y="9028"/>
                </a:lnTo>
                <a:lnTo>
                  <a:pt x="463" y="9076"/>
                </a:lnTo>
                <a:lnTo>
                  <a:pt x="438" y="8395"/>
                </a:lnTo>
                <a:close/>
                <a:moveTo>
                  <a:pt x="15111" y="8882"/>
                </a:moveTo>
                <a:lnTo>
                  <a:pt x="15305" y="8955"/>
                </a:lnTo>
                <a:lnTo>
                  <a:pt x="15476" y="9028"/>
                </a:lnTo>
                <a:lnTo>
                  <a:pt x="15597" y="9076"/>
                </a:lnTo>
                <a:lnTo>
                  <a:pt x="15719" y="9101"/>
                </a:lnTo>
                <a:lnTo>
                  <a:pt x="15816" y="9149"/>
                </a:lnTo>
                <a:lnTo>
                  <a:pt x="15792" y="9587"/>
                </a:lnTo>
                <a:lnTo>
                  <a:pt x="15670" y="9490"/>
                </a:lnTo>
                <a:lnTo>
                  <a:pt x="15500" y="9417"/>
                </a:lnTo>
                <a:lnTo>
                  <a:pt x="15378" y="9368"/>
                </a:lnTo>
                <a:lnTo>
                  <a:pt x="15232" y="9320"/>
                </a:lnTo>
                <a:lnTo>
                  <a:pt x="15111" y="9320"/>
                </a:lnTo>
                <a:lnTo>
                  <a:pt x="15062" y="9344"/>
                </a:lnTo>
                <a:lnTo>
                  <a:pt x="15086" y="8930"/>
                </a:lnTo>
                <a:lnTo>
                  <a:pt x="15111" y="8882"/>
                </a:lnTo>
                <a:close/>
                <a:moveTo>
                  <a:pt x="998" y="9368"/>
                </a:moveTo>
                <a:lnTo>
                  <a:pt x="1047" y="9757"/>
                </a:lnTo>
                <a:lnTo>
                  <a:pt x="803" y="9806"/>
                </a:lnTo>
                <a:lnTo>
                  <a:pt x="706" y="9830"/>
                </a:lnTo>
                <a:lnTo>
                  <a:pt x="609" y="9903"/>
                </a:lnTo>
                <a:lnTo>
                  <a:pt x="584" y="9903"/>
                </a:lnTo>
                <a:lnTo>
                  <a:pt x="511" y="9368"/>
                </a:lnTo>
                <a:close/>
                <a:moveTo>
                  <a:pt x="15013" y="9563"/>
                </a:moveTo>
                <a:lnTo>
                  <a:pt x="15111" y="9636"/>
                </a:lnTo>
                <a:lnTo>
                  <a:pt x="15232" y="9709"/>
                </a:lnTo>
                <a:lnTo>
                  <a:pt x="15451" y="9855"/>
                </a:lnTo>
                <a:lnTo>
                  <a:pt x="15670" y="10025"/>
                </a:lnTo>
                <a:lnTo>
                  <a:pt x="15719" y="10049"/>
                </a:lnTo>
                <a:lnTo>
                  <a:pt x="15646" y="10366"/>
                </a:lnTo>
                <a:lnTo>
                  <a:pt x="15524" y="10317"/>
                </a:lnTo>
                <a:lnTo>
                  <a:pt x="15281" y="10147"/>
                </a:lnTo>
                <a:lnTo>
                  <a:pt x="15111" y="10025"/>
                </a:lnTo>
                <a:lnTo>
                  <a:pt x="14940" y="9928"/>
                </a:lnTo>
                <a:lnTo>
                  <a:pt x="15013" y="9563"/>
                </a:lnTo>
                <a:close/>
                <a:moveTo>
                  <a:pt x="8176" y="3650"/>
                </a:moveTo>
                <a:lnTo>
                  <a:pt x="8127" y="3674"/>
                </a:lnTo>
                <a:lnTo>
                  <a:pt x="8054" y="3723"/>
                </a:lnTo>
                <a:lnTo>
                  <a:pt x="8006" y="3772"/>
                </a:lnTo>
                <a:lnTo>
                  <a:pt x="7957" y="3845"/>
                </a:lnTo>
                <a:lnTo>
                  <a:pt x="7933" y="3918"/>
                </a:lnTo>
                <a:lnTo>
                  <a:pt x="7908" y="4575"/>
                </a:lnTo>
                <a:lnTo>
                  <a:pt x="7908" y="5232"/>
                </a:lnTo>
                <a:lnTo>
                  <a:pt x="7981" y="6570"/>
                </a:lnTo>
                <a:lnTo>
                  <a:pt x="7981" y="7032"/>
                </a:lnTo>
                <a:lnTo>
                  <a:pt x="7981" y="7470"/>
                </a:lnTo>
                <a:lnTo>
                  <a:pt x="7957" y="7933"/>
                </a:lnTo>
                <a:lnTo>
                  <a:pt x="7957" y="8395"/>
                </a:lnTo>
                <a:lnTo>
                  <a:pt x="7981" y="8468"/>
                </a:lnTo>
                <a:lnTo>
                  <a:pt x="8006" y="8541"/>
                </a:lnTo>
                <a:lnTo>
                  <a:pt x="8030" y="8590"/>
                </a:lnTo>
                <a:lnTo>
                  <a:pt x="8079" y="8614"/>
                </a:lnTo>
                <a:lnTo>
                  <a:pt x="8103" y="8736"/>
                </a:lnTo>
                <a:lnTo>
                  <a:pt x="8152" y="8857"/>
                </a:lnTo>
                <a:lnTo>
                  <a:pt x="8200" y="8979"/>
                </a:lnTo>
                <a:lnTo>
                  <a:pt x="8273" y="9076"/>
                </a:lnTo>
                <a:lnTo>
                  <a:pt x="8444" y="9271"/>
                </a:lnTo>
                <a:lnTo>
                  <a:pt x="8614" y="9441"/>
                </a:lnTo>
                <a:lnTo>
                  <a:pt x="9174" y="9952"/>
                </a:lnTo>
                <a:lnTo>
                  <a:pt x="9733" y="10463"/>
                </a:lnTo>
                <a:lnTo>
                  <a:pt x="9806" y="10512"/>
                </a:lnTo>
                <a:lnTo>
                  <a:pt x="9855" y="10536"/>
                </a:lnTo>
                <a:lnTo>
                  <a:pt x="10001" y="10536"/>
                </a:lnTo>
                <a:lnTo>
                  <a:pt x="10147" y="10512"/>
                </a:lnTo>
                <a:lnTo>
                  <a:pt x="10244" y="10439"/>
                </a:lnTo>
                <a:lnTo>
                  <a:pt x="10317" y="10317"/>
                </a:lnTo>
                <a:lnTo>
                  <a:pt x="10342" y="10195"/>
                </a:lnTo>
                <a:lnTo>
                  <a:pt x="10342" y="10147"/>
                </a:lnTo>
                <a:lnTo>
                  <a:pt x="10317" y="10074"/>
                </a:lnTo>
                <a:lnTo>
                  <a:pt x="10293" y="10025"/>
                </a:lnTo>
                <a:lnTo>
                  <a:pt x="10220" y="9952"/>
                </a:lnTo>
                <a:lnTo>
                  <a:pt x="9758" y="9539"/>
                </a:lnTo>
                <a:lnTo>
                  <a:pt x="9295" y="9125"/>
                </a:lnTo>
                <a:lnTo>
                  <a:pt x="8906" y="8784"/>
                </a:lnTo>
                <a:lnTo>
                  <a:pt x="8736" y="8590"/>
                </a:lnTo>
                <a:lnTo>
                  <a:pt x="8590" y="8395"/>
                </a:lnTo>
                <a:lnTo>
                  <a:pt x="8517" y="8298"/>
                </a:lnTo>
                <a:lnTo>
                  <a:pt x="8541" y="7762"/>
                </a:lnTo>
                <a:lnTo>
                  <a:pt x="8541" y="7203"/>
                </a:lnTo>
                <a:lnTo>
                  <a:pt x="8541" y="6667"/>
                </a:lnTo>
                <a:lnTo>
                  <a:pt x="8517" y="6108"/>
                </a:lnTo>
                <a:lnTo>
                  <a:pt x="8444" y="5013"/>
                </a:lnTo>
                <a:lnTo>
                  <a:pt x="8419" y="4477"/>
                </a:lnTo>
                <a:lnTo>
                  <a:pt x="8419" y="3918"/>
                </a:lnTo>
                <a:lnTo>
                  <a:pt x="8419" y="3845"/>
                </a:lnTo>
                <a:lnTo>
                  <a:pt x="8395" y="3796"/>
                </a:lnTo>
                <a:lnTo>
                  <a:pt x="8371" y="3747"/>
                </a:lnTo>
                <a:lnTo>
                  <a:pt x="8298" y="3699"/>
                </a:lnTo>
                <a:lnTo>
                  <a:pt x="8249" y="3674"/>
                </a:lnTo>
                <a:lnTo>
                  <a:pt x="8200" y="3650"/>
                </a:lnTo>
                <a:close/>
                <a:moveTo>
                  <a:pt x="633" y="10074"/>
                </a:moveTo>
                <a:lnTo>
                  <a:pt x="730" y="10122"/>
                </a:lnTo>
                <a:lnTo>
                  <a:pt x="876" y="10147"/>
                </a:lnTo>
                <a:lnTo>
                  <a:pt x="998" y="10147"/>
                </a:lnTo>
                <a:lnTo>
                  <a:pt x="1144" y="10122"/>
                </a:lnTo>
                <a:lnTo>
                  <a:pt x="1266" y="10487"/>
                </a:lnTo>
                <a:lnTo>
                  <a:pt x="1047" y="10585"/>
                </a:lnTo>
                <a:lnTo>
                  <a:pt x="925" y="10609"/>
                </a:lnTo>
                <a:lnTo>
                  <a:pt x="779" y="10682"/>
                </a:lnTo>
                <a:lnTo>
                  <a:pt x="706" y="10366"/>
                </a:lnTo>
                <a:lnTo>
                  <a:pt x="633" y="10074"/>
                </a:lnTo>
                <a:close/>
                <a:moveTo>
                  <a:pt x="14867" y="10244"/>
                </a:moveTo>
                <a:lnTo>
                  <a:pt x="14989" y="10366"/>
                </a:lnTo>
                <a:lnTo>
                  <a:pt x="15111" y="10463"/>
                </a:lnTo>
                <a:lnTo>
                  <a:pt x="15232" y="10560"/>
                </a:lnTo>
                <a:lnTo>
                  <a:pt x="15378" y="10658"/>
                </a:lnTo>
                <a:lnTo>
                  <a:pt x="15549" y="10706"/>
                </a:lnTo>
                <a:lnTo>
                  <a:pt x="15403" y="11071"/>
                </a:lnTo>
                <a:lnTo>
                  <a:pt x="15111" y="10852"/>
                </a:lnTo>
                <a:lnTo>
                  <a:pt x="15013" y="10779"/>
                </a:lnTo>
                <a:lnTo>
                  <a:pt x="14892" y="10706"/>
                </a:lnTo>
                <a:lnTo>
                  <a:pt x="14843" y="10682"/>
                </a:lnTo>
                <a:lnTo>
                  <a:pt x="14794" y="10658"/>
                </a:lnTo>
                <a:lnTo>
                  <a:pt x="14770" y="10658"/>
                </a:lnTo>
                <a:lnTo>
                  <a:pt x="14867" y="10244"/>
                </a:lnTo>
                <a:close/>
                <a:moveTo>
                  <a:pt x="1412" y="10852"/>
                </a:moveTo>
                <a:lnTo>
                  <a:pt x="1558" y="11169"/>
                </a:lnTo>
                <a:lnTo>
                  <a:pt x="1363" y="11266"/>
                </a:lnTo>
                <a:lnTo>
                  <a:pt x="1241" y="11339"/>
                </a:lnTo>
                <a:lnTo>
                  <a:pt x="1168" y="11363"/>
                </a:lnTo>
                <a:lnTo>
                  <a:pt x="1095" y="11436"/>
                </a:lnTo>
                <a:lnTo>
                  <a:pt x="901" y="10950"/>
                </a:lnTo>
                <a:lnTo>
                  <a:pt x="1095" y="10925"/>
                </a:lnTo>
                <a:lnTo>
                  <a:pt x="1241" y="10901"/>
                </a:lnTo>
                <a:lnTo>
                  <a:pt x="1412" y="10852"/>
                </a:lnTo>
                <a:close/>
                <a:moveTo>
                  <a:pt x="14697" y="10877"/>
                </a:moveTo>
                <a:lnTo>
                  <a:pt x="14721" y="10901"/>
                </a:lnTo>
                <a:lnTo>
                  <a:pt x="14794" y="11023"/>
                </a:lnTo>
                <a:lnTo>
                  <a:pt x="14892" y="11144"/>
                </a:lnTo>
                <a:lnTo>
                  <a:pt x="15062" y="11290"/>
                </a:lnTo>
                <a:lnTo>
                  <a:pt x="15159" y="11363"/>
                </a:lnTo>
                <a:lnTo>
                  <a:pt x="15257" y="11412"/>
                </a:lnTo>
                <a:lnTo>
                  <a:pt x="15062" y="11874"/>
                </a:lnTo>
                <a:lnTo>
                  <a:pt x="15062" y="11850"/>
                </a:lnTo>
                <a:lnTo>
                  <a:pt x="14940" y="11753"/>
                </a:lnTo>
                <a:lnTo>
                  <a:pt x="14819" y="11607"/>
                </a:lnTo>
                <a:lnTo>
                  <a:pt x="14648" y="11509"/>
                </a:lnTo>
                <a:lnTo>
                  <a:pt x="14575" y="11461"/>
                </a:lnTo>
                <a:lnTo>
                  <a:pt x="14502" y="11461"/>
                </a:lnTo>
                <a:lnTo>
                  <a:pt x="14673" y="10998"/>
                </a:lnTo>
                <a:lnTo>
                  <a:pt x="14697" y="10877"/>
                </a:lnTo>
                <a:close/>
                <a:moveTo>
                  <a:pt x="1752" y="11509"/>
                </a:moveTo>
                <a:lnTo>
                  <a:pt x="1874" y="11704"/>
                </a:lnTo>
                <a:lnTo>
                  <a:pt x="1752" y="11826"/>
                </a:lnTo>
                <a:lnTo>
                  <a:pt x="1606" y="11972"/>
                </a:lnTo>
                <a:lnTo>
                  <a:pt x="1485" y="12142"/>
                </a:lnTo>
                <a:lnTo>
                  <a:pt x="1241" y="11680"/>
                </a:lnTo>
                <a:lnTo>
                  <a:pt x="1363" y="11655"/>
                </a:lnTo>
                <a:lnTo>
                  <a:pt x="1485" y="11607"/>
                </a:lnTo>
                <a:lnTo>
                  <a:pt x="1752" y="11509"/>
                </a:lnTo>
                <a:close/>
                <a:moveTo>
                  <a:pt x="14405" y="11607"/>
                </a:moveTo>
                <a:lnTo>
                  <a:pt x="14575" y="11801"/>
                </a:lnTo>
                <a:lnTo>
                  <a:pt x="14721" y="11947"/>
                </a:lnTo>
                <a:lnTo>
                  <a:pt x="14892" y="12093"/>
                </a:lnTo>
                <a:lnTo>
                  <a:pt x="14940" y="12118"/>
                </a:lnTo>
                <a:lnTo>
                  <a:pt x="14794" y="12361"/>
                </a:lnTo>
                <a:lnTo>
                  <a:pt x="14721" y="12288"/>
                </a:lnTo>
                <a:lnTo>
                  <a:pt x="14648" y="12215"/>
                </a:lnTo>
                <a:lnTo>
                  <a:pt x="14478" y="12118"/>
                </a:lnTo>
                <a:lnTo>
                  <a:pt x="14235" y="11947"/>
                </a:lnTo>
                <a:lnTo>
                  <a:pt x="14405" y="11607"/>
                </a:lnTo>
                <a:close/>
                <a:moveTo>
                  <a:pt x="2069" y="11996"/>
                </a:moveTo>
                <a:lnTo>
                  <a:pt x="2263" y="12288"/>
                </a:lnTo>
                <a:lnTo>
                  <a:pt x="2117" y="12410"/>
                </a:lnTo>
                <a:lnTo>
                  <a:pt x="1996" y="12556"/>
                </a:lnTo>
                <a:lnTo>
                  <a:pt x="1947" y="12653"/>
                </a:lnTo>
                <a:lnTo>
                  <a:pt x="1898" y="12750"/>
                </a:lnTo>
                <a:lnTo>
                  <a:pt x="1631" y="12361"/>
                </a:lnTo>
                <a:lnTo>
                  <a:pt x="1825" y="12215"/>
                </a:lnTo>
                <a:lnTo>
                  <a:pt x="1996" y="12069"/>
                </a:lnTo>
                <a:lnTo>
                  <a:pt x="2069" y="11996"/>
                </a:lnTo>
                <a:close/>
                <a:moveTo>
                  <a:pt x="14065" y="12239"/>
                </a:moveTo>
                <a:lnTo>
                  <a:pt x="14186" y="12361"/>
                </a:lnTo>
                <a:lnTo>
                  <a:pt x="14405" y="12507"/>
                </a:lnTo>
                <a:lnTo>
                  <a:pt x="14502" y="12580"/>
                </a:lnTo>
                <a:lnTo>
                  <a:pt x="14624" y="12629"/>
                </a:lnTo>
                <a:lnTo>
                  <a:pt x="14381" y="12969"/>
                </a:lnTo>
                <a:lnTo>
                  <a:pt x="14332" y="12872"/>
                </a:lnTo>
                <a:lnTo>
                  <a:pt x="14259" y="12799"/>
                </a:lnTo>
                <a:lnTo>
                  <a:pt x="14113" y="12677"/>
                </a:lnTo>
                <a:lnTo>
                  <a:pt x="13919" y="12483"/>
                </a:lnTo>
                <a:lnTo>
                  <a:pt x="14065" y="12239"/>
                </a:lnTo>
                <a:close/>
                <a:moveTo>
                  <a:pt x="2531" y="12604"/>
                </a:moveTo>
                <a:lnTo>
                  <a:pt x="2726" y="12848"/>
                </a:lnTo>
                <a:lnTo>
                  <a:pt x="2458" y="13237"/>
                </a:lnTo>
                <a:lnTo>
                  <a:pt x="2361" y="13359"/>
                </a:lnTo>
                <a:lnTo>
                  <a:pt x="2044" y="12921"/>
                </a:lnTo>
                <a:lnTo>
                  <a:pt x="2142" y="12896"/>
                </a:lnTo>
                <a:lnTo>
                  <a:pt x="2239" y="12848"/>
                </a:lnTo>
                <a:lnTo>
                  <a:pt x="2385" y="12726"/>
                </a:lnTo>
                <a:lnTo>
                  <a:pt x="2531" y="12604"/>
                </a:lnTo>
                <a:close/>
                <a:moveTo>
                  <a:pt x="13773" y="12702"/>
                </a:moveTo>
                <a:lnTo>
                  <a:pt x="13797" y="12726"/>
                </a:lnTo>
                <a:lnTo>
                  <a:pt x="13992" y="12945"/>
                </a:lnTo>
                <a:lnTo>
                  <a:pt x="14089" y="13042"/>
                </a:lnTo>
                <a:lnTo>
                  <a:pt x="14162" y="13164"/>
                </a:lnTo>
                <a:lnTo>
                  <a:pt x="14211" y="13213"/>
                </a:lnTo>
                <a:lnTo>
                  <a:pt x="13967" y="13505"/>
                </a:lnTo>
                <a:lnTo>
                  <a:pt x="13821" y="13310"/>
                </a:lnTo>
                <a:lnTo>
                  <a:pt x="13675" y="13115"/>
                </a:lnTo>
                <a:lnTo>
                  <a:pt x="13529" y="13018"/>
                </a:lnTo>
                <a:lnTo>
                  <a:pt x="13773" y="12702"/>
                </a:lnTo>
                <a:close/>
                <a:moveTo>
                  <a:pt x="2993" y="13164"/>
                </a:moveTo>
                <a:lnTo>
                  <a:pt x="3188" y="13383"/>
                </a:lnTo>
                <a:lnTo>
                  <a:pt x="3164" y="13456"/>
                </a:lnTo>
                <a:lnTo>
                  <a:pt x="2969" y="13651"/>
                </a:lnTo>
                <a:lnTo>
                  <a:pt x="2896" y="13748"/>
                </a:lnTo>
                <a:lnTo>
                  <a:pt x="2823" y="13845"/>
                </a:lnTo>
                <a:lnTo>
                  <a:pt x="2726" y="13772"/>
                </a:lnTo>
                <a:lnTo>
                  <a:pt x="2580" y="13578"/>
                </a:lnTo>
                <a:lnTo>
                  <a:pt x="2653" y="13529"/>
                </a:lnTo>
                <a:lnTo>
                  <a:pt x="2726" y="13456"/>
                </a:lnTo>
                <a:lnTo>
                  <a:pt x="2993" y="13164"/>
                </a:lnTo>
                <a:close/>
                <a:moveTo>
                  <a:pt x="13383" y="13188"/>
                </a:moveTo>
                <a:lnTo>
                  <a:pt x="13456" y="13334"/>
                </a:lnTo>
                <a:lnTo>
                  <a:pt x="13724" y="13748"/>
                </a:lnTo>
                <a:lnTo>
                  <a:pt x="13578" y="13918"/>
                </a:lnTo>
                <a:lnTo>
                  <a:pt x="13456" y="14040"/>
                </a:lnTo>
                <a:lnTo>
                  <a:pt x="13335" y="13821"/>
                </a:lnTo>
                <a:lnTo>
                  <a:pt x="13213" y="13602"/>
                </a:lnTo>
                <a:lnTo>
                  <a:pt x="13116" y="13480"/>
                </a:lnTo>
                <a:lnTo>
                  <a:pt x="13237" y="13334"/>
                </a:lnTo>
                <a:lnTo>
                  <a:pt x="13383" y="13188"/>
                </a:lnTo>
                <a:close/>
                <a:moveTo>
                  <a:pt x="3456" y="13651"/>
                </a:moveTo>
                <a:lnTo>
                  <a:pt x="3796" y="13991"/>
                </a:lnTo>
                <a:lnTo>
                  <a:pt x="3650" y="14089"/>
                </a:lnTo>
                <a:lnTo>
                  <a:pt x="3504" y="14186"/>
                </a:lnTo>
                <a:lnTo>
                  <a:pt x="3407" y="14259"/>
                </a:lnTo>
                <a:lnTo>
                  <a:pt x="3334" y="14332"/>
                </a:lnTo>
                <a:lnTo>
                  <a:pt x="3042" y="14089"/>
                </a:lnTo>
                <a:lnTo>
                  <a:pt x="3164" y="13967"/>
                </a:lnTo>
                <a:lnTo>
                  <a:pt x="3237" y="13894"/>
                </a:lnTo>
                <a:lnTo>
                  <a:pt x="3334" y="13797"/>
                </a:lnTo>
                <a:lnTo>
                  <a:pt x="3456" y="13651"/>
                </a:lnTo>
                <a:close/>
                <a:moveTo>
                  <a:pt x="12945" y="13651"/>
                </a:moveTo>
                <a:lnTo>
                  <a:pt x="12994" y="13748"/>
                </a:lnTo>
                <a:lnTo>
                  <a:pt x="13213" y="14210"/>
                </a:lnTo>
                <a:lnTo>
                  <a:pt x="13213" y="14235"/>
                </a:lnTo>
                <a:lnTo>
                  <a:pt x="13043" y="14381"/>
                </a:lnTo>
                <a:lnTo>
                  <a:pt x="12970" y="14210"/>
                </a:lnTo>
                <a:lnTo>
                  <a:pt x="12897" y="14040"/>
                </a:lnTo>
                <a:lnTo>
                  <a:pt x="12824" y="13918"/>
                </a:lnTo>
                <a:lnTo>
                  <a:pt x="12751" y="13821"/>
                </a:lnTo>
                <a:lnTo>
                  <a:pt x="12945" y="13651"/>
                </a:lnTo>
                <a:close/>
                <a:moveTo>
                  <a:pt x="3967" y="14162"/>
                </a:moveTo>
                <a:lnTo>
                  <a:pt x="4332" y="14454"/>
                </a:lnTo>
                <a:lnTo>
                  <a:pt x="4283" y="14502"/>
                </a:lnTo>
                <a:lnTo>
                  <a:pt x="4113" y="14648"/>
                </a:lnTo>
                <a:lnTo>
                  <a:pt x="4040" y="14721"/>
                </a:lnTo>
                <a:lnTo>
                  <a:pt x="3991" y="14794"/>
                </a:lnTo>
                <a:lnTo>
                  <a:pt x="3602" y="14551"/>
                </a:lnTo>
                <a:lnTo>
                  <a:pt x="3748" y="14429"/>
                </a:lnTo>
                <a:lnTo>
                  <a:pt x="3845" y="14308"/>
                </a:lnTo>
                <a:lnTo>
                  <a:pt x="3967" y="14162"/>
                </a:lnTo>
                <a:close/>
                <a:moveTo>
                  <a:pt x="12556" y="13991"/>
                </a:moveTo>
                <a:lnTo>
                  <a:pt x="12605" y="14113"/>
                </a:lnTo>
                <a:lnTo>
                  <a:pt x="12678" y="14332"/>
                </a:lnTo>
                <a:lnTo>
                  <a:pt x="12775" y="14551"/>
                </a:lnTo>
                <a:lnTo>
                  <a:pt x="12775" y="14600"/>
                </a:lnTo>
                <a:lnTo>
                  <a:pt x="12459" y="14819"/>
                </a:lnTo>
                <a:lnTo>
                  <a:pt x="12434" y="14673"/>
                </a:lnTo>
                <a:lnTo>
                  <a:pt x="12361" y="14527"/>
                </a:lnTo>
                <a:lnTo>
                  <a:pt x="12313" y="14381"/>
                </a:lnTo>
                <a:lnTo>
                  <a:pt x="12215" y="14235"/>
                </a:lnTo>
                <a:lnTo>
                  <a:pt x="12556" y="13991"/>
                </a:lnTo>
                <a:close/>
                <a:moveTo>
                  <a:pt x="8760" y="1509"/>
                </a:moveTo>
                <a:lnTo>
                  <a:pt x="9174" y="1557"/>
                </a:lnTo>
                <a:lnTo>
                  <a:pt x="9222" y="1582"/>
                </a:lnTo>
                <a:lnTo>
                  <a:pt x="9271" y="1606"/>
                </a:lnTo>
                <a:lnTo>
                  <a:pt x="9368" y="1582"/>
                </a:lnTo>
                <a:lnTo>
                  <a:pt x="10123" y="1728"/>
                </a:lnTo>
                <a:lnTo>
                  <a:pt x="10488" y="1825"/>
                </a:lnTo>
                <a:lnTo>
                  <a:pt x="10877" y="1947"/>
                </a:lnTo>
                <a:lnTo>
                  <a:pt x="11291" y="2117"/>
                </a:lnTo>
                <a:lnTo>
                  <a:pt x="11656" y="2287"/>
                </a:lnTo>
                <a:lnTo>
                  <a:pt x="11510" y="2385"/>
                </a:lnTo>
                <a:lnTo>
                  <a:pt x="11388" y="2531"/>
                </a:lnTo>
                <a:lnTo>
                  <a:pt x="11193" y="2823"/>
                </a:lnTo>
                <a:lnTo>
                  <a:pt x="10950" y="3066"/>
                </a:lnTo>
                <a:lnTo>
                  <a:pt x="10853" y="3212"/>
                </a:lnTo>
                <a:lnTo>
                  <a:pt x="10828" y="3285"/>
                </a:lnTo>
                <a:lnTo>
                  <a:pt x="10804" y="3358"/>
                </a:lnTo>
                <a:lnTo>
                  <a:pt x="10804" y="3407"/>
                </a:lnTo>
                <a:lnTo>
                  <a:pt x="10828" y="3431"/>
                </a:lnTo>
                <a:lnTo>
                  <a:pt x="10853" y="3480"/>
                </a:lnTo>
                <a:lnTo>
                  <a:pt x="10974" y="3480"/>
                </a:lnTo>
                <a:lnTo>
                  <a:pt x="11047" y="3455"/>
                </a:lnTo>
                <a:lnTo>
                  <a:pt x="11193" y="3358"/>
                </a:lnTo>
                <a:lnTo>
                  <a:pt x="11315" y="3261"/>
                </a:lnTo>
                <a:lnTo>
                  <a:pt x="11412" y="3139"/>
                </a:lnTo>
                <a:lnTo>
                  <a:pt x="11680" y="2871"/>
                </a:lnTo>
                <a:lnTo>
                  <a:pt x="11826" y="2725"/>
                </a:lnTo>
                <a:lnTo>
                  <a:pt x="11875" y="2628"/>
                </a:lnTo>
                <a:lnTo>
                  <a:pt x="11948" y="2555"/>
                </a:lnTo>
                <a:lnTo>
                  <a:pt x="11948" y="2458"/>
                </a:lnTo>
                <a:lnTo>
                  <a:pt x="12313" y="2701"/>
                </a:lnTo>
                <a:lnTo>
                  <a:pt x="12629" y="2969"/>
                </a:lnTo>
                <a:lnTo>
                  <a:pt x="12945" y="3261"/>
                </a:lnTo>
                <a:lnTo>
                  <a:pt x="13237" y="3601"/>
                </a:lnTo>
                <a:lnTo>
                  <a:pt x="13456" y="3869"/>
                </a:lnTo>
                <a:lnTo>
                  <a:pt x="13651" y="4137"/>
                </a:lnTo>
                <a:lnTo>
                  <a:pt x="13821" y="4429"/>
                </a:lnTo>
                <a:lnTo>
                  <a:pt x="13992" y="4745"/>
                </a:lnTo>
                <a:lnTo>
                  <a:pt x="13870" y="4745"/>
                </a:lnTo>
                <a:lnTo>
                  <a:pt x="13748" y="4794"/>
                </a:lnTo>
                <a:lnTo>
                  <a:pt x="13505" y="4940"/>
                </a:lnTo>
                <a:lnTo>
                  <a:pt x="13237" y="5134"/>
                </a:lnTo>
                <a:lnTo>
                  <a:pt x="13067" y="5207"/>
                </a:lnTo>
                <a:lnTo>
                  <a:pt x="12921" y="5305"/>
                </a:lnTo>
                <a:lnTo>
                  <a:pt x="12872" y="5378"/>
                </a:lnTo>
                <a:lnTo>
                  <a:pt x="12872" y="5451"/>
                </a:lnTo>
                <a:lnTo>
                  <a:pt x="12897" y="5524"/>
                </a:lnTo>
                <a:lnTo>
                  <a:pt x="12970" y="5597"/>
                </a:lnTo>
                <a:lnTo>
                  <a:pt x="13043" y="5621"/>
                </a:lnTo>
                <a:lnTo>
                  <a:pt x="13116" y="5645"/>
                </a:lnTo>
                <a:lnTo>
                  <a:pt x="13286" y="5645"/>
                </a:lnTo>
                <a:lnTo>
                  <a:pt x="13432" y="5572"/>
                </a:lnTo>
                <a:lnTo>
                  <a:pt x="13578" y="5499"/>
                </a:lnTo>
                <a:lnTo>
                  <a:pt x="13870" y="5329"/>
                </a:lnTo>
                <a:lnTo>
                  <a:pt x="14016" y="5256"/>
                </a:lnTo>
                <a:lnTo>
                  <a:pt x="14162" y="5207"/>
                </a:lnTo>
                <a:lnTo>
                  <a:pt x="14211" y="5159"/>
                </a:lnTo>
                <a:lnTo>
                  <a:pt x="14381" y="5621"/>
                </a:lnTo>
                <a:lnTo>
                  <a:pt x="14502" y="6059"/>
                </a:lnTo>
                <a:lnTo>
                  <a:pt x="14600" y="6448"/>
                </a:lnTo>
                <a:lnTo>
                  <a:pt x="14648" y="6862"/>
                </a:lnTo>
                <a:lnTo>
                  <a:pt x="14746" y="7665"/>
                </a:lnTo>
                <a:lnTo>
                  <a:pt x="14746" y="7860"/>
                </a:lnTo>
                <a:lnTo>
                  <a:pt x="14746" y="8054"/>
                </a:lnTo>
                <a:lnTo>
                  <a:pt x="14575" y="8030"/>
                </a:lnTo>
                <a:lnTo>
                  <a:pt x="14138" y="8030"/>
                </a:lnTo>
                <a:lnTo>
                  <a:pt x="14016" y="8054"/>
                </a:lnTo>
                <a:lnTo>
                  <a:pt x="13919" y="8079"/>
                </a:lnTo>
                <a:lnTo>
                  <a:pt x="13821" y="8127"/>
                </a:lnTo>
                <a:lnTo>
                  <a:pt x="13748" y="8200"/>
                </a:lnTo>
                <a:lnTo>
                  <a:pt x="13724" y="8273"/>
                </a:lnTo>
                <a:lnTo>
                  <a:pt x="13700" y="8322"/>
                </a:lnTo>
                <a:lnTo>
                  <a:pt x="13724" y="8346"/>
                </a:lnTo>
                <a:lnTo>
                  <a:pt x="13773" y="8419"/>
                </a:lnTo>
                <a:lnTo>
                  <a:pt x="13846" y="8444"/>
                </a:lnTo>
                <a:lnTo>
                  <a:pt x="13992" y="8492"/>
                </a:lnTo>
                <a:lnTo>
                  <a:pt x="14138" y="8517"/>
                </a:lnTo>
                <a:lnTo>
                  <a:pt x="14284" y="8517"/>
                </a:lnTo>
                <a:lnTo>
                  <a:pt x="14527" y="8565"/>
                </a:lnTo>
                <a:lnTo>
                  <a:pt x="14746" y="8614"/>
                </a:lnTo>
                <a:lnTo>
                  <a:pt x="14794" y="8809"/>
                </a:lnTo>
                <a:lnTo>
                  <a:pt x="14770" y="9052"/>
                </a:lnTo>
                <a:lnTo>
                  <a:pt x="14697" y="9441"/>
                </a:lnTo>
                <a:lnTo>
                  <a:pt x="14600" y="9806"/>
                </a:lnTo>
                <a:lnTo>
                  <a:pt x="14356" y="10560"/>
                </a:lnTo>
                <a:lnTo>
                  <a:pt x="14186" y="11023"/>
                </a:lnTo>
                <a:lnTo>
                  <a:pt x="13992" y="11461"/>
                </a:lnTo>
                <a:lnTo>
                  <a:pt x="13821" y="11363"/>
                </a:lnTo>
                <a:lnTo>
                  <a:pt x="13651" y="11290"/>
                </a:lnTo>
                <a:lnTo>
                  <a:pt x="13456" y="11169"/>
                </a:lnTo>
                <a:lnTo>
                  <a:pt x="13335" y="11096"/>
                </a:lnTo>
                <a:lnTo>
                  <a:pt x="13237" y="11047"/>
                </a:lnTo>
                <a:lnTo>
                  <a:pt x="13164" y="11047"/>
                </a:lnTo>
                <a:lnTo>
                  <a:pt x="13091" y="11071"/>
                </a:lnTo>
                <a:lnTo>
                  <a:pt x="13043" y="11096"/>
                </a:lnTo>
                <a:lnTo>
                  <a:pt x="13018" y="11120"/>
                </a:lnTo>
                <a:lnTo>
                  <a:pt x="12994" y="11193"/>
                </a:lnTo>
                <a:lnTo>
                  <a:pt x="12970" y="11242"/>
                </a:lnTo>
                <a:lnTo>
                  <a:pt x="12970" y="11315"/>
                </a:lnTo>
                <a:lnTo>
                  <a:pt x="12994" y="11363"/>
                </a:lnTo>
                <a:lnTo>
                  <a:pt x="13067" y="11461"/>
                </a:lnTo>
                <a:lnTo>
                  <a:pt x="13164" y="11558"/>
                </a:lnTo>
                <a:lnTo>
                  <a:pt x="13383" y="11680"/>
                </a:lnTo>
                <a:lnTo>
                  <a:pt x="13554" y="11801"/>
                </a:lnTo>
                <a:lnTo>
                  <a:pt x="13651" y="11850"/>
                </a:lnTo>
                <a:lnTo>
                  <a:pt x="13748" y="11899"/>
                </a:lnTo>
                <a:lnTo>
                  <a:pt x="13578" y="12191"/>
                </a:lnTo>
                <a:lnTo>
                  <a:pt x="13359" y="12483"/>
                </a:lnTo>
                <a:lnTo>
                  <a:pt x="13164" y="12750"/>
                </a:lnTo>
                <a:lnTo>
                  <a:pt x="12921" y="13018"/>
                </a:lnTo>
                <a:lnTo>
                  <a:pt x="12629" y="13334"/>
                </a:lnTo>
                <a:lnTo>
                  <a:pt x="12337" y="13602"/>
                </a:lnTo>
                <a:lnTo>
                  <a:pt x="11996" y="13845"/>
                </a:lnTo>
                <a:lnTo>
                  <a:pt x="11656" y="14064"/>
                </a:lnTo>
                <a:lnTo>
                  <a:pt x="11558" y="13845"/>
                </a:lnTo>
                <a:lnTo>
                  <a:pt x="11437" y="13626"/>
                </a:lnTo>
                <a:lnTo>
                  <a:pt x="11266" y="13383"/>
                </a:lnTo>
                <a:lnTo>
                  <a:pt x="11169" y="13261"/>
                </a:lnTo>
                <a:lnTo>
                  <a:pt x="11047" y="13188"/>
                </a:lnTo>
                <a:lnTo>
                  <a:pt x="10974" y="13188"/>
                </a:lnTo>
                <a:lnTo>
                  <a:pt x="10926" y="13261"/>
                </a:lnTo>
                <a:lnTo>
                  <a:pt x="10901" y="13334"/>
                </a:lnTo>
                <a:lnTo>
                  <a:pt x="10901" y="13383"/>
                </a:lnTo>
                <a:lnTo>
                  <a:pt x="10926" y="13529"/>
                </a:lnTo>
                <a:lnTo>
                  <a:pt x="11047" y="13772"/>
                </a:lnTo>
                <a:lnTo>
                  <a:pt x="11266" y="14259"/>
                </a:lnTo>
                <a:lnTo>
                  <a:pt x="10926" y="14405"/>
                </a:lnTo>
                <a:lnTo>
                  <a:pt x="10561" y="14502"/>
                </a:lnTo>
                <a:lnTo>
                  <a:pt x="10220" y="14575"/>
                </a:lnTo>
                <a:lnTo>
                  <a:pt x="9879" y="14624"/>
                </a:lnTo>
                <a:lnTo>
                  <a:pt x="9198" y="14721"/>
                </a:lnTo>
                <a:lnTo>
                  <a:pt x="8857" y="14794"/>
                </a:lnTo>
                <a:lnTo>
                  <a:pt x="8663" y="14819"/>
                </a:lnTo>
                <a:lnTo>
                  <a:pt x="8517" y="14892"/>
                </a:lnTo>
                <a:lnTo>
                  <a:pt x="8249" y="14892"/>
                </a:lnTo>
                <a:lnTo>
                  <a:pt x="8249" y="14673"/>
                </a:lnTo>
                <a:lnTo>
                  <a:pt x="8273" y="14429"/>
                </a:lnTo>
                <a:lnTo>
                  <a:pt x="8273" y="14308"/>
                </a:lnTo>
                <a:lnTo>
                  <a:pt x="8249" y="14186"/>
                </a:lnTo>
                <a:lnTo>
                  <a:pt x="8225" y="14089"/>
                </a:lnTo>
                <a:lnTo>
                  <a:pt x="8152" y="13991"/>
                </a:lnTo>
                <a:lnTo>
                  <a:pt x="8127" y="13967"/>
                </a:lnTo>
                <a:lnTo>
                  <a:pt x="8030" y="13967"/>
                </a:lnTo>
                <a:lnTo>
                  <a:pt x="8006" y="13991"/>
                </a:lnTo>
                <a:lnTo>
                  <a:pt x="7933" y="14113"/>
                </a:lnTo>
                <a:lnTo>
                  <a:pt x="7884" y="14235"/>
                </a:lnTo>
                <a:lnTo>
                  <a:pt x="7860" y="14478"/>
                </a:lnTo>
                <a:lnTo>
                  <a:pt x="7835" y="14697"/>
                </a:lnTo>
                <a:lnTo>
                  <a:pt x="7860" y="14916"/>
                </a:lnTo>
                <a:lnTo>
                  <a:pt x="7373" y="14916"/>
                </a:lnTo>
                <a:lnTo>
                  <a:pt x="6911" y="14892"/>
                </a:lnTo>
                <a:lnTo>
                  <a:pt x="6448" y="14819"/>
                </a:lnTo>
                <a:lnTo>
                  <a:pt x="5986" y="14746"/>
                </a:lnTo>
                <a:lnTo>
                  <a:pt x="5694" y="14673"/>
                </a:lnTo>
                <a:lnTo>
                  <a:pt x="5402" y="14551"/>
                </a:lnTo>
                <a:lnTo>
                  <a:pt x="5135" y="14429"/>
                </a:lnTo>
                <a:lnTo>
                  <a:pt x="4891" y="14283"/>
                </a:lnTo>
                <a:lnTo>
                  <a:pt x="4940" y="14210"/>
                </a:lnTo>
                <a:lnTo>
                  <a:pt x="5208" y="13748"/>
                </a:lnTo>
                <a:lnTo>
                  <a:pt x="5329" y="13480"/>
                </a:lnTo>
                <a:lnTo>
                  <a:pt x="5378" y="13359"/>
                </a:lnTo>
                <a:lnTo>
                  <a:pt x="5402" y="13213"/>
                </a:lnTo>
                <a:lnTo>
                  <a:pt x="5402" y="13164"/>
                </a:lnTo>
                <a:lnTo>
                  <a:pt x="5378" y="13140"/>
                </a:lnTo>
                <a:lnTo>
                  <a:pt x="5305" y="13091"/>
                </a:lnTo>
                <a:lnTo>
                  <a:pt x="5232" y="13067"/>
                </a:lnTo>
                <a:lnTo>
                  <a:pt x="5135" y="13115"/>
                </a:lnTo>
                <a:lnTo>
                  <a:pt x="5062" y="13188"/>
                </a:lnTo>
                <a:lnTo>
                  <a:pt x="4989" y="13286"/>
                </a:lnTo>
                <a:lnTo>
                  <a:pt x="4867" y="13505"/>
                </a:lnTo>
                <a:lnTo>
                  <a:pt x="4575" y="13991"/>
                </a:lnTo>
                <a:lnTo>
                  <a:pt x="4551" y="14040"/>
                </a:lnTo>
                <a:lnTo>
                  <a:pt x="4137" y="13675"/>
                </a:lnTo>
                <a:lnTo>
                  <a:pt x="3748" y="13286"/>
                </a:lnTo>
                <a:lnTo>
                  <a:pt x="3407" y="12921"/>
                </a:lnTo>
                <a:lnTo>
                  <a:pt x="3091" y="12556"/>
                </a:lnTo>
                <a:lnTo>
                  <a:pt x="2799" y="12191"/>
                </a:lnTo>
                <a:lnTo>
                  <a:pt x="2531" y="11801"/>
                </a:lnTo>
                <a:lnTo>
                  <a:pt x="2774" y="11704"/>
                </a:lnTo>
                <a:lnTo>
                  <a:pt x="3042" y="11582"/>
                </a:lnTo>
                <a:lnTo>
                  <a:pt x="3285" y="11436"/>
                </a:lnTo>
                <a:lnTo>
                  <a:pt x="3358" y="11363"/>
                </a:lnTo>
                <a:lnTo>
                  <a:pt x="3358" y="11290"/>
                </a:lnTo>
                <a:lnTo>
                  <a:pt x="3334" y="11217"/>
                </a:lnTo>
                <a:lnTo>
                  <a:pt x="3310" y="11144"/>
                </a:lnTo>
                <a:lnTo>
                  <a:pt x="3237" y="11096"/>
                </a:lnTo>
                <a:lnTo>
                  <a:pt x="3164" y="11071"/>
                </a:lnTo>
                <a:lnTo>
                  <a:pt x="3066" y="11071"/>
                </a:lnTo>
                <a:lnTo>
                  <a:pt x="2993" y="11120"/>
                </a:lnTo>
                <a:lnTo>
                  <a:pt x="2799" y="11266"/>
                </a:lnTo>
                <a:lnTo>
                  <a:pt x="2580" y="11363"/>
                </a:lnTo>
                <a:lnTo>
                  <a:pt x="2312" y="11461"/>
                </a:lnTo>
                <a:lnTo>
                  <a:pt x="2117" y="11144"/>
                </a:lnTo>
                <a:lnTo>
                  <a:pt x="1947" y="10828"/>
                </a:lnTo>
                <a:lnTo>
                  <a:pt x="1777" y="10487"/>
                </a:lnTo>
                <a:lnTo>
                  <a:pt x="1631" y="10122"/>
                </a:lnTo>
                <a:lnTo>
                  <a:pt x="1509" y="9782"/>
                </a:lnTo>
                <a:lnTo>
                  <a:pt x="1412" y="9393"/>
                </a:lnTo>
                <a:lnTo>
                  <a:pt x="1363" y="9198"/>
                </a:lnTo>
                <a:lnTo>
                  <a:pt x="1363" y="8979"/>
                </a:lnTo>
                <a:lnTo>
                  <a:pt x="1387" y="8565"/>
                </a:lnTo>
                <a:lnTo>
                  <a:pt x="1412" y="8492"/>
                </a:lnTo>
                <a:lnTo>
                  <a:pt x="1558" y="8517"/>
                </a:lnTo>
                <a:lnTo>
                  <a:pt x="2190" y="8517"/>
                </a:lnTo>
                <a:lnTo>
                  <a:pt x="2288" y="8492"/>
                </a:lnTo>
                <a:lnTo>
                  <a:pt x="2361" y="8444"/>
                </a:lnTo>
                <a:lnTo>
                  <a:pt x="2409" y="8371"/>
                </a:lnTo>
                <a:lnTo>
                  <a:pt x="2409" y="8298"/>
                </a:lnTo>
                <a:lnTo>
                  <a:pt x="2409" y="8200"/>
                </a:lnTo>
                <a:lnTo>
                  <a:pt x="2361" y="8127"/>
                </a:lnTo>
                <a:lnTo>
                  <a:pt x="2288" y="8079"/>
                </a:lnTo>
                <a:lnTo>
                  <a:pt x="2190" y="8054"/>
                </a:lnTo>
                <a:lnTo>
                  <a:pt x="1971" y="8054"/>
                </a:lnTo>
                <a:lnTo>
                  <a:pt x="1752" y="8079"/>
                </a:lnTo>
                <a:lnTo>
                  <a:pt x="1509" y="8103"/>
                </a:lnTo>
                <a:lnTo>
                  <a:pt x="1606" y="7446"/>
                </a:lnTo>
                <a:lnTo>
                  <a:pt x="1704" y="6789"/>
                </a:lnTo>
                <a:lnTo>
                  <a:pt x="1801" y="6132"/>
                </a:lnTo>
                <a:lnTo>
                  <a:pt x="1898" y="5816"/>
                </a:lnTo>
                <a:lnTo>
                  <a:pt x="1996" y="5499"/>
                </a:lnTo>
                <a:lnTo>
                  <a:pt x="2117" y="5159"/>
                </a:lnTo>
                <a:lnTo>
                  <a:pt x="2288" y="5305"/>
                </a:lnTo>
                <a:lnTo>
                  <a:pt x="2458" y="5426"/>
                </a:lnTo>
                <a:lnTo>
                  <a:pt x="2701" y="5597"/>
                </a:lnTo>
                <a:lnTo>
                  <a:pt x="2823" y="5645"/>
                </a:lnTo>
                <a:lnTo>
                  <a:pt x="2945" y="5694"/>
                </a:lnTo>
                <a:lnTo>
                  <a:pt x="3066" y="5694"/>
                </a:lnTo>
                <a:lnTo>
                  <a:pt x="3139" y="5670"/>
                </a:lnTo>
                <a:lnTo>
                  <a:pt x="3212" y="5597"/>
                </a:lnTo>
                <a:lnTo>
                  <a:pt x="3237" y="5524"/>
                </a:lnTo>
                <a:lnTo>
                  <a:pt x="3237" y="5451"/>
                </a:lnTo>
                <a:lnTo>
                  <a:pt x="3237" y="5353"/>
                </a:lnTo>
                <a:lnTo>
                  <a:pt x="3164" y="5280"/>
                </a:lnTo>
                <a:lnTo>
                  <a:pt x="3091" y="5232"/>
                </a:lnTo>
                <a:lnTo>
                  <a:pt x="2872" y="5134"/>
                </a:lnTo>
                <a:lnTo>
                  <a:pt x="2677" y="5037"/>
                </a:lnTo>
                <a:lnTo>
                  <a:pt x="2482" y="4915"/>
                </a:lnTo>
                <a:lnTo>
                  <a:pt x="2288" y="4842"/>
                </a:lnTo>
                <a:lnTo>
                  <a:pt x="2555" y="4429"/>
                </a:lnTo>
                <a:lnTo>
                  <a:pt x="2847" y="4039"/>
                </a:lnTo>
                <a:lnTo>
                  <a:pt x="3188" y="3674"/>
                </a:lnTo>
                <a:lnTo>
                  <a:pt x="3529" y="3334"/>
                </a:lnTo>
                <a:lnTo>
                  <a:pt x="3796" y="3090"/>
                </a:lnTo>
                <a:lnTo>
                  <a:pt x="4088" y="2896"/>
                </a:lnTo>
                <a:lnTo>
                  <a:pt x="4380" y="2701"/>
                </a:lnTo>
                <a:lnTo>
                  <a:pt x="4697" y="2506"/>
                </a:lnTo>
                <a:lnTo>
                  <a:pt x="4770" y="2677"/>
                </a:lnTo>
                <a:lnTo>
                  <a:pt x="4867" y="2847"/>
                </a:lnTo>
                <a:lnTo>
                  <a:pt x="4989" y="3090"/>
                </a:lnTo>
                <a:lnTo>
                  <a:pt x="5062" y="3188"/>
                </a:lnTo>
                <a:lnTo>
                  <a:pt x="5159" y="3285"/>
                </a:lnTo>
                <a:lnTo>
                  <a:pt x="5232" y="3334"/>
                </a:lnTo>
                <a:lnTo>
                  <a:pt x="5329" y="3334"/>
                </a:lnTo>
                <a:lnTo>
                  <a:pt x="5402" y="3309"/>
                </a:lnTo>
                <a:lnTo>
                  <a:pt x="5475" y="3261"/>
                </a:lnTo>
                <a:lnTo>
                  <a:pt x="5524" y="3188"/>
                </a:lnTo>
                <a:lnTo>
                  <a:pt x="5548" y="3115"/>
                </a:lnTo>
                <a:lnTo>
                  <a:pt x="5524" y="3042"/>
                </a:lnTo>
                <a:lnTo>
                  <a:pt x="5475" y="2969"/>
                </a:lnTo>
                <a:lnTo>
                  <a:pt x="5402" y="2920"/>
                </a:lnTo>
                <a:lnTo>
                  <a:pt x="5354" y="2847"/>
                </a:lnTo>
                <a:lnTo>
                  <a:pt x="5232" y="2677"/>
                </a:lnTo>
                <a:lnTo>
                  <a:pt x="5135" y="2506"/>
                </a:lnTo>
                <a:lnTo>
                  <a:pt x="5013" y="2360"/>
                </a:lnTo>
                <a:lnTo>
                  <a:pt x="5402" y="2166"/>
                </a:lnTo>
                <a:lnTo>
                  <a:pt x="5792" y="2020"/>
                </a:lnTo>
                <a:lnTo>
                  <a:pt x="6084" y="1922"/>
                </a:lnTo>
                <a:lnTo>
                  <a:pt x="6375" y="1849"/>
                </a:lnTo>
                <a:lnTo>
                  <a:pt x="6984" y="1728"/>
                </a:lnTo>
                <a:lnTo>
                  <a:pt x="7178" y="1703"/>
                </a:lnTo>
                <a:lnTo>
                  <a:pt x="7397" y="1679"/>
                </a:lnTo>
                <a:lnTo>
                  <a:pt x="7616" y="1679"/>
                </a:lnTo>
                <a:lnTo>
                  <a:pt x="7835" y="1655"/>
                </a:lnTo>
                <a:lnTo>
                  <a:pt x="7835" y="1825"/>
                </a:lnTo>
                <a:lnTo>
                  <a:pt x="7835" y="1995"/>
                </a:lnTo>
                <a:lnTo>
                  <a:pt x="7835" y="2287"/>
                </a:lnTo>
                <a:lnTo>
                  <a:pt x="7884" y="2579"/>
                </a:lnTo>
                <a:lnTo>
                  <a:pt x="7908" y="2652"/>
                </a:lnTo>
                <a:lnTo>
                  <a:pt x="7957" y="2701"/>
                </a:lnTo>
                <a:lnTo>
                  <a:pt x="8030" y="2725"/>
                </a:lnTo>
                <a:lnTo>
                  <a:pt x="8127" y="2750"/>
                </a:lnTo>
                <a:lnTo>
                  <a:pt x="8200" y="2725"/>
                </a:lnTo>
                <a:lnTo>
                  <a:pt x="8273" y="2677"/>
                </a:lnTo>
                <a:lnTo>
                  <a:pt x="8322" y="2604"/>
                </a:lnTo>
                <a:lnTo>
                  <a:pt x="8322" y="2506"/>
                </a:lnTo>
                <a:lnTo>
                  <a:pt x="8273" y="1995"/>
                </a:lnTo>
                <a:lnTo>
                  <a:pt x="8273" y="1776"/>
                </a:lnTo>
                <a:lnTo>
                  <a:pt x="8249" y="1655"/>
                </a:lnTo>
                <a:lnTo>
                  <a:pt x="8225" y="1533"/>
                </a:lnTo>
                <a:lnTo>
                  <a:pt x="8444" y="1509"/>
                </a:lnTo>
                <a:close/>
                <a:moveTo>
                  <a:pt x="4575" y="14624"/>
                </a:moveTo>
                <a:lnTo>
                  <a:pt x="4794" y="14746"/>
                </a:lnTo>
                <a:lnTo>
                  <a:pt x="4672" y="14892"/>
                </a:lnTo>
                <a:lnTo>
                  <a:pt x="4526" y="15086"/>
                </a:lnTo>
                <a:lnTo>
                  <a:pt x="4502" y="15135"/>
                </a:lnTo>
                <a:lnTo>
                  <a:pt x="4283" y="14989"/>
                </a:lnTo>
                <a:lnTo>
                  <a:pt x="4380" y="14867"/>
                </a:lnTo>
                <a:lnTo>
                  <a:pt x="4478" y="14746"/>
                </a:lnTo>
                <a:lnTo>
                  <a:pt x="4575" y="14624"/>
                </a:lnTo>
                <a:close/>
                <a:moveTo>
                  <a:pt x="11996" y="14405"/>
                </a:moveTo>
                <a:lnTo>
                  <a:pt x="12045" y="14575"/>
                </a:lnTo>
                <a:lnTo>
                  <a:pt x="12118" y="14770"/>
                </a:lnTo>
                <a:lnTo>
                  <a:pt x="12167" y="14940"/>
                </a:lnTo>
                <a:lnTo>
                  <a:pt x="12191" y="14989"/>
                </a:lnTo>
                <a:lnTo>
                  <a:pt x="11850" y="15184"/>
                </a:lnTo>
                <a:lnTo>
                  <a:pt x="11826" y="15086"/>
                </a:lnTo>
                <a:lnTo>
                  <a:pt x="11777" y="14989"/>
                </a:lnTo>
                <a:lnTo>
                  <a:pt x="11656" y="14819"/>
                </a:lnTo>
                <a:lnTo>
                  <a:pt x="11534" y="14648"/>
                </a:lnTo>
                <a:lnTo>
                  <a:pt x="11777" y="14527"/>
                </a:lnTo>
                <a:lnTo>
                  <a:pt x="11996" y="14405"/>
                </a:lnTo>
                <a:close/>
                <a:moveTo>
                  <a:pt x="11339" y="14746"/>
                </a:moveTo>
                <a:lnTo>
                  <a:pt x="11364" y="14892"/>
                </a:lnTo>
                <a:lnTo>
                  <a:pt x="11437" y="15111"/>
                </a:lnTo>
                <a:lnTo>
                  <a:pt x="11558" y="15330"/>
                </a:lnTo>
                <a:lnTo>
                  <a:pt x="11169" y="15500"/>
                </a:lnTo>
                <a:lnTo>
                  <a:pt x="11193" y="15451"/>
                </a:lnTo>
                <a:lnTo>
                  <a:pt x="11169" y="15378"/>
                </a:lnTo>
                <a:lnTo>
                  <a:pt x="10901" y="15086"/>
                </a:lnTo>
                <a:lnTo>
                  <a:pt x="10804" y="14916"/>
                </a:lnTo>
                <a:lnTo>
                  <a:pt x="11023" y="14843"/>
                </a:lnTo>
                <a:lnTo>
                  <a:pt x="11339" y="14746"/>
                </a:lnTo>
                <a:close/>
                <a:moveTo>
                  <a:pt x="5135" y="14916"/>
                </a:moveTo>
                <a:lnTo>
                  <a:pt x="5548" y="15086"/>
                </a:lnTo>
                <a:lnTo>
                  <a:pt x="5402" y="15232"/>
                </a:lnTo>
                <a:lnTo>
                  <a:pt x="5281" y="15403"/>
                </a:lnTo>
                <a:lnTo>
                  <a:pt x="5232" y="15500"/>
                </a:lnTo>
                <a:lnTo>
                  <a:pt x="5208" y="15573"/>
                </a:lnTo>
                <a:lnTo>
                  <a:pt x="5208" y="15646"/>
                </a:lnTo>
                <a:lnTo>
                  <a:pt x="5183" y="15646"/>
                </a:lnTo>
                <a:lnTo>
                  <a:pt x="5086" y="15597"/>
                </a:lnTo>
                <a:lnTo>
                  <a:pt x="4989" y="15549"/>
                </a:lnTo>
                <a:lnTo>
                  <a:pt x="4818" y="15427"/>
                </a:lnTo>
                <a:lnTo>
                  <a:pt x="4891" y="15305"/>
                </a:lnTo>
                <a:lnTo>
                  <a:pt x="4964" y="15208"/>
                </a:lnTo>
                <a:lnTo>
                  <a:pt x="5086" y="15013"/>
                </a:lnTo>
                <a:lnTo>
                  <a:pt x="5086" y="14965"/>
                </a:lnTo>
                <a:lnTo>
                  <a:pt x="5110" y="14965"/>
                </a:lnTo>
                <a:lnTo>
                  <a:pt x="5110" y="14940"/>
                </a:lnTo>
                <a:lnTo>
                  <a:pt x="5135" y="14916"/>
                </a:lnTo>
                <a:close/>
                <a:moveTo>
                  <a:pt x="10561" y="14965"/>
                </a:moveTo>
                <a:lnTo>
                  <a:pt x="10609" y="15135"/>
                </a:lnTo>
                <a:lnTo>
                  <a:pt x="10707" y="15305"/>
                </a:lnTo>
                <a:lnTo>
                  <a:pt x="10804" y="15451"/>
                </a:lnTo>
                <a:lnTo>
                  <a:pt x="10926" y="15573"/>
                </a:lnTo>
                <a:lnTo>
                  <a:pt x="10950" y="15597"/>
                </a:lnTo>
                <a:lnTo>
                  <a:pt x="10877" y="15622"/>
                </a:lnTo>
                <a:lnTo>
                  <a:pt x="10609" y="15719"/>
                </a:lnTo>
                <a:lnTo>
                  <a:pt x="10585" y="15670"/>
                </a:lnTo>
                <a:lnTo>
                  <a:pt x="10512" y="15476"/>
                </a:lnTo>
                <a:lnTo>
                  <a:pt x="10415" y="15305"/>
                </a:lnTo>
                <a:lnTo>
                  <a:pt x="10342" y="15184"/>
                </a:lnTo>
                <a:lnTo>
                  <a:pt x="10293" y="15038"/>
                </a:lnTo>
                <a:lnTo>
                  <a:pt x="10561" y="14965"/>
                </a:lnTo>
                <a:close/>
                <a:moveTo>
                  <a:pt x="5913" y="15184"/>
                </a:moveTo>
                <a:lnTo>
                  <a:pt x="6327" y="15257"/>
                </a:lnTo>
                <a:lnTo>
                  <a:pt x="6181" y="15403"/>
                </a:lnTo>
                <a:lnTo>
                  <a:pt x="6084" y="15500"/>
                </a:lnTo>
                <a:lnTo>
                  <a:pt x="5986" y="15597"/>
                </a:lnTo>
                <a:lnTo>
                  <a:pt x="5913" y="15743"/>
                </a:lnTo>
                <a:lnTo>
                  <a:pt x="5889" y="15792"/>
                </a:lnTo>
                <a:lnTo>
                  <a:pt x="5865" y="15865"/>
                </a:lnTo>
                <a:lnTo>
                  <a:pt x="5524" y="15768"/>
                </a:lnTo>
                <a:lnTo>
                  <a:pt x="5621" y="15622"/>
                </a:lnTo>
                <a:lnTo>
                  <a:pt x="5694" y="15476"/>
                </a:lnTo>
                <a:lnTo>
                  <a:pt x="5889" y="15208"/>
                </a:lnTo>
                <a:lnTo>
                  <a:pt x="5913" y="15184"/>
                </a:lnTo>
                <a:close/>
                <a:moveTo>
                  <a:pt x="10025" y="15062"/>
                </a:moveTo>
                <a:lnTo>
                  <a:pt x="10025" y="15159"/>
                </a:lnTo>
                <a:lnTo>
                  <a:pt x="10025" y="15232"/>
                </a:lnTo>
                <a:lnTo>
                  <a:pt x="10074" y="15427"/>
                </a:lnTo>
                <a:lnTo>
                  <a:pt x="10171" y="15597"/>
                </a:lnTo>
                <a:lnTo>
                  <a:pt x="10220" y="15768"/>
                </a:lnTo>
                <a:lnTo>
                  <a:pt x="10244" y="15816"/>
                </a:lnTo>
                <a:lnTo>
                  <a:pt x="9758" y="15914"/>
                </a:lnTo>
                <a:lnTo>
                  <a:pt x="9758" y="15841"/>
                </a:lnTo>
                <a:lnTo>
                  <a:pt x="9758" y="15743"/>
                </a:lnTo>
                <a:lnTo>
                  <a:pt x="9709" y="15597"/>
                </a:lnTo>
                <a:lnTo>
                  <a:pt x="9660" y="15354"/>
                </a:lnTo>
                <a:lnTo>
                  <a:pt x="9660" y="15135"/>
                </a:lnTo>
                <a:lnTo>
                  <a:pt x="10025" y="15062"/>
                </a:lnTo>
                <a:close/>
                <a:moveTo>
                  <a:pt x="9466" y="15135"/>
                </a:moveTo>
                <a:lnTo>
                  <a:pt x="9441" y="15257"/>
                </a:lnTo>
                <a:lnTo>
                  <a:pt x="9417" y="15354"/>
                </a:lnTo>
                <a:lnTo>
                  <a:pt x="9417" y="15549"/>
                </a:lnTo>
                <a:lnTo>
                  <a:pt x="9417" y="15768"/>
                </a:lnTo>
                <a:lnTo>
                  <a:pt x="9441" y="15889"/>
                </a:lnTo>
                <a:lnTo>
                  <a:pt x="9490" y="15987"/>
                </a:lnTo>
                <a:lnTo>
                  <a:pt x="9441" y="15987"/>
                </a:lnTo>
                <a:lnTo>
                  <a:pt x="9247" y="16011"/>
                </a:lnTo>
                <a:lnTo>
                  <a:pt x="9222" y="15889"/>
                </a:lnTo>
                <a:lnTo>
                  <a:pt x="9198" y="15768"/>
                </a:lnTo>
                <a:lnTo>
                  <a:pt x="9125" y="15451"/>
                </a:lnTo>
                <a:lnTo>
                  <a:pt x="9125" y="15354"/>
                </a:lnTo>
                <a:lnTo>
                  <a:pt x="9076" y="15208"/>
                </a:lnTo>
                <a:lnTo>
                  <a:pt x="9441" y="15159"/>
                </a:lnTo>
                <a:lnTo>
                  <a:pt x="9466" y="15135"/>
                </a:lnTo>
                <a:close/>
                <a:moveTo>
                  <a:pt x="6594" y="15305"/>
                </a:moveTo>
                <a:lnTo>
                  <a:pt x="7032" y="15354"/>
                </a:lnTo>
                <a:lnTo>
                  <a:pt x="6984" y="15476"/>
                </a:lnTo>
                <a:lnTo>
                  <a:pt x="6935" y="15573"/>
                </a:lnTo>
                <a:lnTo>
                  <a:pt x="6886" y="15743"/>
                </a:lnTo>
                <a:lnTo>
                  <a:pt x="6813" y="15889"/>
                </a:lnTo>
                <a:lnTo>
                  <a:pt x="6765" y="15962"/>
                </a:lnTo>
                <a:lnTo>
                  <a:pt x="6740" y="16060"/>
                </a:lnTo>
                <a:lnTo>
                  <a:pt x="6254" y="15962"/>
                </a:lnTo>
                <a:lnTo>
                  <a:pt x="6351" y="15816"/>
                </a:lnTo>
                <a:lnTo>
                  <a:pt x="6448" y="15646"/>
                </a:lnTo>
                <a:lnTo>
                  <a:pt x="6521" y="15500"/>
                </a:lnTo>
                <a:lnTo>
                  <a:pt x="6570" y="15403"/>
                </a:lnTo>
                <a:lnTo>
                  <a:pt x="6594" y="15305"/>
                </a:lnTo>
                <a:close/>
                <a:moveTo>
                  <a:pt x="8249" y="15354"/>
                </a:moveTo>
                <a:lnTo>
                  <a:pt x="8225" y="15476"/>
                </a:lnTo>
                <a:lnTo>
                  <a:pt x="8200" y="15573"/>
                </a:lnTo>
                <a:lnTo>
                  <a:pt x="8200" y="15695"/>
                </a:lnTo>
                <a:lnTo>
                  <a:pt x="8200" y="15816"/>
                </a:lnTo>
                <a:lnTo>
                  <a:pt x="8273" y="16035"/>
                </a:lnTo>
                <a:lnTo>
                  <a:pt x="8127" y="16060"/>
                </a:lnTo>
                <a:lnTo>
                  <a:pt x="8103" y="16011"/>
                </a:lnTo>
                <a:lnTo>
                  <a:pt x="8079" y="15962"/>
                </a:lnTo>
                <a:lnTo>
                  <a:pt x="8054" y="15938"/>
                </a:lnTo>
                <a:lnTo>
                  <a:pt x="8054" y="15914"/>
                </a:lnTo>
                <a:lnTo>
                  <a:pt x="8054" y="15695"/>
                </a:lnTo>
                <a:lnTo>
                  <a:pt x="8079" y="15476"/>
                </a:lnTo>
                <a:lnTo>
                  <a:pt x="8079" y="15354"/>
                </a:lnTo>
                <a:close/>
                <a:moveTo>
                  <a:pt x="8930" y="15232"/>
                </a:moveTo>
                <a:lnTo>
                  <a:pt x="8906" y="15305"/>
                </a:lnTo>
                <a:lnTo>
                  <a:pt x="8882" y="15403"/>
                </a:lnTo>
                <a:lnTo>
                  <a:pt x="8857" y="15573"/>
                </a:lnTo>
                <a:lnTo>
                  <a:pt x="8857" y="15816"/>
                </a:lnTo>
                <a:lnTo>
                  <a:pt x="8882" y="15938"/>
                </a:lnTo>
                <a:lnTo>
                  <a:pt x="8930" y="16060"/>
                </a:lnTo>
                <a:lnTo>
                  <a:pt x="8638" y="16084"/>
                </a:lnTo>
                <a:lnTo>
                  <a:pt x="8638" y="16035"/>
                </a:lnTo>
                <a:lnTo>
                  <a:pt x="8638" y="15987"/>
                </a:lnTo>
                <a:lnTo>
                  <a:pt x="8565" y="15816"/>
                </a:lnTo>
                <a:lnTo>
                  <a:pt x="8517" y="15622"/>
                </a:lnTo>
                <a:lnTo>
                  <a:pt x="8541" y="15476"/>
                </a:lnTo>
                <a:lnTo>
                  <a:pt x="8541" y="15330"/>
                </a:lnTo>
                <a:lnTo>
                  <a:pt x="8614" y="15305"/>
                </a:lnTo>
                <a:lnTo>
                  <a:pt x="8663" y="15257"/>
                </a:lnTo>
                <a:lnTo>
                  <a:pt x="8930" y="15232"/>
                </a:lnTo>
                <a:close/>
                <a:moveTo>
                  <a:pt x="7738" y="15378"/>
                </a:moveTo>
                <a:lnTo>
                  <a:pt x="7689" y="15646"/>
                </a:lnTo>
                <a:lnTo>
                  <a:pt x="7665" y="15914"/>
                </a:lnTo>
                <a:lnTo>
                  <a:pt x="7689" y="16011"/>
                </a:lnTo>
                <a:lnTo>
                  <a:pt x="7714" y="16108"/>
                </a:lnTo>
                <a:lnTo>
                  <a:pt x="7446" y="16133"/>
                </a:lnTo>
                <a:lnTo>
                  <a:pt x="7178" y="16108"/>
                </a:lnTo>
                <a:lnTo>
                  <a:pt x="7203" y="16060"/>
                </a:lnTo>
                <a:lnTo>
                  <a:pt x="7276" y="15865"/>
                </a:lnTo>
                <a:lnTo>
                  <a:pt x="7349" y="15622"/>
                </a:lnTo>
                <a:lnTo>
                  <a:pt x="7397" y="15378"/>
                </a:lnTo>
                <a:close/>
                <a:moveTo>
                  <a:pt x="8419" y="0"/>
                </a:moveTo>
                <a:lnTo>
                  <a:pt x="8006" y="25"/>
                </a:lnTo>
                <a:lnTo>
                  <a:pt x="7592" y="98"/>
                </a:lnTo>
                <a:lnTo>
                  <a:pt x="7349" y="73"/>
                </a:lnTo>
                <a:lnTo>
                  <a:pt x="7130" y="98"/>
                </a:lnTo>
                <a:lnTo>
                  <a:pt x="6886" y="122"/>
                </a:lnTo>
                <a:lnTo>
                  <a:pt x="6667" y="171"/>
                </a:lnTo>
                <a:lnTo>
                  <a:pt x="6205" y="292"/>
                </a:lnTo>
                <a:lnTo>
                  <a:pt x="5816" y="414"/>
                </a:lnTo>
                <a:lnTo>
                  <a:pt x="5451" y="536"/>
                </a:lnTo>
                <a:lnTo>
                  <a:pt x="5110" y="682"/>
                </a:lnTo>
                <a:lnTo>
                  <a:pt x="4794" y="828"/>
                </a:lnTo>
                <a:lnTo>
                  <a:pt x="4478" y="998"/>
                </a:lnTo>
                <a:lnTo>
                  <a:pt x="3845" y="1363"/>
                </a:lnTo>
                <a:lnTo>
                  <a:pt x="3237" y="1776"/>
                </a:lnTo>
                <a:lnTo>
                  <a:pt x="2872" y="2020"/>
                </a:lnTo>
                <a:lnTo>
                  <a:pt x="2531" y="2287"/>
                </a:lnTo>
                <a:lnTo>
                  <a:pt x="2215" y="2579"/>
                </a:lnTo>
                <a:lnTo>
                  <a:pt x="1923" y="2871"/>
                </a:lnTo>
                <a:lnTo>
                  <a:pt x="1631" y="3212"/>
                </a:lnTo>
                <a:lnTo>
                  <a:pt x="1387" y="3528"/>
                </a:lnTo>
                <a:lnTo>
                  <a:pt x="1144" y="3893"/>
                </a:lnTo>
                <a:lnTo>
                  <a:pt x="949" y="4283"/>
                </a:lnTo>
                <a:lnTo>
                  <a:pt x="755" y="4648"/>
                </a:lnTo>
                <a:lnTo>
                  <a:pt x="609" y="5037"/>
                </a:lnTo>
                <a:lnTo>
                  <a:pt x="463" y="5426"/>
                </a:lnTo>
                <a:lnTo>
                  <a:pt x="341" y="5840"/>
                </a:lnTo>
                <a:lnTo>
                  <a:pt x="244" y="6254"/>
                </a:lnTo>
                <a:lnTo>
                  <a:pt x="146" y="6643"/>
                </a:lnTo>
                <a:lnTo>
                  <a:pt x="98" y="7057"/>
                </a:lnTo>
                <a:lnTo>
                  <a:pt x="49" y="7470"/>
                </a:lnTo>
                <a:lnTo>
                  <a:pt x="0" y="7908"/>
                </a:lnTo>
                <a:lnTo>
                  <a:pt x="0" y="8346"/>
                </a:lnTo>
                <a:lnTo>
                  <a:pt x="0" y="8784"/>
                </a:lnTo>
                <a:lnTo>
                  <a:pt x="25" y="9198"/>
                </a:lnTo>
                <a:lnTo>
                  <a:pt x="98" y="9636"/>
                </a:lnTo>
                <a:lnTo>
                  <a:pt x="171" y="10049"/>
                </a:lnTo>
                <a:lnTo>
                  <a:pt x="268" y="10487"/>
                </a:lnTo>
                <a:lnTo>
                  <a:pt x="390" y="10901"/>
                </a:lnTo>
                <a:lnTo>
                  <a:pt x="560" y="11315"/>
                </a:lnTo>
                <a:lnTo>
                  <a:pt x="730" y="11728"/>
                </a:lnTo>
                <a:lnTo>
                  <a:pt x="949" y="12118"/>
                </a:lnTo>
                <a:lnTo>
                  <a:pt x="1193" y="12507"/>
                </a:lnTo>
                <a:lnTo>
                  <a:pt x="1436" y="12896"/>
                </a:lnTo>
                <a:lnTo>
                  <a:pt x="1704" y="13261"/>
                </a:lnTo>
                <a:lnTo>
                  <a:pt x="2263" y="13967"/>
                </a:lnTo>
                <a:lnTo>
                  <a:pt x="2580" y="14308"/>
                </a:lnTo>
                <a:lnTo>
                  <a:pt x="2896" y="14624"/>
                </a:lnTo>
                <a:lnTo>
                  <a:pt x="3261" y="14892"/>
                </a:lnTo>
                <a:lnTo>
                  <a:pt x="3626" y="15159"/>
                </a:lnTo>
                <a:lnTo>
                  <a:pt x="4015" y="15403"/>
                </a:lnTo>
                <a:lnTo>
                  <a:pt x="4210" y="15524"/>
                </a:lnTo>
                <a:lnTo>
                  <a:pt x="4405" y="15670"/>
                </a:lnTo>
                <a:lnTo>
                  <a:pt x="4648" y="15889"/>
                </a:lnTo>
                <a:lnTo>
                  <a:pt x="4770" y="15987"/>
                </a:lnTo>
                <a:lnTo>
                  <a:pt x="4916" y="16060"/>
                </a:lnTo>
                <a:lnTo>
                  <a:pt x="5329" y="16230"/>
                </a:lnTo>
                <a:lnTo>
                  <a:pt x="5767" y="16352"/>
                </a:lnTo>
                <a:lnTo>
                  <a:pt x="6205" y="16473"/>
                </a:lnTo>
                <a:lnTo>
                  <a:pt x="6643" y="16571"/>
                </a:lnTo>
                <a:lnTo>
                  <a:pt x="7081" y="16619"/>
                </a:lnTo>
                <a:lnTo>
                  <a:pt x="7543" y="16619"/>
                </a:lnTo>
                <a:lnTo>
                  <a:pt x="7981" y="16595"/>
                </a:lnTo>
                <a:lnTo>
                  <a:pt x="8419" y="16522"/>
                </a:lnTo>
                <a:lnTo>
                  <a:pt x="8492" y="16498"/>
                </a:lnTo>
                <a:lnTo>
                  <a:pt x="8541" y="16449"/>
                </a:lnTo>
                <a:lnTo>
                  <a:pt x="8760" y="16498"/>
                </a:lnTo>
                <a:lnTo>
                  <a:pt x="8979" y="16498"/>
                </a:lnTo>
                <a:lnTo>
                  <a:pt x="9417" y="16425"/>
                </a:lnTo>
                <a:lnTo>
                  <a:pt x="9855" y="16352"/>
                </a:lnTo>
                <a:lnTo>
                  <a:pt x="10293" y="16254"/>
                </a:lnTo>
                <a:lnTo>
                  <a:pt x="10707" y="16133"/>
                </a:lnTo>
                <a:lnTo>
                  <a:pt x="11120" y="15987"/>
                </a:lnTo>
                <a:lnTo>
                  <a:pt x="11510" y="15841"/>
                </a:lnTo>
                <a:lnTo>
                  <a:pt x="11875" y="15670"/>
                </a:lnTo>
                <a:lnTo>
                  <a:pt x="12240" y="15476"/>
                </a:lnTo>
                <a:lnTo>
                  <a:pt x="12605" y="15257"/>
                </a:lnTo>
                <a:lnTo>
                  <a:pt x="12945" y="15013"/>
                </a:lnTo>
                <a:lnTo>
                  <a:pt x="13262" y="14770"/>
                </a:lnTo>
                <a:lnTo>
                  <a:pt x="13578" y="14502"/>
                </a:lnTo>
                <a:lnTo>
                  <a:pt x="13870" y="14235"/>
                </a:lnTo>
                <a:lnTo>
                  <a:pt x="14186" y="13918"/>
                </a:lnTo>
                <a:lnTo>
                  <a:pt x="14454" y="13626"/>
                </a:lnTo>
                <a:lnTo>
                  <a:pt x="14697" y="13286"/>
                </a:lnTo>
                <a:lnTo>
                  <a:pt x="14940" y="12945"/>
                </a:lnTo>
                <a:lnTo>
                  <a:pt x="15159" y="12580"/>
                </a:lnTo>
                <a:lnTo>
                  <a:pt x="15354" y="12215"/>
                </a:lnTo>
                <a:lnTo>
                  <a:pt x="15549" y="11850"/>
                </a:lnTo>
                <a:lnTo>
                  <a:pt x="15719" y="11461"/>
                </a:lnTo>
                <a:lnTo>
                  <a:pt x="15865" y="11071"/>
                </a:lnTo>
                <a:lnTo>
                  <a:pt x="16011" y="10658"/>
                </a:lnTo>
                <a:lnTo>
                  <a:pt x="16108" y="10244"/>
                </a:lnTo>
                <a:lnTo>
                  <a:pt x="16206" y="9806"/>
                </a:lnTo>
                <a:lnTo>
                  <a:pt x="16254" y="9514"/>
                </a:lnTo>
                <a:lnTo>
                  <a:pt x="16279" y="9198"/>
                </a:lnTo>
                <a:lnTo>
                  <a:pt x="16279" y="9028"/>
                </a:lnTo>
                <a:lnTo>
                  <a:pt x="16279" y="8882"/>
                </a:lnTo>
                <a:lnTo>
                  <a:pt x="16230" y="8736"/>
                </a:lnTo>
                <a:lnTo>
                  <a:pt x="16157" y="8614"/>
                </a:lnTo>
                <a:lnTo>
                  <a:pt x="16157" y="8298"/>
                </a:lnTo>
                <a:lnTo>
                  <a:pt x="16157" y="8079"/>
                </a:lnTo>
                <a:lnTo>
                  <a:pt x="16157" y="7860"/>
                </a:lnTo>
                <a:lnTo>
                  <a:pt x="16157" y="7641"/>
                </a:lnTo>
                <a:lnTo>
                  <a:pt x="16157" y="7422"/>
                </a:lnTo>
                <a:lnTo>
                  <a:pt x="16084" y="6935"/>
                </a:lnTo>
                <a:lnTo>
                  <a:pt x="15962" y="6448"/>
                </a:lnTo>
                <a:lnTo>
                  <a:pt x="15841" y="5962"/>
                </a:lnTo>
                <a:lnTo>
                  <a:pt x="15743" y="5499"/>
                </a:lnTo>
                <a:lnTo>
                  <a:pt x="15622" y="5061"/>
                </a:lnTo>
                <a:lnTo>
                  <a:pt x="15500" y="4648"/>
                </a:lnTo>
                <a:lnTo>
                  <a:pt x="15330" y="4234"/>
                </a:lnTo>
                <a:lnTo>
                  <a:pt x="15135" y="3845"/>
                </a:lnTo>
                <a:lnTo>
                  <a:pt x="14892" y="3480"/>
                </a:lnTo>
                <a:lnTo>
                  <a:pt x="14648" y="3139"/>
                </a:lnTo>
                <a:lnTo>
                  <a:pt x="14356" y="2798"/>
                </a:lnTo>
                <a:lnTo>
                  <a:pt x="14065" y="2458"/>
                </a:lnTo>
                <a:lnTo>
                  <a:pt x="13724" y="2166"/>
                </a:lnTo>
                <a:lnTo>
                  <a:pt x="13359" y="1874"/>
                </a:lnTo>
                <a:lnTo>
                  <a:pt x="12970" y="1606"/>
                </a:lnTo>
                <a:lnTo>
                  <a:pt x="12556" y="1363"/>
                </a:lnTo>
                <a:lnTo>
                  <a:pt x="12142" y="1144"/>
                </a:lnTo>
                <a:lnTo>
                  <a:pt x="11729" y="925"/>
                </a:lnTo>
                <a:lnTo>
                  <a:pt x="10877" y="560"/>
                </a:lnTo>
                <a:lnTo>
                  <a:pt x="10488" y="414"/>
                </a:lnTo>
                <a:lnTo>
                  <a:pt x="10098" y="292"/>
                </a:lnTo>
                <a:lnTo>
                  <a:pt x="9685" y="171"/>
                </a:lnTo>
                <a:lnTo>
                  <a:pt x="9271" y="73"/>
                </a:lnTo>
                <a:lnTo>
                  <a:pt x="8833" y="25"/>
                </a:lnTo>
                <a:lnTo>
                  <a:pt x="841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1" name="Google Shape;791;p41"/>
          <p:cNvSpPr/>
          <p:nvPr/>
        </p:nvSpPr>
        <p:spPr>
          <a:xfrm>
            <a:off x="1218180" y="1377244"/>
            <a:ext cx="307834" cy="381128"/>
          </a:xfrm>
          <a:custGeom>
            <a:rect b="b" l="l" r="r" t="t"/>
            <a:pathLst>
              <a:path extrusionOk="0" h="20878" w="16863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60" y="2093"/>
                </a:lnTo>
                <a:lnTo>
                  <a:pt x="1485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41" y="2798"/>
                </a:lnTo>
                <a:lnTo>
                  <a:pt x="901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39" y="2287"/>
                </a:lnTo>
                <a:lnTo>
                  <a:pt x="1436" y="2117"/>
                </a:lnTo>
                <a:lnTo>
                  <a:pt x="1460" y="2093"/>
                </a:lnTo>
                <a:lnTo>
                  <a:pt x="1436" y="2044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487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3237" y="803"/>
                </a:moveTo>
                <a:lnTo>
                  <a:pt x="13383" y="949"/>
                </a:lnTo>
                <a:lnTo>
                  <a:pt x="13651" y="1192"/>
                </a:lnTo>
                <a:lnTo>
                  <a:pt x="13943" y="1436"/>
                </a:lnTo>
                <a:lnTo>
                  <a:pt x="14210" y="1655"/>
                </a:lnTo>
                <a:lnTo>
                  <a:pt x="14454" y="1922"/>
                </a:lnTo>
                <a:lnTo>
                  <a:pt x="14697" y="2214"/>
                </a:lnTo>
                <a:lnTo>
                  <a:pt x="14965" y="2482"/>
                </a:lnTo>
                <a:lnTo>
                  <a:pt x="15500" y="3017"/>
                </a:lnTo>
                <a:lnTo>
                  <a:pt x="15646" y="3188"/>
                </a:lnTo>
                <a:lnTo>
                  <a:pt x="15792" y="3382"/>
                </a:lnTo>
                <a:lnTo>
                  <a:pt x="15938" y="3577"/>
                </a:lnTo>
                <a:lnTo>
                  <a:pt x="16084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1" y="3042"/>
                </a:lnTo>
                <a:lnTo>
                  <a:pt x="13188" y="2239"/>
                </a:lnTo>
                <a:lnTo>
                  <a:pt x="13188" y="1874"/>
                </a:lnTo>
                <a:lnTo>
                  <a:pt x="13188" y="1533"/>
                </a:lnTo>
                <a:lnTo>
                  <a:pt x="13237" y="803"/>
                </a:lnTo>
                <a:close/>
                <a:moveTo>
                  <a:pt x="1509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193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09" y="3163"/>
                </a:lnTo>
                <a:close/>
                <a:moveTo>
                  <a:pt x="1533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68" y="4745"/>
                </a:lnTo>
                <a:lnTo>
                  <a:pt x="828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03" y="4477"/>
                </a:lnTo>
                <a:lnTo>
                  <a:pt x="1095" y="4258"/>
                </a:lnTo>
                <a:lnTo>
                  <a:pt x="1533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17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487" y="6254"/>
                </a:lnTo>
                <a:lnTo>
                  <a:pt x="487" y="5499"/>
                </a:lnTo>
                <a:lnTo>
                  <a:pt x="633" y="5475"/>
                </a:lnTo>
                <a:lnTo>
                  <a:pt x="755" y="5426"/>
                </a:lnTo>
                <a:lnTo>
                  <a:pt x="998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68" y="6473"/>
                </a:lnTo>
                <a:lnTo>
                  <a:pt x="998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487" y="6448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6984" y="6205"/>
                </a:moveTo>
                <a:lnTo>
                  <a:pt x="6935" y="6229"/>
                </a:lnTo>
                <a:lnTo>
                  <a:pt x="6862" y="6278"/>
                </a:lnTo>
                <a:lnTo>
                  <a:pt x="6716" y="6424"/>
                </a:lnTo>
                <a:lnTo>
                  <a:pt x="6546" y="6594"/>
                </a:lnTo>
                <a:lnTo>
                  <a:pt x="6327" y="6740"/>
                </a:lnTo>
                <a:lnTo>
                  <a:pt x="6108" y="6862"/>
                </a:lnTo>
                <a:lnTo>
                  <a:pt x="5986" y="6911"/>
                </a:lnTo>
                <a:lnTo>
                  <a:pt x="5889" y="6935"/>
                </a:lnTo>
                <a:lnTo>
                  <a:pt x="5767" y="6935"/>
                </a:lnTo>
                <a:lnTo>
                  <a:pt x="5670" y="6911"/>
                </a:lnTo>
                <a:lnTo>
                  <a:pt x="5572" y="6886"/>
                </a:lnTo>
                <a:lnTo>
                  <a:pt x="5499" y="6838"/>
                </a:lnTo>
                <a:lnTo>
                  <a:pt x="5426" y="6740"/>
                </a:lnTo>
                <a:lnTo>
                  <a:pt x="5353" y="6619"/>
                </a:lnTo>
                <a:lnTo>
                  <a:pt x="5305" y="6546"/>
                </a:lnTo>
                <a:lnTo>
                  <a:pt x="5232" y="6521"/>
                </a:lnTo>
                <a:lnTo>
                  <a:pt x="5134" y="6521"/>
                </a:lnTo>
                <a:lnTo>
                  <a:pt x="5061" y="6546"/>
                </a:lnTo>
                <a:lnTo>
                  <a:pt x="4794" y="6716"/>
                </a:lnTo>
                <a:lnTo>
                  <a:pt x="4599" y="6813"/>
                </a:lnTo>
                <a:lnTo>
                  <a:pt x="4429" y="6911"/>
                </a:lnTo>
                <a:lnTo>
                  <a:pt x="4283" y="6959"/>
                </a:lnTo>
                <a:lnTo>
                  <a:pt x="4210" y="6959"/>
                </a:lnTo>
                <a:lnTo>
                  <a:pt x="4137" y="6935"/>
                </a:lnTo>
                <a:lnTo>
                  <a:pt x="4088" y="6911"/>
                </a:lnTo>
                <a:lnTo>
                  <a:pt x="4064" y="6838"/>
                </a:lnTo>
                <a:lnTo>
                  <a:pt x="4039" y="6765"/>
                </a:lnTo>
                <a:lnTo>
                  <a:pt x="4039" y="6667"/>
                </a:lnTo>
                <a:lnTo>
                  <a:pt x="4039" y="6619"/>
                </a:lnTo>
                <a:lnTo>
                  <a:pt x="4015" y="6594"/>
                </a:lnTo>
                <a:lnTo>
                  <a:pt x="3966" y="6570"/>
                </a:lnTo>
                <a:lnTo>
                  <a:pt x="3893" y="6570"/>
                </a:lnTo>
                <a:lnTo>
                  <a:pt x="3845" y="6643"/>
                </a:lnTo>
                <a:lnTo>
                  <a:pt x="3796" y="6862"/>
                </a:lnTo>
                <a:lnTo>
                  <a:pt x="3772" y="6959"/>
                </a:lnTo>
                <a:lnTo>
                  <a:pt x="3772" y="7057"/>
                </a:lnTo>
                <a:lnTo>
                  <a:pt x="3796" y="7154"/>
                </a:lnTo>
                <a:lnTo>
                  <a:pt x="3845" y="7251"/>
                </a:lnTo>
                <a:lnTo>
                  <a:pt x="3942" y="7300"/>
                </a:lnTo>
                <a:lnTo>
                  <a:pt x="4064" y="7349"/>
                </a:lnTo>
                <a:lnTo>
                  <a:pt x="4331" y="7349"/>
                </a:lnTo>
                <a:lnTo>
                  <a:pt x="4453" y="7324"/>
                </a:lnTo>
                <a:lnTo>
                  <a:pt x="4599" y="7276"/>
                </a:lnTo>
                <a:lnTo>
                  <a:pt x="4842" y="7154"/>
                </a:lnTo>
                <a:lnTo>
                  <a:pt x="5086" y="7008"/>
                </a:lnTo>
                <a:lnTo>
                  <a:pt x="5183" y="7130"/>
                </a:lnTo>
                <a:lnTo>
                  <a:pt x="5280" y="7203"/>
                </a:lnTo>
                <a:lnTo>
                  <a:pt x="5378" y="7276"/>
                </a:lnTo>
                <a:lnTo>
                  <a:pt x="5499" y="7324"/>
                </a:lnTo>
                <a:lnTo>
                  <a:pt x="5597" y="7349"/>
                </a:lnTo>
                <a:lnTo>
                  <a:pt x="5718" y="7349"/>
                </a:lnTo>
                <a:lnTo>
                  <a:pt x="5962" y="7324"/>
                </a:lnTo>
                <a:lnTo>
                  <a:pt x="6229" y="7251"/>
                </a:lnTo>
                <a:lnTo>
                  <a:pt x="6473" y="7130"/>
                </a:lnTo>
                <a:lnTo>
                  <a:pt x="6716" y="6984"/>
                </a:lnTo>
                <a:lnTo>
                  <a:pt x="6935" y="6813"/>
                </a:lnTo>
                <a:lnTo>
                  <a:pt x="7057" y="6959"/>
                </a:lnTo>
                <a:lnTo>
                  <a:pt x="7203" y="7081"/>
                </a:lnTo>
                <a:lnTo>
                  <a:pt x="7373" y="7154"/>
                </a:lnTo>
                <a:lnTo>
                  <a:pt x="7568" y="7203"/>
                </a:lnTo>
                <a:lnTo>
                  <a:pt x="7714" y="7227"/>
                </a:lnTo>
                <a:lnTo>
                  <a:pt x="7981" y="7227"/>
                </a:lnTo>
                <a:lnTo>
                  <a:pt x="8103" y="7178"/>
                </a:lnTo>
                <a:lnTo>
                  <a:pt x="8225" y="7130"/>
                </a:lnTo>
                <a:lnTo>
                  <a:pt x="8322" y="7057"/>
                </a:lnTo>
                <a:lnTo>
                  <a:pt x="8541" y="6911"/>
                </a:lnTo>
                <a:lnTo>
                  <a:pt x="8663" y="7057"/>
                </a:lnTo>
                <a:lnTo>
                  <a:pt x="8833" y="7154"/>
                </a:lnTo>
                <a:lnTo>
                  <a:pt x="9028" y="7203"/>
                </a:lnTo>
                <a:lnTo>
                  <a:pt x="9222" y="7227"/>
                </a:lnTo>
                <a:lnTo>
                  <a:pt x="9441" y="7203"/>
                </a:lnTo>
                <a:lnTo>
                  <a:pt x="9636" y="7154"/>
                </a:lnTo>
                <a:lnTo>
                  <a:pt x="9830" y="7057"/>
                </a:lnTo>
                <a:lnTo>
                  <a:pt x="10001" y="6935"/>
                </a:lnTo>
                <a:lnTo>
                  <a:pt x="10171" y="7057"/>
                </a:lnTo>
                <a:lnTo>
                  <a:pt x="10341" y="7154"/>
                </a:lnTo>
                <a:lnTo>
                  <a:pt x="10512" y="7227"/>
                </a:lnTo>
                <a:lnTo>
                  <a:pt x="10706" y="7276"/>
                </a:lnTo>
                <a:lnTo>
                  <a:pt x="10877" y="7276"/>
                </a:lnTo>
                <a:lnTo>
                  <a:pt x="11047" y="7251"/>
                </a:lnTo>
                <a:lnTo>
                  <a:pt x="11193" y="7203"/>
                </a:lnTo>
                <a:lnTo>
                  <a:pt x="11339" y="7105"/>
                </a:lnTo>
                <a:lnTo>
                  <a:pt x="11436" y="7203"/>
                </a:lnTo>
                <a:lnTo>
                  <a:pt x="11534" y="7276"/>
                </a:lnTo>
                <a:lnTo>
                  <a:pt x="11655" y="7349"/>
                </a:lnTo>
                <a:lnTo>
                  <a:pt x="11777" y="7397"/>
                </a:lnTo>
                <a:lnTo>
                  <a:pt x="11899" y="7422"/>
                </a:lnTo>
                <a:lnTo>
                  <a:pt x="12020" y="7422"/>
                </a:lnTo>
                <a:lnTo>
                  <a:pt x="12142" y="7397"/>
                </a:lnTo>
                <a:lnTo>
                  <a:pt x="12239" y="7349"/>
                </a:lnTo>
                <a:lnTo>
                  <a:pt x="12337" y="7300"/>
                </a:lnTo>
                <a:lnTo>
                  <a:pt x="12434" y="7203"/>
                </a:lnTo>
                <a:lnTo>
                  <a:pt x="12604" y="7032"/>
                </a:lnTo>
                <a:lnTo>
                  <a:pt x="12848" y="7178"/>
                </a:lnTo>
                <a:lnTo>
                  <a:pt x="12969" y="7251"/>
                </a:lnTo>
                <a:lnTo>
                  <a:pt x="13091" y="7300"/>
                </a:lnTo>
                <a:lnTo>
                  <a:pt x="13213" y="7324"/>
                </a:lnTo>
                <a:lnTo>
                  <a:pt x="13334" y="7324"/>
                </a:lnTo>
                <a:lnTo>
                  <a:pt x="13432" y="7300"/>
                </a:lnTo>
                <a:lnTo>
                  <a:pt x="13529" y="7227"/>
                </a:lnTo>
                <a:lnTo>
                  <a:pt x="13651" y="7324"/>
                </a:lnTo>
                <a:lnTo>
                  <a:pt x="13797" y="7373"/>
                </a:lnTo>
                <a:lnTo>
                  <a:pt x="13967" y="7397"/>
                </a:lnTo>
                <a:lnTo>
                  <a:pt x="14113" y="7373"/>
                </a:lnTo>
                <a:lnTo>
                  <a:pt x="14259" y="7349"/>
                </a:lnTo>
                <a:lnTo>
                  <a:pt x="14405" y="7251"/>
                </a:lnTo>
                <a:lnTo>
                  <a:pt x="14502" y="7154"/>
                </a:lnTo>
                <a:lnTo>
                  <a:pt x="14575" y="7008"/>
                </a:lnTo>
                <a:lnTo>
                  <a:pt x="14575" y="6959"/>
                </a:lnTo>
                <a:lnTo>
                  <a:pt x="14575" y="6935"/>
                </a:lnTo>
                <a:lnTo>
                  <a:pt x="14527" y="6911"/>
                </a:lnTo>
                <a:lnTo>
                  <a:pt x="14502" y="6911"/>
                </a:lnTo>
                <a:lnTo>
                  <a:pt x="14283" y="6959"/>
                </a:lnTo>
                <a:lnTo>
                  <a:pt x="14016" y="7032"/>
                </a:lnTo>
                <a:lnTo>
                  <a:pt x="13894" y="7032"/>
                </a:lnTo>
                <a:lnTo>
                  <a:pt x="13772" y="7008"/>
                </a:lnTo>
                <a:lnTo>
                  <a:pt x="13699" y="6959"/>
                </a:lnTo>
                <a:lnTo>
                  <a:pt x="13651" y="6911"/>
                </a:lnTo>
                <a:lnTo>
                  <a:pt x="13651" y="6862"/>
                </a:lnTo>
                <a:lnTo>
                  <a:pt x="13626" y="6789"/>
                </a:lnTo>
                <a:lnTo>
                  <a:pt x="13578" y="6740"/>
                </a:lnTo>
                <a:lnTo>
                  <a:pt x="13529" y="6692"/>
                </a:lnTo>
                <a:lnTo>
                  <a:pt x="13407" y="6692"/>
                </a:lnTo>
                <a:lnTo>
                  <a:pt x="13359" y="6716"/>
                </a:lnTo>
                <a:lnTo>
                  <a:pt x="13334" y="6789"/>
                </a:lnTo>
                <a:lnTo>
                  <a:pt x="13310" y="6862"/>
                </a:lnTo>
                <a:lnTo>
                  <a:pt x="13286" y="6911"/>
                </a:lnTo>
                <a:lnTo>
                  <a:pt x="13286" y="6959"/>
                </a:lnTo>
                <a:lnTo>
                  <a:pt x="13261" y="6984"/>
                </a:lnTo>
                <a:lnTo>
                  <a:pt x="13115" y="6984"/>
                </a:lnTo>
                <a:lnTo>
                  <a:pt x="13018" y="6935"/>
                </a:lnTo>
                <a:lnTo>
                  <a:pt x="12823" y="6789"/>
                </a:lnTo>
                <a:lnTo>
                  <a:pt x="12677" y="6667"/>
                </a:lnTo>
                <a:lnTo>
                  <a:pt x="12629" y="6643"/>
                </a:lnTo>
                <a:lnTo>
                  <a:pt x="12580" y="6619"/>
                </a:lnTo>
                <a:lnTo>
                  <a:pt x="12507" y="6619"/>
                </a:lnTo>
                <a:lnTo>
                  <a:pt x="12458" y="6667"/>
                </a:lnTo>
                <a:lnTo>
                  <a:pt x="12264" y="6886"/>
                </a:lnTo>
                <a:lnTo>
                  <a:pt x="12166" y="6959"/>
                </a:lnTo>
                <a:lnTo>
                  <a:pt x="12045" y="7032"/>
                </a:lnTo>
                <a:lnTo>
                  <a:pt x="11947" y="7057"/>
                </a:lnTo>
                <a:lnTo>
                  <a:pt x="11850" y="7032"/>
                </a:lnTo>
                <a:lnTo>
                  <a:pt x="11777" y="7008"/>
                </a:lnTo>
                <a:lnTo>
                  <a:pt x="11704" y="6911"/>
                </a:lnTo>
                <a:lnTo>
                  <a:pt x="11631" y="6813"/>
                </a:lnTo>
                <a:lnTo>
                  <a:pt x="11582" y="6667"/>
                </a:lnTo>
                <a:lnTo>
                  <a:pt x="11582" y="6594"/>
                </a:lnTo>
                <a:lnTo>
                  <a:pt x="11534" y="6521"/>
                </a:lnTo>
                <a:lnTo>
                  <a:pt x="11485" y="6497"/>
                </a:lnTo>
                <a:lnTo>
                  <a:pt x="11436" y="6473"/>
                </a:lnTo>
                <a:lnTo>
                  <a:pt x="11363" y="6473"/>
                </a:lnTo>
                <a:lnTo>
                  <a:pt x="11315" y="6497"/>
                </a:lnTo>
                <a:lnTo>
                  <a:pt x="11266" y="6546"/>
                </a:lnTo>
                <a:lnTo>
                  <a:pt x="11217" y="6619"/>
                </a:lnTo>
                <a:lnTo>
                  <a:pt x="11193" y="6716"/>
                </a:lnTo>
                <a:lnTo>
                  <a:pt x="11144" y="6789"/>
                </a:lnTo>
                <a:lnTo>
                  <a:pt x="11071" y="6838"/>
                </a:lnTo>
                <a:lnTo>
                  <a:pt x="11023" y="6886"/>
                </a:lnTo>
                <a:lnTo>
                  <a:pt x="10950" y="6911"/>
                </a:lnTo>
                <a:lnTo>
                  <a:pt x="10877" y="6911"/>
                </a:lnTo>
                <a:lnTo>
                  <a:pt x="10706" y="6886"/>
                </a:lnTo>
                <a:lnTo>
                  <a:pt x="10560" y="6838"/>
                </a:lnTo>
                <a:lnTo>
                  <a:pt x="10390" y="6740"/>
                </a:lnTo>
                <a:lnTo>
                  <a:pt x="10268" y="6643"/>
                </a:lnTo>
                <a:lnTo>
                  <a:pt x="10147" y="6521"/>
                </a:lnTo>
                <a:lnTo>
                  <a:pt x="10074" y="6473"/>
                </a:lnTo>
                <a:lnTo>
                  <a:pt x="10001" y="6448"/>
                </a:lnTo>
                <a:lnTo>
                  <a:pt x="9928" y="6473"/>
                </a:lnTo>
                <a:lnTo>
                  <a:pt x="9855" y="6521"/>
                </a:lnTo>
                <a:lnTo>
                  <a:pt x="9757" y="6619"/>
                </a:lnTo>
                <a:lnTo>
                  <a:pt x="9611" y="6716"/>
                </a:lnTo>
                <a:lnTo>
                  <a:pt x="9441" y="6789"/>
                </a:lnTo>
                <a:lnTo>
                  <a:pt x="9271" y="6838"/>
                </a:lnTo>
                <a:lnTo>
                  <a:pt x="9101" y="6838"/>
                </a:lnTo>
                <a:lnTo>
                  <a:pt x="9028" y="6813"/>
                </a:lnTo>
                <a:lnTo>
                  <a:pt x="8979" y="6789"/>
                </a:lnTo>
                <a:lnTo>
                  <a:pt x="8906" y="6740"/>
                </a:lnTo>
                <a:lnTo>
                  <a:pt x="8882" y="6667"/>
                </a:lnTo>
                <a:lnTo>
                  <a:pt x="8833" y="6594"/>
                </a:lnTo>
                <a:lnTo>
                  <a:pt x="8833" y="6497"/>
                </a:lnTo>
                <a:lnTo>
                  <a:pt x="8809" y="6424"/>
                </a:lnTo>
                <a:lnTo>
                  <a:pt x="8784" y="6375"/>
                </a:lnTo>
                <a:lnTo>
                  <a:pt x="8736" y="6327"/>
                </a:lnTo>
                <a:lnTo>
                  <a:pt x="8687" y="6302"/>
                </a:lnTo>
                <a:lnTo>
                  <a:pt x="8638" y="6278"/>
                </a:lnTo>
                <a:lnTo>
                  <a:pt x="8565" y="6278"/>
                </a:lnTo>
                <a:lnTo>
                  <a:pt x="8517" y="6302"/>
                </a:lnTo>
                <a:lnTo>
                  <a:pt x="8468" y="6351"/>
                </a:lnTo>
                <a:lnTo>
                  <a:pt x="8298" y="6546"/>
                </a:lnTo>
                <a:lnTo>
                  <a:pt x="8200" y="6643"/>
                </a:lnTo>
                <a:lnTo>
                  <a:pt x="8103" y="6740"/>
                </a:lnTo>
                <a:lnTo>
                  <a:pt x="7981" y="6789"/>
                </a:lnTo>
                <a:lnTo>
                  <a:pt x="7860" y="6813"/>
                </a:lnTo>
                <a:lnTo>
                  <a:pt x="7714" y="6813"/>
                </a:lnTo>
                <a:lnTo>
                  <a:pt x="7592" y="6789"/>
                </a:lnTo>
                <a:lnTo>
                  <a:pt x="7446" y="6740"/>
                </a:lnTo>
                <a:lnTo>
                  <a:pt x="7349" y="6667"/>
                </a:lnTo>
                <a:lnTo>
                  <a:pt x="7276" y="6546"/>
                </a:lnTo>
                <a:lnTo>
                  <a:pt x="7227" y="6424"/>
                </a:lnTo>
                <a:lnTo>
                  <a:pt x="7227" y="6375"/>
                </a:lnTo>
                <a:lnTo>
                  <a:pt x="7178" y="6302"/>
                </a:lnTo>
                <a:lnTo>
                  <a:pt x="7154" y="6278"/>
                </a:lnTo>
                <a:lnTo>
                  <a:pt x="7105" y="6229"/>
                </a:lnTo>
                <a:lnTo>
                  <a:pt x="7032" y="6205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44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55" y="7349"/>
                </a:lnTo>
                <a:lnTo>
                  <a:pt x="949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33" y="9222"/>
                </a:lnTo>
                <a:lnTo>
                  <a:pt x="584" y="8492"/>
                </a:lnTo>
                <a:lnTo>
                  <a:pt x="730" y="8444"/>
                </a:lnTo>
                <a:lnTo>
                  <a:pt x="852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0901" y="8638"/>
                </a:moveTo>
                <a:lnTo>
                  <a:pt x="10828" y="8687"/>
                </a:lnTo>
                <a:lnTo>
                  <a:pt x="10779" y="8736"/>
                </a:lnTo>
                <a:lnTo>
                  <a:pt x="10706" y="8857"/>
                </a:lnTo>
                <a:lnTo>
                  <a:pt x="10682" y="8979"/>
                </a:lnTo>
                <a:lnTo>
                  <a:pt x="10560" y="9076"/>
                </a:lnTo>
                <a:lnTo>
                  <a:pt x="10414" y="9149"/>
                </a:lnTo>
                <a:lnTo>
                  <a:pt x="10293" y="9173"/>
                </a:lnTo>
                <a:lnTo>
                  <a:pt x="10122" y="9173"/>
                </a:lnTo>
                <a:lnTo>
                  <a:pt x="10025" y="9149"/>
                </a:lnTo>
                <a:lnTo>
                  <a:pt x="9976" y="9125"/>
                </a:lnTo>
                <a:lnTo>
                  <a:pt x="9928" y="9076"/>
                </a:lnTo>
                <a:lnTo>
                  <a:pt x="9903" y="9028"/>
                </a:lnTo>
                <a:lnTo>
                  <a:pt x="9903" y="8930"/>
                </a:lnTo>
                <a:lnTo>
                  <a:pt x="9879" y="8857"/>
                </a:lnTo>
                <a:lnTo>
                  <a:pt x="9830" y="8809"/>
                </a:lnTo>
                <a:lnTo>
                  <a:pt x="9757" y="8760"/>
                </a:lnTo>
                <a:lnTo>
                  <a:pt x="9684" y="8760"/>
                </a:lnTo>
                <a:lnTo>
                  <a:pt x="9611" y="8784"/>
                </a:lnTo>
                <a:lnTo>
                  <a:pt x="9563" y="8833"/>
                </a:lnTo>
                <a:lnTo>
                  <a:pt x="9514" y="8906"/>
                </a:lnTo>
                <a:lnTo>
                  <a:pt x="9490" y="8955"/>
                </a:lnTo>
                <a:lnTo>
                  <a:pt x="9441" y="9003"/>
                </a:lnTo>
                <a:lnTo>
                  <a:pt x="9320" y="9052"/>
                </a:lnTo>
                <a:lnTo>
                  <a:pt x="9149" y="9101"/>
                </a:lnTo>
                <a:lnTo>
                  <a:pt x="8979" y="9125"/>
                </a:lnTo>
                <a:lnTo>
                  <a:pt x="8809" y="9101"/>
                </a:lnTo>
                <a:lnTo>
                  <a:pt x="8663" y="9076"/>
                </a:lnTo>
                <a:lnTo>
                  <a:pt x="8541" y="9003"/>
                </a:lnTo>
                <a:lnTo>
                  <a:pt x="8517" y="8955"/>
                </a:lnTo>
                <a:lnTo>
                  <a:pt x="8492" y="8906"/>
                </a:lnTo>
                <a:lnTo>
                  <a:pt x="8492" y="8833"/>
                </a:lnTo>
                <a:lnTo>
                  <a:pt x="8444" y="8784"/>
                </a:lnTo>
                <a:lnTo>
                  <a:pt x="8419" y="8736"/>
                </a:lnTo>
                <a:lnTo>
                  <a:pt x="8371" y="8711"/>
                </a:lnTo>
                <a:lnTo>
                  <a:pt x="8298" y="8687"/>
                </a:lnTo>
                <a:lnTo>
                  <a:pt x="8249" y="8687"/>
                </a:lnTo>
                <a:lnTo>
                  <a:pt x="8200" y="8711"/>
                </a:lnTo>
                <a:lnTo>
                  <a:pt x="8127" y="8736"/>
                </a:lnTo>
                <a:lnTo>
                  <a:pt x="8006" y="8906"/>
                </a:lnTo>
                <a:lnTo>
                  <a:pt x="7860" y="9052"/>
                </a:lnTo>
                <a:lnTo>
                  <a:pt x="7787" y="9125"/>
                </a:lnTo>
                <a:lnTo>
                  <a:pt x="7689" y="9173"/>
                </a:lnTo>
                <a:lnTo>
                  <a:pt x="7568" y="9222"/>
                </a:lnTo>
                <a:lnTo>
                  <a:pt x="7446" y="9246"/>
                </a:lnTo>
                <a:lnTo>
                  <a:pt x="7324" y="9246"/>
                </a:lnTo>
                <a:lnTo>
                  <a:pt x="7276" y="9222"/>
                </a:lnTo>
                <a:lnTo>
                  <a:pt x="7227" y="9198"/>
                </a:lnTo>
                <a:lnTo>
                  <a:pt x="7203" y="9149"/>
                </a:lnTo>
                <a:lnTo>
                  <a:pt x="7178" y="9076"/>
                </a:lnTo>
                <a:lnTo>
                  <a:pt x="7178" y="9003"/>
                </a:lnTo>
                <a:lnTo>
                  <a:pt x="7203" y="8930"/>
                </a:lnTo>
                <a:lnTo>
                  <a:pt x="7203" y="8833"/>
                </a:lnTo>
                <a:lnTo>
                  <a:pt x="7154" y="8760"/>
                </a:lnTo>
                <a:lnTo>
                  <a:pt x="7105" y="8687"/>
                </a:lnTo>
                <a:lnTo>
                  <a:pt x="7032" y="8663"/>
                </a:lnTo>
                <a:lnTo>
                  <a:pt x="6886" y="8663"/>
                </a:lnTo>
                <a:lnTo>
                  <a:pt x="6813" y="8711"/>
                </a:lnTo>
                <a:lnTo>
                  <a:pt x="6789" y="8809"/>
                </a:lnTo>
                <a:lnTo>
                  <a:pt x="6740" y="8906"/>
                </a:lnTo>
                <a:lnTo>
                  <a:pt x="6692" y="8979"/>
                </a:lnTo>
                <a:lnTo>
                  <a:pt x="6619" y="9076"/>
                </a:lnTo>
                <a:lnTo>
                  <a:pt x="6521" y="9125"/>
                </a:lnTo>
                <a:lnTo>
                  <a:pt x="6424" y="9173"/>
                </a:lnTo>
                <a:lnTo>
                  <a:pt x="6327" y="9222"/>
                </a:lnTo>
                <a:lnTo>
                  <a:pt x="6083" y="9271"/>
                </a:lnTo>
                <a:lnTo>
                  <a:pt x="5864" y="9246"/>
                </a:lnTo>
                <a:lnTo>
                  <a:pt x="5743" y="9222"/>
                </a:lnTo>
                <a:lnTo>
                  <a:pt x="5645" y="9198"/>
                </a:lnTo>
                <a:lnTo>
                  <a:pt x="5572" y="9125"/>
                </a:lnTo>
                <a:lnTo>
                  <a:pt x="5499" y="9052"/>
                </a:lnTo>
                <a:lnTo>
                  <a:pt x="5451" y="8979"/>
                </a:lnTo>
                <a:lnTo>
                  <a:pt x="5402" y="8882"/>
                </a:lnTo>
                <a:lnTo>
                  <a:pt x="5402" y="8833"/>
                </a:lnTo>
                <a:lnTo>
                  <a:pt x="5378" y="8784"/>
                </a:lnTo>
                <a:lnTo>
                  <a:pt x="5280" y="8736"/>
                </a:lnTo>
                <a:lnTo>
                  <a:pt x="5183" y="8711"/>
                </a:lnTo>
                <a:lnTo>
                  <a:pt x="5086" y="8736"/>
                </a:lnTo>
                <a:lnTo>
                  <a:pt x="4842" y="8906"/>
                </a:lnTo>
                <a:lnTo>
                  <a:pt x="4648" y="9028"/>
                </a:lnTo>
                <a:lnTo>
                  <a:pt x="4453" y="9149"/>
                </a:lnTo>
                <a:lnTo>
                  <a:pt x="4258" y="9222"/>
                </a:lnTo>
                <a:lnTo>
                  <a:pt x="4112" y="9222"/>
                </a:lnTo>
                <a:lnTo>
                  <a:pt x="4064" y="9198"/>
                </a:lnTo>
                <a:lnTo>
                  <a:pt x="4015" y="9149"/>
                </a:lnTo>
                <a:lnTo>
                  <a:pt x="3991" y="9076"/>
                </a:lnTo>
                <a:lnTo>
                  <a:pt x="4015" y="8955"/>
                </a:lnTo>
                <a:lnTo>
                  <a:pt x="4015" y="8906"/>
                </a:lnTo>
                <a:lnTo>
                  <a:pt x="3991" y="8857"/>
                </a:lnTo>
                <a:lnTo>
                  <a:pt x="3966" y="8833"/>
                </a:lnTo>
                <a:lnTo>
                  <a:pt x="3918" y="8809"/>
                </a:lnTo>
                <a:lnTo>
                  <a:pt x="3893" y="8784"/>
                </a:lnTo>
                <a:lnTo>
                  <a:pt x="3845" y="8809"/>
                </a:lnTo>
                <a:lnTo>
                  <a:pt x="3796" y="8809"/>
                </a:lnTo>
                <a:lnTo>
                  <a:pt x="3747" y="8857"/>
                </a:lnTo>
                <a:lnTo>
                  <a:pt x="3699" y="8979"/>
                </a:lnTo>
                <a:lnTo>
                  <a:pt x="3674" y="9101"/>
                </a:lnTo>
                <a:lnTo>
                  <a:pt x="3674" y="9222"/>
                </a:lnTo>
                <a:lnTo>
                  <a:pt x="3699" y="9319"/>
                </a:lnTo>
                <a:lnTo>
                  <a:pt x="3772" y="9417"/>
                </a:lnTo>
                <a:lnTo>
                  <a:pt x="3845" y="9514"/>
                </a:lnTo>
                <a:lnTo>
                  <a:pt x="3966" y="9587"/>
                </a:lnTo>
                <a:lnTo>
                  <a:pt x="4088" y="9636"/>
                </a:lnTo>
                <a:lnTo>
                  <a:pt x="4210" y="9660"/>
                </a:lnTo>
                <a:lnTo>
                  <a:pt x="4356" y="9636"/>
                </a:lnTo>
                <a:lnTo>
                  <a:pt x="4477" y="9611"/>
                </a:lnTo>
                <a:lnTo>
                  <a:pt x="4599" y="9563"/>
                </a:lnTo>
                <a:lnTo>
                  <a:pt x="4842" y="9417"/>
                </a:lnTo>
                <a:lnTo>
                  <a:pt x="5086" y="9246"/>
                </a:lnTo>
                <a:lnTo>
                  <a:pt x="5159" y="9344"/>
                </a:lnTo>
                <a:lnTo>
                  <a:pt x="5232" y="9441"/>
                </a:lnTo>
                <a:lnTo>
                  <a:pt x="5329" y="9514"/>
                </a:lnTo>
                <a:lnTo>
                  <a:pt x="5426" y="9563"/>
                </a:lnTo>
                <a:lnTo>
                  <a:pt x="5670" y="9660"/>
                </a:lnTo>
                <a:lnTo>
                  <a:pt x="5913" y="9684"/>
                </a:lnTo>
                <a:lnTo>
                  <a:pt x="6181" y="9684"/>
                </a:lnTo>
                <a:lnTo>
                  <a:pt x="6424" y="9636"/>
                </a:lnTo>
                <a:lnTo>
                  <a:pt x="6667" y="9538"/>
                </a:lnTo>
                <a:lnTo>
                  <a:pt x="6886" y="9392"/>
                </a:lnTo>
                <a:lnTo>
                  <a:pt x="6984" y="9490"/>
                </a:lnTo>
                <a:lnTo>
                  <a:pt x="7081" y="9563"/>
                </a:lnTo>
                <a:lnTo>
                  <a:pt x="7227" y="9636"/>
                </a:lnTo>
                <a:lnTo>
                  <a:pt x="7373" y="9684"/>
                </a:lnTo>
                <a:lnTo>
                  <a:pt x="7519" y="9709"/>
                </a:lnTo>
                <a:lnTo>
                  <a:pt x="7641" y="9684"/>
                </a:lnTo>
                <a:lnTo>
                  <a:pt x="7762" y="9660"/>
                </a:lnTo>
                <a:lnTo>
                  <a:pt x="7884" y="9611"/>
                </a:lnTo>
                <a:lnTo>
                  <a:pt x="7981" y="9538"/>
                </a:lnTo>
                <a:lnTo>
                  <a:pt x="8079" y="9465"/>
                </a:lnTo>
                <a:lnTo>
                  <a:pt x="8249" y="9271"/>
                </a:lnTo>
                <a:lnTo>
                  <a:pt x="8371" y="9368"/>
                </a:lnTo>
                <a:lnTo>
                  <a:pt x="8541" y="9465"/>
                </a:lnTo>
                <a:lnTo>
                  <a:pt x="8711" y="9514"/>
                </a:lnTo>
                <a:lnTo>
                  <a:pt x="8906" y="9538"/>
                </a:lnTo>
                <a:lnTo>
                  <a:pt x="9101" y="9538"/>
                </a:lnTo>
                <a:lnTo>
                  <a:pt x="9271" y="9514"/>
                </a:lnTo>
                <a:lnTo>
                  <a:pt x="9466" y="9441"/>
                </a:lnTo>
                <a:lnTo>
                  <a:pt x="9611" y="9368"/>
                </a:lnTo>
                <a:lnTo>
                  <a:pt x="9733" y="9465"/>
                </a:lnTo>
                <a:lnTo>
                  <a:pt x="9855" y="9514"/>
                </a:lnTo>
                <a:lnTo>
                  <a:pt x="10025" y="9563"/>
                </a:lnTo>
                <a:lnTo>
                  <a:pt x="10195" y="9563"/>
                </a:lnTo>
                <a:lnTo>
                  <a:pt x="10366" y="9538"/>
                </a:lnTo>
                <a:lnTo>
                  <a:pt x="10560" y="9490"/>
                </a:lnTo>
                <a:lnTo>
                  <a:pt x="10706" y="9417"/>
                </a:lnTo>
                <a:lnTo>
                  <a:pt x="10852" y="9319"/>
                </a:lnTo>
                <a:lnTo>
                  <a:pt x="10974" y="9392"/>
                </a:lnTo>
                <a:lnTo>
                  <a:pt x="11096" y="9441"/>
                </a:lnTo>
                <a:lnTo>
                  <a:pt x="11242" y="9465"/>
                </a:lnTo>
                <a:lnTo>
                  <a:pt x="11363" y="9490"/>
                </a:lnTo>
                <a:lnTo>
                  <a:pt x="11509" y="9490"/>
                </a:lnTo>
                <a:lnTo>
                  <a:pt x="11655" y="9465"/>
                </a:lnTo>
                <a:lnTo>
                  <a:pt x="11801" y="9417"/>
                </a:lnTo>
                <a:lnTo>
                  <a:pt x="11923" y="9344"/>
                </a:lnTo>
                <a:lnTo>
                  <a:pt x="12020" y="9441"/>
                </a:lnTo>
                <a:lnTo>
                  <a:pt x="12142" y="9490"/>
                </a:lnTo>
                <a:lnTo>
                  <a:pt x="12434" y="9490"/>
                </a:lnTo>
                <a:lnTo>
                  <a:pt x="12580" y="9441"/>
                </a:lnTo>
                <a:lnTo>
                  <a:pt x="12750" y="9392"/>
                </a:lnTo>
                <a:lnTo>
                  <a:pt x="12896" y="9319"/>
                </a:lnTo>
                <a:lnTo>
                  <a:pt x="13042" y="9222"/>
                </a:lnTo>
                <a:lnTo>
                  <a:pt x="13091" y="9295"/>
                </a:lnTo>
                <a:lnTo>
                  <a:pt x="13164" y="9344"/>
                </a:lnTo>
                <a:lnTo>
                  <a:pt x="13310" y="9417"/>
                </a:lnTo>
                <a:lnTo>
                  <a:pt x="13480" y="9441"/>
                </a:lnTo>
                <a:lnTo>
                  <a:pt x="13675" y="9441"/>
                </a:lnTo>
                <a:lnTo>
                  <a:pt x="13870" y="9392"/>
                </a:lnTo>
                <a:lnTo>
                  <a:pt x="14064" y="9319"/>
                </a:lnTo>
                <a:lnTo>
                  <a:pt x="14259" y="9246"/>
                </a:lnTo>
                <a:lnTo>
                  <a:pt x="14405" y="9149"/>
                </a:lnTo>
                <a:lnTo>
                  <a:pt x="14478" y="9101"/>
                </a:lnTo>
                <a:lnTo>
                  <a:pt x="14502" y="9028"/>
                </a:lnTo>
                <a:lnTo>
                  <a:pt x="14478" y="8955"/>
                </a:lnTo>
                <a:lnTo>
                  <a:pt x="14454" y="8882"/>
                </a:lnTo>
                <a:lnTo>
                  <a:pt x="14429" y="8833"/>
                </a:lnTo>
                <a:lnTo>
                  <a:pt x="14356" y="8809"/>
                </a:lnTo>
                <a:lnTo>
                  <a:pt x="14308" y="8809"/>
                </a:lnTo>
                <a:lnTo>
                  <a:pt x="14235" y="8833"/>
                </a:lnTo>
                <a:lnTo>
                  <a:pt x="14016" y="8955"/>
                </a:lnTo>
                <a:lnTo>
                  <a:pt x="13845" y="9028"/>
                </a:lnTo>
                <a:lnTo>
                  <a:pt x="13675" y="9076"/>
                </a:lnTo>
                <a:lnTo>
                  <a:pt x="13529" y="9101"/>
                </a:lnTo>
                <a:lnTo>
                  <a:pt x="13407" y="9101"/>
                </a:lnTo>
                <a:lnTo>
                  <a:pt x="13359" y="9076"/>
                </a:lnTo>
                <a:lnTo>
                  <a:pt x="13334" y="9028"/>
                </a:lnTo>
                <a:lnTo>
                  <a:pt x="13310" y="8979"/>
                </a:lnTo>
                <a:lnTo>
                  <a:pt x="13310" y="8906"/>
                </a:lnTo>
                <a:lnTo>
                  <a:pt x="13310" y="8857"/>
                </a:lnTo>
                <a:lnTo>
                  <a:pt x="13286" y="8784"/>
                </a:lnTo>
                <a:lnTo>
                  <a:pt x="13261" y="8736"/>
                </a:lnTo>
                <a:lnTo>
                  <a:pt x="13213" y="8711"/>
                </a:lnTo>
                <a:lnTo>
                  <a:pt x="13091" y="8711"/>
                </a:lnTo>
                <a:lnTo>
                  <a:pt x="13042" y="8736"/>
                </a:lnTo>
                <a:lnTo>
                  <a:pt x="13018" y="8784"/>
                </a:lnTo>
                <a:lnTo>
                  <a:pt x="12945" y="8882"/>
                </a:lnTo>
                <a:lnTo>
                  <a:pt x="12823" y="8979"/>
                </a:lnTo>
                <a:lnTo>
                  <a:pt x="12653" y="9076"/>
                </a:lnTo>
                <a:lnTo>
                  <a:pt x="12507" y="9149"/>
                </a:lnTo>
                <a:lnTo>
                  <a:pt x="12361" y="9198"/>
                </a:lnTo>
                <a:lnTo>
                  <a:pt x="12312" y="9198"/>
                </a:lnTo>
                <a:lnTo>
                  <a:pt x="12264" y="9173"/>
                </a:lnTo>
                <a:lnTo>
                  <a:pt x="12215" y="9149"/>
                </a:lnTo>
                <a:lnTo>
                  <a:pt x="12191" y="9101"/>
                </a:lnTo>
                <a:lnTo>
                  <a:pt x="12191" y="9028"/>
                </a:lnTo>
                <a:lnTo>
                  <a:pt x="12215" y="8930"/>
                </a:lnTo>
                <a:lnTo>
                  <a:pt x="12215" y="8857"/>
                </a:lnTo>
                <a:lnTo>
                  <a:pt x="12191" y="8809"/>
                </a:lnTo>
                <a:lnTo>
                  <a:pt x="12142" y="8760"/>
                </a:lnTo>
                <a:lnTo>
                  <a:pt x="12093" y="8736"/>
                </a:lnTo>
                <a:lnTo>
                  <a:pt x="12045" y="8736"/>
                </a:lnTo>
                <a:lnTo>
                  <a:pt x="11972" y="8760"/>
                </a:lnTo>
                <a:lnTo>
                  <a:pt x="11923" y="8784"/>
                </a:lnTo>
                <a:lnTo>
                  <a:pt x="11899" y="8857"/>
                </a:lnTo>
                <a:lnTo>
                  <a:pt x="11801" y="8979"/>
                </a:lnTo>
                <a:lnTo>
                  <a:pt x="11704" y="9076"/>
                </a:lnTo>
                <a:lnTo>
                  <a:pt x="11582" y="9125"/>
                </a:lnTo>
                <a:lnTo>
                  <a:pt x="11266" y="9125"/>
                </a:lnTo>
                <a:lnTo>
                  <a:pt x="11169" y="9076"/>
                </a:lnTo>
                <a:lnTo>
                  <a:pt x="11096" y="9028"/>
                </a:lnTo>
                <a:lnTo>
                  <a:pt x="11144" y="8882"/>
                </a:lnTo>
                <a:lnTo>
                  <a:pt x="11144" y="8809"/>
                </a:lnTo>
                <a:lnTo>
                  <a:pt x="11120" y="8736"/>
                </a:lnTo>
                <a:lnTo>
                  <a:pt x="11071" y="8687"/>
                </a:lnTo>
                <a:lnTo>
                  <a:pt x="11023" y="8663"/>
                </a:lnTo>
                <a:lnTo>
                  <a:pt x="10950" y="8638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779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1485" y="10633"/>
                </a:moveTo>
                <a:lnTo>
                  <a:pt x="11412" y="10658"/>
                </a:lnTo>
                <a:lnTo>
                  <a:pt x="11339" y="10731"/>
                </a:lnTo>
                <a:lnTo>
                  <a:pt x="11169" y="11023"/>
                </a:lnTo>
                <a:lnTo>
                  <a:pt x="11071" y="11144"/>
                </a:lnTo>
                <a:lnTo>
                  <a:pt x="10950" y="11242"/>
                </a:lnTo>
                <a:lnTo>
                  <a:pt x="10877" y="11290"/>
                </a:lnTo>
                <a:lnTo>
                  <a:pt x="10779" y="11315"/>
                </a:lnTo>
                <a:lnTo>
                  <a:pt x="10560" y="11315"/>
                </a:lnTo>
                <a:lnTo>
                  <a:pt x="10463" y="11290"/>
                </a:lnTo>
                <a:lnTo>
                  <a:pt x="10390" y="11242"/>
                </a:lnTo>
                <a:lnTo>
                  <a:pt x="10317" y="11169"/>
                </a:lnTo>
                <a:lnTo>
                  <a:pt x="10293" y="11096"/>
                </a:lnTo>
                <a:lnTo>
                  <a:pt x="10366" y="10901"/>
                </a:lnTo>
                <a:lnTo>
                  <a:pt x="10366" y="10828"/>
                </a:lnTo>
                <a:lnTo>
                  <a:pt x="10341" y="10755"/>
                </a:lnTo>
                <a:lnTo>
                  <a:pt x="10293" y="10706"/>
                </a:lnTo>
                <a:lnTo>
                  <a:pt x="10244" y="10658"/>
                </a:lnTo>
                <a:lnTo>
                  <a:pt x="10098" y="10658"/>
                </a:lnTo>
                <a:lnTo>
                  <a:pt x="10049" y="10682"/>
                </a:lnTo>
                <a:lnTo>
                  <a:pt x="10001" y="10755"/>
                </a:lnTo>
                <a:lnTo>
                  <a:pt x="9928" y="10877"/>
                </a:lnTo>
                <a:lnTo>
                  <a:pt x="9903" y="10998"/>
                </a:lnTo>
                <a:lnTo>
                  <a:pt x="9806" y="11120"/>
                </a:lnTo>
                <a:lnTo>
                  <a:pt x="9636" y="11217"/>
                </a:lnTo>
                <a:lnTo>
                  <a:pt x="9539" y="11242"/>
                </a:lnTo>
                <a:lnTo>
                  <a:pt x="9393" y="11266"/>
                </a:lnTo>
                <a:lnTo>
                  <a:pt x="9344" y="11242"/>
                </a:lnTo>
                <a:lnTo>
                  <a:pt x="9295" y="11217"/>
                </a:lnTo>
                <a:lnTo>
                  <a:pt x="9295" y="11169"/>
                </a:lnTo>
                <a:lnTo>
                  <a:pt x="9295" y="11096"/>
                </a:lnTo>
                <a:lnTo>
                  <a:pt x="9320" y="11023"/>
                </a:lnTo>
                <a:lnTo>
                  <a:pt x="9320" y="10950"/>
                </a:lnTo>
                <a:lnTo>
                  <a:pt x="9295" y="10901"/>
                </a:lnTo>
                <a:lnTo>
                  <a:pt x="9247" y="10852"/>
                </a:lnTo>
                <a:lnTo>
                  <a:pt x="9198" y="10828"/>
                </a:lnTo>
                <a:lnTo>
                  <a:pt x="9125" y="10804"/>
                </a:lnTo>
                <a:lnTo>
                  <a:pt x="9052" y="10828"/>
                </a:lnTo>
                <a:lnTo>
                  <a:pt x="8979" y="10852"/>
                </a:lnTo>
                <a:lnTo>
                  <a:pt x="8784" y="11047"/>
                </a:lnTo>
                <a:lnTo>
                  <a:pt x="8565" y="11242"/>
                </a:lnTo>
                <a:lnTo>
                  <a:pt x="8419" y="11290"/>
                </a:lnTo>
                <a:lnTo>
                  <a:pt x="8225" y="11315"/>
                </a:lnTo>
                <a:lnTo>
                  <a:pt x="8103" y="11290"/>
                </a:lnTo>
                <a:lnTo>
                  <a:pt x="8006" y="11290"/>
                </a:lnTo>
                <a:lnTo>
                  <a:pt x="7933" y="11242"/>
                </a:lnTo>
                <a:lnTo>
                  <a:pt x="7884" y="11193"/>
                </a:lnTo>
                <a:lnTo>
                  <a:pt x="7908" y="11071"/>
                </a:lnTo>
                <a:lnTo>
                  <a:pt x="7908" y="10901"/>
                </a:lnTo>
                <a:lnTo>
                  <a:pt x="7884" y="10828"/>
                </a:lnTo>
                <a:lnTo>
                  <a:pt x="7835" y="10755"/>
                </a:lnTo>
                <a:lnTo>
                  <a:pt x="7787" y="10706"/>
                </a:lnTo>
                <a:lnTo>
                  <a:pt x="7714" y="10682"/>
                </a:lnTo>
                <a:lnTo>
                  <a:pt x="7616" y="10682"/>
                </a:lnTo>
                <a:lnTo>
                  <a:pt x="7543" y="10706"/>
                </a:lnTo>
                <a:lnTo>
                  <a:pt x="7495" y="10779"/>
                </a:lnTo>
                <a:lnTo>
                  <a:pt x="7446" y="10852"/>
                </a:lnTo>
                <a:lnTo>
                  <a:pt x="7397" y="10974"/>
                </a:lnTo>
                <a:lnTo>
                  <a:pt x="7397" y="11071"/>
                </a:lnTo>
                <a:lnTo>
                  <a:pt x="7324" y="11144"/>
                </a:lnTo>
                <a:lnTo>
                  <a:pt x="7227" y="11193"/>
                </a:lnTo>
                <a:lnTo>
                  <a:pt x="7008" y="11193"/>
                </a:lnTo>
                <a:lnTo>
                  <a:pt x="6911" y="11169"/>
                </a:lnTo>
                <a:lnTo>
                  <a:pt x="6789" y="11096"/>
                </a:lnTo>
                <a:lnTo>
                  <a:pt x="6716" y="11023"/>
                </a:lnTo>
                <a:lnTo>
                  <a:pt x="6667" y="10950"/>
                </a:lnTo>
                <a:lnTo>
                  <a:pt x="6619" y="10877"/>
                </a:lnTo>
                <a:lnTo>
                  <a:pt x="6546" y="10804"/>
                </a:lnTo>
                <a:lnTo>
                  <a:pt x="6473" y="10779"/>
                </a:lnTo>
                <a:lnTo>
                  <a:pt x="6400" y="10779"/>
                </a:lnTo>
                <a:lnTo>
                  <a:pt x="6302" y="10804"/>
                </a:lnTo>
                <a:lnTo>
                  <a:pt x="6254" y="10852"/>
                </a:lnTo>
                <a:lnTo>
                  <a:pt x="6205" y="10901"/>
                </a:lnTo>
                <a:lnTo>
                  <a:pt x="6205" y="10998"/>
                </a:lnTo>
                <a:lnTo>
                  <a:pt x="6205" y="11096"/>
                </a:lnTo>
                <a:lnTo>
                  <a:pt x="6181" y="11169"/>
                </a:lnTo>
                <a:lnTo>
                  <a:pt x="6156" y="11217"/>
                </a:lnTo>
                <a:lnTo>
                  <a:pt x="6132" y="11266"/>
                </a:lnTo>
                <a:lnTo>
                  <a:pt x="6035" y="11315"/>
                </a:lnTo>
                <a:lnTo>
                  <a:pt x="5937" y="11339"/>
                </a:lnTo>
                <a:lnTo>
                  <a:pt x="5840" y="11315"/>
                </a:lnTo>
                <a:lnTo>
                  <a:pt x="5743" y="11242"/>
                </a:lnTo>
                <a:lnTo>
                  <a:pt x="5694" y="11144"/>
                </a:lnTo>
                <a:lnTo>
                  <a:pt x="5694" y="11096"/>
                </a:lnTo>
                <a:lnTo>
                  <a:pt x="5694" y="11047"/>
                </a:lnTo>
                <a:lnTo>
                  <a:pt x="5694" y="10925"/>
                </a:lnTo>
                <a:lnTo>
                  <a:pt x="5670" y="10852"/>
                </a:lnTo>
                <a:lnTo>
                  <a:pt x="5621" y="10779"/>
                </a:lnTo>
                <a:lnTo>
                  <a:pt x="5524" y="10755"/>
                </a:lnTo>
                <a:lnTo>
                  <a:pt x="5451" y="10731"/>
                </a:lnTo>
                <a:lnTo>
                  <a:pt x="5353" y="10755"/>
                </a:lnTo>
                <a:lnTo>
                  <a:pt x="5280" y="10828"/>
                </a:lnTo>
                <a:lnTo>
                  <a:pt x="5232" y="10901"/>
                </a:lnTo>
                <a:lnTo>
                  <a:pt x="5183" y="10998"/>
                </a:lnTo>
                <a:lnTo>
                  <a:pt x="5110" y="11096"/>
                </a:lnTo>
                <a:lnTo>
                  <a:pt x="5037" y="11169"/>
                </a:lnTo>
                <a:lnTo>
                  <a:pt x="4964" y="11242"/>
                </a:lnTo>
                <a:lnTo>
                  <a:pt x="4769" y="11339"/>
                </a:lnTo>
                <a:lnTo>
                  <a:pt x="4648" y="11363"/>
                </a:lnTo>
                <a:lnTo>
                  <a:pt x="4550" y="11388"/>
                </a:lnTo>
                <a:lnTo>
                  <a:pt x="4502" y="11388"/>
                </a:lnTo>
                <a:lnTo>
                  <a:pt x="4453" y="11363"/>
                </a:lnTo>
                <a:lnTo>
                  <a:pt x="4380" y="11315"/>
                </a:lnTo>
                <a:lnTo>
                  <a:pt x="4331" y="11217"/>
                </a:lnTo>
                <a:lnTo>
                  <a:pt x="4307" y="11120"/>
                </a:lnTo>
                <a:lnTo>
                  <a:pt x="4258" y="10950"/>
                </a:lnTo>
                <a:lnTo>
                  <a:pt x="4234" y="10877"/>
                </a:lnTo>
                <a:lnTo>
                  <a:pt x="4210" y="10877"/>
                </a:lnTo>
                <a:lnTo>
                  <a:pt x="4210" y="10852"/>
                </a:lnTo>
                <a:lnTo>
                  <a:pt x="4185" y="10828"/>
                </a:lnTo>
                <a:lnTo>
                  <a:pt x="4137" y="10804"/>
                </a:lnTo>
                <a:lnTo>
                  <a:pt x="4088" y="10804"/>
                </a:lnTo>
                <a:lnTo>
                  <a:pt x="4039" y="10828"/>
                </a:lnTo>
                <a:lnTo>
                  <a:pt x="3991" y="10852"/>
                </a:lnTo>
                <a:lnTo>
                  <a:pt x="3942" y="10950"/>
                </a:lnTo>
                <a:lnTo>
                  <a:pt x="3918" y="11071"/>
                </a:lnTo>
                <a:lnTo>
                  <a:pt x="3918" y="11290"/>
                </a:lnTo>
                <a:lnTo>
                  <a:pt x="3942" y="11388"/>
                </a:lnTo>
                <a:lnTo>
                  <a:pt x="3966" y="11509"/>
                </a:lnTo>
                <a:lnTo>
                  <a:pt x="4015" y="11582"/>
                </a:lnTo>
                <a:lnTo>
                  <a:pt x="4088" y="11680"/>
                </a:lnTo>
                <a:lnTo>
                  <a:pt x="4185" y="11753"/>
                </a:lnTo>
                <a:lnTo>
                  <a:pt x="4283" y="11801"/>
                </a:lnTo>
                <a:lnTo>
                  <a:pt x="4429" y="11850"/>
                </a:lnTo>
                <a:lnTo>
                  <a:pt x="4721" y="11850"/>
                </a:lnTo>
                <a:lnTo>
                  <a:pt x="4842" y="11826"/>
                </a:lnTo>
                <a:lnTo>
                  <a:pt x="4988" y="11777"/>
                </a:lnTo>
                <a:lnTo>
                  <a:pt x="5110" y="11704"/>
                </a:lnTo>
                <a:lnTo>
                  <a:pt x="5232" y="11631"/>
                </a:lnTo>
                <a:lnTo>
                  <a:pt x="5353" y="11534"/>
                </a:lnTo>
                <a:lnTo>
                  <a:pt x="5475" y="11655"/>
                </a:lnTo>
                <a:lnTo>
                  <a:pt x="5645" y="11728"/>
                </a:lnTo>
                <a:lnTo>
                  <a:pt x="5816" y="11777"/>
                </a:lnTo>
                <a:lnTo>
                  <a:pt x="5986" y="11801"/>
                </a:lnTo>
                <a:lnTo>
                  <a:pt x="6156" y="11777"/>
                </a:lnTo>
                <a:lnTo>
                  <a:pt x="6327" y="11728"/>
                </a:lnTo>
                <a:lnTo>
                  <a:pt x="6473" y="11631"/>
                </a:lnTo>
                <a:lnTo>
                  <a:pt x="6570" y="11509"/>
                </a:lnTo>
                <a:lnTo>
                  <a:pt x="6716" y="11558"/>
                </a:lnTo>
                <a:lnTo>
                  <a:pt x="6838" y="11607"/>
                </a:lnTo>
                <a:lnTo>
                  <a:pt x="6984" y="11631"/>
                </a:lnTo>
                <a:lnTo>
                  <a:pt x="7105" y="11655"/>
                </a:lnTo>
                <a:lnTo>
                  <a:pt x="7251" y="11655"/>
                </a:lnTo>
                <a:lnTo>
                  <a:pt x="7373" y="11631"/>
                </a:lnTo>
                <a:lnTo>
                  <a:pt x="7519" y="11582"/>
                </a:lnTo>
                <a:lnTo>
                  <a:pt x="7616" y="11534"/>
                </a:lnTo>
                <a:lnTo>
                  <a:pt x="7787" y="11631"/>
                </a:lnTo>
                <a:lnTo>
                  <a:pt x="7957" y="11728"/>
                </a:lnTo>
                <a:lnTo>
                  <a:pt x="8103" y="11777"/>
                </a:lnTo>
                <a:lnTo>
                  <a:pt x="8249" y="11801"/>
                </a:lnTo>
                <a:lnTo>
                  <a:pt x="8395" y="11777"/>
                </a:lnTo>
                <a:lnTo>
                  <a:pt x="8517" y="11753"/>
                </a:lnTo>
                <a:lnTo>
                  <a:pt x="8638" y="11680"/>
                </a:lnTo>
                <a:lnTo>
                  <a:pt x="8760" y="11607"/>
                </a:lnTo>
                <a:lnTo>
                  <a:pt x="9003" y="11436"/>
                </a:lnTo>
                <a:lnTo>
                  <a:pt x="9052" y="11509"/>
                </a:lnTo>
                <a:lnTo>
                  <a:pt x="9149" y="11582"/>
                </a:lnTo>
                <a:lnTo>
                  <a:pt x="9271" y="11631"/>
                </a:lnTo>
                <a:lnTo>
                  <a:pt x="9563" y="11631"/>
                </a:lnTo>
                <a:lnTo>
                  <a:pt x="9733" y="11582"/>
                </a:lnTo>
                <a:lnTo>
                  <a:pt x="9903" y="11534"/>
                </a:lnTo>
                <a:lnTo>
                  <a:pt x="10025" y="11436"/>
                </a:lnTo>
                <a:lnTo>
                  <a:pt x="10098" y="11509"/>
                </a:lnTo>
                <a:lnTo>
                  <a:pt x="10195" y="11582"/>
                </a:lnTo>
                <a:lnTo>
                  <a:pt x="10414" y="11680"/>
                </a:lnTo>
                <a:lnTo>
                  <a:pt x="10560" y="11728"/>
                </a:lnTo>
                <a:lnTo>
                  <a:pt x="10682" y="11753"/>
                </a:lnTo>
                <a:lnTo>
                  <a:pt x="10828" y="11728"/>
                </a:lnTo>
                <a:lnTo>
                  <a:pt x="10950" y="11704"/>
                </a:lnTo>
                <a:lnTo>
                  <a:pt x="11071" y="11655"/>
                </a:lnTo>
                <a:lnTo>
                  <a:pt x="11193" y="11582"/>
                </a:lnTo>
                <a:lnTo>
                  <a:pt x="11388" y="11388"/>
                </a:lnTo>
                <a:lnTo>
                  <a:pt x="11509" y="11509"/>
                </a:lnTo>
                <a:lnTo>
                  <a:pt x="11655" y="11582"/>
                </a:lnTo>
                <a:lnTo>
                  <a:pt x="11801" y="11631"/>
                </a:lnTo>
                <a:lnTo>
                  <a:pt x="11996" y="11655"/>
                </a:lnTo>
                <a:lnTo>
                  <a:pt x="12166" y="11655"/>
                </a:lnTo>
                <a:lnTo>
                  <a:pt x="12337" y="11631"/>
                </a:lnTo>
                <a:lnTo>
                  <a:pt x="12507" y="11582"/>
                </a:lnTo>
                <a:lnTo>
                  <a:pt x="12653" y="11509"/>
                </a:lnTo>
                <a:lnTo>
                  <a:pt x="12799" y="11582"/>
                </a:lnTo>
                <a:lnTo>
                  <a:pt x="12945" y="11607"/>
                </a:lnTo>
                <a:lnTo>
                  <a:pt x="13115" y="11631"/>
                </a:lnTo>
                <a:lnTo>
                  <a:pt x="13286" y="11631"/>
                </a:lnTo>
                <a:lnTo>
                  <a:pt x="13456" y="11607"/>
                </a:lnTo>
                <a:lnTo>
                  <a:pt x="13651" y="11558"/>
                </a:lnTo>
                <a:lnTo>
                  <a:pt x="13797" y="11485"/>
                </a:lnTo>
                <a:lnTo>
                  <a:pt x="13967" y="11388"/>
                </a:lnTo>
                <a:lnTo>
                  <a:pt x="14040" y="11436"/>
                </a:lnTo>
                <a:lnTo>
                  <a:pt x="14137" y="11461"/>
                </a:lnTo>
                <a:lnTo>
                  <a:pt x="14259" y="11461"/>
                </a:lnTo>
                <a:lnTo>
                  <a:pt x="14405" y="11436"/>
                </a:lnTo>
                <a:lnTo>
                  <a:pt x="14478" y="11388"/>
                </a:lnTo>
                <a:lnTo>
                  <a:pt x="14527" y="11339"/>
                </a:lnTo>
                <a:lnTo>
                  <a:pt x="14551" y="11266"/>
                </a:lnTo>
                <a:lnTo>
                  <a:pt x="14551" y="11193"/>
                </a:lnTo>
                <a:lnTo>
                  <a:pt x="14527" y="11120"/>
                </a:lnTo>
                <a:lnTo>
                  <a:pt x="14478" y="11071"/>
                </a:lnTo>
                <a:lnTo>
                  <a:pt x="14429" y="11047"/>
                </a:lnTo>
                <a:lnTo>
                  <a:pt x="14356" y="11023"/>
                </a:lnTo>
                <a:lnTo>
                  <a:pt x="14283" y="11047"/>
                </a:lnTo>
                <a:lnTo>
                  <a:pt x="14210" y="11023"/>
                </a:lnTo>
                <a:lnTo>
                  <a:pt x="14137" y="10925"/>
                </a:lnTo>
                <a:lnTo>
                  <a:pt x="14040" y="10852"/>
                </a:lnTo>
                <a:lnTo>
                  <a:pt x="13943" y="10852"/>
                </a:lnTo>
                <a:lnTo>
                  <a:pt x="13894" y="10877"/>
                </a:lnTo>
                <a:lnTo>
                  <a:pt x="13845" y="10925"/>
                </a:lnTo>
                <a:lnTo>
                  <a:pt x="13772" y="10974"/>
                </a:lnTo>
                <a:lnTo>
                  <a:pt x="13651" y="11047"/>
                </a:lnTo>
                <a:lnTo>
                  <a:pt x="13505" y="11120"/>
                </a:lnTo>
                <a:lnTo>
                  <a:pt x="13334" y="11169"/>
                </a:lnTo>
                <a:lnTo>
                  <a:pt x="13188" y="11217"/>
                </a:lnTo>
                <a:lnTo>
                  <a:pt x="12994" y="11217"/>
                </a:lnTo>
                <a:lnTo>
                  <a:pt x="12969" y="11193"/>
                </a:lnTo>
                <a:lnTo>
                  <a:pt x="12945" y="11144"/>
                </a:lnTo>
                <a:lnTo>
                  <a:pt x="12921" y="11096"/>
                </a:lnTo>
                <a:lnTo>
                  <a:pt x="12945" y="10974"/>
                </a:lnTo>
                <a:lnTo>
                  <a:pt x="12945" y="10901"/>
                </a:lnTo>
                <a:lnTo>
                  <a:pt x="12896" y="10828"/>
                </a:lnTo>
                <a:lnTo>
                  <a:pt x="12848" y="10779"/>
                </a:lnTo>
                <a:lnTo>
                  <a:pt x="12775" y="10755"/>
                </a:lnTo>
                <a:lnTo>
                  <a:pt x="12677" y="10779"/>
                </a:lnTo>
                <a:lnTo>
                  <a:pt x="12629" y="10804"/>
                </a:lnTo>
                <a:lnTo>
                  <a:pt x="12556" y="10852"/>
                </a:lnTo>
                <a:lnTo>
                  <a:pt x="12531" y="10925"/>
                </a:lnTo>
                <a:lnTo>
                  <a:pt x="12507" y="11047"/>
                </a:lnTo>
                <a:lnTo>
                  <a:pt x="12458" y="11096"/>
                </a:lnTo>
                <a:lnTo>
                  <a:pt x="12410" y="11144"/>
                </a:lnTo>
                <a:lnTo>
                  <a:pt x="12288" y="11217"/>
                </a:lnTo>
                <a:lnTo>
                  <a:pt x="12142" y="11242"/>
                </a:lnTo>
                <a:lnTo>
                  <a:pt x="11972" y="11242"/>
                </a:lnTo>
                <a:lnTo>
                  <a:pt x="11850" y="11217"/>
                </a:lnTo>
                <a:lnTo>
                  <a:pt x="11728" y="11144"/>
                </a:lnTo>
                <a:lnTo>
                  <a:pt x="11704" y="11120"/>
                </a:lnTo>
                <a:lnTo>
                  <a:pt x="11680" y="11071"/>
                </a:lnTo>
                <a:lnTo>
                  <a:pt x="11680" y="10998"/>
                </a:lnTo>
                <a:lnTo>
                  <a:pt x="11704" y="10950"/>
                </a:lnTo>
                <a:lnTo>
                  <a:pt x="11728" y="10852"/>
                </a:lnTo>
                <a:lnTo>
                  <a:pt x="11728" y="10779"/>
                </a:lnTo>
                <a:lnTo>
                  <a:pt x="11680" y="10706"/>
                </a:lnTo>
                <a:lnTo>
                  <a:pt x="11631" y="10658"/>
                </a:lnTo>
                <a:lnTo>
                  <a:pt x="11558" y="10633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095" y="11972"/>
                </a:lnTo>
                <a:lnTo>
                  <a:pt x="974" y="12118"/>
                </a:lnTo>
                <a:lnTo>
                  <a:pt x="876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4088" y="12775"/>
                </a:moveTo>
                <a:lnTo>
                  <a:pt x="4039" y="12799"/>
                </a:lnTo>
                <a:lnTo>
                  <a:pt x="4015" y="12823"/>
                </a:lnTo>
                <a:lnTo>
                  <a:pt x="3820" y="13164"/>
                </a:lnTo>
                <a:lnTo>
                  <a:pt x="3747" y="13359"/>
                </a:lnTo>
                <a:lnTo>
                  <a:pt x="3699" y="13553"/>
                </a:lnTo>
                <a:lnTo>
                  <a:pt x="3674" y="13748"/>
                </a:lnTo>
                <a:lnTo>
                  <a:pt x="3699" y="13821"/>
                </a:lnTo>
                <a:lnTo>
                  <a:pt x="3747" y="13894"/>
                </a:lnTo>
                <a:lnTo>
                  <a:pt x="3796" y="13967"/>
                </a:lnTo>
                <a:lnTo>
                  <a:pt x="3869" y="13991"/>
                </a:lnTo>
                <a:lnTo>
                  <a:pt x="3991" y="14040"/>
                </a:lnTo>
                <a:lnTo>
                  <a:pt x="4258" y="14040"/>
                </a:lnTo>
                <a:lnTo>
                  <a:pt x="4404" y="14016"/>
                </a:lnTo>
                <a:lnTo>
                  <a:pt x="4526" y="13967"/>
                </a:lnTo>
                <a:lnTo>
                  <a:pt x="4672" y="13918"/>
                </a:lnTo>
                <a:lnTo>
                  <a:pt x="4940" y="13748"/>
                </a:lnTo>
                <a:lnTo>
                  <a:pt x="5183" y="13578"/>
                </a:lnTo>
                <a:lnTo>
                  <a:pt x="5256" y="13675"/>
                </a:lnTo>
                <a:lnTo>
                  <a:pt x="5353" y="13748"/>
                </a:lnTo>
                <a:lnTo>
                  <a:pt x="5475" y="13821"/>
                </a:lnTo>
                <a:lnTo>
                  <a:pt x="5621" y="13870"/>
                </a:lnTo>
                <a:lnTo>
                  <a:pt x="5791" y="13918"/>
                </a:lnTo>
                <a:lnTo>
                  <a:pt x="6108" y="13918"/>
                </a:lnTo>
                <a:lnTo>
                  <a:pt x="6278" y="13894"/>
                </a:lnTo>
                <a:lnTo>
                  <a:pt x="6424" y="13821"/>
                </a:lnTo>
                <a:lnTo>
                  <a:pt x="6570" y="13772"/>
                </a:lnTo>
                <a:lnTo>
                  <a:pt x="6692" y="13675"/>
                </a:lnTo>
                <a:lnTo>
                  <a:pt x="6838" y="13578"/>
                </a:lnTo>
                <a:lnTo>
                  <a:pt x="6959" y="13675"/>
                </a:lnTo>
                <a:lnTo>
                  <a:pt x="7130" y="13724"/>
                </a:lnTo>
                <a:lnTo>
                  <a:pt x="7324" y="13748"/>
                </a:lnTo>
                <a:lnTo>
                  <a:pt x="7519" y="13748"/>
                </a:lnTo>
                <a:lnTo>
                  <a:pt x="8030" y="13724"/>
                </a:lnTo>
                <a:lnTo>
                  <a:pt x="8565" y="13748"/>
                </a:lnTo>
                <a:lnTo>
                  <a:pt x="8906" y="13772"/>
                </a:lnTo>
                <a:lnTo>
                  <a:pt x="9271" y="13748"/>
                </a:lnTo>
                <a:lnTo>
                  <a:pt x="9466" y="13724"/>
                </a:lnTo>
                <a:lnTo>
                  <a:pt x="9636" y="13675"/>
                </a:lnTo>
                <a:lnTo>
                  <a:pt x="9782" y="13578"/>
                </a:lnTo>
                <a:lnTo>
                  <a:pt x="9928" y="13480"/>
                </a:lnTo>
                <a:lnTo>
                  <a:pt x="9952" y="13432"/>
                </a:lnTo>
                <a:lnTo>
                  <a:pt x="9952" y="13383"/>
                </a:lnTo>
                <a:lnTo>
                  <a:pt x="9928" y="13334"/>
                </a:lnTo>
                <a:lnTo>
                  <a:pt x="9879" y="13310"/>
                </a:lnTo>
                <a:lnTo>
                  <a:pt x="9660" y="13261"/>
                </a:lnTo>
                <a:lnTo>
                  <a:pt x="9466" y="13286"/>
                </a:lnTo>
                <a:lnTo>
                  <a:pt x="9028" y="13334"/>
                </a:lnTo>
                <a:lnTo>
                  <a:pt x="8590" y="13334"/>
                </a:lnTo>
                <a:lnTo>
                  <a:pt x="8176" y="13286"/>
                </a:lnTo>
                <a:lnTo>
                  <a:pt x="7957" y="13286"/>
                </a:lnTo>
                <a:lnTo>
                  <a:pt x="7616" y="13310"/>
                </a:lnTo>
                <a:lnTo>
                  <a:pt x="7276" y="13310"/>
                </a:lnTo>
                <a:lnTo>
                  <a:pt x="7203" y="13286"/>
                </a:lnTo>
                <a:lnTo>
                  <a:pt x="7178" y="13261"/>
                </a:lnTo>
                <a:lnTo>
                  <a:pt x="7203" y="13164"/>
                </a:lnTo>
                <a:lnTo>
                  <a:pt x="7178" y="13091"/>
                </a:lnTo>
                <a:lnTo>
                  <a:pt x="7154" y="13042"/>
                </a:lnTo>
                <a:lnTo>
                  <a:pt x="7105" y="12969"/>
                </a:lnTo>
                <a:lnTo>
                  <a:pt x="7057" y="12945"/>
                </a:lnTo>
                <a:lnTo>
                  <a:pt x="6984" y="12921"/>
                </a:lnTo>
                <a:lnTo>
                  <a:pt x="6911" y="12945"/>
                </a:lnTo>
                <a:lnTo>
                  <a:pt x="6838" y="12994"/>
                </a:lnTo>
                <a:lnTo>
                  <a:pt x="6594" y="13237"/>
                </a:lnTo>
                <a:lnTo>
                  <a:pt x="6302" y="13432"/>
                </a:lnTo>
                <a:lnTo>
                  <a:pt x="6205" y="13480"/>
                </a:lnTo>
                <a:lnTo>
                  <a:pt x="6059" y="13505"/>
                </a:lnTo>
                <a:lnTo>
                  <a:pt x="5913" y="13505"/>
                </a:lnTo>
                <a:lnTo>
                  <a:pt x="5767" y="13480"/>
                </a:lnTo>
                <a:lnTo>
                  <a:pt x="5645" y="13432"/>
                </a:lnTo>
                <a:lnTo>
                  <a:pt x="5548" y="13359"/>
                </a:lnTo>
                <a:lnTo>
                  <a:pt x="5524" y="13286"/>
                </a:lnTo>
                <a:lnTo>
                  <a:pt x="5524" y="13237"/>
                </a:lnTo>
                <a:lnTo>
                  <a:pt x="5524" y="13164"/>
                </a:lnTo>
                <a:lnTo>
                  <a:pt x="5548" y="13067"/>
                </a:lnTo>
                <a:lnTo>
                  <a:pt x="5548" y="12994"/>
                </a:lnTo>
                <a:lnTo>
                  <a:pt x="5524" y="12921"/>
                </a:lnTo>
                <a:lnTo>
                  <a:pt x="5475" y="12872"/>
                </a:lnTo>
                <a:lnTo>
                  <a:pt x="5426" y="12823"/>
                </a:lnTo>
                <a:lnTo>
                  <a:pt x="5353" y="12799"/>
                </a:lnTo>
                <a:lnTo>
                  <a:pt x="5280" y="12799"/>
                </a:lnTo>
                <a:lnTo>
                  <a:pt x="5207" y="12848"/>
                </a:lnTo>
                <a:lnTo>
                  <a:pt x="5159" y="12896"/>
                </a:lnTo>
                <a:lnTo>
                  <a:pt x="5086" y="13018"/>
                </a:lnTo>
                <a:lnTo>
                  <a:pt x="5013" y="13091"/>
                </a:lnTo>
                <a:lnTo>
                  <a:pt x="4842" y="13261"/>
                </a:lnTo>
                <a:lnTo>
                  <a:pt x="4648" y="13407"/>
                </a:lnTo>
                <a:lnTo>
                  <a:pt x="4453" y="13505"/>
                </a:lnTo>
                <a:lnTo>
                  <a:pt x="4331" y="13578"/>
                </a:lnTo>
                <a:lnTo>
                  <a:pt x="4185" y="13602"/>
                </a:lnTo>
                <a:lnTo>
                  <a:pt x="4137" y="13602"/>
                </a:lnTo>
                <a:lnTo>
                  <a:pt x="4088" y="13578"/>
                </a:lnTo>
                <a:lnTo>
                  <a:pt x="4088" y="13505"/>
                </a:lnTo>
                <a:lnTo>
                  <a:pt x="4088" y="13407"/>
                </a:lnTo>
                <a:lnTo>
                  <a:pt x="4210" y="12945"/>
                </a:lnTo>
                <a:lnTo>
                  <a:pt x="4210" y="12896"/>
                </a:lnTo>
                <a:lnTo>
                  <a:pt x="4210" y="12848"/>
                </a:lnTo>
                <a:lnTo>
                  <a:pt x="4161" y="12799"/>
                </a:lnTo>
                <a:lnTo>
                  <a:pt x="4112" y="1277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71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41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68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706" y="15695"/>
                </a:lnTo>
                <a:lnTo>
                  <a:pt x="755" y="15719"/>
                </a:lnTo>
                <a:lnTo>
                  <a:pt x="828" y="15743"/>
                </a:lnTo>
                <a:lnTo>
                  <a:pt x="876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68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68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0" y="560"/>
                </a:lnTo>
                <a:lnTo>
                  <a:pt x="12848" y="706"/>
                </a:lnTo>
                <a:lnTo>
                  <a:pt x="12775" y="901"/>
                </a:lnTo>
                <a:lnTo>
                  <a:pt x="12750" y="1071"/>
                </a:lnTo>
                <a:lnTo>
                  <a:pt x="12677" y="1484"/>
                </a:lnTo>
                <a:lnTo>
                  <a:pt x="12677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799" y="3528"/>
                </a:lnTo>
                <a:lnTo>
                  <a:pt x="12823" y="3893"/>
                </a:lnTo>
                <a:lnTo>
                  <a:pt x="12823" y="3966"/>
                </a:lnTo>
                <a:lnTo>
                  <a:pt x="12872" y="4039"/>
                </a:lnTo>
                <a:lnTo>
                  <a:pt x="12896" y="4064"/>
                </a:lnTo>
                <a:lnTo>
                  <a:pt x="12945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1" y="4258"/>
                </a:lnTo>
                <a:lnTo>
                  <a:pt x="13456" y="4307"/>
                </a:lnTo>
                <a:lnTo>
                  <a:pt x="13870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54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24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16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58" y="18566"/>
                </a:lnTo>
                <a:lnTo>
                  <a:pt x="2701" y="18566"/>
                </a:lnTo>
                <a:lnTo>
                  <a:pt x="2360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2" y="18517"/>
                </a:lnTo>
                <a:lnTo>
                  <a:pt x="1849" y="18493"/>
                </a:lnTo>
                <a:lnTo>
                  <a:pt x="1776" y="18493"/>
                </a:lnTo>
                <a:lnTo>
                  <a:pt x="1703" y="18298"/>
                </a:lnTo>
                <a:lnTo>
                  <a:pt x="1655" y="18103"/>
                </a:lnTo>
                <a:lnTo>
                  <a:pt x="1703" y="18030"/>
                </a:lnTo>
                <a:lnTo>
                  <a:pt x="1703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52" y="15038"/>
                </a:lnTo>
                <a:lnTo>
                  <a:pt x="1776" y="14965"/>
                </a:lnTo>
                <a:lnTo>
                  <a:pt x="1776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776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52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28" y="10049"/>
                </a:lnTo>
                <a:lnTo>
                  <a:pt x="1801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22" y="2969"/>
                </a:lnTo>
                <a:lnTo>
                  <a:pt x="1898" y="2360"/>
                </a:lnTo>
                <a:lnTo>
                  <a:pt x="1849" y="1825"/>
                </a:lnTo>
                <a:lnTo>
                  <a:pt x="1801" y="1290"/>
                </a:lnTo>
                <a:lnTo>
                  <a:pt x="1752" y="925"/>
                </a:lnTo>
                <a:lnTo>
                  <a:pt x="1703" y="755"/>
                </a:lnTo>
                <a:lnTo>
                  <a:pt x="1703" y="560"/>
                </a:lnTo>
                <a:lnTo>
                  <a:pt x="2141" y="609"/>
                </a:lnTo>
                <a:lnTo>
                  <a:pt x="2579" y="609"/>
                </a:lnTo>
                <a:lnTo>
                  <a:pt x="3455" y="584"/>
                </a:lnTo>
                <a:lnTo>
                  <a:pt x="5134" y="511"/>
                </a:lnTo>
                <a:lnTo>
                  <a:pt x="5962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49" y="18176"/>
                </a:lnTo>
                <a:lnTo>
                  <a:pt x="779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13" y="19015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266" y="18468"/>
                </a:moveTo>
                <a:lnTo>
                  <a:pt x="1314" y="18663"/>
                </a:lnTo>
                <a:lnTo>
                  <a:pt x="1412" y="18833"/>
                </a:lnTo>
                <a:lnTo>
                  <a:pt x="1144" y="19150"/>
                </a:lnTo>
                <a:lnTo>
                  <a:pt x="876" y="19539"/>
                </a:lnTo>
                <a:lnTo>
                  <a:pt x="633" y="19928"/>
                </a:lnTo>
                <a:lnTo>
                  <a:pt x="584" y="19685"/>
                </a:lnTo>
                <a:lnTo>
                  <a:pt x="536" y="19466"/>
                </a:lnTo>
                <a:lnTo>
                  <a:pt x="514" y="19031"/>
                </a:lnTo>
                <a:lnTo>
                  <a:pt x="514" y="19031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close/>
                <a:moveTo>
                  <a:pt x="15427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38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43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6" y="20050"/>
                </a:lnTo>
                <a:lnTo>
                  <a:pt x="14429" y="19758"/>
                </a:lnTo>
                <a:lnTo>
                  <a:pt x="14502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38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01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79" y="19077"/>
                </a:moveTo>
                <a:lnTo>
                  <a:pt x="10585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8" y="19953"/>
                </a:lnTo>
                <a:lnTo>
                  <a:pt x="10244" y="20074"/>
                </a:lnTo>
                <a:lnTo>
                  <a:pt x="9879" y="20074"/>
                </a:lnTo>
                <a:lnTo>
                  <a:pt x="9903" y="19977"/>
                </a:lnTo>
                <a:lnTo>
                  <a:pt x="9976" y="19734"/>
                </a:lnTo>
                <a:lnTo>
                  <a:pt x="10049" y="19515"/>
                </a:lnTo>
                <a:lnTo>
                  <a:pt x="10122" y="19320"/>
                </a:lnTo>
                <a:lnTo>
                  <a:pt x="10195" y="19198"/>
                </a:lnTo>
                <a:lnTo>
                  <a:pt x="10220" y="19077"/>
                </a:lnTo>
                <a:close/>
                <a:moveTo>
                  <a:pt x="9076" y="19028"/>
                </a:moveTo>
                <a:lnTo>
                  <a:pt x="9003" y="19150"/>
                </a:lnTo>
                <a:lnTo>
                  <a:pt x="8906" y="19271"/>
                </a:lnTo>
                <a:lnTo>
                  <a:pt x="8809" y="19466"/>
                </a:lnTo>
                <a:lnTo>
                  <a:pt x="8711" y="19685"/>
                </a:lnTo>
                <a:lnTo>
                  <a:pt x="8638" y="19880"/>
                </a:lnTo>
                <a:lnTo>
                  <a:pt x="8590" y="19977"/>
                </a:lnTo>
                <a:lnTo>
                  <a:pt x="8565" y="20074"/>
                </a:lnTo>
                <a:lnTo>
                  <a:pt x="8054" y="20099"/>
                </a:lnTo>
                <a:lnTo>
                  <a:pt x="8079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01" y="19077"/>
                </a:moveTo>
                <a:lnTo>
                  <a:pt x="10998" y="19101"/>
                </a:lnTo>
                <a:lnTo>
                  <a:pt x="11631" y="19101"/>
                </a:lnTo>
                <a:lnTo>
                  <a:pt x="11509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44" y="20001"/>
                </a:lnTo>
                <a:lnTo>
                  <a:pt x="11144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01" y="19077"/>
                </a:lnTo>
                <a:close/>
                <a:moveTo>
                  <a:pt x="14356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089" y="19563"/>
                </a:lnTo>
                <a:lnTo>
                  <a:pt x="13991" y="19782"/>
                </a:lnTo>
                <a:lnTo>
                  <a:pt x="13918" y="20001"/>
                </a:lnTo>
                <a:lnTo>
                  <a:pt x="13870" y="20074"/>
                </a:lnTo>
                <a:lnTo>
                  <a:pt x="13334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675" y="19125"/>
                </a:lnTo>
                <a:close/>
                <a:moveTo>
                  <a:pt x="7665" y="18979"/>
                </a:moveTo>
                <a:lnTo>
                  <a:pt x="8176" y="19004"/>
                </a:lnTo>
                <a:lnTo>
                  <a:pt x="8079" y="19125"/>
                </a:lnTo>
                <a:lnTo>
                  <a:pt x="7981" y="19271"/>
                </a:lnTo>
                <a:lnTo>
                  <a:pt x="7860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72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2" y="19563"/>
                </a:lnTo>
                <a:lnTo>
                  <a:pt x="12239" y="19855"/>
                </a:lnTo>
                <a:lnTo>
                  <a:pt x="12166" y="20123"/>
                </a:lnTo>
                <a:lnTo>
                  <a:pt x="11558" y="20099"/>
                </a:lnTo>
                <a:lnTo>
                  <a:pt x="11582" y="19953"/>
                </a:lnTo>
                <a:lnTo>
                  <a:pt x="11655" y="19807"/>
                </a:lnTo>
                <a:lnTo>
                  <a:pt x="11801" y="19563"/>
                </a:lnTo>
                <a:lnTo>
                  <a:pt x="11899" y="19369"/>
                </a:lnTo>
                <a:lnTo>
                  <a:pt x="11947" y="19247"/>
                </a:lnTo>
                <a:lnTo>
                  <a:pt x="11972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383" y="19247"/>
                </a:lnTo>
                <a:lnTo>
                  <a:pt x="13261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896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0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00" y="18979"/>
                </a:lnTo>
                <a:lnTo>
                  <a:pt x="7178" y="19101"/>
                </a:lnTo>
                <a:lnTo>
                  <a:pt x="7081" y="19223"/>
                </a:lnTo>
                <a:lnTo>
                  <a:pt x="6862" y="19515"/>
                </a:lnTo>
                <a:lnTo>
                  <a:pt x="6716" y="19831"/>
                </a:lnTo>
                <a:lnTo>
                  <a:pt x="6594" y="20147"/>
                </a:lnTo>
                <a:lnTo>
                  <a:pt x="6278" y="20147"/>
                </a:lnTo>
                <a:lnTo>
                  <a:pt x="6351" y="20001"/>
                </a:lnTo>
                <a:lnTo>
                  <a:pt x="6375" y="19855"/>
                </a:lnTo>
                <a:lnTo>
                  <a:pt x="6424" y="19685"/>
                </a:lnTo>
                <a:lnTo>
                  <a:pt x="6473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5" y="18955"/>
                </a:moveTo>
                <a:lnTo>
                  <a:pt x="6229" y="19198"/>
                </a:lnTo>
                <a:lnTo>
                  <a:pt x="6132" y="19417"/>
                </a:lnTo>
                <a:lnTo>
                  <a:pt x="6035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7" y="20172"/>
                </a:lnTo>
                <a:lnTo>
                  <a:pt x="5086" y="20220"/>
                </a:lnTo>
                <a:lnTo>
                  <a:pt x="5207" y="19977"/>
                </a:lnTo>
                <a:lnTo>
                  <a:pt x="5305" y="19734"/>
                </a:lnTo>
                <a:lnTo>
                  <a:pt x="5572" y="19320"/>
                </a:lnTo>
                <a:lnTo>
                  <a:pt x="5670" y="19150"/>
                </a:lnTo>
                <a:lnTo>
                  <a:pt x="5718" y="19052"/>
                </a:lnTo>
                <a:lnTo>
                  <a:pt x="5743" y="19004"/>
                </a:lnTo>
                <a:lnTo>
                  <a:pt x="5694" y="19052"/>
                </a:lnTo>
                <a:lnTo>
                  <a:pt x="5694" y="19052"/>
                </a:lnTo>
                <a:lnTo>
                  <a:pt x="5718" y="19004"/>
                </a:lnTo>
                <a:lnTo>
                  <a:pt x="5718" y="18955"/>
                </a:lnTo>
                <a:close/>
                <a:moveTo>
                  <a:pt x="5451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40" y="19685"/>
                </a:lnTo>
                <a:lnTo>
                  <a:pt x="4794" y="19953"/>
                </a:lnTo>
                <a:lnTo>
                  <a:pt x="4745" y="20099"/>
                </a:lnTo>
                <a:lnTo>
                  <a:pt x="4721" y="20220"/>
                </a:lnTo>
                <a:lnTo>
                  <a:pt x="4210" y="20269"/>
                </a:lnTo>
                <a:lnTo>
                  <a:pt x="4210" y="20196"/>
                </a:lnTo>
                <a:lnTo>
                  <a:pt x="4307" y="19953"/>
                </a:lnTo>
                <a:lnTo>
                  <a:pt x="4429" y="19709"/>
                </a:lnTo>
                <a:lnTo>
                  <a:pt x="4623" y="19369"/>
                </a:lnTo>
                <a:lnTo>
                  <a:pt x="4672" y="19271"/>
                </a:lnTo>
                <a:lnTo>
                  <a:pt x="4696" y="19198"/>
                </a:lnTo>
                <a:lnTo>
                  <a:pt x="4696" y="19101"/>
                </a:lnTo>
                <a:lnTo>
                  <a:pt x="4672" y="19004"/>
                </a:lnTo>
                <a:lnTo>
                  <a:pt x="4550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8" y="19271"/>
                </a:lnTo>
                <a:lnTo>
                  <a:pt x="4112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0" y="20123"/>
                </a:lnTo>
                <a:lnTo>
                  <a:pt x="3772" y="20293"/>
                </a:lnTo>
                <a:lnTo>
                  <a:pt x="3358" y="20318"/>
                </a:lnTo>
                <a:lnTo>
                  <a:pt x="3382" y="20172"/>
                </a:lnTo>
                <a:lnTo>
                  <a:pt x="3455" y="19928"/>
                </a:lnTo>
                <a:lnTo>
                  <a:pt x="3553" y="19709"/>
                </a:lnTo>
                <a:lnTo>
                  <a:pt x="3747" y="19320"/>
                </a:lnTo>
                <a:lnTo>
                  <a:pt x="3942" y="18955"/>
                </a:lnTo>
                <a:close/>
                <a:moveTo>
                  <a:pt x="1825" y="19028"/>
                </a:moveTo>
                <a:lnTo>
                  <a:pt x="2166" y="19052"/>
                </a:lnTo>
                <a:lnTo>
                  <a:pt x="2482" y="19052"/>
                </a:lnTo>
                <a:lnTo>
                  <a:pt x="2214" y="19393"/>
                </a:lnTo>
                <a:lnTo>
                  <a:pt x="1971" y="19758"/>
                </a:lnTo>
                <a:lnTo>
                  <a:pt x="1752" y="20099"/>
                </a:lnTo>
                <a:lnTo>
                  <a:pt x="1679" y="20245"/>
                </a:lnTo>
                <a:lnTo>
                  <a:pt x="1631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20" y="20001"/>
                </a:lnTo>
                <a:lnTo>
                  <a:pt x="1363" y="19685"/>
                </a:lnTo>
                <a:lnTo>
                  <a:pt x="1582" y="19344"/>
                </a:lnTo>
                <a:lnTo>
                  <a:pt x="1825" y="19028"/>
                </a:lnTo>
                <a:close/>
                <a:moveTo>
                  <a:pt x="3650" y="18955"/>
                </a:moveTo>
                <a:lnTo>
                  <a:pt x="3528" y="19077"/>
                </a:lnTo>
                <a:lnTo>
                  <a:pt x="3431" y="19223"/>
                </a:lnTo>
                <a:lnTo>
                  <a:pt x="3236" y="19539"/>
                </a:lnTo>
                <a:lnTo>
                  <a:pt x="3163" y="19709"/>
                </a:lnTo>
                <a:lnTo>
                  <a:pt x="3066" y="19904"/>
                </a:lnTo>
                <a:lnTo>
                  <a:pt x="2993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14" y="20123"/>
                </a:lnTo>
                <a:lnTo>
                  <a:pt x="2360" y="19928"/>
                </a:lnTo>
                <a:lnTo>
                  <a:pt x="2677" y="19442"/>
                </a:lnTo>
                <a:lnTo>
                  <a:pt x="2847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50" y="18955"/>
                </a:lnTo>
                <a:close/>
                <a:moveTo>
                  <a:pt x="6619" y="0"/>
                </a:moveTo>
                <a:lnTo>
                  <a:pt x="5791" y="25"/>
                </a:lnTo>
                <a:lnTo>
                  <a:pt x="4940" y="49"/>
                </a:lnTo>
                <a:lnTo>
                  <a:pt x="3261" y="146"/>
                </a:lnTo>
                <a:lnTo>
                  <a:pt x="2068" y="195"/>
                </a:lnTo>
                <a:lnTo>
                  <a:pt x="1874" y="195"/>
                </a:lnTo>
                <a:lnTo>
                  <a:pt x="1703" y="244"/>
                </a:lnTo>
                <a:lnTo>
                  <a:pt x="1631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387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06" y="1314"/>
                </a:lnTo>
                <a:lnTo>
                  <a:pt x="536" y="1314"/>
                </a:lnTo>
                <a:lnTo>
                  <a:pt x="341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22" y="1460"/>
                </a:lnTo>
                <a:lnTo>
                  <a:pt x="122" y="1557"/>
                </a:lnTo>
                <a:lnTo>
                  <a:pt x="122" y="1630"/>
                </a:lnTo>
                <a:lnTo>
                  <a:pt x="73" y="1874"/>
                </a:lnTo>
                <a:lnTo>
                  <a:pt x="49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25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292" y="11534"/>
                </a:lnTo>
                <a:lnTo>
                  <a:pt x="317" y="12166"/>
                </a:lnTo>
                <a:lnTo>
                  <a:pt x="317" y="12799"/>
                </a:lnTo>
                <a:lnTo>
                  <a:pt x="292" y="14064"/>
                </a:lnTo>
                <a:lnTo>
                  <a:pt x="219" y="15330"/>
                </a:lnTo>
                <a:lnTo>
                  <a:pt x="146" y="16595"/>
                </a:lnTo>
                <a:lnTo>
                  <a:pt x="73" y="17519"/>
                </a:lnTo>
                <a:lnTo>
                  <a:pt x="25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68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36" y="20415"/>
                </a:lnTo>
                <a:lnTo>
                  <a:pt x="560" y="20512"/>
                </a:lnTo>
                <a:lnTo>
                  <a:pt x="609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2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39" y="20780"/>
                </a:lnTo>
                <a:lnTo>
                  <a:pt x="5767" y="20683"/>
                </a:lnTo>
                <a:lnTo>
                  <a:pt x="7057" y="20634"/>
                </a:lnTo>
                <a:lnTo>
                  <a:pt x="8322" y="20585"/>
                </a:lnTo>
                <a:lnTo>
                  <a:pt x="9611" y="20585"/>
                </a:lnTo>
                <a:lnTo>
                  <a:pt x="10877" y="20610"/>
                </a:lnTo>
                <a:lnTo>
                  <a:pt x="12239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58" y="20634"/>
                </a:lnTo>
                <a:lnTo>
                  <a:pt x="13261" y="20634"/>
                </a:lnTo>
                <a:lnTo>
                  <a:pt x="14040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11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62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00" y="19028"/>
                </a:lnTo>
                <a:lnTo>
                  <a:pt x="16522" y="18979"/>
                </a:lnTo>
                <a:lnTo>
                  <a:pt x="16595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38" y="15427"/>
                </a:lnTo>
                <a:lnTo>
                  <a:pt x="16838" y="14429"/>
                </a:lnTo>
                <a:lnTo>
                  <a:pt x="16814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14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71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2" y="1338"/>
                </a:lnTo>
                <a:lnTo>
                  <a:pt x="14259" y="1119"/>
                </a:lnTo>
                <a:lnTo>
                  <a:pt x="13991" y="901"/>
                </a:lnTo>
                <a:lnTo>
                  <a:pt x="13699" y="633"/>
                </a:lnTo>
                <a:lnTo>
                  <a:pt x="13529" y="487"/>
                </a:lnTo>
                <a:lnTo>
                  <a:pt x="13359" y="390"/>
                </a:lnTo>
                <a:lnTo>
                  <a:pt x="13334" y="317"/>
                </a:lnTo>
                <a:lnTo>
                  <a:pt x="13286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3" y="73"/>
                </a:lnTo>
                <a:lnTo>
                  <a:pt x="8249" y="25"/>
                </a:lnTo>
                <a:lnTo>
                  <a:pt x="661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2" name="Google Shape;792;p41"/>
          <p:cNvSpPr/>
          <p:nvPr/>
        </p:nvSpPr>
        <p:spPr>
          <a:xfrm>
            <a:off x="1708959" y="1377244"/>
            <a:ext cx="307834" cy="381128"/>
          </a:xfrm>
          <a:custGeom>
            <a:rect b="b" l="l" r="r" t="t"/>
            <a:pathLst>
              <a:path extrusionOk="0" h="20878" w="16863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55" y="2041"/>
                </a:lnTo>
                <a:lnTo>
                  <a:pt x="1455" y="2041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511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460" y="2093"/>
                </a:moveTo>
                <a:lnTo>
                  <a:pt x="1509" y="2774"/>
                </a:lnTo>
                <a:lnTo>
                  <a:pt x="1509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66" y="2798"/>
                </a:lnTo>
                <a:lnTo>
                  <a:pt x="925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63" y="2287"/>
                </a:lnTo>
                <a:lnTo>
                  <a:pt x="1460" y="2117"/>
                </a:lnTo>
                <a:lnTo>
                  <a:pt x="1460" y="2093"/>
                </a:lnTo>
                <a:close/>
                <a:moveTo>
                  <a:pt x="13237" y="803"/>
                </a:moveTo>
                <a:lnTo>
                  <a:pt x="13408" y="949"/>
                </a:lnTo>
                <a:lnTo>
                  <a:pt x="13675" y="1192"/>
                </a:lnTo>
                <a:lnTo>
                  <a:pt x="13943" y="1436"/>
                </a:lnTo>
                <a:lnTo>
                  <a:pt x="14211" y="1655"/>
                </a:lnTo>
                <a:lnTo>
                  <a:pt x="14454" y="1922"/>
                </a:lnTo>
                <a:lnTo>
                  <a:pt x="14721" y="2214"/>
                </a:lnTo>
                <a:lnTo>
                  <a:pt x="14989" y="2482"/>
                </a:lnTo>
                <a:lnTo>
                  <a:pt x="15500" y="3017"/>
                </a:lnTo>
                <a:lnTo>
                  <a:pt x="15670" y="3188"/>
                </a:lnTo>
                <a:lnTo>
                  <a:pt x="15816" y="3382"/>
                </a:lnTo>
                <a:lnTo>
                  <a:pt x="15938" y="3577"/>
                </a:lnTo>
                <a:lnTo>
                  <a:pt x="16108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2" y="3042"/>
                </a:lnTo>
                <a:lnTo>
                  <a:pt x="13213" y="2239"/>
                </a:lnTo>
                <a:lnTo>
                  <a:pt x="13189" y="1874"/>
                </a:lnTo>
                <a:lnTo>
                  <a:pt x="13189" y="1533"/>
                </a:lnTo>
                <a:lnTo>
                  <a:pt x="13237" y="803"/>
                </a:lnTo>
                <a:close/>
                <a:moveTo>
                  <a:pt x="1533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217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33" y="3163"/>
                </a:lnTo>
                <a:close/>
                <a:moveTo>
                  <a:pt x="1558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93" y="4745"/>
                </a:lnTo>
                <a:lnTo>
                  <a:pt x="852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28" y="4477"/>
                </a:lnTo>
                <a:lnTo>
                  <a:pt x="1095" y="4258"/>
                </a:lnTo>
                <a:lnTo>
                  <a:pt x="1558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41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511" y="6254"/>
                </a:lnTo>
                <a:lnTo>
                  <a:pt x="511" y="5499"/>
                </a:lnTo>
                <a:lnTo>
                  <a:pt x="633" y="5475"/>
                </a:lnTo>
                <a:lnTo>
                  <a:pt x="755" y="5426"/>
                </a:lnTo>
                <a:lnTo>
                  <a:pt x="1022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93" y="6473"/>
                </a:lnTo>
                <a:lnTo>
                  <a:pt x="1022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68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79" y="7349"/>
                </a:lnTo>
                <a:lnTo>
                  <a:pt x="974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57" y="9222"/>
                </a:lnTo>
                <a:lnTo>
                  <a:pt x="609" y="8492"/>
                </a:lnTo>
                <a:lnTo>
                  <a:pt x="730" y="8444"/>
                </a:lnTo>
                <a:lnTo>
                  <a:pt x="876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803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120" y="11972"/>
                </a:lnTo>
                <a:lnTo>
                  <a:pt x="974" y="12118"/>
                </a:lnTo>
                <a:lnTo>
                  <a:pt x="901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95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66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93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682" y="16400"/>
                </a:lnTo>
                <a:lnTo>
                  <a:pt x="730" y="15695"/>
                </a:lnTo>
                <a:lnTo>
                  <a:pt x="779" y="15719"/>
                </a:lnTo>
                <a:lnTo>
                  <a:pt x="828" y="15743"/>
                </a:lnTo>
                <a:lnTo>
                  <a:pt x="901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93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93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1" y="560"/>
                </a:lnTo>
                <a:lnTo>
                  <a:pt x="12848" y="706"/>
                </a:lnTo>
                <a:lnTo>
                  <a:pt x="12799" y="901"/>
                </a:lnTo>
                <a:lnTo>
                  <a:pt x="12751" y="1071"/>
                </a:lnTo>
                <a:lnTo>
                  <a:pt x="12702" y="1484"/>
                </a:lnTo>
                <a:lnTo>
                  <a:pt x="12678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824" y="3528"/>
                </a:lnTo>
                <a:lnTo>
                  <a:pt x="12824" y="3893"/>
                </a:lnTo>
                <a:lnTo>
                  <a:pt x="12848" y="3966"/>
                </a:lnTo>
                <a:lnTo>
                  <a:pt x="12872" y="4039"/>
                </a:lnTo>
                <a:lnTo>
                  <a:pt x="12921" y="4064"/>
                </a:lnTo>
                <a:lnTo>
                  <a:pt x="12970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2" y="4258"/>
                </a:lnTo>
                <a:lnTo>
                  <a:pt x="13456" y="4307"/>
                </a:lnTo>
                <a:lnTo>
                  <a:pt x="13894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79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49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41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83" y="18566"/>
                </a:lnTo>
                <a:lnTo>
                  <a:pt x="2701" y="18566"/>
                </a:lnTo>
                <a:lnTo>
                  <a:pt x="2361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3" y="18517"/>
                </a:lnTo>
                <a:lnTo>
                  <a:pt x="1850" y="18493"/>
                </a:lnTo>
                <a:lnTo>
                  <a:pt x="1777" y="18493"/>
                </a:lnTo>
                <a:lnTo>
                  <a:pt x="1704" y="18298"/>
                </a:lnTo>
                <a:lnTo>
                  <a:pt x="1679" y="18103"/>
                </a:lnTo>
                <a:lnTo>
                  <a:pt x="1704" y="18030"/>
                </a:lnTo>
                <a:lnTo>
                  <a:pt x="1704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77" y="15038"/>
                </a:lnTo>
                <a:lnTo>
                  <a:pt x="1801" y="14965"/>
                </a:lnTo>
                <a:lnTo>
                  <a:pt x="1777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801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77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52" y="10049"/>
                </a:lnTo>
                <a:lnTo>
                  <a:pt x="1825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47" y="2969"/>
                </a:lnTo>
                <a:lnTo>
                  <a:pt x="1898" y="2360"/>
                </a:lnTo>
                <a:lnTo>
                  <a:pt x="1874" y="1825"/>
                </a:lnTo>
                <a:lnTo>
                  <a:pt x="1825" y="1290"/>
                </a:lnTo>
                <a:lnTo>
                  <a:pt x="1752" y="925"/>
                </a:lnTo>
                <a:lnTo>
                  <a:pt x="1728" y="755"/>
                </a:lnTo>
                <a:lnTo>
                  <a:pt x="1704" y="560"/>
                </a:lnTo>
                <a:lnTo>
                  <a:pt x="2142" y="609"/>
                </a:lnTo>
                <a:lnTo>
                  <a:pt x="2580" y="609"/>
                </a:lnTo>
                <a:lnTo>
                  <a:pt x="3456" y="584"/>
                </a:lnTo>
                <a:lnTo>
                  <a:pt x="5135" y="511"/>
                </a:lnTo>
                <a:lnTo>
                  <a:pt x="5986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74" y="18176"/>
                </a:lnTo>
                <a:lnTo>
                  <a:pt x="803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36" y="19028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lnTo>
                  <a:pt x="1339" y="18663"/>
                </a:lnTo>
                <a:lnTo>
                  <a:pt x="1412" y="18833"/>
                </a:lnTo>
                <a:lnTo>
                  <a:pt x="1168" y="19150"/>
                </a:lnTo>
                <a:lnTo>
                  <a:pt x="901" y="19539"/>
                </a:lnTo>
                <a:lnTo>
                  <a:pt x="657" y="19928"/>
                </a:lnTo>
                <a:lnTo>
                  <a:pt x="584" y="19685"/>
                </a:lnTo>
                <a:lnTo>
                  <a:pt x="560" y="19466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5451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62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67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7" y="20050"/>
                </a:lnTo>
                <a:lnTo>
                  <a:pt x="14357" y="20050"/>
                </a:lnTo>
                <a:lnTo>
                  <a:pt x="14454" y="19758"/>
                </a:lnTo>
                <a:lnTo>
                  <a:pt x="14503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62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25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80" y="19077"/>
                </a:moveTo>
                <a:lnTo>
                  <a:pt x="10609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9" y="19953"/>
                </a:lnTo>
                <a:lnTo>
                  <a:pt x="10269" y="20074"/>
                </a:lnTo>
                <a:lnTo>
                  <a:pt x="9904" y="20074"/>
                </a:lnTo>
                <a:lnTo>
                  <a:pt x="9904" y="19977"/>
                </a:lnTo>
                <a:lnTo>
                  <a:pt x="9977" y="19734"/>
                </a:lnTo>
                <a:lnTo>
                  <a:pt x="10050" y="19515"/>
                </a:lnTo>
                <a:lnTo>
                  <a:pt x="10147" y="19320"/>
                </a:lnTo>
                <a:lnTo>
                  <a:pt x="10196" y="19198"/>
                </a:lnTo>
                <a:lnTo>
                  <a:pt x="10220" y="19077"/>
                </a:lnTo>
                <a:close/>
                <a:moveTo>
                  <a:pt x="9101" y="19028"/>
                </a:moveTo>
                <a:lnTo>
                  <a:pt x="9003" y="19150"/>
                </a:lnTo>
                <a:lnTo>
                  <a:pt x="8930" y="19271"/>
                </a:lnTo>
                <a:lnTo>
                  <a:pt x="8809" y="19466"/>
                </a:lnTo>
                <a:lnTo>
                  <a:pt x="8736" y="19685"/>
                </a:lnTo>
                <a:lnTo>
                  <a:pt x="8638" y="19880"/>
                </a:lnTo>
                <a:lnTo>
                  <a:pt x="8614" y="19977"/>
                </a:lnTo>
                <a:lnTo>
                  <a:pt x="8565" y="20074"/>
                </a:lnTo>
                <a:lnTo>
                  <a:pt x="8079" y="20099"/>
                </a:lnTo>
                <a:lnTo>
                  <a:pt x="8103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26" y="19077"/>
                </a:moveTo>
                <a:lnTo>
                  <a:pt x="10999" y="19101"/>
                </a:lnTo>
                <a:lnTo>
                  <a:pt x="11631" y="19101"/>
                </a:lnTo>
                <a:lnTo>
                  <a:pt x="11510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69" y="20001"/>
                </a:lnTo>
                <a:lnTo>
                  <a:pt x="11145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26" y="19077"/>
                </a:lnTo>
                <a:close/>
                <a:moveTo>
                  <a:pt x="14357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113" y="19563"/>
                </a:lnTo>
                <a:lnTo>
                  <a:pt x="14016" y="19782"/>
                </a:lnTo>
                <a:lnTo>
                  <a:pt x="13919" y="20001"/>
                </a:lnTo>
                <a:lnTo>
                  <a:pt x="13870" y="20074"/>
                </a:lnTo>
                <a:lnTo>
                  <a:pt x="13335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700" y="19125"/>
                </a:lnTo>
                <a:close/>
                <a:moveTo>
                  <a:pt x="7665" y="18979"/>
                </a:moveTo>
                <a:lnTo>
                  <a:pt x="8200" y="19004"/>
                </a:lnTo>
                <a:lnTo>
                  <a:pt x="8079" y="19125"/>
                </a:lnTo>
                <a:lnTo>
                  <a:pt x="8006" y="19271"/>
                </a:lnTo>
                <a:lnTo>
                  <a:pt x="7884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96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3" y="19563"/>
                </a:lnTo>
                <a:lnTo>
                  <a:pt x="12240" y="19855"/>
                </a:lnTo>
                <a:lnTo>
                  <a:pt x="12167" y="20123"/>
                </a:lnTo>
                <a:lnTo>
                  <a:pt x="11558" y="20099"/>
                </a:lnTo>
                <a:lnTo>
                  <a:pt x="11583" y="19953"/>
                </a:lnTo>
                <a:lnTo>
                  <a:pt x="11656" y="19807"/>
                </a:lnTo>
                <a:lnTo>
                  <a:pt x="11802" y="19563"/>
                </a:lnTo>
                <a:lnTo>
                  <a:pt x="11899" y="19369"/>
                </a:lnTo>
                <a:lnTo>
                  <a:pt x="11948" y="19247"/>
                </a:lnTo>
                <a:lnTo>
                  <a:pt x="11996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408" y="19247"/>
                </a:lnTo>
                <a:lnTo>
                  <a:pt x="13286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921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1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24" y="18979"/>
                </a:lnTo>
                <a:lnTo>
                  <a:pt x="7203" y="19101"/>
                </a:lnTo>
                <a:lnTo>
                  <a:pt x="7081" y="19223"/>
                </a:lnTo>
                <a:lnTo>
                  <a:pt x="6886" y="19515"/>
                </a:lnTo>
                <a:lnTo>
                  <a:pt x="6716" y="19831"/>
                </a:lnTo>
                <a:lnTo>
                  <a:pt x="6619" y="20147"/>
                </a:lnTo>
                <a:lnTo>
                  <a:pt x="6303" y="20147"/>
                </a:lnTo>
                <a:lnTo>
                  <a:pt x="6351" y="20001"/>
                </a:lnTo>
                <a:lnTo>
                  <a:pt x="6400" y="19855"/>
                </a:lnTo>
                <a:lnTo>
                  <a:pt x="6424" y="19685"/>
                </a:lnTo>
                <a:lnTo>
                  <a:pt x="6497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6" y="18955"/>
                </a:moveTo>
                <a:lnTo>
                  <a:pt x="6230" y="19198"/>
                </a:lnTo>
                <a:lnTo>
                  <a:pt x="6132" y="19417"/>
                </a:lnTo>
                <a:lnTo>
                  <a:pt x="6059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8" y="20172"/>
                </a:lnTo>
                <a:lnTo>
                  <a:pt x="5086" y="20220"/>
                </a:lnTo>
                <a:lnTo>
                  <a:pt x="5208" y="19977"/>
                </a:lnTo>
                <a:lnTo>
                  <a:pt x="5329" y="19734"/>
                </a:lnTo>
                <a:lnTo>
                  <a:pt x="5573" y="19320"/>
                </a:lnTo>
                <a:lnTo>
                  <a:pt x="5670" y="19150"/>
                </a:lnTo>
                <a:lnTo>
                  <a:pt x="5743" y="19052"/>
                </a:lnTo>
                <a:lnTo>
                  <a:pt x="5743" y="19004"/>
                </a:lnTo>
                <a:lnTo>
                  <a:pt x="5719" y="18955"/>
                </a:lnTo>
                <a:close/>
                <a:moveTo>
                  <a:pt x="5475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64" y="19685"/>
                </a:lnTo>
                <a:lnTo>
                  <a:pt x="4818" y="19953"/>
                </a:lnTo>
                <a:lnTo>
                  <a:pt x="4745" y="20099"/>
                </a:lnTo>
                <a:lnTo>
                  <a:pt x="4745" y="20220"/>
                </a:lnTo>
                <a:lnTo>
                  <a:pt x="4210" y="20269"/>
                </a:lnTo>
                <a:lnTo>
                  <a:pt x="4234" y="20196"/>
                </a:lnTo>
                <a:lnTo>
                  <a:pt x="4332" y="19953"/>
                </a:lnTo>
                <a:lnTo>
                  <a:pt x="4429" y="19709"/>
                </a:lnTo>
                <a:lnTo>
                  <a:pt x="4624" y="19369"/>
                </a:lnTo>
                <a:lnTo>
                  <a:pt x="4672" y="19271"/>
                </a:lnTo>
                <a:lnTo>
                  <a:pt x="4697" y="19198"/>
                </a:lnTo>
                <a:lnTo>
                  <a:pt x="4697" y="19101"/>
                </a:lnTo>
                <a:lnTo>
                  <a:pt x="4672" y="19004"/>
                </a:lnTo>
                <a:lnTo>
                  <a:pt x="4551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9" y="19271"/>
                </a:lnTo>
                <a:lnTo>
                  <a:pt x="4113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1" y="20123"/>
                </a:lnTo>
                <a:lnTo>
                  <a:pt x="3796" y="20293"/>
                </a:lnTo>
                <a:lnTo>
                  <a:pt x="3358" y="20318"/>
                </a:lnTo>
                <a:lnTo>
                  <a:pt x="3383" y="20172"/>
                </a:lnTo>
                <a:lnTo>
                  <a:pt x="3456" y="19928"/>
                </a:lnTo>
                <a:lnTo>
                  <a:pt x="3553" y="19709"/>
                </a:lnTo>
                <a:lnTo>
                  <a:pt x="3748" y="19320"/>
                </a:lnTo>
                <a:lnTo>
                  <a:pt x="3967" y="18955"/>
                </a:lnTo>
                <a:close/>
                <a:moveTo>
                  <a:pt x="1850" y="19028"/>
                </a:moveTo>
                <a:lnTo>
                  <a:pt x="2166" y="19052"/>
                </a:lnTo>
                <a:lnTo>
                  <a:pt x="2507" y="19052"/>
                </a:lnTo>
                <a:lnTo>
                  <a:pt x="2239" y="19393"/>
                </a:lnTo>
                <a:lnTo>
                  <a:pt x="1971" y="19758"/>
                </a:lnTo>
                <a:lnTo>
                  <a:pt x="1777" y="20099"/>
                </a:lnTo>
                <a:lnTo>
                  <a:pt x="1704" y="20245"/>
                </a:lnTo>
                <a:lnTo>
                  <a:pt x="1655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44" y="20001"/>
                </a:lnTo>
                <a:lnTo>
                  <a:pt x="1363" y="19685"/>
                </a:lnTo>
                <a:lnTo>
                  <a:pt x="1606" y="19344"/>
                </a:lnTo>
                <a:lnTo>
                  <a:pt x="1850" y="19028"/>
                </a:lnTo>
                <a:close/>
                <a:moveTo>
                  <a:pt x="3675" y="18955"/>
                </a:moveTo>
                <a:lnTo>
                  <a:pt x="3553" y="19077"/>
                </a:lnTo>
                <a:lnTo>
                  <a:pt x="3431" y="19223"/>
                </a:lnTo>
                <a:lnTo>
                  <a:pt x="3261" y="19539"/>
                </a:lnTo>
                <a:lnTo>
                  <a:pt x="3164" y="19709"/>
                </a:lnTo>
                <a:lnTo>
                  <a:pt x="3066" y="19904"/>
                </a:lnTo>
                <a:lnTo>
                  <a:pt x="3018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39" y="20123"/>
                </a:lnTo>
                <a:lnTo>
                  <a:pt x="2361" y="19928"/>
                </a:lnTo>
                <a:lnTo>
                  <a:pt x="2677" y="19442"/>
                </a:lnTo>
                <a:lnTo>
                  <a:pt x="2872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75" y="18955"/>
                </a:lnTo>
                <a:close/>
                <a:moveTo>
                  <a:pt x="6643" y="0"/>
                </a:moveTo>
                <a:lnTo>
                  <a:pt x="5792" y="25"/>
                </a:lnTo>
                <a:lnTo>
                  <a:pt x="4940" y="49"/>
                </a:lnTo>
                <a:lnTo>
                  <a:pt x="3261" y="146"/>
                </a:lnTo>
                <a:lnTo>
                  <a:pt x="2093" y="195"/>
                </a:lnTo>
                <a:lnTo>
                  <a:pt x="1898" y="195"/>
                </a:lnTo>
                <a:lnTo>
                  <a:pt x="1704" y="244"/>
                </a:lnTo>
                <a:lnTo>
                  <a:pt x="1655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412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30" y="1314"/>
                </a:lnTo>
                <a:lnTo>
                  <a:pt x="560" y="1314"/>
                </a:lnTo>
                <a:lnTo>
                  <a:pt x="365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46" y="1460"/>
                </a:lnTo>
                <a:lnTo>
                  <a:pt x="122" y="1557"/>
                </a:lnTo>
                <a:lnTo>
                  <a:pt x="122" y="1630"/>
                </a:lnTo>
                <a:lnTo>
                  <a:pt x="98" y="1874"/>
                </a:lnTo>
                <a:lnTo>
                  <a:pt x="73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49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317" y="11534"/>
                </a:lnTo>
                <a:lnTo>
                  <a:pt x="341" y="12166"/>
                </a:lnTo>
                <a:lnTo>
                  <a:pt x="341" y="12799"/>
                </a:lnTo>
                <a:lnTo>
                  <a:pt x="292" y="14064"/>
                </a:lnTo>
                <a:lnTo>
                  <a:pt x="244" y="15330"/>
                </a:lnTo>
                <a:lnTo>
                  <a:pt x="171" y="16595"/>
                </a:lnTo>
                <a:lnTo>
                  <a:pt x="73" y="17519"/>
                </a:lnTo>
                <a:lnTo>
                  <a:pt x="49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92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60" y="20415"/>
                </a:lnTo>
                <a:lnTo>
                  <a:pt x="584" y="20512"/>
                </a:lnTo>
                <a:lnTo>
                  <a:pt x="633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3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64" y="20780"/>
                </a:lnTo>
                <a:lnTo>
                  <a:pt x="5792" y="20683"/>
                </a:lnTo>
                <a:lnTo>
                  <a:pt x="7057" y="20634"/>
                </a:lnTo>
                <a:lnTo>
                  <a:pt x="8346" y="20585"/>
                </a:lnTo>
                <a:lnTo>
                  <a:pt x="9612" y="20585"/>
                </a:lnTo>
                <a:lnTo>
                  <a:pt x="10901" y="20610"/>
                </a:lnTo>
                <a:lnTo>
                  <a:pt x="12240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83" y="20634"/>
                </a:lnTo>
                <a:lnTo>
                  <a:pt x="13262" y="20634"/>
                </a:lnTo>
                <a:lnTo>
                  <a:pt x="14065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35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87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25" y="19028"/>
                </a:lnTo>
                <a:lnTo>
                  <a:pt x="16522" y="18979"/>
                </a:lnTo>
                <a:lnTo>
                  <a:pt x="16619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63" y="15427"/>
                </a:lnTo>
                <a:lnTo>
                  <a:pt x="16838" y="14429"/>
                </a:lnTo>
                <a:lnTo>
                  <a:pt x="16838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38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95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3" y="1338"/>
                </a:lnTo>
                <a:lnTo>
                  <a:pt x="14259" y="1119"/>
                </a:lnTo>
                <a:lnTo>
                  <a:pt x="14016" y="901"/>
                </a:lnTo>
                <a:lnTo>
                  <a:pt x="13700" y="633"/>
                </a:lnTo>
                <a:lnTo>
                  <a:pt x="13554" y="487"/>
                </a:lnTo>
                <a:lnTo>
                  <a:pt x="13383" y="390"/>
                </a:lnTo>
                <a:lnTo>
                  <a:pt x="13335" y="317"/>
                </a:lnTo>
                <a:lnTo>
                  <a:pt x="13310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4" y="73"/>
                </a:lnTo>
                <a:lnTo>
                  <a:pt x="8273" y="25"/>
                </a:lnTo>
                <a:lnTo>
                  <a:pt x="664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3" name="Google Shape;793;p41"/>
          <p:cNvSpPr/>
          <p:nvPr/>
        </p:nvSpPr>
        <p:spPr>
          <a:xfrm>
            <a:off x="2191305" y="1434542"/>
            <a:ext cx="317600" cy="273186"/>
          </a:xfrm>
          <a:custGeom>
            <a:rect b="b" l="l" r="r" t="t"/>
            <a:pathLst>
              <a:path extrusionOk="0" h="14965" w="17398">
                <a:moveTo>
                  <a:pt x="4258" y="12069"/>
                </a:moveTo>
                <a:lnTo>
                  <a:pt x="4599" y="12093"/>
                </a:lnTo>
                <a:lnTo>
                  <a:pt x="4769" y="12093"/>
                </a:lnTo>
                <a:lnTo>
                  <a:pt x="4721" y="12264"/>
                </a:lnTo>
                <a:lnTo>
                  <a:pt x="4672" y="12458"/>
                </a:lnTo>
                <a:lnTo>
                  <a:pt x="4672" y="12580"/>
                </a:lnTo>
                <a:lnTo>
                  <a:pt x="4477" y="12580"/>
                </a:lnTo>
                <a:lnTo>
                  <a:pt x="4307" y="12215"/>
                </a:lnTo>
                <a:lnTo>
                  <a:pt x="4258" y="12069"/>
                </a:lnTo>
                <a:close/>
                <a:moveTo>
                  <a:pt x="3991" y="12069"/>
                </a:moveTo>
                <a:lnTo>
                  <a:pt x="3991" y="12166"/>
                </a:lnTo>
                <a:lnTo>
                  <a:pt x="3991" y="12239"/>
                </a:lnTo>
                <a:lnTo>
                  <a:pt x="4015" y="12434"/>
                </a:lnTo>
                <a:lnTo>
                  <a:pt x="4064" y="12580"/>
                </a:lnTo>
                <a:lnTo>
                  <a:pt x="3553" y="12629"/>
                </a:lnTo>
                <a:lnTo>
                  <a:pt x="3529" y="12531"/>
                </a:lnTo>
                <a:lnTo>
                  <a:pt x="3504" y="12434"/>
                </a:lnTo>
                <a:lnTo>
                  <a:pt x="3480" y="12361"/>
                </a:lnTo>
                <a:lnTo>
                  <a:pt x="3456" y="12118"/>
                </a:lnTo>
                <a:lnTo>
                  <a:pt x="3456" y="12093"/>
                </a:lnTo>
                <a:lnTo>
                  <a:pt x="3991" y="12069"/>
                </a:lnTo>
                <a:close/>
                <a:moveTo>
                  <a:pt x="4940" y="12093"/>
                </a:moveTo>
                <a:lnTo>
                  <a:pt x="5499" y="12166"/>
                </a:lnTo>
                <a:lnTo>
                  <a:pt x="5475" y="12264"/>
                </a:lnTo>
                <a:lnTo>
                  <a:pt x="5451" y="12361"/>
                </a:lnTo>
                <a:lnTo>
                  <a:pt x="5451" y="12483"/>
                </a:lnTo>
                <a:lnTo>
                  <a:pt x="5475" y="12629"/>
                </a:lnTo>
                <a:lnTo>
                  <a:pt x="5378" y="12604"/>
                </a:lnTo>
                <a:lnTo>
                  <a:pt x="5061" y="12604"/>
                </a:lnTo>
                <a:lnTo>
                  <a:pt x="5061" y="12531"/>
                </a:lnTo>
                <a:lnTo>
                  <a:pt x="4988" y="12312"/>
                </a:lnTo>
                <a:lnTo>
                  <a:pt x="4940" y="12093"/>
                </a:lnTo>
                <a:close/>
                <a:moveTo>
                  <a:pt x="13699" y="12069"/>
                </a:moveTo>
                <a:lnTo>
                  <a:pt x="13651" y="12215"/>
                </a:lnTo>
                <a:lnTo>
                  <a:pt x="13602" y="12361"/>
                </a:lnTo>
                <a:lnTo>
                  <a:pt x="13602" y="12653"/>
                </a:lnTo>
                <a:lnTo>
                  <a:pt x="13188" y="12653"/>
                </a:lnTo>
                <a:lnTo>
                  <a:pt x="13115" y="12385"/>
                </a:lnTo>
                <a:lnTo>
                  <a:pt x="13091" y="12093"/>
                </a:lnTo>
                <a:lnTo>
                  <a:pt x="13699" y="12069"/>
                </a:lnTo>
                <a:close/>
                <a:moveTo>
                  <a:pt x="13845" y="12069"/>
                </a:moveTo>
                <a:lnTo>
                  <a:pt x="14381" y="12093"/>
                </a:lnTo>
                <a:lnTo>
                  <a:pt x="14332" y="12215"/>
                </a:lnTo>
                <a:lnTo>
                  <a:pt x="14283" y="12361"/>
                </a:lnTo>
                <a:lnTo>
                  <a:pt x="14283" y="12507"/>
                </a:lnTo>
                <a:lnTo>
                  <a:pt x="14283" y="12677"/>
                </a:lnTo>
                <a:lnTo>
                  <a:pt x="13943" y="12653"/>
                </a:lnTo>
                <a:lnTo>
                  <a:pt x="13943" y="12361"/>
                </a:lnTo>
                <a:lnTo>
                  <a:pt x="13894" y="12215"/>
                </a:lnTo>
                <a:lnTo>
                  <a:pt x="13845" y="12069"/>
                </a:lnTo>
                <a:close/>
                <a:moveTo>
                  <a:pt x="3188" y="12093"/>
                </a:moveTo>
                <a:lnTo>
                  <a:pt x="3139" y="12215"/>
                </a:lnTo>
                <a:lnTo>
                  <a:pt x="3139" y="12434"/>
                </a:lnTo>
                <a:lnTo>
                  <a:pt x="3139" y="12556"/>
                </a:lnTo>
                <a:lnTo>
                  <a:pt x="3164" y="12653"/>
                </a:lnTo>
                <a:lnTo>
                  <a:pt x="2750" y="12726"/>
                </a:lnTo>
                <a:lnTo>
                  <a:pt x="2677" y="12726"/>
                </a:lnTo>
                <a:lnTo>
                  <a:pt x="2701" y="12677"/>
                </a:lnTo>
                <a:lnTo>
                  <a:pt x="2701" y="12629"/>
                </a:lnTo>
                <a:lnTo>
                  <a:pt x="2701" y="12580"/>
                </a:lnTo>
                <a:lnTo>
                  <a:pt x="2653" y="12531"/>
                </a:lnTo>
                <a:lnTo>
                  <a:pt x="2628" y="12458"/>
                </a:lnTo>
                <a:lnTo>
                  <a:pt x="2604" y="12361"/>
                </a:lnTo>
                <a:lnTo>
                  <a:pt x="2580" y="12166"/>
                </a:lnTo>
                <a:lnTo>
                  <a:pt x="3188" y="12093"/>
                </a:lnTo>
                <a:close/>
                <a:moveTo>
                  <a:pt x="5694" y="12215"/>
                </a:moveTo>
                <a:lnTo>
                  <a:pt x="5986" y="12288"/>
                </a:lnTo>
                <a:lnTo>
                  <a:pt x="6278" y="12361"/>
                </a:lnTo>
                <a:lnTo>
                  <a:pt x="6229" y="12507"/>
                </a:lnTo>
                <a:lnTo>
                  <a:pt x="6229" y="12677"/>
                </a:lnTo>
                <a:lnTo>
                  <a:pt x="6229" y="12726"/>
                </a:lnTo>
                <a:lnTo>
                  <a:pt x="5791" y="12653"/>
                </a:lnTo>
                <a:lnTo>
                  <a:pt x="5767" y="12531"/>
                </a:lnTo>
                <a:lnTo>
                  <a:pt x="5743" y="12410"/>
                </a:lnTo>
                <a:lnTo>
                  <a:pt x="5694" y="12215"/>
                </a:lnTo>
                <a:close/>
                <a:moveTo>
                  <a:pt x="13383" y="487"/>
                </a:moveTo>
                <a:lnTo>
                  <a:pt x="13699" y="511"/>
                </a:lnTo>
                <a:lnTo>
                  <a:pt x="14308" y="584"/>
                </a:lnTo>
                <a:lnTo>
                  <a:pt x="14648" y="657"/>
                </a:lnTo>
                <a:lnTo>
                  <a:pt x="14989" y="730"/>
                </a:lnTo>
                <a:lnTo>
                  <a:pt x="15305" y="827"/>
                </a:lnTo>
                <a:lnTo>
                  <a:pt x="15646" y="949"/>
                </a:lnTo>
                <a:lnTo>
                  <a:pt x="15938" y="1095"/>
                </a:lnTo>
                <a:lnTo>
                  <a:pt x="16230" y="1265"/>
                </a:lnTo>
                <a:lnTo>
                  <a:pt x="16498" y="1484"/>
                </a:lnTo>
                <a:lnTo>
                  <a:pt x="16741" y="1728"/>
                </a:lnTo>
                <a:lnTo>
                  <a:pt x="16741" y="1801"/>
                </a:lnTo>
                <a:lnTo>
                  <a:pt x="16790" y="2020"/>
                </a:lnTo>
                <a:lnTo>
                  <a:pt x="16838" y="2214"/>
                </a:lnTo>
                <a:lnTo>
                  <a:pt x="16887" y="2652"/>
                </a:lnTo>
                <a:lnTo>
                  <a:pt x="16887" y="3066"/>
                </a:lnTo>
                <a:lnTo>
                  <a:pt x="16911" y="3504"/>
                </a:lnTo>
                <a:lnTo>
                  <a:pt x="16887" y="4477"/>
                </a:lnTo>
                <a:lnTo>
                  <a:pt x="16863" y="5475"/>
                </a:lnTo>
                <a:lnTo>
                  <a:pt x="16814" y="6983"/>
                </a:lnTo>
                <a:lnTo>
                  <a:pt x="16790" y="8492"/>
                </a:lnTo>
                <a:lnTo>
                  <a:pt x="16838" y="10244"/>
                </a:lnTo>
                <a:lnTo>
                  <a:pt x="16838" y="11120"/>
                </a:lnTo>
                <a:lnTo>
                  <a:pt x="16790" y="11996"/>
                </a:lnTo>
                <a:lnTo>
                  <a:pt x="16473" y="11947"/>
                </a:lnTo>
                <a:lnTo>
                  <a:pt x="16181" y="11874"/>
                </a:lnTo>
                <a:lnTo>
                  <a:pt x="15622" y="11753"/>
                </a:lnTo>
                <a:lnTo>
                  <a:pt x="15354" y="11680"/>
                </a:lnTo>
                <a:lnTo>
                  <a:pt x="15062" y="11655"/>
                </a:lnTo>
                <a:lnTo>
                  <a:pt x="14405" y="11607"/>
                </a:lnTo>
                <a:lnTo>
                  <a:pt x="13724" y="11582"/>
                </a:lnTo>
                <a:lnTo>
                  <a:pt x="13067" y="11607"/>
                </a:lnTo>
                <a:lnTo>
                  <a:pt x="12385" y="11655"/>
                </a:lnTo>
                <a:lnTo>
                  <a:pt x="11850" y="11704"/>
                </a:lnTo>
                <a:lnTo>
                  <a:pt x="11315" y="11801"/>
                </a:lnTo>
                <a:lnTo>
                  <a:pt x="10780" y="11923"/>
                </a:lnTo>
                <a:lnTo>
                  <a:pt x="10269" y="12118"/>
                </a:lnTo>
                <a:lnTo>
                  <a:pt x="10025" y="12215"/>
                </a:lnTo>
                <a:lnTo>
                  <a:pt x="9733" y="12361"/>
                </a:lnTo>
                <a:lnTo>
                  <a:pt x="9417" y="12531"/>
                </a:lnTo>
                <a:lnTo>
                  <a:pt x="9149" y="12726"/>
                </a:lnTo>
                <a:lnTo>
                  <a:pt x="9101" y="11363"/>
                </a:lnTo>
                <a:lnTo>
                  <a:pt x="9052" y="10001"/>
                </a:lnTo>
                <a:lnTo>
                  <a:pt x="8979" y="8662"/>
                </a:lnTo>
                <a:lnTo>
                  <a:pt x="8955" y="7300"/>
                </a:lnTo>
                <a:lnTo>
                  <a:pt x="8955" y="5913"/>
                </a:lnTo>
                <a:lnTo>
                  <a:pt x="8930" y="4526"/>
                </a:lnTo>
                <a:lnTo>
                  <a:pt x="8930" y="3942"/>
                </a:lnTo>
                <a:lnTo>
                  <a:pt x="8930" y="3358"/>
                </a:lnTo>
                <a:lnTo>
                  <a:pt x="8930" y="2774"/>
                </a:lnTo>
                <a:lnTo>
                  <a:pt x="8930" y="2214"/>
                </a:lnTo>
                <a:lnTo>
                  <a:pt x="8930" y="2166"/>
                </a:lnTo>
                <a:lnTo>
                  <a:pt x="9222" y="2020"/>
                </a:lnTo>
                <a:lnTo>
                  <a:pt x="9490" y="1849"/>
                </a:lnTo>
                <a:lnTo>
                  <a:pt x="9758" y="1679"/>
                </a:lnTo>
                <a:lnTo>
                  <a:pt x="10001" y="1533"/>
                </a:lnTo>
                <a:lnTo>
                  <a:pt x="10877" y="1046"/>
                </a:lnTo>
                <a:lnTo>
                  <a:pt x="11339" y="827"/>
                </a:lnTo>
                <a:lnTo>
                  <a:pt x="11777" y="657"/>
                </a:lnTo>
                <a:lnTo>
                  <a:pt x="12069" y="560"/>
                </a:lnTo>
                <a:lnTo>
                  <a:pt x="12385" y="511"/>
                </a:lnTo>
                <a:lnTo>
                  <a:pt x="12702" y="487"/>
                </a:lnTo>
                <a:close/>
                <a:moveTo>
                  <a:pt x="12872" y="12093"/>
                </a:moveTo>
                <a:lnTo>
                  <a:pt x="12823" y="12166"/>
                </a:lnTo>
                <a:lnTo>
                  <a:pt x="12775" y="12264"/>
                </a:lnTo>
                <a:lnTo>
                  <a:pt x="12750" y="12361"/>
                </a:lnTo>
                <a:lnTo>
                  <a:pt x="12750" y="12458"/>
                </a:lnTo>
                <a:lnTo>
                  <a:pt x="12775" y="12677"/>
                </a:lnTo>
                <a:lnTo>
                  <a:pt x="12215" y="12726"/>
                </a:lnTo>
                <a:lnTo>
                  <a:pt x="12215" y="12702"/>
                </a:lnTo>
                <a:lnTo>
                  <a:pt x="12191" y="12629"/>
                </a:lnTo>
                <a:lnTo>
                  <a:pt x="12166" y="12580"/>
                </a:lnTo>
                <a:lnTo>
                  <a:pt x="12166" y="12434"/>
                </a:lnTo>
                <a:lnTo>
                  <a:pt x="12166" y="12191"/>
                </a:lnTo>
                <a:lnTo>
                  <a:pt x="12166" y="12166"/>
                </a:lnTo>
                <a:lnTo>
                  <a:pt x="12677" y="12118"/>
                </a:lnTo>
                <a:lnTo>
                  <a:pt x="12872" y="12093"/>
                </a:lnTo>
                <a:close/>
                <a:moveTo>
                  <a:pt x="14673" y="12093"/>
                </a:moveTo>
                <a:lnTo>
                  <a:pt x="15232" y="12166"/>
                </a:lnTo>
                <a:lnTo>
                  <a:pt x="15184" y="12239"/>
                </a:lnTo>
                <a:lnTo>
                  <a:pt x="15135" y="12312"/>
                </a:lnTo>
                <a:lnTo>
                  <a:pt x="15111" y="12410"/>
                </a:lnTo>
                <a:lnTo>
                  <a:pt x="15111" y="12483"/>
                </a:lnTo>
                <a:lnTo>
                  <a:pt x="15135" y="12629"/>
                </a:lnTo>
                <a:lnTo>
                  <a:pt x="15159" y="12775"/>
                </a:lnTo>
                <a:lnTo>
                  <a:pt x="15159" y="12775"/>
                </a:lnTo>
                <a:lnTo>
                  <a:pt x="14648" y="12702"/>
                </a:lnTo>
                <a:lnTo>
                  <a:pt x="14673" y="12410"/>
                </a:lnTo>
                <a:lnTo>
                  <a:pt x="14673" y="12239"/>
                </a:lnTo>
                <a:lnTo>
                  <a:pt x="14673" y="12093"/>
                </a:lnTo>
                <a:close/>
                <a:moveTo>
                  <a:pt x="6521" y="12458"/>
                </a:moveTo>
                <a:lnTo>
                  <a:pt x="6838" y="12580"/>
                </a:lnTo>
                <a:lnTo>
                  <a:pt x="6789" y="12702"/>
                </a:lnTo>
                <a:lnTo>
                  <a:pt x="6765" y="12848"/>
                </a:lnTo>
                <a:lnTo>
                  <a:pt x="6667" y="12799"/>
                </a:lnTo>
                <a:lnTo>
                  <a:pt x="6570" y="12629"/>
                </a:lnTo>
                <a:lnTo>
                  <a:pt x="6521" y="12458"/>
                </a:lnTo>
                <a:close/>
                <a:moveTo>
                  <a:pt x="2215" y="12239"/>
                </a:moveTo>
                <a:lnTo>
                  <a:pt x="2190" y="12361"/>
                </a:lnTo>
                <a:lnTo>
                  <a:pt x="2215" y="12507"/>
                </a:lnTo>
                <a:lnTo>
                  <a:pt x="2239" y="12629"/>
                </a:lnTo>
                <a:lnTo>
                  <a:pt x="2312" y="12750"/>
                </a:lnTo>
                <a:lnTo>
                  <a:pt x="2336" y="12775"/>
                </a:lnTo>
                <a:lnTo>
                  <a:pt x="1850" y="12872"/>
                </a:lnTo>
                <a:lnTo>
                  <a:pt x="1850" y="12604"/>
                </a:lnTo>
                <a:lnTo>
                  <a:pt x="1850" y="12312"/>
                </a:lnTo>
                <a:lnTo>
                  <a:pt x="2215" y="12239"/>
                </a:lnTo>
                <a:close/>
                <a:moveTo>
                  <a:pt x="11850" y="12191"/>
                </a:moveTo>
                <a:lnTo>
                  <a:pt x="11826" y="12385"/>
                </a:lnTo>
                <a:lnTo>
                  <a:pt x="11826" y="12580"/>
                </a:lnTo>
                <a:lnTo>
                  <a:pt x="11850" y="12775"/>
                </a:lnTo>
                <a:lnTo>
                  <a:pt x="11315" y="12848"/>
                </a:lnTo>
                <a:lnTo>
                  <a:pt x="11242" y="12872"/>
                </a:lnTo>
                <a:lnTo>
                  <a:pt x="11193" y="12823"/>
                </a:lnTo>
                <a:lnTo>
                  <a:pt x="11193" y="12775"/>
                </a:lnTo>
                <a:lnTo>
                  <a:pt x="11193" y="12580"/>
                </a:lnTo>
                <a:lnTo>
                  <a:pt x="11193" y="12410"/>
                </a:lnTo>
                <a:lnTo>
                  <a:pt x="11169" y="12337"/>
                </a:lnTo>
                <a:lnTo>
                  <a:pt x="11510" y="12239"/>
                </a:lnTo>
                <a:lnTo>
                  <a:pt x="11850" y="12191"/>
                </a:lnTo>
                <a:close/>
                <a:moveTo>
                  <a:pt x="4842" y="511"/>
                </a:moveTo>
                <a:lnTo>
                  <a:pt x="5183" y="535"/>
                </a:lnTo>
                <a:lnTo>
                  <a:pt x="5548" y="584"/>
                </a:lnTo>
                <a:lnTo>
                  <a:pt x="5889" y="657"/>
                </a:lnTo>
                <a:lnTo>
                  <a:pt x="6229" y="754"/>
                </a:lnTo>
                <a:lnTo>
                  <a:pt x="6546" y="876"/>
                </a:lnTo>
                <a:lnTo>
                  <a:pt x="6862" y="1022"/>
                </a:lnTo>
                <a:lnTo>
                  <a:pt x="7178" y="1168"/>
                </a:lnTo>
                <a:lnTo>
                  <a:pt x="7470" y="1363"/>
                </a:lnTo>
                <a:lnTo>
                  <a:pt x="7738" y="1557"/>
                </a:lnTo>
                <a:lnTo>
                  <a:pt x="8006" y="1801"/>
                </a:lnTo>
                <a:lnTo>
                  <a:pt x="8225" y="2044"/>
                </a:lnTo>
                <a:lnTo>
                  <a:pt x="8444" y="2287"/>
                </a:lnTo>
                <a:lnTo>
                  <a:pt x="8492" y="2360"/>
                </a:lnTo>
                <a:lnTo>
                  <a:pt x="8444" y="2847"/>
                </a:lnTo>
                <a:lnTo>
                  <a:pt x="8419" y="3358"/>
                </a:lnTo>
                <a:lnTo>
                  <a:pt x="8444" y="4331"/>
                </a:lnTo>
                <a:lnTo>
                  <a:pt x="8468" y="5718"/>
                </a:lnTo>
                <a:lnTo>
                  <a:pt x="8468" y="7105"/>
                </a:lnTo>
                <a:lnTo>
                  <a:pt x="8468" y="7835"/>
                </a:lnTo>
                <a:lnTo>
                  <a:pt x="8492" y="8565"/>
                </a:lnTo>
                <a:lnTo>
                  <a:pt x="8541" y="10049"/>
                </a:lnTo>
                <a:lnTo>
                  <a:pt x="8614" y="11509"/>
                </a:lnTo>
                <a:lnTo>
                  <a:pt x="8663" y="12969"/>
                </a:lnTo>
                <a:lnTo>
                  <a:pt x="8663" y="12969"/>
                </a:lnTo>
                <a:lnTo>
                  <a:pt x="7860" y="12507"/>
                </a:lnTo>
                <a:lnTo>
                  <a:pt x="7446" y="12288"/>
                </a:lnTo>
                <a:lnTo>
                  <a:pt x="7032" y="12069"/>
                </a:lnTo>
                <a:lnTo>
                  <a:pt x="6765" y="11947"/>
                </a:lnTo>
                <a:lnTo>
                  <a:pt x="6497" y="11850"/>
                </a:lnTo>
                <a:lnTo>
                  <a:pt x="6205" y="11777"/>
                </a:lnTo>
                <a:lnTo>
                  <a:pt x="5937" y="11704"/>
                </a:lnTo>
                <a:lnTo>
                  <a:pt x="5353" y="11607"/>
                </a:lnTo>
                <a:lnTo>
                  <a:pt x="4769" y="11534"/>
                </a:lnTo>
                <a:lnTo>
                  <a:pt x="3650" y="11534"/>
                </a:lnTo>
                <a:lnTo>
                  <a:pt x="3066" y="11558"/>
                </a:lnTo>
                <a:lnTo>
                  <a:pt x="2507" y="11631"/>
                </a:lnTo>
                <a:lnTo>
                  <a:pt x="2044" y="11704"/>
                </a:lnTo>
                <a:lnTo>
                  <a:pt x="1533" y="11801"/>
                </a:lnTo>
                <a:lnTo>
                  <a:pt x="1290" y="11874"/>
                </a:lnTo>
                <a:lnTo>
                  <a:pt x="1047" y="11947"/>
                </a:lnTo>
                <a:lnTo>
                  <a:pt x="828" y="12045"/>
                </a:lnTo>
                <a:lnTo>
                  <a:pt x="609" y="12166"/>
                </a:lnTo>
                <a:lnTo>
                  <a:pt x="609" y="12166"/>
                </a:lnTo>
                <a:lnTo>
                  <a:pt x="633" y="11972"/>
                </a:lnTo>
                <a:lnTo>
                  <a:pt x="657" y="11777"/>
                </a:lnTo>
                <a:lnTo>
                  <a:pt x="657" y="11485"/>
                </a:lnTo>
                <a:lnTo>
                  <a:pt x="584" y="10147"/>
                </a:lnTo>
                <a:lnTo>
                  <a:pt x="536" y="9490"/>
                </a:lnTo>
                <a:lnTo>
                  <a:pt x="536" y="8833"/>
                </a:lnTo>
                <a:lnTo>
                  <a:pt x="560" y="7908"/>
                </a:lnTo>
                <a:lnTo>
                  <a:pt x="609" y="7008"/>
                </a:lnTo>
                <a:lnTo>
                  <a:pt x="657" y="6083"/>
                </a:lnTo>
                <a:lnTo>
                  <a:pt x="657" y="5645"/>
                </a:lnTo>
                <a:lnTo>
                  <a:pt x="657" y="5183"/>
                </a:lnTo>
                <a:lnTo>
                  <a:pt x="609" y="4234"/>
                </a:lnTo>
                <a:lnTo>
                  <a:pt x="584" y="3309"/>
                </a:lnTo>
                <a:lnTo>
                  <a:pt x="584" y="2896"/>
                </a:lnTo>
                <a:lnTo>
                  <a:pt x="609" y="2506"/>
                </a:lnTo>
                <a:lnTo>
                  <a:pt x="657" y="1728"/>
                </a:lnTo>
                <a:lnTo>
                  <a:pt x="949" y="1582"/>
                </a:lnTo>
                <a:lnTo>
                  <a:pt x="1241" y="1460"/>
                </a:lnTo>
                <a:lnTo>
                  <a:pt x="1801" y="1241"/>
                </a:lnTo>
                <a:lnTo>
                  <a:pt x="2653" y="949"/>
                </a:lnTo>
                <a:lnTo>
                  <a:pt x="3504" y="681"/>
                </a:lnTo>
                <a:lnTo>
                  <a:pt x="3821" y="608"/>
                </a:lnTo>
                <a:lnTo>
                  <a:pt x="4161" y="535"/>
                </a:lnTo>
                <a:lnTo>
                  <a:pt x="4502" y="511"/>
                </a:lnTo>
                <a:close/>
                <a:moveTo>
                  <a:pt x="15354" y="12191"/>
                </a:moveTo>
                <a:lnTo>
                  <a:pt x="15646" y="12239"/>
                </a:lnTo>
                <a:lnTo>
                  <a:pt x="15938" y="12337"/>
                </a:lnTo>
                <a:lnTo>
                  <a:pt x="15889" y="12507"/>
                </a:lnTo>
                <a:lnTo>
                  <a:pt x="15889" y="12653"/>
                </a:lnTo>
                <a:lnTo>
                  <a:pt x="15889" y="12994"/>
                </a:lnTo>
                <a:lnTo>
                  <a:pt x="15524" y="12872"/>
                </a:lnTo>
                <a:lnTo>
                  <a:pt x="15500" y="12702"/>
                </a:lnTo>
                <a:lnTo>
                  <a:pt x="15427" y="12507"/>
                </a:lnTo>
                <a:lnTo>
                  <a:pt x="15378" y="12337"/>
                </a:lnTo>
                <a:lnTo>
                  <a:pt x="15330" y="12191"/>
                </a:lnTo>
                <a:close/>
                <a:moveTo>
                  <a:pt x="1509" y="12385"/>
                </a:moveTo>
                <a:lnTo>
                  <a:pt x="1460" y="12677"/>
                </a:lnTo>
                <a:lnTo>
                  <a:pt x="1436" y="12848"/>
                </a:lnTo>
                <a:lnTo>
                  <a:pt x="1460" y="13018"/>
                </a:lnTo>
                <a:lnTo>
                  <a:pt x="1290" y="13091"/>
                </a:lnTo>
                <a:lnTo>
                  <a:pt x="1290" y="12969"/>
                </a:lnTo>
                <a:lnTo>
                  <a:pt x="1290" y="12726"/>
                </a:lnTo>
                <a:lnTo>
                  <a:pt x="1266" y="12580"/>
                </a:lnTo>
                <a:lnTo>
                  <a:pt x="1241" y="12458"/>
                </a:lnTo>
                <a:lnTo>
                  <a:pt x="1509" y="12385"/>
                </a:lnTo>
                <a:close/>
                <a:moveTo>
                  <a:pt x="10926" y="12385"/>
                </a:moveTo>
                <a:lnTo>
                  <a:pt x="10877" y="12531"/>
                </a:lnTo>
                <a:lnTo>
                  <a:pt x="10828" y="12750"/>
                </a:lnTo>
                <a:lnTo>
                  <a:pt x="10804" y="12969"/>
                </a:lnTo>
                <a:lnTo>
                  <a:pt x="10366" y="13091"/>
                </a:lnTo>
                <a:lnTo>
                  <a:pt x="10366" y="12921"/>
                </a:lnTo>
                <a:lnTo>
                  <a:pt x="10366" y="12750"/>
                </a:lnTo>
                <a:lnTo>
                  <a:pt x="10366" y="12677"/>
                </a:lnTo>
                <a:lnTo>
                  <a:pt x="10342" y="12604"/>
                </a:lnTo>
                <a:lnTo>
                  <a:pt x="10536" y="12531"/>
                </a:lnTo>
                <a:lnTo>
                  <a:pt x="10926" y="12385"/>
                </a:lnTo>
                <a:close/>
                <a:moveTo>
                  <a:pt x="7105" y="12726"/>
                </a:moveTo>
                <a:lnTo>
                  <a:pt x="7641" y="13018"/>
                </a:lnTo>
                <a:lnTo>
                  <a:pt x="7616" y="13115"/>
                </a:lnTo>
                <a:lnTo>
                  <a:pt x="7616" y="13140"/>
                </a:lnTo>
                <a:lnTo>
                  <a:pt x="7397" y="13042"/>
                </a:lnTo>
                <a:lnTo>
                  <a:pt x="7178" y="12969"/>
                </a:lnTo>
                <a:lnTo>
                  <a:pt x="7130" y="12823"/>
                </a:lnTo>
                <a:lnTo>
                  <a:pt x="7105" y="12726"/>
                </a:lnTo>
                <a:close/>
                <a:moveTo>
                  <a:pt x="16181" y="12410"/>
                </a:moveTo>
                <a:lnTo>
                  <a:pt x="16303" y="12458"/>
                </a:lnTo>
                <a:lnTo>
                  <a:pt x="16254" y="12604"/>
                </a:lnTo>
                <a:lnTo>
                  <a:pt x="16230" y="12775"/>
                </a:lnTo>
                <a:lnTo>
                  <a:pt x="16206" y="13140"/>
                </a:lnTo>
                <a:lnTo>
                  <a:pt x="16157" y="13115"/>
                </a:lnTo>
                <a:lnTo>
                  <a:pt x="16206" y="13067"/>
                </a:lnTo>
                <a:lnTo>
                  <a:pt x="16206" y="12994"/>
                </a:lnTo>
                <a:lnTo>
                  <a:pt x="16181" y="12702"/>
                </a:lnTo>
                <a:lnTo>
                  <a:pt x="16181" y="12410"/>
                </a:lnTo>
                <a:close/>
                <a:moveTo>
                  <a:pt x="10025" y="12750"/>
                </a:moveTo>
                <a:lnTo>
                  <a:pt x="9977" y="12994"/>
                </a:lnTo>
                <a:lnTo>
                  <a:pt x="9928" y="13213"/>
                </a:lnTo>
                <a:lnTo>
                  <a:pt x="9928" y="13261"/>
                </a:lnTo>
                <a:lnTo>
                  <a:pt x="9563" y="13432"/>
                </a:lnTo>
                <a:lnTo>
                  <a:pt x="9563" y="13286"/>
                </a:lnTo>
                <a:lnTo>
                  <a:pt x="9563" y="13164"/>
                </a:lnTo>
                <a:lnTo>
                  <a:pt x="9539" y="13067"/>
                </a:lnTo>
                <a:lnTo>
                  <a:pt x="9539" y="13042"/>
                </a:lnTo>
                <a:lnTo>
                  <a:pt x="9563" y="13018"/>
                </a:lnTo>
                <a:lnTo>
                  <a:pt x="9782" y="12896"/>
                </a:lnTo>
                <a:lnTo>
                  <a:pt x="10025" y="12750"/>
                </a:lnTo>
                <a:close/>
                <a:moveTo>
                  <a:pt x="8030" y="13261"/>
                </a:moveTo>
                <a:lnTo>
                  <a:pt x="8322" y="13432"/>
                </a:lnTo>
                <a:lnTo>
                  <a:pt x="8614" y="13553"/>
                </a:lnTo>
                <a:lnTo>
                  <a:pt x="8565" y="13675"/>
                </a:lnTo>
                <a:lnTo>
                  <a:pt x="8541" y="13870"/>
                </a:lnTo>
                <a:lnTo>
                  <a:pt x="8419" y="13724"/>
                </a:lnTo>
                <a:lnTo>
                  <a:pt x="8298" y="13602"/>
                </a:lnTo>
                <a:lnTo>
                  <a:pt x="8030" y="13383"/>
                </a:lnTo>
                <a:lnTo>
                  <a:pt x="8030" y="13261"/>
                </a:lnTo>
                <a:close/>
                <a:moveTo>
                  <a:pt x="9247" y="13261"/>
                </a:moveTo>
                <a:lnTo>
                  <a:pt x="9247" y="13383"/>
                </a:lnTo>
                <a:lnTo>
                  <a:pt x="9271" y="13578"/>
                </a:lnTo>
                <a:lnTo>
                  <a:pt x="9052" y="13724"/>
                </a:lnTo>
                <a:lnTo>
                  <a:pt x="8857" y="13894"/>
                </a:lnTo>
                <a:lnTo>
                  <a:pt x="8857" y="13699"/>
                </a:lnTo>
                <a:lnTo>
                  <a:pt x="8857" y="13626"/>
                </a:lnTo>
                <a:lnTo>
                  <a:pt x="8930" y="13602"/>
                </a:lnTo>
                <a:lnTo>
                  <a:pt x="8979" y="13553"/>
                </a:lnTo>
                <a:lnTo>
                  <a:pt x="9052" y="13456"/>
                </a:lnTo>
                <a:lnTo>
                  <a:pt x="9101" y="13407"/>
                </a:lnTo>
                <a:lnTo>
                  <a:pt x="9149" y="13334"/>
                </a:lnTo>
                <a:lnTo>
                  <a:pt x="9247" y="13261"/>
                </a:lnTo>
                <a:close/>
                <a:moveTo>
                  <a:pt x="4550" y="0"/>
                </a:moveTo>
                <a:lnTo>
                  <a:pt x="4185" y="24"/>
                </a:lnTo>
                <a:lnTo>
                  <a:pt x="3845" y="49"/>
                </a:lnTo>
                <a:lnTo>
                  <a:pt x="3504" y="122"/>
                </a:lnTo>
                <a:lnTo>
                  <a:pt x="3042" y="243"/>
                </a:lnTo>
                <a:lnTo>
                  <a:pt x="2580" y="414"/>
                </a:lnTo>
                <a:lnTo>
                  <a:pt x="1679" y="754"/>
                </a:lnTo>
                <a:lnTo>
                  <a:pt x="1290" y="876"/>
                </a:lnTo>
                <a:lnTo>
                  <a:pt x="852" y="1046"/>
                </a:lnTo>
                <a:lnTo>
                  <a:pt x="633" y="1168"/>
                </a:lnTo>
                <a:lnTo>
                  <a:pt x="438" y="1290"/>
                </a:lnTo>
                <a:lnTo>
                  <a:pt x="292" y="1436"/>
                </a:lnTo>
                <a:lnTo>
                  <a:pt x="195" y="1606"/>
                </a:lnTo>
                <a:lnTo>
                  <a:pt x="171" y="1703"/>
                </a:lnTo>
                <a:lnTo>
                  <a:pt x="195" y="1801"/>
                </a:lnTo>
                <a:lnTo>
                  <a:pt x="122" y="2093"/>
                </a:lnTo>
                <a:lnTo>
                  <a:pt x="73" y="2409"/>
                </a:lnTo>
                <a:lnTo>
                  <a:pt x="49" y="2725"/>
                </a:lnTo>
                <a:lnTo>
                  <a:pt x="49" y="3066"/>
                </a:lnTo>
                <a:lnTo>
                  <a:pt x="73" y="3699"/>
                </a:lnTo>
                <a:lnTo>
                  <a:pt x="98" y="4331"/>
                </a:lnTo>
                <a:lnTo>
                  <a:pt x="122" y="5183"/>
                </a:lnTo>
                <a:lnTo>
                  <a:pt x="122" y="6034"/>
                </a:lnTo>
                <a:lnTo>
                  <a:pt x="98" y="6886"/>
                </a:lnTo>
                <a:lnTo>
                  <a:pt x="25" y="7738"/>
                </a:lnTo>
                <a:lnTo>
                  <a:pt x="0" y="8468"/>
                </a:lnTo>
                <a:lnTo>
                  <a:pt x="0" y="9198"/>
                </a:lnTo>
                <a:lnTo>
                  <a:pt x="0" y="9928"/>
                </a:lnTo>
                <a:lnTo>
                  <a:pt x="49" y="10633"/>
                </a:lnTo>
                <a:lnTo>
                  <a:pt x="122" y="11680"/>
                </a:lnTo>
                <a:lnTo>
                  <a:pt x="122" y="12045"/>
                </a:lnTo>
                <a:lnTo>
                  <a:pt x="122" y="12166"/>
                </a:lnTo>
                <a:lnTo>
                  <a:pt x="171" y="12264"/>
                </a:lnTo>
                <a:lnTo>
                  <a:pt x="195" y="12337"/>
                </a:lnTo>
                <a:lnTo>
                  <a:pt x="292" y="12385"/>
                </a:lnTo>
                <a:lnTo>
                  <a:pt x="341" y="12410"/>
                </a:lnTo>
                <a:lnTo>
                  <a:pt x="365" y="12507"/>
                </a:lnTo>
                <a:lnTo>
                  <a:pt x="414" y="12580"/>
                </a:lnTo>
                <a:lnTo>
                  <a:pt x="487" y="12629"/>
                </a:lnTo>
                <a:lnTo>
                  <a:pt x="584" y="12629"/>
                </a:lnTo>
                <a:lnTo>
                  <a:pt x="803" y="12580"/>
                </a:lnTo>
                <a:lnTo>
                  <a:pt x="803" y="12896"/>
                </a:lnTo>
                <a:lnTo>
                  <a:pt x="803" y="13188"/>
                </a:lnTo>
                <a:lnTo>
                  <a:pt x="828" y="13334"/>
                </a:lnTo>
                <a:lnTo>
                  <a:pt x="876" y="13480"/>
                </a:lnTo>
                <a:lnTo>
                  <a:pt x="925" y="13529"/>
                </a:lnTo>
                <a:lnTo>
                  <a:pt x="998" y="13578"/>
                </a:lnTo>
                <a:lnTo>
                  <a:pt x="1144" y="13578"/>
                </a:lnTo>
                <a:lnTo>
                  <a:pt x="1217" y="13553"/>
                </a:lnTo>
                <a:lnTo>
                  <a:pt x="1241" y="13529"/>
                </a:lnTo>
                <a:lnTo>
                  <a:pt x="1363" y="13529"/>
                </a:lnTo>
                <a:lnTo>
                  <a:pt x="1485" y="13505"/>
                </a:lnTo>
                <a:lnTo>
                  <a:pt x="1704" y="13432"/>
                </a:lnTo>
                <a:lnTo>
                  <a:pt x="2142" y="13310"/>
                </a:lnTo>
                <a:lnTo>
                  <a:pt x="2604" y="13213"/>
                </a:lnTo>
                <a:lnTo>
                  <a:pt x="3188" y="13140"/>
                </a:lnTo>
                <a:lnTo>
                  <a:pt x="3772" y="13091"/>
                </a:lnTo>
                <a:lnTo>
                  <a:pt x="4356" y="13067"/>
                </a:lnTo>
                <a:lnTo>
                  <a:pt x="4940" y="13091"/>
                </a:lnTo>
                <a:lnTo>
                  <a:pt x="5402" y="13115"/>
                </a:lnTo>
                <a:lnTo>
                  <a:pt x="5937" y="13164"/>
                </a:lnTo>
                <a:lnTo>
                  <a:pt x="6473" y="13261"/>
                </a:lnTo>
                <a:lnTo>
                  <a:pt x="6740" y="13334"/>
                </a:lnTo>
                <a:lnTo>
                  <a:pt x="7008" y="13407"/>
                </a:lnTo>
                <a:lnTo>
                  <a:pt x="7251" y="13505"/>
                </a:lnTo>
                <a:lnTo>
                  <a:pt x="7495" y="13626"/>
                </a:lnTo>
                <a:lnTo>
                  <a:pt x="7714" y="13772"/>
                </a:lnTo>
                <a:lnTo>
                  <a:pt x="7908" y="13918"/>
                </a:lnTo>
                <a:lnTo>
                  <a:pt x="8079" y="14088"/>
                </a:lnTo>
                <a:lnTo>
                  <a:pt x="8225" y="14307"/>
                </a:lnTo>
                <a:lnTo>
                  <a:pt x="8322" y="14526"/>
                </a:lnTo>
                <a:lnTo>
                  <a:pt x="8371" y="14794"/>
                </a:lnTo>
                <a:lnTo>
                  <a:pt x="8419" y="14891"/>
                </a:lnTo>
                <a:lnTo>
                  <a:pt x="8468" y="14940"/>
                </a:lnTo>
                <a:lnTo>
                  <a:pt x="8565" y="14964"/>
                </a:lnTo>
                <a:lnTo>
                  <a:pt x="8638" y="14964"/>
                </a:lnTo>
                <a:lnTo>
                  <a:pt x="8736" y="14916"/>
                </a:lnTo>
                <a:lnTo>
                  <a:pt x="8809" y="14843"/>
                </a:lnTo>
                <a:lnTo>
                  <a:pt x="8857" y="14770"/>
                </a:lnTo>
                <a:lnTo>
                  <a:pt x="8857" y="14648"/>
                </a:lnTo>
                <a:lnTo>
                  <a:pt x="8833" y="14599"/>
                </a:lnTo>
                <a:lnTo>
                  <a:pt x="9052" y="14332"/>
                </a:lnTo>
                <a:lnTo>
                  <a:pt x="9247" y="14113"/>
                </a:lnTo>
                <a:lnTo>
                  <a:pt x="9514" y="13943"/>
                </a:lnTo>
                <a:lnTo>
                  <a:pt x="9806" y="13772"/>
                </a:lnTo>
                <a:lnTo>
                  <a:pt x="10220" y="13602"/>
                </a:lnTo>
                <a:lnTo>
                  <a:pt x="10658" y="13456"/>
                </a:lnTo>
                <a:lnTo>
                  <a:pt x="11096" y="13334"/>
                </a:lnTo>
                <a:lnTo>
                  <a:pt x="11534" y="13261"/>
                </a:lnTo>
                <a:lnTo>
                  <a:pt x="12045" y="13188"/>
                </a:lnTo>
                <a:lnTo>
                  <a:pt x="12580" y="13140"/>
                </a:lnTo>
                <a:lnTo>
                  <a:pt x="13626" y="13091"/>
                </a:lnTo>
                <a:lnTo>
                  <a:pt x="13967" y="13091"/>
                </a:lnTo>
                <a:lnTo>
                  <a:pt x="14308" y="13115"/>
                </a:lnTo>
                <a:lnTo>
                  <a:pt x="14648" y="13140"/>
                </a:lnTo>
                <a:lnTo>
                  <a:pt x="14965" y="13188"/>
                </a:lnTo>
                <a:lnTo>
                  <a:pt x="15305" y="13261"/>
                </a:lnTo>
                <a:lnTo>
                  <a:pt x="15622" y="13359"/>
                </a:lnTo>
                <a:lnTo>
                  <a:pt x="15938" y="13480"/>
                </a:lnTo>
                <a:lnTo>
                  <a:pt x="16254" y="13651"/>
                </a:lnTo>
                <a:lnTo>
                  <a:pt x="16303" y="13675"/>
                </a:lnTo>
                <a:lnTo>
                  <a:pt x="16376" y="13675"/>
                </a:lnTo>
                <a:lnTo>
                  <a:pt x="16425" y="13651"/>
                </a:lnTo>
                <a:lnTo>
                  <a:pt x="16473" y="13626"/>
                </a:lnTo>
                <a:lnTo>
                  <a:pt x="16522" y="13578"/>
                </a:lnTo>
                <a:lnTo>
                  <a:pt x="16546" y="13529"/>
                </a:lnTo>
                <a:lnTo>
                  <a:pt x="16571" y="13456"/>
                </a:lnTo>
                <a:lnTo>
                  <a:pt x="16571" y="13407"/>
                </a:lnTo>
                <a:lnTo>
                  <a:pt x="16595" y="13310"/>
                </a:lnTo>
                <a:lnTo>
                  <a:pt x="16595" y="12921"/>
                </a:lnTo>
                <a:lnTo>
                  <a:pt x="16571" y="12531"/>
                </a:lnTo>
                <a:lnTo>
                  <a:pt x="16765" y="12556"/>
                </a:lnTo>
                <a:lnTo>
                  <a:pt x="16911" y="12556"/>
                </a:lnTo>
                <a:lnTo>
                  <a:pt x="17082" y="12531"/>
                </a:lnTo>
                <a:lnTo>
                  <a:pt x="17228" y="12483"/>
                </a:lnTo>
                <a:lnTo>
                  <a:pt x="17301" y="12458"/>
                </a:lnTo>
                <a:lnTo>
                  <a:pt x="17325" y="12410"/>
                </a:lnTo>
                <a:lnTo>
                  <a:pt x="17374" y="12361"/>
                </a:lnTo>
                <a:lnTo>
                  <a:pt x="17374" y="12312"/>
                </a:lnTo>
                <a:lnTo>
                  <a:pt x="17398" y="12264"/>
                </a:lnTo>
                <a:lnTo>
                  <a:pt x="17374" y="12191"/>
                </a:lnTo>
                <a:lnTo>
                  <a:pt x="17349" y="12142"/>
                </a:lnTo>
                <a:lnTo>
                  <a:pt x="17301" y="12118"/>
                </a:lnTo>
                <a:lnTo>
                  <a:pt x="17325" y="11972"/>
                </a:lnTo>
                <a:lnTo>
                  <a:pt x="17349" y="11826"/>
                </a:lnTo>
                <a:lnTo>
                  <a:pt x="17349" y="11558"/>
                </a:lnTo>
                <a:lnTo>
                  <a:pt x="17325" y="10998"/>
                </a:lnTo>
                <a:lnTo>
                  <a:pt x="17301" y="8881"/>
                </a:lnTo>
                <a:lnTo>
                  <a:pt x="17301" y="7178"/>
                </a:lnTo>
                <a:lnTo>
                  <a:pt x="17301" y="6326"/>
                </a:lnTo>
                <a:lnTo>
                  <a:pt x="17349" y="5475"/>
                </a:lnTo>
                <a:lnTo>
                  <a:pt x="17374" y="4380"/>
                </a:lnTo>
                <a:lnTo>
                  <a:pt x="17374" y="3820"/>
                </a:lnTo>
                <a:lnTo>
                  <a:pt x="17374" y="3285"/>
                </a:lnTo>
                <a:lnTo>
                  <a:pt x="17349" y="2920"/>
                </a:lnTo>
                <a:lnTo>
                  <a:pt x="17325" y="2531"/>
                </a:lnTo>
                <a:lnTo>
                  <a:pt x="17301" y="2336"/>
                </a:lnTo>
                <a:lnTo>
                  <a:pt x="17276" y="2141"/>
                </a:lnTo>
                <a:lnTo>
                  <a:pt x="17228" y="1971"/>
                </a:lnTo>
                <a:lnTo>
                  <a:pt x="17130" y="1801"/>
                </a:lnTo>
                <a:lnTo>
                  <a:pt x="17179" y="1728"/>
                </a:lnTo>
                <a:lnTo>
                  <a:pt x="17203" y="1630"/>
                </a:lnTo>
                <a:lnTo>
                  <a:pt x="17203" y="1557"/>
                </a:lnTo>
                <a:lnTo>
                  <a:pt x="17155" y="1460"/>
                </a:lnTo>
                <a:lnTo>
                  <a:pt x="16911" y="1217"/>
                </a:lnTo>
                <a:lnTo>
                  <a:pt x="16644" y="998"/>
                </a:lnTo>
                <a:lnTo>
                  <a:pt x="16352" y="803"/>
                </a:lnTo>
                <a:lnTo>
                  <a:pt x="16035" y="633"/>
                </a:lnTo>
                <a:lnTo>
                  <a:pt x="15719" y="487"/>
                </a:lnTo>
                <a:lnTo>
                  <a:pt x="15378" y="365"/>
                </a:lnTo>
                <a:lnTo>
                  <a:pt x="15038" y="268"/>
                </a:lnTo>
                <a:lnTo>
                  <a:pt x="14697" y="195"/>
                </a:lnTo>
                <a:lnTo>
                  <a:pt x="14356" y="146"/>
                </a:lnTo>
                <a:lnTo>
                  <a:pt x="14016" y="97"/>
                </a:lnTo>
                <a:lnTo>
                  <a:pt x="13626" y="49"/>
                </a:lnTo>
                <a:lnTo>
                  <a:pt x="13261" y="24"/>
                </a:lnTo>
                <a:lnTo>
                  <a:pt x="12896" y="24"/>
                </a:lnTo>
                <a:lnTo>
                  <a:pt x="12531" y="49"/>
                </a:lnTo>
                <a:lnTo>
                  <a:pt x="12166" y="97"/>
                </a:lnTo>
                <a:lnTo>
                  <a:pt x="11826" y="170"/>
                </a:lnTo>
                <a:lnTo>
                  <a:pt x="11583" y="243"/>
                </a:lnTo>
                <a:lnTo>
                  <a:pt x="11339" y="316"/>
                </a:lnTo>
                <a:lnTo>
                  <a:pt x="10877" y="560"/>
                </a:lnTo>
                <a:lnTo>
                  <a:pt x="10415" y="803"/>
                </a:lnTo>
                <a:lnTo>
                  <a:pt x="9977" y="1046"/>
                </a:lnTo>
                <a:lnTo>
                  <a:pt x="9441" y="1338"/>
                </a:lnTo>
                <a:lnTo>
                  <a:pt x="9125" y="1509"/>
                </a:lnTo>
                <a:lnTo>
                  <a:pt x="8857" y="1703"/>
                </a:lnTo>
                <a:lnTo>
                  <a:pt x="8809" y="1679"/>
                </a:lnTo>
                <a:lnTo>
                  <a:pt x="8687" y="1679"/>
                </a:lnTo>
                <a:lnTo>
                  <a:pt x="8638" y="1728"/>
                </a:lnTo>
                <a:lnTo>
                  <a:pt x="8419" y="1460"/>
                </a:lnTo>
                <a:lnTo>
                  <a:pt x="8152" y="1217"/>
                </a:lnTo>
                <a:lnTo>
                  <a:pt x="7884" y="1022"/>
                </a:lnTo>
                <a:lnTo>
                  <a:pt x="7592" y="803"/>
                </a:lnTo>
                <a:lnTo>
                  <a:pt x="7276" y="633"/>
                </a:lnTo>
                <a:lnTo>
                  <a:pt x="6959" y="487"/>
                </a:lnTo>
                <a:lnTo>
                  <a:pt x="6643" y="341"/>
                </a:lnTo>
                <a:lnTo>
                  <a:pt x="6302" y="243"/>
                </a:lnTo>
                <a:lnTo>
                  <a:pt x="5962" y="146"/>
                </a:lnTo>
                <a:lnTo>
                  <a:pt x="5597" y="73"/>
                </a:lnTo>
                <a:lnTo>
                  <a:pt x="5256" y="24"/>
                </a:lnTo>
                <a:lnTo>
                  <a:pt x="489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4" name="Google Shape;794;p41"/>
          <p:cNvSpPr/>
          <p:nvPr/>
        </p:nvSpPr>
        <p:spPr>
          <a:xfrm>
            <a:off x="2681646" y="1406997"/>
            <a:ext cx="317162" cy="321160"/>
          </a:xfrm>
          <a:custGeom>
            <a:rect b="b" l="l" r="r" t="t"/>
            <a:pathLst>
              <a:path extrusionOk="0" h="17593" w="17374">
                <a:moveTo>
                  <a:pt x="13894" y="3310"/>
                </a:moveTo>
                <a:lnTo>
                  <a:pt x="14040" y="3334"/>
                </a:lnTo>
                <a:lnTo>
                  <a:pt x="14113" y="3358"/>
                </a:lnTo>
                <a:lnTo>
                  <a:pt x="14186" y="3407"/>
                </a:lnTo>
                <a:lnTo>
                  <a:pt x="14235" y="3456"/>
                </a:lnTo>
                <a:lnTo>
                  <a:pt x="14308" y="3529"/>
                </a:lnTo>
                <a:lnTo>
                  <a:pt x="14381" y="3675"/>
                </a:lnTo>
                <a:lnTo>
                  <a:pt x="14405" y="3821"/>
                </a:lnTo>
                <a:lnTo>
                  <a:pt x="14429" y="3967"/>
                </a:lnTo>
                <a:lnTo>
                  <a:pt x="14429" y="4137"/>
                </a:lnTo>
                <a:lnTo>
                  <a:pt x="14405" y="4283"/>
                </a:lnTo>
                <a:lnTo>
                  <a:pt x="14356" y="4429"/>
                </a:lnTo>
                <a:lnTo>
                  <a:pt x="14283" y="4575"/>
                </a:lnTo>
                <a:lnTo>
                  <a:pt x="14210" y="4697"/>
                </a:lnTo>
                <a:lnTo>
                  <a:pt x="14137" y="4770"/>
                </a:lnTo>
                <a:lnTo>
                  <a:pt x="14064" y="4843"/>
                </a:lnTo>
                <a:lnTo>
                  <a:pt x="13967" y="4891"/>
                </a:lnTo>
                <a:lnTo>
                  <a:pt x="13870" y="4916"/>
                </a:lnTo>
                <a:lnTo>
                  <a:pt x="13651" y="4940"/>
                </a:lnTo>
                <a:lnTo>
                  <a:pt x="13432" y="4916"/>
                </a:lnTo>
                <a:lnTo>
                  <a:pt x="13237" y="4843"/>
                </a:lnTo>
                <a:lnTo>
                  <a:pt x="13042" y="4745"/>
                </a:lnTo>
                <a:lnTo>
                  <a:pt x="12872" y="4599"/>
                </a:lnTo>
                <a:lnTo>
                  <a:pt x="12823" y="4502"/>
                </a:lnTo>
                <a:lnTo>
                  <a:pt x="12775" y="4429"/>
                </a:lnTo>
                <a:lnTo>
                  <a:pt x="12750" y="4307"/>
                </a:lnTo>
                <a:lnTo>
                  <a:pt x="12750" y="4186"/>
                </a:lnTo>
                <a:lnTo>
                  <a:pt x="12750" y="4088"/>
                </a:lnTo>
                <a:lnTo>
                  <a:pt x="12799" y="3967"/>
                </a:lnTo>
                <a:lnTo>
                  <a:pt x="12921" y="3772"/>
                </a:lnTo>
                <a:lnTo>
                  <a:pt x="13067" y="3602"/>
                </a:lnTo>
                <a:lnTo>
                  <a:pt x="13164" y="3504"/>
                </a:lnTo>
                <a:lnTo>
                  <a:pt x="13310" y="3480"/>
                </a:lnTo>
                <a:lnTo>
                  <a:pt x="13456" y="3456"/>
                </a:lnTo>
                <a:lnTo>
                  <a:pt x="13748" y="3358"/>
                </a:lnTo>
                <a:lnTo>
                  <a:pt x="13894" y="3310"/>
                </a:lnTo>
                <a:close/>
                <a:moveTo>
                  <a:pt x="13991" y="2847"/>
                </a:moveTo>
                <a:lnTo>
                  <a:pt x="13748" y="2872"/>
                </a:lnTo>
                <a:lnTo>
                  <a:pt x="13480" y="2896"/>
                </a:lnTo>
                <a:lnTo>
                  <a:pt x="13310" y="2945"/>
                </a:lnTo>
                <a:lnTo>
                  <a:pt x="13140" y="3018"/>
                </a:lnTo>
                <a:lnTo>
                  <a:pt x="12994" y="3115"/>
                </a:lnTo>
                <a:lnTo>
                  <a:pt x="12872" y="3212"/>
                </a:lnTo>
                <a:lnTo>
                  <a:pt x="12750" y="3334"/>
                </a:lnTo>
                <a:lnTo>
                  <a:pt x="12629" y="3456"/>
                </a:lnTo>
                <a:lnTo>
                  <a:pt x="12531" y="3577"/>
                </a:lnTo>
                <a:lnTo>
                  <a:pt x="12458" y="3723"/>
                </a:lnTo>
                <a:lnTo>
                  <a:pt x="12385" y="3869"/>
                </a:lnTo>
                <a:lnTo>
                  <a:pt x="12337" y="4040"/>
                </a:lnTo>
                <a:lnTo>
                  <a:pt x="12312" y="4186"/>
                </a:lnTo>
                <a:lnTo>
                  <a:pt x="12312" y="4356"/>
                </a:lnTo>
                <a:lnTo>
                  <a:pt x="12361" y="4526"/>
                </a:lnTo>
                <a:lnTo>
                  <a:pt x="12410" y="4672"/>
                </a:lnTo>
                <a:lnTo>
                  <a:pt x="12507" y="4794"/>
                </a:lnTo>
                <a:lnTo>
                  <a:pt x="12604" y="4916"/>
                </a:lnTo>
                <a:lnTo>
                  <a:pt x="12726" y="5037"/>
                </a:lnTo>
                <a:lnTo>
                  <a:pt x="12848" y="5135"/>
                </a:lnTo>
                <a:lnTo>
                  <a:pt x="12994" y="5208"/>
                </a:lnTo>
                <a:lnTo>
                  <a:pt x="13140" y="5281"/>
                </a:lnTo>
                <a:lnTo>
                  <a:pt x="13310" y="5329"/>
                </a:lnTo>
                <a:lnTo>
                  <a:pt x="13480" y="5354"/>
                </a:lnTo>
                <a:lnTo>
                  <a:pt x="13626" y="5378"/>
                </a:lnTo>
                <a:lnTo>
                  <a:pt x="13797" y="5378"/>
                </a:lnTo>
                <a:lnTo>
                  <a:pt x="13967" y="5354"/>
                </a:lnTo>
                <a:lnTo>
                  <a:pt x="14113" y="5305"/>
                </a:lnTo>
                <a:lnTo>
                  <a:pt x="14259" y="5256"/>
                </a:lnTo>
                <a:lnTo>
                  <a:pt x="14381" y="5159"/>
                </a:lnTo>
                <a:lnTo>
                  <a:pt x="14551" y="4989"/>
                </a:lnTo>
                <a:lnTo>
                  <a:pt x="14697" y="4794"/>
                </a:lnTo>
                <a:lnTo>
                  <a:pt x="14794" y="4575"/>
                </a:lnTo>
                <a:lnTo>
                  <a:pt x="14867" y="4332"/>
                </a:lnTo>
                <a:lnTo>
                  <a:pt x="14892" y="4088"/>
                </a:lnTo>
                <a:lnTo>
                  <a:pt x="14867" y="3845"/>
                </a:lnTo>
                <a:lnTo>
                  <a:pt x="14819" y="3602"/>
                </a:lnTo>
                <a:lnTo>
                  <a:pt x="14746" y="3383"/>
                </a:lnTo>
                <a:lnTo>
                  <a:pt x="14673" y="3261"/>
                </a:lnTo>
                <a:lnTo>
                  <a:pt x="14600" y="3164"/>
                </a:lnTo>
                <a:lnTo>
                  <a:pt x="14527" y="3091"/>
                </a:lnTo>
                <a:lnTo>
                  <a:pt x="14429" y="3018"/>
                </a:lnTo>
                <a:lnTo>
                  <a:pt x="14332" y="2969"/>
                </a:lnTo>
                <a:lnTo>
                  <a:pt x="14210" y="2920"/>
                </a:lnTo>
                <a:lnTo>
                  <a:pt x="14113" y="2872"/>
                </a:lnTo>
                <a:lnTo>
                  <a:pt x="13991" y="2847"/>
                </a:lnTo>
                <a:close/>
                <a:moveTo>
                  <a:pt x="12288" y="560"/>
                </a:moveTo>
                <a:lnTo>
                  <a:pt x="12775" y="584"/>
                </a:lnTo>
                <a:lnTo>
                  <a:pt x="13529" y="633"/>
                </a:lnTo>
                <a:lnTo>
                  <a:pt x="14283" y="682"/>
                </a:lnTo>
                <a:lnTo>
                  <a:pt x="14721" y="682"/>
                </a:lnTo>
                <a:lnTo>
                  <a:pt x="15159" y="730"/>
                </a:lnTo>
                <a:lnTo>
                  <a:pt x="15573" y="803"/>
                </a:lnTo>
                <a:lnTo>
                  <a:pt x="15792" y="852"/>
                </a:lnTo>
                <a:lnTo>
                  <a:pt x="15987" y="925"/>
                </a:lnTo>
                <a:lnTo>
                  <a:pt x="16133" y="998"/>
                </a:lnTo>
                <a:lnTo>
                  <a:pt x="16279" y="1095"/>
                </a:lnTo>
                <a:lnTo>
                  <a:pt x="16400" y="1193"/>
                </a:lnTo>
                <a:lnTo>
                  <a:pt x="16498" y="1314"/>
                </a:lnTo>
                <a:lnTo>
                  <a:pt x="16571" y="1436"/>
                </a:lnTo>
                <a:lnTo>
                  <a:pt x="16644" y="1582"/>
                </a:lnTo>
                <a:lnTo>
                  <a:pt x="16741" y="1898"/>
                </a:lnTo>
                <a:lnTo>
                  <a:pt x="16668" y="1923"/>
                </a:lnTo>
                <a:lnTo>
                  <a:pt x="16595" y="1996"/>
                </a:lnTo>
                <a:lnTo>
                  <a:pt x="16546" y="2093"/>
                </a:lnTo>
                <a:lnTo>
                  <a:pt x="16546" y="2117"/>
                </a:lnTo>
                <a:lnTo>
                  <a:pt x="16571" y="2166"/>
                </a:lnTo>
                <a:lnTo>
                  <a:pt x="16595" y="2215"/>
                </a:lnTo>
                <a:lnTo>
                  <a:pt x="16644" y="2239"/>
                </a:lnTo>
                <a:lnTo>
                  <a:pt x="16692" y="2263"/>
                </a:lnTo>
                <a:lnTo>
                  <a:pt x="16741" y="2239"/>
                </a:lnTo>
                <a:lnTo>
                  <a:pt x="16814" y="2239"/>
                </a:lnTo>
                <a:lnTo>
                  <a:pt x="16838" y="2507"/>
                </a:lnTo>
                <a:lnTo>
                  <a:pt x="16765" y="2531"/>
                </a:lnTo>
                <a:lnTo>
                  <a:pt x="16692" y="2531"/>
                </a:lnTo>
                <a:lnTo>
                  <a:pt x="16644" y="2580"/>
                </a:lnTo>
                <a:lnTo>
                  <a:pt x="16595" y="2628"/>
                </a:lnTo>
                <a:lnTo>
                  <a:pt x="16595" y="2653"/>
                </a:lnTo>
                <a:lnTo>
                  <a:pt x="16571" y="2701"/>
                </a:lnTo>
                <a:lnTo>
                  <a:pt x="16571" y="2726"/>
                </a:lnTo>
                <a:lnTo>
                  <a:pt x="16571" y="2774"/>
                </a:lnTo>
                <a:lnTo>
                  <a:pt x="16595" y="2823"/>
                </a:lnTo>
                <a:lnTo>
                  <a:pt x="16644" y="2847"/>
                </a:lnTo>
                <a:lnTo>
                  <a:pt x="16692" y="2872"/>
                </a:lnTo>
                <a:lnTo>
                  <a:pt x="16765" y="2896"/>
                </a:lnTo>
                <a:lnTo>
                  <a:pt x="16838" y="2896"/>
                </a:lnTo>
                <a:lnTo>
                  <a:pt x="16814" y="3237"/>
                </a:lnTo>
                <a:lnTo>
                  <a:pt x="16692" y="3261"/>
                </a:lnTo>
                <a:lnTo>
                  <a:pt x="16571" y="3310"/>
                </a:lnTo>
                <a:lnTo>
                  <a:pt x="16522" y="3358"/>
                </a:lnTo>
                <a:lnTo>
                  <a:pt x="16498" y="3431"/>
                </a:lnTo>
                <a:lnTo>
                  <a:pt x="16522" y="3504"/>
                </a:lnTo>
                <a:lnTo>
                  <a:pt x="16571" y="3553"/>
                </a:lnTo>
                <a:lnTo>
                  <a:pt x="16668" y="3602"/>
                </a:lnTo>
                <a:lnTo>
                  <a:pt x="16790" y="3626"/>
                </a:lnTo>
                <a:lnTo>
                  <a:pt x="16765" y="3869"/>
                </a:lnTo>
                <a:lnTo>
                  <a:pt x="16741" y="3869"/>
                </a:lnTo>
                <a:lnTo>
                  <a:pt x="16619" y="3894"/>
                </a:lnTo>
                <a:lnTo>
                  <a:pt x="16522" y="3942"/>
                </a:lnTo>
                <a:lnTo>
                  <a:pt x="16473" y="3967"/>
                </a:lnTo>
                <a:lnTo>
                  <a:pt x="16449" y="4015"/>
                </a:lnTo>
                <a:lnTo>
                  <a:pt x="16449" y="4064"/>
                </a:lnTo>
                <a:lnTo>
                  <a:pt x="16449" y="4113"/>
                </a:lnTo>
                <a:lnTo>
                  <a:pt x="16498" y="4161"/>
                </a:lnTo>
                <a:lnTo>
                  <a:pt x="16571" y="4186"/>
                </a:lnTo>
                <a:lnTo>
                  <a:pt x="16692" y="4210"/>
                </a:lnTo>
                <a:lnTo>
                  <a:pt x="16765" y="4234"/>
                </a:lnTo>
                <a:lnTo>
                  <a:pt x="16765" y="4307"/>
                </a:lnTo>
                <a:lnTo>
                  <a:pt x="16765" y="4575"/>
                </a:lnTo>
                <a:lnTo>
                  <a:pt x="16668" y="4526"/>
                </a:lnTo>
                <a:lnTo>
                  <a:pt x="16498" y="4526"/>
                </a:lnTo>
                <a:lnTo>
                  <a:pt x="16449" y="4575"/>
                </a:lnTo>
                <a:lnTo>
                  <a:pt x="16425" y="4624"/>
                </a:lnTo>
                <a:lnTo>
                  <a:pt x="16425" y="4672"/>
                </a:lnTo>
                <a:lnTo>
                  <a:pt x="16449" y="4745"/>
                </a:lnTo>
                <a:lnTo>
                  <a:pt x="16498" y="4818"/>
                </a:lnTo>
                <a:lnTo>
                  <a:pt x="16619" y="4916"/>
                </a:lnTo>
                <a:lnTo>
                  <a:pt x="16765" y="5013"/>
                </a:lnTo>
                <a:lnTo>
                  <a:pt x="16790" y="5451"/>
                </a:lnTo>
                <a:lnTo>
                  <a:pt x="16692" y="5402"/>
                </a:lnTo>
                <a:lnTo>
                  <a:pt x="16595" y="5378"/>
                </a:lnTo>
                <a:lnTo>
                  <a:pt x="16498" y="5354"/>
                </a:lnTo>
                <a:lnTo>
                  <a:pt x="16400" y="5378"/>
                </a:lnTo>
                <a:lnTo>
                  <a:pt x="16303" y="5402"/>
                </a:lnTo>
                <a:lnTo>
                  <a:pt x="16279" y="5427"/>
                </a:lnTo>
                <a:lnTo>
                  <a:pt x="16254" y="5451"/>
                </a:lnTo>
                <a:lnTo>
                  <a:pt x="16279" y="5524"/>
                </a:lnTo>
                <a:lnTo>
                  <a:pt x="16327" y="5621"/>
                </a:lnTo>
                <a:lnTo>
                  <a:pt x="16376" y="5670"/>
                </a:lnTo>
                <a:lnTo>
                  <a:pt x="16546" y="5792"/>
                </a:lnTo>
                <a:lnTo>
                  <a:pt x="16790" y="5938"/>
                </a:lnTo>
                <a:lnTo>
                  <a:pt x="16790" y="6278"/>
                </a:lnTo>
                <a:lnTo>
                  <a:pt x="16765" y="6619"/>
                </a:lnTo>
                <a:lnTo>
                  <a:pt x="16692" y="6546"/>
                </a:lnTo>
                <a:lnTo>
                  <a:pt x="16473" y="6327"/>
                </a:lnTo>
                <a:lnTo>
                  <a:pt x="16352" y="6254"/>
                </a:lnTo>
                <a:lnTo>
                  <a:pt x="16230" y="6181"/>
                </a:lnTo>
                <a:lnTo>
                  <a:pt x="16181" y="6157"/>
                </a:lnTo>
                <a:lnTo>
                  <a:pt x="16157" y="6181"/>
                </a:lnTo>
                <a:lnTo>
                  <a:pt x="16133" y="6230"/>
                </a:lnTo>
                <a:lnTo>
                  <a:pt x="16133" y="6278"/>
                </a:lnTo>
                <a:lnTo>
                  <a:pt x="16181" y="6449"/>
                </a:lnTo>
                <a:lnTo>
                  <a:pt x="16254" y="6595"/>
                </a:lnTo>
                <a:lnTo>
                  <a:pt x="16352" y="6765"/>
                </a:lnTo>
                <a:lnTo>
                  <a:pt x="16473" y="6887"/>
                </a:lnTo>
                <a:lnTo>
                  <a:pt x="16571" y="6984"/>
                </a:lnTo>
                <a:lnTo>
                  <a:pt x="16717" y="7057"/>
                </a:lnTo>
                <a:lnTo>
                  <a:pt x="16619" y="7471"/>
                </a:lnTo>
                <a:lnTo>
                  <a:pt x="16546" y="7714"/>
                </a:lnTo>
                <a:lnTo>
                  <a:pt x="16449" y="7665"/>
                </a:lnTo>
                <a:lnTo>
                  <a:pt x="16376" y="7616"/>
                </a:lnTo>
                <a:lnTo>
                  <a:pt x="16254" y="7471"/>
                </a:lnTo>
                <a:lnTo>
                  <a:pt x="16133" y="7349"/>
                </a:lnTo>
                <a:lnTo>
                  <a:pt x="16035" y="7227"/>
                </a:lnTo>
                <a:lnTo>
                  <a:pt x="15962" y="7179"/>
                </a:lnTo>
                <a:lnTo>
                  <a:pt x="15889" y="7130"/>
                </a:lnTo>
                <a:lnTo>
                  <a:pt x="15816" y="7130"/>
                </a:lnTo>
                <a:lnTo>
                  <a:pt x="15768" y="7203"/>
                </a:lnTo>
                <a:lnTo>
                  <a:pt x="15768" y="7276"/>
                </a:lnTo>
                <a:lnTo>
                  <a:pt x="15768" y="7349"/>
                </a:lnTo>
                <a:lnTo>
                  <a:pt x="15816" y="7495"/>
                </a:lnTo>
                <a:lnTo>
                  <a:pt x="15889" y="7641"/>
                </a:lnTo>
                <a:lnTo>
                  <a:pt x="15987" y="7762"/>
                </a:lnTo>
                <a:lnTo>
                  <a:pt x="16060" y="7884"/>
                </a:lnTo>
                <a:lnTo>
                  <a:pt x="16157" y="7957"/>
                </a:lnTo>
                <a:lnTo>
                  <a:pt x="16279" y="8054"/>
                </a:lnTo>
                <a:lnTo>
                  <a:pt x="16400" y="8103"/>
                </a:lnTo>
                <a:lnTo>
                  <a:pt x="16279" y="8371"/>
                </a:lnTo>
                <a:lnTo>
                  <a:pt x="16035" y="8225"/>
                </a:lnTo>
                <a:lnTo>
                  <a:pt x="15768" y="8103"/>
                </a:lnTo>
                <a:lnTo>
                  <a:pt x="15573" y="7981"/>
                </a:lnTo>
                <a:lnTo>
                  <a:pt x="15451" y="7933"/>
                </a:lnTo>
                <a:lnTo>
                  <a:pt x="15403" y="7908"/>
                </a:lnTo>
                <a:lnTo>
                  <a:pt x="15354" y="7933"/>
                </a:lnTo>
                <a:lnTo>
                  <a:pt x="15305" y="7957"/>
                </a:lnTo>
                <a:lnTo>
                  <a:pt x="15281" y="8006"/>
                </a:lnTo>
                <a:lnTo>
                  <a:pt x="15257" y="8079"/>
                </a:lnTo>
                <a:lnTo>
                  <a:pt x="15281" y="8127"/>
                </a:lnTo>
                <a:lnTo>
                  <a:pt x="15354" y="8249"/>
                </a:lnTo>
                <a:lnTo>
                  <a:pt x="15451" y="8346"/>
                </a:lnTo>
                <a:lnTo>
                  <a:pt x="15597" y="8468"/>
                </a:lnTo>
                <a:lnTo>
                  <a:pt x="15768" y="8565"/>
                </a:lnTo>
                <a:lnTo>
                  <a:pt x="16084" y="8711"/>
                </a:lnTo>
                <a:lnTo>
                  <a:pt x="15889" y="9003"/>
                </a:lnTo>
                <a:lnTo>
                  <a:pt x="15695" y="8857"/>
                </a:lnTo>
                <a:lnTo>
                  <a:pt x="15524" y="8736"/>
                </a:lnTo>
                <a:lnTo>
                  <a:pt x="15354" y="8638"/>
                </a:lnTo>
                <a:lnTo>
                  <a:pt x="15135" y="8565"/>
                </a:lnTo>
                <a:lnTo>
                  <a:pt x="14940" y="8565"/>
                </a:lnTo>
                <a:lnTo>
                  <a:pt x="14843" y="8590"/>
                </a:lnTo>
                <a:lnTo>
                  <a:pt x="14770" y="8663"/>
                </a:lnTo>
                <a:lnTo>
                  <a:pt x="14746" y="8687"/>
                </a:lnTo>
                <a:lnTo>
                  <a:pt x="14770" y="8711"/>
                </a:lnTo>
                <a:lnTo>
                  <a:pt x="15111" y="8882"/>
                </a:lnTo>
                <a:lnTo>
                  <a:pt x="15257" y="8979"/>
                </a:lnTo>
                <a:lnTo>
                  <a:pt x="15427" y="9076"/>
                </a:lnTo>
                <a:lnTo>
                  <a:pt x="15646" y="9320"/>
                </a:lnTo>
                <a:lnTo>
                  <a:pt x="15378" y="9660"/>
                </a:lnTo>
                <a:lnTo>
                  <a:pt x="15354" y="9685"/>
                </a:lnTo>
                <a:lnTo>
                  <a:pt x="15232" y="9563"/>
                </a:lnTo>
                <a:lnTo>
                  <a:pt x="15111" y="9466"/>
                </a:lnTo>
                <a:lnTo>
                  <a:pt x="14819" y="9271"/>
                </a:lnTo>
                <a:lnTo>
                  <a:pt x="14673" y="9174"/>
                </a:lnTo>
                <a:lnTo>
                  <a:pt x="14502" y="9101"/>
                </a:lnTo>
                <a:lnTo>
                  <a:pt x="14405" y="9076"/>
                </a:lnTo>
                <a:lnTo>
                  <a:pt x="14210" y="9076"/>
                </a:lnTo>
                <a:lnTo>
                  <a:pt x="14137" y="9125"/>
                </a:lnTo>
                <a:lnTo>
                  <a:pt x="14113" y="9149"/>
                </a:lnTo>
                <a:lnTo>
                  <a:pt x="14089" y="9174"/>
                </a:lnTo>
                <a:lnTo>
                  <a:pt x="14113" y="9222"/>
                </a:lnTo>
                <a:lnTo>
                  <a:pt x="14137" y="9247"/>
                </a:lnTo>
                <a:lnTo>
                  <a:pt x="14283" y="9295"/>
                </a:lnTo>
                <a:lnTo>
                  <a:pt x="14454" y="9417"/>
                </a:lnTo>
                <a:lnTo>
                  <a:pt x="14697" y="9636"/>
                </a:lnTo>
                <a:lnTo>
                  <a:pt x="15062" y="9977"/>
                </a:lnTo>
                <a:lnTo>
                  <a:pt x="14892" y="10147"/>
                </a:lnTo>
                <a:lnTo>
                  <a:pt x="14478" y="9977"/>
                </a:lnTo>
                <a:lnTo>
                  <a:pt x="14089" y="9758"/>
                </a:lnTo>
                <a:lnTo>
                  <a:pt x="13894" y="9685"/>
                </a:lnTo>
                <a:lnTo>
                  <a:pt x="13699" y="9612"/>
                </a:lnTo>
                <a:lnTo>
                  <a:pt x="13505" y="9587"/>
                </a:lnTo>
                <a:lnTo>
                  <a:pt x="13310" y="9587"/>
                </a:lnTo>
                <a:lnTo>
                  <a:pt x="13237" y="9636"/>
                </a:lnTo>
                <a:lnTo>
                  <a:pt x="13213" y="9685"/>
                </a:lnTo>
                <a:lnTo>
                  <a:pt x="13237" y="9758"/>
                </a:lnTo>
                <a:lnTo>
                  <a:pt x="13286" y="9806"/>
                </a:lnTo>
                <a:lnTo>
                  <a:pt x="13699" y="10050"/>
                </a:lnTo>
                <a:lnTo>
                  <a:pt x="14137" y="10293"/>
                </a:lnTo>
                <a:lnTo>
                  <a:pt x="14332" y="10390"/>
                </a:lnTo>
                <a:lnTo>
                  <a:pt x="14527" y="10512"/>
                </a:lnTo>
                <a:lnTo>
                  <a:pt x="14186" y="10853"/>
                </a:lnTo>
                <a:lnTo>
                  <a:pt x="13797" y="10658"/>
                </a:lnTo>
                <a:lnTo>
                  <a:pt x="13407" y="10463"/>
                </a:lnTo>
                <a:lnTo>
                  <a:pt x="13237" y="10390"/>
                </a:lnTo>
                <a:lnTo>
                  <a:pt x="13067" y="10317"/>
                </a:lnTo>
                <a:lnTo>
                  <a:pt x="12969" y="10293"/>
                </a:lnTo>
                <a:lnTo>
                  <a:pt x="12872" y="10269"/>
                </a:lnTo>
                <a:lnTo>
                  <a:pt x="12775" y="10293"/>
                </a:lnTo>
                <a:lnTo>
                  <a:pt x="12677" y="10317"/>
                </a:lnTo>
                <a:lnTo>
                  <a:pt x="12677" y="10342"/>
                </a:lnTo>
                <a:lnTo>
                  <a:pt x="12677" y="10366"/>
                </a:lnTo>
                <a:lnTo>
                  <a:pt x="12823" y="10512"/>
                </a:lnTo>
                <a:lnTo>
                  <a:pt x="13018" y="10658"/>
                </a:lnTo>
                <a:lnTo>
                  <a:pt x="13407" y="10877"/>
                </a:lnTo>
                <a:lnTo>
                  <a:pt x="13845" y="11169"/>
                </a:lnTo>
                <a:lnTo>
                  <a:pt x="13480" y="11510"/>
                </a:lnTo>
                <a:lnTo>
                  <a:pt x="13286" y="11412"/>
                </a:lnTo>
                <a:lnTo>
                  <a:pt x="13067" y="11291"/>
                </a:lnTo>
                <a:lnTo>
                  <a:pt x="12629" y="11047"/>
                </a:lnTo>
                <a:lnTo>
                  <a:pt x="12215" y="10780"/>
                </a:lnTo>
                <a:lnTo>
                  <a:pt x="12142" y="10731"/>
                </a:lnTo>
                <a:lnTo>
                  <a:pt x="12093" y="10731"/>
                </a:lnTo>
                <a:lnTo>
                  <a:pt x="12045" y="10755"/>
                </a:lnTo>
                <a:lnTo>
                  <a:pt x="11996" y="10804"/>
                </a:lnTo>
                <a:lnTo>
                  <a:pt x="11947" y="10853"/>
                </a:lnTo>
                <a:lnTo>
                  <a:pt x="11947" y="10901"/>
                </a:lnTo>
                <a:lnTo>
                  <a:pt x="11947" y="10950"/>
                </a:lnTo>
                <a:lnTo>
                  <a:pt x="11972" y="11023"/>
                </a:lnTo>
                <a:lnTo>
                  <a:pt x="12020" y="11120"/>
                </a:lnTo>
                <a:lnTo>
                  <a:pt x="12093" y="11193"/>
                </a:lnTo>
                <a:lnTo>
                  <a:pt x="12288" y="11364"/>
                </a:lnTo>
                <a:lnTo>
                  <a:pt x="12483" y="11485"/>
                </a:lnTo>
                <a:lnTo>
                  <a:pt x="12677" y="11607"/>
                </a:lnTo>
                <a:lnTo>
                  <a:pt x="13115" y="11875"/>
                </a:lnTo>
                <a:lnTo>
                  <a:pt x="12556" y="12410"/>
                </a:lnTo>
                <a:lnTo>
                  <a:pt x="12580" y="12313"/>
                </a:lnTo>
                <a:lnTo>
                  <a:pt x="12580" y="12240"/>
                </a:lnTo>
                <a:lnTo>
                  <a:pt x="12531" y="12167"/>
                </a:lnTo>
                <a:lnTo>
                  <a:pt x="12483" y="12094"/>
                </a:lnTo>
                <a:lnTo>
                  <a:pt x="12191" y="11972"/>
                </a:lnTo>
                <a:lnTo>
                  <a:pt x="11874" y="11826"/>
                </a:lnTo>
                <a:lnTo>
                  <a:pt x="11753" y="11753"/>
                </a:lnTo>
                <a:lnTo>
                  <a:pt x="11607" y="11656"/>
                </a:lnTo>
                <a:lnTo>
                  <a:pt x="11485" y="11583"/>
                </a:lnTo>
                <a:lnTo>
                  <a:pt x="11363" y="11510"/>
                </a:lnTo>
                <a:lnTo>
                  <a:pt x="11290" y="11485"/>
                </a:lnTo>
                <a:lnTo>
                  <a:pt x="11217" y="11510"/>
                </a:lnTo>
                <a:lnTo>
                  <a:pt x="11193" y="11534"/>
                </a:lnTo>
                <a:lnTo>
                  <a:pt x="11169" y="11607"/>
                </a:lnTo>
                <a:lnTo>
                  <a:pt x="11169" y="11704"/>
                </a:lnTo>
                <a:lnTo>
                  <a:pt x="11193" y="11777"/>
                </a:lnTo>
                <a:lnTo>
                  <a:pt x="11290" y="11948"/>
                </a:lnTo>
                <a:lnTo>
                  <a:pt x="11436" y="12069"/>
                </a:lnTo>
                <a:lnTo>
                  <a:pt x="11582" y="12215"/>
                </a:lnTo>
                <a:lnTo>
                  <a:pt x="11777" y="12313"/>
                </a:lnTo>
                <a:lnTo>
                  <a:pt x="11947" y="12410"/>
                </a:lnTo>
                <a:lnTo>
                  <a:pt x="12288" y="12532"/>
                </a:lnTo>
                <a:lnTo>
                  <a:pt x="12361" y="12556"/>
                </a:lnTo>
                <a:lnTo>
                  <a:pt x="12410" y="12556"/>
                </a:lnTo>
                <a:lnTo>
                  <a:pt x="11826" y="13091"/>
                </a:lnTo>
                <a:lnTo>
                  <a:pt x="11801" y="13018"/>
                </a:lnTo>
                <a:lnTo>
                  <a:pt x="11777" y="12921"/>
                </a:lnTo>
                <a:lnTo>
                  <a:pt x="11655" y="12799"/>
                </a:lnTo>
                <a:lnTo>
                  <a:pt x="11509" y="12678"/>
                </a:lnTo>
                <a:lnTo>
                  <a:pt x="11193" y="12459"/>
                </a:lnTo>
                <a:lnTo>
                  <a:pt x="10439" y="12045"/>
                </a:lnTo>
                <a:lnTo>
                  <a:pt x="10414" y="12021"/>
                </a:lnTo>
                <a:lnTo>
                  <a:pt x="10366" y="12045"/>
                </a:lnTo>
                <a:lnTo>
                  <a:pt x="10341" y="12094"/>
                </a:lnTo>
                <a:lnTo>
                  <a:pt x="10366" y="12118"/>
                </a:lnTo>
                <a:lnTo>
                  <a:pt x="10463" y="12288"/>
                </a:lnTo>
                <a:lnTo>
                  <a:pt x="10585" y="12434"/>
                </a:lnTo>
                <a:lnTo>
                  <a:pt x="10706" y="12580"/>
                </a:lnTo>
                <a:lnTo>
                  <a:pt x="10877" y="12702"/>
                </a:lnTo>
                <a:lnTo>
                  <a:pt x="11193" y="12945"/>
                </a:lnTo>
                <a:lnTo>
                  <a:pt x="11363" y="13067"/>
                </a:lnTo>
                <a:lnTo>
                  <a:pt x="11509" y="13189"/>
                </a:lnTo>
                <a:lnTo>
                  <a:pt x="11582" y="13237"/>
                </a:lnTo>
                <a:lnTo>
                  <a:pt x="11631" y="13262"/>
                </a:lnTo>
                <a:lnTo>
                  <a:pt x="11266" y="13602"/>
                </a:lnTo>
                <a:lnTo>
                  <a:pt x="11217" y="13651"/>
                </a:lnTo>
                <a:lnTo>
                  <a:pt x="11169" y="13554"/>
                </a:lnTo>
                <a:lnTo>
                  <a:pt x="11096" y="13505"/>
                </a:lnTo>
                <a:lnTo>
                  <a:pt x="11023" y="13481"/>
                </a:lnTo>
                <a:lnTo>
                  <a:pt x="10877" y="13408"/>
                </a:lnTo>
                <a:lnTo>
                  <a:pt x="10682" y="13286"/>
                </a:lnTo>
                <a:lnTo>
                  <a:pt x="10487" y="13164"/>
                </a:lnTo>
                <a:lnTo>
                  <a:pt x="10366" y="13018"/>
                </a:lnTo>
                <a:lnTo>
                  <a:pt x="10244" y="12872"/>
                </a:lnTo>
                <a:lnTo>
                  <a:pt x="10025" y="12556"/>
                </a:lnTo>
                <a:lnTo>
                  <a:pt x="9976" y="12507"/>
                </a:lnTo>
                <a:lnTo>
                  <a:pt x="9952" y="12532"/>
                </a:lnTo>
                <a:lnTo>
                  <a:pt x="9928" y="12556"/>
                </a:lnTo>
                <a:lnTo>
                  <a:pt x="9879" y="12653"/>
                </a:lnTo>
                <a:lnTo>
                  <a:pt x="9855" y="12775"/>
                </a:lnTo>
                <a:lnTo>
                  <a:pt x="9855" y="12897"/>
                </a:lnTo>
                <a:lnTo>
                  <a:pt x="9903" y="12994"/>
                </a:lnTo>
                <a:lnTo>
                  <a:pt x="9952" y="13116"/>
                </a:lnTo>
                <a:lnTo>
                  <a:pt x="10025" y="13213"/>
                </a:lnTo>
                <a:lnTo>
                  <a:pt x="10171" y="13408"/>
                </a:lnTo>
                <a:lnTo>
                  <a:pt x="10317" y="13554"/>
                </a:lnTo>
                <a:lnTo>
                  <a:pt x="10512" y="13700"/>
                </a:lnTo>
                <a:lnTo>
                  <a:pt x="10731" y="13821"/>
                </a:lnTo>
                <a:lnTo>
                  <a:pt x="10852" y="13846"/>
                </a:lnTo>
                <a:lnTo>
                  <a:pt x="10950" y="13870"/>
                </a:lnTo>
                <a:lnTo>
                  <a:pt x="10512" y="14259"/>
                </a:lnTo>
                <a:lnTo>
                  <a:pt x="10414" y="14138"/>
                </a:lnTo>
                <a:lnTo>
                  <a:pt x="10293" y="14040"/>
                </a:lnTo>
                <a:lnTo>
                  <a:pt x="10025" y="13846"/>
                </a:lnTo>
                <a:lnTo>
                  <a:pt x="9855" y="13748"/>
                </a:lnTo>
                <a:lnTo>
                  <a:pt x="9684" y="13651"/>
                </a:lnTo>
                <a:lnTo>
                  <a:pt x="9514" y="13529"/>
                </a:lnTo>
                <a:lnTo>
                  <a:pt x="9465" y="13481"/>
                </a:lnTo>
                <a:lnTo>
                  <a:pt x="9417" y="13408"/>
                </a:lnTo>
                <a:lnTo>
                  <a:pt x="9392" y="13383"/>
                </a:lnTo>
                <a:lnTo>
                  <a:pt x="9368" y="13408"/>
                </a:lnTo>
                <a:lnTo>
                  <a:pt x="9417" y="13578"/>
                </a:lnTo>
                <a:lnTo>
                  <a:pt x="9465" y="13748"/>
                </a:lnTo>
                <a:lnTo>
                  <a:pt x="9563" y="13894"/>
                </a:lnTo>
                <a:lnTo>
                  <a:pt x="9660" y="14016"/>
                </a:lnTo>
                <a:lnTo>
                  <a:pt x="9806" y="14162"/>
                </a:lnTo>
                <a:lnTo>
                  <a:pt x="9952" y="14284"/>
                </a:lnTo>
                <a:lnTo>
                  <a:pt x="10098" y="14405"/>
                </a:lnTo>
                <a:lnTo>
                  <a:pt x="10244" y="14527"/>
                </a:lnTo>
                <a:lnTo>
                  <a:pt x="9976" y="14746"/>
                </a:lnTo>
                <a:lnTo>
                  <a:pt x="9806" y="14673"/>
                </a:lnTo>
                <a:lnTo>
                  <a:pt x="9636" y="14624"/>
                </a:lnTo>
                <a:lnTo>
                  <a:pt x="9344" y="14527"/>
                </a:lnTo>
                <a:lnTo>
                  <a:pt x="9052" y="14381"/>
                </a:lnTo>
                <a:lnTo>
                  <a:pt x="8882" y="14259"/>
                </a:lnTo>
                <a:lnTo>
                  <a:pt x="8687" y="14138"/>
                </a:lnTo>
                <a:lnTo>
                  <a:pt x="8468" y="14016"/>
                </a:lnTo>
                <a:lnTo>
                  <a:pt x="8371" y="13967"/>
                </a:lnTo>
                <a:lnTo>
                  <a:pt x="8273" y="13967"/>
                </a:lnTo>
                <a:lnTo>
                  <a:pt x="8225" y="13992"/>
                </a:lnTo>
                <a:lnTo>
                  <a:pt x="8200" y="14040"/>
                </a:lnTo>
                <a:lnTo>
                  <a:pt x="8225" y="14162"/>
                </a:lnTo>
                <a:lnTo>
                  <a:pt x="8273" y="14259"/>
                </a:lnTo>
                <a:lnTo>
                  <a:pt x="8346" y="14357"/>
                </a:lnTo>
                <a:lnTo>
                  <a:pt x="8444" y="14454"/>
                </a:lnTo>
                <a:lnTo>
                  <a:pt x="8663" y="14600"/>
                </a:lnTo>
                <a:lnTo>
                  <a:pt x="8857" y="14746"/>
                </a:lnTo>
                <a:lnTo>
                  <a:pt x="9198" y="14941"/>
                </a:lnTo>
                <a:lnTo>
                  <a:pt x="9392" y="15014"/>
                </a:lnTo>
                <a:lnTo>
                  <a:pt x="9611" y="15087"/>
                </a:lnTo>
                <a:lnTo>
                  <a:pt x="9198" y="15476"/>
                </a:lnTo>
                <a:lnTo>
                  <a:pt x="8346" y="14941"/>
                </a:lnTo>
                <a:lnTo>
                  <a:pt x="8176" y="14819"/>
                </a:lnTo>
                <a:lnTo>
                  <a:pt x="7981" y="14697"/>
                </a:lnTo>
                <a:lnTo>
                  <a:pt x="7787" y="14624"/>
                </a:lnTo>
                <a:lnTo>
                  <a:pt x="7689" y="14600"/>
                </a:lnTo>
                <a:lnTo>
                  <a:pt x="7592" y="14600"/>
                </a:lnTo>
                <a:lnTo>
                  <a:pt x="7568" y="14624"/>
                </a:lnTo>
                <a:lnTo>
                  <a:pt x="7568" y="14722"/>
                </a:lnTo>
                <a:lnTo>
                  <a:pt x="7616" y="14819"/>
                </a:lnTo>
                <a:lnTo>
                  <a:pt x="7665" y="14892"/>
                </a:lnTo>
                <a:lnTo>
                  <a:pt x="7738" y="14965"/>
                </a:lnTo>
                <a:lnTo>
                  <a:pt x="7908" y="15111"/>
                </a:lnTo>
                <a:lnTo>
                  <a:pt x="8054" y="15233"/>
                </a:lnTo>
                <a:lnTo>
                  <a:pt x="8444" y="15525"/>
                </a:lnTo>
                <a:lnTo>
                  <a:pt x="8857" y="15768"/>
                </a:lnTo>
                <a:lnTo>
                  <a:pt x="8492" y="16133"/>
                </a:lnTo>
                <a:lnTo>
                  <a:pt x="8371" y="16035"/>
                </a:lnTo>
                <a:lnTo>
                  <a:pt x="8273" y="15938"/>
                </a:lnTo>
                <a:lnTo>
                  <a:pt x="8030" y="15768"/>
                </a:lnTo>
                <a:lnTo>
                  <a:pt x="7543" y="15476"/>
                </a:lnTo>
                <a:lnTo>
                  <a:pt x="7324" y="15330"/>
                </a:lnTo>
                <a:lnTo>
                  <a:pt x="7105" y="15160"/>
                </a:lnTo>
                <a:lnTo>
                  <a:pt x="7057" y="15135"/>
                </a:lnTo>
                <a:lnTo>
                  <a:pt x="7032" y="15160"/>
                </a:lnTo>
                <a:lnTo>
                  <a:pt x="6984" y="15184"/>
                </a:lnTo>
                <a:lnTo>
                  <a:pt x="6984" y="15233"/>
                </a:lnTo>
                <a:lnTo>
                  <a:pt x="7032" y="15330"/>
                </a:lnTo>
                <a:lnTo>
                  <a:pt x="7081" y="15452"/>
                </a:lnTo>
                <a:lnTo>
                  <a:pt x="7203" y="15622"/>
                </a:lnTo>
                <a:lnTo>
                  <a:pt x="7373" y="15792"/>
                </a:lnTo>
                <a:lnTo>
                  <a:pt x="7568" y="15938"/>
                </a:lnTo>
                <a:lnTo>
                  <a:pt x="7762" y="16084"/>
                </a:lnTo>
                <a:lnTo>
                  <a:pt x="7981" y="16230"/>
                </a:lnTo>
                <a:lnTo>
                  <a:pt x="8079" y="16327"/>
                </a:lnTo>
                <a:lnTo>
                  <a:pt x="8176" y="16449"/>
                </a:lnTo>
                <a:lnTo>
                  <a:pt x="7835" y="16765"/>
                </a:lnTo>
                <a:lnTo>
                  <a:pt x="7689" y="16936"/>
                </a:lnTo>
                <a:lnTo>
                  <a:pt x="7543" y="17106"/>
                </a:lnTo>
                <a:lnTo>
                  <a:pt x="7470" y="16936"/>
                </a:lnTo>
                <a:lnTo>
                  <a:pt x="7349" y="16765"/>
                </a:lnTo>
                <a:lnTo>
                  <a:pt x="7227" y="16619"/>
                </a:lnTo>
                <a:lnTo>
                  <a:pt x="7081" y="16473"/>
                </a:lnTo>
                <a:lnTo>
                  <a:pt x="6765" y="16206"/>
                </a:lnTo>
                <a:lnTo>
                  <a:pt x="6521" y="15962"/>
                </a:lnTo>
                <a:lnTo>
                  <a:pt x="5451" y="14965"/>
                </a:lnTo>
                <a:lnTo>
                  <a:pt x="4429" y="13919"/>
                </a:lnTo>
                <a:lnTo>
                  <a:pt x="3893" y="13408"/>
                </a:lnTo>
                <a:lnTo>
                  <a:pt x="3358" y="12897"/>
                </a:lnTo>
                <a:lnTo>
                  <a:pt x="2214" y="11972"/>
                </a:lnTo>
                <a:lnTo>
                  <a:pt x="1922" y="11729"/>
                </a:lnTo>
                <a:lnTo>
                  <a:pt x="1679" y="11461"/>
                </a:lnTo>
                <a:lnTo>
                  <a:pt x="1168" y="10950"/>
                </a:lnTo>
                <a:lnTo>
                  <a:pt x="828" y="10634"/>
                </a:lnTo>
                <a:lnTo>
                  <a:pt x="657" y="10488"/>
                </a:lnTo>
                <a:lnTo>
                  <a:pt x="463" y="10366"/>
                </a:lnTo>
                <a:lnTo>
                  <a:pt x="609" y="10220"/>
                </a:lnTo>
                <a:lnTo>
                  <a:pt x="779" y="10074"/>
                </a:lnTo>
                <a:lnTo>
                  <a:pt x="1046" y="9782"/>
                </a:lnTo>
                <a:lnTo>
                  <a:pt x="2774" y="8030"/>
                </a:lnTo>
                <a:lnTo>
                  <a:pt x="3772" y="7057"/>
                </a:lnTo>
                <a:lnTo>
                  <a:pt x="4769" y="6132"/>
                </a:lnTo>
                <a:lnTo>
                  <a:pt x="5767" y="5183"/>
                </a:lnTo>
                <a:lnTo>
                  <a:pt x="6254" y="4697"/>
                </a:lnTo>
                <a:lnTo>
                  <a:pt x="6740" y="4210"/>
                </a:lnTo>
                <a:lnTo>
                  <a:pt x="7349" y="3504"/>
                </a:lnTo>
                <a:lnTo>
                  <a:pt x="7933" y="2799"/>
                </a:lnTo>
                <a:lnTo>
                  <a:pt x="8541" y="2093"/>
                </a:lnTo>
                <a:lnTo>
                  <a:pt x="8857" y="1752"/>
                </a:lnTo>
                <a:lnTo>
                  <a:pt x="9173" y="1436"/>
                </a:lnTo>
                <a:lnTo>
                  <a:pt x="9368" y="1290"/>
                </a:lnTo>
                <a:lnTo>
                  <a:pt x="9563" y="1144"/>
                </a:lnTo>
                <a:lnTo>
                  <a:pt x="9757" y="1022"/>
                </a:lnTo>
                <a:lnTo>
                  <a:pt x="9976" y="925"/>
                </a:lnTo>
                <a:lnTo>
                  <a:pt x="10195" y="828"/>
                </a:lnTo>
                <a:lnTo>
                  <a:pt x="10414" y="755"/>
                </a:lnTo>
                <a:lnTo>
                  <a:pt x="10877" y="657"/>
                </a:lnTo>
                <a:lnTo>
                  <a:pt x="11339" y="584"/>
                </a:lnTo>
                <a:lnTo>
                  <a:pt x="11801" y="560"/>
                </a:lnTo>
                <a:close/>
                <a:moveTo>
                  <a:pt x="11534" y="0"/>
                </a:moveTo>
                <a:lnTo>
                  <a:pt x="11096" y="49"/>
                </a:lnTo>
                <a:lnTo>
                  <a:pt x="10658" y="122"/>
                </a:lnTo>
                <a:lnTo>
                  <a:pt x="10220" y="219"/>
                </a:lnTo>
                <a:lnTo>
                  <a:pt x="9830" y="365"/>
                </a:lnTo>
                <a:lnTo>
                  <a:pt x="9441" y="560"/>
                </a:lnTo>
                <a:lnTo>
                  <a:pt x="9100" y="803"/>
                </a:lnTo>
                <a:lnTo>
                  <a:pt x="8784" y="1071"/>
                </a:lnTo>
                <a:lnTo>
                  <a:pt x="8468" y="1363"/>
                </a:lnTo>
                <a:lnTo>
                  <a:pt x="8176" y="1704"/>
                </a:lnTo>
                <a:lnTo>
                  <a:pt x="7908" y="2020"/>
                </a:lnTo>
                <a:lnTo>
                  <a:pt x="7373" y="2677"/>
                </a:lnTo>
                <a:lnTo>
                  <a:pt x="6886" y="3261"/>
                </a:lnTo>
                <a:lnTo>
                  <a:pt x="6375" y="3821"/>
                </a:lnTo>
                <a:lnTo>
                  <a:pt x="5864" y="4356"/>
                </a:lnTo>
                <a:lnTo>
                  <a:pt x="5305" y="4891"/>
                </a:lnTo>
                <a:lnTo>
                  <a:pt x="4234" y="5913"/>
                </a:lnTo>
                <a:lnTo>
                  <a:pt x="3674" y="6449"/>
                </a:lnTo>
                <a:lnTo>
                  <a:pt x="3139" y="6984"/>
                </a:lnTo>
                <a:lnTo>
                  <a:pt x="2166" y="8006"/>
                </a:lnTo>
                <a:lnTo>
                  <a:pt x="1192" y="9028"/>
                </a:lnTo>
                <a:lnTo>
                  <a:pt x="414" y="9855"/>
                </a:lnTo>
                <a:lnTo>
                  <a:pt x="219" y="10098"/>
                </a:lnTo>
                <a:lnTo>
                  <a:pt x="73" y="10269"/>
                </a:lnTo>
                <a:lnTo>
                  <a:pt x="49" y="10293"/>
                </a:lnTo>
                <a:lnTo>
                  <a:pt x="25" y="10342"/>
                </a:lnTo>
                <a:lnTo>
                  <a:pt x="25" y="10415"/>
                </a:lnTo>
                <a:lnTo>
                  <a:pt x="0" y="10439"/>
                </a:lnTo>
                <a:lnTo>
                  <a:pt x="25" y="10439"/>
                </a:lnTo>
                <a:lnTo>
                  <a:pt x="0" y="10488"/>
                </a:lnTo>
                <a:lnTo>
                  <a:pt x="0" y="10536"/>
                </a:lnTo>
                <a:lnTo>
                  <a:pt x="49" y="10561"/>
                </a:lnTo>
                <a:lnTo>
                  <a:pt x="73" y="10585"/>
                </a:lnTo>
                <a:lnTo>
                  <a:pt x="244" y="10780"/>
                </a:lnTo>
                <a:lnTo>
                  <a:pt x="414" y="10950"/>
                </a:lnTo>
                <a:lnTo>
                  <a:pt x="633" y="11145"/>
                </a:lnTo>
                <a:lnTo>
                  <a:pt x="803" y="11315"/>
                </a:lnTo>
                <a:lnTo>
                  <a:pt x="1241" y="11777"/>
                </a:lnTo>
                <a:lnTo>
                  <a:pt x="1484" y="12021"/>
                </a:lnTo>
                <a:lnTo>
                  <a:pt x="1703" y="12240"/>
                </a:lnTo>
                <a:lnTo>
                  <a:pt x="2239" y="12678"/>
                </a:lnTo>
                <a:lnTo>
                  <a:pt x="2774" y="13091"/>
                </a:lnTo>
                <a:lnTo>
                  <a:pt x="3309" y="13554"/>
                </a:lnTo>
                <a:lnTo>
                  <a:pt x="3553" y="13773"/>
                </a:lnTo>
                <a:lnTo>
                  <a:pt x="3796" y="14040"/>
                </a:lnTo>
                <a:lnTo>
                  <a:pt x="4307" y="14576"/>
                </a:lnTo>
                <a:lnTo>
                  <a:pt x="4818" y="15087"/>
                </a:lnTo>
                <a:lnTo>
                  <a:pt x="5864" y="16108"/>
                </a:lnTo>
                <a:lnTo>
                  <a:pt x="6570" y="16741"/>
                </a:lnTo>
                <a:lnTo>
                  <a:pt x="6716" y="16911"/>
                </a:lnTo>
                <a:lnTo>
                  <a:pt x="6886" y="17082"/>
                </a:lnTo>
                <a:lnTo>
                  <a:pt x="7008" y="17276"/>
                </a:lnTo>
                <a:lnTo>
                  <a:pt x="7130" y="17471"/>
                </a:lnTo>
                <a:lnTo>
                  <a:pt x="7203" y="17568"/>
                </a:lnTo>
                <a:lnTo>
                  <a:pt x="7276" y="17593"/>
                </a:lnTo>
                <a:lnTo>
                  <a:pt x="7373" y="17593"/>
                </a:lnTo>
                <a:lnTo>
                  <a:pt x="7470" y="17568"/>
                </a:lnTo>
                <a:lnTo>
                  <a:pt x="7519" y="17568"/>
                </a:lnTo>
                <a:lnTo>
                  <a:pt x="7787" y="17447"/>
                </a:lnTo>
                <a:lnTo>
                  <a:pt x="8006" y="17276"/>
                </a:lnTo>
                <a:lnTo>
                  <a:pt x="8200" y="17106"/>
                </a:lnTo>
                <a:lnTo>
                  <a:pt x="8419" y="16911"/>
                </a:lnTo>
                <a:lnTo>
                  <a:pt x="9441" y="15962"/>
                </a:lnTo>
                <a:lnTo>
                  <a:pt x="10487" y="15038"/>
                </a:lnTo>
                <a:lnTo>
                  <a:pt x="11534" y="14113"/>
                </a:lnTo>
                <a:lnTo>
                  <a:pt x="12556" y="13189"/>
                </a:lnTo>
                <a:lnTo>
                  <a:pt x="13578" y="12264"/>
                </a:lnTo>
                <a:lnTo>
                  <a:pt x="14575" y="11315"/>
                </a:lnTo>
                <a:lnTo>
                  <a:pt x="15038" y="10828"/>
                </a:lnTo>
                <a:lnTo>
                  <a:pt x="15524" y="10317"/>
                </a:lnTo>
                <a:lnTo>
                  <a:pt x="15573" y="10293"/>
                </a:lnTo>
                <a:lnTo>
                  <a:pt x="15622" y="10244"/>
                </a:lnTo>
                <a:lnTo>
                  <a:pt x="16157" y="9539"/>
                </a:lnTo>
                <a:lnTo>
                  <a:pt x="16425" y="9174"/>
                </a:lnTo>
                <a:lnTo>
                  <a:pt x="16644" y="8809"/>
                </a:lnTo>
                <a:lnTo>
                  <a:pt x="16838" y="8444"/>
                </a:lnTo>
                <a:lnTo>
                  <a:pt x="17008" y="8030"/>
                </a:lnTo>
                <a:lnTo>
                  <a:pt x="17154" y="7616"/>
                </a:lnTo>
                <a:lnTo>
                  <a:pt x="17252" y="7179"/>
                </a:lnTo>
                <a:lnTo>
                  <a:pt x="17325" y="6692"/>
                </a:lnTo>
                <a:lnTo>
                  <a:pt x="17373" y="6181"/>
                </a:lnTo>
                <a:lnTo>
                  <a:pt x="17373" y="5670"/>
                </a:lnTo>
                <a:lnTo>
                  <a:pt x="17373" y="5159"/>
                </a:lnTo>
                <a:lnTo>
                  <a:pt x="17349" y="4137"/>
                </a:lnTo>
                <a:lnTo>
                  <a:pt x="17325" y="3626"/>
                </a:lnTo>
                <a:lnTo>
                  <a:pt x="17349" y="3115"/>
                </a:lnTo>
                <a:lnTo>
                  <a:pt x="17373" y="2726"/>
                </a:lnTo>
                <a:lnTo>
                  <a:pt x="17349" y="2336"/>
                </a:lnTo>
                <a:lnTo>
                  <a:pt x="17300" y="1947"/>
                </a:lnTo>
                <a:lnTo>
                  <a:pt x="17227" y="1582"/>
                </a:lnTo>
                <a:lnTo>
                  <a:pt x="17154" y="1412"/>
                </a:lnTo>
                <a:lnTo>
                  <a:pt x="17081" y="1241"/>
                </a:lnTo>
                <a:lnTo>
                  <a:pt x="16984" y="1095"/>
                </a:lnTo>
                <a:lnTo>
                  <a:pt x="16887" y="925"/>
                </a:lnTo>
                <a:lnTo>
                  <a:pt x="16765" y="803"/>
                </a:lnTo>
                <a:lnTo>
                  <a:pt x="16619" y="657"/>
                </a:lnTo>
                <a:lnTo>
                  <a:pt x="16449" y="560"/>
                </a:lnTo>
                <a:lnTo>
                  <a:pt x="16254" y="438"/>
                </a:lnTo>
                <a:lnTo>
                  <a:pt x="15914" y="317"/>
                </a:lnTo>
                <a:lnTo>
                  <a:pt x="15573" y="219"/>
                </a:lnTo>
                <a:lnTo>
                  <a:pt x="15208" y="146"/>
                </a:lnTo>
                <a:lnTo>
                  <a:pt x="14819" y="122"/>
                </a:lnTo>
                <a:lnTo>
                  <a:pt x="14064" y="98"/>
                </a:lnTo>
                <a:lnTo>
                  <a:pt x="13310" y="73"/>
                </a:lnTo>
                <a:lnTo>
                  <a:pt x="1243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5" name="Google Shape;795;p41"/>
          <p:cNvSpPr/>
          <p:nvPr/>
        </p:nvSpPr>
        <p:spPr>
          <a:xfrm>
            <a:off x="3174652" y="1427879"/>
            <a:ext cx="314497" cy="278078"/>
          </a:xfrm>
          <a:custGeom>
            <a:rect b="b" l="l" r="r" t="t"/>
            <a:pathLst>
              <a:path extrusionOk="0" h="15233" w="17228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6" name="Google Shape;796;p41"/>
          <p:cNvSpPr/>
          <p:nvPr/>
        </p:nvSpPr>
        <p:spPr>
          <a:xfrm>
            <a:off x="3670762" y="1427879"/>
            <a:ext cx="305169" cy="281182"/>
          </a:xfrm>
          <a:custGeom>
            <a:rect b="b" l="l" r="r" t="t"/>
            <a:pathLst>
              <a:path extrusionOk="0" h="15403" w="16717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7" name="Google Shape;797;p41"/>
          <p:cNvSpPr/>
          <p:nvPr/>
        </p:nvSpPr>
        <p:spPr>
          <a:xfrm>
            <a:off x="4169536" y="1430982"/>
            <a:ext cx="282971" cy="274975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8" name="Google Shape;798;p41"/>
          <p:cNvSpPr/>
          <p:nvPr/>
        </p:nvSpPr>
        <p:spPr>
          <a:xfrm>
            <a:off x="4644781" y="1415430"/>
            <a:ext cx="313603" cy="307396"/>
          </a:xfrm>
          <a:custGeom>
            <a:rect b="b" l="l" r="r" t="t"/>
            <a:pathLst>
              <a:path extrusionOk="0" h="16839" w="17179">
                <a:moveTo>
                  <a:pt x="4064" y="1461"/>
                </a:moveTo>
                <a:lnTo>
                  <a:pt x="4307" y="1801"/>
                </a:lnTo>
                <a:lnTo>
                  <a:pt x="4550" y="2093"/>
                </a:lnTo>
                <a:lnTo>
                  <a:pt x="4794" y="2385"/>
                </a:lnTo>
                <a:lnTo>
                  <a:pt x="5037" y="2677"/>
                </a:lnTo>
                <a:lnTo>
                  <a:pt x="5231" y="2872"/>
                </a:lnTo>
                <a:lnTo>
                  <a:pt x="5329" y="2969"/>
                </a:lnTo>
                <a:lnTo>
                  <a:pt x="5450" y="3018"/>
                </a:lnTo>
                <a:lnTo>
                  <a:pt x="5548" y="2994"/>
                </a:lnTo>
                <a:lnTo>
                  <a:pt x="5815" y="3042"/>
                </a:lnTo>
                <a:lnTo>
                  <a:pt x="6083" y="3042"/>
                </a:lnTo>
                <a:lnTo>
                  <a:pt x="6594" y="3018"/>
                </a:lnTo>
                <a:lnTo>
                  <a:pt x="7129" y="2994"/>
                </a:lnTo>
                <a:lnTo>
                  <a:pt x="7129" y="2994"/>
                </a:lnTo>
                <a:lnTo>
                  <a:pt x="6935" y="3310"/>
                </a:lnTo>
                <a:lnTo>
                  <a:pt x="6740" y="3651"/>
                </a:lnTo>
                <a:lnTo>
                  <a:pt x="6545" y="3991"/>
                </a:lnTo>
                <a:lnTo>
                  <a:pt x="6375" y="4332"/>
                </a:lnTo>
                <a:lnTo>
                  <a:pt x="6351" y="4381"/>
                </a:lnTo>
                <a:lnTo>
                  <a:pt x="6351" y="4429"/>
                </a:lnTo>
                <a:lnTo>
                  <a:pt x="6375" y="4648"/>
                </a:lnTo>
                <a:lnTo>
                  <a:pt x="6424" y="4892"/>
                </a:lnTo>
                <a:lnTo>
                  <a:pt x="6618" y="5305"/>
                </a:lnTo>
                <a:lnTo>
                  <a:pt x="6935" y="6133"/>
                </a:lnTo>
                <a:lnTo>
                  <a:pt x="6424" y="5962"/>
                </a:lnTo>
                <a:lnTo>
                  <a:pt x="5864" y="5768"/>
                </a:lnTo>
                <a:lnTo>
                  <a:pt x="5572" y="5719"/>
                </a:lnTo>
                <a:lnTo>
                  <a:pt x="5450" y="5695"/>
                </a:lnTo>
                <a:lnTo>
                  <a:pt x="5231" y="5695"/>
                </a:lnTo>
                <a:lnTo>
                  <a:pt x="5183" y="5743"/>
                </a:lnTo>
                <a:lnTo>
                  <a:pt x="5158" y="5768"/>
                </a:lnTo>
                <a:lnTo>
                  <a:pt x="5158" y="5841"/>
                </a:lnTo>
                <a:lnTo>
                  <a:pt x="4794" y="6133"/>
                </a:lnTo>
                <a:lnTo>
                  <a:pt x="4453" y="6473"/>
                </a:lnTo>
                <a:lnTo>
                  <a:pt x="4210" y="6692"/>
                </a:lnTo>
                <a:lnTo>
                  <a:pt x="3966" y="6911"/>
                </a:lnTo>
                <a:lnTo>
                  <a:pt x="3699" y="7081"/>
                </a:lnTo>
                <a:lnTo>
                  <a:pt x="3650" y="6644"/>
                </a:lnTo>
                <a:lnTo>
                  <a:pt x="3650" y="6206"/>
                </a:lnTo>
                <a:lnTo>
                  <a:pt x="3650" y="5841"/>
                </a:lnTo>
                <a:lnTo>
                  <a:pt x="3650" y="5646"/>
                </a:lnTo>
                <a:lnTo>
                  <a:pt x="3626" y="5451"/>
                </a:lnTo>
                <a:lnTo>
                  <a:pt x="3650" y="5403"/>
                </a:lnTo>
                <a:lnTo>
                  <a:pt x="3650" y="5330"/>
                </a:lnTo>
                <a:lnTo>
                  <a:pt x="3650" y="5257"/>
                </a:lnTo>
                <a:lnTo>
                  <a:pt x="3601" y="5208"/>
                </a:lnTo>
                <a:lnTo>
                  <a:pt x="3188" y="4892"/>
                </a:lnTo>
                <a:lnTo>
                  <a:pt x="2774" y="4600"/>
                </a:lnTo>
                <a:lnTo>
                  <a:pt x="2312" y="4332"/>
                </a:lnTo>
                <a:lnTo>
                  <a:pt x="1874" y="4089"/>
                </a:lnTo>
                <a:lnTo>
                  <a:pt x="2214" y="3943"/>
                </a:lnTo>
                <a:lnTo>
                  <a:pt x="2555" y="3797"/>
                </a:lnTo>
                <a:lnTo>
                  <a:pt x="2944" y="3699"/>
                </a:lnTo>
                <a:lnTo>
                  <a:pt x="3139" y="3626"/>
                </a:lnTo>
                <a:lnTo>
                  <a:pt x="3334" y="3553"/>
                </a:lnTo>
                <a:lnTo>
                  <a:pt x="3431" y="3578"/>
                </a:lnTo>
                <a:lnTo>
                  <a:pt x="3528" y="3578"/>
                </a:lnTo>
                <a:lnTo>
                  <a:pt x="3626" y="3529"/>
                </a:lnTo>
                <a:lnTo>
                  <a:pt x="3650" y="3480"/>
                </a:lnTo>
                <a:lnTo>
                  <a:pt x="3674" y="3432"/>
                </a:lnTo>
                <a:lnTo>
                  <a:pt x="3820" y="2945"/>
                </a:lnTo>
                <a:lnTo>
                  <a:pt x="3918" y="2458"/>
                </a:lnTo>
                <a:lnTo>
                  <a:pt x="4064" y="1461"/>
                </a:lnTo>
                <a:close/>
                <a:moveTo>
                  <a:pt x="3991" y="755"/>
                </a:moveTo>
                <a:lnTo>
                  <a:pt x="3918" y="779"/>
                </a:lnTo>
                <a:lnTo>
                  <a:pt x="3869" y="804"/>
                </a:lnTo>
                <a:lnTo>
                  <a:pt x="3820" y="877"/>
                </a:lnTo>
                <a:lnTo>
                  <a:pt x="3723" y="1144"/>
                </a:lnTo>
                <a:lnTo>
                  <a:pt x="3650" y="1436"/>
                </a:lnTo>
                <a:lnTo>
                  <a:pt x="3504" y="1996"/>
                </a:lnTo>
                <a:lnTo>
                  <a:pt x="3407" y="2556"/>
                </a:lnTo>
                <a:lnTo>
                  <a:pt x="3285" y="3115"/>
                </a:lnTo>
                <a:lnTo>
                  <a:pt x="3163" y="3140"/>
                </a:lnTo>
                <a:lnTo>
                  <a:pt x="3017" y="3188"/>
                </a:lnTo>
                <a:lnTo>
                  <a:pt x="2774" y="3261"/>
                </a:lnTo>
                <a:lnTo>
                  <a:pt x="2312" y="3480"/>
                </a:lnTo>
                <a:lnTo>
                  <a:pt x="2020" y="3578"/>
                </a:lnTo>
                <a:lnTo>
                  <a:pt x="1752" y="3699"/>
                </a:lnTo>
                <a:lnTo>
                  <a:pt x="1630" y="3772"/>
                </a:lnTo>
                <a:lnTo>
                  <a:pt x="1509" y="3845"/>
                </a:lnTo>
                <a:lnTo>
                  <a:pt x="1387" y="3943"/>
                </a:lnTo>
                <a:lnTo>
                  <a:pt x="1290" y="4040"/>
                </a:lnTo>
                <a:lnTo>
                  <a:pt x="1265" y="4089"/>
                </a:lnTo>
                <a:lnTo>
                  <a:pt x="1290" y="4137"/>
                </a:lnTo>
                <a:lnTo>
                  <a:pt x="1314" y="4162"/>
                </a:lnTo>
                <a:lnTo>
                  <a:pt x="1363" y="4186"/>
                </a:lnTo>
                <a:lnTo>
                  <a:pt x="1436" y="4162"/>
                </a:lnTo>
                <a:lnTo>
                  <a:pt x="1460" y="4210"/>
                </a:lnTo>
                <a:lnTo>
                  <a:pt x="1509" y="4259"/>
                </a:lnTo>
                <a:lnTo>
                  <a:pt x="3285" y="5476"/>
                </a:lnTo>
                <a:lnTo>
                  <a:pt x="3261" y="5646"/>
                </a:lnTo>
                <a:lnTo>
                  <a:pt x="3261" y="5841"/>
                </a:lnTo>
                <a:lnTo>
                  <a:pt x="3261" y="6206"/>
                </a:lnTo>
                <a:lnTo>
                  <a:pt x="3261" y="6546"/>
                </a:lnTo>
                <a:lnTo>
                  <a:pt x="3261" y="6863"/>
                </a:lnTo>
                <a:lnTo>
                  <a:pt x="3309" y="7179"/>
                </a:lnTo>
                <a:lnTo>
                  <a:pt x="3358" y="7495"/>
                </a:lnTo>
                <a:lnTo>
                  <a:pt x="3382" y="7568"/>
                </a:lnTo>
                <a:lnTo>
                  <a:pt x="3431" y="7617"/>
                </a:lnTo>
                <a:lnTo>
                  <a:pt x="3504" y="7641"/>
                </a:lnTo>
                <a:lnTo>
                  <a:pt x="3577" y="7641"/>
                </a:lnTo>
                <a:lnTo>
                  <a:pt x="3626" y="7617"/>
                </a:lnTo>
                <a:lnTo>
                  <a:pt x="3699" y="7568"/>
                </a:lnTo>
                <a:lnTo>
                  <a:pt x="3723" y="7519"/>
                </a:lnTo>
                <a:lnTo>
                  <a:pt x="3747" y="7446"/>
                </a:lnTo>
                <a:lnTo>
                  <a:pt x="3942" y="7349"/>
                </a:lnTo>
                <a:lnTo>
                  <a:pt x="4137" y="7227"/>
                </a:lnTo>
                <a:lnTo>
                  <a:pt x="4477" y="6960"/>
                </a:lnTo>
                <a:lnTo>
                  <a:pt x="4964" y="6522"/>
                </a:lnTo>
                <a:lnTo>
                  <a:pt x="5183" y="6303"/>
                </a:lnTo>
                <a:lnTo>
                  <a:pt x="5450" y="6108"/>
                </a:lnTo>
                <a:lnTo>
                  <a:pt x="5742" y="6206"/>
                </a:lnTo>
                <a:lnTo>
                  <a:pt x="6059" y="6303"/>
                </a:lnTo>
                <a:lnTo>
                  <a:pt x="6643" y="6473"/>
                </a:lnTo>
                <a:lnTo>
                  <a:pt x="6910" y="6595"/>
                </a:lnTo>
                <a:lnTo>
                  <a:pt x="7202" y="6717"/>
                </a:lnTo>
                <a:lnTo>
                  <a:pt x="7275" y="6741"/>
                </a:lnTo>
                <a:lnTo>
                  <a:pt x="7348" y="6717"/>
                </a:lnTo>
                <a:lnTo>
                  <a:pt x="7421" y="6692"/>
                </a:lnTo>
                <a:lnTo>
                  <a:pt x="7470" y="6644"/>
                </a:lnTo>
                <a:lnTo>
                  <a:pt x="7494" y="6571"/>
                </a:lnTo>
                <a:lnTo>
                  <a:pt x="7519" y="6522"/>
                </a:lnTo>
                <a:lnTo>
                  <a:pt x="7519" y="6449"/>
                </a:lnTo>
                <a:lnTo>
                  <a:pt x="7470" y="6376"/>
                </a:lnTo>
                <a:lnTo>
                  <a:pt x="7470" y="6327"/>
                </a:lnTo>
                <a:lnTo>
                  <a:pt x="7300" y="5841"/>
                </a:lnTo>
                <a:lnTo>
                  <a:pt x="7105" y="5354"/>
                </a:lnTo>
                <a:lnTo>
                  <a:pt x="6910" y="4916"/>
                </a:lnTo>
                <a:lnTo>
                  <a:pt x="6813" y="4697"/>
                </a:lnTo>
                <a:lnTo>
                  <a:pt x="6691" y="4478"/>
                </a:lnTo>
                <a:lnTo>
                  <a:pt x="7227" y="3675"/>
                </a:lnTo>
                <a:lnTo>
                  <a:pt x="7470" y="3261"/>
                </a:lnTo>
                <a:lnTo>
                  <a:pt x="7592" y="3042"/>
                </a:lnTo>
                <a:lnTo>
                  <a:pt x="7665" y="2799"/>
                </a:lnTo>
                <a:lnTo>
                  <a:pt x="7713" y="2726"/>
                </a:lnTo>
                <a:lnTo>
                  <a:pt x="7713" y="2653"/>
                </a:lnTo>
                <a:lnTo>
                  <a:pt x="7738" y="2629"/>
                </a:lnTo>
                <a:lnTo>
                  <a:pt x="7738" y="2556"/>
                </a:lnTo>
                <a:lnTo>
                  <a:pt x="7713" y="2507"/>
                </a:lnTo>
                <a:lnTo>
                  <a:pt x="7689" y="2458"/>
                </a:lnTo>
                <a:lnTo>
                  <a:pt x="7640" y="2410"/>
                </a:lnTo>
                <a:lnTo>
                  <a:pt x="7592" y="2385"/>
                </a:lnTo>
                <a:lnTo>
                  <a:pt x="7519" y="2385"/>
                </a:lnTo>
                <a:lnTo>
                  <a:pt x="7446" y="2410"/>
                </a:lnTo>
                <a:lnTo>
                  <a:pt x="7397" y="2458"/>
                </a:lnTo>
                <a:lnTo>
                  <a:pt x="7202" y="2458"/>
                </a:lnTo>
                <a:lnTo>
                  <a:pt x="6983" y="2483"/>
                </a:lnTo>
                <a:lnTo>
                  <a:pt x="6594" y="2531"/>
                </a:lnTo>
                <a:lnTo>
                  <a:pt x="6326" y="2556"/>
                </a:lnTo>
                <a:lnTo>
                  <a:pt x="5815" y="2556"/>
                </a:lnTo>
                <a:lnTo>
                  <a:pt x="5548" y="2580"/>
                </a:lnTo>
                <a:lnTo>
                  <a:pt x="5426" y="2410"/>
                </a:lnTo>
                <a:lnTo>
                  <a:pt x="5280" y="2264"/>
                </a:lnTo>
                <a:lnTo>
                  <a:pt x="5012" y="1996"/>
                </a:lnTo>
                <a:lnTo>
                  <a:pt x="4769" y="1704"/>
                </a:lnTo>
                <a:lnTo>
                  <a:pt x="4575" y="1412"/>
                </a:lnTo>
                <a:lnTo>
                  <a:pt x="4356" y="1120"/>
                </a:lnTo>
                <a:lnTo>
                  <a:pt x="4161" y="804"/>
                </a:lnTo>
                <a:lnTo>
                  <a:pt x="4112" y="779"/>
                </a:lnTo>
                <a:lnTo>
                  <a:pt x="4039" y="779"/>
                </a:lnTo>
                <a:lnTo>
                  <a:pt x="3991" y="755"/>
                </a:lnTo>
                <a:close/>
                <a:moveTo>
                  <a:pt x="11169" y="536"/>
                </a:moveTo>
                <a:lnTo>
                  <a:pt x="11582" y="633"/>
                </a:lnTo>
                <a:lnTo>
                  <a:pt x="11972" y="779"/>
                </a:lnTo>
                <a:lnTo>
                  <a:pt x="12361" y="950"/>
                </a:lnTo>
                <a:lnTo>
                  <a:pt x="12726" y="1144"/>
                </a:lnTo>
                <a:lnTo>
                  <a:pt x="13066" y="1363"/>
                </a:lnTo>
                <a:lnTo>
                  <a:pt x="13431" y="1582"/>
                </a:lnTo>
                <a:lnTo>
                  <a:pt x="13748" y="1850"/>
                </a:lnTo>
                <a:lnTo>
                  <a:pt x="14064" y="2093"/>
                </a:lnTo>
                <a:lnTo>
                  <a:pt x="14332" y="2312"/>
                </a:lnTo>
                <a:lnTo>
                  <a:pt x="14551" y="2531"/>
                </a:lnTo>
                <a:lnTo>
                  <a:pt x="14770" y="2775"/>
                </a:lnTo>
                <a:lnTo>
                  <a:pt x="14964" y="3018"/>
                </a:lnTo>
                <a:lnTo>
                  <a:pt x="15305" y="3529"/>
                </a:lnTo>
                <a:lnTo>
                  <a:pt x="15621" y="4064"/>
                </a:lnTo>
                <a:lnTo>
                  <a:pt x="15548" y="4162"/>
                </a:lnTo>
                <a:lnTo>
                  <a:pt x="15475" y="4235"/>
                </a:lnTo>
                <a:lnTo>
                  <a:pt x="15475" y="4259"/>
                </a:lnTo>
                <a:lnTo>
                  <a:pt x="15475" y="4308"/>
                </a:lnTo>
                <a:lnTo>
                  <a:pt x="15500" y="4332"/>
                </a:lnTo>
                <a:lnTo>
                  <a:pt x="15646" y="4332"/>
                </a:lnTo>
                <a:lnTo>
                  <a:pt x="15743" y="4283"/>
                </a:lnTo>
                <a:lnTo>
                  <a:pt x="15938" y="4648"/>
                </a:lnTo>
                <a:lnTo>
                  <a:pt x="15865" y="4673"/>
                </a:lnTo>
                <a:lnTo>
                  <a:pt x="15767" y="4746"/>
                </a:lnTo>
                <a:lnTo>
                  <a:pt x="15719" y="4794"/>
                </a:lnTo>
                <a:lnTo>
                  <a:pt x="15694" y="4867"/>
                </a:lnTo>
                <a:lnTo>
                  <a:pt x="15694" y="4916"/>
                </a:lnTo>
                <a:lnTo>
                  <a:pt x="15743" y="4940"/>
                </a:lnTo>
                <a:lnTo>
                  <a:pt x="15816" y="4940"/>
                </a:lnTo>
                <a:lnTo>
                  <a:pt x="15889" y="4916"/>
                </a:lnTo>
                <a:lnTo>
                  <a:pt x="15962" y="4892"/>
                </a:lnTo>
                <a:lnTo>
                  <a:pt x="16035" y="4819"/>
                </a:lnTo>
                <a:lnTo>
                  <a:pt x="16205" y="5159"/>
                </a:lnTo>
                <a:lnTo>
                  <a:pt x="16108" y="5208"/>
                </a:lnTo>
                <a:lnTo>
                  <a:pt x="16011" y="5281"/>
                </a:lnTo>
                <a:lnTo>
                  <a:pt x="15938" y="5378"/>
                </a:lnTo>
                <a:lnTo>
                  <a:pt x="15889" y="5451"/>
                </a:lnTo>
                <a:lnTo>
                  <a:pt x="15865" y="5524"/>
                </a:lnTo>
                <a:lnTo>
                  <a:pt x="15889" y="5573"/>
                </a:lnTo>
                <a:lnTo>
                  <a:pt x="15938" y="5622"/>
                </a:lnTo>
                <a:lnTo>
                  <a:pt x="16011" y="5622"/>
                </a:lnTo>
                <a:lnTo>
                  <a:pt x="16108" y="5573"/>
                </a:lnTo>
                <a:lnTo>
                  <a:pt x="16205" y="5524"/>
                </a:lnTo>
                <a:lnTo>
                  <a:pt x="16327" y="5451"/>
                </a:lnTo>
                <a:lnTo>
                  <a:pt x="16424" y="5792"/>
                </a:lnTo>
                <a:lnTo>
                  <a:pt x="16254" y="5841"/>
                </a:lnTo>
                <a:lnTo>
                  <a:pt x="16108" y="5938"/>
                </a:lnTo>
                <a:lnTo>
                  <a:pt x="15986" y="6060"/>
                </a:lnTo>
                <a:lnTo>
                  <a:pt x="15938" y="6181"/>
                </a:lnTo>
                <a:lnTo>
                  <a:pt x="15938" y="6230"/>
                </a:lnTo>
                <a:lnTo>
                  <a:pt x="15962" y="6279"/>
                </a:lnTo>
                <a:lnTo>
                  <a:pt x="16011" y="6303"/>
                </a:lnTo>
                <a:lnTo>
                  <a:pt x="16059" y="6303"/>
                </a:lnTo>
                <a:lnTo>
                  <a:pt x="16132" y="6279"/>
                </a:lnTo>
                <a:lnTo>
                  <a:pt x="16205" y="6230"/>
                </a:lnTo>
                <a:lnTo>
                  <a:pt x="16376" y="6157"/>
                </a:lnTo>
                <a:lnTo>
                  <a:pt x="16497" y="6108"/>
                </a:lnTo>
                <a:lnTo>
                  <a:pt x="16570" y="6571"/>
                </a:lnTo>
                <a:lnTo>
                  <a:pt x="16522" y="6546"/>
                </a:lnTo>
                <a:lnTo>
                  <a:pt x="16473" y="6546"/>
                </a:lnTo>
                <a:lnTo>
                  <a:pt x="16376" y="6571"/>
                </a:lnTo>
                <a:lnTo>
                  <a:pt x="16254" y="6619"/>
                </a:lnTo>
                <a:lnTo>
                  <a:pt x="16181" y="6692"/>
                </a:lnTo>
                <a:lnTo>
                  <a:pt x="16108" y="6765"/>
                </a:lnTo>
                <a:lnTo>
                  <a:pt x="16084" y="6863"/>
                </a:lnTo>
                <a:lnTo>
                  <a:pt x="16084" y="6911"/>
                </a:lnTo>
                <a:lnTo>
                  <a:pt x="16108" y="6936"/>
                </a:lnTo>
                <a:lnTo>
                  <a:pt x="16108" y="6960"/>
                </a:lnTo>
                <a:lnTo>
                  <a:pt x="16205" y="6960"/>
                </a:lnTo>
                <a:lnTo>
                  <a:pt x="16278" y="6936"/>
                </a:lnTo>
                <a:lnTo>
                  <a:pt x="16449" y="6887"/>
                </a:lnTo>
                <a:lnTo>
                  <a:pt x="16546" y="6863"/>
                </a:lnTo>
                <a:lnTo>
                  <a:pt x="16619" y="6814"/>
                </a:lnTo>
                <a:lnTo>
                  <a:pt x="16668" y="7154"/>
                </a:lnTo>
                <a:lnTo>
                  <a:pt x="16351" y="7325"/>
                </a:lnTo>
                <a:lnTo>
                  <a:pt x="16230" y="7446"/>
                </a:lnTo>
                <a:lnTo>
                  <a:pt x="16108" y="7568"/>
                </a:lnTo>
                <a:lnTo>
                  <a:pt x="16084" y="7592"/>
                </a:lnTo>
                <a:lnTo>
                  <a:pt x="16108" y="7641"/>
                </a:lnTo>
                <a:lnTo>
                  <a:pt x="16132" y="7665"/>
                </a:lnTo>
                <a:lnTo>
                  <a:pt x="16278" y="7665"/>
                </a:lnTo>
                <a:lnTo>
                  <a:pt x="16424" y="7641"/>
                </a:lnTo>
                <a:lnTo>
                  <a:pt x="16570" y="7592"/>
                </a:lnTo>
                <a:lnTo>
                  <a:pt x="16716" y="7519"/>
                </a:lnTo>
                <a:lnTo>
                  <a:pt x="16765" y="7982"/>
                </a:lnTo>
                <a:lnTo>
                  <a:pt x="16570" y="8055"/>
                </a:lnTo>
                <a:lnTo>
                  <a:pt x="16376" y="8152"/>
                </a:lnTo>
                <a:lnTo>
                  <a:pt x="16205" y="8249"/>
                </a:lnTo>
                <a:lnTo>
                  <a:pt x="16108" y="8298"/>
                </a:lnTo>
                <a:lnTo>
                  <a:pt x="16035" y="8371"/>
                </a:lnTo>
                <a:lnTo>
                  <a:pt x="16035" y="8395"/>
                </a:lnTo>
                <a:lnTo>
                  <a:pt x="16132" y="8444"/>
                </a:lnTo>
                <a:lnTo>
                  <a:pt x="16254" y="8468"/>
                </a:lnTo>
                <a:lnTo>
                  <a:pt x="16449" y="8444"/>
                </a:lnTo>
                <a:lnTo>
                  <a:pt x="16619" y="8395"/>
                </a:lnTo>
                <a:lnTo>
                  <a:pt x="16789" y="8347"/>
                </a:lnTo>
                <a:lnTo>
                  <a:pt x="16814" y="8639"/>
                </a:lnTo>
                <a:lnTo>
                  <a:pt x="16814" y="8833"/>
                </a:lnTo>
                <a:lnTo>
                  <a:pt x="16497" y="8882"/>
                </a:lnTo>
                <a:lnTo>
                  <a:pt x="16205" y="8979"/>
                </a:lnTo>
                <a:lnTo>
                  <a:pt x="16084" y="9028"/>
                </a:lnTo>
                <a:lnTo>
                  <a:pt x="15962" y="9101"/>
                </a:lnTo>
                <a:lnTo>
                  <a:pt x="15889" y="9198"/>
                </a:lnTo>
                <a:lnTo>
                  <a:pt x="15840" y="9247"/>
                </a:lnTo>
                <a:lnTo>
                  <a:pt x="15840" y="9320"/>
                </a:lnTo>
                <a:lnTo>
                  <a:pt x="15840" y="9369"/>
                </a:lnTo>
                <a:lnTo>
                  <a:pt x="15889" y="9393"/>
                </a:lnTo>
                <a:lnTo>
                  <a:pt x="16011" y="9417"/>
                </a:lnTo>
                <a:lnTo>
                  <a:pt x="16132" y="9393"/>
                </a:lnTo>
                <a:lnTo>
                  <a:pt x="16351" y="9320"/>
                </a:lnTo>
                <a:lnTo>
                  <a:pt x="16716" y="9247"/>
                </a:lnTo>
                <a:lnTo>
                  <a:pt x="16546" y="9807"/>
                </a:lnTo>
                <a:lnTo>
                  <a:pt x="16522" y="9807"/>
                </a:lnTo>
                <a:lnTo>
                  <a:pt x="16132" y="9831"/>
                </a:lnTo>
                <a:lnTo>
                  <a:pt x="15986" y="9831"/>
                </a:lnTo>
                <a:lnTo>
                  <a:pt x="15865" y="9880"/>
                </a:lnTo>
                <a:lnTo>
                  <a:pt x="15743" y="9928"/>
                </a:lnTo>
                <a:lnTo>
                  <a:pt x="15646" y="10026"/>
                </a:lnTo>
                <a:lnTo>
                  <a:pt x="15646" y="10074"/>
                </a:lnTo>
                <a:lnTo>
                  <a:pt x="15646" y="10123"/>
                </a:lnTo>
                <a:lnTo>
                  <a:pt x="15670" y="10147"/>
                </a:lnTo>
                <a:lnTo>
                  <a:pt x="15719" y="10172"/>
                </a:lnTo>
                <a:lnTo>
                  <a:pt x="15986" y="10196"/>
                </a:lnTo>
                <a:lnTo>
                  <a:pt x="16424" y="10196"/>
                </a:lnTo>
                <a:lnTo>
                  <a:pt x="16376" y="10342"/>
                </a:lnTo>
                <a:lnTo>
                  <a:pt x="16230" y="10731"/>
                </a:lnTo>
                <a:lnTo>
                  <a:pt x="15889" y="10731"/>
                </a:lnTo>
                <a:lnTo>
                  <a:pt x="15573" y="10683"/>
                </a:lnTo>
                <a:lnTo>
                  <a:pt x="15402" y="10683"/>
                </a:lnTo>
                <a:lnTo>
                  <a:pt x="15256" y="10707"/>
                </a:lnTo>
                <a:lnTo>
                  <a:pt x="15232" y="10731"/>
                </a:lnTo>
                <a:lnTo>
                  <a:pt x="15232" y="10780"/>
                </a:lnTo>
                <a:lnTo>
                  <a:pt x="15281" y="10853"/>
                </a:lnTo>
                <a:lnTo>
                  <a:pt x="15329" y="10877"/>
                </a:lnTo>
                <a:lnTo>
                  <a:pt x="15475" y="10950"/>
                </a:lnTo>
                <a:lnTo>
                  <a:pt x="15621" y="10999"/>
                </a:lnTo>
                <a:lnTo>
                  <a:pt x="15767" y="11023"/>
                </a:lnTo>
                <a:lnTo>
                  <a:pt x="16108" y="11072"/>
                </a:lnTo>
                <a:lnTo>
                  <a:pt x="15938" y="11486"/>
                </a:lnTo>
                <a:lnTo>
                  <a:pt x="15646" y="11413"/>
                </a:lnTo>
                <a:lnTo>
                  <a:pt x="15378" y="11364"/>
                </a:lnTo>
                <a:lnTo>
                  <a:pt x="15232" y="11340"/>
                </a:lnTo>
                <a:lnTo>
                  <a:pt x="15086" y="11340"/>
                </a:lnTo>
                <a:lnTo>
                  <a:pt x="14940" y="11364"/>
                </a:lnTo>
                <a:lnTo>
                  <a:pt x="14794" y="11437"/>
                </a:lnTo>
                <a:lnTo>
                  <a:pt x="14770" y="11461"/>
                </a:lnTo>
                <a:lnTo>
                  <a:pt x="14794" y="11486"/>
                </a:lnTo>
                <a:lnTo>
                  <a:pt x="14794" y="11510"/>
                </a:lnTo>
                <a:lnTo>
                  <a:pt x="14964" y="11583"/>
                </a:lnTo>
                <a:lnTo>
                  <a:pt x="15110" y="11656"/>
                </a:lnTo>
                <a:lnTo>
                  <a:pt x="15427" y="11753"/>
                </a:lnTo>
                <a:lnTo>
                  <a:pt x="15597" y="11802"/>
                </a:lnTo>
                <a:lnTo>
                  <a:pt x="15767" y="11826"/>
                </a:lnTo>
                <a:lnTo>
                  <a:pt x="15719" y="11948"/>
                </a:lnTo>
                <a:lnTo>
                  <a:pt x="15475" y="12362"/>
                </a:lnTo>
                <a:lnTo>
                  <a:pt x="15427" y="12362"/>
                </a:lnTo>
                <a:lnTo>
                  <a:pt x="15135" y="12289"/>
                </a:lnTo>
                <a:lnTo>
                  <a:pt x="14867" y="12191"/>
                </a:lnTo>
                <a:lnTo>
                  <a:pt x="14624" y="12094"/>
                </a:lnTo>
                <a:lnTo>
                  <a:pt x="14502" y="12070"/>
                </a:lnTo>
                <a:lnTo>
                  <a:pt x="14380" y="12045"/>
                </a:lnTo>
                <a:lnTo>
                  <a:pt x="14332" y="12045"/>
                </a:lnTo>
                <a:lnTo>
                  <a:pt x="14307" y="12070"/>
                </a:lnTo>
                <a:lnTo>
                  <a:pt x="14307" y="12118"/>
                </a:lnTo>
                <a:lnTo>
                  <a:pt x="14307" y="12167"/>
                </a:lnTo>
                <a:lnTo>
                  <a:pt x="14380" y="12264"/>
                </a:lnTo>
                <a:lnTo>
                  <a:pt x="14478" y="12362"/>
                </a:lnTo>
                <a:lnTo>
                  <a:pt x="14599" y="12459"/>
                </a:lnTo>
                <a:lnTo>
                  <a:pt x="14721" y="12508"/>
                </a:lnTo>
                <a:lnTo>
                  <a:pt x="14989" y="12629"/>
                </a:lnTo>
                <a:lnTo>
                  <a:pt x="15281" y="12702"/>
                </a:lnTo>
                <a:lnTo>
                  <a:pt x="14916" y="13189"/>
                </a:lnTo>
                <a:lnTo>
                  <a:pt x="14599" y="13067"/>
                </a:lnTo>
                <a:lnTo>
                  <a:pt x="14283" y="12946"/>
                </a:lnTo>
                <a:lnTo>
                  <a:pt x="13967" y="12824"/>
                </a:lnTo>
                <a:lnTo>
                  <a:pt x="13796" y="12775"/>
                </a:lnTo>
                <a:lnTo>
                  <a:pt x="13723" y="12775"/>
                </a:lnTo>
                <a:lnTo>
                  <a:pt x="13650" y="12800"/>
                </a:lnTo>
                <a:lnTo>
                  <a:pt x="13626" y="12824"/>
                </a:lnTo>
                <a:lnTo>
                  <a:pt x="13626" y="12848"/>
                </a:lnTo>
                <a:lnTo>
                  <a:pt x="13650" y="12897"/>
                </a:lnTo>
                <a:lnTo>
                  <a:pt x="13675" y="12970"/>
                </a:lnTo>
                <a:lnTo>
                  <a:pt x="13772" y="13067"/>
                </a:lnTo>
                <a:lnTo>
                  <a:pt x="13991" y="13213"/>
                </a:lnTo>
                <a:lnTo>
                  <a:pt x="14307" y="13384"/>
                </a:lnTo>
                <a:lnTo>
                  <a:pt x="14648" y="13530"/>
                </a:lnTo>
                <a:lnTo>
                  <a:pt x="14210" y="13992"/>
                </a:lnTo>
                <a:lnTo>
                  <a:pt x="14186" y="13968"/>
                </a:lnTo>
                <a:lnTo>
                  <a:pt x="13772" y="13700"/>
                </a:lnTo>
                <a:lnTo>
                  <a:pt x="13602" y="13578"/>
                </a:lnTo>
                <a:lnTo>
                  <a:pt x="13431" y="13505"/>
                </a:lnTo>
                <a:lnTo>
                  <a:pt x="13261" y="13457"/>
                </a:lnTo>
                <a:lnTo>
                  <a:pt x="13066" y="13432"/>
                </a:lnTo>
                <a:lnTo>
                  <a:pt x="13042" y="13432"/>
                </a:lnTo>
                <a:lnTo>
                  <a:pt x="13066" y="13457"/>
                </a:lnTo>
                <a:lnTo>
                  <a:pt x="13188" y="13603"/>
                </a:lnTo>
                <a:lnTo>
                  <a:pt x="13334" y="13724"/>
                </a:lnTo>
                <a:lnTo>
                  <a:pt x="13650" y="13968"/>
                </a:lnTo>
                <a:lnTo>
                  <a:pt x="13796" y="14089"/>
                </a:lnTo>
                <a:lnTo>
                  <a:pt x="13967" y="14211"/>
                </a:lnTo>
                <a:lnTo>
                  <a:pt x="13699" y="14454"/>
                </a:lnTo>
                <a:lnTo>
                  <a:pt x="13334" y="14260"/>
                </a:lnTo>
                <a:lnTo>
                  <a:pt x="12969" y="14016"/>
                </a:lnTo>
                <a:lnTo>
                  <a:pt x="12774" y="13919"/>
                </a:lnTo>
                <a:lnTo>
                  <a:pt x="12556" y="13822"/>
                </a:lnTo>
                <a:lnTo>
                  <a:pt x="12531" y="13822"/>
                </a:lnTo>
                <a:lnTo>
                  <a:pt x="12531" y="13846"/>
                </a:lnTo>
                <a:lnTo>
                  <a:pt x="12507" y="13870"/>
                </a:lnTo>
                <a:lnTo>
                  <a:pt x="12531" y="13895"/>
                </a:lnTo>
                <a:lnTo>
                  <a:pt x="12653" y="14065"/>
                </a:lnTo>
                <a:lnTo>
                  <a:pt x="12823" y="14235"/>
                </a:lnTo>
                <a:lnTo>
                  <a:pt x="13018" y="14381"/>
                </a:lnTo>
                <a:lnTo>
                  <a:pt x="13188" y="14503"/>
                </a:lnTo>
                <a:lnTo>
                  <a:pt x="13431" y="14673"/>
                </a:lnTo>
                <a:lnTo>
                  <a:pt x="12872" y="15063"/>
                </a:lnTo>
                <a:lnTo>
                  <a:pt x="12799" y="14990"/>
                </a:lnTo>
                <a:lnTo>
                  <a:pt x="12726" y="14917"/>
                </a:lnTo>
                <a:lnTo>
                  <a:pt x="12531" y="14746"/>
                </a:lnTo>
                <a:lnTo>
                  <a:pt x="12361" y="14576"/>
                </a:lnTo>
                <a:lnTo>
                  <a:pt x="12215" y="14430"/>
                </a:lnTo>
                <a:lnTo>
                  <a:pt x="12045" y="14308"/>
                </a:lnTo>
                <a:lnTo>
                  <a:pt x="11972" y="14260"/>
                </a:lnTo>
                <a:lnTo>
                  <a:pt x="11874" y="14235"/>
                </a:lnTo>
                <a:lnTo>
                  <a:pt x="11777" y="14235"/>
                </a:lnTo>
                <a:lnTo>
                  <a:pt x="11704" y="14260"/>
                </a:lnTo>
                <a:lnTo>
                  <a:pt x="11680" y="14284"/>
                </a:lnTo>
                <a:lnTo>
                  <a:pt x="11680" y="14308"/>
                </a:lnTo>
                <a:lnTo>
                  <a:pt x="11704" y="14381"/>
                </a:lnTo>
                <a:lnTo>
                  <a:pt x="11728" y="14430"/>
                </a:lnTo>
                <a:lnTo>
                  <a:pt x="11850" y="14552"/>
                </a:lnTo>
                <a:lnTo>
                  <a:pt x="12020" y="14746"/>
                </a:lnTo>
                <a:lnTo>
                  <a:pt x="12191" y="14917"/>
                </a:lnTo>
                <a:lnTo>
                  <a:pt x="12337" y="15087"/>
                </a:lnTo>
                <a:lnTo>
                  <a:pt x="12434" y="15184"/>
                </a:lnTo>
                <a:lnTo>
                  <a:pt x="12531" y="15257"/>
                </a:lnTo>
                <a:lnTo>
                  <a:pt x="11947" y="15573"/>
                </a:lnTo>
                <a:lnTo>
                  <a:pt x="11680" y="15306"/>
                </a:lnTo>
                <a:lnTo>
                  <a:pt x="11436" y="15038"/>
                </a:lnTo>
                <a:lnTo>
                  <a:pt x="11193" y="14771"/>
                </a:lnTo>
                <a:lnTo>
                  <a:pt x="11071" y="14673"/>
                </a:lnTo>
                <a:lnTo>
                  <a:pt x="10901" y="14576"/>
                </a:lnTo>
                <a:lnTo>
                  <a:pt x="10877" y="14600"/>
                </a:lnTo>
                <a:lnTo>
                  <a:pt x="10877" y="14625"/>
                </a:lnTo>
                <a:lnTo>
                  <a:pt x="10925" y="14819"/>
                </a:lnTo>
                <a:lnTo>
                  <a:pt x="10998" y="14990"/>
                </a:lnTo>
                <a:lnTo>
                  <a:pt x="11096" y="15135"/>
                </a:lnTo>
                <a:lnTo>
                  <a:pt x="11217" y="15281"/>
                </a:lnTo>
                <a:lnTo>
                  <a:pt x="11388" y="15525"/>
                </a:lnTo>
                <a:lnTo>
                  <a:pt x="11582" y="15744"/>
                </a:lnTo>
                <a:lnTo>
                  <a:pt x="11096" y="15914"/>
                </a:lnTo>
                <a:lnTo>
                  <a:pt x="11071" y="15865"/>
                </a:lnTo>
                <a:lnTo>
                  <a:pt x="11023" y="15841"/>
                </a:lnTo>
                <a:lnTo>
                  <a:pt x="10731" y="15598"/>
                </a:lnTo>
                <a:lnTo>
                  <a:pt x="10439" y="15330"/>
                </a:lnTo>
                <a:lnTo>
                  <a:pt x="10293" y="15233"/>
                </a:lnTo>
                <a:lnTo>
                  <a:pt x="10147" y="15111"/>
                </a:lnTo>
                <a:lnTo>
                  <a:pt x="9976" y="15014"/>
                </a:lnTo>
                <a:lnTo>
                  <a:pt x="9806" y="14965"/>
                </a:lnTo>
                <a:lnTo>
                  <a:pt x="9782" y="14965"/>
                </a:lnTo>
                <a:lnTo>
                  <a:pt x="9782" y="14990"/>
                </a:lnTo>
                <a:lnTo>
                  <a:pt x="9976" y="15281"/>
                </a:lnTo>
                <a:lnTo>
                  <a:pt x="10220" y="15549"/>
                </a:lnTo>
                <a:lnTo>
                  <a:pt x="10463" y="15817"/>
                </a:lnTo>
                <a:lnTo>
                  <a:pt x="10585" y="15938"/>
                </a:lnTo>
                <a:lnTo>
                  <a:pt x="10731" y="16036"/>
                </a:lnTo>
                <a:lnTo>
                  <a:pt x="10122" y="16182"/>
                </a:lnTo>
                <a:lnTo>
                  <a:pt x="10074" y="16133"/>
                </a:lnTo>
                <a:lnTo>
                  <a:pt x="10001" y="16109"/>
                </a:lnTo>
                <a:lnTo>
                  <a:pt x="9903" y="16060"/>
                </a:lnTo>
                <a:lnTo>
                  <a:pt x="9830" y="16011"/>
                </a:lnTo>
                <a:lnTo>
                  <a:pt x="9684" y="15890"/>
                </a:lnTo>
                <a:lnTo>
                  <a:pt x="9587" y="15719"/>
                </a:lnTo>
                <a:lnTo>
                  <a:pt x="9465" y="15549"/>
                </a:lnTo>
                <a:lnTo>
                  <a:pt x="9368" y="15379"/>
                </a:lnTo>
                <a:lnTo>
                  <a:pt x="9246" y="15257"/>
                </a:lnTo>
                <a:lnTo>
                  <a:pt x="9125" y="15160"/>
                </a:lnTo>
                <a:lnTo>
                  <a:pt x="8954" y="15063"/>
                </a:lnTo>
                <a:lnTo>
                  <a:pt x="8930" y="15087"/>
                </a:lnTo>
                <a:lnTo>
                  <a:pt x="8979" y="15160"/>
                </a:lnTo>
                <a:lnTo>
                  <a:pt x="9027" y="15257"/>
                </a:lnTo>
                <a:lnTo>
                  <a:pt x="9076" y="15476"/>
                </a:lnTo>
                <a:lnTo>
                  <a:pt x="9173" y="15695"/>
                </a:lnTo>
                <a:lnTo>
                  <a:pt x="9295" y="15914"/>
                </a:lnTo>
                <a:lnTo>
                  <a:pt x="9417" y="16109"/>
                </a:lnTo>
                <a:lnTo>
                  <a:pt x="9587" y="16279"/>
                </a:lnTo>
                <a:lnTo>
                  <a:pt x="9222" y="16328"/>
                </a:lnTo>
                <a:lnTo>
                  <a:pt x="8857" y="16352"/>
                </a:lnTo>
                <a:lnTo>
                  <a:pt x="8857" y="16328"/>
                </a:lnTo>
                <a:lnTo>
                  <a:pt x="8808" y="16255"/>
                </a:lnTo>
                <a:lnTo>
                  <a:pt x="8760" y="16182"/>
                </a:lnTo>
                <a:lnTo>
                  <a:pt x="8638" y="16060"/>
                </a:lnTo>
                <a:lnTo>
                  <a:pt x="8516" y="15865"/>
                </a:lnTo>
                <a:lnTo>
                  <a:pt x="8419" y="15622"/>
                </a:lnTo>
                <a:lnTo>
                  <a:pt x="8346" y="15452"/>
                </a:lnTo>
                <a:lnTo>
                  <a:pt x="8273" y="15281"/>
                </a:lnTo>
                <a:lnTo>
                  <a:pt x="8224" y="15208"/>
                </a:lnTo>
                <a:lnTo>
                  <a:pt x="8151" y="15135"/>
                </a:lnTo>
                <a:lnTo>
                  <a:pt x="8078" y="15087"/>
                </a:lnTo>
                <a:lnTo>
                  <a:pt x="7981" y="15038"/>
                </a:lnTo>
                <a:lnTo>
                  <a:pt x="7957" y="15063"/>
                </a:lnTo>
                <a:lnTo>
                  <a:pt x="7932" y="15160"/>
                </a:lnTo>
                <a:lnTo>
                  <a:pt x="7957" y="15306"/>
                </a:lnTo>
                <a:lnTo>
                  <a:pt x="7981" y="15476"/>
                </a:lnTo>
                <a:lnTo>
                  <a:pt x="8005" y="15671"/>
                </a:lnTo>
                <a:lnTo>
                  <a:pt x="8078" y="15841"/>
                </a:lnTo>
                <a:lnTo>
                  <a:pt x="8151" y="16036"/>
                </a:lnTo>
                <a:lnTo>
                  <a:pt x="8249" y="16206"/>
                </a:lnTo>
                <a:lnTo>
                  <a:pt x="8346" y="16352"/>
                </a:lnTo>
                <a:lnTo>
                  <a:pt x="7835" y="16328"/>
                </a:lnTo>
                <a:lnTo>
                  <a:pt x="7762" y="16230"/>
                </a:lnTo>
                <a:lnTo>
                  <a:pt x="7689" y="16109"/>
                </a:lnTo>
                <a:lnTo>
                  <a:pt x="7640" y="15987"/>
                </a:lnTo>
                <a:lnTo>
                  <a:pt x="7567" y="15719"/>
                </a:lnTo>
                <a:lnTo>
                  <a:pt x="7446" y="15330"/>
                </a:lnTo>
                <a:lnTo>
                  <a:pt x="7373" y="15135"/>
                </a:lnTo>
                <a:lnTo>
                  <a:pt x="7300" y="15063"/>
                </a:lnTo>
                <a:lnTo>
                  <a:pt x="7227" y="14990"/>
                </a:lnTo>
                <a:lnTo>
                  <a:pt x="7178" y="14990"/>
                </a:lnTo>
                <a:lnTo>
                  <a:pt x="7154" y="15038"/>
                </a:lnTo>
                <a:lnTo>
                  <a:pt x="7129" y="15135"/>
                </a:lnTo>
                <a:lnTo>
                  <a:pt x="7129" y="15233"/>
                </a:lnTo>
                <a:lnTo>
                  <a:pt x="7154" y="15452"/>
                </a:lnTo>
                <a:lnTo>
                  <a:pt x="7202" y="15695"/>
                </a:lnTo>
                <a:lnTo>
                  <a:pt x="7275" y="15890"/>
                </a:lnTo>
                <a:lnTo>
                  <a:pt x="7324" y="16084"/>
                </a:lnTo>
                <a:lnTo>
                  <a:pt x="7397" y="16279"/>
                </a:lnTo>
                <a:lnTo>
                  <a:pt x="6740" y="16157"/>
                </a:lnTo>
                <a:lnTo>
                  <a:pt x="6691" y="15963"/>
                </a:lnTo>
                <a:lnTo>
                  <a:pt x="6618" y="15792"/>
                </a:lnTo>
                <a:lnTo>
                  <a:pt x="6521" y="15598"/>
                </a:lnTo>
                <a:lnTo>
                  <a:pt x="6472" y="15427"/>
                </a:lnTo>
                <a:lnTo>
                  <a:pt x="6399" y="15135"/>
                </a:lnTo>
                <a:lnTo>
                  <a:pt x="6351" y="14990"/>
                </a:lnTo>
                <a:lnTo>
                  <a:pt x="6278" y="14892"/>
                </a:lnTo>
                <a:lnTo>
                  <a:pt x="6253" y="14868"/>
                </a:lnTo>
                <a:lnTo>
                  <a:pt x="6205" y="14917"/>
                </a:lnTo>
                <a:lnTo>
                  <a:pt x="6156" y="14941"/>
                </a:lnTo>
                <a:lnTo>
                  <a:pt x="6107" y="15063"/>
                </a:lnTo>
                <a:lnTo>
                  <a:pt x="6083" y="15208"/>
                </a:lnTo>
                <a:lnTo>
                  <a:pt x="6107" y="15354"/>
                </a:lnTo>
                <a:lnTo>
                  <a:pt x="6156" y="15549"/>
                </a:lnTo>
                <a:lnTo>
                  <a:pt x="6205" y="15719"/>
                </a:lnTo>
                <a:lnTo>
                  <a:pt x="6326" y="16060"/>
                </a:lnTo>
                <a:lnTo>
                  <a:pt x="6326" y="16060"/>
                </a:lnTo>
                <a:lnTo>
                  <a:pt x="5742" y="15865"/>
                </a:lnTo>
                <a:lnTo>
                  <a:pt x="5742" y="15792"/>
                </a:lnTo>
                <a:lnTo>
                  <a:pt x="5694" y="15719"/>
                </a:lnTo>
                <a:lnTo>
                  <a:pt x="5621" y="15622"/>
                </a:lnTo>
                <a:lnTo>
                  <a:pt x="5572" y="15549"/>
                </a:lnTo>
                <a:lnTo>
                  <a:pt x="5523" y="15379"/>
                </a:lnTo>
                <a:lnTo>
                  <a:pt x="5450" y="15014"/>
                </a:lnTo>
                <a:lnTo>
                  <a:pt x="5377" y="14819"/>
                </a:lnTo>
                <a:lnTo>
                  <a:pt x="5329" y="14698"/>
                </a:lnTo>
                <a:lnTo>
                  <a:pt x="5280" y="14673"/>
                </a:lnTo>
                <a:lnTo>
                  <a:pt x="5231" y="14698"/>
                </a:lnTo>
                <a:lnTo>
                  <a:pt x="5183" y="14746"/>
                </a:lnTo>
                <a:lnTo>
                  <a:pt x="5158" y="14795"/>
                </a:lnTo>
                <a:lnTo>
                  <a:pt x="5110" y="14941"/>
                </a:lnTo>
                <a:lnTo>
                  <a:pt x="5110" y="15111"/>
                </a:lnTo>
                <a:lnTo>
                  <a:pt x="5110" y="15257"/>
                </a:lnTo>
                <a:lnTo>
                  <a:pt x="5134" y="15452"/>
                </a:lnTo>
                <a:lnTo>
                  <a:pt x="5207" y="15646"/>
                </a:lnTo>
                <a:lnTo>
                  <a:pt x="5207" y="15646"/>
                </a:lnTo>
                <a:lnTo>
                  <a:pt x="4769" y="15452"/>
                </a:lnTo>
                <a:lnTo>
                  <a:pt x="4721" y="15233"/>
                </a:lnTo>
                <a:lnTo>
                  <a:pt x="4672" y="15014"/>
                </a:lnTo>
                <a:lnTo>
                  <a:pt x="4623" y="14771"/>
                </a:lnTo>
                <a:lnTo>
                  <a:pt x="4599" y="14503"/>
                </a:lnTo>
                <a:lnTo>
                  <a:pt x="4575" y="14479"/>
                </a:lnTo>
                <a:lnTo>
                  <a:pt x="4502" y="14479"/>
                </a:lnTo>
                <a:lnTo>
                  <a:pt x="4453" y="14552"/>
                </a:lnTo>
                <a:lnTo>
                  <a:pt x="4404" y="14649"/>
                </a:lnTo>
                <a:lnTo>
                  <a:pt x="4380" y="14819"/>
                </a:lnTo>
                <a:lnTo>
                  <a:pt x="4356" y="15038"/>
                </a:lnTo>
                <a:lnTo>
                  <a:pt x="4380" y="15257"/>
                </a:lnTo>
                <a:lnTo>
                  <a:pt x="4112" y="15111"/>
                </a:lnTo>
                <a:lnTo>
                  <a:pt x="4112" y="15063"/>
                </a:lnTo>
                <a:lnTo>
                  <a:pt x="4088" y="14990"/>
                </a:lnTo>
                <a:lnTo>
                  <a:pt x="4064" y="14892"/>
                </a:lnTo>
                <a:lnTo>
                  <a:pt x="4039" y="14795"/>
                </a:lnTo>
                <a:lnTo>
                  <a:pt x="4039" y="14552"/>
                </a:lnTo>
                <a:lnTo>
                  <a:pt x="4039" y="14333"/>
                </a:lnTo>
                <a:lnTo>
                  <a:pt x="4015" y="14235"/>
                </a:lnTo>
                <a:lnTo>
                  <a:pt x="3966" y="14138"/>
                </a:lnTo>
                <a:lnTo>
                  <a:pt x="3942" y="14114"/>
                </a:lnTo>
                <a:lnTo>
                  <a:pt x="3893" y="14114"/>
                </a:lnTo>
                <a:lnTo>
                  <a:pt x="3796" y="14235"/>
                </a:lnTo>
                <a:lnTo>
                  <a:pt x="3747" y="14381"/>
                </a:lnTo>
                <a:lnTo>
                  <a:pt x="3723" y="14527"/>
                </a:lnTo>
                <a:lnTo>
                  <a:pt x="3723" y="14649"/>
                </a:lnTo>
                <a:lnTo>
                  <a:pt x="3723" y="14868"/>
                </a:lnTo>
                <a:lnTo>
                  <a:pt x="3382" y="14649"/>
                </a:lnTo>
                <a:lnTo>
                  <a:pt x="3407" y="14600"/>
                </a:lnTo>
                <a:lnTo>
                  <a:pt x="3407" y="14503"/>
                </a:lnTo>
                <a:lnTo>
                  <a:pt x="3407" y="14406"/>
                </a:lnTo>
                <a:lnTo>
                  <a:pt x="3382" y="14211"/>
                </a:lnTo>
                <a:lnTo>
                  <a:pt x="3382" y="14065"/>
                </a:lnTo>
                <a:lnTo>
                  <a:pt x="3358" y="13968"/>
                </a:lnTo>
                <a:lnTo>
                  <a:pt x="3334" y="13919"/>
                </a:lnTo>
                <a:lnTo>
                  <a:pt x="3309" y="13870"/>
                </a:lnTo>
                <a:lnTo>
                  <a:pt x="3261" y="13870"/>
                </a:lnTo>
                <a:lnTo>
                  <a:pt x="3188" y="13919"/>
                </a:lnTo>
                <a:lnTo>
                  <a:pt x="3139" y="13992"/>
                </a:lnTo>
                <a:lnTo>
                  <a:pt x="3115" y="14089"/>
                </a:lnTo>
                <a:lnTo>
                  <a:pt x="3090" y="14187"/>
                </a:lnTo>
                <a:lnTo>
                  <a:pt x="3066" y="14406"/>
                </a:lnTo>
                <a:lnTo>
                  <a:pt x="2725" y="14114"/>
                </a:lnTo>
                <a:lnTo>
                  <a:pt x="2750" y="14041"/>
                </a:lnTo>
                <a:lnTo>
                  <a:pt x="2725" y="13919"/>
                </a:lnTo>
                <a:lnTo>
                  <a:pt x="2701" y="13797"/>
                </a:lnTo>
                <a:lnTo>
                  <a:pt x="2725" y="13627"/>
                </a:lnTo>
                <a:lnTo>
                  <a:pt x="2725" y="13481"/>
                </a:lnTo>
                <a:lnTo>
                  <a:pt x="2701" y="13408"/>
                </a:lnTo>
                <a:lnTo>
                  <a:pt x="2652" y="13384"/>
                </a:lnTo>
                <a:lnTo>
                  <a:pt x="2579" y="13384"/>
                </a:lnTo>
                <a:lnTo>
                  <a:pt x="2506" y="13432"/>
                </a:lnTo>
                <a:lnTo>
                  <a:pt x="2433" y="13578"/>
                </a:lnTo>
                <a:lnTo>
                  <a:pt x="2385" y="13773"/>
                </a:lnTo>
                <a:lnTo>
                  <a:pt x="2117" y="13505"/>
                </a:lnTo>
                <a:lnTo>
                  <a:pt x="2117" y="13481"/>
                </a:lnTo>
                <a:lnTo>
                  <a:pt x="2166" y="13432"/>
                </a:lnTo>
                <a:lnTo>
                  <a:pt x="2190" y="13359"/>
                </a:lnTo>
                <a:lnTo>
                  <a:pt x="2214" y="13213"/>
                </a:lnTo>
                <a:lnTo>
                  <a:pt x="2214" y="13116"/>
                </a:lnTo>
                <a:lnTo>
                  <a:pt x="2190" y="13019"/>
                </a:lnTo>
                <a:lnTo>
                  <a:pt x="2166" y="12970"/>
                </a:lnTo>
                <a:lnTo>
                  <a:pt x="2093" y="12921"/>
                </a:lnTo>
                <a:lnTo>
                  <a:pt x="2020" y="12946"/>
                </a:lnTo>
                <a:lnTo>
                  <a:pt x="1971" y="12994"/>
                </a:lnTo>
                <a:lnTo>
                  <a:pt x="1922" y="13067"/>
                </a:lnTo>
                <a:lnTo>
                  <a:pt x="1898" y="13165"/>
                </a:lnTo>
                <a:lnTo>
                  <a:pt x="1874" y="13213"/>
                </a:lnTo>
                <a:lnTo>
                  <a:pt x="1533" y="12751"/>
                </a:lnTo>
                <a:lnTo>
                  <a:pt x="1217" y="12264"/>
                </a:lnTo>
                <a:lnTo>
                  <a:pt x="925" y="11753"/>
                </a:lnTo>
                <a:lnTo>
                  <a:pt x="657" y="11218"/>
                </a:lnTo>
                <a:lnTo>
                  <a:pt x="827" y="11340"/>
                </a:lnTo>
                <a:lnTo>
                  <a:pt x="998" y="11461"/>
                </a:lnTo>
                <a:lnTo>
                  <a:pt x="1363" y="11680"/>
                </a:lnTo>
                <a:lnTo>
                  <a:pt x="1728" y="11875"/>
                </a:lnTo>
                <a:lnTo>
                  <a:pt x="2044" y="12021"/>
                </a:lnTo>
                <a:lnTo>
                  <a:pt x="2409" y="12167"/>
                </a:lnTo>
                <a:lnTo>
                  <a:pt x="2798" y="12289"/>
                </a:lnTo>
                <a:lnTo>
                  <a:pt x="3188" y="12410"/>
                </a:lnTo>
                <a:lnTo>
                  <a:pt x="3577" y="12483"/>
                </a:lnTo>
                <a:lnTo>
                  <a:pt x="3966" y="12556"/>
                </a:lnTo>
                <a:lnTo>
                  <a:pt x="4380" y="12581"/>
                </a:lnTo>
                <a:lnTo>
                  <a:pt x="4769" y="12605"/>
                </a:lnTo>
                <a:lnTo>
                  <a:pt x="5183" y="12629"/>
                </a:lnTo>
                <a:lnTo>
                  <a:pt x="5572" y="12605"/>
                </a:lnTo>
                <a:lnTo>
                  <a:pt x="5961" y="12581"/>
                </a:lnTo>
                <a:lnTo>
                  <a:pt x="6351" y="12508"/>
                </a:lnTo>
                <a:lnTo>
                  <a:pt x="6716" y="12435"/>
                </a:lnTo>
                <a:lnTo>
                  <a:pt x="7105" y="12337"/>
                </a:lnTo>
                <a:lnTo>
                  <a:pt x="7494" y="12216"/>
                </a:lnTo>
                <a:lnTo>
                  <a:pt x="7859" y="12094"/>
                </a:lnTo>
                <a:lnTo>
                  <a:pt x="8224" y="11924"/>
                </a:lnTo>
                <a:lnTo>
                  <a:pt x="8565" y="11753"/>
                </a:lnTo>
                <a:lnTo>
                  <a:pt x="8930" y="11559"/>
                </a:lnTo>
                <a:lnTo>
                  <a:pt x="9271" y="11364"/>
                </a:lnTo>
                <a:lnTo>
                  <a:pt x="9587" y="11145"/>
                </a:lnTo>
                <a:lnTo>
                  <a:pt x="9903" y="10902"/>
                </a:lnTo>
                <a:lnTo>
                  <a:pt x="10195" y="10658"/>
                </a:lnTo>
                <a:lnTo>
                  <a:pt x="10487" y="10391"/>
                </a:lnTo>
                <a:lnTo>
                  <a:pt x="10755" y="10123"/>
                </a:lnTo>
                <a:lnTo>
                  <a:pt x="11023" y="9831"/>
                </a:lnTo>
                <a:lnTo>
                  <a:pt x="11242" y="9539"/>
                </a:lnTo>
                <a:lnTo>
                  <a:pt x="11461" y="9247"/>
                </a:lnTo>
                <a:lnTo>
                  <a:pt x="11655" y="8931"/>
                </a:lnTo>
                <a:lnTo>
                  <a:pt x="11850" y="8590"/>
                </a:lnTo>
                <a:lnTo>
                  <a:pt x="11996" y="8249"/>
                </a:lnTo>
                <a:lnTo>
                  <a:pt x="12142" y="7884"/>
                </a:lnTo>
                <a:lnTo>
                  <a:pt x="12288" y="7519"/>
                </a:lnTo>
                <a:lnTo>
                  <a:pt x="12385" y="7154"/>
                </a:lnTo>
                <a:lnTo>
                  <a:pt x="12483" y="6790"/>
                </a:lnTo>
                <a:lnTo>
                  <a:pt x="12556" y="6425"/>
                </a:lnTo>
                <a:lnTo>
                  <a:pt x="12629" y="6035"/>
                </a:lnTo>
                <a:lnTo>
                  <a:pt x="12653" y="5670"/>
                </a:lnTo>
                <a:lnTo>
                  <a:pt x="12677" y="5281"/>
                </a:lnTo>
                <a:lnTo>
                  <a:pt x="12677" y="4916"/>
                </a:lnTo>
                <a:lnTo>
                  <a:pt x="12677" y="4551"/>
                </a:lnTo>
                <a:lnTo>
                  <a:pt x="12629" y="4210"/>
                </a:lnTo>
                <a:lnTo>
                  <a:pt x="12580" y="3870"/>
                </a:lnTo>
                <a:lnTo>
                  <a:pt x="12483" y="3529"/>
                </a:lnTo>
                <a:lnTo>
                  <a:pt x="12385" y="3213"/>
                </a:lnTo>
                <a:lnTo>
                  <a:pt x="12142" y="2580"/>
                </a:lnTo>
                <a:lnTo>
                  <a:pt x="11874" y="1947"/>
                </a:lnTo>
                <a:lnTo>
                  <a:pt x="11558" y="1242"/>
                </a:lnTo>
                <a:lnTo>
                  <a:pt x="11388" y="877"/>
                </a:lnTo>
                <a:lnTo>
                  <a:pt x="11169" y="536"/>
                </a:lnTo>
                <a:close/>
                <a:moveTo>
                  <a:pt x="10706" y="1"/>
                </a:moveTo>
                <a:lnTo>
                  <a:pt x="10609" y="25"/>
                </a:lnTo>
                <a:lnTo>
                  <a:pt x="10560" y="49"/>
                </a:lnTo>
                <a:lnTo>
                  <a:pt x="10512" y="98"/>
                </a:lnTo>
                <a:lnTo>
                  <a:pt x="10487" y="171"/>
                </a:lnTo>
                <a:lnTo>
                  <a:pt x="10463" y="195"/>
                </a:lnTo>
                <a:lnTo>
                  <a:pt x="10414" y="268"/>
                </a:lnTo>
                <a:lnTo>
                  <a:pt x="10414" y="317"/>
                </a:lnTo>
                <a:lnTo>
                  <a:pt x="10414" y="390"/>
                </a:lnTo>
                <a:lnTo>
                  <a:pt x="10439" y="439"/>
                </a:lnTo>
                <a:lnTo>
                  <a:pt x="10487" y="487"/>
                </a:lnTo>
                <a:lnTo>
                  <a:pt x="10536" y="512"/>
                </a:lnTo>
                <a:lnTo>
                  <a:pt x="10585" y="536"/>
                </a:lnTo>
                <a:lnTo>
                  <a:pt x="10658" y="536"/>
                </a:lnTo>
                <a:lnTo>
                  <a:pt x="10779" y="682"/>
                </a:lnTo>
                <a:lnTo>
                  <a:pt x="10925" y="852"/>
                </a:lnTo>
                <a:lnTo>
                  <a:pt x="11023" y="1047"/>
                </a:lnTo>
                <a:lnTo>
                  <a:pt x="11144" y="1266"/>
                </a:lnTo>
                <a:lnTo>
                  <a:pt x="11315" y="1680"/>
                </a:lnTo>
                <a:lnTo>
                  <a:pt x="11485" y="2045"/>
                </a:lnTo>
                <a:lnTo>
                  <a:pt x="11728" y="2604"/>
                </a:lnTo>
                <a:lnTo>
                  <a:pt x="11947" y="3188"/>
                </a:lnTo>
                <a:lnTo>
                  <a:pt x="12045" y="3480"/>
                </a:lnTo>
                <a:lnTo>
                  <a:pt x="12142" y="3772"/>
                </a:lnTo>
                <a:lnTo>
                  <a:pt x="12215" y="4064"/>
                </a:lnTo>
                <a:lnTo>
                  <a:pt x="12264" y="4381"/>
                </a:lnTo>
                <a:lnTo>
                  <a:pt x="12288" y="4721"/>
                </a:lnTo>
                <a:lnTo>
                  <a:pt x="12288" y="5062"/>
                </a:lnTo>
                <a:lnTo>
                  <a:pt x="12288" y="5403"/>
                </a:lnTo>
                <a:lnTo>
                  <a:pt x="12264" y="5768"/>
                </a:lnTo>
                <a:lnTo>
                  <a:pt x="12215" y="6108"/>
                </a:lnTo>
                <a:lnTo>
                  <a:pt x="12166" y="6473"/>
                </a:lnTo>
                <a:lnTo>
                  <a:pt x="12069" y="6814"/>
                </a:lnTo>
                <a:lnTo>
                  <a:pt x="11996" y="7154"/>
                </a:lnTo>
                <a:lnTo>
                  <a:pt x="11874" y="7495"/>
                </a:lnTo>
                <a:lnTo>
                  <a:pt x="11753" y="7836"/>
                </a:lnTo>
                <a:lnTo>
                  <a:pt x="11607" y="8152"/>
                </a:lnTo>
                <a:lnTo>
                  <a:pt x="11461" y="8493"/>
                </a:lnTo>
                <a:lnTo>
                  <a:pt x="11290" y="8785"/>
                </a:lnTo>
                <a:lnTo>
                  <a:pt x="11096" y="9077"/>
                </a:lnTo>
                <a:lnTo>
                  <a:pt x="10901" y="9369"/>
                </a:lnTo>
                <a:lnTo>
                  <a:pt x="10682" y="9636"/>
                </a:lnTo>
                <a:lnTo>
                  <a:pt x="10463" y="9880"/>
                </a:lnTo>
                <a:lnTo>
                  <a:pt x="10220" y="10123"/>
                </a:lnTo>
                <a:lnTo>
                  <a:pt x="9952" y="10342"/>
                </a:lnTo>
                <a:lnTo>
                  <a:pt x="9684" y="10537"/>
                </a:lnTo>
                <a:lnTo>
                  <a:pt x="9125" y="10902"/>
                </a:lnTo>
                <a:lnTo>
                  <a:pt x="8516" y="11218"/>
                </a:lnTo>
                <a:lnTo>
                  <a:pt x="7884" y="11534"/>
                </a:lnTo>
                <a:lnTo>
                  <a:pt x="7543" y="11680"/>
                </a:lnTo>
                <a:lnTo>
                  <a:pt x="7202" y="11802"/>
                </a:lnTo>
                <a:lnTo>
                  <a:pt x="6862" y="11899"/>
                </a:lnTo>
                <a:lnTo>
                  <a:pt x="6521" y="11997"/>
                </a:lnTo>
                <a:lnTo>
                  <a:pt x="6156" y="12045"/>
                </a:lnTo>
                <a:lnTo>
                  <a:pt x="5791" y="12118"/>
                </a:lnTo>
                <a:lnTo>
                  <a:pt x="5426" y="12143"/>
                </a:lnTo>
                <a:lnTo>
                  <a:pt x="4696" y="12143"/>
                </a:lnTo>
                <a:lnTo>
                  <a:pt x="4331" y="12094"/>
                </a:lnTo>
                <a:lnTo>
                  <a:pt x="3966" y="12045"/>
                </a:lnTo>
                <a:lnTo>
                  <a:pt x="3601" y="11997"/>
                </a:lnTo>
                <a:lnTo>
                  <a:pt x="2896" y="11826"/>
                </a:lnTo>
                <a:lnTo>
                  <a:pt x="2555" y="11729"/>
                </a:lnTo>
                <a:lnTo>
                  <a:pt x="2239" y="11607"/>
                </a:lnTo>
                <a:lnTo>
                  <a:pt x="1922" y="11461"/>
                </a:lnTo>
                <a:lnTo>
                  <a:pt x="1630" y="11291"/>
                </a:lnTo>
                <a:lnTo>
                  <a:pt x="1338" y="11145"/>
                </a:lnTo>
                <a:lnTo>
                  <a:pt x="998" y="10950"/>
                </a:lnTo>
                <a:lnTo>
                  <a:pt x="852" y="10829"/>
                </a:lnTo>
                <a:lnTo>
                  <a:pt x="730" y="10707"/>
                </a:lnTo>
                <a:lnTo>
                  <a:pt x="633" y="10585"/>
                </a:lnTo>
                <a:lnTo>
                  <a:pt x="584" y="10415"/>
                </a:lnTo>
                <a:lnTo>
                  <a:pt x="560" y="10366"/>
                </a:lnTo>
                <a:lnTo>
                  <a:pt x="535" y="10342"/>
                </a:lnTo>
                <a:lnTo>
                  <a:pt x="462" y="10318"/>
                </a:lnTo>
                <a:lnTo>
                  <a:pt x="365" y="10342"/>
                </a:lnTo>
                <a:lnTo>
                  <a:pt x="316" y="10391"/>
                </a:lnTo>
                <a:lnTo>
                  <a:pt x="243" y="10366"/>
                </a:lnTo>
                <a:lnTo>
                  <a:pt x="146" y="10391"/>
                </a:lnTo>
                <a:lnTo>
                  <a:pt x="73" y="10439"/>
                </a:lnTo>
                <a:lnTo>
                  <a:pt x="0" y="10512"/>
                </a:lnTo>
                <a:lnTo>
                  <a:pt x="0" y="10561"/>
                </a:lnTo>
                <a:lnTo>
                  <a:pt x="0" y="10610"/>
                </a:lnTo>
                <a:lnTo>
                  <a:pt x="146" y="11048"/>
                </a:lnTo>
                <a:lnTo>
                  <a:pt x="316" y="11461"/>
                </a:lnTo>
                <a:lnTo>
                  <a:pt x="487" y="11875"/>
                </a:lnTo>
                <a:lnTo>
                  <a:pt x="681" y="12264"/>
                </a:lnTo>
                <a:lnTo>
                  <a:pt x="900" y="12629"/>
                </a:lnTo>
                <a:lnTo>
                  <a:pt x="1144" y="12994"/>
                </a:lnTo>
                <a:lnTo>
                  <a:pt x="1411" y="13359"/>
                </a:lnTo>
                <a:lnTo>
                  <a:pt x="1679" y="13676"/>
                </a:lnTo>
                <a:lnTo>
                  <a:pt x="1971" y="13992"/>
                </a:lnTo>
                <a:lnTo>
                  <a:pt x="2263" y="14308"/>
                </a:lnTo>
                <a:lnTo>
                  <a:pt x="2604" y="14600"/>
                </a:lnTo>
                <a:lnTo>
                  <a:pt x="2920" y="14868"/>
                </a:lnTo>
                <a:lnTo>
                  <a:pt x="3285" y="15135"/>
                </a:lnTo>
                <a:lnTo>
                  <a:pt x="3650" y="15379"/>
                </a:lnTo>
                <a:lnTo>
                  <a:pt x="4039" y="15598"/>
                </a:lnTo>
                <a:lnTo>
                  <a:pt x="4429" y="15817"/>
                </a:lnTo>
                <a:lnTo>
                  <a:pt x="4866" y="16036"/>
                </a:lnTo>
                <a:lnTo>
                  <a:pt x="5280" y="16230"/>
                </a:lnTo>
                <a:lnTo>
                  <a:pt x="5718" y="16376"/>
                </a:lnTo>
                <a:lnTo>
                  <a:pt x="6156" y="16522"/>
                </a:lnTo>
                <a:lnTo>
                  <a:pt x="6618" y="16644"/>
                </a:lnTo>
                <a:lnTo>
                  <a:pt x="7056" y="16717"/>
                </a:lnTo>
                <a:lnTo>
                  <a:pt x="7494" y="16790"/>
                </a:lnTo>
                <a:lnTo>
                  <a:pt x="7957" y="16839"/>
                </a:lnTo>
                <a:lnTo>
                  <a:pt x="8857" y="16839"/>
                </a:lnTo>
                <a:lnTo>
                  <a:pt x="9319" y="16814"/>
                </a:lnTo>
                <a:lnTo>
                  <a:pt x="9757" y="16741"/>
                </a:lnTo>
                <a:lnTo>
                  <a:pt x="10220" y="16668"/>
                </a:lnTo>
                <a:lnTo>
                  <a:pt x="10658" y="16571"/>
                </a:lnTo>
                <a:lnTo>
                  <a:pt x="11120" y="16425"/>
                </a:lnTo>
                <a:lnTo>
                  <a:pt x="11558" y="16279"/>
                </a:lnTo>
                <a:lnTo>
                  <a:pt x="11923" y="16133"/>
                </a:lnTo>
                <a:lnTo>
                  <a:pt x="12264" y="15987"/>
                </a:lnTo>
                <a:lnTo>
                  <a:pt x="12604" y="15817"/>
                </a:lnTo>
                <a:lnTo>
                  <a:pt x="12920" y="15622"/>
                </a:lnTo>
                <a:lnTo>
                  <a:pt x="13237" y="15427"/>
                </a:lnTo>
                <a:lnTo>
                  <a:pt x="13553" y="15208"/>
                </a:lnTo>
                <a:lnTo>
                  <a:pt x="13845" y="14990"/>
                </a:lnTo>
                <a:lnTo>
                  <a:pt x="14137" y="14746"/>
                </a:lnTo>
                <a:lnTo>
                  <a:pt x="14405" y="14479"/>
                </a:lnTo>
                <a:lnTo>
                  <a:pt x="14672" y="14211"/>
                </a:lnTo>
                <a:lnTo>
                  <a:pt x="14940" y="13943"/>
                </a:lnTo>
                <a:lnTo>
                  <a:pt x="15183" y="13651"/>
                </a:lnTo>
                <a:lnTo>
                  <a:pt x="15402" y="13359"/>
                </a:lnTo>
                <a:lnTo>
                  <a:pt x="15621" y="13043"/>
                </a:lnTo>
                <a:lnTo>
                  <a:pt x="15840" y="12727"/>
                </a:lnTo>
                <a:lnTo>
                  <a:pt x="16035" y="12410"/>
                </a:lnTo>
                <a:lnTo>
                  <a:pt x="16205" y="12070"/>
                </a:lnTo>
                <a:lnTo>
                  <a:pt x="16376" y="11705"/>
                </a:lnTo>
                <a:lnTo>
                  <a:pt x="16546" y="11340"/>
                </a:lnTo>
                <a:lnTo>
                  <a:pt x="16668" y="10975"/>
                </a:lnTo>
                <a:lnTo>
                  <a:pt x="16911" y="10220"/>
                </a:lnTo>
                <a:lnTo>
                  <a:pt x="17106" y="9466"/>
                </a:lnTo>
                <a:lnTo>
                  <a:pt x="17154" y="9101"/>
                </a:lnTo>
                <a:lnTo>
                  <a:pt x="17179" y="8663"/>
                </a:lnTo>
                <a:lnTo>
                  <a:pt x="17179" y="8176"/>
                </a:lnTo>
                <a:lnTo>
                  <a:pt x="17179" y="7665"/>
                </a:lnTo>
                <a:lnTo>
                  <a:pt x="17106" y="6717"/>
                </a:lnTo>
                <a:lnTo>
                  <a:pt x="17057" y="6352"/>
                </a:lnTo>
                <a:lnTo>
                  <a:pt x="17008" y="6108"/>
                </a:lnTo>
                <a:lnTo>
                  <a:pt x="16814" y="5524"/>
                </a:lnTo>
                <a:lnTo>
                  <a:pt x="16619" y="4965"/>
                </a:lnTo>
                <a:lnTo>
                  <a:pt x="16376" y="4429"/>
                </a:lnTo>
                <a:lnTo>
                  <a:pt x="16108" y="3918"/>
                </a:lnTo>
                <a:lnTo>
                  <a:pt x="15816" y="3432"/>
                </a:lnTo>
                <a:lnTo>
                  <a:pt x="15475" y="2969"/>
                </a:lnTo>
                <a:lnTo>
                  <a:pt x="15110" y="2507"/>
                </a:lnTo>
                <a:lnTo>
                  <a:pt x="14697" y="2093"/>
                </a:lnTo>
                <a:lnTo>
                  <a:pt x="14283" y="1704"/>
                </a:lnTo>
                <a:lnTo>
                  <a:pt x="13845" y="1363"/>
                </a:lnTo>
                <a:lnTo>
                  <a:pt x="13358" y="1023"/>
                </a:lnTo>
                <a:lnTo>
                  <a:pt x="12872" y="706"/>
                </a:lnTo>
                <a:lnTo>
                  <a:pt x="12361" y="439"/>
                </a:lnTo>
                <a:lnTo>
                  <a:pt x="12093" y="341"/>
                </a:lnTo>
                <a:lnTo>
                  <a:pt x="11826" y="244"/>
                </a:lnTo>
                <a:lnTo>
                  <a:pt x="11558" y="147"/>
                </a:lnTo>
                <a:lnTo>
                  <a:pt x="11266" y="98"/>
                </a:lnTo>
                <a:lnTo>
                  <a:pt x="10998" y="49"/>
                </a:lnTo>
                <a:lnTo>
                  <a:pt x="1070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9" name="Google Shape;799;p41"/>
          <p:cNvSpPr/>
          <p:nvPr/>
        </p:nvSpPr>
        <p:spPr>
          <a:xfrm>
            <a:off x="5103580" y="1381680"/>
            <a:ext cx="382899" cy="377130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0" name="Google Shape;800;p41"/>
          <p:cNvSpPr/>
          <p:nvPr/>
        </p:nvSpPr>
        <p:spPr>
          <a:xfrm>
            <a:off x="5603687" y="1395005"/>
            <a:ext cx="358912" cy="342938"/>
          </a:xfrm>
          <a:custGeom>
            <a:rect b="b" l="l" r="r" t="t"/>
            <a:pathLst>
              <a:path extrusionOk="0" h="18786" w="19661">
                <a:moveTo>
                  <a:pt x="10269" y="1460"/>
                </a:moveTo>
                <a:lnTo>
                  <a:pt x="10755" y="1485"/>
                </a:lnTo>
                <a:lnTo>
                  <a:pt x="11266" y="1533"/>
                </a:lnTo>
                <a:lnTo>
                  <a:pt x="11753" y="1631"/>
                </a:lnTo>
                <a:lnTo>
                  <a:pt x="11680" y="1728"/>
                </a:lnTo>
                <a:lnTo>
                  <a:pt x="11631" y="1850"/>
                </a:lnTo>
                <a:lnTo>
                  <a:pt x="11631" y="1874"/>
                </a:lnTo>
                <a:lnTo>
                  <a:pt x="11656" y="1874"/>
                </a:lnTo>
                <a:lnTo>
                  <a:pt x="11753" y="1850"/>
                </a:lnTo>
                <a:lnTo>
                  <a:pt x="11826" y="1825"/>
                </a:lnTo>
                <a:lnTo>
                  <a:pt x="12021" y="1752"/>
                </a:lnTo>
                <a:lnTo>
                  <a:pt x="12069" y="1728"/>
                </a:lnTo>
                <a:lnTo>
                  <a:pt x="12386" y="1825"/>
                </a:lnTo>
                <a:lnTo>
                  <a:pt x="12361" y="1850"/>
                </a:lnTo>
                <a:lnTo>
                  <a:pt x="12264" y="1923"/>
                </a:lnTo>
                <a:lnTo>
                  <a:pt x="12167" y="2020"/>
                </a:lnTo>
                <a:lnTo>
                  <a:pt x="12021" y="2239"/>
                </a:lnTo>
                <a:lnTo>
                  <a:pt x="12021" y="2263"/>
                </a:lnTo>
                <a:lnTo>
                  <a:pt x="12045" y="2263"/>
                </a:lnTo>
                <a:lnTo>
                  <a:pt x="12264" y="2166"/>
                </a:lnTo>
                <a:lnTo>
                  <a:pt x="12483" y="2069"/>
                </a:lnTo>
                <a:lnTo>
                  <a:pt x="12605" y="2020"/>
                </a:lnTo>
                <a:lnTo>
                  <a:pt x="12751" y="1971"/>
                </a:lnTo>
                <a:lnTo>
                  <a:pt x="13091" y="2142"/>
                </a:lnTo>
                <a:lnTo>
                  <a:pt x="13164" y="2166"/>
                </a:lnTo>
                <a:lnTo>
                  <a:pt x="12970" y="2239"/>
                </a:lnTo>
                <a:lnTo>
                  <a:pt x="12799" y="2336"/>
                </a:lnTo>
                <a:lnTo>
                  <a:pt x="12629" y="2434"/>
                </a:lnTo>
                <a:lnTo>
                  <a:pt x="12483" y="2580"/>
                </a:lnTo>
                <a:lnTo>
                  <a:pt x="12459" y="2628"/>
                </a:lnTo>
                <a:lnTo>
                  <a:pt x="12459" y="2677"/>
                </a:lnTo>
                <a:lnTo>
                  <a:pt x="12507" y="2701"/>
                </a:lnTo>
                <a:lnTo>
                  <a:pt x="12556" y="2701"/>
                </a:lnTo>
                <a:lnTo>
                  <a:pt x="12726" y="2653"/>
                </a:lnTo>
                <a:lnTo>
                  <a:pt x="12897" y="2604"/>
                </a:lnTo>
                <a:lnTo>
                  <a:pt x="13237" y="2458"/>
                </a:lnTo>
                <a:lnTo>
                  <a:pt x="13408" y="2409"/>
                </a:lnTo>
                <a:lnTo>
                  <a:pt x="13578" y="2385"/>
                </a:lnTo>
                <a:lnTo>
                  <a:pt x="14162" y="2701"/>
                </a:lnTo>
                <a:lnTo>
                  <a:pt x="13967" y="2750"/>
                </a:lnTo>
                <a:lnTo>
                  <a:pt x="13578" y="2847"/>
                </a:lnTo>
                <a:lnTo>
                  <a:pt x="13383" y="2945"/>
                </a:lnTo>
                <a:lnTo>
                  <a:pt x="13310" y="2993"/>
                </a:lnTo>
                <a:lnTo>
                  <a:pt x="13262" y="3066"/>
                </a:lnTo>
                <a:lnTo>
                  <a:pt x="13310" y="3115"/>
                </a:lnTo>
                <a:lnTo>
                  <a:pt x="13383" y="3139"/>
                </a:lnTo>
                <a:lnTo>
                  <a:pt x="13554" y="3139"/>
                </a:lnTo>
                <a:lnTo>
                  <a:pt x="13846" y="3042"/>
                </a:lnTo>
                <a:lnTo>
                  <a:pt x="14186" y="2993"/>
                </a:lnTo>
                <a:lnTo>
                  <a:pt x="14551" y="2920"/>
                </a:lnTo>
                <a:lnTo>
                  <a:pt x="14916" y="3139"/>
                </a:lnTo>
                <a:lnTo>
                  <a:pt x="14527" y="3261"/>
                </a:lnTo>
                <a:lnTo>
                  <a:pt x="14162" y="3407"/>
                </a:lnTo>
                <a:lnTo>
                  <a:pt x="13870" y="3553"/>
                </a:lnTo>
                <a:lnTo>
                  <a:pt x="13651" y="3675"/>
                </a:lnTo>
                <a:lnTo>
                  <a:pt x="13627" y="3723"/>
                </a:lnTo>
                <a:lnTo>
                  <a:pt x="13602" y="3772"/>
                </a:lnTo>
                <a:lnTo>
                  <a:pt x="13651" y="3821"/>
                </a:lnTo>
                <a:lnTo>
                  <a:pt x="13700" y="3845"/>
                </a:lnTo>
                <a:lnTo>
                  <a:pt x="13846" y="3845"/>
                </a:lnTo>
                <a:lnTo>
                  <a:pt x="13967" y="3821"/>
                </a:lnTo>
                <a:lnTo>
                  <a:pt x="14235" y="3748"/>
                </a:lnTo>
                <a:lnTo>
                  <a:pt x="14770" y="3553"/>
                </a:lnTo>
                <a:lnTo>
                  <a:pt x="15087" y="3480"/>
                </a:lnTo>
                <a:lnTo>
                  <a:pt x="15379" y="3431"/>
                </a:lnTo>
                <a:lnTo>
                  <a:pt x="15865" y="3772"/>
                </a:lnTo>
                <a:lnTo>
                  <a:pt x="16036" y="3894"/>
                </a:lnTo>
                <a:lnTo>
                  <a:pt x="15792" y="3918"/>
                </a:lnTo>
                <a:lnTo>
                  <a:pt x="15525" y="3942"/>
                </a:lnTo>
                <a:lnTo>
                  <a:pt x="15038" y="4064"/>
                </a:lnTo>
                <a:lnTo>
                  <a:pt x="14551" y="4210"/>
                </a:lnTo>
                <a:lnTo>
                  <a:pt x="14138" y="4356"/>
                </a:lnTo>
                <a:lnTo>
                  <a:pt x="14113" y="4380"/>
                </a:lnTo>
                <a:lnTo>
                  <a:pt x="14138" y="4405"/>
                </a:lnTo>
                <a:lnTo>
                  <a:pt x="14284" y="4405"/>
                </a:lnTo>
                <a:lnTo>
                  <a:pt x="14600" y="4380"/>
                </a:lnTo>
                <a:lnTo>
                  <a:pt x="15257" y="4283"/>
                </a:lnTo>
                <a:lnTo>
                  <a:pt x="15841" y="4210"/>
                </a:lnTo>
                <a:lnTo>
                  <a:pt x="16400" y="4186"/>
                </a:lnTo>
                <a:lnTo>
                  <a:pt x="16644" y="4405"/>
                </a:lnTo>
                <a:lnTo>
                  <a:pt x="16863" y="4648"/>
                </a:lnTo>
                <a:lnTo>
                  <a:pt x="16741" y="4599"/>
                </a:lnTo>
                <a:lnTo>
                  <a:pt x="16619" y="4575"/>
                </a:lnTo>
                <a:lnTo>
                  <a:pt x="16376" y="4575"/>
                </a:lnTo>
                <a:lnTo>
                  <a:pt x="16133" y="4599"/>
                </a:lnTo>
                <a:lnTo>
                  <a:pt x="15914" y="4648"/>
                </a:lnTo>
                <a:lnTo>
                  <a:pt x="15306" y="4770"/>
                </a:lnTo>
                <a:lnTo>
                  <a:pt x="15160" y="4794"/>
                </a:lnTo>
                <a:lnTo>
                  <a:pt x="15014" y="4867"/>
                </a:lnTo>
                <a:lnTo>
                  <a:pt x="14868" y="4916"/>
                </a:lnTo>
                <a:lnTo>
                  <a:pt x="14722" y="4964"/>
                </a:lnTo>
                <a:lnTo>
                  <a:pt x="14941" y="4989"/>
                </a:lnTo>
                <a:lnTo>
                  <a:pt x="15184" y="5037"/>
                </a:lnTo>
                <a:lnTo>
                  <a:pt x="15427" y="5013"/>
                </a:lnTo>
                <a:lnTo>
                  <a:pt x="15671" y="4964"/>
                </a:lnTo>
                <a:lnTo>
                  <a:pt x="15987" y="4916"/>
                </a:lnTo>
                <a:lnTo>
                  <a:pt x="16279" y="4891"/>
                </a:lnTo>
                <a:lnTo>
                  <a:pt x="16595" y="4867"/>
                </a:lnTo>
                <a:lnTo>
                  <a:pt x="16887" y="4794"/>
                </a:lnTo>
                <a:lnTo>
                  <a:pt x="16911" y="4770"/>
                </a:lnTo>
                <a:lnTo>
                  <a:pt x="16936" y="4721"/>
                </a:lnTo>
                <a:lnTo>
                  <a:pt x="17276" y="5135"/>
                </a:lnTo>
                <a:lnTo>
                  <a:pt x="17568" y="5597"/>
                </a:lnTo>
                <a:lnTo>
                  <a:pt x="17447" y="5524"/>
                </a:lnTo>
                <a:lnTo>
                  <a:pt x="17301" y="5475"/>
                </a:lnTo>
                <a:lnTo>
                  <a:pt x="17009" y="5402"/>
                </a:lnTo>
                <a:lnTo>
                  <a:pt x="16717" y="5402"/>
                </a:lnTo>
                <a:lnTo>
                  <a:pt x="16425" y="5427"/>
                </a:lnTo>
                <a:lnTo>
                  <a:pt x="16230" y="5451"/>
                </a:lnTo>
                <a:lnTo>
                  <a:pt x="16036" y="5500"/>
                </a:lnTo>
                <a:lnTo>
                  <a:pt x="15646" y="5621"/>
                </a:lnTo>
                <a:lnTo>
                  <a:pt x="15281" y="5767"/>
                </a:lnTo>
                <a:lnTo>
                  <a:pt x="14916" y="5889"/>
                </a:lnTo>
                <a:lnTo>
                  <a:pt x="14916" y="5889"/>
                </a:lnTo>
                <a:lnTo>
                  <a:pt x="15549" y="5840"/>
                </a:lnTo>
                <a:lnTo>
                  <a:pt x="16181" y="5743"/>
                </a:lnTo>
                <a:lnTo>
                  <a:pt x="16546" y="5719"/>
                </a:lnTo>
                <a:lnTo>
                  <a:pt x="16911" y="5719"/>
                </a:lnTo>
                <a:lnTo>
                  <a:pt x="17252" y="5792"/>
                </a:lnTo>
                <a:lnTo>
                  <a:pt x="17617" y="5913"/>
                </a:lnTo>
                <a:lnTo>
                  <a:pt x="17690" y="5913"/>
                </a:lnTo>
                <a:lnTo>
                  <a:pt x="17739" y="5865"/>
                </a:lnTo>
                <a:lnTo>
                  <a:pt x="17982" y="6376"/>
                </a:lnTo>
                <a:lnTo>
                  <a:pt x="17885" y="6278"/>
                </a:lnTo>
                <a:lnTo>
                  <a:pt x="17763" y="6230"/>
                </a:lnTo>
                <a:lnTo>
                  <a:pt x="17617" y="6181"/>
                </a:lnTo>
                <a:lnTo>
                  <a:pt x="17471" y="6157"/>
                </a:lnTo>
                <a:lnTo>
                  <a:pt x="17130" y="6132"/>
                </a:lnTo>
                <a:lnTo>
                  <a:pt x="16765" y="6157"/>
                </a:lnTo>
                <a:lnTo>
                  <a:pt x="16425" y="6230"/>
                </a:lnTo>
                <a:lnTo>
                  <a:pt x="16084" y="6303"/>
                </a:lnTo>
                <a:lnTo>
                  <a:pt x="15549" y="6449"/>
                </a:lnTo>
                <a:lnTo>
                  <a:pt x="15525" y="6473"/>
                </a:lnTo>
                <a:lnTo>
                  <a:pt x="15549" y="6497"/>
                </a:lnTo>
                <a:lnTo>
                  <a:pt x="15817" y="6522"/>
                </a:lnTo>
                <a:lnTo>
                  <a:pt x="16108" y="6522"/>
                </a:lnTo>
                <a:lnTo>
                  <a:pt x="16400" y="6497"/>
                </a:lnTo>
                <a:lnTo>
                  <a:pt x="16668" y="6473"/>
                </a:lnTo>
                <a:lnTo>
                  <a:pt x="17082" y="6449"/>
                </a:lnTo>
                <a:lnTo>
                  <a:pt x="17301" y="6449"/>
                </a:lnTo>
                <a:lnTo>
                  <a:pt x="17495" y="6473"/>
                </a:lnTo>
                <a:lnTo>
                  <a:pt x="17641" y="6522"/>
                </a:lnTo>
                <a:lnTo>
                  <a:pt x="17763" y="6570"/>
                </a:lnTo>
                <a:lnTo>
                  <a:pt x="17885" y="6619"/>
                </a:lnTo>
                <a:lnTo>
                  <a:pt x="18031" y="6643"/>
                </a:lnTo>
                <a:lnTo>
                  <a:pt x="18055" y="6643"/>
                </a:lnTo>
                <a:lnTo>
                  <a:pt x="18079" y="6619"/>
                </a:lnTo>
                <a:lnTo>
                  <a:pt x="18225" y="6984"/>
                </a:lnTo>
                <a:lnTo>
                  <a:pt x="17958" y="6911"/>
                </a:lnTo>
                <a:lnTo>
                  <a:pt x="17641" y="6862"/>
                </a:lnTo>
                <a:lnTo>
                  <a:pt x="17301" y="6862"/>
                </a:lnTo>
                <a:lnTo>
                  <a:pt x="16984" y="6911"/>
                </a:lnTo>
                <a:lnTo>
                  <a:pt x="16644" y="6984"/>
                </a:lnTo>
                <a:lnTo>
                  <a:pt x="16327" y="7081"/>
                </a:lnTo>
                <a:lnTo>
                  <a:pt x="16036" y="7203"/>
                </a:lnTo>
                <a:lnTo>
                  <a:pt x="15768" y="7325"/>
                </a:lnTo>
                <a:lnTo>
                  <a:pt x="15768" y="7349"/>
                </a:lnTo>
                <a:lnTo>
                  <a:pt x="15792" y="7373"/>
                </a:lnTo>
                <a:lnTo>
                  <a:pt x="16108" y="7349"/>
                </a:lnTo>
                <a:lnTo>
                  <a:pt x="16400" y="7325"/>
                </a:lnTo>
                <a:lnTo>
                  <a:pt x="17009" y="7252"/>
                </a:lnTo>
                <a:lnTo>
                  <a:pt x="17325" y="7227"/>
                </a:lnTo>
                <a:lnTo>
                  <a:pt x="17641" y="7203"/>
                </a:lnTo>
                <a:lnTo>
                  <a:pt x="17933" y="7179"/>
                </a:lnTo>
                <a:lnTo>
                  <a:pt x="18250" y="7130"/>
                </a:lnTo>
                <a:lnTo>
                  <a:pt x="18274" y="7106"/>
                </a:lnTo>
                <a:lnTo>
                  <a:pt x="18542" y="7909"/>
                </a:lnTo>
                <a:lnTo>
                  <a:pt x="18298" y="7860"/>
                </a:lnTo>
                <a:lnTo>
                  <a:pt x="18055" y="7860"/>
                </a:lnTo>
                <a:lnTo>
                  <a:pt x="17568" y="7836"/>
                </a:lnTo>
                <a:lnTo>
                  <a:pt x="17179" y="7811"/>
                </a:lnTo>
                <a:lnTo>
                  <a:pt x="16765" y="7836"/>
                </a:lnTo>
                <a:lnTo>
                  <a:pt x="16571" y="7860"/>
                </a:lnTo>
                <a:lnTo>
                  <a:pt x="16376" y="7909"/>
                </a:lnTo>
                <a:lnTo>
                  <a:pt x="16206" y="7957"/>
                </a:lnTo>
                <a:lnTo>
                  <a:pt x="16011" y="8055"/>
                </a:lnTo>
                <a:lnTo>
                  <a:pt x="15987" y="8055"/>
                </a:lnTo>
                <a:lnTo>
                  <a:pt x="15987" y="8079"/>
                </a:lnTo>
                <a:lnTo>
                  <a:pt x="16011" y="8103"/>
                </a:lnTo>
                <a:lnTo>
                  <a:pt x="16036" y="8128"/>
                </a:lnTo>
                <a:lnTo>
                  <a:pt x="16425" y="8152"/>
                </a:lnTo>
                <a:lnTo>
                  <a:pt x="16790" y="8128"/>
                </a:lnTo>
                <a:lnTo>
                  <a:pt x="17568" y="8128"/>
                </a:lnTo>
                <a:lnTo>
                  <a:pt x="17836" y="8152"/>
                </a:lnTo>
                <a:lnTo>
                  <a:pt x="18104" y="8200"/>
                </a:lnTo>
                <a:lnTo>
                  <a:pt x="18371" y="8225"/>
                </a:lnTo>
                <a:lnTo>
                  <a:pt x="18639" y="8249"/>
                </a:lnTo>
                <a:lnTo>
                  <a:pt x="18858" y="9076"/>
                </a:lnTo>
                <a:lnTo>
                  <a:pt x="18566" y="8882"/>
                </a:lnTo>
                <a:lnTo>
                  <a:pt x="18225" y="8711"/>
                </a:lnTo>
                <a:lnTo>
                  <a:pt x="17885" y="8565"/>
                </a:lnTo>
                <a:lnTo>
                  <a:pt x="17568" y="8444"/>
                </a:lnTo>
                <a:lnTo>
                  <a:pt x="17276" y="8371"/>
                </a:lnTo>
                <a:lnTo>
                  <a:pt x="17082" y="8322"/>
                </a:lnTo>
                <a:lnTo>
                  <a:pt x="16887" y="8298"/>
                </a:lnTo>
                <a:lnTo>
                  <a:pt x="16717" y="8298"/>
                </a:lnTo>
                <a:lnTo>
                  <a:pt x="16546" y="8322"/>
                </a:lnTo>
                <a:lnTo>
                  <a:pt x="16473" y="8346"/>
                </a:lnTo>
                <a:lnTo>
                  <a:pt x="16400" y="8395"/>
                </a:lnTo>
                <a:lnTo>
                  <a:pt x="16352" y="8444"/>
                </a:lnTo>
                <a:lnTo>
                  <a:pt x="16303" y="8517"/>
                </a:lnTo>
                <a:lnTo>
                  <a:pt x="16327" y="8541"/>
                </a:lnTo>
                <a:lnTo>
                  <a:pt x="16449" y="8590"/>
                </a:lnTo>
                <a:lnTo>
                  <a:pt x="16595" y="8614"/>
                </a:lnTo>
                <a:lnTo>
                  <a:pt x="16887" y="8687"/>
                </a:lnTo>
                <a:lnTo>
                  <a:pt x="17179" y="8711"/>
                </a:lnTo>
                <a:lnTo>
                  <a:pt x="17471" y="8784"/>
                </a:lnTo>
                <a:lnTo>
                  <a:pt x="17812" y="8930"/>
                </a:lnTo>
                <a:lnTo>
                  <a:pt x="18128" y="9076"/>
                </a:lnTo>
                <a:lnTo>
                  <a:pt x="18420" y="9271"/>
                </a:lnTo>
                <a:lnTo>
                  <a:pt x="18712" y="9466"/>
                </a:lnTo>
                <a:lnTo>
                  <a:pt x="18420" y="9295"/>
                </a:lnTo>
                <a:lnTo>
                  <a:pt x="18250" y="9198"/>
                </a:lnTo>
                <a:lnTo>
                  <a:pt x="18055" y="9101"/>
                </a:lnTo>
                <a:lnTo>
                  <a:pt x="17690" y="9003"/>
                </a:lnTo>
                <a:lnTo>
                  <a:pt x="17276" y="8930"/>
                </a:lnTo>
                <a:lnTo>
                  <a:pt x="16887" y="8906"/>
                </a:lnTo>
                <a:lnTo>
                  <a:pt x="16473" y="8930"/>
                </a:lnTo>
                <a:lnTo>
                  <a:pt x="16084" y="8979"/>
                </a:lnTo>
                <a:lnTo>
                  <a:pt x="15695" y="9101"/>
                </a:lnTo>
                <a:lnTo>
                  <a:pt x="15330" y="9247"/>
                </a:lnTo>
                <a:lnTo>
                  <a:pt x="15160" y="9344"/>
                </a:lnTo>
                <a:lnTo>
                  <a:pt x="14941" y="9441"/>
                </a:lnTo>
                <a:lnTo>
                  <a:pt x="14746" y="9587"/>
                </a:lnTo>
                <a:lnTo>
                  <a:pt x="14551" y="9758"/>
                </a:lnTo>
                <a:lnTo>
                  <a:pt x="14478" y="9198"/>
                </a:lnTo>
                <a:lnTo>
                  <a:pt x="14381" y="8638"/>
                </a:lnTo>
                <a:lnTo>
                  <a:pt x="14259" y="8103"/>
                </a:lnTo>
                <a:lnTo>
                  <a:pt x="14113" y="7568"/>
                </a:lnTo>
                <a:lnTo>
                  <a:pt x="13943" y="7033"/>
                </a:lnTo>
                <a:lnTo>
                  <a:pt x="13748" y="6497"/>
                </a:lnTo>
                <a:lnTo>
                  <a:pt x="13529" y="5986"/>
                </a:lnTo>
                <a:lnTo>
                  <a:pt x="13286" y="5500"/>
                </a:lnTo>
                <a:lnTo>
                  <a:pt x="12799" y="4526"/>
                </a:lnTo>
                <a:lnTo>
                  <a:pt x="12532" y="4040"/>
                </a:lnTo>
                <a:lnTo>
                  <a:pt x="12264" y="3577"/>
                </a:lnTo>
                <a:lnTo>
                  <a:pt x="12045" y="3237"/>
                </a:lnTo>
                <a:lnTo>
                  <a:pt x="11802" y="2896"/>
                </a:lnTo>
                <a:lnTo>
                  <a:pt x="11656" y="2726"/>
                </a:lnTo>
                <a:lnTo>
                  <a:pt x="11485" y="2580"/>
                </a:lnTo>
                <a:lnTo>
                  <a:pt x="11339" y="2482"/>
                </a:lnTo>
                <a:lnTo>
                  <a:pt x="11145" y="2385"/>
                </a:lnTo>
                <a:lnTo>
                  <a:pt x="11072" y="2385"/>
                </a:lnTo>
                <a:lnTo>
                  <a:pt x="11047" y="2434"/>
                </a:lnTo>
                <a:lnTo>
                  <a:pt x="11023" y="2482"/>
                </a:lnTo>
                <a:lnTo>
                  <a:pt x="11047" y="2555"/>
                </a:lnTo>
                <a:lnTo>
                  <a:pt x="11339" y="2896"/>
                </a:lnTo>
                <a:lnTo>
                  <a:pt x="11631" y="3285"/>
                </a:lnTo>
                <a:lnTo>
                  <a:pt x="11875" y="3650"/>
                </a:lnTo>
                <a:lnTo>
                  <a:pt x="12118" y="4040"/>
                </a:lnTo>
                <a:lnTo>
                  <a:pt x="12556" y="4843"/>
                </a:lnTo>
                <a:lnTo>
                  <a:pt x="12970" y="5670"/>
                </a:lnTo>
                <a:lnTo>
                  <a:pt x="13189" y="6157"/>
                </a:lnTo>
                <a:lnTo>
                  <a:pt x="13383" y="6643"/>
                </a:lnTo>
                <a:lnTo>
                  <a:pt x="13578" y="7154"/>
                </a:lnTo>
                <a:lnTo>
                  <a:pt x="13724" y="7665"/>
                </a:lnTo>
                <a:lnTo>
                  <a:pt x="13870" y="8176"/>
                </a:lnTo>
                <a:lnTo>
                  <a:pt x="13992" y="8687"/>
                </a:lnTo>
                <a:lnTo>
                  <a:pt x="14089" y="9222"/>
                </a:lnTo>
                <a:lnTo>
                  <a:pt x="14138" y="9733"/>
                </a:lnTo>
                <a:lnTo>
                  <a:pt x="13967" y="9563"/>
                </a:lnTo>
                <a:lnTo>
                  <a:pt x="13773" y="9393"/>
                </a:lnTo>
                <a:lnTo>
                  <a:pt x="13578" y="9222"/>
                </a:lnTo>
                <a:lnTo>
                  <a:pt x="13383" y="9101"/>
                </a:lnTo>
                <a:lnTo>
                  <a:pt x="13213" y="9003"/>
                </a:lnTo>
                <a:lnTo>
                  <a:pt x="13043" y="8930"/>
                </a:lnTo>
                <a:lnTo>
                  <a:pt x="12702" y="8833"/>
                </a:lnTo>
                <a:lnTo>
                  <a:pt x="12337" y="8784"/>
                </a:lnTo>
                <a:lnTo>
                  <a:pt x="11972" y="8760"/>
                </a:lnTo>
                <a:lnTo>
                  <a:pt x="11631" y="8760"/>
                </a:lnTo>
                <a:lnTo>
                  <a:pt x="11315" y="8833"/>
                </a:lnTo>
                <a:lnTo>
                  <a:pt x="10999" y="8930"/>
                </a:lnTo>
                <a:lnTo>
                  <a:pt x="10682" y="9052"/>
                </a:lnTo>
                <a:lnTo>
                  <a:pt x="10390" y="9222"/>
                </a:lnTo>
                <a:lnTo>
                  <a:pt x="10220" y="9295"/>
                </a:lnTo>
                <a:lnTo>
                  <a:pt x="10074" y="9417"/>
                </a:lnTo>
                <a:lnTo>
                  <a:pt x="10123" y="9271"/>
                </a:lnTo>
                <a:lnTo>
                  <a:pt x="10171" y="9125"/>
                </a:lnTo>
                <a:lnTo>
                  <a:pt x="10220" y="8833"/>
                </a:lnTo>
                <a:lnTo>
                  <a:pt x="10244" y="8225"/>
                </a:lnTo>
                <a:lnTo>
                  <a:pt x="10269" y="7738"/>
                </a:lnTo>
                <a:lnTo>
                  <a:pt x="10269" y="7227"/>
                </a:lnTo>
                <a:lnTo>
                  <a:pt x="10244" y="6230"/>
                </a:lnTo>
                <a:lnTo>
                  <a:pt x="10171" y="4186"/>
                </a:lnTo>
                <a:lnTo>
                  <a:pt x="10171" y="3772"/>
                </a:lnTo>
                <a:lnTo>
                  <a:pt x="10171" y="3310"/>
                </a:lnTo>
                <a:lnTo>
                  <a:pt x="10147" y="2872"/>
                </a:lnTo>
                <a:lnTo>
                  <a:pt x="10123" y="2653"/>
                </a:lnTo>
                <a:lnTo>
                  <a:pt x="10074" y="2458"/>
                </a:lnTo>
                <a:lnTo>
                  <a:pt x="10050" y="2409"/>
                </a:lnTo>
                <a:lnTo>
                  <a:pt x="10025" y="2385"/>
                </a:lnTo>
                <a:lnTo>
                  <a:pt x="9952" y="2361"/>
                </a:lnTo>
                <a:lnTo>
                  <a:pt x="9879" y="2385"/>
                </a:lnTo>
                <a:lnTo>
                  <a:pt x="9831" y="2458"/>
                </a:lnTo>
                <a:lnTo>
                  <a:pt x="9782" y="2628"/>
                </a:lnTo>
                <a:lnTo>
                  <a:pt x="9733" y="2823"/>
                </a:lnTo>
                <a:lnTo>
                  <a:pt x="9709" y="3042"/>
                </a:lnTo>
                <a:lnTo>
                  <a:pt x="9685" y="3237"/>
                </a:lnTo>
                <a:lnTo>
                  <a:pt x="9685" y="3650"/>
                </a:lnTo>
                <a:lnTo>
                  <a:pt x="9685" y="4040"/>
                </a:lnTo>
                <a:lnTo>
                  <a:pt x="9709" y="4989"/>
                </a:lnTo>
                <a:lnTo>
                  <a:pt x="9758" y="5913"/>
                </a:lnTo>
                <a:lnTo>
                  <a:pt x="9782" y="6862"/>
                </a:lnTo>
                <a:lnTo>
                  <a:pt x="9782" y="7787"/>
                </a:lnTo>
                <a:lnTo>
                  <a:pt x="9733" y="8638"/>
                </a:lnTo>
                <a:lnTo>
                  <a:pt x="9685" y="8930"/>
                </a:lnTo>
                <a:lnTo>
                  <a:pt x="9660" y="9198"/>
                </a:lnTo>
                <a:lnTo>
                  <a:pt x="9441" y="9052"/>
                </a:lnTo>
                <a:lnTo>
                  <a:pt x="9222" y="8930"/>
                </a:lnTo>
                <a:lnTo>
                  <a:pt x="8979" y="8833"/>
                </a:lnTo>
                <a:lnTo>
                  <a:pt x="8711" y="8760"/>
                </a:lnTo>
                <a:lnTo>
                  <a:pt x="8444" y="8711"/>
                </a:lnTo>
                <a:lnTo>
                  <a:pt x="7690" y="8711"/>
                </a:lnTo>
                <a:lnTo>
                  <a:pt x="7325" y="8784"/>
                </a:lnTo>
                <a:lnTo>
                  <a:pt x="6960" y="8882"/>
                </a:lnTo>
                <a:lnTo>
                  <a:pt x="6619" y="8979"/>
                </a:lnTo>
                <a:lnTo>
                  <a:pt x="6278" y="9125"/>
                </a:lnTo>
                <a:lnTo>
                  <a:pt x="5913" y="9295"/>
                </a:lnTo>
                <a:lnTo>
                  <a:pt x="5548" y="9514"/>
                </a:lnTo>
                <a:lnTo>
                  <a:pt x="5548" y="9393"/>
                </a:lnTo>
                <a:lnTo>
                  <a:pt x="5548" y="9295"/>
                </a:lnTo>
                <a:lnTo>
                  <a:pt x="5646" y="8760"/>
                </a:lnTo>
                <a:lnTo>
                  <a:pt x="5792" y="8249"/>
                </a:lnTo>
                <a:lnTo>
                  <a:pt x="5938" y="7763"/>
                </a:lnTo>
                <a:lnTo>
                  <a:pt x="6132" y="7252"/>
                </a:lnTo>
                <a:lnTo>
                  <a:pt x="6400" y="6473"/>
                </a:lnTo>
                <a:lnTo>
                  <a:pt x="6570" y="6084"/>
                </a:lnTo>
                <a:lnTo>
                  <a:pt x="6741" y="5719"/>
                </a:lnTo>
                <a:lnTo>
                  <a:pt x="7227" y="4867"/>
                </a:lnTo>
                <a:lnTo>
                  <a:pt x="7738" y="4015"/>
                </a:lnTo>
                <a:lnTo>
                  <a:pt x="8249" y="3212"/>
                </a:lnTo>
                <a:lnTo>
                  <a:pt x="8492" y="2799"/>
                </a:lnTo>
                <a:lnTo>
                  <a:pt x="8590" y="2580"/>
                </a:lnTo>
                <a:lnTo>
                  <a:pt x="8687" y="2361"/>
                </a:lnTo>
                <a:lnTo>
                  <a:pt x="8663" y="2312"/>
                </a:lnTo>
                <a:lnTo>
                  <a:pt x="8638" y="2263"/>
                </a:lnTo>
                <a:lnTo>
                  <a:pt x="8590" y="2239"/>
                </a:lnTo>
                <a:lnTo>
                  <a:pt x="8517" y="2263"/>
                </a:lnTo>
                <a:lnTo>
                  <a:pt x="8371" y="2434"/>
                </a:lnTo>
                <a:lnTo>
                  <a:pt x="8225" y="2580"/>
                </a:lnTo>
                <a:lnTo>
                  <a:pt x="7933" y="2920"/>
                </a:lnTo>
                <a:lnTo>
                  <a:pt x="7690" y="3285"/>
                </a:lnTo>
                <a:lnTo>
                  <a:pt x="7422" y="3650"/>
                </a:lnTo>
                <a:lnTo>
                  <a:pt x="7154" y="4064"/>
                </a:lnTo>
                <a:lnTo>
                  <a:pt x="6911" y="4478"/>
                </a:lnTo>
                <a:lnTo>
                  <a:pt x="6424" y="5329"/>
                </a:lnTo>
                <a:lnTo>
                  <a:pt x="6230" y="5694"/>
                </a:lnTo>
                <a:lnTo>
                  <a:pt x="6059" y="6084"/>
                </a:lnTo>
                <a:lnTo>
                  <a:pt x="5767" y="6838"/>
                </a:lnTo>
                <a:lnTo>
                  <a:pt x="5621" y="7227"/>
                </a:lnTo>
                <a:lnTo>
                  <a:pt x="5402" y="7933"/>
                </a:lnTo>
                <a:lnTo>
                  <a:pt x="5281" y="8346"/>
                </a:lnTo>
                <a:lnTo>
                  <a:pt x="5159" y="8784"/>
                </a:lnTo>
                <a:lnTo>
                  <a:pt x="5086" y="9174"/>
                </a:lnTo>
                <a:lnTo>
                  <a:pt x="5062" y="9514"/>
                </a:lnTo>
                <a:lnTo>
                  <a:pt x="4916" y="9393"/>
                </a:lnTo>
                <a:lnTo>
                  <a:pt x="4770" y="9295"/>
                </a:lnTo>
                <a:lnTo>
                  <a:pt x="4478" y="9101"/>
                </a:lnTo>
                <a:lnTo>
                  <a:pt x="4283" y="9003"/>
                </a:lnTo>
                <a:lnTo>
                  <a:pt x="4088" y="8930"/>
                </a:lnTo>
                <a:lnTo>
                  <a:pt x="3869" y="8857"/>
                </a:lnTo>
                <a:lnTo>
                  <a:pt x="3650" y="8809"/>
                </a:lnTo>
                <a:lnTo>
                  <a:pt x="3212" y="8760"/>
                </a:lnTo>
                <a:lnTo>
                  <a:pt x="2774" y="8736"/>
                </a:lnTo>
                <a:lnTo>
                  <a:pt x="2507" y="8760"/>
                </a:lnTo>
                <a:lnTo>
                  <a:pt x="2215" y="8784"/>
                </a:lnTo>
                <a:lnTo>
                  <a:pt x="1874" y="8857"/>
                </a:lnTo>
                <a:lnTo>
                  <a:pt x="1558" y="8930"/>
                </a:lnTo>
                <a:lnTo>
                  <a:pt x="1241" y="9052"/>
                </a:lnTo>
                <a:lnTo>
                  <a:pt x="949" y="9198"/>
                </a:lnTo>
                <a:lnTo>
                  <a:pt x="682" y="9393"/>
                </a:lnTo>
                <a:lnTo>
                  <a:pt x="463" y="9612"/>
                </a:lnTo>
                <a:lnTo>
                  <a:pt x="584" y="9198"/>
                </a:lnTo>
                <a:lnTo>
                  <a:pt x="682" y="8809"/>
                </a:lnTo>
                <a:lnTo>
                  <a:pt x="803" y="8322"/>
                </a:lnTo>
                <a:lnTo>
                  <a:pt x="925" y="7836"/>
                </a:lnTo>
                <a:lnTo>
                  <a:pt x="1095" y="7373"/>
                </a:lnTo>
                <a:lnTo>
                  <a:pt x="1266" y="6911"/>
                </a:lnTo>
                <a:lnTo>
                  <a:pt x="1460" y="6497"/>
                </a:lnTo>
                <a:lnTo>
                  <a:pt x="1679" y="6108"/>
                </a:lnTo>
                <a:lnTo>
                  <a:pt x="1923" y="5719"/>
                </a:lnTo>
                <a:lnTo>
                  <a:pt x="2166" y="5329"/>
                </a:lnTo>
                <a:lnTo>
                  <a:pt x="2458" y="4964"/>
                </a:lnTo>
                <a:lnTo>
                  <a:pt x="2726" y="4624"/>
                </a:lnTo>
                <a:lnTo>
                  <a:pt x="3042" y="4283"/>
                </a:lnTo>
                <a:lnTo>
                  <a:pt x="3334" y="3942"/>
                </a:lnTo>
                <a:lnTo>
                  <a:pt x="3675" y="3626"/>
                </a:lnTo>
                <a:lnTo>
                  <a:pt x="4015" y="3358"/>
                </a:lnTo>
                <a:lnTo>
                  <a:pt x="4356" y="3091"/>
                </a:lnTo>
                <a:lnTo>
                  <a:pt x="4721" y="2847"/>
                </a:lnTo>
                <a:lnTo>
                  <a:pt x="5110" y="2604"/>
                </a:lnTo>
                <a:lnTo>
                  <a:pt x="5500" y="2409"/>
                </a:lnTo>
                <a:lnTo>
                  <a:pt x="5889" y="2239"/>
                </a:lnTo>
                <a:lnTo>
                  <a:pt x="6303" y="2069"/>
                </a:lnTo>
                <a:lnTo>
                  <a:pt x="6716" y="1947"/>
                </a:lnTo>
                <a:lnTo>
                  <a:pt x="7130" y="1825"/>
                </a:lnTo>
                <a:lnTo>
                  <a:pt x="7568" y="1704"/>
                </a:lnTo>
                <a:lnTo>
                  <a:pt x="8006" y="1631"/>
                </a:lnTo>
                <a:lnTo>
                  <a:pt x="8444" y="1558"/>
                </a:lnTo>
                <a:lnTo>
                  <a:pt x="8882" y="1509"/>
                </a:lnTo>
                <a:lnTo>
                  <a:pt x="9320" y="1485"/>
                </a:lnTo>
                <a:lnTo>
                  <a:pt x="9782" y="1460"/>
                </a:lnTo>
                <a:close/>
                <a:moveTo>
                  <a:pt x="9855" y="1"/>
                </a:moveTo>
                <a:lnTo>
                  <a:pt x="9782" y="49"/>
                </a:lnTo>
                <a:lnTo>
                  <a:pt x="9709" y="146"/>
                </a:lnTo>
                <a:lnTo>
                  <a:pt x="9660" y="292"/>
                </a:lnTo>
                <a:lnTo>
                  <a:pt x="9612" y="438"/>
                </a:lnTo>
                <a:lnTo>
                  <a:pt x="9612" y="560"/>
                </a:lnTo>
                <a:lnTo>
                  <a:pt x="9587" y="779"/>
                </a:lnTo>
                <a:lnTo>
                  <a:pt x="9612" y="998"/>
                </a:lnTo>
                <a:lnTo>
                  <a:pt x="9174" y="1022"/>
                </a:lnTo>
                <a:lnTo>
                  <a:pt x="8760" y="1047"/>
                </a:lnTo>
                <a:lnTo>
                  <a:pt x="8346" y="1095"/>
                </a:lnTo>
                <a:lnTo>
                  <a:pt x="7933" y="1168"/>
                </a:lnTo>
                <a:lnTo>
                  <a:pt x="7519" y="1241"/>
                </a:lnTo>
                <a:lnTo>
                  <a:pt x="7130" y="1339"/>
                </a:lnTo>
                <a:lnTo>
                  <a:pt x="6716" y="1460"/>
                </a:lnTo>
                <a:lnTo>
                  <a:pt x="6327" y="1582"/>
                </a:lnTo>
                <a:lnTo>
                  <a:pt x="5938" y="1728"/>
                </a:lnTo>
                <a:lnTo>
                  <a:pt x="5548" y="1898"/>
                </a:lnTo>
                <a:lnTo>
                  <a:pt x="5183" y="2069"/>
                </a:lnTo>
                <a:lnTo>
                  <a:pt x="4818" y="2263"/>
                </a:lnTo>
                <a:lnTo>
                  <a:pt x="4453" y="2482"/>
                </a:lnTo>
                <a:lnTo>
                  <a:pt x="4113" y="2726"/>
                </a:lnTo>
                <a:lnTo>
                  <a:pt x="3772" y="2969"/>
                </a:lnTo>
                <a:lnTo>
                  <a:pt x="3456" y="3237"/>
                </a:lnTo>
                <a:lnTo>
                  <a:pt x="3115" y="3553"/>
                </a:lnTo>
                <a:lnTo>
                  <a:pt x="2799" y="3869"/>
                </a:lnTo>
                <a:lnTo>
                  <a:pt x="2507" y="4210"/>
                </a:lnTo>
                <a:lnTo>
                  <a:pt x="2215" y="4551"/>
                </a:lnTo>
                <a:lnTo>
                  <a:pt x="1947" y="4916"/>
                </a:lnTo>
                <a:lnTo>
                  <a:pt x="1704" y="5305"/>
                </a:lnTo>
                <a:lnTo>
                  <a:pt x="1217" y="6084"/>
                </a:lnTo>
                <a:lnTo>
                  <a:pt x="998" y="6497"/>
                </a:lnTo>
                <a:lnTo>
                  <a:pt x="803" y="6960"/>
                </a:lnTo>
                <a:lnTo>
                  <a:pt x="633" y="7398"/>
                </a:lnTo>
                <a:lnTo>
                  <a:pt x="487" y="7860"/>
                </a:lnTo>
                <a:lnTo>
                  <a:pt x="244" y="8857"/>
                </a:lnTo>
                <a:lnTo>
                  <a:pt x="122" y="9344"/>
                </a:lnTo>
                <a:lnTo>
                  <a:pt x="25" y="9831"/>
                </a:lnTo>
                <a:lnTo>
                  <a:pt x="1" y="10001"/>
                </a:lnTo>
                <a:lnTo>
                  <a:pt x="25" y="10171"/>
                </a:lnTo>
                <a:lnTo>
                  <a:pt x="49" y="10317"/>
                </a:lnTo>
                <a:lnTo>
                  <a:pt x="122" y="10463"/>
                </a:lnTo>
                <a:lnTo>
                  <a:pt x="171" y="10512"/>
                </a:lnTo>
                <a:lnTo>
                  <a:pt x="219" y="10536"/>
                </a:lnTo>
                <a:lnTo>
                  <a:pt x="268" y="10512"/>
                </a:lnTo>
                <a:lnTo>
                  <a:pt x="317" y="10463"/>
                </a:lnTo>
                <a:lnTo>
                  <a:pt x="365" y="10463"/>
                </a:lnTo>
                <a:lnTo>
                  <a:pt x="390" y="10439"/>
                </a:lnTo>
                <a:lnTo>
                  <a:pt x="609" y="10196"/>
                </a:lnTo>
                <a:lnTo>
                  <a:pt x="803" y="9952"/>
                </a:lnTo>
                <a:lnTo>
                  <a:pt x="1047" y="9758"/>
                </a:lnTo>
                <a:lnTo>
                  <a:pt x="1168" y="9660"/>
                </a:lnTo>
                <a:lnTo>
                  <a:pt x="1314" y="9587"/>
                </a:lnTo>
                <a:lnTo>
                  <a:pt x="1655" y="9417"/>
                </a:lnTo>
                <a:lnTo>
                  <a:pt x="2020" y="9320"/>
                </a:lnTo>
                <a:lnTo>
                  <a:pt x="2409" y="9271"/>
                </a:lnTo>
                <a:lnTo>
                  <a:pt x="2774" y="9247"/>
                </a:lnTo>
                <a:lnTo>
                  <a:pt x="3139" y="9247"/>
                </a:lnTo>
                <a:lnTo>
                  <a:pt x="3480" y="9295"/>
                </a:lnTo>
                <a:lnTo>
                  <a:pt x="3821" y="9393"/>
                </a:lnTo>
                <a:lnTo>
                  <a:pt x="4137" y="9514"/>
                </a:lnTo>
                <a:lnTo>
                  <a:pt x="4405" y="9660"/>
                </a:lnTo>
                <a:lnTo>
                  <a:pt x="4648" y="9855"/>
                </a:lnTo>
                <a:lnTo>
                  <a:pt x="4745" y="9952"/>
                </a:lnTo>
                <a:lnTo>
                  <a:pt x="4818" y="10074"/>
                </a:lnTo>
                <a:lnTo>
                  <a:pt x="4916" y="10196"/>
                </a:lnTo>
                <a:lnTo>
                  <a:pt x="5037" y="10293"/>
                </a:lnTo>
                <a:lnTo>
                  <a:pt x="5110" y="10317"/>
                </a:lnTo>
                <a:lnTo>
                  <a:pt x="5208" y="10293"/>
                </a:lnTo>
                <a:lnTo>
                  <a:pt x="5281" y="10244"/>
                </a:lnTo>
                <a:lnTo>
                  <a:pt x="5329" y="10171"/>
                </a:lnTo>
                <a:lnTo>
                  <a:pt x="5329" y="10147"/>
                </a:lnTo>
                <a:lnTo>
                  <a:pt x="5548" y="10050"/>
                </a:lnTo>
                <a:lnTo>
                  <a:pt x="5767" y="9904"/>
                </a:lnTo>
                <a:lnTo>
                  <a:pt x="5962" y="9782"/>
                </a:lnTo>
                <a:lnTo>
                  <a:pt x="6181" y="9660"/>
                </a:lnTo>
                <a:lnTo>
                  <a:pt x="6473" y="9514"/>
                </a:lnTo>
                <a:lnTo>
                  <a:pt x="6789" y="9393"/>
                </a:lnTo>
                <a:lnTo>
                  <a:pt x="7106" y="9295"/>
                </a:lnTo>
                <a:lnTo>
                  <a:pt x="7422" y="9222"/>
                </a:lnTo>
                <a:lnTo>
                  <a:pt x="7738" y="9149"/>
                </a:lnTo>
                <a:lnTo>
                  <a:pt x="8371" y="9149"/>
                </a:lnTo>
                <a:lnTo>
                  <a:pt x="8687" y="9222"/>
                </a:lnTo>
                <a:lnTo>
                  <a:pt x="8833" y="9271"/>
                </a:lnTo>
                <a:lnTo>
                  <a:pt x="8979" y="9320"/>
                </a:lnTo>
                <a:lnTo>
                  <a:pt x="9101" y="9393"/>
                </a:lnTo>
                <a:lnTo>
                  <a:pt x="9198" y="9490"/>
                </a:lnTo>
                <a:lnTo>
                  <a:pt x="9417" y="9685"/>
                </a:lnTo>
                <a:lnTo>
                  <a:pt x="9587" y="9904"/>
                </a:lnTo>
                <a:lnTo>
                  <a:pt x="9587" y="10317"/>
                </a:lnTo>
                <a:lnTo>
                  <a:pt x="9612" y="10780"/>
                </a:lnTo>
                <a:lnTo>
                  <a:pt x="9636" y="11218"/>
                </a:lnTo>
                <a:lnTo>
                  <a:pt x="9636" y="11631"/>
                </a:lnTo>
                <a:lnTo>
                  <a:pt x="9612" y="12726"/>
                </a:lnTo>
                <a:lnTo>
                  <a:pt x="9587" y="13797"/>
                </a:lnTo>
                <a:lnTo>
                  <a:pt x="9587" y="14649"/>
                </a:lnTo>
                <a:lnTo>
                  <a:pt x="9587" y="15062"/>
                </a:lnTo>
                <a:lnTo>
                  <a:pt x="9587" y="15500"/>
                </a:lnTo>
                <a:lnTo>
                  <a:pt x="9563" y="16352"/>
                </a:lnTo>
                <a:lnTo>
                  <a:pt x="9563" y="16790"/>
                </a:lnTo>
                <a:lnTo>
                  <a:pt x="9612" y="17203"/>
                </a:lnTo>
                <a:lnTo>
                  <a:pt x="9660" y="17495"/>
                </a:lnTo>
                <a:lnTo>
                  <a:pt x="9758" y="17787"/>
                </a:lnTo>
                <a:lnTo>
                  <a:pt x="9879" y="18031"/>
                </a:lnTo>
                <a:lnTo>
                  <a:pt x="10025" y="18250"/>
                </a:lnTo>
                <a:lnTo>
                  <a:pt x="10220" y="18444"/>
                </a:lnTo>
                <a:lnTo>
                  <a:pt x="10439" y="18590"/>
                </a:lnTo>
                <a:lnTo>
                  <a:pt x="10707" y="18712"/>
                </a:lnTo>
                <a:lnTo>
                  <a:pt x="10853" y="18761"/>
                </a:lnTo>
                <a:lnTo>
                  <a:pt x="10999" y="18785"/>
                </a:lnTo>
                <a:lnTo>
                  <a:pt x="11291" y="18785"/>
                </a:lnTo>
                <a:lnTo>
                  <a:pt x="11412" y="18761"/>
                </a:lnTo>
                <a:lnTo>
                  <a:pt x="11534" y="18712"/>
                </a:lnTo>
                <a:lnTo>
                  <a:pt x="11631" y="18663"/>
                </a:lnTo>
                <a:lnTo>
                  <a:pt x="11753" y="18590"/>
                </a:lnTo>
                <a:lnTo>
                  <a:pt x="11948" y="18420"/>
                </a:lnTo>
                <a:lnTo>
                  <a:pt x="12094" y="18225"/>
                </a:lnTo>
                <a:lnTo>
                  <a:pt x="12215" y="18006"/>
                </a:lnTo>
                <a:lnTo>
                  <a:pt x="12313" y="17763"/>
                </a:lnTo>
                <a:lnTo>
                  <a:pt x="12386" y="17495"/>
                </a:lnTo>
                <a:lnTo>
                  <a:pt x="12386" y="17398"/>
                </a:lnTo>
                <a:lnTo>
                  <a:pt x="12361" y="17301"/>
                </a:lnTo>
                <a:lnTo>
                  <a:pt x="12313" y="17228"/>
                </a:lnTo>
                <a:lnTo>
                  <a:pt x="12215" y="17179"/>
                </a:lnTo>
                <a:lnTo>
                  <a:pt x="12142" y="17155"/>
                </a:lnTo>
                <a:lnTo>
                  <a:pt x="12045" y="17155"/>
                </a:lnTo>
                <a:lnTo>
                  <a:pt x="11972" y="17203"/>
                </a:lnTo>
                <a:lnTo>
                  <a:pt x="11899" y="17301"/>
                </a:lnTo>
                <a:lnTo>
                  <a:pt x="11802" y="17520"/>
                </a:lnTo>
                <a:lnTo>
                  <a:pt x="11729" y="17714"/>
                </a:lnTo>
                <a:lnTo>
                  <a:pt x="11704" y="17836"/>
                </a:lnTo>
                <a:lnTo>
                  <a:pt x="11631" y="17933"/>
                </a:lnTo>
                <a:lnTo>
                  <a:pt x="11558" y="18006"/>
                </a:lnTo>
                <a:lnTo>
                  <a:pt x="11461" y="18104"/>
                </a:lnTo>
                <a:lnTo>
                  <a:pt x="11364" y="18152"/>
                </a:lnTo>
                <a:lnTo>
                  <a:pt x="11266" y="18201"/>
                </a:lnTo>
                <a:lnTo>
                  <a:pt x="11145" y="18225"/>
                </a:lnTo>
                <a:lnTo>
                  <a:pt x="11023" y="18225"/>
                </a:lnTo>
                <a:lnTo>
                  <a:pt x="10926" y="18201"/>
                </a:lnTo>
                <a:lnTo>
                  <a:pt x="10804" y="18177"/>
                </a:lnTo>
                <a:lnTo>
                  <a:pt x="10609" y="18079"/>
                </a:lnTo>
                <a:lnTo>
                  <a:pt x="10488" y="17982"/>
                </a:lnTo>
                <a:lnTo>
                  <a:pt x="10366" y="17860"/>
                </a:lnTo>
                <a:lnTo>
                  <a:pt x="10293" y="17739"/>
                </a:lnTo>
                <a:lnTo>
                  <a:pt x="10220" y="17593"/>
                </a:lnTo>
                <a:lnTo>
                  <a:pt x="10171" y="17447"/>
                </a:lnTo>
                <a:lnTo>
                  <a:pt x="10123" y="17301"/>
                </a:lnTo>
                <a:lnTo>
                  <a:pt x="10074" y="16960"/>
                </a:lnTo>
                <a:lnTo>
                  <a:pt x="10074" y="16595"/>
                </a:lnTo>
                <a:lnTo>
                  <a:pt x="10074" y="16254"/>
                </a:lnTo>
                <a:lnTo>
                  <a:pt x="10098" y="15646"/>
                </a:lnTo>
                <a:lnTo>
                  <a:pt x="10123" y="14916"/>
                </a:lnTo>
                <a:lnTo>
                  <a:pt x="10123" y="14186"/>
                </a:lnTo>
                <a:lnTo>
                  <a:pt x="10098" y="13456"/>
                </a:lnTo>
                <a:lnTo>
                  <a:pt x="10123" y="12726"/>
                </a:lnTo>
                <a:lnTo>
                  <a:pt x="10147" y="12069"/>
                </a:lnTo>
                <a:lnTo>
                  <a:pt x="10171" y="11364"/>
                </a:lnTo>
                <a:lnTo>
                  <a:pt x="10171" y="10999"/>
                </a:lnTo>
                <a:lnTo>
                  <a:pt x="10147" y="10658"/>
                </a:lnTo>
                <a:lnTo>
                  <a:pt x="10098" y="10317"/>
                </a:lnTo>
                <a:lnTo>
                  <a:pt x="10001" y="10001"/>
                </a:lnTo>
                <a:lnTo>
                  <a:pt x="10050" y="9928"/>
                </a:lnTo>
                <a:lnTo>
                  <a:pt x="10244" y="9831"/>
                </a:lnTo>
                <a:lnTo>
                  <a:pt x="10415" y="9709"/>
                </a:lnTo>
                <a:lnTo>
                  <a:pt x="10585" y="9587"/>
                </a:lnTo>
                <a:lnTo>
                  <a:pt x="10780" y="9490"/>
                </a:lnTo>
                <a:lnTo>
                  <a:pt x="11096" y="9368"/>
                </a:lnTo>
                <a:lnTo>
                  <a:pt x="11437" y="9271"/>
                </a:lnTo>
                <a:lnTo>
                  <a:pt x="11777" y="9247"/>
                </a:lnTo>
                <a:lnTo>
                  <a:pt x="12142" y="9222"/>
                </a:lnTo>
                <a:lnTo>
                  <a:pt x="12313" y="9247"/>
                </a:lnTo>
                <a:lnTo>
                  <a:pt x="12507" y="9271"/>
                </a:lnTo>
                <a:lnTo>
                  <a:pt x="12702" y="9320"/>
                </a:lnTo>
                <a:lnTo>
                  <a:pt x="12872" y="9393"/>
                </a:lnTo>
                <a:lnTo>
                  <a:pt x="13043" y="9466"/>
                </a:lnTo>
                <a:lnTo>
                  <a:pt x="13213" y="9563"/>
                </a:lnTo>
                <a:lnTo>
                  <a:pt x="13383" y="9660"/>
                </a:lnTo>
                <a:lnTo>
                  <a:pt x="13529" y="9782"/>
                </a:lnTo>
                <a:lnTo>
                  <a:pt x="13919" y="10147"/>
                </a:lnTo>
                <a:lnTo>
                  <a:pt x="14113" y="10293"/>
                </a:lnTo>
                <a:lnTo>
                  <a:pt x="14235" y="10342"/>
                </a:lnTo>
                <a:lnTo>
                  <a:pt x="14357" y="10390"/>
                </a:lnTo>
                <a:lnTo>
                  <a:pt x="14478" y="10415"/>
                </a:lnTo>
                <a:lnTo>
                  <a:pt x="14576" y="10366"/>
                </a:lnTo>
                <a:lnTo>
                  <a:pt x="14624" y="10293"/>
                </a:lnTo>
                <a:lnTo>
                  <a:pt x="14649" y="10196"/>
                </a:lnTo>
                <a:lnTo>
                  <a:pt x="14892" y="10001"/>
                </a:lnTo>
                <a:lnTo>
                  <a:pt x="15038" y="9904"/>
                </a:lnTo>
                <a:lnTo>
                  <a:pt x="15184" y="9806"/>
                </a:lnTo>
                <a:lnTo>
                  <a:pt x="15500" y="9660"/>
                </a:lnTo>
                <a:lnTo>
                  <a:pt x="15841" y="9539"/>
                </a:lnTo>
                <a:lnTo>
                  <a:pt x="16181" y="9466"/>
                </a:lnTo>
                <a:lnTo>
                  <a:pt x="16522" y="9417"/>
                </a:lnTo>
                <a:lnTo>
                  <a:pt x="16887" y="9393"/>
                </a:lnTo>
                <a:lnTo>
                  <a:pt x="17252" y="9417"/>
                </a:lnTo>
                <a:lnTo>
                  <a:pt x="17617" y="9490"/>
                </a:lnTo>
                <a:lnTo>
                  <a:pt x="17958" y="9612"/>
                </a:lnTo>
                <a:lnTo>
                  <a:pt x="18298" y="9782"/>
                </a:lnTo>
                <a:lnTo>
                  <a:pt x="18493" y="9928"/>
                </a:lnTo>
                <a:lnTo>
                  <a:pt x="18688" y="10098"/>
                </a:lnTo>
                <a:lnTo>
                  <a:pt x="18907" y="10293"/>
                </a:lnTo>
                <a:lnTo>
                  <a:pt x="19004" y="10366"/>
                </a:lnTo>
                <a:lnTo>
                  <a:pt x="19126" y="10415"/>
                </a:lnTo>
                <a:lnTo>
                  <a:pt x="19150" y="10536"/>
                </a:lnTo>
                <a:lnTo>
                  <a:pt x="19174" y="10634"/>
                </a:lnTo>
                <a:lnTo>
                  <a:pt x="19247" y="10682"/>
                </a:lnTo>
                <a:lnTo>
                  <a:pt x="19320" y="10707"/>
                </a:lnTo>
                <a:lnTo>
                  <a:pt x="19418" y="10707"/>
                </a:lnTo>
                <a:lnTo>
                  <a:pt x="19515" y="10682"/>
                </a:lnTo>
                <a:lnTo>
                  <a:pt x="19588" y="10634"/>
                </a:lnTo>
                <a:lnTo>
                  <a:pt x="19637" y="10561"/>
                </a:lnTo>
                <a:lnTo>
                  <a:pt x="19661" y="10463"/>
                </a:lnTo>
                <a:lnTo>
                  <a:pt x="19588" y="9977"/>
                </a:lnTo>
                <a:lnTo>
                  <a:pt x="19515" y="9490"/>
                </a:lnTo>
                <a:lnTo>
                  <a:pt x="19418" y="9028"/>
                </a:lnTo>
                <a:lnTo>
                  <a:pt x="19320" y="8541"/>
                </a:lnTo>
                <a:lnTo>
                  <a:pt x="19199" y="8055"/>
                </a:lnTo>
                <a:lnTo>
                  <a:pt x="19053" y="7592"/>
                </a:lnTo>
                <a:lnTo>
                  <a:pt x="18882" y="7106"/>
                </a:lnTo>
                <a:lnTo>
                  <a:pt x="18712" y="6668"/>
                </a:lnTo>
                <a:lnTo>
                  <a:pt x="18493" y="6205"/>
                </a:lnTo>
                <a:lnTo>
                  <a:pt x="18274" y="5767"/>
                </a:lnTo>
                <a:lnTo>
                  <a:pt x="18031" y="5354"/>
                </a:lnTo>
                <a:lnTo>
                  <a:pt x="17763" y="4940"/>
                </a:lnTo>
                <a:lnTo>
                  <a:pt x="17447" y="4575"/>
                </a:lnTo>
                <a:lnTo>
                  <a:pt x="17130" y="4210"/>
                </a:lnTo>
                <a:lnTo>
                  <a:pt x="16790" y="3869"/>
                </a:lnTo>
                <a:lnTo>
                  <a:pt x="16400" y="3529"/>
                </a:lnTo>
                <a:lnTo>
                  <a:pt x="15987" y="3212"/>
                </a:lnTo>
                <a:lnTo>
                  <a:pt x="15865" y="3139"/>
                </a:lnTo>
                <a:lnTo>
                  <a:pt x="15281" y="2774"/>
                </a:lnTo>
                <a:lnTo>
                  <a:pt x="14673" y="2409"/>
                </a:lnTo>
                <a:lnTo>
                  <a:pt x="14065" y="2093"/>
                </a:lnTo>
                <a:lnTo>
                  <a:pt x="13456" y="1777"/>
                </a:lnTo>
                <a:lnTo>
                  <a:pt x="13043" y="1582"/>
                </a:lnTo>
                <a:lnTo>
                  <a:pt x="12629" y="1436"/>
                </a:lnTo>
                <a:lnTo>
                  <a:pt x="12580" y="1387"/>
                </a:lnTo>
                <a:lnTo>
                  <a:pt x="12532" y="1363"/>
                </a:lnTo>
                <a:lnTo>
                  <a:pt x="12483" y="1363"/>
                </a:lnTo>
                <a:lnTo>
                  <a:pt x="11899" y="1217"/>
                </a:lnTo>
                <a:lnTo>
                  <a:pt x="11315" y="1095"/>
                </a:lnTo>
                <a:lnTo>
                  <a:pt x="10707" y="1022"/>
                </a:lnTo>
                <a:lnTo>
                  <a:pt x="10074" y="998"/>
                </a:lnTo>
                <a:lnTo>
                  <a:pt x="10025" y="657"/>
                </a:lnTo>
                <a:lnTo>
                  <a:pt x="10050" y="438"/>
                </a:lnTo>
                <a:lnTo>
                  <a:pt x="10098" y="219"/>
                </a:lnTo>
                <a:lnTo>
                  <a:pt x="10098" y="146"/>
                </a:lnTo>
                <a:lnTo>
                  <a:pt x="10074" y="98"/>
                </a:lnTo>
                <a:lnTo>
                  <a:pt x="10050" y="49"/>
                </a:lnTo>
                <a:lnTo>
                  <a:pt x="10001" y="25"/>
                </a:lnTo>
                <a:lnTo>
                  <a:pt x="995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1" name="Google Shape;801;p41"/>
          <p:cNvSpPr/>
          <p:nvPr/>
        </p:nvSpPr>
        <p:spPr>
          <a:xfrm>
            <a:off x="1193739" y="1939084"/>
            <a:ext cx="351829" cy="249655"/>
          </a:xfrm>
          <a:custGeom>
            <a:rect b="b" l="l" r="r" t="t"/>
            <a:pathLst>
              <a:path extrusionOk="0" h="13676" w="19273">
                <a:moveTo>
                  <a:pt x="5354" y="536"/>
                </a:moveTo>
                <a:lnTo>
                  <a:pt x="6717" y="560"/>
                </a:lnTo>
                <a:lnTo>
                  <a:pt x="8079" y="633"/>
                </a:lnTo>
                <a:lnTo>
                  <a:pt x="10805" y="779"/>
                </a:lnTo>
                <a:lnTo>
                  <a:pt x="12143" y="804"/>
                </a:lnTo>
                <a:lnTo>
                  <a:pt x="13481" y="804"/>
                </a:lnTo>
                <a:lnTo>
                  <a:pt x="14795" y="779"/>
                </a:lnTo>
                <a:lnTo>
                  <a:pt x="16133" y="706"/>
                </a:lnTo>
                <a:lnTo>
                  <a:pt x="16571" y="706"/>
                </a:lnTo>
                <a:lnTo>
                  <a:pt x="16985" y="731"/>
                </a:lnTo>
                <a:lnTo>
                  <a:pt x="17861" y="804"/>
                </a:lnTo>
                <a:lnTo>
                  <a:pt x="18275" y="828"/>
                </a:lnTo>
                <a:lnTo>
                  <a:pt x="18494" y="852"/>
                </a:lnTo>
                <a:lnTo>
                  <a:pt x="18713" y="828"/>
                </a:lnTo>
                <a:lnTo>
                  <a:pt x="18713" y="828"/>
                </a:lnTo>
                <a:lnTo>
                  <a:pt x="18664" y="1096"/>
                </a:lnTo>
                <a:lnTo>
                  <a:pt x="18640" y="1363"/>
                </a:lnTo>
                <a:lnTo>
                  <a:pt x="18615" y="1534"/>
                </a:lnTo>
                <a:lnTo>
                  <a:pt x="18421" y="1461"/>
                </a:lnTo>
                <a:lnTo>
                  <a:pt x="18226" y="1363"/>
                </a:lnTo>
                <a:lnTo>
                  <a:pt x="17788" y="1144"/>
                </a:lnTo>
                <a:lnTo>
                  <a:pt x="17545" y="1047"/>
                </a:lnTo>
                <a:lnTo>
                  <a:pt x="17447" y="1023"/>
                </a:lnTo>
                <a:lnTo>
                  <a:pt x="17326" y="998"/>
                </a:lnTo>
                <a:lnTo>
                  <a:pt x="17277" y="1023"/>
                </a:lnTo>
                <a:lnTo>
                  <a:pt x="17253" y="1047"/>
                </a:lnTo>
                <a:lnTo>
                  <a:pt x="17228" y="1096"/>
                </a:lnTo>
                <a:lnTo>
                  <a:pt x="17253" y="1144"/>
                </a:lnTo>
                <a:lnTo>
                  <a:pt x="17326" y="1242"/>
                </a:lnTo>
                <a:lnTo>
                  <a:pt x="17399" y="1339"/>
                </a:lnTo>
                <a:lnTo>
                  <a:pt x="17642" y="1509"/>
                </a:lnTo>
                <a:lnTo>
                  <a:pt x="17885" y="1655"/>
                </a:lnTo>
                <a:lnTo>
                  <a:pt x="18104" y="1777"/>
                </a:lnTo>
                <a:lnTo>
                  <a:pt x="18445" y="1947"/>
                </a:lnTo>
                <a:lnTo>
                  <a:pt x="18153" y="2191"/>
                </a:lnTo>
                <a:lnTo>
                  <a:pt x="17788" y="2045"/>
                </a:lnTo>
                <a:lnTo>
                  <a:pt x="17423" y="1874"/>
                </a:lnTo>
                <a:lnTo>
                  <a:pt x="17107" y="1728"/>
                </a:lnTo>
                <a:lnTo>
                  <a:pt x="16912" y="1680"/>
                </a:lnTo>
                <a:lnTo>
                  <a:pt x="16742" y="1655"/>
                </a:lnTo>
                <a:lnTo>
                  <a:pt x="16669" y="1704"/>
                </a:lnTo>
                <a:lnTo>
                  <a:pt x="16620" y="1753"/>
                </a:lnTo>
                <a:lnTo>
                  <a:pt x="16620" y="1826"/>
                </a:lnTo>
                <a:lnTo>
                  <a:pt x="16693" y="1899"/>
                </a:lnTo>
                <a:lnTo>
                  <a:pt x="16985" y="2093"/>
                </a:lnTo>
                <a:lnTo>
                  <a:pt x="17301" y="2264"/>
                </a:lnTo>
                <a:lnTo>
                  <a:pt x="17520" y="2361"/>
                </a:lnTo>
                <a:lnTo>
                  <a:pt x="17739" y="2458"/>
                </a:lnTo>
                <a:lnTo>
                  <a:pt x="17618" y="2531"/>
                </a:lnTo>
                <a:lnTo>
                  <a:pt x="17545" y="2580"/>
                </a:lnTo>
                <a:lnTo>
                  <a:pt x="17253" y="2507"/>
                </a:lnTo>
                <a:lnTo>
                  <a:pt x="16961" y="2434"/>
                </a:lnTo>
                <a:lnTo>
                  <a:pt x="16450" y="2288"/>
                </a:lnTo>
                <a:lnTo>
                  <a:pt x="16182" y="2215"/>
                </a:lnTo>
                <a:lnTo>
                  <a:pt x="15890" y="2215"/>
                </a:lnTo>
                <a:lnTo>
                  <a:pt x="15866" y="2239"/>
                </a:lnTo>
                <a:lnTo>
                  <a:pt x="15866" y="2264"/>
                </a:lnTo>
                <a:lnTo>
                  <a:pt x="15866" y="2312"/>
                </a:lnTo>
                <a:lnTo>
                  <a:pt x="16060" y="2458"/>
                </a:lnTo>
                <a:lnTo>
                  <a:pt x="16279" y="2556"/>
                </a:lnTo>
                <a:lnTo>
                  <a:pt x="16498" y="2653"/>
                </a:lnTo>
                <a:lnTo>
                  <a:pt x="16742" y="2750"/>
                </a:lnTo>
                <a:lnTo>
                  <a:pt x="17034" y="2847"/>
                </a:lnTo>
                <a:lnTo>
                  <a:pt x="16717" y="3042"/>
                </a:lnTo>
                <a:lnTo>
                  <a:pt x="16425" y="3212"/>
                </a:lnTo>
                <a:lnTo>
                  <a:pt x="16109" y="3139"/>
                </a:lnTo>
                <a:lnTo>
                  <a:pt x="15793" y="3042"/>
                </a:lnTo>
                <a:lnTo>
                  <a:pt x="15647" y="2969"/>
                </a:lnTo>
                <a:lnTo>
                  <a:pt x="15501" y="2896"/>
                </a:lnTo>
                <a:lnTo>
                  <a:pt x="15330" y="2823"/>
                </a:lnTo>
                <a:lnTo>
                  <a:pt x="15184" y="2799"/>
                </a:lnTo>
                <a:lnTo>
                  <a:pt x="15136" y="2823"/>
                </a:lnTo>
                <a:lnTo>
                  <a:pt x="15136" y="2872"/>
                </a:lnTo>
                <a:lnTo>
                  <a:pt x="15160" y="2945"/>
                </a:lnTo>
                <a:lnTo>
                  <a:pt x="15209" y="2993"/>
                </a:lnTo>
                <a:lnTo>
                  <a:pt x="15306" y="3115"/>
                </a:lnTo>
                <a:lnTo>
                  <a:pt x="15452" y="3212"/>
                </a:lnTo>
                <a:lnTo>
                  <a:pt x="15598" y="3310"/>
                </a:lnTo>
                <a:lnTo>
                  <a:pt x="15793" y="3407"/>
                </a:lnTo>
                <a:lnTo>
                  <a:pt x="16012" y="3480"/>
                </a:lnTo>
                <a:lnTo>
                  <a:pt x="15720" y="3699"/>
                </a:lnTo>
                <a:lnTo>
                  <a:pt x="15379" y="3504"/>
                </a:lnTo>
                <a:lnTo>
                  <a:pt x="15014" y="3334"/>
                </a:lnTo>
                <a:lnTo>
                  <a:pt x="14819" y="3237"/>
                </a:lnTo>
                <a:lnTo>
                  <a:pt x="14625" y="3188"/>
                </a:lnTo>
                <a:lnTo>
                  <a:pt x="14552" y="3188"/>
                </a:lnTo>
                <a:lnTo>
                  <a:pt x="14479" y="3212"/>
                </a:lnTo>
                <a:lnTo>
                  <a:pt x="14357" y="3261"/>
                </a:lnTo>
                <a:lnTo>
                  <a:pt x="14333" y="3285"/>
                </a:lnTo>
                <a:lnTo>
                  <a:pt x="14333" y="3310"/>
                </a:lnTo>
                <a:lnTo>
                  <a:pt x="14454" y="3383"/>
                </a:lnTo>
                <a:lnTo>
                  <a:pt x="14552" y="3456"/>
                </a:lnTo>
                <a:lnTo>
                  <a:pt x="14990" y="3723"/>
                </a:lnTo>
                <a:lnTo>
                  <a:pt x="15379" y="3942"/>
                </a:lnTo>
                <a:lnTo>
                  <a:pt x="15038" y="4234"/>
                </a:lnTo>
                <a:lnTo>
                  <a:pt x="14698" y="4137"/>
                </a:lnTo>
                <a:lnTo>
                  <a:pt x="14357" y="3991"/>
                </a:lnTo>
                <a:lnTo>
                  <a:pt x="14138" y="3894"/>
                </a:lnTo>
                <a:lnTo>
                  <a:pt x="13943" y="3748"/>
                </a:lnTo>
                <a:lnTo>
                  <a:pt x="13554" y="3456"/>
                </a:lnTo>
                <a:lnTo>
                  <a:pt x="13530" y="3456"/>
                </a:lnTo>
                <a:lnTo>
                  <a:pt x="13505" y="3480"/>
                </a:lnTo>
                <a:lnTo>
                  <a:pt x="13530" y="3602"/>
                </a:lnTo>
                <a:lnTo>
                  <a:pt x="13554" y="3723"/>
                </a:lnTo>
                <a:lnTo>
                  <a:pt x="13627" y="3821"/>
                </a:lnTo>
                <a:lnTo>
                  <a:pt x="13724" y="3918"/>
                </a:lnTo>
                <a:lnTo>
                  <a:pt x="13919" y="4088"/>
                </a:lnTo>
                <a:lnTo>
                  <a:pt x="14114" y="4210"/>
                </a:lnTo>
                <a:lnTo>
                  <a:pt x="14381" y="4356"/>
                </a:lnTo>
                <a:lnTo>
                  <a:pt x="14698" y="4502"/>
                </a:lnTo>
                <a:lnTo>
                  <a:pt x="14479" y="4672"/>
                </a:lnTo>
                <a:lnTo>
                  <a:pt x="14357" y="4624"/>
                </a:lnTo>
                <a:lnTo>
                  <a:pt x="14041" y="4526"/>
                </a:lnTo>
                <a:lnTo>
                  <a:pt x="13749" y="4380"/>
                </a:lnTo>
                <a:lnTo>
                  <a:pt x="13505" y="4259"/>
                </a:lnTo>
                <a:lnTo>
                  <a:pt x="13262" y="4161"/>
                </a:lnTo>
                <a:lnTo>
                  <a:pt x="13019" y="4088"/>
                </a:lnTo>
                <a:lnTo>
                  <a:pt x="12897" y="4064"/>
                </a:lnTo>
                <a:lnTo>
                  <a:pt x="12751" y="4064"/>
                </a:lnTo>
                <a:lnTo>
                  <a:pt x="12727" y="4088"/>
                </a:lnTo>
                <a:lnTo>
                  <a:pt x="12702" y="4113"/>
                </a:lnTo>
                <a:lnTo>
                  <a:pt x="12702" y="4137"/>
                </a:lnTo>
                <a:lnTo>
                  <a:pt x="12727" y="4161"/>
                </a:lnTo>
                <a:lnTo>
                  <a:pt x="13213" y="4478"/>
                </a:lnTo>
                <a:lnTo>
                  <a:pt x="13724" y="4794"/>
                </a:lnTo>
                <a:lnTo>
                  <a:pt x="13919" y="4891"/>
                </a:lnTo>
                <a:lnTo>
                  <a:pt x="14138" y="4964"/>
                </a:lnTo>
                <a:lnTo>
                  <a:pt x="13797" y="5256"/>
                </a:lnTo>
                <a:lnTo>
                  <a:pt x="13554" y="5451"/>
                </a:lnTo>
                <a:lnTo>
                  <a:pt x="13530" y="5402"/>
                </a:lnTo>
                <a:lnTo>
                  <a:pt x="13481" y="5354"/>
                </a:lnTo>
                <a:lnTo>
                  <a:pt x="13067" y="5135"/>
                </a:lnTo>
                <a:lnTo>
                  <a:pt x="12678" y="4891"/>
                </a:lnTo>
                <a:lnTo>
                  <a:pt x="12508" y="4794"/>
                </a:lnTo>
                <a:lnTo>
                  <a:pt x="12337" y="4697"/>
                </a:lnTo>
                <a:lnTo>
                  <a:pt x="12167" y="4624"/>
                </a:lnTo>
                <a:lnTo>
                  <a:pt x="11972" y="4575"/>
                </a:lnTo>
                <a:lnTo>
                  <a:pt x="11948" y="4599"/>
                </a:lnTo>
                <a:lnTo>
                  <a:pt x="11924" y="4624"/>
                </a:lnTo>
                <a:lnTo>
                  <a:pt x="11899" y="4648"/>
                </a:lnTo>
                <a:lnTo>
                  <a:pt x="11924" y="4672"/>
                </a:lnTo>
                <a:lnTo>
                  <a:pt x="12045" y="4843"/>
                </a:lnTo>
                <a:lnTo>
                  <a:pt x="12191" y="4989"/>
                </a:lnTo>
                <a:lnTo>
                  <a:pt x="12532" y="5256"/>
                </a:lnTo>
                <a:lnTo>
                  <a:pt x="12897" y="5500"/>
                </a:lnTo>
                <a:lnTo>
                  <a:pt x="13262" y="5670"/>
                </a:lnTo>
                <a:lnTo>
                  <a:pt x="12921" y="5962"/>
                </a:lnTo>
                <a:lnTo>
                  <a:pt x="12824" y="5840"/>
                </a:lnTo>
                <a:lnTo>
                  <a:pt x="12678" y="5743"/>
                </a:lnTo>
                <a:lnTo>
                  <a:pt x="12362" y="5573"/>
                </a:lnTo>
                <a:lnTo>
                  <a:pt x="11948" y="5329"/>
                </a:lnTo>
                <a:lnTo>
                  <a:pt x="11705" y="5232"/>
                </a:lnTo>
                <a:lnTo>
                  <a:pt x="11486" y="5135"/>
                </a:lnTo>
                <a:lnTo>
                  <a:pt x="11388" y="5135"/>
                </a:lnTo>
                <a:lnTo>
                  <a:pt x="11340" y="5183"/>
                </a:lnTo>
                <a:lnTo>
                  <a:pt x="11291" y="5281"/>
                </a:lnTo>
                <a:lnTo>
                  <a:pt x="11291" y="5305"/>
                </a:lnTo>
                <a:lnTo>
                  <a:pt x="11315" y="5354"/>
                </a:lnTo>
                <a:lnTo>
                  <a:pt x="11388" y="5451"/>
                </a:lnTo>
                <a:lnTo>
                  <a:pt x="11461" y="5524"/>
                </a:lnTo>
                <a:lnTo>
                  <a:pt x="11632" y="5646"/>
                </a:lnTo>
                <a:lnTo>
                  <a:pt x="11997" y="5865"/>
                </a:lnTo>
                <a:lnTo>
                  <a:pt x="12459" y="6132"/>
                </a:lnTo>
                <a:lnTo>
                  <a:pt x="12605" y="6230"/>
                </a:lnTo>
                <a:lnTo>
                  <a:pt x="12313" y="6473"/>
                </a:lnTo>
                <a:lnTo>
                  <a:pt x="12289" y="6400"/>
                </a:lnTo>
                <a:lnTo>
                  <a:pt x="12264" y="6351"/>
                </a:lnTo>
                <a:lnTo>
                  <a:pt x="12216" y="6327"/>
                </a:lnTo>
                <a:lnTo>
                  <a:pt x="11997" y="6230"/>
                </a:lnTo>
                <a:lnTo>
                  <a:pt x="11802" y="6157"/>
                </a:lnTo>
                <a:lnTo>
                  <a:pt x="11364" y="6011"/>
                </a:lnTo>
                <a:lnTo>
                  <a:pt x="10853" y="5840"/>
                </a:lnTo>
                <a:lnTo>
                  <a:pt x="10659" y="5792"/>
                </a:lnTo>
                <a:lnTo>
                  <a:pt x="10561" y="5767"/>
                </a:lnTo>
                <a:lnTo>
                  <a:pt x="10488" y="5743"/>
                </a:lnTo>
                <a:lnTo>
                  <a:pt x="10440" y="5743"/>
                </a:lnTo>
                <a:lnTo>
                  <a:pt x="10440" y="5767"/>
                </a:lnTo>
                <a:lnTo>
                  <a:pt x="10440" y="5792"/>
                </a:lnTo>
                <a:lnTo>
                  <a:pt x="10537" y="5962"/>
                </a:lnTo>
                <a:lnTo>
                  <a:pt x="10659" y="6084"/>
                </a:lnTo>
                <a:lnTo>
                  <a:pt x="10805" y="6205"/>
                </a:lnTo>
                <a:lnTo>
                  <a:pt x="10999" y="6278"/>
                </a:lnTo>
                <a:lnTo>
                  <a:pt x="11510" y="6473"/>
                </a:lnTo>
                <a:lnTo>
                  <a:pt x="12021" y="6668"/>
                </a:lnTo>
                <a:lnTo>
                  <a:pt x="12070" y="6692"/>
                </a:lnTo>
                <a:lnTo>
                  <a:pt x="11510" y="7130"/>
                </a:lnTo>
                <a:lnTo>
                  <a:pt x="11461" y="7106"/>
                </a:lnTo>
                <a:lnTo>
                  <a:pt x="11291" y="6984"/>
                </a:lnTo>
                <a:lnTo>
                  <a:pt x="11072" y="6911"/>
                </a:lnTo>
                <a:lnTo>
                  <a:pt x="10853" y="6814"/>
                </a:lnTo>
                <a:lnTo>
                  <a:pt x="10659" y="6741"/>
                </a:lnTo>
                <a:lnTo>
                  <a:pt x="10221" y="6497"/>
                </a:lnTo>
                <a:lnTo>
                  <a:pt x="10002" y="6376"/>
                </a:lnTo>
                <a:lnTo>
                  <a:pt x="9783" y="6278"/>
                </a:lnTo>
                <a:lnTo>
                  <a:pt x="9710" y="6278"/>
                </a:lnTo>
                <a:lnTo>
                  <a:pt x="9637" y="6327"/>
                </a:lnTo>
                <a:lnTo>
                  <a:pt x="9612" y="6400"/>
                </a:lnTo>
                <a:lnTo>
                  <a:pt x="9637" y="6473"/>
                </a:lnTo>
                <a:lnTo>
                  <a:pt x="9710" y="6570"/>
                </a:lnTo>
                <a:lnTo>
                  <a:pt x="9783" y="6668"/>
                </a:lnTo>
                <a:lnTo>
                  <a:pt x="9977" y="6838"/>
                </a:lnTo>
                <a:lnTo>
                  <a:pt x="10221" y="6984"/>
                </a:lnTo>
                <a:lnTo>
                  <a:pt x="10440" y="7106"/>
                </a:lnTo>
                <a:lnTo>
                  <a:pt x="10756" y="7276"/>
                </a:lnTo>
                <a:lnTo>
                  <a:pt x="10950" y="7373"/>
                </a:lnTo>
                <a:lnTo>
                  <a:pt x="11121" y="7422"/>
                </a:lnTo>
                <a:lnTo>
                  <a:pt x="10780" y="7665"/>
                </a:lnTo>
                <a:lnTo>
                  <a:pt x="10561" y="7544"/>
                </a:lnTo>
                <a:lnTo>
                  <a:pt x="10342" y="7422"/>
                </a:lnTo>
                <a:lnTo>
                  <a:pt x="10099" y="7325"/>
                </a:lnTo>
                <a:lnTo>
                  <a:pt x="9880" y="7227"/>
                </a:lnTo>
                <a:lnTo>
                  <a:pt x="9369" y="6911"/>
                </a:lnTo>
                <a:lnTo>
                  <a:pt x="9296" y="6887"/>
                </a:lnTo>
                <a:lnTo>
                  <a:pt x="9199" y="6862"/>
                </a:lnTo>
                <a:lnTo>
                  <a:pt x="9077" y="6814"/>
                </a:lnTo>
                <a:lnTo>
                  <a:pt x="9028" y="6814"/>
                </a:lnTo>
                <a:lnTo>
                  <a:pt x="9028" y="6838"/>
                </a:lnTo>
                <a:lnTo>
                  <a:pt x="9028" y="6960"/>
                </a:lnTo>
                <a:lnTo>
                  <a:pt x="9053" y="7057"/>
                </a:lnTo>
                <a:lnTo>
                  <a:pt x="9101" y="7154"/>
                </a:lnTo>
                <a:lnTo>
                  <a:pt x="9174" y="7227"/>
                </a:lnTo>
                <a:lnTo>
                  <a:pt x="9345" y="7373"/>
                </a:lnTo>
                <a:lnTo>
                  <a:pt x="9539" y="7495"/>
                </a:lnTo>
                <a:lnTo>
                  <a:pt x="9904" y="7714"/>
                </a:lnTo>
                <a:lnTo>
                  <a:pt x="10123" y="7836"/>
                </a:lnTo>
                <a:lnTo>
                  <a:pt x="10342" y="7933"/>
                </a:lnTo>
                <a:lnTo>
                  <a:pt x="10050" y="8103"/>
                </a:lnTo>
                <a:lnTo>
                  <a:pt x="10002" y="8030"/>
                </a:lnTo>
                <a:lnTo>
                  <a:pt x="9904" y="7982"/>
                </a:lnTo>
                <a:lnTo>
                  <a:pt x="9564" y="7884"/>
                </a:lnTo>
                <a:lnTo>
                  <a:pt x="9223" y="7763"/>
                </a:lnTo>
                <a:lnTo>
                  <a:pt x="8882" y="7617"/>
                </a:lnTo>
                <a:lnTo>
                  <a:pt x="8566" y="7471"/>
                </a:lnTo>
                <a:lnTo>
                  <a:pt x="8250" y="7300"/>
                </a:lnTo>
                <a:lnTo>
                  <a:pt x="7933" y="7130"/>
                </a:lnTo>
                <a:lnTo>
                  <a:pt x="7349" y="6716"/>
                </a:lnTo>
                <a:lnTo>
                  <a:pt x="6765" y="6303"/>
                </a:lnTo>
                <a:lnTo>
                  <a:pt x="6206" y="5865"/>
                </a:lnTo>
                <a:lnTo>
                  <a:pt x="5086" y="4940"/>
                </a:lnTo>
                <a:lnTo>
                  <a:pt x="4527" y="4502"/>
                </a:lnTo>
                <a:lnTo>
                  <a:pt x="3943" y="4064"/>
                </a:lnTo>
                <a:lnTo>
                  <a:pt x="3359" y="3650"/>
                </a:lnTo>
                <a:lnTo>
                  <a:pt x="2751" y="3237"/>
                </a:lnTo>
                <a:lnTo>
                  <a:pt x="1510" y="2458"/>
                </a:lnTo>
                <a:lnTo>
                  <a:pt x="1072" y="2142"/>
                </a:lnTo>
                <a:lnTo>
                  <a:pt x="853" y="1996"/>
                </a:lnTo>
                <a:lnTo>
                  <a:pt x="609" y="1850"/>
                </a:lnTo>
                <a:lnTo>
                  <a:pt x="609" y="1412"/>
                </a:lnTo>
                <a:lnTo>
                  <a:pt x="585" y="998"/>
                </a:lnTo>
                <a:lnTo>
                  <a:pt x="561" y="779"/>
                </a:lnTo>
                <a:lnTo>
                  <a:pt x="585" y="585"/>
                </a:lnTo>
                <a:lnTo>
                  <a:pt x="780" y="560"/>
                </a:lnTo>
                <a:lnTo>
                  <a:pt x="974" y="536"/>
                </a:lnTo>
                <a:lnTo>
                  <a:pt x="1364" y="560"/>
                </a:lnTo>
                <a:lnTo>
                  <a:pt x="2580" y="560"/>
                </a:lnTo>
                <a:lnTo>
                  <a:pt x="3967" y="536"/>
                </a:lnTo>
                <a:close/>
                <a:moveTo>
                  <a:pt x="609" y="2312"/>
                </a:moveTo>
                <a:lnTo>
                  <a:pt x="804" y="2507"/>
                </a:lnTo>
                <a:lnTo>
                  <a:pt x="1023" y="2677"/>
                </a:lnTo>
                <a:lnTo>
                  <a:pt x="1461" y="2993"/>
                </a:lnTo>
                <a:lnTo>
                  <a:pt x="2361" y="3577"/>
                </a:lnTo>
                <a:lnTo>
                  <a:pt x="3042" y="4040"/>
                </a:lnTo>
                <a:lnTo>
                  <a:pt x="3699" y="4526"/>
                </a:lnTo>
                <a:lnTo>
                  <a:pt x="4332" y="5013"/>
                </a:lnTo>
                <a:lnTo>
                  <a:pt x="4965" y="5524"/>
                </a:lnTo>
                <a:lnTo>
                  <a:pt x="6011" y="6376"/>
                </a:lnTo>
                <a:lnTo>
                  <a:pt x="6546" y="6814"/>
                </a:lnTo>
                <a:lnTo>
                  <a:pt x="7106" y="7203"/>
                </a:lnTo>
                <a:lnTo>
                  <a:pt x="7690" y="7592"/>
                </a:lnTo>
                <a:lnTo>
                  <a:pt x="8274" y="7933"/>
                </a:lnTo>
                <a:lnTo>
                  <a:pt x="8590" y="8079"/>
                </a:lnTo>
                <a:lnTo>
                  <a:pt x="8907" y="8225"/>
                </a:lnTo>
                <a:lnTo>
                  <a:pt x="9223" y="8347"/>
                </a:lnTo>
                <a:lnTo>
                  <a:pt x="9539" y="8444"/>
                </a:lnTo>
                <a:lnTo>
                  <a:pt x="9515" y="8493"/>
                </a:lnTo>
                <a:lnTo>
                  <a:pt x="9491" y="8541"/>
                </a:lnTo>
                <a:lnTo>
                  <a:pt x="9515" y="8639"/>
                </a:lnTo>
                <a:lnTo>
                  <a:pt x="9539" y="8663"/>
                </a:lnTo>
                <a:lnTo>
                  <a:pt x="9564" y="8687"/>
                </a:lnTo>
                <a:lnTo>
                  <a:pt x="9612" y="8712"/>
                </a:lnTo>
                <a:lnTo>
                  <a:pt x="9661" y="8712"/>
                </a:lnTo>
                <a:lnTo>
                  <a:pt x="9880" y="8639"/>
                </a:lnTo>
                <a:lnTo>
                  <a:pt x="10099" y="8541"/>
                </a:lnTo>
                <a:lnTo>
                  <a:pt x="10537" y="8322"/>
                </a:lnTo>
                <a:lnTo>
                  <a:pt x="10950" y="8079"/>
                </a:lnTo>
                <a:lnTo>
                  <a:pt x="11340" y="7836"/>
                </a:lnTo>
                <a:lnTo>
                  <a:pt x="11656" y="7617"/>
                </a:lnTo>
                <a:lnTo>
                  <a:pt x="11972" y="7373"/>
                </a:lnTo>
                <a:lnTo>
                  <a:pt x="12605" y="6862"/>
                </a:lnTo>
                <a:lnTo>
                  <a:pt x="13213" y="6327"/>
                </a:lnTo>
                <a:lnTo>
                  <a:pt x="13846" y="5816"/>
                </a:lnTo>
                <a:lnTo>
                  <a:pt x="15257" y="4672"/>
                </a:lnTo>
                <a:lnTo>
                  <a:pt x="15987" y="4113"/>
                </a:lnTo>
                <a:lnTo>
                  <a:pt x="16352" y="3845"/>
                </a:lnTo>
                <a:lnTo>
                  <a:pt x="16742" y="3602"/>
                </a:lnTo>
                <a:lnTo>
                  <a:pt x="17180" y="3358"/>
                </a:lnTo>
                <a:lnTo>
                  <a:pt x="17666" y="3115"/>
                </a:lnTo>
                <a:lnTo>
                  <a:pt x="18153" y="2847"/>
                </a:lnTo>
                <a:lnTo>
                  <a:pt x="18372" y="2701"/>
                </a:lnTo>
                <a:lnTo>
                  <a:pt x="18591" y="2556"/>
                </a:lnTo>
                <a:lnTo>
                  <a:pt x="18591" y="3018"/>
                </a:lnTo>
                <a:lnTo>
                  <a:pt x="18664" y="4721"/>
                </a:lnTo>
                <a:lnTo>
                  <a:pt x="18688" y="5573"/>
                </a:lnTo>
                <a:lnTo>
                  <a:pt x="18713" y="6424"/>
                </a:lnTo>
                <a:lnTo>
                  <a:pt x="18688" y="8347"/>
                </a:lnTo>
                <a:lnTo>
                  <a:pt x="18640" y="10269"/>
                </a:lnTo>
                <a:lnTo>
                  <a:pt x="18591" y="12191"/>
                </a:lnTo>
                <a:lnTo>
                  <a:pt x="18567" y="12532"/>
                </a:lnTo>
                <a:lnTo>
                  <a:pt x="18469" y="12386"/>
                </a:lnTo>
                <a:lnTo>
                  <a:pt x="18348" y="12240"/>
                </a:lnTo>
                <a:lnTo>
                  <a:pt x="18104" y="11996"/>
                </a:lnTo>
                <a:lnTo>
                  <a:pt x="17812" y="11704"/>
                </a:lnTo>
                <a:lnTo>
                  <a:pt x="17496" y="11412"/>
                </a:lnTo>
                <a:lnTo>
                  <a:pt x="16863" y="10853"/>
                </a:lnTo>
                <a:lnTo>
                  <a:pt x="16206" y="10366"/>
                </a:lnTo>
                <a:lnTo>
                  <a:pt x="15549" y="9904"/>
                </a:lnTo>
                <a:lnTo>
                  <a:pt x="15136" y="9612"/>
                </a:lnTo>
                <a:lnTo>
                  <a:pt x="14722" y="9320"/>
                </a:lnTo>
                <a:lnTo>
                  <a:pt x="14503" y="9198"/>
                </a:lnTo>
                <a:lnTo>
                  <a:pt x="14260" y="9077"/>
                </a:lnTo>
                <a:lnTo>
                  <a:pt x="14041" y="8955"/>
                </a:lnTo>
                <a:lnTo>
                  <a:pt x="13797" y="8882"/>
                </a:lnTo>
                <a:lnTo>
                  <a:pt x="13724" y="8882"/>
                </a:lnTo>
                <a:lnTo>
                  <a:pt x="13676" y="8931"/>
                </a:lnTo>
                <a:lnTo>
                  <a:pt x="13676" y="8979"/>
                </a:lnTo>
                <a:lnTo>
                  <a:pt x="13700" y="9052"/>
                </a:lnTo>
                <a:lnTo>
                  <a:pt x="13846" y="9223"/>
                </a:lnTo>
                <a:lnTo>
                  <a:pt x="13992" y="9369"/>
                </a:lnTo>
                <a:lnTo>
                  <a:pt x="14333" y="9612"/>
                </a:lnTo>
                <a:lnTo>
                  <a:pt x="15038" y="10099"/>
                </a:lnTo>
                <a:lnTo>
                  <a:pt x="15720" y="10610"/>
                </a:lnTo>
                <a:lnTo>
                  <a:pt x="16401" y="11120"/>
                </a:lnTo>
                <a:lnTo>
                  <a:pt x="16985" y="11631"/>
                </a:lnTo>
                <a:lnTo>
                  <a:pt x="17545" y="12167"/>
                </a:lnTo>
                <a:lnTo>
                  <a:pt x="17837" y="12459"/>
                </a:lnTo>
                <a:lnTo>
                  <a:pt x="18104" y="12775"/>
                </a:lnTo>
                <a:lnTo>
                  <a:pt x="18202" y="12945"/>
                </a:lnTo>
                <a:lnTo>
                  <a:pt x="17934" y="12970"/>
                </a:lnTo>
                <a:lnTo>
                  <a:pt x="17642" y="12994"/>
                </a:lnTo>
                <a:lnTo>
                  <a:pt x="17082" y="12970"/>
                </a:lnTo>
                <a:lnTo>
                  <a:pt x="16182" y="12945"/>
                </a:lnTo>
                <a:lnTo>
                  <a:pt x="15282" y="12945"/>
                </a:lnTo>
                <a:lnTo>
                  <a:pt x="13968" y="12970"/>
                </a:lnTo>
                <a:lnTo>
                  <a:pt x="12654" y="13018"/>
                </a:lnTo>
                <a:lnTo>
                  <a:pt x="10026" y="13116"/>
                </a:lnTo>
                <a:lnTo>
                  <a:pt x="8761" y="13140"/>
                </a:lnTo>
                <a:lnTo>
                  <a:pt x="7520" y="13116"/>
                </a:lnTo>
                <a:lnTo>
                  <a:pt x="6254" y="13091"/>
                </a:lnTo>
                <a:lnTo>
                  <a:pt x="5013" y="13018"/>
                </a:lnTo>
                <a:lnTo>
                  <a:pt x="3772" y="12970"/>
                </a:lnTo>
                <a:lnTo>
                  <a:pt x="2556" y="12945"/>
                </a:lnTo>
                <a:lnTo>
                  <a:pt x="2118" y="12945"/>
                </a:lnTo>
                <a:lnTo>
                  <a:pt x="1680" y="12970"/>
                </a:lnTo>
                <a:lnTo>
                  <a:pt x="1242" y="13018"/>
                </a:lnTo>
                <a:lnTo>
                  <a:pt x="1023" y="13043"/>
                </a:lnTo>
                <a:lnTo>
                  <a:pt x="804" y="13091"/>
                </a:lnTo>
                <a:lnTo>
                  <a:pt x="804" y="13067"/>
                </a:lnTo>
                <a:lnTo>
                  <a:pt x="999" y="12921"/>
                </a:lnTo>
                <a:lnTo>
                  <a:pt x="1193" y="12775"/>
                </a:lnTo>
                <a:lnTo>
                  <a:pt x="1558" y="12410"/>
                </a:lnTo>
                <a:lnTo>
                  <a:pt x="2167" y="11826"/>
                </a:lnTo>
                <a:lnTo>
                  <a:pt x="2799" y="11291"/>
                </a:lnTo>
                <a:lnTo>
                  <a:pt x="3432" y="10755"/>
                </a:lnTo>
                <a:lnTo>
                  <a:pt x="4064" y="10245"/>
                </a:lnTo>
                <a:lnTo>
                  <a:pt x="4721" y="9734"/>
                </a:lnTo>
                <a:lnTo>
                  <a:pt x="5354" y="9223"/>
                </a:lnTo>
                <a:lnTo>
                  <a:pt x="5403" y="9125"/>
                </a:lnTo>
                <a:lnTo>
                  <a:pt x="5427" y="9028"/>
                </a:lnTo>
                <a:lnTo>
                  <a:pt x="5403" y="8955"/>
                </a:lnTo>
                <a:lnTo>
                  <a:pt x="5354" y="8858"/>
                </a:lnTo>
                <a:lnTo>
                  <a:pt x="5281" y="8809"/>
                </a:lnTo>
                <a:lnTo>
                  <a:pt x="5184" y="8785"/>
                </a:lnTo>
                <a:lnTo>
                  <a:pt x="5086" y="8785"/>
                </a:lnTo>
                <a:lnTo>
                  <a:pt x="4965" y="8833"/>
                </a:lnTo>
                <a:lnTo>
                  <a:pt x="3772" y="9807"/>
                </a:lnTo>
                <a:lnTo>
                  <a:pt x="2580" y="10804"/>
                </a:lnTo>
                <a:lnTo>
                  <a:pt x="1948" y="11388"/>
                </a:lnTo>
                <a:lnTo>
                  <a:pt x="1339" y="11972"/>
                </a:lnTo>
                <a:lnTo>
                  <a:pt x="1047" y="12264"/>
                </a:lnTo>
                <a:lnTo>
                  <a:pt x="901" y="12434"/>
                </a:lnTo>
                <a:lnTo>
                  <a:pt x="780" y="12580"/>
                </a:lnTo>
                <a:lnTo>
                  <a:pt x="780" y="12045"/>
                </a:lnTo>
                <a:lnTo>
                  <a:pt x="804" y="11510"/>
                </a:lnTo>
                <a:lnTo>
                  <a:pt x="804" y="11072"/>
                </a:lnTo>
                <a:lnTo>
                  <a:pt x="780" y="10634"/>
                </a:lnTo>
                <a:lnTo>
                  <a:pt x="731" y="9782"/>
                </a:lnTo>
                <a:lnTo>
                  <a:pt x="634" y="7933"/>
                </a:lnTo>
                <a:lnTo>
                  <a:pt x="536" y="6108"/>
                </a:lnTo>
                <a:lnTo>
                  <a:pt x="512" y="5232"/>
                </a:lnTo>
                <a:lnTo>
                  <a:pt x="512" y="4332"/>
                </a:lnTo>
                <a:lnTo>
                  <a:pt x="561" y="3456"/>
                </a:lnTo>
                <a:lnTo>
                  <a:pt x="585" y="2580"/>
                </a:lnTo>
                <a:lnTo>
                  <a:pt x="609" y="2312"/>
                </a:lnTo>
                <a:close/>
                <a:moveTo>
                  <a:pt x="3042" y="1"/>
                </a:moveTo>
                <a:lnTo>
                  <a:pt x="1656" y="49"/>
                </a:lnTo>
                <a:lnTo>
                  <a:pt x="1364" y="49"/>
                </a:lnTo>
                <a:lnTo>
                  <a:pt x="1047" y="74"/>
                </a:lnTo>
                <a:lnTo>
                  <a:pt x="877" y="74"/>
                </a:lnTo>
                <a:lnTo>
                  <a:pt x="731" y="122"/>
                </a:lnTo>
                <a:lnTo>
                  <a:pt x="585" y="171"/>
                </a:lnTo>
                <a:lnTo>
                  <a:pt x="463" y="220"/>
                </a:lnTo>
                <a:lnTo>
                  <a:pt x="390" y="244"/>
                </a:lnTo>
                <a:lnTo>
                  <a:pt x="317" y="293"/>
                </a:lnTo>
                <a:lnTo>
                  <a:pt x="244" y="366"/>
                </a:lnTo>
                <a:lnTo>
                  <a:pt x="196" y="463"/>
                </a:lnTo>
                <a:lnTo>
                  <a:pt x="147" y="658"/>
                </a:lnTo>
                <a:lnTo>
                  <a:pt x="123" y="901"/>
                </a:lnTo>
                <a:lnTo>
                  <a:pt x="123" y="1144"/>
                </a:lnTo>
                <a:lnTo>
                  <a:pt x="147" y="1631"/>
                </a:lnTo>
                <a:lnTo>
                  <a:pt x="147" y="1850"/>
                </a:lnTo>
                <a:lnTo>
                  <a:pt x="147" y="2045"/>
                </a:lnTo>
                <a:lnTo>
                  <a:pt x="25" y="3894"/>
                </a:lnTo>
                <a:lnTo>
                  <a:pt x="1" y="4794"/>
                </a:lnTo>
                <a:lnTo>
                  <a:pt x="1" y="5719"/>
                </a:lnTo>
                <a:lnTo>
                  <a:pt x="25" y="6668"/>
                </a:lnTo>
                <a:lnTo>
                  <a:pt x="74" y="7641"/>
                </a:lnTo>
                <a:lnTo>
                  <a:pt x="171" y="9588"/>
                </a:lnTo>
                <a:lnTo>
                  <a:pt x="220" y="10537"/>
                </a:lnTo>
                <a:lnTo>
                  <a:pt x="269" y="11510"/>
                </a:lnTo>
                <a:lnTo>
                  <a:pt x="244" y="11948"/>
                </a:lnTo>
                <a:lnTo>
                  <a:pt x="244" y="12361"/>
                </a:lnTo>
                <a:lnTo>
                  <a:pt x="220" y="12775"/>
                </a:lnTo>
                <a:lnTo>
                  <a:pt x="269" y="13213"/>
                </a:lnTo>
                <a:lnTo>
                  <a:pt x="269" y="13310"/>
                </a:lnTo>
                <a:lnTo>
                  <a:pt x="317" y="13359"/>
                </a:lnTo>
                <a:lnTo>
                  <a:pt x="366" y="13432"/>
                </a:lnTo>
                <a:lnTo>
                  <a:pt x="415" y="13456"/>
                </a:lnTo>
                <a:lnTo>
                  <a:pt x="463" y="13505"/>
                </a:lnTo>
                <a:lnTo>
                  <a:pt x="536" y="13529"/>
                </a:lnTo>
                <a:lnTo>
                  <a:pt x="828" y="13554"/>
                </a:lnTo>
                <a:lnTo>
                  <a:pt x="1120" y="13554"/>
                </a:lnTo>
                <a:lnTo>
                  <a:pt x="1704" y="13529"/>
                </a:lnTo>
                <a:lnTo>
                  <a:pt x="2313" y="13481"/>
                </a:lnTo>
                <a:lnTo>
                  <a:pt x="2897" y="13481"/>
                </a:lnTo>
                <a:lnTo>
                  <a:pt x="4137" y="13505"/>
                </a:lnTo>
                <a:lnTo>
                  <a:pt x="5354" y="13578"/>
                </a:lnTo>
                <a:lnTo>
                  <a:pt x="6619" y="13651"/>
                </a:lnTo>
                <a:lnTo>
                  <a:pt x="7885" y="13675"/>
                </a:lnTo>
                <a:lnTo>
                  <a:pt x="9150" y="13675"/>
                </a:lnTo>
                <a:lnTo>
                  <a:pt x="10391" y="13651"/>
                </a:lnTo>
                <a:lnTo>
                  <a:pt x="15574" y="13481"/>
                </a:lnTo>
                <a:lnTo>
                  <a:pt x="15963" y="13481"/>
                </a:lnTo>
                <a:lnTo>
                  <a:pt x="16352" y="13505"/>
                </a:lnTo>
                <a:lnTo>
                  <a:pt x="17155" y="13578"/>
                </a:lnTo>
                <a:lnTo>
                  <a:pt x="17569" y="13578"/>
                </a:lnTo>
                <a:lnTo>
                  <a:pt x="17958" y="13554"/>
                </a:lnTo>
                <a:lnTo>
                  <a:pt x="18348" y="13505"/>
                </a:lnTo>
                <a:lnTo>
                  <a:pt x="18542" y="13456"/>
                </a:lnTo>
                <a:lnTo>
                  <a:pt x="18713" y="13383"/>
                </a:lnTo>
                <a:lnTo>
                  <a:pt x="18786" y="13408"/>
                </a:lnTo>
                <a:lnTo>
                  <a:pt x="18883" y="13408"/>
                </a:lnTo>
                <a:lnTo>
                  <a:pt x="18956" y="13359"/>
                </a:lnTo>
                <a:lnTo>
                  <a:pt x="19029" y="13262"/>
                </a:lnTo>
                <a:lnTo>
                  <a:pt x="19102" y="13164"/>
                </a:lnTo>
                <a:lnTo>
                  <a:pt x="19126" y="13043"/>
                </a:lnTo>
                <a:lnTo>
                  <a:pt x="19175" y="12872"/>
                </a:lnTo>
                <a:lnTo>
                  <a:pt x="19199" y="12532"/>
                </a:lnTo>
                <a:lnTo>
                  <a:pt x="19223" y="12191"/>
                </a:lnTo>
                <a:lnTo>
                  <a:pt x="19199" y="11850"/>
                </a:lnTo>
                <a:lnTo>
                  <a:pt x="19199" y="11412"/>
                </a:lnTo>
                <a:lnTo>
                  <a:pt x="19248" y="9417"/>
                </a:lnTo>
                <a:lnTo>
                  <a:pt x="19272" y="7398"/>
                </a:lnTo>
                <a:lnTo>
                  <a:pt x="19272" y="5548"/>
                </a:lnTo>
                <a:lnTo>
                  <a:pt x="19199" y="3699"/>
                </a:lnTo>
                <a:lnTo>
                  <a:pt x="19150" y="2872"/>
                </a:lnTo>
                <a:lnTo>
                  <a:pt x="19150" y="2020"/>
                </a:lnTo>
                <a:lnTo>
                  <a:pt x="19199" y="1972"/>
                </a:lnTo>
                <a:lnTo>
                  <a:pt x="19223" y="1874"/>
                </a:lnTo>
                <a:lnTo>
                  <a:pt x="19223" y="1777"/>
                </a:lnTo>
                <a:lnTo>
                  <a:pt x="19199" y="1753"/>
                </a:lnTo>
                <a:lnTo>
                  <a:pt x="19150" y="1728"/>
                </a:lnTo>
                <a:lnTo>
                  <a:pt x="19199" y="1193"/>
                </a:lnTo>
                <a:lnTo>
                  <a:pt x="19199" y="925"/>
                </a:lnTo>
                <a:lnTo>
                  <a:pt x="19199" y="658"/>
                </a:lnTo>
                <a:lnTo>
                  <a:pt x="19248" y="560"/>
                </a:lnTo>
                <a:lnTo>
                  <a:pt x="19272" y="487"/>
                </a:lnTo>
                <a:lnTo>
                  <a:pt x="19248" y="390"/>
                </a:lnTo>
                <a:lnTo>
                  <a:pt x="19199" y="317"/>
                </a:lnTo>
                <a:lnTo>
                  <a:pt x="19126" y="244"/>
                </a:lnTo>
                <a:lnTo>
                  <a:pt x="19053" y="195"/>
                </a:lnTo>
                <a:lnTo>
                  <a:pt x="18956" y="195"/>
                </a:lnTo>
                <a:lnTo>
                  <a:pt x="18834" y="220"/>
                </a:lnTo>
                <a:lnTo>
                  <a:pt x="18688" y="268"/>
                </a:lnTo>
                <a:lnTo>
                  <a:pt x="18542" y="293"/>
                </a:lnTo>
                <a:lnTo>
                  <a:pt x="18348" y="293"/>
                </a:lnTo>
                <a:lnTo>
                  <a:pt x="18177" y="268"/>
                </a:lnTo>
                <a:lnTo>
                  <a:pt x="17496" y="195"/>
                </a:lnTo>
                <a:lnTo>
                  <a:pt x="17009" y="171"/>
                </a:lnTo>
                <a:lnTo>
                  <a:pt x="16547" y="147"/>
                </a:lnTo>
                <a:lnTo>
                  <a:pt x="16085" y="171"/>
                </a:lnTo>
                <a:lnTo>
                  <a:pt x="15598" y="171"/>
                </a:lnTo>
                <a:lnTo>
                  <a:pt x="14211" y="244"/>
                </a:lnTo>
                <a:lnTo>
                  <a:pt x="12824" y="268"/>
                </a:lnTo>
                <a:lnTo>
                  <a:pt x="11437" y="244"/>
                </a:lnTo>
                <a:lnTo>
                  <a:pt x="10050" y="171"/>
                </a:lnTo>
                <a:lnTo>
                  <a:pt x="7252" y="49"/>
                </a:lnTo>
                <a:lnTo>
                  <a:pt x="584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2" name="Google Shape;802;p41"/>
          <p:cNvSpPr/>
          <p:nvPr/>
        </p:nvSpPr>
        <p:spPr>
          <a:xfrm>
            <a:off x="1686307" y="1892009"/>
            <a:ext cx="349145" cy="338046"/>
          </a:xfrm>
          <a:custGeom>
            <a:rect b="b" l="l" r="r" t="t"/>
            <a:pathLst>
              <a:path extrusionOk="0" h="18518" w="19126">
                <a:moveTo>
                  <a:pt x="10098" y="2409"/>
                </a:moveTo>
                <a:lnTo>
                  <a:pt x="10512" y="2701"/>
                </a:lnTo>
                <a:lnTo>
                  <a:pt x="10074" y="2969"/>
                </a:lnTo>
                <a:lnTo>
                  <a:pt x="9636" y="3285"/>
                </a:lnTo>
                <a:lnTo>
                  <a:pt x="9198" y="3602"/>
                </a:lnTo>
                <a:lnTo>
                  <a:pt x="8760" y="3918"/>
                </a:lnTo>
                <a:lnTo>
                  <a:pt x="8517" y="4040"/>
                </a:lnTo>
                <a:lnTo>
                  <a:pt x="8249" y="4234"/>
                </a:lnTo>
                <a:lnTo>
                  <a:pt x="7981" y="4429"/>
                </a:lnTo>
                <a:lnTo>
                  <a:pt x="7884" y="4551"/>
                </a:lnTo>
                <a:lnTo>
                  <a:pt x="7811" y="4672"/>
                </a:lnTo>
                <a:lnTo>
                  <a:pt x="7349" y="4672"/>
                </a:lnTo>
                <a:lnTo>
                  <a:pt x="6814" y="4697"/>
                </a:lnTo>
                <a:lnTo>
                  <a:pt x="7081" y="4526"/>
                </a:lnTo>
                <a:lnTo>
                  <a:pt x="7641" y="4161"/>
                </a:lnTo>
                <a:lnTo>
                  <a:pt x="8200" y="3796"/>
                </a:lnTo>
                <a:lnTo>
                  <a:pt x="8784" y="3480"/>
                </a:lnTo>
                <a:lnTo>
                  <a:pt x="9320" y="3115"/>
                </a:lnTo>
                <a:lnTo>
                  <a:pt x="9539" y="2969"/>
                </a:lnTo>
                <a:lnTo>
                  <a:pt x="9758" y="2823"/>
                </a:lnTo>
                <a:lnTo>
                  <a:pt x="9952" y="2628"/>
                </a:lnTo>
                <a:lnTo>
                  <a:pt x="10025" y="2531"/>
                </a:lnTo>
                <a:lnTo>
                  <a:pt x="10074" y="2409"/>
                </a:lnTo>
                <a:close/>
                <a:moveTo>
                  <a:pt x="10804" y="2847"/>
                </a:moveTo>
                <a:lnTo>
                  <a:pt x="11193" y="3115"/>
                </a:lnTo>
                <a:lnTo>
                  <a:pt x="10974" y="3237"/>
                </a:lnTo>
                <a:lnTo>
                  <a:pt x="10755" y="3407"/>
                </a:lnTo>
                <a:lnTo>
                  <a:pt x="10561" y="3577"/>
                </a:lnTo>
                <a:lnTo>
                  <a:pt x="10366" y="3723"/>
                </a:lnTo>
                <a:lnTo>
                  <a:pt x="9709" y="4161"/>
                </a:lnTo>
                <a:lnTo>
                  <a:pt x="9368" y="4429"/>
                </a:lnTo>
                <a:lnTo>
                  <a:pt x="9222" y="4551"/>
                </a:lnTo>
                <a:lnTo>
                  <a:pt x="9101" y="4721"/>
                </a:lnTo>
                <a:lnTo>
                  <a:pt x="8176" y="4672"/>
                </a:lnTo>
                <a:lnTo>
                  <a:pt x="8322" y="4551"/>
                </a:lnTo>
                <a:lnTo>
                  <a:pt x="8663" y="4332"/>
                </a:lnTo>
                <a:lnTo>
                  <a:pt x="9028" y="4113"/>
                </a:lnTo>
                <a:lnTo>
                  <a:pt x="9466" y="3821"/>
                </a:lnTo>
                <a:lnTo>
                  <a:pt x="9879" y="3529"/>
                </a:lnTo>
                <a:lnTo>
                  <a:pt x="10317" y="3212"/>
                </a:lnTo>
                <a:lnTo>
                  <a:pt x="10731" y="2920"/>
                </a:lnTo>
                <a:lnTo>
                  <a:pt x="10804" y="2847"/>
                </a:lnTo>
                <a:close/>
                <a:moveTo>
                  <a:pt x="9490" y="1850"/>
                </a:moveTo>
                <a:lnTo>
                  <a:pt x="9685" y="2069"/>
                </a:lnTo>
                <a:lnTo>
                  <a:pt x="9904" y="2263"/>
                </a:lnTo>
                <a:lnTo>
                  <a:pt x="9709" y="2385"/>
                </a:lnTo>
                <a:lnTo>
                  <a:pt x="9514" y="2507"/>
                </a:lnTo>
                <a:lnTo>
                  <a:pt x="9149" y="2799"/>
                </a:lnTo>
                <a:lnTo>
                  <a:pt x="8590" y="3164"/>
                </a:lnTo>
                <a:lnTo>
                  <a:pt x="8006" y="3480"/>
                </a:lnTo>
                <a:lnTo>
                  <a:pt x="7519" y="3796"/>
                </a:lnTo>
                <a:lnTo>
                  <a:pt x="7033" y="4113"/>
                </a:lnTo>
                <a:lnTo>
                  <a:pt x="6595" y="4405"/>
                </a:lnTo>
                <a:lnTo>
                  <a:pt x="6400" y="4551"/>
                </a:lnTo>
                <a:lnTo>
                  <a:pt x="6205" y="4745"/>
                </a:lnTo>
                <a:lnTo>
                  <a:pt x="5792" y="4770"/>
                </a:lnTo>
                <a:lnTo>
                  <a:pt x="6059" y="4551"/>
                </a:lnTo>
                <a:lnTo>
                  <a:pt x="6327" y="4307"/>
                </a:lnTo>
                <a:lnTo>
                  <a:pt x="6838" y="3845"/>
                </a:lnTo>
                <a:lnTo>
                  <a:pt x="7495" y="3334"/>
                </a:lnTo>
                <a:lnTo>
                  <a:pt x="7811" y="3091"/>
                </a:lnTo>
                <a:lnTo>
                  <a:pt x="8152" y="2847"/>
                </a:lnTo>
                <a:lnTo>
                  <a:pt x="8492" y="2604"/>
                </a:lnTo>
                <a:lnTo>
                  <a:pt x="8809" y="2336"/>
                </a:lnTo>
                <a:lnTo>
                  <a:pt x="9149" y="2069"/>
                </a:lnTo>
                <a:lnTo>
                  <a:pt x="9490" y="1850"/>
                </a:lnTo>
                <a:close/>
                <a:moveTo>
                  <a:pt x="12775" y="4307"/>
                </a:moveTo>
                <a:lnTo>
                  <a:pt x="13359" y="4697"/>
                </a:lnTo>
                <a:lnTo>
                  <a:pt x="13116" y="4697"/>
                </a:lnTo>
                <a:lnTo>
                  <a:pt x="12045" y="4794"/>
                </a:lnTo>
                <a:lnTo>
                  <a:pt x="12410" y="4551"/>
                </a:lnTo>
                <a:lnTo>
                  <a:pt x="12580" y="4429"/>
                </a:lnTo>
                <a:lnTo>
                  <a:pt x="12775" y="4307"/>
                </a:lnTo>
                <a:close/>
                <a:moveTo>
                  <a:pt x="11510" y="3358"/>
                </a:moveTo>
                <a:lnTo>
                  <a:pt x="11923" y="3699"/>
                </a:lnTo>
                <a:lnTo>
                  <a:pt x="11826" y="3699"/>
                </a:lnTo>
                <a:lnTo>
                  <a:pt x="11729" y="3723"/>
                </a:lnTo>
                <a:lnTo>
                  <a:pt x="11558" y="3845"/>
                </a:lnTo>
                <a:lnTo>
                  <a:pt x="11388" y="3967"/>
                </a:lnTo>
                <a:lnTo>
                  <a:pt x="11242" y="4113"/>
                </a:lnTo>
                <a:lnTo>
                  <a:pt x="10877" y="4453"/>
                </a:lnTo>
                <a:lnTo>
                  <a:pt x="10682" y="4624"/>
                </a:lnTo>
                <a:lnTo>
                  <a:pt x="10536" y="4818"/>
                </a:lnTo>
                <a:lnTo>
                  <a:pt x="9587" y="4745"/>
                </a:lnTo>
                <a:lnTo>
                  <a:pt x="9831" y="4575"/>
                </a:lnTo>
                <a:lnTo>
                  <a:pt x="10074" y="4380"/>
                </a:lnTo>
                <a:lnTo>
                  <a:pt x="10317" y="4210"/>
                </a:lnTo>
                <a:lnTo>
                  <a:pt x="10561" y="4040"/>
                </a:lnTo>
                <a:lnTo>
                  <a:pt x="11047" y="3723"/>
                </a:lnTo>
                <a:lnTo>
                  <a:pt x="11510" y="3358"/>
                </a:lnTo>
                <a:close/>
                <a:moveTo>
                  <a:pt x="12021" y="3772"/>
                </a:moveTo>
                <a:lnTo>
                  <a:pt x="12532" y="4137"/>
                </a:lnTo>
                <a:lnTo>
                  <a:pt x="12313" y="4307"/>
                </a:lnTo>
                <a:lnTo>
                  <a:pt x="12021" y="4551"/>
                </a:lnTo>
                <a:lnTo>
                  <a:pt x="11899" y="4672"/>
                </a:lnTo>
                <a:lnTo>
                  <a:pt x="11777" y="4818"/>
                </a:lnTo>
                <a:lnTo>
                  <a:pt x="11412" y="4843"/>
                </a:lnTo>
                <a:lnTo>
                  <a:pt x="11072" y="4843"/>
                </a:lnTo>
                <a:lnTo>
                  <a:pt x="10828" y="4818"/>
                </a:lnTo>
                <a:lnTo>
                  <a:pt x="11072" y="4648"/>
                </a:lnTo>
                <a:lnTo>
                  <a:pt x="11315" y="4453"/>
                </a:lnTo>
                <a:lnTo>
                  <a:pt x="11534" y="4259"/>
                </a:lnTo>
                <a:lnTo>
                  <a:pt x="11777" y="4064"/>
                </a:lnTo>
                <a:lnTo>
                  <a:pt x="11923" y="3967"/>
                </a:lnTo>
                <a:lnTo>
                  <a:pt x="11996" y="3894"/>
                </a:lnTo>
                <a:lnTo>
                  <a:pt x="12021" y="3821"/>
                </a:lnTo>
                <a:lnTo>
                  <a:pt x="12021" y="3772"/>
                </a:lnTo>
                <a:close/>
                <a:moveTo>
                  <a:pt x="15038" y="6156"/>
                </a:moveTo>
                <a:lnTo>
                  <a:pt x="15281" y="6327"/>
                </a:lnTo>
                <a:lnTo>
                  <a:pt x="15525" y="6473"/>
                </a:lnTo>
                <a:lnTo>
                  <a:pt x="15354" y="6594"/>
                </a:lnTo>
                <a:lnTo>
                  <a:pt x="15184" y="6740"/>
                </a:lnTo>
                <a:lnTo>
                  <a:pt x="15062" y="6862"/>
                </a:lnTo>
                <a:lnTo>
                  <a:pt x="15038" y="6156"/>
                </a:lnTo>
                <a:close/>
                <a:moveTo>
                  <a:pt x="9782" y="511"/>
                </a:moveTo>
                <a:lnTo>
                  <a:pt x="10244" y="925"/>
                </a:lnTo>
                <a:lnTo>
                  <a:pt x="10512" y="1144"/>
                </a:lnTo>
                <a:lnTo>
                  <a:pt x="10804" y="1363"/>
                </a:lnTo>
                <a:lnTo>
                  <a:pt x="11364" y="1777"/>
                </a:lnTo>
                <a:lnTo>
                  <a:pt x="12021" y="2239"/>
                </a:lnTo>
                <a:lnTo>
                  <a:pt x="12629" y="2726"/>
                </a:lnTo>
                <a:lnTo>
                  <a:pt x="13237" y="3237"/>
                </a:lnTo>
                <a:lnTo>
                  <a:pt x="13846" y="3723"/>
                </a:lnTo>
                <a:lnTo>
                  <a:pt x="15111" y="4672"/>
                </a:lnTo>
                <a:lnTo>
                  <a:pt x="15744" y="5135"/>
                </a:lnTo>
                <a:lnTo>
                  <a:pt x="16352" y="5621"/>
                </a:lnTo>
                <a:lnTo>
                  <a:pt x="16838" y="5986"/>
                </a:lnTo>
                <a:lnTo>
                  <a:pt x="17325" y="6302"/>
                </a:lnTo>
                <a:lnTo>
                  <a:pt x="17836" y="6619"/>
                </a:lnTo>
                <a:lnTo>
                  <a:pt x="18347" y="6886"/>
                </a:lnTo>
                <a:lnTo>
                  <a:pt x="18274" y="6959"/>
                </a:lnTo>
                <a:lnTo>
                  <a:pt x="18104" y="7105"/>
                </a:lnTo>
                <a:lnTo>
                  <a:pt x="17909" y="7203"/>
                </a:lnTo>
                <a:lnTo>
                  <a:pt x="17617" y="7373"/>
                </a:lnTo>
                <a:lnTo>
                  <a:pt x="17568" y="7300"/>
                </a:lnTo>
                <a:lnTo>
                  <a:pt x="17520" y="7276"/>
                </a:lnTo>
                <a:lnTo>
                  <a:pt x="17471" y="7251"/>
                </a:lnTo>
                <a:lnTo>
                  <a:pt x="17276" y="7178"/>
                </a:lnTo>
                <a:lnTo>
                  <a:pt x="17106" y="7081"/>
                </a:lnTo>
                <a:lnTo>
                  <a:pt x="16936" y="6959"/>
                </a:lnTo>
                <a:lnTo>
                  <a:pt x="16790" y="6838"/>
                </a:lnTo>
                <a:lnTo>
                  <a:pt x="16473" y="6570"/>
                </a:lnTo>
                <a:lnTo>
                  <a:pt x="16303" y="6473"/>
                </a:lnTo>
                <a:lnTo>
                  <a:pt x="16133" y="6375"/>
                </a:lnTo>
                <a:lnTo>
                  <a:pt x="15865" y="6229"/>
                </a:lnTo>
                <a:lnTo>
                  <a:pt x="15598" y="6059"/>
                </a:lnTo>
                <a:lnTo>
                  <a:pt x="15306" y="5889"/>
                </a:lnTo>
                <a:lnTo>
                  <a:pt x="15160" y="5816"/>
                </a:lnTo>
                <a:lnTo>
                  <a:pt x="15038" y="5767"/>
                </a:lnTo>
                <a:lnTo>
                  <a:pt x="15014" y="5426"/>
                </a:lnTo>
                <a:lnTo>
                  <a:pt x="14989" y="5256"/>
                </a:lnTo>
                <a:lnTo>
                  <a:pt x="14916" y="5110"/>
                </a:lnTo>
                <a:lnTo>
                  <a:pt x="14916" y="5037"/>
                </a:lnTo>
                <a:lnTo>
                  <a:pt x="14892" y="4964"/>
                </a:lnTo>
                <a:lnTo>
                  <a:pt x="14868" y="4916"/>
                </a:lnTo>
                <a:lnTo>
                  <a:pt x="14795" y="4867"/>
                </a:lnTo>
                <a:lnTo>
                  <a:pt x="14624" y="4770"/>
                </a:lnTo>
                <a:lnTo>
                  <a:pt x="14430" y="4721"/>
                </a:lnTo>
                <a:lnTo>
                  <a:pt x="14235" y="4697"/>
                </a:lnTo>
                <a:lnTo>
                  <a:pt x="14040" y="4672"/>
                </a:lnTo>
                <a:lnTo>
                  <a:pt x="12751" y="3796"/>
                </a:lnTo>
                <a:lnTo>
                  <a:pt x="12118" y="3334"/>
                </a:lnTo>
                <a:lnTo>
                  <a:pt x="11485" y="2872"/>
                </a:lnTo>
                <a:lnTo>
                  <a:pt x="11242" y="2701"/>
                </a:lnTo>
                <a:lnTo>
                  <a:pt x="10974" y="2531"/>
                </a:lnTo>
                <a:lnTo>
                  <a:pt x="10463" y="2239"/>
                </a:lnTo>
                <a:lnTo>
                  <a:pt x="10269" y="2093"/>
                </a:lnTo>
                <a:lnTo>
                  <a:pt x="10098" y="1947"/>
                </a:lnTo>
                <a:lnTo>
                  <a:pt x="9928" y="1801"/>
                </a:lnTo>
                <a:lnTo>
                  <a:pt x="9758" y="1655"/>
                </a:lnTo>
                <a:lnTo>
                  <a:pt x="9733" y="1558"/>
                </a:lnTo>
                <a:lnTo>
                  <a:pt x="9685" y="1485"/>
                </a:lnTo>
                <a:lnTo>
                  <a:pt x="9587" y="1436"/>
                </a:lnTo>
                <a:lnTo>
                  <a:pt x="9539" y="1436"/>
                </a:lnTo>
                <a:lnTo>
                  <a:pt x="9466" y="1460"/>
                </a:lnTo>
                <a:lnTo>
                  <a:pt x="9271" y="1558"/>
                </a:lnTo>
                <a:lnTo>
                  <a:pt x="9101" y="1655"/>
                </a:lnTo>
                <a:lnTo>
                  <a:pt x="8784" y="1923"/>
                </a:lnTo>
                <a:lnTo>
                  <a:pt x="8444" y="2190"/>
                </a:lnTo>
                <a:lnTo>
                  <a:pt x="8127" y="2434"/>
                </a:lnTo>
                <a:lnTo>
                  <a:pt x="7738" y="2677"/>
                </a:lnTo>
                <a:lnTo>
                  <a:pt x="7373" y="2969"/>
                </a:lnTo>
                <a:lnTo>
                  <a:pt x="6668" y="3529"/>
                </a:lnTo>
                <a:lnTo>
                  <a:pt x="5913" y="4137"/>
                </a:lnTo>
                <a:lnTo>
                  <a:pt x="5524" y="4453"/>
                </a:lnTo>
                <a:lnTo>
                  <a:pt x="5183" y="4794"/>
                </a:lnTo>
                <a:lnTo>
                  <a:pt x="5183" y="4818"/>
                </a:lnTo>
                <a:lnTo>
                  <a:pt x="4624" y="4867"/>
                </a:lnTo>
                <a:lnTo>
                  <a:pt x="4234" y="4891"/>
                </a:lnTo>
                <a:lnTo>
                  <a:pt x="4015" y="4940"/>
                </a:lnTo>
                <a:lnTo>
                  <a:pt x="3942" y="4989"/>
                </a:lnTo>
                <a:lnTo>
                  <a:pt x="3869" y="5062"/>
                </a:lnTo>
                <a:lnTo>
                  <a:pt x="3796" y="5037"/>
                </a:lnTo>
                <a:lnTo>
                  <a:pt x="3723" y="5062"/>
                </a:lnTo>
                <a:lnTo>
                  <a:pt x="3675" y="5110"/>
                </a:lnTo>
                <a:lnTo>
                  <a:pt x="3650" y="5183"/>
                </a:lnTo>
                <a:lnTo>
                  <a:pt x="3602" y="5402"/>
                </a:lnTo>
                <a:lnTo>
                  <a:pt x="3602" y="5621"/>
                </a:lnTo>
                <a:lnTo>
                  <a:pt x="3480" y="5645"/>
                </a:lnTo>
                <a:lnTo>
                  <a:pt x="3358" y="5694"/>
                </a:lnTo>
                <a:lnTo>
                  <a:pt x="3237" y="5767"/>
                </a:lnTo>
                <a:lnTo>
                  <a:pt x="3115" y="5864"/>
                </a:lnTo>
                <a:lnTo>
                  <a:pt x="2920" y="6035"/>
                </a:lnTo>
                <a:lnTo>
                  <a:pt x="2726" y="6229"/>
                </a:lnTo>
                <a:lnTo>
                  <a:pt x="2166" y="6765"/>
                </a:lnTo>
                <a:lnTo>
                  <a:pt x="1874" y="7008"/>
                </a:lnTo>
                <a:lnTo>
                  <a:pt x="1582" y="7227"/>
                </a:lnTo>
                <a:lnTo>
                  <a:pt x="1509" y="7300"/>
                </a:lnTo>
                <a:lnTo>
                  <a:pt x="1241" y="7203"/>
                </a:lnTo>
                <a:lnTo>
                  <a:pt x="998" y="7130"/>
                </a:lnTo>
                <a:lnTo>
                  <a:pt x="779" y="7008"/>
                </a:lnTo>
                <a:lnTo>
                  <a:pt x="584" y="6838"/>
                </a:lnTo>
                <a:lnTo>
                  <a:pt x="901" y="6667"/>
                </a:lnTo>
                <a:lnTo>
                  <a:pt x="1217" y="6473"/>
                </a:lnTo>
                <a:lnTo>
                  <a:pt x="1825" y="6035"/>
                </a:lnTo>
                <a:lnTo>
                  <a:pt x="3018" y="5135"/>
                </a:lnTo>
                <a:lnTo>
                  <a:pt x="4307" y="4161"/>
                </a:lnTo>
                <a:lnTo>
                  <a:pt x="5646" y="3164"/>
                </a:lnTo>
                <a:lnTo>
                  <a:pt x="6814" y="2361"/>
                </a:lnTo>
                <a:lnTo>
                  <a:pt x="7981" y="1558"/>
                </a:lnTo>
                <a:lnTo>
                  <a:pt x="8395" y="1266"/>
                </a:lnTo>
                <a:lnTo>
                  <a:pt x="8833" y="949"/>
                </a:lnTo>
                <a:lnTo>
                  <a:pt x="9076" y="828"/>
                </a:lnTo>
                <a:lnTo>
                  <a:pt x="9295" y="706"/>
                </a:lnTo>
                <a:lnTo>
                  <a:pt x="9539" y="584"/>
                </a:lnTo>
                <a:lnTo>
                  <a:pt x="9782" y="511"/>
                </a:lnTo>
                <a:close/>
                <a:moveTo>
                  <a:pt x="3577" y="6132"/>
                </a:moveTo>
                <a:lnTo>
                  <a:pt x="3577" y="6497"/>
                </a:lnTo>
                <a:lnTo>
                  <a:pt x="3383" y="6643"/>
                </a:lnTo>
                <a:lnTo>
                  <a:pt x="3188" y="6813"/>
                </a:lnTo>
                <a:lnTo>
                  <a:pt x="2847" y="7130"/>
                </a:lnTo>
                <a:lnTo>
                  <a:pt x="2531" y="7397"/>
                </a:lnTo>
                <a:lnTo>
                  <a:pt x="2385" y="7543"/>
                </a:lnTo>
                <a:lnTo>
                  <a:pt x="2263" y="7714"/>
                </a:lnTo>
                <a:lnTo>
                  <a:pt x="1971" y="7519"/>
                </a:lnTo>
                <a:lnTo>
                  <a:pt x="2190" y="7373"/>
                </a:lnTo>
                <a:lnTo>
                  <a:pt x="2409" y="7178"/>
                </a:lnTo>
                <a:lnTo>
                  <a:pt x="2823" y="6813"/>
                </a:lnTo>
                <a:lnTo>
                  <a:pt x="3334" y="6327"/>
                </a:lnTo>
                <a:lnTo>
                  <a:pt x="3456" y="6229"/>
                </a:lnTo>
                <a:lnTo>
                  <a:pt x="3577" y="6132"/>
                </a:lnTo>
                <a:close/>
                <a:moveTo>
                  <a:pt x="7738" y="7008"/>
                </a:moveTo>
                <a:lnTo>
                  <a:pt x="7690" y="7032"/>
                </a:lnTo>
                <a:lnTo>
                  <a:pt x="7641" y="7057"/>
                </a:lnTo>
                <a:lnTo>
                  <a:pt x="7422" y="7251"/>
                </a:lnTo>
                <a:lnTo>
                  <a:pt x="7203" y="7397"/>
                </a:lnTo>
                <a:lnTo>
                  <a:pt x="7081" y="7446"/>
                </a:lnTo>
                <a:lnTo>
                  <a:pt x="6935" y="7495"/>
                </a:lnTo>
                <a:lnTo>
                  <a:pt x="6814" y="7519"/>
                </a:lnTo>
                <a:lnTo>
                  <a:pt x="6668" y="7519"/>
                </a:lnTo>
                <a:lnTo>
                  <a:pt x="6765" y="7130"/>
                </a:lnTo>
                <a:lnTo>
                  <a:pt x="6765" y="7105"/>
                </a:lnTo>
                <a:lnTo>
                  <a:pt x="6716" y="7105"/>
                </a:lnTo>
                <a:lnTo>
                  <a:pt x="6595" y="7178"/>
                </a:lnTo>
                <a:lnTo>
                  <a:pt x="6522" y="7300"/>
                </a:lnTo>
                <a:lnTo>
                  <a:pt x="6449" y="7422"/>
                </a:lnTo>
                <a:lnTo>
                  <a:pt x="6376" y="7543"/>
                </a:lnTo>
                <a:lnTo>
                  <a:pt x="6351" y="7616"/>
                </a:lnTo>
                <a:lnTo>
                  <a:pt x="6376" y="7665"/>
                </a:lnTo>
                <a:lnTo>
                  <a:pt x="6400" y="7714"/>
                </a:lnTo>
                <a:lnTo>
                  <a:pt x="6449" y="7738"/>
                </a:lnTo>
                <a:lnTo>
                  <a:pt x="6619" y="7787"/>
                </a:lnTo>
                <a:lnTo>
                  <a:pt x="6765" y="7811"/>
                </a:lnTo>
                <a:lnTo>
                  <a:pt x="6935" y="7811"/>
                </a:lnTo>
                <a:lnTo>
                  <a:pt x="7081" y="7762"/>
                </a:lnTo>
                <a:lnTo>
                  <a:pt x="7227" y="7714"/>
                </a:lnTo>
                <a:lnTo>
                  <a:pt x="7373" y="7641"/>
                </a:lnTo>
                <a:lnTo>
                  <a:pt x="7641" y="7495"/>
                </a:lnTo>
                <a:lnTo>
                  <a:pt x="7690" y="7568"/>
                </a:lnTo>
                <a:lnTo>
                  <a:pt x="7738" y="7641"/>
                </a:lnTo>
                <a:lnTo>
                  <a:pt x="7811" y="7714"/>
                </a:lnTo>
                <a:lnTo>
                  <a:pt x="7908" y="7738"/>
                </a:lnTo>
                <a:lnTo>
                  <a:pt x="8006" y="7787"/>
                </a:lnTo>
                <a:lnTo>
                  <a:pt x="8371" y="7787"/>
                </a:lnTo>
                <a:lnTo>
                  <a:pt x="8517" y="7762"/>
                </a:lnTo>
                <a:lnTo>
                  <a:pt x="8687" y="7714"/>
                </a:lnTo>
                <a:lnTo>
                  <a:pt x="8760" y="7689"/>
                </a:lnTo>
                <a:lnTo>
                  <a:pt x="8809" y="7689"/>
                </a:lnTo>
                <a:lnTo>
                  <a:pt x="8979" y="7714"/>
                </a:lnTo>
                <a:lnTo>
                  <a:pt x="9125" y="7714"/>
                </a:lnTo>
                <a:lnTo>
                  <a:pt x="9247" y="7665"/>
                </a:lnTo>
                <a:lnTo>
                  <a:pt x="9393" y="7592"/>
                </a:lnTo>
                <a:lnTo>
                  <a:pt x="9514" y="7495"/>
                </a:lnTo>
                <a:lnTo>
                  <a:pt x="9563" y="7568"/>
                </a:lnTo>
                <a:lnTo>
                  <a:pt x="9612" y="7616"/>
                </a:lnTo>
                <a:lnTo>
                  <a:pt x="9709" y="7665"/>
                </a:lnTo>
                <a:lnTo>
                  <a:pt x="9782" y="7689"/>
                </a:lnTo>
                <a:lnTo>
                  <a:pt x="9879" y="7689"/>
                </a:lnTo>
                <a:lnTo>
                  <a:pt x="9977" y="7665"/>
                </a:lnTo>
                <a:lnTo>
                  <a:pt x="10171" y="7592"/>
                </a:lnTo>
                <a:lnTo>
                  <a:pt x="10317" y="7592"/>
                </a:lnTo>
                <a:lnTo>
                  <a:pt x="10512" y="7665"/>
                </a:lnTo>
                <a:lnTo>
                  <a:pt x="10755" y="7714"/>
                </a:lnTo>
                <a:lnTo>
                  <a:pt x="11023" y="7738"/>
                </a:lnTo>
                <a:lnTo>
                  <a:pt x="11315" y="7762"/>
                </a:lnTo>
                <a:lnTo>
                  <a:pt x="11875" y="7762"/>
                </a:lnTo>
                <a:lnTo>
                  <a:pt x="12167" y="7714"/>
                </a:lnTo>
                <a:lnTo>
                  <a:pt x="12434" y="7665"/>
                </a:lnTo>
                <a:lnTo>
                  <a:pt x="12678" y="7592"/>
                </a:lnTo>
                <a:lnTo>
                  <a:pt x="12751" y="7543"/>
                </a:lnTo>
                <a:lnTo>
                  <a:pt x="12775" y="7495"/>
                </a:lnTo>
                <a:lnTo>
                  <a:pt x="12799" y="7446"/>
                </a:lnTo>
                <a:lnTo>
                  <a:pt x="12799" y="7373"/>
                </a:lnTo>
                <a:lnTo>
                  <a:pt x="12751" y="7324"/>
                </a:lnTo>
                <a:lnTo>
                  <a:pt x="12726" y="7276"/>
                </a:lnTo>
                <a:lnTo>
                  <a:pt x="12653" y="7251"/>
                </a:lnTo>
                <a:lnTo>
                  <a:pt x="12580" y="7251"/>
                </a:lnTo>
                <a:lnTo>
                  <a:pt x="12021" y="7373"/>
                </a:lnTo>
                <a:lnTo>
                  <a:pt x="11729" y="7397"/>
                </a:lnTo>
                <a:lnTo>
                  <a:pt x="11412" y="7446"/>
                </a:lnTo>
                <a:lnTo>
                  <a:pt x="11120" y="7446"/>
                </a:lnTo>
                <a:lnTo>
                  <a:pt x="10828" y="7422"/>
                </a:lnTo>
                <a:lnTo>
                  <a:pt x="10536" y="7349"/>
                </a:lnTo>
                <a:lnTo>
                  <a:pt x="10415" y="7300"/>
                </a:lnTo>
                <a:lnTo>
                  <a:pt x="10269" y="7227"/>
                </a:lnTo>
                <a:lnTo>
                  <a:pt x="10196" y="7203"/>
                </a:lnTo>
                <a:lnTo>
                  <a:pt x="10123" y="7227"/>
                </a:lnTo>
                <a:lnTo>
                  <a:pt x="10025" y="7300"/>
                </a:lnTo>
                <a:lnTo>
                  <a:pt x="9977" y="7324"/>
                </a:lnTo>
                <a:lnTo>
                  <a:pt x="9928" y="7300"/>
                </a:lnTo>
                <a:lnTo>
                  <a:pt x="9831" y="7251"/>
                </a:lnTo>
                <a:lnTo>
                  <a:pt x="9733" y="7130"/>
                </a:lnTo>
                <a:lnTo>
                  <a:pt x="9685" y="7057"/>
                </a:lnTo>
                <a:lnTo>
                  <a:pt x="9612" y="7008"/>
                </a:lnTo>
                <a:lnTo>
                  <a:pt x="9514" y="7008"/>
                </a:lnTo>
                <a:lnTo>
                  <a:pt x="9490" y="7032"/>
                </a:lnTo>
                <a:lnTo>
                  <a:pt x="9441" y="7057"/>
                </a:lnTo>
                <a:lnTo>
                  <a:pt x="9344" y="7203"/>
                </a:lnTo>
                <a:lnTo>
                  <a:pt x="9198" y="7324"/>
                </a:lnTo>
                <a:lnTo>
                  <a:pt x="9125" y="7349"/>
                </a:lnTo>
                <a:lnTo>
                  <a:pt x="9052" y="7373"/>
                </a:lnTo>
                <a:lnTo>
                  <a:pt x="8955" y="7373"/>
                </a:lnTo>
                <a:lnTo>
                  <a:pt x="8857" y="7324"/>
                </a:lnTo>
                <a:lnTo>
                  <a:pt x="8784" y="7300"/>
                </a:lnTo>
                <a:lnTo>
                  <a:pt x="8711" y="7324"/>
                </a:lnTo>
                <a:lnTo>
                  <a:pt x="8517" y="7422"/>
                </a:lnTo>
                <a:lnTo>
                  <a:pt x="8371" y="7446"/>
                </a:lnTo>
                <a:lnTo>
                  <a:pt x="8225" y="7470"/>
                </a:lnTo>
                <a:lnTo>
                  <a:pt x="8103" y="7470"/>
                </a:lnTo>
                <a:lnTo>
                  <a:pt x="8006" y="7446"/>
                </a:lnTo>
                <a:lnTo>
                  <a:pt x="7957" y="7397"/>
                </a:lnTo>
                <a:lnTo>
                  <a:pt x="7933" y="7349"/>
                </a:lnTo>
                <a:lnTo>
                  <a:pt x="7908" y="7300"/>
                </a:lnTo>
                <a:lnTo>
                  <a:pt x="7908" y="7227"/>
                </a:lnTo>
                <a:lnTo>
                  <a:pt x="7933" y="7154"/>
                </a:lnTo>
                <a:lnTo>
                  <a:pt x="7908" y="7105"/>
                </a:lnTo>
                <a:lnTo>
                  <a:pt x="7884" y="7081"/>
                </a:lnTo>
                <a:lnTo>
                  <a:pt x="7835" y="7032"/>
                </a:lnTo>
                <a:lnTo>
                  <a:pt x="7787" y="7032"/>
                </a:lnTo>
                <a:lnTo>
                  <a:pt x="7738" y="7008"/>
                </a:lnTo>
                <a:close/>
                <a:moveTo>
                  <a:pt x="15841" y="6667"/>
                </a:moveTo>
                <a:lnTo>
                  <a:pt x="16108" y="6765"/>
                </a:lnTo>
                <a:lnTo>
                  <a:pt x="16206" y="6813"/>
                </a:lnTo>
                <a:lnTo>
                  <a:pt x="16279" y="6886"/>
                </a:lnTo>
                <a:lnTo>
                  <a:pt x="15914" y="7178"/>
                </a:lnTo>
                <a:lnTo>
                  <a:pt x="15549" y="7495"/>
                </a:lnTo>
                <a:lnTo>
                  <a:pt x="15306" y="7714"/>
                </a:lnTo>
                <a:lnTo>
                  <a:pt x="15184" y="7860"/>
                </a:lnTo>
                <a:lnTo>
                  <a:pt x="15087" y="8006"/>
                </a:lnTo>
                <a:lnTo>
                  <a:pt x="15087" y="7227"/>
                </a:lnTo>
                <a:lnTo>
                  <a:pt x="15208" y="7154"/>
                </a:lnTo>
                <a:lnTo>
                  <a:pt x="15306" y="7057"/>
                </a:lnTo>
                <a:lnTo>
                  <a:pt x="15525" y="6862"/>
                </a:lnTo>
                <a:lnTo>
                  <a:pt x="15646" y="6789"/>
                </a:lnTo>
                <a:lnTo>
                  <a:pt x="15792" y="6716"/>
                </a:lnTo>
                <a:lnTo>
                  <a:pt x="15841" y="6667"/>
                </a:lnTo>
                <a:close/>
                <a:moveTo>
                  <a:pt x="3577" y="6959"/>
                </a:moveTo>
                <a:lnTo>
                  <a:pt x="3577" y="7349"/>
                </a:lnTo>
                <a:lnTo>
                  <a:pt x="3456" y="7397"/>
                </a:lnTo>
                <a:lnTo>
                  <a:pt x="3358" y="7495"/>
                </a:lnTo>
                <a:lnTo>
                  <a:pt x="3188" y="7689"/>
                </a:lnTo>
                <a:lnTo>
                  <a:pt x="2993" y="7908"/>
                </a:lnTo>
                <a:lnTo>
                  <a:pt x="2799" y="8127"/>
                </a:lnTo>
                <a:lnTo>
                  <a:pt x="2507" y="7884"/>
                </a:lnTo>
                <a:lnTo>
                  <a:pt x="2458" y="7860"/>
                </a:lnTo>
                <a:lnTo>
                  <a:pt x="2726" y="7641"/>
                </a:lnTo>
                <a:lnTo>
                  <a:pt x="2969" y="7446"/>
                </a:lnTo>
                <a:lnTo>
                  <a:pt x="3577" y="6959"/>
                </a:lnTo>
                <a:close/>
                <a:moveTo>
                  <a:pt x="3577" y="7762"/>
                </a:moveTo>
                <a:lnTo>
                  <a:pt x="3577" y="8176"/>
                </a:lnTo>
                <a:lnTo>
                  <a:pt x="3626" y="8590"/>
                </a:lnTo>
                <a:lnTo>
                  <a:pt x="3650" y="8930"/>
                </a:lnTo>
                <a:lnTo>
                  <a:pt x="2969" y="8273"/>
                </a:lnTo>
                <a:lnTo>
                  <a:pt x="3164" y="8127"/>
                </a:lnTo>
                <a:lnTo>
                  <a:pt x="3358" y="7957"/>
                </a:lnTo>
                <a:lnTo>
                  <a:pt x="3577" y="7762"/>
                </a:lnTo>
                <a:close/>
                <a:moveTo>
                  <a:pt x="16522" y="7154"/>
                </a:moveTo>
                <a:lnTo>
                  <a:pt x="16595" y="7203"/>
                </a:lnTo>
                <a:lnTo>
                  <a:pt x="16717" y="7324"/>
                </a:lnTo>
                <a:lnTo>
                  <a:pt x="16863" y="7446"/>
                </a:lnTo>
                <a:lnTo>
                  <a:pt x="17033" y="7543"/>
                </a:lnTo>
                <a:lnTo>
                  <a:pt x="17203" y="7616"/>
                </a:lnTo>
                <a:lnTo>
                  <a:pt x="17057" y="7689"/>
                </a:lnTo>
                <a:lnTo>
                  <a:pt x="16546" y="8030"/>
                </a:lnTo>
                <a:lnTo>
                  <a:pt x="16035" y="8395"/>
                </a:lnTo>
                <a:lnTo>
                  <a:pt x="15573" y="8784"/>
                </a:lnTo>
                <a:lnTo>
                  <a:pt x="15111" y="9198"/>
                </a:lnTo>
                <a:lnTo>
                  <a:pt x="15087" y="8127"/>
                </a:lnTo>
                <a:lnTo>
                  <a:pt x="15257" y="8079"/>
                </a:lnTo>
                <a:lnTo>
                  <a:pt x="15427" y="8006"/>
                </a:lnTo>
                <a:lnTo>
                  <a:pt x="15573" y="7908"/>
                </a:lnTo>
                <a:lnTo>
                  <a:pt x="15719" y="7787"/>
                </a:lnTo>
                <a:lnTo>
                  <a:pt x="16522" y="7154"/>
                </a:lnTo>
                <a:close/>
                <a:moveTo>
                  <a:pt x="6862" y="8395"/>
                </a:moveTo>
                <a:lnTo>
                  <a:pt x="6765" y="8492"/>
                </a:lnTo>
                <a:lnTo>
                  <a:pt x="6668" y="8590"/>
                </a:lnTo>
                <a:lnTo>
                  <a:pt x="6619" y="8736"/>
                </a:lnTo>
                <a:lnTo>
                  <a:pt x="6595" y="8857"/>
                </a:lnTo>
                <a:lnTo>
                  <a:pt x="6595" y="9003"/>
                </a:lnTo>
                <a:lnTo>
                  <a:pt x="6643" y="9125"/>
                </a:lnTo>
                <a:lnTo>
                  <a:pt x="6741" y="9222"/>
                </a:lnTo>
                <a:lnTo>
                  <a:pt x="6862" y="9295"/>
                </a:lnTo>
                <a:lnTo>
                  <a:pt x="7008" y="9320"/>
                </a:lnTo>
                <a:lnTo>
                  <a:pt x="7154" y="9344"/>
                </a:lnTo>
                <a:lnTo>
                  <a:pt x="7300" y="9295"/>
                </a:lnTo>
                <a:lnTo>
                  <a:pt x="7446" y="9247"/>
                </a:lnTo>
                <a:lnTo>
                  <a:pt x="7568" y="9174"/>
                </a:lnTo>
                <a:lnTo>
                  <a:pt x="7714" y="9101"/>
                </a:lnTo>
                <a:lnTo>
                  <a:pt x="7957" y="8906"/>
                </a:lnTo>
                <a:lnTo>
                  <a:pt x="8103" y="9028"/>
                </a:lnTo>
                <a:lnTo>
                  <a:pt x="8273" y="9101"/>
                </a:lnTo>
                <a:lnTo>
                  <a:pt x="8468" y="9149"/>
                </a:lnTo>
                <a:lnTo>
                  <a:pt x="8687" y="9174"/>
                </a:lnTo>
                <a:lnTo>
                  <a:pt x="8906" y="9174"/>
                </a:lnTo>
                <a:lnTo>
                  <a:pt x="9125" y="9125"/>
                </a:lnTo>
                <a:lnTo>
                  <a:pt x="9344" y="9076"/>
                </a:lnTo>
                <a:lnTo>
                  <a:pt x="9539" y="9003"/>
                </a:lnTo>
                <a:lnTo>
                  <a:pt x="9539" y="9076"/>
                </a:lnTo>
                <a:lnTo>
                  <a:pt x="9587" y="9149"/>
                </a:lnTo>
                <a:lnTo>
                  <a:pt x="9636" y="9198"/>
                </a:lnTo>
                <a:lnTo>
                  <a:pt x="9709" y="9198"/>
                </a:lnTo>
                <a:lnTo>
                  <a:pt x="9879" y="9174"/>
                </a:lnTo>
                <a:lnTo>
                  <a:pt x="10050" y="9125"/>
                </a:lnTo>
                <a:lnTo>
                  <a:pt x="10196" y="9052"/>
                </a:lnTo>
                <a:lnTo>
                  <a:pt x="10342" y="8979"/>
                </a:lnTo>
                <a:lnTo>
                  <a:pt x="10415" y="9052"/>
                </a:lnTo>
                <a:lnTo>
                  <a:pt x="10488" y="9125"/>
                </a:lnTo>
                <a:lnTo>
                  <a:pt x="10585" y="9174"/>
                </a:lnTo>
                <a:lnTo>
                  <a:pt x="10780" y="9174"/>
                </a:lnTo>
                <a:lnTo>
                  <a:pt x="10877" y="9149"/>
                </a:lnTo>
                <a:lnTo>
                  <a:pt x="10999" y="9125"/>
                </a:lnTo>
                <a:lnTo>
                  <a:pt x="11096" y="9052"/>
                </a:lnTo>
                <a:lnTo>
                  <a:pt x="11120" y="9125"/>
                </a:lnTo>
                <a:lnTo>
                  <a:pt x="11193" y="9174"/>
                </a:lnTo>
                <a:lnTo>
                  <a:pt x="11266" y="9198"/>
                </a:lnTo>
                <a:lnTo>
                  <a:pt x="11364" y="9174"/>
                </a:lnTo>
                <a:lnTo>
                  <a:pt x="11534" y="9101"/>
                </a:lnTo>
                <a:lnTo>
                  <a:pt x="11704" y="9076"/>
                </a:lnTo>
                <a:lnTo>
                  <a:pt x="11899" y="9076"/>
                </a:lnTo>
                <a:lnTo>
                  <a:pt x="12069" y="9101"/>
                </a:lnTo>
                <a:lnTo>
                  <a:pt x="12459" y="9101"/>
                </a:lnTo>
                <a:lnTo>
                  <a:pt x="12629" y="9052"/>
                </a:lnTo>
                <a:lnTo>
                  <a:pt x="12824" y="8979"/>
                </a:lnTo>
                <a:lnTo>
                  <a:pt x="12872" y="8930"/>
                </a:lnTo>
                <a:lnTo>
                  <a:pt x="12897" y="8882"/>
                </a:lnTo>
                <a:lnTo>
                  <a:pt x="12897" y="8809"/>
                </a:lnTo>
                <a:lnTo>
                  <a:pt x="12872" y="8760"/>
                </a:lnTo>
                <a:lnTo>
                  <a:pt x="12824" y="8711"/>
                </a:lnTo>
                <a:lnTo>
                  <a:pt x="12775" y="8687"/>
                </a:lnTo>
                <a:lnTo>
                  <a:pt x="12702" y="8663"/>
                </a:lnTo>
                <a:lnTo>
                  <a:pt x="12629" y="8687"/>
                </a:lnTo>
                <a:lnTo>
                  <a:pt x="12483" y="8736"/>
                </a:lnTo>
                <a:lnTo>
                  <a:pt x="12337" y="8760"/>
                </a:lnTo>
                <a:lnTo>
                  <a:pt x="11583" y="8760"/>
                </a:lnTo>
                <a:lnTo>
                  <a:pt x="11437" y="8784"/>
                </a:lnTo>
                <a:lnTo>
                  <a:pt x="11437" y="8687"/>
                </a:lnTo>
                <a:lnTo>
                  <a:pt x="11437" y="8638"/>
                </a:lnTo>
                <a:lnTo>
                  <a:pt x="11412" y="8590"/>
                </a:lnTo>
                <a:lnTo>
                  <a:pt x="11339" y="8517"/>
                </a:lnTo>
                <a:lnTo>
                  <a:pt x="11242" y="8517"/>
                </a:lnTo>
                <a:lnTo>
                  <a:pt x="11193" y="8541"/>
                </a:lnTo>
                <a:lnTo>
                  <a:pt x="11145" y="8565"/>
                </a:lnTo>
                <a:lnTo>
                  <a:pt x="11023" y="8711"/>
                </a:lnTo>
                <a:lnTo>
                  <a:pt x="10926" y="8784"/>
                </a:lnTo>
                <a:lnTo>
                  <a:pt x="10853" y="8833"/>
                </a:lnTo>
                <a:lnTo>
                  <a:pt x="10755" y="8857"/>
                </a:lnTo>
                <a:lnTo>
                  <a:pt x="10682" y="8857"/>
                </a:lnTo>
                <a:lnTo>
                  <a:pt x="10609" y="8784"/>
                </a:lnTo>
                <a:lnTo>
                  <a:pt x="10561" y="8638"/>
                </a:lnTo>
                <a:lnTo>
                  <a:pt x="10512" y="8565"/>
                </a:lnTo>
                <a:lnTo>
                  <a:pt x="10439" y="8517"/>
                </a:lnTo>
                <a:lnTo>
                  <a:pt x="10342" y="8517"/>
                </a:lnTo>
                <a:lnTo>
                  <a:pt x="10317" y="8541"/>
                </a:lnTo>
                <a:lnTo>
                  <a:pt x="10269" y="8565"/>
                </a:lnTo>
                <a:lnTo>
                  <a:pt x="10123" y="8711"/>
                </a:lnTo>
                <a:lnTo>
                  <a:pt x="10025" y="8760"/>
                </a:lnTo>
                <a:lnTo>
                  <a:pt x="9928" y="8809"/>
                </a:lnTo>
                <a:lnTo>
                  <a:pt x="9977" y="8638"/>
                </a:lnTo>
                <a:lnTo>
                  <a:pt x="9977" y="8565"/>
                </a:lnTo>
                <a:lnTo>
                  <a:pt x="9952" y="8517"/>
                </a:lnTo>
                <a:lnTo>
                  <a:pt x="9928" y="8468"/>
                </a:lnTo>
                <a:lnTo>
                  <a:pt x="9879" y="8444"/>
                </a:lnTo>
                <a:lnTo>
                  <a:pt x="9806" y="8419"/>
                </a:lnTo>
                <a:lnTo>
                  <a:pt x="9758" y="8419"/>
                </a:lnTo>
                <a:lnTo>
                  <a:pt x="9709" y="8444"/>
                </a:lnTo>
                <a:lnTo>
                  <a:pt x="9660" y="8492"/>
                </a:lnTo>
                <a:lnTo>
                  <a:pt x="9612" y="8565"/>
                </a:lnTo>
                <a:lnTo>
                  <a:pt x="9563" y="8614"/>
                </a:lnTo>
                <a:lnTo>
                  <a:pt x="9368" y="8687"/>
                </a:lnTo>
                <a:lnTo>
                  <a:pt x="9149" y="8760"/>
                </a:lnTo>
                <a:lnTo>
                  <a:pt x="8906" y="8809"/>
                </a:lnTo>
                <a:lnTo>
                  <a:pt x="8638" y="8809"/>
                </a:lnTo>
                <a:lnTo>
                  <a:pt x="8419" y="8784"/>
                </a:lnTo>
                <a:lnTo>
                  <a:pt x="8346" y="8760"/>
                </a:lnTo>
                <a:lnTo>
                  <a:pt x="8273" y="8711"/>
                </a:lnTo>
                <a:lnTo>
                  <a:pt x="8200" y="8663"/>
                </a:lnTo>
                <a:lnTo>
                  <a:pt x="8176" y="8590"/>
                </a:lnTo>
                <a:lnTo>
                  <a:pt x="8152" y="8541"/>
                </a:lnTo>
                <a:lnTo>
                  <a:pt x="8127" y="8517"/>
                </a:lnTo>
                <a:lnTo>
                  <a:pt x="8054" y="8468"/>
                </a:lnTo>
                <a:lnTo>
                  <a:pt x="7957" y="8468"/>
                </a:lnTo>
                <a:lnTo>
                  <a:pt x="7884" y="8517"/>
                </a:lnTo>
                <a:lnTo>
                  <a:pt x="7665" y="8687"/>
                </a:lnTo>
                <a:lnTo>
                  <a:pt x="7446" y="8833"/>
                </a:lnTo>
                <a:lnTo>
                  <a:pt x="7203" y="8955"/>
                </a:lnTo>
                <a:lnTo>
                  <a:pt x="7106" y="8979"/>
                </a:lnTo>
                <a:lnTo>
                  <a:pt x="7033" y="8955"/>
                </a:lnTo>
                <a:lnTo>
                  <a:pt x="6984" y="8906"/>
                </a:lnTo>
                <a:lnTo>
                  <a:pt x="6935" y="8833"/>
                </a:lnTo>
                <a:lnTo>
                  <a:pt x="6911" y="8736"/>
                </a:lnTo>
                <a:lnTo>
                  <a:pt x="6911" y="8638"/>
                </a:lnTo>
                <a:lnTo>
                  <a:pt x="6911" y="8541"/>
                </a:lnTo>
                <a:lnTo>
                  <a:pt x="6935" y="8444"/>
                </a:lnTo>
                <a:lnTo>
                  <a:pt x="6935" y="8419"/>
                </a:lnTo>
                <a:lnTo>
                  <a:pt x="6911" y="8419"/>
                </a:lnTo>
                <a:lnTo>
                  <a:pt x="6887" y="8395"/>
                </a:lnTo>
                <a:close/>
                <a:moveTo>
                  <a:pt x="7811" y="9709"/>
                </a:moveTo>
                <a:lnTo>
                  <a:pt x="7763" y="9733"/>
                </a:lnTo>
                <a:lnTo>
                  <a:pt x="7690" y="9758"/>
                </a:lnTo>
                <a:lnTo>
                  <a:pt x="7641" y="9806"/>
                </a:lnTo>
                <a:lnTo>
                  <a:pt x="7592" y="9904"/>
                </a:lnTo>
                <a:lnTo>
                  <a:pt x="7495" y="9977"/>
                </a:lnTo>
                <a:lnTo>
                  <a:pt x="7398" y="10074"/>
                </a:lnTo>
                <a:lnTo>
                  <a:pt x="7276" y="10171"/>
                </a:lnTo>
                <a:lnTo>
                  <a:pt x="7154" y="10220"/>
                </a:lnTo>
                <a:lnTo>
                  <a:pt x="7057" y="10220"/>
                </a:lnTo>
                <a:lnTo>
                  <a:pt x="7008" y="10196"/>
                </a:lnTo>
                <a:lnTo>
                  <a:pt x="6984" y="10171"/>
                </a:lnTo>
                <a:lnTo>
                  <a:pt x="6960" y="10098"/>
                </a:lnTo>
                <a:lnTo>
                  <a:pt x="6960" y="10025"/>
                </a:lnTo>
                <a:lnTo>
                  <a:pt x="6935" y="9952"/>
                </a:lnTo>
                <a:lnTo>
                  <a:pt x="6887" y="9928"/>
                </a:lnTo>
                <a:lnTo>
                  <a:pt x="6814" y="9904"/>
                </a:lnTo>
                <a:lnTo>
                  <a:pt x="6741" y="9952"/>
                </a:lnTo>
                <a:lnTo>
                  <a:pt x="6668" y="10025"/>
                </a:lnTo>
                <a:lnTo>
                  <a:pt x="6619" y="10098"/>
                </a:lnTo>
                <a:lnTo>
                  <a:pt x="6619" y="10196"/>
                </a:lnTo>
                <a:lnTo>
                  <a:pt x="6643" y="10269"/>
                </a:lnTo>
                <a:lnTo>
                  <a:pt x="6668" y="10366"/>
                </a:lnTo>
                <a:lnTo>
                  <a:pt x="6741" y="10439"/>
                </a:lnTo>
                <a:lnTo>
                  <a:pt x="6814" y="10488"/>
                </a:lnTo>
                <a:lnTo>
                  <a:pt x="6911" y="10536"/>
                </a:lnTo>
                <a:lnTo>
                  <a:pt x="7008" y="10561"/>
                </a:lnTo>
                <a:lnTo>
                  <a:pt x="7227" y="10561"/>
                </a:lnTo>
                <a:lnTo>
                  <a:pt x="7325" y="10536"/>
                </a:lnTo>
                <a:lnTo>
                  <a:pt x="7519" y="10439"/>
                </a:lnTo>
                <a:lnTo>
                  <a:pt x="7714" y="10317"/>
                </a:lnTo>
                <a:lnTo>
                  <a:pt x="7787" y="10390"/>
                </a:lnTo>
                <a:lnTo>
                  <a:pt x="7908" y="10439"/>
                </a:lnTo>
                <a:lnTo>
                  <a:pt x="8030" y="10463"/>
                </a:lnTo>
                <a:lnTo>
                  <a:pt x="8152" y="10463"/>
                </a:lnTo>
                <a:lnTo>
                  <a:pt x="8298" y="10439"/>
                </a:lnTo>
                <a:lnTo>
                  <a:pt x="8444" y="10390"/>
                </a:lnTo>
                <a:lnTo>
                  <a:pt x="8565" y="10342"/>
                </a:lnTo>
                <a:lnTo>
                  <a:pt x="8711" y="10269"/>
                </a:lnTo>
                <a:lnTo>
                  <a:pt x="8809" y="10390"/>
                </a:lnTo>
                <a:lnTo>
                  <a:pt x="8906" y="10463"/>
                </a:lnTo>
                <a:lnTo>
                  <a:pt x="9003" y="10512"/>
                </a:lnTo>
                <a:lnTo>
                  <a:pt x="9125" y="10536"/>
                </a:lnTo>
                <a:lnTo>
                  <a:pt x="9247" y="10536"/>
                </a:lnTo>
                <a:lnTo>
                  <a:pt x="9368" y="10488"/>
                </a:lnTo>
                <a:lnTo>
                  <a:pt x="9490" y="10439"/>
                </a:lnTo>
                <a:lnTo>
                  <a:pt x="9612" y="10366"/>
                </a:lnTo>
                <a:lnTo>
                  <a:pt x="9733" y="10439"/>
                </a:lnTo>
                <a:lnTo>
                  <a:pt x="9855" y="10488"/>
                </a:lnTo>
                <a:lnTo>
                  <a:pt x="9977" y="10512"/>
                </a:lnTo>
                <a:lnTo>
                  <a:pt x="10123" y="10536"/>
                </a:lnTo>
                <a:lnTo>
                  <a:pt x="10390" y="10512"/>
                </a:lnTo>
                <a:lnTo>
                  <a:pt x="10682" y="10463"/>
                </a:lnTo>
                <a:lnTo>
                  <a:pt x="10755" y="10439"/>
                </a:lnTo>
                <a:lnTo>
                  <a:pt x="10804" y="10390"/>
                </a:lnTo>
                <a:lnTo>
                  <a:pt x="10804" y="10317"/>
                </a:lnTo>
                <a:lnTo>
                  <a:pt x="10804" y="10244"/>
                </a:lnTo>
                <a:lnTo>
                  <a:pt x="10780" y="10196"/>
                </a:lnTo>
                <a:lnTo>
                  <a:pt x="10731" y="10147"/>
                </a:lnTo>
                <a:lnTo>
                  <a:pt x="10658" y="10123"/>
                </a:lnTo>
                <a:lnTo>
                  <a:pt x="10585" y="10123"/>
                </a:lnTo>
                <a:lnTo>
                  <a:pt x="10366" y="10171"/>
                </a:lnTo>
                <a:lnTo>
                  <a:pt x="10147" y="10196"/>
                </a:lnTo>
                <a:lnTo>
                  <a:pt x="10050" y="10171"/>
                </a:lnTo>
                <a:lnTo>
                  <a:pt x="9952" y="10147"/>
                </a:lnTo>
                <a:lnTo>
                  <a:pt x="9855" y="10098"/>
                </a:lnTo>
                <a:lnTo>
                  <a:pt x="9758" y="10001"/>
                </a:lnTo>
                <a:lnTo>
                  <a:pt x="9685" y="9952"/>
                </a:lnTo>
                <a:lnTo>
                  <a:pt x="9612" y="9928"/>
                </a:lnTo>
                <a:lnTo>
                  <a:pt x="9539" y="9952"/>
                </a:lnTo>
                <a:lnTo>
                  <a:pt x="9466" y="10001"/>
                </a:lnTo>
                <a:lnTo>
                  <a:pt x="9393" y="10098"/>
                </a:lnTo>
                <a:lnTo>
                  <a:pt x="9320" y="10147"/>
                </a:lnTo>
                <a:lnTo>
                  <a:pt x="9271" y="10171"/>
                </a:lnTo>
                <a:lnTo>
                  <a:pt x="9198" y="10196"/>
                </a:lnTo>
                <a:lnTo>
                  <a:pt x="9149" y="10171"/>
                </a:lnTo>
                <a:lnTo>
                  <a:pt x="9076" y="10123"/>
                </a:lnTo>
                <a:lnTo>
                  <a:pt x="9028" y="10050"/>
                </a:lnTo>
                <a:lnTo>
                  <a:pt x="8955" y="9952"/>
                </a:lnTo>
                <a:lnTo>
                  <a:pt x="8906" y="9879"/>
                </a:lnTo>
                <a:lnTo>
                  <a:pt x="8833" y="9831"/>
                </a:lnTo>
                <a:lnTo>
                  <a:pt x="8736" y="9831"/>
                </a:lnTo>
                <a:lnTo>
                  <a:pt x="8663" y="9879"/>
                </a:lnTo>
                <a:lnTo>
                  <a:pt x="8517" y="9977"/>
                </a:lnTo>
                <a:lnTo>
                  <a:pt x="8273" y="10074"/>
                </a:lnTo>
                <a:lnTo>
                  <a:pt x="8152" y="10098"/>
                </a:lnTo>
                <a:lnTo>
                  <a:pt x="8030" y="10098"/>
                </a:lnTo>
                <a:lnTo>
                  <a:pt x="8006" y="10050"/>
                </a:lnTo>
                <a:lnTo>
                  <a:pt x="7981" y="10025"/>
                </a:lnTo>
                <a:lnTo>
                  <a:pt x="7981" y="9952"/>
                </a:lnTo>
                <a:lnTo>
                  <a:pt x="7981" y="9879"/>
                </a:lnTo>
                <a:lnTo>
                  <a:pt x="7957" y="9831"/>
                </a:lnTo>
                <a:lnTo>
                  <a:pt x="7933" y="9782"/>
                </a:lnTo>
                <a:lnTo>
                  <a:pt x="7884" y="9733"/>
                </a:lnTo>
                <a:lnTo>
                  <a:pt x="7811" y="9709"/>
                </a:lnTo>
                <a:close/>
                <a:moveTo>
                  <a:pt x="13967" y="5135"/>
                </a:moveTo>
                <a:lnTo>
                  <a:pt x="14186" y="5159"/>
                </a:lnTo>
                <a:lnTo>
                  <a:pt x="14381" y="5207"/>
                </a:lnTo>
                <a:lnTo>
                  <a:pt x="14430" y="5256"/>
                </a:lnTo>
                <a:lnTo>
                  <a:pt x="14527" y="5305"/>
                </a:lnTo>
                <a:lnTo>
                  <a:pt x="14576" y="5305"/>
                </a:lnTo>
                <a:lnTo>
                  <a:pt x="14576" y="5548"/>
                </a:lnTo>
                <a:lnTo>
                  <a:pt x="14600" y="5791"/>
                </a:lnTo>
                <a:lnTo>
                  <a:pt x="14624" y="7081"/>
                </a:lnTo>
                <a:lnTo>
                  <a:pt x="14624" y="9587"/>
                </a:lnTo>
                <a:lnTo>
                  <a:pt x="13481" y="10561"/>
                </a:lnTo>
                <a:lnTo>
                  <a:pt x="12288" y="11510"/>
                </a:lnTo>
                <a:lnTo>
                  <a:pt x="10926" y="12507"/>
                </a:lnTo>
                <a:lnTo>
                  <a:pt x="10269" y="12945"/>
                </a:lnTo>
                <a:lnTo>
                  <a:pt x="9952" y="13164"/>
                </a:lnTo>
                <a:lnTo>
                  <a:pt x="9660" y="13432"/>
                </a:lnTo>
                <a:lnTo>
                  <a:pt x="9636" y="13407"/>
                </a:lnTo>
                <a:lnTo>
                  <a:pt x="9320" y="13261"/>
                </a:lnTo>
                <a:lnTo>
                  <a:pt x="9028" y="13091"/>
                </a:lnTo>
                <a:lnTo>
                  <a:pt x="8760" y="12897"/>
                </a:lnTo>
                <a:lnTo>
                  <a:pt x="8492" y="12702"/>
                </a:lnTo>
                <a:lnTo>
                  <a:pt x="7957" y="12264"/>
                </a:lnTo>
                <a:lnTo>
                  <a:pt x="7422" y="11826"/>
                </a:lnTo>
                <a:lnTo>
                  <a:pt x="6108" y="10853"/>
                </a:lnTo>
                <a:lnTo>
                  <a:pt x="4770" y="9879"/>
                </a:lnTo>
                <a:lnTo>
                  <a:pt x="4405" y="9587"/>
                </a:lnTo>
                <a:lnTo>
                  <a:pt x="4040" y="9295"/>
                </a:lnTo>
                <a:lnTo>
                  <a:pt x="4137" y="9222"/>
                </a:lnTo>
                <a:lnTo>
                  <a:pt x="4161" y="9198"/>
                </a:lnTo>
                <a:lnTo>
                  <a:pt x="4186" y="9125"/>
                </a:lnTo>
                <a:lnTo>
                  <a:pt x="4186" y="8979"/>
                </a:lnTo>
                <a:lnTo>
                  <a:pt x="4161" y="8784"/>
                </a:lnTo>
                <a:lnTo>
                  <a:pt x="4137" y="8614"/>
                </a:lnTo>
                <a:lnTo>
                  <a:pt x="4088" y="8444"/>
                </a:lnTo>
                <a:lnTo>
                  <a:pt x="4064" y="7835"/>
                </a:lnTo>
                <a:lnTo>
                  <a:pt x="4040" y="7251"/>
                </a:lnTo>
                <a:lnTo>
                  <a:pt x="4040" y="6010"/>
                </a:lnTo>
                <a:lnTo>
                  <a:pt x="4040" y="5524"/>
                </a:lnTo>
                <a:lnTo>
                  <a:pt x="4015" y="5329"/>
                </a:lnTo>
                <a:lnTo>
                  <a:pt x="4015" y="5280"/>
                </a:lnTo>
                <a:lnTo>
                  <a:pt x="4137" y="5305"/>
                </a:lnTo>
                <a:lnTo>
                  <a:pt x="4599" y="5305"/>
                </a:lnTo>
                <a:lnTo>
                  <a:pt x="5086" y="5256"/>
                </a:lnTo>
                <a:lnTo>
                  <a:pt x="6278" y="5207"/>
                </a:lnTo>
                <a:lnTo>
                  <a:pt x="7495" y="5135"/>
                </a:lnTo>
                <a:lnTo>
                  <a:pt x="8346" y="5135"/>
                </a:lnTo>
                <a:lnTo>
                  <a:pt x="9198" y="5183"/>
                </a:lnTo>
                <a:lnTo>
                  <a:pt x="10901" y="5305"/>
                </a:lnTo>
                <a:lnTo>
                  <a:pt x="11339" y="5329"/>
                </a:lnTo>
                <a:lnTo>
                  <a:pt x="11777" y="5305"/>
                </a:lnTo>
                <a:lnTo>
                  <a:pt x="12653" y="5232"/>
                </a:lnTo>
                <a:lnTo>
                  <a:pt x="13067" y="5183"/>
                </a:lnTo>
                <a:lnTo>
                  <a:pt x="13505" y="5135"/>
                </a:lnTo>
                <a:close/>
                <a:moveTo>
                  <a:pt x="365" y="7227"/>
                </a:moveTo>
                <a:lnTo>
                  <a:pt x="511" y="7373"/>
                </a:lnTo>
                <a:lnTo>
                  <a:pt x="682" y="7495"/>
                </a:lnTo>
                <a:lnTo>
                  <a:pt x="876" y="7592"/>
                </a:lnTo>
                <a:lnTo>
                  <a:pt x="1095" y="7689"/>
                </a:lnTo>
                <a:lnTo>
                  <a:pt x="1509" y="7835"/>
                </a:lnTo>
                <a:lnTo>
                  <a:pt x="1679" y="7933"/>
                </a:lnTo>
                <a:lnTo>
                  <a:pt x="1850" y="8006"/>
                </a:lnTo>
                <a:lnTo>
                  <a:pt x="2166" y="8225"/>
                </a:lnTo>
                <a:lnTo>
                  <a:pt x="2482" y="8492"/>
                </a:lnTo>
                <a:lnTo>
                  <a:pt x="2774" y="8760"/>
                </a:lnTo>
                <a:lnTo>
                  <a:pt x="3042" y="9052"/>
                </a:lnTo>
                <a:lnTo>
                  <a:pt x="3626" y="9612"/>
                </a:lnTo>
                <a:lnTo>
                  <a:pt x="3918" y="9879"/>
                </a:lnTo>
                <a:lnTo>
                  <a:pt x="4234" y="10123"/>
                </a:lnTo>
                <a:lnTo>
                  <a:pt x="4940" y="10634"/>
                </a:lnTo>
                <a:lnTo>
                  <a:pt x="5646" y="11169"/>
                </a:lnTo>
                <a:lnTo>
                  <a:pt x="6351" y="11680"/>
                </a:lnTo>
                <a:lnTo>
                  <a:pt x="7057" y="12191"/>
                </a:lnTo>
                <a:lnTo>
                  <a:pt x="7373" y="12410"/>
                </a:lnTo>
                <a:lnTo>
                  <a:pt x="7665" y="12629"/>
                </a:lnTo>
                <a:lnTo>
                  <a:pt x="8249" y="13116"/>
                </a:lnTo>
                <a:lnTo>
                  <a:pt x="8541" y="13334"/>
                </a:lnTo>
                <a:lnTo>
                  <a:pt x="8833" y="13553"/>
                </a:lnTo>
                <a:lnTo>
                  <a:pt x="9149" y="13724"/>
                </a:lnTo>
                <a:lnTo>
                  <a:pt x="9490" y="13894"/>
                </a:lnTo>
                <a:lnTo>
                  <a:pt x="9563" y="13918"/>
                </a:lnTo>
                <a:lnTo>
                  <a:pt x="9612" y="13918"/>
                </a:lnTo>
                <a:lnTo>
                  <a:pt x="9709" y="13870"/>
                </a:lnTo>
                <a:lnTo>
                  <a:pt x="9758" y="13797"/>
                </a:lnTo>
                <a:lnTo>
                  <a:pt x="9806" y="13675"/>
                </a:lnTo>
                <a:lnTo>
                  <a:pt x="9977" y="13626"/>
                </a:lnTo>
                <a:lnTo>
                  <a:pt x="10171" y="13529"/>
                </a:lnTo>
                <a:lnTo>
                  <a:pt x="10512" y="13334"/>
                </a:lnTo>
                <a:lnTo>
                  <a:pt x="11169" y="12897"/>
                </a:lnTo>
                <a:lnTo>
                  <a:pt x="11923" y="12361"/>
                </a:lnTo>
                <a:lnTo>
                  <a:pt x="12678" y="11802"/>
                </a:lnTo>
                <a:lnTo>
                  <a:pt x="13408" y="11218"/>
                </a:lnTo>
                <a:lnTo>
                  <a:pt x="14138" y="10634"/>
                </a:lnTo>
                <a:lnTo>
                  <a:pt x="14843" y="10050"/>
                </a:lnTo>
                <a:lnTo>
                  <a:pt x="15549" y="9441"/>
                </a:lnTo>
                <a:lnTo>
                  <a:pt x="16060" y="9003"/>
                </a:lnTo>
                <a:lnTo>
                  <a:pt x="16571" y="8614"/>
                </a:lnTo>
                <a:lnTo>
                  <a:pt x="17106" y="8249"/>
                </a:lnTo>
                <a:lnTo>
                  <a:pt x="17690" y="7908"/>
                </a:lnTo>
                <a:lnTo>
                  <a:pt x="18152" y="7665"/>
                </a:lnTo>
                <a:lnTo>
                  <a:pt x="18420" y="7495"/>
                </a:lnTo>
                <a:lnTo>
                  <a:pt x="18542" y="7397"/>
                </a:lnTo>
                <a:lnTo>
                  <a:pt x="18663" y="7300"/>
                </a:lnTo>
                <a:lnTo>
                  <a:pt x="18639" y="7592"/>
                </a:lnTo>
                <a:lnTo>
                  <a:pt x="18639" y="7860"/>
                </a:lnTo>
                <a:lnTo>
                  <a:pt x="18639" y="8371"/>
                </a:lnTo>
                <a:lnTo>
                  <a:pt x="18615" y="9222"/>
                </a:lnTo>
                <a:lnTo>
                  <a:pt x="18566" y="10074"/>
                </a:lnTo>
                <a:lnTo>
                  <a:pt x="18542" y="10926"/>
                </a:lnTo>
                <a:lnTo>
                  <a:pt x="18542" y="11339"/>
                </a:lnTo>
                <a:lnTo>
                  <a:pt x="18542" y="11777"/>
                </a:lnTo>
                <a:lnTo>
                  <a:pt x="18590" y="12629"/>
                </a:lnTo>
                <a:lnTo>
                  <a:pt x="18615" y="13505"/>
                </a:lnTo>
                <a:lnTo>
                  <a:pt x="18615" y="14356"/>
                </a:lnTo>
                <a:lnTo>
                  <a:pt x="18590" y="15232"/>
                </a:lnTo>
                <a:lnTo>
                  <a:pt x="18517" y="16157"/>
                </a:lnTo>
                <a:lnTo>
                  <a:pt x="18444" y="17082"/>
                </a:lnTo>
                <a:lnTo>
                  <a:pt x="18420" y="17276"/>
                </a:lnTo>
                <a:lnTo>
                  <a:pt x="18104" y="17082"/>
                </a:lnTo>
                <a:lnTo>
                  <a:pt x="17812" y="16887"/>
                </a:lnTo>
                <a:lnTo>
                  <a:pt x="17203" y="16376"/>
                </a:lnTo>
                <a:lnTo>
                  <a:pt x="16595" y="15816"/>
                </a:lnTo>
                <a:lnTo>
                  <a:pt x="16279" y="15524"/>
                </a:lnTo>
                <a:lnTo>
                  <a:pt x="15962" y="15232"/>
                </a:lnTo>
                <a:lnTo>
                  <a:pt x="15622" y="14965"/>
                </a:lnTo>
                <a:lnTo>
                  <a:pt x="15257" y="14721"/>
                </a:lnTo>
                <a:lnTo>
                  <a:pt x="14843" y="14502"/>
                </a:lnTo>
                <a:lnTo>
                  <a:pt x="14430" y="14308"/>
                </a:lnTo>
                <a:lnTo>
                  <a:pt x="14040" y="14113"/>
                </a:lnTo>
                <a:lnTo>
                  <a:pt x="13846" y="14040"/>
                </a:lnTo>
                <a:lnTo>
                  <a:pt x="13602" y="14040"/>
                </a:lnTo>
                <a:lnTo>
                  <a:pt x="13578" y="14064"/>
                </a:lnTo>
                <a:lnTo>
                  <a:pt x="13554" y="14113"/>
                </a:lnTo>
                <a:lnTo>
                  <a:pt x="13554" y="14162"/>
                </a:lnTo>
                <a:lnTo>
                  <a:pt x="13627" y="14332"/>
                </a:lnTo>
                <a:lnTo>
                  <a:pt x="13748" y="14454"/>
                </a:lnTo>
                <a:lnTo>
                  <a:pt x="13894" y="14575"/>
                </a:lnTo>
                <a:lnTo>
                  <a:pt x="14040" y="14673"/>
                </a:lnTo>
                <a:lnTo>
                  <a:pt x="14405" y="14867"/>
                </a:lnTo>
                <a:lnTo>
                  <a:pt x="14722" y="15038"/>
                </a:lnTo>
                <a:lnTo>
                  <a:pt x="15160" y="15305"/>
                </a:lnTo>
                <a:lnTo>
                  <a:pt x="15573" y="15622"/>
                </a:lnTo>
                <a:lnTo>
                  <a:pt x="15962" y="15962"/>
                </a:lnTo>
                <a:lnTo>
                  <a:pt x="16327" y="16303"/>
                </a:lnTo>
                <a:lnTo>
                  <a:pt x="16644" y="16595"/>
                </a:lnTo>
                <a:lnTo>
                  <a:pt x="16984" y="16887"/>
                </a:lnTo>
                <a:lnTo>
                  <a:pt x="17641" y="17422"/>
                </a:lnTo>
                <a:lnTo>
                  <a:pt x="17933" y="17666"/>
                </a:lnTo>
                <a:lnTo>
                  <a:pt x="17933" y="17666"/>
                </a:lnTo>
                <a:lnTo>
                  <a:pt x="17155" y="17641"/>
                </a:lnTo>
                <a:lnTo>
                  <a:pt x="16376" y="17690"/>
                </a:lnTo>
                <a:lnTo>
                  <a:pt x="14795" y="17787"/>
                </a:lnTo>
                <a:lnTo>
                  <a:pt x="14211" y="17812"/>
                </a:lnTo>
                <a:lnTo>
                  <a:pt x="13602" y="17836"/>
                </a:lnTo>
                <a:lnTo>
                  <a:pt x="12410" y="17836"/>
                </a:lnTo>
                <a:lnTo>
                  <a:pt x="10001" y="17787"/>
                </a:lnTo>
                <a:lnTo>
                  <a:pt x="9393" y="17787"/>
                </a:lnTo>
                <a:lnTo>
                  <a:pt x="8760" y="17812"/>
                </a:lnTo>
                <a:lnTo>
                  <a:pt x="7495" y="17885"/>
                </a:lnTo>
                <a:lnTo>
                  <a:pt x="6254" y="17933"/>
                </a:lnTo>
                <a:lnTo>
                  <a:pt x="5621" y="17958"/>
                </a:lnTo>
                <a:lnTo>
                  <a:pt x="3796" y="17958"/>
                </a:lnTo>
                <a:lnTo>
                  <a:pt x="2604" y="17933"/>
                </a:lnTo>
                <a:lnTo>
                  <a:pt x="1947" y="17958"/>
                </a:lnTo>
                <a:lnTo>
                  <a:pt x="1314" y="18006"/>
                </a:lnTo>
                <a:lnTo>
                  <a:pt x="779" y="18104"/>
                </a:lnTo>
                <a:lnTo>
                  <a:pt x="974" y="17982"/>
                </a:lnTo>
                <a:lnTo>
                  <a:pt x="1144" y="17860"/>
                </a:lnTo>
                <a:lnTo>
                  <a:pt x="1436" y="17593"/>
                </a:lnTo>
                <a:lnTo>
                  <a:pt x="2263" y="16960"/>
                </a:lnTo>
                <a:lnTo>
                  <a:pt x="3042" y="16327"/>
                </a:lnTo>
                <a:lnTo>
                  <a:pt x="4648" y="14989"/>
                </a:lnTo>
                <a:lnTo>
                  <a:pt x="5208" y="14551"/>
                </a:lnTo>
                <a:lnTo>
                  <a:pt x="5378" y="14429"/>
                </a:lnTo>
                <a:lnTo>
                  <a:pt x="5475" y="14332"/>
                </a:lnTo>
                <a:lnTo>
                  <a:pt x="5524" y="14259"/>
                </a:lnTo>
                <a:lnTo>
                  <a:pt x="5524" y="14186"/>
                </a:lnTo>
                <a:lnTo>
                  <a:pt x="5524" y="14113"/>
                </a:lnTo>
                <a:lnTo>
                  <a:pt x="5475" y="14040"/>
                </a:lnTo>
                <a:lnTo>
                  <a:pt x="5427" y="13991"/>
                </a:lnTo>
                <a:lnTo>
                  <a:pt x="5378" y="13967"/>
                </a:lnTo>
                <a:lnTo>
                  <a:pt x="5256" y="13967"/>
                </a:lnTo>
                <a:lnTo>
                  <a:pt x="5159" y="13991"/>
                </a:lnTo>
                <a:lnTo>
                  <a:pt x="5037" y="14064"/>
                </a:lnTo>
                <a:lnTo>
                  <a:pt x="4818" y="14235"/>
                </a:lnTo>
                <a:lnTo>
                  <a:pt x="4648" y="14381"/>
                </a:lnTo>
                <a:lnTo>
                  <a:pt x="3869" y="15013"/>
                </a:lnTo>
                <a:lnTo>
                  <a:pt x="3115" y="15646"/>
                </a:lnTo>
                <a:lnTo>
                  <a:pt x="1387" y="17106"/>
                </a:lnTo>
                <a:lnTo>
                  <a:pt x="1168" y="17276"/>
                </a:lnTo>
                <a:lnTo>
                  <a:pt x="925" y="17471"/>
                </a:lnTo>
                <a:lnTo>
                  <a:pt x="706" y="17641"/>
                </a:lnTo>
                <a:lnTo>
                  <a:pt x="487" y="17860"/>
                </a:lnTo>
                <a:lnTo>
                  <a:pt x="463" y="17252"/>
                </a:lnTo>
                <a:lnTo>
                  <a:pt x="438" y="16668"/>
                </a:lnTo>
                <a:lnTo>
                  <a:pt x="487" y="15476"/>
                </a:lnTo>
                <a:lnTo>
                  <a:pt x="487" y="14673"/>
                </a:lnTo>
                <a:lnTo>
                  <a:pt x="463" y="13894"/>
                </a:lnTo>
                <a:lnTo>
                  <a:pt x="463" y="13116"/>
                </a:lnTo>
                <a:lnTo>
                  <a:pt x="463" y="12337"/>
                </a:lnTo>
                <a:lnTo>
                  <a:pt x="487" y="10755"/>
                </a:lnTo>
                <a:lnTo>
                  <a:pt x="487" y="9977"/>
                </a:lnTo>
                <a:lnTo>
                  <a:pt x="463" y="9198"/>
                </a:lnTo>
                <a:lnTo>
                  <a:pt x="438" y="8711"/>
                </a:lnTo>
                <a:lnTo>
                  <a:pt x="390" y="8225"/>
                </a:lnTo>
                <a:lnTo>
                  <a:pt x="341" y="7714"/>
                </a:lnTo>
                <a:lnTo>
                  <a:pt x="341" y="7470"/>
                </a:lnTo>
                <a:lnTo>
                  <a:pt x="365" y="7227"/>
                </a:lnTo>
                <a:close/>
                <a:moveTo>
                  <a:pt x="9587" y="0"/>
                </a:moveTo>
                <a:lnTo>
                  <a:pt x="9490" y="25"/>
                </a:lnTo>
                <a:lnTo>
                  <a:pt x="9393" y="98"/>
                </a:lnTo>
                <a:lnTo>
                  <a:pt x="9393" y="146"/>
                </a:lnTo>
                <a:lnTo>
                  <a:pt x="9198" y="219"/>
                </a:lnTo>
                <a:lnTo>
                  <a:pt x="9028" y="292"/>
                </a:lnTo>
                <a:lnTo>
                  <a:pt x="8687" y="511"/>
                </a:lnTo>
                <a:lnTo>
                  <a:pt x="8054" y="974"/>
                </a:lnTo>
                <a:lnTo>
                  <a:pt x="6887" y="1777"/>
                </a:lnTo>
                <a:lnTo>
                  <a:pt x="5719" y="2580"/>
                </a:lnTo>
                <a:lnTo>
                  <a:pt x="5013" y="3091"/>
                </a:lnTo>
                <a:lnTo>
                  <a:pt x="4332" y="3626"/>
                </a:lnTo>
                <a:lnTo>
                  <a:pt x="2945" y="4697"/>
                </a:lnTo>
                <a:lnTo>
                  <a:pt x="2239" y="5207"/>
                </a:lnTo>
                <a:lnTo>
                  <a:pt x="1509" y="5718"/>
                </a:lnTo>
                <a:lnTo>
                  <a:pt x="803" y="6229"/>
                </a:lnTo>
                <a:lnTo>
                  <a:pt x="463" y="6521"/>
                </a:lnTo>
                <a:lnTo>
                  <a:pt x="122" y="6789"/>
                </a:lnTo>
                <a:lnTo>
                  <a:pt x="98" y="6838"/>
                </a:lnTo>
                <a:lnTo>
                  <a:pt x="98" y="6886"/>
                </a:lnTo>
                <a:lnTo>
                  <a:pt x="98" y="6935"/>
                </a:lnTo>
                <a:lnTo>
                  <a:pt x="122" y="6959"/>
                </a:lnTo>
                <a:lnTo>
                  <a:pt x="49" y="7178"/>
                </a:lnTo>
                <a:lnTo>
                  <a:pt x="25" y="7397"/>
                </a:lnTo>
                <a:lnTo>
                  <a:pt x="0" y="7641"/>
                </a:lnTo>
                <a:lnTo>
                  <a:pt x="25" y="7884"/>
                </a:lnTo>
                <a:lnTo>
                  <a:pt x="49" y="8371"/>
                </a:lnTo>
                <a:lnTo>
                  <a:pt x="98" y="8833"/>
                </a:lnTo>
                <a:lnTo>
                  <a:pt x="98" y="10488"/>
                </a:lnTo>
                <a:lnTo>
                  <a:pt x="73" y="11315"/>
                </a:lnTo>
                <a:lnTo>
                  <a:pt x="49" y="12142"/>
                </a:lnTo>
                <a:lnTo>
                  <a:pt x="25" y="12970"/>
                </a:lnTo>
                <a:lnTo>
                  <a:pt x="49" y="13797"/>
                </a:lnTo>
                <a:lnTo>
                  <a:pt x="49" y="14624"/>
                </a:lnTo>
                <a:lnTo>
                  <a:pt x="49" y="15476"/>
                </a:lnTo>
                <a:lnTo>
                  <a:pt x="0" y="16911"/>
                </a:lnTo>
                <a:lnTo>
                  <a:pt x="0" y="17617"/>
                </a:lnTo>
                <a:lnTo>
                  <a:pt x="49" y="17982"/>
                </a:lnTo>
                <a:lnTo>
                  <a:pt x="98" y="18347"/>
                </a:lnTo>
                <a:lnTo>
                  <a:pt x="98" y="18396"/>
                </a:lnTo>
                <a:lnTo>
                  <a:pt x="146" y="18444"/>
                </a:lnTo>
                <a:lnTo>
                  <a:pt x="219" y="18493"/>
                </a:lnTo>
                <a:lnTo>
                  <a:pt x="341" y="18517"/>
                </a:lnTo>
                <a:lnTo>
                  <a:pt x="438" y="18469"/>
                </a:lnTo>
                <a:lnTo>
                  <a:pt x="1022" y="18469"/>
                </a:lnTo>
                <a:lnTo>
                  <a:pt x="1606" y="18420"/>
                </a:lnTo>
                <a:lnTo>
                  <a:pt x="2190" y="18396"/>
                </a:lnTo>
                <a:lnTo>
                  <a:pt x="3967" y="18396"/>
                </a:lnTo>
                <a:lnTo>
                  <a:pt x="5183" y="18420"/>
                </a:lnTo>
                <a:lnTo>
                  <a:pt x="6376" y="18396"/>
                </a:lnTo>
                <a:lnTo>
                  <a:pt x="7592" y="18347"/>
                </a:lnTo>
                <a:lnTo>
                  <a:pt x="8809" y="18274"/>
                </a:lnTo>
                <a:lnTo>
                  <a:pt x="10001" y="18274"/>
                </a:lnTo>
                <a:lnTo>
                  <a:pt x="12337" y="18298"/>
                </a:lnTo>
                <a:lnTo>
                  <a:pt x="13481" y="18298"/>
                </a:lnTo>
                <a:lnTo>
                  <a:pt x="14649" y="18274"/>
                </a:lnTo>
                <a:lnTo>
                  <a:pt x="15646" y="18201"/>
                </a:lnTo>
                <a:lnTo>
                  <a:pt x="16668" y="18128"/>
                </a:lnTo>
                <a:lnTo>
                  <a:pt x="17690" y="18128"/>
                </a:lnTo>
                <a:lnTo>
                  <a:pt x="18201" y="18152"/>
                </a:lnTo>
                <a:lnTo>
                  <a:pt x="18688" y="18201"/>
                </a:lnTo>
                <a:lnTo>
                  <a:pt x="18785" y="18201"/>
                </a:lnTo>
                <a:lnTo>
                  <a:pt x="18882" y="18177"/>
                </a:lnTo>
                <a:lnTo>
                  <a:pt x="18931" y="18128"/>
                </a:lnTo>
                <a:lnTo>
                  <a:pt x="18980" y="18055"/>
                </a:lnTo>
                <a:lnTo>
                  <a:pt x="19004" y="17958"/>
                </a:lnTo>
                <a:lnTo>
                  <a:pt x="18980" y="17885"/>
                </a:lnTo>
                <a:lnTo>
                  <a:pt x="18955" y="17812"/>
                </a:lnTo>
                <a:lnTo>
                  <a:pt x="18882" y="17763"/>
                </a:lnTo>
                <a:lnTo>
                  <a:pt x="18907" y="17690"/>
                </a:lnTo>
                <a:lnTo>
                  <a:pt x="19028" y="16327"/>
                </a:lnTo>
                <a:lnTo>
                  <a:pt x="19077" y="15427"/>
                </a:lnTo>
                <a:lnTo>
                  <a:pt x="19101" y="14502"/>
                </a:lnTo>
                <a:lnTo>
                  <a:pt x="19101" y="13602"/>
                </a:lnTo>
                <a:lnTo>
                  <a:pt x="19077" y="12678"/>
                </a:lnTo>
                <a:lnTo>
                  <a:pt x="19028" y="10999"/>
                </a:lnTo>
                <a:lnTo>
                  <a:pt x="19028" y="10147"/>
                </a:lnTo>
                <a:lnTo>
                  <a:pt x="19053" y="9295"/>
                </a:lnTo>
                <a:lnTo>
                  <a:pt x="19077" y="8541"/>
                </a:lnTo>
                <a:lnTo>
                  <a:pt x="19077" y="7787"/>
                </a:lnTo>
                <a:lnTo>
                  <a:pt x="19053" y="7251"/>
                </a:lnTo>
                <a:lnTo>
                  <a:pt x="19077" y="6984"/>
                </a:lnTo>
                <a:lnTo>
                  <a:pt x="19126" y="6716"/>
                </a:lnTo>
                <a:lnTo>
                  <a:pt x="19126" y="6692"/>
                </a:lnTo>
                <a:lnTo>
                  <a:pt x="19126" y="6643"/>
                </a:lnTo>
                <a:lnTo>
                  <a:pt x="19077" y="6594"/>
                </a:lnTo>
                <a:lnTo>
                  <a:pt x="19004" y="6570"/>
                </a:lnTo>
                <a:lnTo>
                  <a:pt x="18955" y="6570"/>
                </a:lnTo>
                <a:lnTo>
                  <a:pt x="18931" y="6594"/>
                </a:lnTo>
                <a:lnTo>
                  <a:pt x="18882" y="6570"/>
                </a:lnTo>
                <a:lnTo>
                  <a:pt x="18250" y="6254"/>
                </a:lnTo>
                <a:lnTo>
                  <a:pt x="17617" y="5889"/>
                </a:lnTo>
                <a:lnTo>
                  <a:pt x="17033" y="5499"/>
                </a:lnTo>
                <a:lnTo>
                  <a:pt x="16473" y="5062"/>
                </a:lnTo>
                <a:lnTo>
                  <a:pt x="15816" y="4575"/>
                </a:lnTo>
                <a:lnTo>
                  <a:pt x="15160" y="4088"/>
                </a:lnTo>
                <a:lnTo>
                  <a:pt x="14503" y="3602"/>
                </a:lnTo>
                <a:lnTo>
                  <a:pt x="13870" y="3115"/>
                </a:lnTo>
                <a:lnTo>
                  <a:pt x="12605" y="2117"/>
                </a:lnTo>
                <a:lnTo>
                  <a:pt x="11972" y="1631"/>
                </a:lnTo>
                <a:lnTo>
                  <a:pt x="11339" y="1168"/>
                </a:lnTo>
                <a:lnTo>
                  <a:pt x="10682" y="706"/>
                </a:lnTo>
                <a:lnTo>
                  <a:pt x="10050" y="219"/>
                </a:lnTo>
                <a:lnTo>
                  <a:pt x="10001" y="171"/>
                </a:lnTo>
                <a:lnTo>
                  <a:pt x="9928" y="73"/>
                </a:lnTo>
                <a:lnTo>
                  <a:pt x="9879" y="49"/>
                </a:lnTo>
                <a:lnTo>
                  <a:pt x="9806" y="49"/>
                </a:lnTo>
                <a:lnTo>
                  <a:pt x="9709" y="25"/>
                </a:lnTo>
                <a:lnTo>
                  <a:pt x="958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3" name="Google Shape;803;p41"/>
          <p:cNvSpPr/>
          <p:nvPr/>
        </p:nvSpPr>
        <p:spPr>
          <a:xfrm>
            <a:off x="2189973" y="1907104"/>
            <a:ext cx="314497" cy="317619"/>
          </a:xfrm>
          <a:custGeom>
            <a:rect b="b" l="l" r="r" t="t"/>
            <a:pathLst>
              <a:path extrusionOk="0" h="17399" w="17228">
                <a:moveTo>
                  <a:pt x="14162" y="439"/>
                </a:moveTo>
                <a:lnTo>
                  <a:pt x="14478" y="512"/>
                </a:lnTo>
                <a:lnTo>
                  <a:pt x="14794" y="609"/>
                </a:lnTo>
                <a:lnTo>
                  <a:pt x="15111" y="755"/>
                </a:lnTo>
                <a:lnTo>
                  <a:pt x="15403" y="925"/>
                </a:lnTo>
                <a:lnTo>
                  <a:pt x="15670" y="1120"/>
                </a:lnTo>
                <a:lnTo>
                  <a:pt x="15914" y="1315"/>
                </a:lnTo>
                <a:lnTo>
                  <a:pt x="16108" y="1534"/>
                </a:lnTo>
                <a:lnTo>
                  <a:pt x="15987" y="1558"/>
                </a:lnTo>
                <a:lnTo>
                  <a:pt x="15889" y="1607"/>
                </a:lnTo>
                <a:lnTo>
                  <a:pt x="15816" y="1655"/>
                </a:lnTo>
                <a:lnTo>
                  <a:pt x="15792" y="1680"/>
                </a:lnTo>
                <a:lnTo>
                  <a:pt x="15768" y="1728"/>
                </a:lnTo>
                <a:lnTo>
                  <a:pt x="15768" y="1777"/>
                </a:lnTo>
                <a:lnTo>
                  <a:pt x="15792" y="1826"/>
                </a:lnTo>
                <a:lnTo>
                  <a:pt x="15865" y="1850"/>
                </a:lnTo>
                <a:lnTo>
                  <a:pt x="15938" y="1874"/>
                </a:lnTo>
                <a:lnTo>
                  <a:pt x="16230" y="1874"/>
                </a:lnTo>
                <a:lnTo>
                  <a:pt x="16352" y="1850"/>
                </a:lnTo>
                <a:lnTo>
                  <a:pt x="16546" y="2166"/>
                </a:lnTo>
                <a:lnTo>
                  <a:pt x="16254" y="2142"/>
                </a:lnTo>
                <a:lnTo>
                  <a:pt x="16011" y="2142"/>
                </a:lnTo>
                <a:lnTo>
                  <a:pt x="15987" y="2166"/>
                </a:lnTo>
                <a:lnTo>
                  <a:pt x="15987" y="2191"/>
                </a:lnTo>
                <a:lnTo>
                  <a:pt x="16133" y="2312"/>
                </a:lnTo>
                <a:lnTo>
                  <a:pt x="16303" y="2410"/>
                </a:lnTo>
                <a:lnTo>
                  <a:pt x="16473" y="2458"/>
                </a:lnTo>
                <a:lnTo>
                  <a:pt x="16668" y="2507"/>
                </a:lnTo>
                <a:lnTo>
                  <a:pt x="16717" y="2750"/>
                </a:lnTo>
                <a:lnTo>
                  <a:pt x="16741" y="2994"/>
                </a:lnTo>
                <a:lnTo>
                  <a:pt x="16522" y="2872"/>
                </a:lnTo>
                <a:lnTo>
                  <a:pt x="16352" y="2799"/>
                </a:lnTo>
                <a:lnTo>
                  <a:pt x="16181" y="2702"/>
                </a:lnTo>
                <a:lnTo>
                  <a:pt x="16011" y="2653"/>
                </a:lnTo>
                <a:lnTo>
                  <a:pt x="15792" y="2653"/>
                </a:lnTo>
                <a:lnTo>
                  <a:pt x="15768" y="2677"/>
                </a:lnTo>
                <a:lnTo>
                  <a:pt x="15768" y="2702"/>
                </a:lnTo>
                <a:lnTo>
                  <a:pt x="15768" y="2726"/>
                </a:lnTo>
                <a:lnTo>
                  <a:pt x="15889" y="2872"/>
                </a:lnTo>
                <a:lnTo>
                  <a:pt x="16035" y="2994"/>
                </a:lnTo>
                <a:lnTo>
                  <a:pt x="16327" y="3213"/>
                </a:lnTo>
                <a:lnTo>
                  <a:pt x="16522" y="3334"/>
                </a:lnTo>
                <a:lnTo>
                  <a:pt x="16619" y="3407"/>
                </a:lnTo>
                <a:lnTo>
                  <a:pt x="16717" y="3456"/>
                </a:lnTo>
                <a:lnTo>
                  <a:pt x="16692" y="3651"/>
                </a:lnTo>
                <a:lnTo>
                  <a:pt x="16619" y="3845"/>
                </a:lnTo>
                <a:lnTo>
                  <a:pt x="16400" y="3602"/>
                </a:lnTo>
                <a:lnTo>
                  <a:pt x="16133" y="3407"/>
                </a:lnTo>
                <a:lnTo>
                  <a:pt x="15987" y="3310"/>
                </a:lnTo>
                <a:lnTo>
                  <a:pt x="15841" y="3237"/>
                </a:lnTo>
                <a:lnTo>
                  <a:pt x="15695" y="3188"/>
                </a:lnTo>
                <a:lnTo>
                  <a:pt x="15524" y="3164"/>
                </a:lnTo>
                <a:lnTo>
                  <a:pt x="15476" y="3188"/>
                </a:lnTo>
                <a:lnTo>
                  <a:pt x="15476" y="3213"/>
                </a:lnTo>
                <a:lnTo>
                  <a:pt x="15476" y="3237"/>
                </a:lnTo>
                <a:lnTo>
                  <a:pt x="15500" y="3261"/>
                </a:lnTo>
                <a:lnTo>
                  <a:pt x="15597" y="3359"/>
                </a:lnTo>
                <a:lnTo>
                  <a:pt x="15695" y="3432"/>
                </a:lnTo>
                <a:lnTo>
                  <a:pt x="15987" y="3699"/>
                </a:lnTo>
                <a:lnTo>
                  <a:pt x="16230" y="3918"/>
                </a:lnTo>
                <a:lnTo>
                  <a:pt x="16449" y="4162"/>
                </a:lnTo>
                <a:lnTo>
                  <a:pt x="16473" y="4186"/>
                </a:lnTo>
                <a:lnTo>
                  <a:pt x="16254" y="4526"/>
                </a:lnTo>
                <a:lnTo>
                  <a:pt x="16206" y="4453"/>
                </a:lnTo>
                <a:lnTo>
                  <a:pt x="16133" y="4380"/>
                </a:lnTo>
                <a:lnTo>
                  <a:pt x="15962" y="4259"/>
                </a:lnTo>
                <a:lnTo>
                  <a:pt x="15646" y="4040"/>
                </a:lnTo>
                <a:lnTo>
                  <a:pt x="15403" y="3821"/>
                </a:lnTo>
                <a:lnTo>
                  <a:pt x="15159" y="3626"/>
                </a:lnTo>
                <a:lnTo>
                  <a:pt x="15111" y="3626"/>
                </a:lnTo>
                <a:lnTo>
                  <a:pt x="15062" y="3651"/>
                </a:lnTo>
                <a:lnTo>
                  <a:pt x="15013" y="3724"/>
                </a:lnTo>
                <a:lnTo>
                  <a:pt x="15013" y="3821"/>
                </a:lnTo>
                <a:lnTo>
                  <a:pt x="15013" y="3894"/>
                </a:lnTo>
                <a:lnTo>
                  <a:pt x="15038" y="3991"/>
                </a:lnTo>
                <a:lnTo>
                  <a:pt x="15135" y="4137"/>
                </a:lnTo>
                <a:lnTo>
                  <a:pt x="15257" y="4283"/>
                </a:lnTo>
                <a:lnTo>
                  <a:pt x="15427" y="4453"/>
                </a:lnTo>
                <a:lnTo>
                  <a:pt x="15622" y="4599"/>
                </a:lnTo>
                <a:lnTo>
                  <a:pt x="15816" y="4745"/>
                </a:lnTo>
                <a:lnTo>
                  <a:pt x="15914" y="4818"/>
                </a:lnTo>
                <a:lnTo>
                  <a:pt x="16011" y="4843"/>
                </a:lnTo>
                <a:lnTo>
                  <a:pt x="15792" y="5135"/>
                </a:lnTo>
                <a:lnTo>
                  <a:pt x="14867" y="4162"/>
                </a:lnTo>
                <a:lnTo>
                  <a:pt x="13967" y="3213"/>
                </a:lnTo>
                <a:lnTo>
                  <a:pt x="13505" y="2750"/>
                </a:lnTo>
                <a:lnTo>
                  <a:pt x="13018" y="2288"/>
                </a:lnTo>
                <a:lnTo>
                  <a:pt x="12531" y="1850"/>
                </a:lnTo>
                <a:lnTo>
                  <a:pt x="12021" y="1461"/>
                </a:lnTo>
                <a:lnTo>
                  <a:pt x="12021" y="1388"/>
                </a:lnTo>
                <a:lnTo>
                  <a:pt x="12118" y="1315"/>
                </a:lnTo>
                <a:lnTo>
                  <a:pt x="12215" y="1242"/>
                </a:lnTo>
                <a:lnTo>
                  <a:pt x="12385" y="1047"/>
                </a:lnTo>
                <a:lnTo>
                  <a:pt x="12629" y="852"/>
                </a:lnTo>
                <a:lnTo>
                  <a:pt x="12921" y="682"/>
                </a:lnTo>
                <a:lnTo>
                  <a:pt x="13213" y="560"/>
                </a:lnTo>
                <a:lnTo>
                  <a:pt x="13505" y="463"/>
                </a:lnTo>
                <a:lnTo>
                  <a:pt x="13675" y="439"/>
                </a:lnTo>
                <a:close/>
                <a:moveTo>
                  <a:pt x="11753" y="1704"/>
                </a:moveTo>
                <a:lnTo>
                  <a:pt x="11826" y="1850"/>
                </a:lnTo>
                <a:lnTo>
                  <a:pt x="11948" y="1972"/>
                </a:lnTo>
                <a:lnTo>
                  <a:pt x="12093" y="2069"/>
                </a:lnTo>
                <a:lnTo>
                  <a:pt x="12385" y="2288"/>
                </a:lnTo>
                <a:lnTo>
                  <a:pt x="12677" y="2531"/>
                </a:lnTo>
                <a:lnTo>
                  <a:pt x="12945" y="2823"/>
                </a:lnTo>
                <a:lnTo>
                  <a:pt x="13480" y="3383"/>
                </a:lnTo>
                <a:lnTo>
                  <a:pt x="14478" y="4453"/>
                </a:lnTo>
                <a:lnTo>
                  <a:pt x="15500" y="5500"/>
                </a:lnTo>
                <a:lnTo>
                  <a:pt x="15111" y="5962"/>
                </a:lnTo>
                <a:lnTo>
                  <a:pt x="14600" y="5500"/>
                </a:lnTo>
                <a:lnTo>
                  <a:pt x="14113" y="5013"/>
                </a:lnTo>
                <a:lnTo>
                  <a:pt x="13213" y="4016"/>
                </a:lnTo>
                <a:lnTo>
                  <a:pt x="12750" y="3529"/>
                </a:lnTo>
                <a:lnTo>
                  <a:pt x="12264" y="3018"/>
                </a:lnTo>
                <a:lnTo>
                  <a:pt x="11777" y="2556"/>
                </a:lnTo>
                <a:lnTo>
                  <a:pt x="11266" y="2093"/>
                </a:lnTo>
                <a:lnTo>
                  <a:pt x="11753" y="1704"/>
                </a:lnTo>
                <a:close/>
                <a:moveTo>
                  <a:pt x="13724" y="5232"/>
                </a:moveTo>
                <a:lnTo>
                  <a:pt x="14235" y="5767"/>
                </a:lnTo>
                <a:lnTo>
                  <a:pt x="14794" y="6278"/>
                </a:lnTo>
                <a:lnTo>
                  <a:pt x="14575" y="6497"/>
                </a:lnTo>
                <a:lnTo>
                  <a:pt x="14259" y="6278"/>
                </a:lnTo>
                <a:lnTo>
                  <a:pt x="13967" y="6035"/>
                </a:lnTo>
                <a:lnTo>
                  <a:pt x="13699" y="5792"/>
                </a:lnTo>
                <a:lnTo>
                  <a:pt x="13432" y="5573"/>
                </a:lnTo>
                <a:lnTo>
                  <a:pt x="13724" y="5232"/>
                </a:lnTo>
                <a:close/>
                <a:moveTo>
                  <a:pt x="13261" y="5767"/>
                </a:moveTo>
                <a:lnTo>
                  <a:pt x="13359" y="5913"/>
                </a:lnTo>
                <a:lnTo>
                  <a:pt x="13456" y="6059"/>
                </a:lnTo>
                <a:lnTo>
                  <a:pt x="13724" y="6303"/>
                </a:lnTo>
                <a:lnTo>
                  <a:pt x="13991" y="6546"/>
                </a:lnTo>
                <a:lnTo>
                  <a:pt x="14137" y="6668"/>
                </a:lnTo>
                <a:lnTo>
                  <a:pt x="14308" y="6765"/>
                </a:lnTo>
                <a:lnTo>
                  <a:pt x="14235" y="6814"/>
                </a:lnTo>
                <a:lnTo>
                  <a:pt x="14137" y="6692"/>
                </a:lnTo>
                <a:lnTo>
                  <a:pt x="13991" y="6595"/>
                </a:lnTo>
                <a:lnTo>
                  <a:pt x="13699" y="6400"/>
                </a:lnTo>
                <a:lnTo>
                  <a:pt x="13359" y="6230"/>
                </a:lnTo>
                <a:lnTo>
                  <a:pt x="13188" y="6132"/>
                </a:lnTo>
                <a:lnTo>
                  <a:pt x="13042" y="6011"/>
                </a:lnTo>
                <a:lnTo>
                  <a:pt x="13261" y="5767"/>
                </a:lnTo>
                <a:close/>
                <a:moveTo>
                  <a:pt x="13018" y="6059"/>
                </a:moveTo>
                <a:lnTo>
                  <a:pt x="13188" y="6303"/>
                </a:lnTo>
                <a:lnTo>
                  <a:pt x="13286" y="6424"/>
                </a:lnTo>
                <a:lnTo>
                  <a:pt x="13407" y="6522"/>
                </a:lnTo>
                <a:lnTo>
                  <a:pt x="14040" y="7008"/>
                </a:lnTo>
                <a:lnTo>
                  <a:pt x="13699" y="7349"/>
                </a:lnTo>
                <a:lnTo>
                  <a:pt x="13675" y="7325"/>
                </a:lnTo>
                <a:lnTo>
                  <a:pt x="13505" y="7227"/>
                </a:lnTo>
                <a:lnTo>
                  <a:pt x="13334" y="7106"/>
                </a:lnTo>
                <a:lnTo>
                  <a:pt x="13018" y="6838"/>
                </a:lnTo>
                <a:lnTo>
                  <a:pt x="12799" y="6668"/>
                </a:lnTo>
                <a:lnTo>
                  <a:pt x="12702" y="6595"/>
                </a:lnTo>
                <a:lnTo>
                  <a:pt x="12580" y="6546"/>
                </a:lnTo>
                <a:lnTo>
                  <a:pt x="12799" y="6303"/>
                </a:lnTo>
                <a:lnTo>
                  <a:pt x="13018" y="6059"/>
                </a:lnTo>
                <a:close/>
                <a:moveTo>
                  <a:pt x="12385" y="6716"/>
                </a:moveTo>
                <a:lnTo>
                  <a:pt x="12483" y="6838"/>
                </a:lnTo>
                <a:lnTo>
                  <a:pt x="12580" y="6935"/>
                </a:lnTo>
                <a:lnTo>
                  <a:pt x="12799" y="7130"/>
                </a:lnTo>
                <a:lnTo>
                  <a:pt x="13091" y="7398"/>
                </a:lnTo>
                <a:lnTo>
                  <a:pt x="13407" y="7617"/>
                </a:lnTo>
                <a:lnTo>
                  <a:pt x="13018" y="8006"/>
                </a:lnTo>
                <a:lnTo>
                  <a:pt x="12921" y="8079"/>
                </a:lnTo>
                <a:lnTo>
                  <a:pt x="12823" y="7909"/>
                </a:lnTo>
                <a:lnTo>
                  <a:pt x="12653" y="7763"/>
                </a:lnTo>
                <a:lnTo>
                  <a:pt x="12312" y="7495"/>
                </a:lnTo>
                <a:lnTo>
                  <a:pt x="12093" y="7325"/>
                </a:lnTo>
                <a:lnTo>
                  <a:pt x="11972" y="7252"/>
                </a:lnTo>
                <a:lnTo>
                  <a:pt x="11850" y="7179"/>
                </a:lnTo>
                <a:lnTo>
                  <a:pt x="12385" y="6716"/>
                </a:lnTo>
                <a:close/>
                <a:moveTo>
                  <a:pt x="11631" y="7373"/>
                </a:moveTo>
                <a:lnTo>
                  <a:pt x="11729" y="7471"/>
                </a:lnTo>
                <a:lnTo>
                  <a:pt x="11850" y="7568"/>
                </a:lnTo>
                <a:lnTo>
                  <a:pt x="12093" y="7738"/>
                </a:lnTo>
                <a:lnTo>
                  <a:pt x="12434" y="8055"/>
                </a:lnTo>
                <a:lnTo>
                  <a:pt x="12556" y="8201"/>
                </a:lnTo>
                <a:lnTo>
                  <a:pt x="12702" y="8322"/>
                </a:lnTo>
                <a:lnTo>
                  <a:pt x="11948" y="9150"/>
                </a:lnTo>
                <a:lnTo>
                  <a:pt x="11680" y="8906"/>
                </a:lnTo>
                <a:lnTo>
                  <a:pt x="11364" y="8687"/>
                </a:lnTo>
                <a:lnTo>
                  <a:pt x="11072" y="8444"/>
                </a:lnTo>
                <a:lnTo>
                  <a:pt x="10780" y="8201"/>
                </a:lnTo>
                <a:lnTo>
                  <a:pt x="11096" y="7860"/>
                </a:lnTo>
                <a:lnTo>
                  <a:pt x="11193" y="7957"/>
                </a:lnTo>
                <a:lnTo>
                  <a:pt x="11291" y="8030"/>
                </a:lnTo>
                <a:lnTo>
                  <a:pt x="11461" y="8176"/>
                </a:lnTo>
                <a:lnTo>
                  <a:pt x="11777" y="8493"/>
                </a:lnTo>
                <a:lnTo>
                  <a:pt x="11972" y="8614"/>
                </a:lnTo>
                <a:lnTo>
                  <a:pt x="12166" y="8736"/>
                </a:lnTo>
                <a:lnTo>
                  <a:pt x="12288" y="8736"/>
                </a:lnTo>
                <a:lnTo>
                  <a:pt x="12337" y="8712"/>
                </a:lnTo>
                <a:lnTo>
                  <a:pt x="12361" y="8639"/>
                </a:lnTo>
                <a:lnTo>
                  <a:pt x="12361" y="8566"/>
                </a:lnTo>
                <a:lnTo>
                  <a:pt x="12337" y="8493"/>
                </a:lnTo>
                <a:lnTo>
                  <a:pt x="12118" y="8322"/>
                </a:lnTo>
                <a:lnTo>
                  <a:pt x="11899" y="8152"/>
                </a:lnTo>
                <a:lnTo>
                  <a:pt x="11461" y="7811"/>
                </a:lnTo>
                <a:lnTo>
                  <a:pt x="11291" y="7690"/>
                </a:lnTo>
                <a:lnTo>
                  <a:pt x="11631" y="7373"/>
                </a:lnTo>
                <a:close/>
                <a:moveTo>
                  <a:pt x="10634" y="8371"/>
                </a:moveTo>
                <a:lnTo>
                  <a:pt x="10731" y="8541"/>
                </a:lnTo>
                <a:lnTo>
                  <a:pt x="10853" y="8687"/>
                </a:lnTo>
                <a:lnTo>
                  <a:pt x="10974" y="8809"/>
                </a:lnTo>
                <a:lnTo>
                  <a:pt x="11145" y="8931"/>
                </a:lnTo>
                <a:lnTo>
                  <a:pt x="11461" y="9150"/>
                </a:lnTo>
                <a:lnTo>
                  <a:pt x="11753" y="9369"/>
                </a:lnTo>
                <a:lnTo>
                  <a:pt x="11461" y="9685"/>
                </a:lnTo>
                <a:lnTo>
                  <a:pt x="11145" y="9442"/>
                </a:lnTo>
                <a:lnTo>
                  <a:pt x="10828" y="9198"/>
                </a:lnTo>
                <a:lnTo>
                  <a:pt x="10585" y="8955"/>
                </a:lnTo>
                <a:lnTo>
                  <a:pt x="10463" y="8833"/>
                </a:lnTo>
                <a:lnTo>
                  <a:pt x="10317" y="8736"/>
                </a:lnTo>
                <a:lnTo>
                  <a:pt x="10634" y="8371"/>
                </a:lnTo>
                <a:close/>
                <a:moveTo>
                  <a:pt x="10196" y="8931"/>
                </a:moveTo>
                <a:lnTo>
                  <a:pt x="10269" y="9052"/>
                </a:lnTo>
                <a:lnTo>
                  <a:pt x="10366" y="9198"/>
                </a:lnTo>
                <a:lnTo>
                  <a:pt x="10609" y="9417"/>
                </a:lnTo>
                <a:lnTo>
                  <a:pt x="10901" y="9709"/>
                </a:lnTo>
                <a:lnTo>
                  <a:pt x="11072" y="9831"/>
                </a:lnTo>
                <a:lnTo>
                  <a:pt x="11242" y="9953"/>
                </a:lnTo>
                <a:lnTo>
                  <a:pt x="10415" y="10853"/>
                </a:lnTo>
                <a:lnTo>
                  <a:pt x="10317" y="10707"/>
                </a:lnTo>
                <a:lnTo>
                  <a:pt x="10196" y="10585"/>
                </a:lnTo>
                <a:lnTo>
                  <a:pt x="9904" y="10366"/>
                </a:lnTo>
                <a:lnTo>
                  <a:pt x="9636" y="10172"/>
                </a:lnTo>
                <a:lnTo>
                  <a:pt x="9466" y="10074"/>
                </a:lnTo>
                <a:lnTo>
                  <a:pt x="9320" y="10001"/>
                </a:lnTo>
                <a:lnTo>
                  <a:pt x="9563" y="9709"/>
                </a:lnTo>
                <a:lnTo>
                  <a:pt x="9782" y="9880"/>
                </a:lnTo>
                <a:lnTo>
                  <a:pt x="10001" y="10026"/>
                </a:lnTo>
                <a:lnTo>
                  <a:pt x="10244" y="10245"/>
                </a:lnTo>
                <a:lnTo>
                  <a:pt x="10390" y="10366"/>
                </a:lnTo>
                <a:lnTo>
                  <a:pt x="10536" y="10464"/>
                </a:lnTo>
                <a:lnTo>
                  <a:pt x="10609" y="10488"/>
                </a:lnTo>
                <a:lnTo>
                  <a:pt x="10658" y="10464"/>
                </a:lnTo>
                <a:lnTo>
                  <a:pt x="10731" y="10439"/>
                </a:lnTo>
                <a:lnTo>
                  <a:pt x="10780" y="10391"/>
                </a:lnTo>
                <a:lnTo>
                  <a:pt x="10804" y="10342"/>
                </a:lnTo>
                <a:lnTo>
                  <a:pt x="10828" y="10269"/>
                </a:lnTo>
                <a:lnTo>
                  <a:pt x="10804" y="10220"/>
                </a:lnTo>
                <a:lnTo>
                  <a:pt x="10755" y="10147"/>
                </a:lnTo>
                <a:lnTo>
                  <a:pt x="10220" y="9734"/>
                </a:lnTo>
                <a:lnTo>
                  <a:pt x="10001" y="9563"/>
                </a:lnTo>
                <a:lnTo>
                  <a:pt x="9904" y="9490"/>
                </a:lnTo>
                <a:lnTo>
                  <a:pt x="9782" y="9442"/>
                </a:lnTo>
                <a:lnTo>
                  <a:pt x="10196" y="8931"/>
                </a:lnTo>
                <a:close/>
                <a:moveTo>
                  <a:pt x="9125" y="10245"/>
                </a:moveTo>
                <a:lnTo>
                  <a:pt x="9247" y="10342"/>
                </a:lnTo>
                <a:lnTo>
                  <a:pt x="9368" y="10415"/>
                </a:lnTo>
                <a:lnTo>
                  <a:pt x="9612" y="10585"/>
                </a:lnTo>
                <a:lnTo>
                  <a:pt x="9904" y="10829"/>
                </a:lnTo>
                <a:lnTo>
                  <a:pt x="10050" y="10950"/>
                </a:lnTo>
                <a:lnTo>
                  <a:pt x="10220" y="11048"/>
                </a:lnTo>
                <a:lnTo>
                  <a:pt x="9685" y="11583"/>
                </a:lnTo>
                <a:lnTo>
                  <a:pt x="9685" y="11534"/>
                </a:lnTo>
                <a:lnTo>
                  <a:pt x="9660" y="11437"/>
                </a:lnTo>
                <a:lnTo>
                  <a:pt x="9587" y="11364"/>
                </a:lnTo>
                <a:lnTo>
                  <a:pt x="9417" y="11218"/>
                </a:lnTo>
                <a:lnTo>
                  <a:pt x="9222" y="11023"/>
                </a:lnTo>
                <a:lnTo>
                  <a:pt x="9028" y="10853"/>
                </a:lnTo>
                <a:lnTo>
                  <a:pt x="8906" y="10756"/>
                </a:lnTo>
                <a:lnTo>
                  <a:pt x="8736" y="10683"/>
                </a:lnTo>
                <a:lnTo>
                  <a:pt x="8833" y="10585"/>
                </a:lnTo>
                <a:lnTo>
                  <a:pt x="9125" y="10245"/>
                </a:lnTo>
                <a:close/>
                <a:moveTo>
                  <a:pt x="8468" y="10926"/>
                </a:moveTo>
                <a:lnTo>
                  <a:pt x="8687" y="11096"/>
                </a:lnTo>
                <a:lnTo>
                  <a:pt x="8930" y="11291"/>
                </a:lnTo>
                <a:lnTo>
                  <a:pt x="9052" y="11437"/>
                </a:lnTo>
                <a:lnTo>
                  <a:pt x="9198" y="11583"/>
                </a:lnTo>
                <a:lnTo>
                  <a:pt x="9271" y="11656"/>
                </a:lnTo>
                <a:lnTo>
                  <a:pt x="9344" y="11705"/>
                </a:lnTo>
                <a:lnTo>
                  <a:pt x="9441" y="11753"/>
                </a:lnTo>
                <a:lnTo>
                  <a:pt x="9539" y="11753"/>
                </a:lnTo>
                <a:lnTo>
                  <a:pt x="8468" y="12824"/>
                </a:lnTo>
                <a:lnTo>
                  <a:pt x="8152" y="12532"/>
                </a:lnTo>
                <a:lnTo>
                  <a:pt x="7811" y="12240"/>
                </a:lnTo>
                <a:lnTo>
                  <a:pt x="7470" y="11899"/>
                </a:lnTo>
                <a:lnTo>
                  <a:pt x="7349" y="11826"/>
                </a:lnTo>
                <a:lnTo>
                  <a:pt x="7738" y="11534"/>
                </a:lnTo>
                <a:lnTo>
                  <a:pt x="7860" y="11705"/>
                </a:lnTo>
                <a:lnTo>
                  <a:pt x="8006" y="11875"/>
                </a:lnTo>
                <a:lnTo>
                  <a:pt x="8371" y="12264"/>
                </a:lnTo>
                <a:lnTo>
                  <a:pt x="8517" y="12434"/>
                </a:lnTo>
                <a:lnTo>
                  <a:pt x="8590" y="12483"/>
                </a:lnTo>
                <a:lnTo>
                  <a:pt x="8687" y="12507"/>
                </a:lnTo>
                <a:lnTo>
                  <a:pt x="8736" y="12507"/>
                </a:lnTo>
                <a:lnTo>
                  <a:pt x="8809" y="12483"/>
                </a:lnTo>
                <a:lnTo>
                  <a:pt x="8833" y="12434"/>
                </a:lnTo>
                <a:lnTo>
                  <a:pt x="8857" y="12386"/>
                </a:lnTo>
                <a:lnTo>
                  <a:pt x="8857" y="12289"/>
                </a:lnTo>
                <a:lnTo>
                  <a:pt x="8809" y="12191"/>
                </a:lnTo>
                <a:lnTo>
                  <a:pt x="8760" y="12094"/>
                </a:lnTo>
                <a:lnTo>
                  <a:pt x="8663" y="11997"/>
                </a:lnTo>
                <a:lnTo>
                  <a:pt x="8492" y="11826"/>
                </a:lnTo>
                <a:lnTo>
                  <a:pt x="8322" y="11680"/>
                </a:lnTo>
                <a:lnTo>
                  <a:pt x="8152" y="11510"/>
                </a:lnTo>
                <a:lnTo>
                  <a:pt x="7957" y="11364"/>
                </a:lnTo>
                <a:lnTo>
                  <a:pt x="8468" y="10926"/>
                </a:lnTo>
                <a:close/>
                <a:moveTo>
                  <a:pt x="11047" y="2312"/>
                </a:moveTo>
                <a:lnTo>
                  <a:pt x="11120" y="2434"/>
                </a:lnTo>
                <a:lnTo>
                  <a:pt x="11218" y="2531"/>
                </a:lnTo>
                <a:lnTo>
                  <a:pt x="11437" y="2750"/>
                </a:lnTo>
                <a:lnTo>
                  <a:pt x="11850" y="3213"/>
                </a:lnTo>
                <a:lnTo>
                  <a:pt x="11826" y="3213"/>
                </a:lnTo>
                <a:lnTo>
                  <a:pt x="11193" y="3748"/>
                </a:lnTo>
                <a:lnTo>
                  <a:pt x="10609" y="4283"/>
                </a:lnTo>
                <a:lnTo>
                  <a:pt x="10025" y="4867"/>
                </a:lnTo>
                <a:lnTo>
                  <a:pt x="9490" y="5500"/>
                </a:lnTo>
                <a:lnTo>
                  <a:pt x="9174" y="5865"/>
                </a:lnTo>
                <a:lnTo>
                  <a:pt x="8857" y="6254"/>
                </a:lnTo>
                <a:lnTo>
                  <a:pt x="8517" y="6595"/>
                </a:lnTo>
                <a:lnTo>
                  <a:pt x="8176" y="6935"/>
                </a:lnTo>
                <a:lnTo>
                  <a:pt x="7373" y="7617"/>
                </a:lnTo>
                <a:lnTo>
                  <a:pt x="6984" y="7933"/>
                </a:lnTo>
                <a:lnTo>
                  <a:pt x="6594" y="8274"/>
                </a:lnTo>
                <a:lnTo>
                  <a:pt x="6229" y="8639"/>
                </a:lnTo>
                <a:lnTo>
                  <a:pt x="5864" y="9004"/>
                </a:lnTo>
                <a:lnTo>
                  <a:pt x="5183" y="9782"/>
                </a:lnTo>
                <a:lnTo>
                  <a:pt x="4502" y="10537"/>
                </a:lnTo>
                <a:lnTo>
                  <a:pt x="4137" y="10902"/>
                </a:lnTo>
                <a:lnTo>
                  <a:pt x="3772" y="11242"/>
                </a:lnTo>
                <a:lnTo>
                  <a:pt x="3115" y="11802"/>
                </a:lnTo>
                <a:lnTo>
                  <a:pt x="2799" y="12118"/>
                </a:lnTo>
                <a:lnTo>
                  <a:pt x="2507" y="12434"/>
                </a:lnTo>
                <a:lnTo>
                  <a:pt x="2263" y="12702"/>
                </a:lnTo>
                <a:lnTo>
                  <a:pt x="2166" y="12848"/>
                </a:lnTo>
                <a:lnTo>
                  <a:pt x="2069" y="13018"/>
                </a:lnTo>
                <a:lnTo>
                  <a:pt x="1850" y="12824"/>
                </a:lnTo>
                <a:lnTo>
                  <a:pt x="1460" y="12459"/>
                </a:lnTo>
                <a:lnTo>
                  <a:pt x="1266" y="12264"/>
                </a:lnTo>
                <a:lnTo>
                  <a:pt x="1047" y="12118"/>
                </a:lnTo>
                <a:lnTo>
                  <a:pt x="1047" y="12070"/>
                </a:lnTo>
                <a:lnTo>
                  <a:pt x="1193" y="11997"/>
                </a:lnTo>
                <a:lnTo>
                  <a:pt x="1339" y="11924"/>
                </a:lnTo>
                <a:lnTo>
                  <a:pt x="1460" y="11826"/>
                </a:lnTo>
                <a:lnTo>
                  <a:pt x="1582" y="11705"/>
                </a:lnTo>
                <a:lnTo>
                  <a:pt x="2020" y="11218"/>
                </a:lnTo>
                <a:lnTo>
                  <a:pt x="2385" y="10853"/>
                </a:lnTo>
                <a:lnTo>
                  <a:pt x="2774" y="10537"/>
                </a:lnTo>
                <a:lnTo>
                  <a:pt x="3577" y="9880"/>
                </a:lnTo>
                <a:lnTo>
                  <a:pt x="3942" y="9539"/>
                </a:lnTo>
                <a:lnTo>
                  <a:pt x="4307" y="9198"/>
                </a:lnTo>
                <a:lnTo>
                  <a:pt x="5037" y="8468"/>
                </a:lnTo>
                <a:lnTo>
                  <a:pt x="5718" y="7738"/>
                </a:lnTo>
                <a:lnTo>
                  <a:pt x="6400" y="7008"/>
                </a:lnTo>
                <a:lnTo>
                  <a:pt x="7081" y="6303"/>
                </a:lnTo>
                <a:lnTo>
                  <a:pt x="7787" y="5621"/>
                </a:lnTo>
                <a:lnTo>
                  <a:pt x="8468" y="4940"/>
                </a:lnTo>
                <a:lnTo>
                  <a:pt x="9149" y="4259"/>
                </a:lnTo>
                <a:lnTo>
                  <a:pt x="10074" y="3261"/>
                </a:lnTo>
                <a:lnTo>
                  <a:pt x="10561" y="2775"/>
                </a:lnTo>
                <a:lnTo>
                  <a:pt x="11047" y="2312"/>
                </a:lnTo>
                <a:close/>
                <a:moveTo>
                  <a:pt x="7154" y="11997"/>
                </a:moveTo>
                <a:lnTo>
                  <a:pt x="7203" y="12094"/>
                </a:lnTo>
                <a:lnTo>
                  <a:pt x="7251" y="12167"/>
                </a:lnTo>
                <a:lnTo>
                  <a:pt x="7422" y="12386"/>
                </a:lnTo>
                <a:lnTo>
                  <a:pt x="7592" y="12580"/>
                </a:lnTo>
                <a:lnTo>
                  <a:pt x="7884" y="12872"/>
                </a:lnTo>
                <a:lnTo>
                  <a:pt x="8030" y="12994"/>
                </a:lnTo>
                <a:lnTo>
                  <a:pt x="8200" y="13091"/>
                </a:lnTo>
                <a:lnTo>
                  <a:pt x="7835" y="13481"/>
                </a:lnTo>
                <a:lnTo>
                  <a:pt x="7811" y="13432"/>
                </a:lnTo>
                <a:lnTo>
                  <a:pt x="7787" y="13408"/>
                </a:lnTo>
                <a:lnTo>
                  <a:pt x="7616" y="13262"/>
                </a:lnTo>
                <a:lnTo>
                  <a:pt x="7446" y="13140"/>
                </a:lnTo>
                <a:lnTo>
                  <a:pt x="7251" y="13018"/>
                </a:lnTo>
                <a:lnTo>
                  <a:pt x="7057" y="12872"/>
                </a:lnTo>
                <a:lnTo>
                  <a:pt x="6716" y="12580"/>
                </a:lnTo>
                <a:lnTo>
                  <a:pt x="6643" y="12532"/>
                </a:lnTo>
                <a:lnTo>
                  <a:pt x="6594" y="12507"/>
                </a:lnTo>
                <a:lnTo>
                  <a:pt x="6862" y="12240"/>
                </a:lnTo>
                <a:lnTo>
                  <a:pt x="7154" y="11997"/>
                </a:lnTo>
                <a:close/>
                <a:moveTo>
                  <a:pt x="6424" y="12702"/>
                </a:moveTo>
                <a:lnTo>
                  <a:pt x="6448" y="12775"/>
                </a:lnTo>
                <a:lnTo>
                  <a:pt x="6473" y="12848"/>
                </a:lnTo>
                <a:lnTo>
                  <a:pt x="6667" y="13043"/>
                </a:lnTo>
                <a:lnTo>
                  <a:pt x="6862" y="13213"/>
                </a:lnTo>
                <a:lnTo>
                  <a:pt x="7032" y="13359"/>
                </a:lnTo>
                <a:lnTo>
                  <a:pt x="7227" y="13481"/>
                </a:lnTo>
                <a:lnTo>
                  <a:pt x="7446" y="13602"/>
                </a:lnTo>
                <a:lnTo>
                  <a:pt x="7568" y="13627"/>
                </a:lnTo>
                <a:lnTo>
                  <a:pt x="7689" y="13627"/>
                </a:lnTo>
                <a:lnTo>
                  <a:pt x="7470" y="13846"/>
                </a:lnTo>
                <a:lnTo>
                  <a:pt x="7300" y="14040"/>
                </a:lnTo>
                <a:lnTo>
                  <a:pt x="7276" y="14016"/>
                </a:lnTo>
                <a:lnTo>
                  <a:pt x="6911" y="13797"/>
                </a:lnTo>
                <a:lnTo>
                  <a:pt x="6570" y="13554"/>
                </a:lnTo>
                <a:lnTo>
                  <a:pt x="6302" y="13335"/>
                </a:lnTo>
                <a:lnTo>
                  <a:pt x="6035" y="13164"/>
                </a:lnTo>
                <a:lnTo>
                  <a:pt x="6108" y="13043"/>
                </a:lnTo>
                <a:lnTo>
                  <a:pt x="6424" y="12702"/>
                </a:lnTo>
                <a:close/>
                <a:moveTo>
                  <a:pt x="5889" y="13335"/>
                </a:moveTo>
                <a:lnTo>
                  <a:pt x="5962" y="13456"/>
                </a:lnTo>
                <a:lnTo>
                  <a:pt x="6059" y="13578"/>
                </a:lnTo>
                <a:lnTo>
                  <a:pt x="6278" y="13797"/>
                </a:lnTo>
                <a:lnTo>
                  <a:pt x="6643" y="14089"/>
                </a:lnTo>
                <a:lnTo>
                  <a:pt x="6813" y="14211"/>
                </a:lnTo>
                <a:lnTo>
                  <a:pt x="7032" y="14308"/>
                </a:lnTo>
                <a:lnTo>
                  <a:pt x="6692" y="14673"/>
                </a:lnTo>
                <a:lnTo>
                  <a:pt x="6619" y="14624"/>
                </a:lnTo>
                <a:lnTo>
                  <a:pt x="6497" y="14600"/>
                </a:lnTo>
                <a:lnTo>
                  <a:pt x="6375" y="14527"/>
                </a:lnTo>
                <a:lnTo>
                  <a:pt x="6254" y="14454"/>
                </a:lnTo>
                <a:lnTo>
                  <a:pt x="6132" y="14381"/>
                </a:lnTo>
                <a:lnTo>
                  <a:pt x="5913" y="14186"/>
                </a:lnTo>
                <a:lnTo>
                  <a:pt x="5718" y="14016"/>
                </a:lnTo>
                <a:lnTo>
                  <a:pt x="5597" y="13943"/>
                </a:lnTo>
                <a:lnTo>
                  <a:pt x="5451" y="13846"/>
                </a:lnTo>
                <a:lnTo>
                  <a:pt x="5889" y="13335"/>
                </a:lnTo>
                <a:close/>
                <a:moveTo>
                  <a:pt x="12191" y="3553"/>
                </a:moveTo>
                <a:lnTo>
                  <a:pt x="12653" y="4040"/>
                </a:lnTo>
                <a:lnTo>
                  <a:pt x="13432" y="4916"/>
                </a:lnTo>
                <a:lnTo>
                  <a:pt x="13164" y="5208"/>
                </a:lnTo>
                <a:lnTo>
                  <a:pt x="12896" y="5500"/>
                </a:lnTo>
                <a:lnTo>
                  <a:pt x="12361" y="6108"/>
                </a:lnTo>
                <a:lnTo>
                  <a:pt x="12045" y="6424"/>
                </a:lnTo>
                <a:lnTo>
                  <a:pt x="11729" y="6716"/>
                </a:lnTo>
                <a:lnTo>
                  <a:pt x="11388" y="7008"/>
                </a:lnTo>
                <a:lnTo>
                  <a:pt x="11047" y="7300"/>
                </a:lnTo>
                <a:lnTo>
                  <a:pt x="10731" y="7617"/>
                </a:lnTo>
                <a:lnTo>
                  <a:pt x="10415" y="7957"/>
                </a:lnTo>
                <a:lnTo>
                  <a:pt x="9806" y="8687"/>
                </a:lnTo>
                <a:lnTo>
                  <a:pt x="9247" y="9417"/>
                </a:lnTo>
                <a:lnTo>
                  <a:pt x="8638" y="10147"/>
                </a:lnTo>
                <a:lnTo>
                  <a:pt x="8346" y="10464"/>
                </a:lnTo>
                <a:lnTo>
                  <a:pt x="8006" y="10756"/>
                </a:lnTo>
                <a:lnTo>
                  <a:pt x="7324" y="11340"/>
                </a:lnTo>
                <a:lnTo>
                  <a:pt x="6643" y="11899"/>
                </a:lnTo>
                <a:lnTo>
                  <a:pt x="6302" y="12191"/>
                </a:lnTo>
                <a:lnTo>
                  <a:pt x="6010" y="12532"/>
                </a:lnTo>
                <a:lnTo>
                  <a:pt x="5475" y="13164"/>
                </a:lnTo>
                <a:lnTo>
                  <a:pt x="4940" y="13773"/>
                </a:lnTo>
                <a:lnTo>
                  <a:pt x="4672" y="14016"/>
                </a:lnTo>
                <a:lnTo>
                  <a:pt x="4404" y="14235"/>
                </a:lnTo>
                <a:lnTo>
                  <a:pt x="4137" y="14454"/>
                </a:lnTo>
                <a:lnTo>
                  <a:pt x="4015" y="14600"/>
                </a:lnTo>
                <a:lnTo>
                  <a:pt x="3918" y="14722"/>
                </a:lnTo>
                <a:lnTo>
                  <a:pt x="3480" y="14284"/>
                </a:lnTo>
                <a:lnTo>
                  <a:pt x="3042" y="13846"/>
                </a:lnTo>
                <a:lnTo>
                  <a:pt x="2361" y="13262"/>
                </a:lnTo>
                <a:lnTo>
                  <a:pt x="2482" y="13164"/>
                </a:lnTo>
                <a:lnTo>
                  <a:pt x="2604" y="13043"/>
                </a:lnTo>
                <a:lnTo>
                  <a:pt x="2774" y="12799"/>
                </a:lnTo>
                <a:lnTo>
                  <a:pt x="3066" y="12507"/>
                </a:lnTo>
                <a:lnTo>
                  <a:pt x="3358" y="12216"/>
                </a:lnTo>
                <a:lnTo>
                  <a:pt x="3967" y="11680"/>
                </a:lnTo>
                <a:lnTo>
                  <a:pt x="4380" y="11315"/>
                </a:lnTo>
                <a:lnTo>
                  <a:pt x="4745" y="10950"/>
                </a:lnTo>
                <a:lnTo>
                  <a:pt x="5475" y="10172"/>
                </a:lnTo>
                <a:lnTo>
                  <a:pt x="6181" y="9393"/>
                </a:lnTo>
                <a:lnTo>
                  <a:pt x="6546" y="9004"/>
                </a:lnTo>
                <a:lnTo>
                  <a:pt x="6935" y="8614"/>
                </a:lnTo>
                <a:lnTo>
                  <a:pt x="7324" y="8274"/>
                </a:lnTo>
                <a:lnTo>
                  <a:pt x="7714" y="7933"/>
                </a:lnTo>
                <a:lnTo>
                  <a:pt x="8517" y="7276"/>
                </a:lnTo>
                <a:lnTo>
                  <a:pt x="8857" y="6935"/>
                </a:lnTo>
                <a:lnTo>
                  <a:pt x="9198" y="6595"/>
                </a:lnTo>
                <a:lnTo>
                  <a:pt x="9514" y="6205"/>
                </a:lnTo>
                <a:lnTo>
                  <a:pt x="9831" y="5840"/>
                </a:lnTo>
                <a:lnTo>
                  <a:pt x="10171" y="5427"/>
                </a:lnTo>
                <a:lnTo>
                  <a:pt x="10488" y="5062"/>
                </a:lnTo>
                <a:lnTo>
                  <a:pt x="10853" y="4697"/>
                </a:lnTo>
                <a:lnTo>
                  <a:pt x="11242" y="4356"/>
                </a:lnTo>
                <a:lnTo>
                  <a:pt x="11729" y="3967"/>
                </a:lnTo>
                <a:lnTo>
                  <a:pt x="11972" y="3772"/>
                </a:lnTo>
                <a:lnTo>
                  <a:pt x="12191" y="3553"/>
                </a:lnTo>
                <a:close/>
                <a:moveTo>
                  <a:pt x="5232" y="14065"/>
                </a:moveTo>
                <a:lnTo>
                  <a:pt x="5353" y="14186"/>
                </a:lnTo>
                <a:lnTo>
                  <a:pt x="5451" y="14308"/>
                </a:lnTo>
                <a:lnTo>
                  <a:pt x="5645" y="14454"/>
                </a:lnTo>
                <a:lnTo>
                  <a:pt x="5816" y="14624"/>
                </a:lnTo>
                <a:lnTo>
                  <a:pt x="5986" y="14770"/>
                </a:lnTo>
                <a:lnTo>
                  <a:pt x="6181" y="14892"/>
                </a:lnTo>
                <a:lnTo>
                  <a:pt x="6375" y="14989"/>
                </a:lnTo>
                <a:lnTo>
                  <a:pt x="6108" y="15281"/>
                </a:lnTo>
                <a:lnTo>
                  <a:pt x="5937" y="15452"/>
                </a:lnTo>
                <a:lnTo>
                  <a:pt x="5937" y="15403"/>
                </a:lnTo>
                <a:lnTo>
                  <a:pt x="5889" y="15354"/>
                </a:lnTo>
                <a:lnTo>
                  <a:pt x="5597" y="15038"/>
                </a:lnTo>
                <a:lnTo>
                  <a:pt x="5280" y="14746"/>
                </a:lnTo>
                <a:lnTo>
                  <a:pt x="5086" y="14576"/>
                </a:lnTo>
                <a:lnTo>
                  <a:pt x="4964" y="14503"/>
                </a:lnTo>
                <a:lnTo>
                  <a:pt x="4867" y="14430"/>
                </a:lnTo>
                <a:lnTo>
                  <a:pt x="5037" y="14284"/>
                </a:lnTo>
                <a:lnTo>
                  <a:pt x="5232" y="14065"/>
                </a:lnTo>
                <a:close/>
                <a:moveTo>
                  <a:pt x="852" y="15476"/>
                </a:moveTo>
                <a:lnTo>
                  <a:pt x="974" y="15598"/>
                </a:lnTo>
                <a:lnTo>
                  <a:pt x="1412" y="16036"/>
                </a:lnTo>
                <a:lnTo>
                  <a:pt x="1363" y="16011"/>
                </a:lnTo>
                <a:lnTo>
                  <a:pt x="1290" y="15987"/>
                </a:lnTo>
                <a:lnTo>
                  <a:pt x="852" y="15476"/>
                </a:lnTo>
                <a:close/>
                <a:moveTo>
                  <a:pt x="4575" y="14673"/>
                </a:moveTo>
                <a:lnTo>
                  <a:pt x="4696" y="14795"/>
                </a:lnTo>
                <a:lnTo>
                  <a:pt x="4818" y="14892"/>
                </a:lnTo>
                <a:lnTo>
                  <a:pt x="5037" y="15087"/>
                </a:lnTo>
                <a:lnTo>
                  <a:pt x="5329" y="15354"/>
                </a:lnTo>
                <a:lnTo>
                  <a:pt x="5597" y="15622"/>
                </a:lnTo>
                <a:lnTo>
                  <a:pt x="5670" y="15671"/>
                </a:lnTo>
                <a:lnTo>
                  <a:pt x="5718" y="15671"/>
                </a:lnTo>
                <a:lnTo>
                  <a:pt x="5378" y="15987"/>
                </a:lnTo>
                <a:lnTo>
                  <a:pt x="5232" y="16109"/>
                </a:lnTo>
                <a:lnTo>
                  <a:pt x="5183" y="16060"/>
                </a:lnTo>
                <a:lnTo>
                  <a:pt x="5110" y="16036"/>
                </a:lnTo>
                <a:lnTo>
                  <a:pt x="4088" y="14916"/>
                </a:lnTo>
                <a:lnTo>
                  <a:pt x="4210" y="14868"/>
                </a:lnTo>
                <a:lnTo>
                  <a:pt x="4331" y="14819"/>
                </a:lnTo>
                <a:lnTo>
                  <a:pt x="4453" y="14746"/>
                </a:lnTo>
                <a:lnTo>
                  <a:pt x="4575" y="14673"/>
                </a:lnTo>
                <a:close/>
                <a:moveTo>
                  <a:pt x="755" y="16230"/>
                </a:moveTo>
                <a:lnTo>
                  <a:pt x="1071" y="16498"/>
                </a:lnTo>
                <a:lnTo>
                  <a:pt x="1071" y="16522"/>
                </a:lnTo>
                <a:lnTo>
                  <a:pt x="998" y="16474"/>
                </a:lnTo>
                <a:lnTo>
                  <a:pt x="925" y="16449"/>
                </a:lnTo>
                <a:lnTo>
                  <a:pt x="852" y="16376"/>
                </a:lnTo>
                <a:lnTo>
                  <a:pt x="755" y="16230"/>
                </a:lnTo>
                <a:close/>
                <a:moveTo>
                  <a:pt x="1047" y="12532"/>
                </a:moveTo>
                <a:lnTo>
                  <a:pt x="1168" y="12678"/>
                </a:lnTo>
                <a:lnTo>
                  <a:pt x="1314" y="12824"/>
                </a:lnTo>
                <a:lnTo>
                  <a:pt x="1582" y="13067"/>
                </a:lnTo>
                <a:lnTo>
                  <a:pt x="2166" y="13602"/>
                </a:lnTo>
                <a:lnTo>
                  <a:pt x="2750" y="14113"/>
                </a:lnTo>
                <a:lnTo>
                  <a:pt x="3018" y="14357"/>
                </a:lnTo>
                <a:lnTo>
                  <a:pt x="3261" y="14600"/>
                </a:lnTo>
                <a:lnTo>
                  <a:pt x="3723" y="15135"/>
                </a:lnTo>
                <a:lnTo>
                  <a:pt x="4185" y="15646"/>
                </a:lnTo>
                <a:lnTo>
                  <a:pt x="4672" y="16157"/>
                </a:lnTo>
                <a:lnTo>
                  <a:pt x="4404" y="16230"/>
                </a:lnTo>
                <a:lnTo>
                  <a:pt x="4112" y="16303"/>
                </a:lnTo>
                <a:lnTo>
                  <a:pt x="3553" y="16376"/>
                </a:lnTo>
                <a:lnTo>
                  <a:pt x="2969" y="16425"/>
                </a:lnTo>
                <a:lnTo>
                  <a:pt x="2409" y="16498"/>
                </a:lnTo>
                <a:lnTo>
                  <a:pt x="2288" y="16522"/>
                </a:lnTo>
                <a:lnTo>
                  <a:pt x="2263" y="16474"/>
                </a:lnTo>
                <a:lnTo>
                  <a:pt x="2142" y="16230"/>
                </a:lnTo>
                <a:lnTo>
                  <a:pt x="1996" y="16011"/>
                </a:lnTo>
                <a:lnTo>
                  <a:pt x="1801" y="15792"/>
                </a:lnTo>
                <a:lnTo>
                  <a:pt x="1606" y="15598"/>
                </a:lnTo>
                <a:lnTo>
                  <a:pt x="1168" y="15233"/>
                </a:lnTo>
                <a:lnTo>
                  <a:pt x="730" y="14892"/>
                </a:lnTo>
                <a:lnTo>
                  <a:pt x="779" y="14600"/>
                </a:lnTo>
                <a:lnTo>
                  <a:pt x="925" y="13262"/>
                </a:lnTo>
                <a:lnTo>
                  <a:pt x="1047" y="12532"/>
                </a:lnTo>
                <a:close/>
                <a:moveTo>
                  <a:pt x="1436" y="16644"/>
                </a:moveTo>
                <a:lnTo>
                  <a:pt x="1533" y="16717"/>
                </a:lnTo>
                <a:lnTo>
                  <a:pt x="1387" y="16741"/>
                </a:lnTo>
                <a:lnTo>
                  <a:pt x="1436" y="16644"/>
                </a:lnTo>
                <a:close/>
                <a:moveTo>
                  <a:pt x="536" y="16741"/>
                </a:moveTo>
                <a:lnTo>
                  <a:pt x="584" y="16766"/>
                </a:lnTo>
                <a:lnTo>
                  <a:pt x="609" y="16766"/>
                </a:lnTo>
                <a:lnTo>
                  <a:pt x="682" y="16814"/>
                </a:lnTo>
                <a:lnTo>
                  <a:pt x="779" y="16839"/>
                </a:lnTo>
                <a:lnTo>
                  <a:pt x="876" y="16839"/>
                </a:lnTo>
                <a:lnTo>
                  <a:pt x="974" y="16814"/>
                </a:lnTo>
                <a:lnTo>
                  <a:pt x="974" y="16839"/>
                </a:lnTo>
                <a:lnTo>
                  <a:pt x="755" y="16887"/>
                </a:lnTo>
                <a:lnTo>
                  <a:pt x="511" y="16936"/>
                </a:lnTo>
                <a:lnTo>
                  <a:pt x="536" y="16741"/>
                </a:lnTo>
                <a:close/>
                <a:moveTo>
                  <a:pt x="13967" y="1"/>
                </a:moveTo>
                <a:lnTo>
                  <a:pt x="13602" y="25"/>
                </a:lnTo>
                <a:lnTo>
                  <a:pt x="13261" y="74"/>
                </a:lnTo>
                <a:lnTo>
                  <a:pt x="12945" y="195"/>
                </a:lnTo>
                <a:lnTo>
                  <a:pt x="12629" y="341"/>
                </a:lnTo>
                <a:lnTo>
                  <a:pt x="12337" y="560"/>
                </a:lnTo>
                <a:lnTo>
                  <a:pt x="12021" y="828"/>
                </a:lnTo>
                <a:lnTo>
                  <a:pt x="11875" y="974"/>
                </a:lnTo>
                <a:lnTo>
                  <a:pt x="11826" y="1071"/>
                </a:lnTo>
                <a:lnTo>
                  <a:pt x="11777" y="1169"/>
                </a:lnTo>
                <a:lnTo>
                  <a:pt x="11704" y="1193"/>
                </a:lnTo>
                <a:lnTo>
                  <a:pt x="11339" y="1485"/>
                </a:lnTo>
                <a:lnTo>
                  <a:pt x="10999" y="1777"/>
                </a:lnTo>
                <a:lnTo>
                  <a:pt x="10317" y="2385"/>
                </a:lnTo>
                <a:lnTo>
                  <a:pt x="9685" y="3042"/>
                </a:lnTo>
                <a:lnTo>
                  <a:pt x="9052" y="3699"/>
                </a:lnTo>
                <a:lnTo>
                  <a:pt x="8395" y="4405"/>
                </a:lnTo>
                <a:lnTo>
                  <a:pt x="7714" y="5086"/>
                </a:lnTo>
                <a:lnTo>
                  <a:pt x="7032" y="5743"/>
                </a:lnTo>
                <a:lnTo>
                  <a:pt x="6351" y="6449"/>
                </a:lnTo>
                <a:lnTo>
                  <a:pt x="4964" y="7933"/>
                </a:lnTo>
                <a:lnTo>
                  <a:pt x="4258" y="8663"/>
                </a:lnTo>
                <a:lnTo>
                  <a:pt x="3894" y="9004"/>
                </a:lnTo>
                <a:lnTo>
                  <a:pt x="3529" y="9344"/>
                </a:lnTo>
                <a:lnTo>
                  <a:pt x="2190" y="10537"/>
                </a:lnTo>
                <a:lnTo>
                  <a:pt x="1558" y="11145"/>
                </a:lnTo>
                <a:lnTo>
                  <a:pt x="925" y="11778"/>
                </a:lnTo>
                <a:lnTo>
                  <a:pt x="876" y="11753"/>
                </a:lnTo>
                <a:lnTo>
                  <a:pt x="803" y="11778"/>
                </a:lnTo>
                <a:lnTo>
                  <a:pt x="755" y="11802"/>
                </a:lnTo>
                <a:lnTo>
                  <a:pt x="706" y="11851"/>
                </a:lnTo>
                <a:lnTo>
                  <a:pt x="609" y="12118"/>
                </a:lnTo>
                <a:lnTo>
                  <a:pt x="511" y="12386"/>
                </a:lnTo>
                <a:lnTo>
                  <a:pt x="463" y="12702"/>
                </a:lnTo>
                <a:lnTo>
                  <a:pt x="414" y="12994"/>
                </a:lnTo>
                <a:lnTo>
                  <a:pt x="365" y="13627"/>
                </a:lnTo>
                <a:lnTo>
                  <a:pt x="292" y="14211"/>
                </a:lnTo>
                <a:lnTo>
                  <a:pt x="98" y="15646"/>
                </a:lnTo>
                <a:lnTo>
                  <a:pt x="25" y="16376"/>
                </a:lnTo>
                <a:lnTo>
                  <a:pt x="0" y="16717"/>
                </a:lnTo>
                <a:lnTo>
                  <a:pt x="0" y="17082"/>
                </a:lnTo>
                <a:lnTo>
                  <a:pt x="0" y="17155"/>
                </a:lnTo>
                <a:lnTo>
                  <a:pt x="25" y="17204"/>
                </a:lnTo>
                <a:lnTo>
                  <a:pt x="122" y="17277"/>
                </a:lnTo>
                <a:lnTo>
                  <a:pt x="219" y="17325"/>
                </a:lnTo>
                <a:lnTo>
                  <a:pt x="341" y="17325"/>
                </a:lnTo>
                <a:lnTo>
                  <a:pt x="438" y="17350"/>
                </a:lnTo>
                <a:lnTo>
                  <a:pt x="560" y="17374"/>
                </a:lnTo>
                <a:lnTo>
                  <a:pt x="803" y="17398"/>
                </a:lnTo>
                <a:lnTo>
                  <a:pt x="1047" y="17350"/>
                </a:lnTo>
                <a:lnTo>
                  <a:pt x="1339" y="17301"/>
                </a:lnTo>
                <a:lnTo>
                  <a:pt x="1874" y="17131"/>
                </a:lnTo>
                <a:lnTo>
                  <a:pt x="2312" y="17009"/>
                </a:lnTo>
                <a:lnTo>
                  <a:pt x="2677" y="16936"/>
                </a:lnTo>
                <a:lnTo>
                  <a:pt x="3018" y="16887"/>
                </a:lnTo>
                <a:lnTo>
                  <a:pt x="3723" y="16839"/>
                </a:lnTo>
                <a:lnTo>
                  <a:pt x="4088" y="16790"/>
                </a:lnTo>
                <a:lnTo>
                  <a:pt x="4429" y="16741"/>
                </a:lnTo>
                <a:lnTo>
                  <a:pt x="4769" y="16644"/>
                </a:lnTo>
                <a:lnTo>
                  <a:pt x="5110" y="16522"/>
                </a:lnTo>
                <a:lnTo>
                  <a:pt x="5159" y="16498"/>
                </a:lnTo>
                <a:lnTo>
                  <a:pt x="5207" y="16449"/>
                </a:lnTo>
                <a:lnTo>
                  <a:pt x="5353" y="16401"/>
                </a:lnTo>
                <a:lnTo>
                  <a:pt x="5499" y="16328"/>
                </a:lnTo>
                <a:lnTo>
                  <a:pt x="5645" y="16255"/>
                </a:lnTo>
                <a:lnTo>
                  <a:pt x="5791" y="16133"/>
                </a:lnTo>
                <a:lnTo>
                  <a:pt x="6035" y="15890"/>
                </a:lnTo>
                <a:lnTo>
                  <a:pt x="6254" y="15671"/>
                </a:lnTo>
                <a:lnTo>
                  <a:pt x="6959" y="14965"/>
                </a:lnTo>
                <a:lnTo>
                  <a:pt x="7641" y="14284"/>
                </a:lnTo>
                <a:lnTo>
                  <a:pt x="9101" y="12824"/>
                </a:lnTo>
                <a:lnTo>
                  <a:pt x="10536" y="11364"/>
                </a:lnTo>
                <a:lnTo>
                  <a:pt x="11218" y="10658"/>
                </a:lnTo>
                <a:lnTo>
                  <a:pt x="11875" y="9904"/>
                </a:lnTo>
                <a:lnTo>
                  <a:pt x="12531" y="9174"/>
                </a:lnTo>
                <a:lnTo>
                  <a:pt x="13213" y="8444"/>
                </a:lnTo>
                <a:lnTo>
                  <a:pt x="13870" y="7811"/>
                </a:lnTo>
                <a:lnTo>
                  <a:pt x="14527" y="7179"/>
                </a:lnTo>
                <a:lnTo>
                  <a:pt x="15184" y="6522"/>
                </a:lnTo>
                <a:lnTo>
                  <a:pt x="15500" y="6205"/>
                </a:lnTo>
                <a:lnTo>
                  <a:pt x="15816" y="5840"/>
                </a:lnTo>
                <a:lnTo>
                  <a:pt x="15889" y="5792"/>
                </a:lnTo>
                <a:lnTo>
                  <a:pt x="15987" y="5767"/>
                </a:lnTo>
                <a:lnTo>
                  <a:pt x="16060" y="5694"/>
                </a:lnTo>
                <a:lnTo>
                  <a:pt x="16108" y="5621"/>
                </a:lnTo>
                <a:lnTo>
                  <a:pt x="16133" y="5524"/>
                </a:lnTo>
                <a:lnTo>
                  <a:pt x="16376" y="5208"/>
                </a:lnTo>
                <a:lnTo>
                  <a:pt x="16595" y="4891"/>
                </a:lnTo>
                <a:lnTo>
                  <a:pt x="16814" y="4551"/>
                </a:lnTo>
                <a:lnTo>
                  <a:pt x="16984" y="4210"/>
                </a:lnTo>
                <a:lnTo>
                  <a:pt x="17106" y="3845"/>
                </a:lnTo>
                <a:lnTo>
                  <a:pt x="17203" y="3480"/>
                </a:lnTo>
                <a:lnTo>
                  <a:pt x="17228" y="3140"/>
                </a:lnTo>
                <a:lnTo>
                  <a:pt x="17203" y="2799"/>
                </a:lnTo>
                <a:lnTo>
                  <a:pt x="17130" y="2458"/>
                </a:lnTo>
                <a:lnTo>
                  <a:pt x="17009" y="2142"/>
                </a:lnTo>
                <a:lnTo>
                  <a:pt x="16863" y="1826"/>
                </a:lnTo>
                <a:lnTo>
                  <a:pt x="16668" y="1534"/>
                </a:lnTo>
                <a:lnTo>
                  <a:pt x="16449" y="1266"/>
                </a:lnTo>
                <a:lnTo>
                  <a:pt x="16230" y="998"/>
                </a:lnTo>
                <a:lnTo>
                  <a:pt x="15962" y="779"/>
                </a:lnTo>
                <a:lnTo>
                  <a:pt x="15670" y="560"/>
                </a:lnTo>
                <a:lnTo>
                  <a:pt x="15354" y="390"/>
                </a:lnTo>
                <a:lnTo>
                  <a:pt x="15013" y="244"/>
                </a:lnTo>
                <a:lnTo>
                  <a:pt x="14673" y="122"/>
                </a:lnTo>
                <a:lnTo>
                  <a:pt x="14332" y="49"/>
                </a:lnTo>
                <a:lnTo>
                  <a:pt x="1396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4" name="Google Shape;804;p41"/>
          <p:cNvSpPr/>
          <p:nvPr/>
        </p:nvSpPr>
        <p:spPr>
          <a:xfrm>
            <a:off x="2677649" y="1897339"/>
            <a:ext cx="327823" cy="326929"/>
          </a:xfrm>
          <a:custGeom>
            <a:rect b="b" l="l" r="r" t="t"/>
            <a:pathLst>
              <a:path extrusionOk="0" h="17909" w="17958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5" name="Google Shape;805;p41"/>
          <p:cNvSpPr/>
          <p:nvPr/>
        </p:nvSpPr>
        <p:spPr>
          <a:xfrm>
            <a:off x="3179088" y="1907561"/>
            <a:ext cx="305169" cy="306501"/>
          </a:xfrm>
          <a:custGeom>
            <a:rect b="b" l="l" r="r" t="t"/>
            <a:pathLst>
              <a:path extrusionOk="0" h="16790" w="16717">
                <a:moveTo>
                  <a:pt x="8687" y="511"/>
                </a:moveTo>
                <a:lnTo>
                  <a:pt x="9174" y="1046"/>
                </a:lnTo>
                <a:lnTo>
                  <a:pt x="9660" y="1606"/>
                </a:lnTo>
                <a:lnTo>
                  <a:pt x="10025" y="2068"/>
                </a:lnTo>
                <a:lnTo>
                  <a:pt x="10196" y="2312"/>
                </a:lnTo>
                <a:lnTo>
                  <a:pt x="10390" y="2531"/>
                </a:lnTo>
                <a:lnTo>
                  <a:pt x="10585" y="2701"/>
                </a:lnTo>
                <a:lnTo>
                  <a:pt x="10780" y="2871"/>
                </a:lnTo>
                <a:lnTo>
                  <a:pt x="11023" y="2969"/>
                </a:lnTo>
                <a:lnTo>
                  <a:pt x="11242" y="3042"/>
                </a:lnTo>
                <a:lnTo>
                  <a:pt x="11485" y="3066"/>
                </a:lnTo>
                <a:lnTo>
                  <a:pt x="11729" y="3042"/>
                </a:lnTo>
                <a:lnTo>
                  <a:pt x="11972" y="2969"/>
                </a:lnTo>
                <a:lnTo>
                  <a:pt x="12215" y="2847"/>
                </a:lnTo>
                <a:lnTo>
                  <a:pt x="12337" y="2750"/>
                </a:lnTo>
                <a:lnTo>
                  <a:pt x="12434" y="2652"/>
                </a:lnTo>
                <a:lnTo>
                  <a:pt x="12605" y="2433"/>
                </a:lnTo>
                <a:lnTo>
                  <a:pt x="12726" y="2190"/>
                </a:lnTo>
                <a:lnTo>
                  <a:pt x="12824" y="1922"/>
                </a:lnTo>
                <a:lnTo>
                  <a:pt x="12921" y="1679"/>
                </a:lnTo>
                <a:lnTo>
                  <a:pt x="13043" y="1411"/>
                </a:lnTo>
                <a:lnTo>
                  <a:pt x="13164" y="1168"/>
                </a:lnTo>
                <a:lnTo>
                  <a:pt x="13335" y="973"/>
                </a:lnTo>
                <a:lnTo>
                  <a:pt x="13456" y="852"/>
                </a:lnTo>
                <a:lnTo>
                  <a:pt x="13602" y="779"/>
                </a:lnTo>
                <a:lnTo>
                  <a:pt x="13724" y="706"/>
                </a:lnTo>
                <a:lnTo>
                  <a:pt x="13870" y="657"/>
                </a:lnTo>
                <a:lnTo>
                  <a:pt x="13991" y="608"/>
                </a:lnTo>
                <a:lnTo>
                  <a:pt x="14137" y="584"/>
                </a:lnTo>
                <a:lnTo>
                  <a:pt x="14283" y="584"/>
                </a:lnTo>
                <a:lnTo>
                  <a:pt x="14429" y="608"/>
                </a:lnTo>
                <a:lnTo>
                  <a:pt x="14721" y="681"/>
                </a:lnTo>
                <a:lnTo>
                  <a:pt x="14989" y="779"/>
                </a:lnTo>
                <a:lnTo>
                  <a:pt x="15232" y="949"/>
                </a:lnTo>
                <a:lnTo>
                  <a:pt x="15451" y="1119"/>
                </a:lnTo>
                <a:lnTo>
                  <a:pt x="15403" y="1168"/>
                </a:lnTo>
                <a:lnTo>
                  <a:pt x="15354" y="1217"/>
                </a:lnTo>
                <a:lnTo>
                  <a:pt x="15354" y="1265"/>
                </a:lnTo>
                <a:lnTo>
                  <a:pt x="15354" y="1314"/>
                </a:lnTo>
                <a:lnTo>
                  <a:pt x="15403" y="1363"/>
                </a:lnTo>
                <a:lnTo>
                  <a:pt x="15646" y="1363"/>
                </a:lnTo>
                <a:lnTo>
                  <a:pt x="15670" y="1387"/>
                </a:lnTo>
                <a:lnTo>
                  <a:pt x="15768" y="1533"/>
                </a:lnTo>
                <a:lnTo>
                  <a:pt x="15646" y="1557"/>
                </a:lnTo>
                <a:lnTo>
                  <a:pt x="15500" y="1606"/>
                </a:lnTo>
                <a:lnTo>
                  <a:pt x="15427" y="1630"/>
                </a:lnTo>
                <a:lnTo>
                  <a:pt x="15378" y="1703"/>
                </a:lnTo>
                <a:lnTo>
                  <a:pt x="15354" y="1752"/>
                </a:lnTo>
                <a:lnTo>
                  <a:pt x="15378" y="1801"/>
                </a:lnTo>
                <a:lnTo>
                  <a:pt x="15451" y="1825"/>
                </a:lnTo>
                <a:lnTo>
                  <a:pt x="15500" y="1849"/>
                </a:lnTo>
                <a:lnTo>
                  <a:pt x="15646" y="1874"/>
                </a:lnTo>
                <a:lnTo>
                  <a:pt x="15914" y="1874"/>
                </a:lnTo>
                <a:lnTo>
                  <a:pt x="16011" y="2068"/>
                </a:lnTo>
                <a:lnTo>
                  <a:pt x="15841" y="2044"/>
                </a:lnTo>
                <a:lnTo>
                  <a:pt x="15695" y="2044"/>
                </a:lnTo>
                <a:lnTo>
                  <a:pt x="15573" y="2068"/>
                </a:lnTo>
                <a:lnTo>
                  <a:pt x="15451" y="2141"/>
                </a:lnTo>
                <a:lnTo>
                  <a:pt x="15427" y="2141"/>
                </a:lnTo>
                <a:lnTo>
                  <a:pt x="15451" y="2166"/>
                </a:lnTo>
                <a:lnTo>
                  <a:pt x="15500" y="2239"/>
                </a:lnTo>
                <a:lnTo>
                  <a:pt x="15573" y="2287"/>
                </a:lnTo>
                <a:lnTo>
                  <a:pt x="15743" y="2360"/>
                </a:lnTo>
                <a:lnTo>
                  <a:pt x="16084" y="2458"/>
                </a:lnTo>
                <a:lnTo>
                  <a:pt x="16084" y="2652"/>
                </a:lnTo>
                <a:lnTo>
                  <a:pt x="16060" y="2823"/>
                </a:lnTo>
                <a:lnTo>
                  <a:pt x="15646" y="2725"/>
                </a:lnTo>
                <a:lnTo>
                  <a:pt x="15427" y="2652"/>
                </a:lnTo>
                <a:lnTo>
                  <a:pt x="15330" y="2628"/>
                </a:lnTo>
                <a:lnTo>
                  <a:pt x="15184" y="2628"/>
                </a:lnTo>
                <a:lnTo>
                  <a:pt x="15184" y="2652"/>
                </a:lnTo>
                <a:lnTo>
                  <a:pt x="15281" y="2750"/>
                </a:lnTo>
                <a:lnTo>
                  <a:pt x="15378" y="2847"/>
                </a:lnTo>
                <a:lnTo>
                  <a:pt x="15622" y="2993"/>
                </a:lnTo>
                <a:lnTo>
                  <a:pt x="15768" y="3090"/>
                </a:lnTo>
                <a:lnTo>
                  <a:pt x="15962" y="3139"/>
                </a:lnTo>
                <a:lnTo>
                  <a:pt x="15841" y="3309"/>
                </a:lnTo>
                <a:lnTo>
                  <a:pt x="15768" y="3407"/>
                </a:lnTo>
                <a:lnTo>
                  <a:pt x="15670" y="3334"/>
                </a:lnTo>
                <a:lnTo>
                  <a:pt x="15573" y="3285"/>
                </a:lnTo>
                <a:lnTo>
                  <a:pt x="15378" y="3212"/>
                </a:lnTo>
                <a:lnTo>
                  <a:pt x="14989" y="3017"/>
                </a:lnTo>
                <a:lnTo>
                  <a:pt x="14794" y="2944"/>
                </a:lnTo>
                <a:lnTo>
                  <a:pt x="14600" y="2896"/>
                </a:lnTo>
                <a:lnTo>
                  <a:pt x="14575" y="2896"/>
                </a:lnTo>
                <a:lnTo>
                  <a:pt x="14575" y="2920"/>
                </a:lnTo>
                <a:lnTo>
                  <a:pt x="14673" y="3090"/>
                </a:lnTo>
                <a:lnTo>
                  <a:pt x="14819" y="3236"/>
                </a:lnTo>
                <a:lnTo>
                  <a:pt x="14965" y="3358"/>
                </a:lnTo>
                <a:lnTo>
                  <a:pt x="15135" y="3455"/>
                </a:lnTo>
                <a:lnTo>
                  <a:pt x="15427" y="3626"/>
                </a:lnTo>
                <a:lnTo>
                  <a:pt x="15086" y="3747"/>
                </a:lnTo>
                <a:lnTo>
                  <a:pt x="14989" y="3674"/>
                </a:lnTo>
                <a:lnTo>
                  <a:pt x="14867" y="3650"/>
                </a:lnTo>
                <a:lnTo>
                  <a:pt x="14770" y="3601"/>
                </a:lnTo>
                <a:lnTo>
                  <a:pt x="14673" y="3528"/>
                </a:lnTo>
                <a:lnTo>
                  <a:pt x="14527" y="3407"/>
                </a:lnTo>
                <a:lnTo>
                  <a:pt x="14429" y="3358"/>
                </a:lnTo>
                <a:lnTo>
                  <a:pt x="14332" y="3334"/>
                </a:lnTo>
                <a:lnTo>
                  <a:pt x="14308" y="3334"/>
                </a:lnTo>
                <a:lnTo>
                  <a:pt x="14259" y="3358"/>
                </a:lnTo>
                <a:lnTo>
                  <a:pt x="14235" y="3431"/>
                </a:lnTo>
                <a:lnTo>
                  <a:pt x="14259" y="3528"/>
                </a:lnTo>
                <a:lnTo>
                  <a:pt x="14308" y="3650"/>
                </a:lnTo>
                <a:lnTo>
                  <a:pt x="14478" y="3845"/>
                </a:lnTo>
                <a:lnTo>
                  <a:pt x="14551" y="3918"/>
                </a:lnTo>
                <a:lnTo>
                  <a:pt x="14308" y="4015"/>
                </a:lnTo>
                <a:lnTo>
                  <a:pt x="14186" y="3942"/>
                </a:lnTo>
                <a:lnTo>
                  <a:pt x="14064" y="3893"/>
                </a:lnTo>
                <a:lnTo>
                  <a:pt x="14016" y="3869"/>
                </a:lnTo>
                <a:lnTo>
                  <a:pt x="13943" y="3845"/>
                </a:lnTo>
                <a:lnTo>
                  <a:pt x="13918" y="3869"/>
                </a:lnTo>
                <a:lnTo>
                  <a:pt x="13894" y="3893"/>
                </a:lnTo>
                <a:lnTo>
                  <a:pt x="13894" y="3966"/>
                </a:lnTo>
                <a:lnTo>
                  <a:pt x="13918" y="4039"/>
                </a:lnTo>
                <a:lnTo>
                  <a:pt x="13991" y="4161"/>
                </a:lnTo>
                <a:lnTo>
                  <a:pt x="14040" y="4210"/>
                </a:lnTo>
                <a:lnTo>
                  <a:pt x="13967" y="4283"/>
                </a:lnTo>
                <a:lnTo>
                  <a:pt x="13870" y="4404"/>
                </a:lnTo>
                <a:lnTo>
                  <a:pt x="13845" y="4331"/>
                </a:lnTo>
                <a:lnTo>
                  <a:pt x="13797" y="4234"/>
                </a:lnTo>
                <a:lnTo>
                  <a:pt x="13724" y="4161"/>
                </a:lnTo>
                <a:lnTo>
                  <a:pt x="13651" y="4161"/>
                </a:lnTo>
                <a:lnTo>
                  <a:pt x="13626" y="4234"/>
                </a:lnTo>
                <a:lnTo>
                  <a:pt x="13602" y="4283"/>
                </a:lnTo>
                <a:lnTo>
                  <a:pt x="13602" y="4380"/>
                </a:lnTo>
                <a:lnTo>
                  <a:pt x="13602" y="4428"/>
                </a:lnTo>
                <a:lnTo>
                  <a:pt x="13675" y="4550"/>
                </a:lnTo>
                <a:lnTo>
                  <a:pt x="13748" y="4647"/>
                </a:lnTo>
                <a:lnTo>
                  <a:pt x="13699" y="4842"/>
                </a:lnTo>
                <a:lnTo>
                  <a:pt x="13675" y="5037"/>
                </a:lnTo>
                <a:lnTo>
                  <a:pt x="13699" y="5231"/>
                </a:lnTo>
                <a:lnTo>
                  <a:pt x="13724" y="5426"/>
                </a:lnTo>
                <a:lnTo>
                  <a:pt x="13797" y="5621"/>
                </a:lnTo>
                <a:lnTo>
                  <a:pt x="13870" y="5815"/>
                </a:lnTo>
                <a:lnTo>
                  <a:pt x="13967" y="5986"/>
                </a:lnTo>
                <a:lnTo>
                  <a:pt x="14089" y="6132"/>
                </a:lnTo>
                <a:lnTo>
                  <a:pt x="14308" y="6351"/>
                </a:lnTo>
                <a:lnTo>
                  <a:pt x="14527" y="6570"/>
                </a:lnTo>
                <a:lnTo>
                  <a:pt x="14746" y="6764"/>
                </a:lnTo>
                <a:lnTo>
                  <a:pt x="14965" y="6983"/>
                </a:lnTo>
                <a:lnTo>
                  <a:pt x="15597" y="7640"/>
                </a:lnTo>
                <a:lnTo>
                  <a:pt x="15914" y="7981"/>
                </a:lnTo>
                <a:lnTo>
                  <a:pt x="16254" y="8273"/>
                </a:lnTo>
                <a:lnTo>
                  <a:pt x="16279" y="8297"/>
                </a:lnTo>
                <a:lnTo>
                  <a:pt x="16230" y="8443"/>
                </a:lnTo>
                <a:lnTo>
                  <a:pt x="16133" y="8346"/>
                </a:lnTo>
                <a:lnTo>
                  <a:pt x="16035" y="8249"/>
                </a:lnTo>
                <a:lnTo>
                  <a:pt x="15768" y="8078"/>
                </a:lnTo>
                <a:lnTo>
                  <a:pt x="15573" y="7981"/>
                </a:lnTo>
                <a:lnTo>
                  <a:pt x="15378" y="7884"/>
                </a:lnTo>
                <a:lnTo>
                  <a:pt x="15159" y="7811"/>
                </a:lnTo>
                <a:lnTo>
                  <a:pt x="14940" y="7738"/>
                </a:lnTo>
                <a:lnTo>
                  <a:pt x="14892" y="7762"/>
                </a:lnTo>
                <a:lnTo>
                  <a:pt x="14892" y="7786"/>
                </a:lnTo>
                <a:lnTo>
                  <a:pt x="15013" y="7932"/>
                </a:lnTo>
                <a:lnTo>
                  <a:pt x="15159" y="8078"/>
                </a:lnTo>
                <a:lnTo>
                  <a:pt x="15476" y="8297"/>
                </a:lnTo>
                <a:lnTo>
                  <a:pt x="15695" y="8468"/>
                </a:lnTo>
                <a:lnTo>
                  <a:pt x="15889" y="8614"/>
                </a:lnTo>
                <a:lnTo>
                  <a:pt x="15987" y="8687"/>
                </a:lnTo>
                <a:lnTo>
                  <a:pt x="16060" y="8711"/>
                </a:lnTo>
                <a:lnTo>
                  <a:pt x="15865" y="9003"/>
                </a:lnTo>
                <a:lnTo>
                  <a:pt x="15816" y="9076"/>
                </a:lnTo>
                <a:lnTo>
                  <a:pt x="15816" y="9052"/>
                </a:lnTo>
                <a:lnTo>
                  <a:pt x="15768" y="8954"/>
                </a:lnTo>
                <a:lnTo>
                  <a:pt x="15695" y="8881"/>
                </a:lnTo>
                <a:lnTo>
                  <a:pt x="15597" y="8833"/>
                </a:lnTo>
                <a:lnTo>
                  <a:pt x="15524" y="8784"/>
                </a:lnTo>
                <a:lnTo>
                  <a:pt x="15135" y="8614"/>
                </a:lnTo>
                <a:lnTo>
                  <a:pt x="14916" y="8516"/>
                </a:lnTo>
                <a:lnTo>
                  <a:pt x="14721" y="8395"/>
                </a:lnTo>
                <a:lnTo>
                  <a:pt x="14527" y="8273"/>
                </a:lnTo>
                <a:lnTo>
                  <a:pt x="14332" y="8176"/>
                </a:lnTo>
                <a:lnTo>
                  <a:pt x="14283" y="8176"/>
                </a:lnTo>
                <a:lnTo>
                  <a:pt x="14283" y="8200"/>
                </a:lnTo>
                <a:lnTo>
                  <a:pt x="14259" y="8249"/>
                </a:lnTo>
                <a:lnTo>
                  <a:pt x="14308" y="8346"/>
                </a:lnTo>
                <a:lnTo>
                  <a:pt x="14356" y="8419"/>
                </a:lnTo>
                <a:lnTo>
                  <a:pt x="14527" y="8589"/>
                </a:lnTo>
                <a:lnTo>
                  <a:pt x="14721" y="8735"/>
                </a:lnTo>
                <a:lnTo>
                  <a:pt x="14892" y="8833"/>
                </a:lnTo>
                <a:lnTo>
                  <a:pt x="15086" y="8954"/>
                </a:lnTo>
                <a:lnTo>
                  <a:pt x="15305" y="9076"/>
                </a:lnTo>
                <a:lnTo>
                  <a:pt x="15427" y="9100"/>
                </a:lnTo>
                <a:lnTo>
                  <a:pt x="15549" y="9149"/>
                </a:lnTo>
                <a:lnTo>
                  <a:pt x="15743" y="9149"/>
                </a:lnTo>
                <a:lnTo>
                  <a:pt x="15768" y="9125"/>
                </a:lnTo>
                <a:lnTo>
                  <a:pt x="15451" y="9587"/>
                </a:lnTo>
                <a:lnTo>
                  <a:pt x="15330" y="9490"/>
                </a:lnTo>
                <a:lnTo>
                  <a:pt x="15208" y="9417"/>
                </a:lnTo>
                <a:lnTo>
                  <a:pt x="14965" y="9246"/>
                </a:lnTo>
                <a:lnTo>
                  <a:pt x="14746" y="9100"/>
                </a:lnTo>
                <a:lnTo>
                  <a:pt x="14502" y="8954"/>
                </a:lnTo>
                <a:lnTo>
                  <a:pt x="14381" y="8881"/>
                </a:lnTo>
                <a:lnTo>
                  <a:pt x="14235" y="8833"/>
                </a:lnTo>
                <a:lnTo>
                  <a:pt x="14113" y="8808"/>
                </a:lnTo>
                <a:lnTo>
                  <a:pt x="13991" y="8808"/>
                </a:lnTo>
                <a:lnTo>
                  <a:pt x="13943" y="8833"/>
                </a:lnTo>
                <a:lnTo>
                  <a:pt x="13943" y="8857"/>
                </a:lnTo>
                <a:lnTo>
                  <a:pt x="14016" y="8954"/>
                </a:lnTo>
                <a:lnTo>
                  <a:pt x="14089" y="9052"/>
                </a:lnTo>
                <a:lnTo>
                  <a:pt x="14283" y="9222"/>
                </a:lnTo>
                <a:lnTo>
                  <a:pt x="14673" y="9514"/>
                </a:lnTo>
                <a:lnTo>
                  <a:pt x="14916" y="9709"/>
                </a:lnTo>
                <a:lnTo>
                  <a:pt x="15062" y="9806"/>
                </a:lnTo>
                <a:lnTo>
                  <a:pt x="15208" y="9903"/>
                </a:lnTo>
                <a:lnTo>
                  <a:pt x="15086" y="10049"/>
                </a:lnTo>
                <a:lnTo>
                  <a:pt x="15013" y="10122"/>
                </a:lnTo>
                <a:lnTo>
                  <a:pt x="14843" y="10001"/>
                </a:lnTo>
                <a:lnTo>
                  <a:pt x="14721" y="9928"/>
                </a:lnTo>
                <a:lnTo>
                  <a:pt x="14405" y="9782"/>
                </a:lnTo>
                <a:lnTo>
                  <a:pt x="14089" y="9636"/>
                </a:lnTo>
                <a:lnTo>
                  <a:pt x="13943" y="9538"/>
                </a:lnTo>
                <a:lnTo>
                  <a:pt x="13797" y="9441"/>
                </a:lnTo>
                <a:lnTo>
                  <a:pt x="13699" y="9319"/>
                </a:lnTo>
                <a:lnTo>
                  <a:pt x="13626" y="9149"/>
                </a:lnTo>
                <a:lnTo>
                  <a:pt x="13578" y="9149"/>
                </a:lnTo>
                <a:lnTo>
                  <a:pt x="13554" y="9295"/>
                </a:lnTo>
                <a:lnTo>
                  <a:pt x="13578" y="9392"/>
                </a:lnTo>
                <a:lnTo>
                  <a:pt x="13602" y="9514"/>
                </a:lnTo>
                <a:lnTo>
                  <a:pt x="13651" y="9611"/>
                </a:lnTo>
                <a:lnTo>
                  <a:pt x="13724" y="9709"/>
                </a:lnTo>
                <a:lnTo>
                  <a:pt x="13797" y="9782"/>
                </a:lnTo>
                <a:lnTo>
                  <a:pt x="13991" y="9952"/>
                </a:lnTo>
                <a:lnTo>
                  <a:pt x="14283" y="10122"/>
                </a:lnTo>
                <a:lnTo>
                  <a:pt x="14600" y="10268"/>
                </a:lnTo>
                <a:lnTo>
                  <a:pt x="14746" y="10390"/>
                </a:lnTo>
                <a:lnTo>
                  <a:pt x="14551" y="10512"/>
                </a:lnTo>
                <a:lnTo>
                  <a:pt x="14356" y="10633"/>
                </a:lnTo>
                <a:lnTo>
                  <a:pt x="14259" y="10512"/>
                </a:lnTo>
                <a:lnTo>
                  <a:pt x="14137" y="10414"/>
                </a:lnTo>
                <a:lnTo>
                  <a:pt x="13894" y="10244"/>
                </a:lnTo>
                <a:lnTo>
                  <a:pt x="13724" y="10122"/>
                </a:lnTo>
                <a:lnTo>
                  <a:pt x="13578" y="9976"/>
                </a:lnTo>
                <a:lnTo>
                  <a:pt x="13456" y="9855"/>
                </a:lnTo>
                <a:lnTo>
                  <a:pt x="13408" y="9782"/>
                </a:lnTo>
                <a:lnTo>
                  <a:pt x="13359" y="9733"/>
                </a:lnTo>
                <a:lnTo>
                  <a:pt x="13310" y="9733"/>
                </a:lnTo>
                <a:lnTo>
                  <a:pt x="13286" y="9757"/>
                </a:lnTo>
                <a:lnTo>
                  <a:pt x="13262" y="9830"/>
                </a:lnTo>
                <a:lnTo>
                  <a:pt x="13262" y="9928"/>
                </a:lnTo>
                <a:lnTo>
                  <a:pt x="13262" y="10001"/>
                </a:lnTo>
                <a:lnTo>
                  <a:pt x="13310" y="10098"/>
                </a:lnTo>
                <a:lnTo>
                  <a:pt x="13408" y="10244"/>
                </a:lnTo>
                <a:lnTo>
                  <a:pt x="13529" y="10390"/>
                </a:lnTo>
                <a:lnTo>
                  <a:pt x="13699" y="10536"/>
                </a:lnTo>
                <a:lnTo>
                  <a:pt x="13894" y="10682"/>
                </a:lnTo>
                <a:lnTo>
                  <a:pt x="13991" y="10779"/>
                </a:lnTo>
                <a:lnTo>
                  <a:pt x="13894" y="10828"/>
                </a:lnTo>
                <a:lnTo>
                  <a:pt x="13578" y="10828"/>
                </a:lnTo>
                <a:lnTo>
                  <a:pt x="13505" y="10804"/>
                </a:lnTo>
                <a:lnTo>
                  <a:pt x="13335" y="10706"/>
                </a:lnTo>
                <a:lnTo>
                  <a:pt x="13213" y="10560"/>
                </a:lnTo>
                <a:lnTo>
                  <a:pt x="13116" y="10414"/>
                </a:lnTo>
                <a:lnTo>
                  <a:pt x="13018" y="10244"/>
                </a:lnTo>
                <a:lnTo>
                  <a:pt x="12872" y="9879"/>
                </a:lnTo>
                <a:lnTo>
                  <a:pt x="12775" y="9636"/>
                </a:lnTo>
                <a:lnTo>
                  <a:pt x="12653" y="9392"/>
                </a:lnTo>
                <a:lnTo>
                  <a:pt x="12532" y="9173"/>
                </a:lnTo>
                <a:lnTo>
                  <a:pt x="12386" y="8979"/>
                </a:lnTo>
                <a:lnTo>
                  <a:pt x="12215" y="8808"/>
                </a:lnTo>
                <a:lnTo>
                  <a:pt x="12021" y="8662"/>
                </a:lnTo>
                <a:lnTo>
                  <a:pt x="11777" y="8565"/>
                </a:lnTo>
                <a:lnTo>
                  <a:pt x="11510" y="8468"/>
                </a:lnTo>
                <a:lnTo>
                  <a:pt x="11218" y="8443"/>
                </a:lnTo>
                <a:lnTo>
                  <a:pt x="10926" y="8443"/>
                </a:lnTo>
                <a:lnTo>
                  <a:pt x="10634" y="8492"/>
                </a:lnTo>
                <a:lnTo>
                  <a:pt x="10366" y="8589"/>
                </a:lnTo>
                <a:lnTo>
                  <a:pt x="10098" y="8687"/>
                </a:lnTo>
                <a:lnTo>
                  <a:pt x="9855" y="8833"/>
                </a:lnTo>
                <a:lnTo>
                  <a:pt x="9612" y="9027"/>
                </a:lnTo>
                <a:lnTo>
                  <a:pt x="9393" y="9198"/>
                </a:lnTo>
                <a:lnTo>
                  <a:pt x="9198" y="9392"/>
                </a:lnTo>
                <a:lnTo>
                  <a:pt x="9028" y="9611"/>
                </a:lnTo>
                <a:lnTo>
                  <a:pt x="8906" y="9855"/>
                </a:lnTo>
                <a:lnTo>
                  <a:pt x="8784" y="10122"/>
                </a:lnTo>
                <a:lnTo>
                  <a:pt x="8711" y="10366"/>
                </a:lnTo>
                <a:lnTo>
                  <a:pt x="8663" y="10633"/>
                </a:lnTo>
                <a:lnTo>
                  <a:pt x="8638" y="10925"/>
                </a:lnTo>
                <a:lnTo>
                  <a:pt x="8663" y="11193"/>
                </a:lnTo>
                <a:lnTo>
                  <a:pt x="8736" y="11461"/>
                </a:lnTo>
                <a:lnTo>
                  <a:pt x="8833" y="11680"/>
                </a:lnTo>
                <a:lnTo>
                  <a:pt x="8955" y="11874"/>
                </a:lnTo>
                <a:lnTo>
                  <a:pt x="9101" y="12045"/>
                </a:lnTo>
                <a:lnTo>
                  <a:pt x="9295" y="12191"/>
                </a:lnTo>
                <a:lnTo>
                  <a:pt x="9514" y="12312"/>
                </a:lnTo>
                <a:lnTo>
                  <a:pt x="9733" y="12409"/>
                </a:lnTo>
                <a:lnTo>
                  <a:pt x="10001" y="12507"/>
                </a:lnTo>
                <a:lnTo>
                  <a:pt x="10220" y="12580"/>
                </a:lnTo>
                <a:lnTo>
                  <a:pt x="10463" y="12677"/>
                </a:lnTo>
                <a:lnTo>
                  <a:pt x="10658" y="12799"/>
                </a:lnTo>
                <a:lnTo>
                  <a:pt x="10731" y="12872"/>
                </a:lnTo>
                <a:lnTo>
                  <a:pt x="10804" y="12969"/>
                </a:lnTo>
                <a:lnTo>
                  <a:pt x="10780" y="12969"/>
                </a:lnTo>
                <a:lnTo>
                  <a:pt x="10536" y="12920"/>
                </a:lnTo>
                <a:lnTo>
                  <a:pt x="10317" y="12872"/>
                </a:lnTo>
                <a:lnTo>
                  <a:pt x="10098" y="12847"/>
                </a:lnTo>
                <a:lnTo>
                  <a:pt x="9855" y="12847"/>
                </a:lnTo>
                <a:lnTo>
                  <a:pt x="9831" y="12872"/>
                </a:lnTo>
                <a:lnTo>
                  <a:pt x="9831" y="12896"/>
                </a:lnTo>
                <a:lnTo>
                  <a:pt x="9831" y="12920"/>
                </a:lnTo>
                <a:lnTo>
                  <a:pt x="9831" y="12945"/>
                </a:lnTo>
                <a:lnTo>
                  <a:pt x="10293" y="13139"/>
                </a:lnTo>
                <a:lnTo>
                  <a:pt x="10609" y="13285"/>
                </a:lnTo>
                <a:lnTo>
                  <a:pt x="10780" y="13334"/>
                </a:lnTo>
                <a:lnTo>
                  <a:pt x="10926" y="13358"/>
                </a:lnTo>
                <a:lnTo>
                  <a:pt x="10901" y="13504"/>
                </a:lnTo>
                <a:lnTo>
                  <a:pt x="10877" y="13650"/>
                </a:lnTo>
                <a:lnTo>
                  <a:pt x="10634" y="13602"/>
                </a:lnTo>
                <a:lnTo>
                  <a:pt x="10366" y="13577"/>
                </a:lnTo>
                <a:lnTo>
                  <a:pt x="10098" y="13504"/>
                </a:lnTo>
                <a:lnTo>
                  <a:pt x="9879" y="13383"/>
                </a:lnTo>
                <a:lnTo>
                  <a:pt x="9855" y="13407"/>
                </a:lnTo>
                <a:lnTo>
                  <a:pt x="9831" y="13431"/>
                </a:lnTo>
                <a:lnTo>
                  <a:pt x="10025" y="13650"/>
                </a:lnTo>
                <a:lnTo>
                  <a:pt x="10123" y="13748"/>
                </a:lnTo>
                <a:lnTo>
                  <a:pt x="10269" y="13821"/>
                </a:lnTo>
                <a:lnTo>
                  <a:pt x="10512" y="13918"/>
                </a:lnTo>
                <a:lnTo>
                  <a:pt x="10780" y="13991"/>
                </a:lnTo>
                <a:lnTo>
                  <a:pt x="10609" y="14283"/>
                </a:lnTo>
                <a:lnTo>
                  <a:pt x="9952" y="14113"/>
                </a:lnTo>
                <a:lnTo>
                  <a:pt x="9490" y="13967"/>
                </a:lnTo>
                <a:lnTo>
                  <a:pt x="9271" y="13894"/>
                </a:lnTo>
                <a:lnTo>
                  <a:pt x="9028" y="13845"/>
                </a:lnTo>
                <a:lnTo>
                  <a:pt x="9003" y="13869"/>
                </a:lnTo>
                <a:lnTo>
                  <a:pt x="8979" y="13869"/>
                </a:lnTo>
                <a:lnTo>
                  <a:pt x="8955" y="13918"/>
                </a:lnTo>
                <a:lnTo>
                  <a:pt x="8979" y="13942"/>
                </a:lnTo>
                <a:lnTo>
                  <a:pt x="9271" y="14137"/>
                </a:lnTo>
                <a:lnTo>
                  <a:pt x="9587" y="14356"/>
                </a:lnTo>
                <a:lnTo>
                  <a:pt x="9952" y="14526"/>
                </a:lnTo>
                <a:lnTo>
                  <a:pt x="10147" y="14599"/>
                </a:lnTo>
                <a:lnTo>
                  <a:pt x="10317" y="14648"/>
                </a:lnTo>
                <a:lnTo>
                  <a:pt x="10074" y="14916"/>
                </a:lnTo>
                <a:lnTo>
                  <a:pt x="9855" y="14867"/>
                </a:lnTo>
                <a:lnTo>
                  <a:pt x="9685" y="14867"/>
                </a:lnTo>
                <a:lnTo>
                  <a:pt x="9393" y="14818"/>
                </a:lnTo>
                <a:lnTo>
                  <a:pt x="9101" y="14721"/>
                </a:lnTo>
                <a:lnTo>
                  <a:pt x="8809" y="14599"/>
                </a:lnTo>
                <a:lnTo>
                  <a:pt x="8541" y="14429"/>
                </a:lnTo>
                <a:lnTo>
                  <a:pt x="8517" y="14429"/>
                </a:lnTo>
                <a:lnTo>
                  <a:pt x="8517" y="14453"/>
                </a:lnTo>
                <a:lnTo>
                  <a:pt x="8565" y="14624"/>
                </a:lnTo>
                <a:lnTo>
                  <a:pt x="8687" y="14770"/>
                </a:lnTo>
                <a:lnTo>
                  <a:pt x="8809" y="14891"/>
                </a:lnTo>
                <a:lnTo>
                  <a:pt x="8955" y="14989"/>
                </a:lnTo>
                <a:lnTo>
                  <a:pt x="9125" y="15086"/>
                </a:lnTo>
                <a:lnTo>
                  <a:pt x="9295" y="15159"/>
                </a:lnTo>
                <a:lnTo>
                  <a:pt x="9490" y="15208"/>
                </a:lnTo>
                <a:lnTo>
                  <a:pt x="9660" y="15232"/>
                </a:lnTo>
                <a:lnTo>
                  <a:pt x="9320" y="15500"/>
                </a:lnTo>
                <a:lnTo>
                  <a:pt x="9271" y="15451"/>
                </a:lnTo>
                <a:lnTo>
                  <a:pt x="9125" y="15354"/>
                </a:lnTo>
                <a:lnTo>
                  <a:pt x="8955" y="15281"/>
                </a:lnTo>
                <a:lnTo>
                  <a:pt x="8590" y="15135"/>
                </a:lnTo>
                <a:lnTo>
                  <a:pt x="8298" y="14989"/>
                </a:lnTo>
                <a:lnTo>
                  <a:pt x="8152" y="14940"/>
                </a:lnTo>
                <a:lnTo>
                  <a:pt x="8030" y="14867"/>
                </a:lnTo>
                <a:lnTo>
                  <a:pt x="8006" y="14867"/>
                </a:lnTo>
                <a:lnTo>
                  <a:pt x="7981" y="14891"/>
                </a:lnTo>
                <a:lnTo>
                  <a:pt x="7957" y="14989"/>
                </a:lnTo>
                <a:lnTo>
                  <a:pt x="7981" y="15062"/>
                </a:lnTo>
                <a:lnTo>
                  <a:pt x="8006" y="15135"/>
                </a:lnTo>
                <a:lnTo>
                  <a:pt x="8054" y="15208"/>
                </a:lnTo>
                <a:lnTo>
                  <a:pt x="8152" y="15329"/>
                </a:lnTo>
                <a:lnTo>
                  <a:pt x="8298" y="15427"/>
                </a:lnTo>
                <a:lnTo>
                  <a:pt x="8590" y="15597"/>
                </a:lnTo>
                <a:lnTo>
                  <a:pt x="8930" y="15767"/>
                </a:lnTo>
                <a:lnTo>
                  <a:pt x="8614" y="15986"/>
                </a:lnTo>
                <a:lnTo>
                  <a:pt x="8322" y="15792"/>
                </a:lnTo>
                <a:lnTo>
                  <a:pt x="8054" y="15597"/>
                </a:lnTo>
                <a:lnTo>
                  <a:pt x="7762" y="15402"/>
                </a:lnTo>
                <a:lnTo>
                  <a:pt x="7470" y="15183"/>
                </a:lnTo>
                <a:lnTo>
                  <a:pt x="7203" y="14916"/>
                </a:lnTo>
                <a:lnTo>
                  <a:pt x="6935" y="14599"/>
                </a:lnTo>
                <a:lnTo>
                  <a:pt x="6667" y="14307"/>
                </a:lnTo>
                <a:lnTo>
                  <a:pt x="6375" y="14040"/>
                </a:lnTo>
                <a:lnTo>
                  <a:pt x="6229" y="13942"/>
                </a:lnTo>
                <a:lnTo>
                  <a:pt x="6083" y="13845"/>
                </a:lnTo>
                <a:lnTo>
                  <a:pt x="5937" y="13772"/>
                </a:lnTo>
                <a:lnTo>
                  <a:pt x="5767" y="13699"/>
                </a:lnTo>
                <a:lnTo>
                  <a:pt x="5597" y="13650"/>
                </a:lnTo>
                <a:lnTo>
                  <a:pt x="5427" y="13626"/>
                </a:lnTo>
                <a:lnTo>
                  <a:pt x="5256" y="13626"/>
                </a:lnTo>
                <a:lnTo>
                  <a:pt x="5086" y="13650"/>
                </a:lnTo>
                <a:lnTo>
                  <a:pt x="4916" y="13529"/>
                </a:lnTo>
                <a:lnTo>
                  <a:pt x="4843" y="13456"/>
                </a:lnTo>
                <a:lnTo>
                  <a:pt x="4745" y="13383"/>
                </a:lnTo>
                <a:lnTo>
                  <a:pt x="4697" y="13407"/>
                </a:lnTo>
                <a:lnTo>
                  <a:pt x="4672" y="13456"/>
                </a:lnTo>
                <a:lnTo>
                  <a:pt x="4697" y="13529"/>
                </a:lnTo>
                <a:lnTo>
                  <a:pt x="4721" y="13602"/>
                </a:lnTo>
                <a:lnTo>
                  <a:pt x="4843" y="13772"/>
                </a:lnTo>
                <a:lnTo>
                  <a:pt x="4818" y="13772"/>
                </a:lnTo>
                <a:lnTo>
                  <a:pt x="4697" y="13869"/>
                </a:lnTo>
                <a:lnTo>
                  <a:pt x="4502" y="13748"/>
                </a:lnTo>
                <a:lnTo>
                  <a:pt x="4380" y="13723"/>
                </a:lnTo>
                <a:lnTo>
                  <a:pt x="4283" y="13699"/>
                </a:lnTo>
                <a:lnTo>
                  <a:pt x="4259" y="13723"/>
                </a:lnTo>
                <a:lnTo>
                  <a:pt x="4259" y="13748"/>
                </a:lnTo>
                <a:lnTo>
                  <a:pt x="4356" y="13918"/>
                </a:lnTo>
                <a:lnTo>
                  <a:pt x="4478" y="14088"/>
                </a:lnTo>
                <a:lnTo>
                  <a:pt x="4356" y="14234"/>
                </a:lnTo>
                <a:lnTo>
                  <a:pt x="4259" y="14405"/>
                </a:lnTo>
                <a:lnTo>
                  <a:pt x="4161" y="14307"/>
                </a:lnTo>
                <a:lnTo>
                  <a:pt x="4064" y="14186"/>
                </a:lnTo>
                <a:lnTo>
                  <a:pt x="3918" y="13942"/>
                </a:lnTo>
                <a:lnTo>
                  <a:pt x="3894" y="13942"/>
                </a:lnTo>
                <a:lnTo>
                  <a:pt x="3869" y="13967"/>
                </a:lnTo>
                <a:lnTo>
                  <a:pt x="3869" y="14186"/>
                </a:lnTo>
                <a:lnTo>
                  <a:pt x="3894" y="14380"/>
                </a:lnTo>
                <a:lnTo>
                  <a:pt x="3967" y="14575"/>
                </a:lnTo>
                <a:lnTo>
                  <a:pt x="4015" y="14648"/>
                </a:lnTo>
                <a:lnTo>
                  <a:pt x="4088" y="14721"/>
                </a:lnTo>
                <a:lnTo>
                  <a:pt x="3821" y="15329"/>
                </a:lnTo>
                <a:lnTo>
                  <a:pt x="3772" y="15281"/>
                </a:lnTo>
                <a:lnTo>
                  <a:pt x="3699" y="15110"/>
                </a:lnTo>
                <a:lnTo>
                  <a:pt x="3650" y="14916"/>
                </a:lnTo>
                <a:lnTo>
                  <a:pt x="3602" y="14794"/>
                </a:lnTo>
                <a:lnTo>
                  <a:pt x="3553" y="14672"/>
                </a:lnTo>
                <a:lnTo>
                  <a:pt x="3456" y="14551"/>
                </a:lnTo>
                <a:lnTo>
                  <a:pt x="3407" y="14526"/>
                </a:lnTo>
                <a:lnTo>
                  <a:pt x="3358" y="14478"/>
                </a:lnTo>
                <a:lnTo>
                  <a:pt x="3334" y="14502"/>
                </a:lnTo>
                <a:lnTo>
                  <a:pt x="3310" y="14526"/>
                </a:lnTo>
                <a:lnTo>
                  <a:pt x="3285" y="14794"/>
                </a:lnTo>
                <a:lnTo>
                  <a:pt x="3310" y="15013"/>
                </a:lnTo>
                <a:lnTo>
                  <a:pt x="3334" y="15208"/>
                </a:lnTo>
                <a:lnTo>
                  <a:pt x="3358" y="15354"/>
                </a:lnTo>
                <a:lnTo>
                  <a:pt x="3431" y="15475"/>
                </a:lnTo>
                <a:lnTo>
                  <a:pt x="3504" y="15597"/>
                </a:lnTo>
                <a:lnTo>
                  <a:pt x="3626" y="15694"/>
                </a:lnTo>
                <a:lnTo>
                  <a:pt x="3480" y="15865"/>
                </a:lnTo>
                <a:lnTo>
                  <a:pt x="3334" y="16035"/>
                </a:lnTo>
                <a:lnTo>
                  <a:pt x="3358" y="15986"/>
                </a:lnTo>
                <a:lnTo>
                  <a:pt x="3358" y="15913"/>
                </a:lnTo>
                <a:lnTo>
                  <a:pt x="3358" y="15865"/>
                </a:lnTo>
                <a:lnTo>
                  <a:pt x="3334" y="15816"/>
                </a:lnTo>
                <a:lnTo>
                  <a:pt x="3188" y="15621"/>
                </a:lnTo>
                <a:lnTo>
                  <a:pt x="3091" y="15402"/>
                </a:lnTo>
                <a:lnTo>
                  <a:pt x="2920" y="14940"/>
                </a:lnTo>
                <a:lnTo>
                  <a:pt x="2896" y="14916"/>
                </a:lnTo>
                <a:lnTo>
                  <a:pt x="2872" y="14916"/>
                </a:lnTo>
                <a:lnTo>
                  <a:pt x="2847" y="14940"/>
                </a:lnTo>
                <a:lnTo>
                  <a:pt x="2823" y="15232"/>
                </a:lnTo>
                <a:lnTo>
                  <a:pt x="2823" y="15378"/>
                </a:lnTo>
                <a:lnTo>
                  <a:pt x="2823" y="15524"/>
                </a:lnTo>
                <a:lnTo>
                  <a:pt x="2872" y="15670"/>
                </a:lnTo>
                <a:lnTo>
                  <a:pt x="2896" y="15792"/>
                </a:lnTo>
                <a:lnTo>
                  <a:pt x="2969" y="15938"/>
                </a:lnTo>
                <a:lnTo>
                  <a:pt x="3066" y="16059"/>
                </a:lnTo>
                <a:lnTo>
                  <a:pt x="3164" y="16108"/>
                </a:lnTo>
                <a:lnTo>
                  <a:pt x="3237" y="16108"/>
                </a:lnTo>
                <a:lnTo>
                  <a:pt x="3115" y="16181"/>
                </a:lnTo>
                <a:lnTo>
                  <a:pt x="2993" y="16230"/>
                </a:lnTo>
                <a:lnTo>
                  <a:pt x="2872" y="16254"/>
                </a:lnTo>
                <a:lnTo>
                  <a:pt x="2726" y="16278"/>
                </a:lnTo>
                <a:lnTo>
                  <a:pt x="2774" y="16181"/>
                </a:lnTo>
                <a:lnTo>
                  <a:pt x="2750" y="16132"/>
                </a:lnTo>
                <a:lnTo>
                  <a:pt x="2750" y="16084"/>
                </a:lnTo>
                <a:lnTo>
                  <a:pt x="2555" y="15646"/>
                </a:lnTo>
                <a:lnTo>
                  <a:pt x="2458" y="15427"/>
                </a:lnTo>
                <a:lnTo>
                  <a:pt x="2336" y="15232"/>
                </a:lnTo>
                <a:lnTo>
                  <a:pt x="2312" y="15208"/>
                </a:lnTo>
                <a:lnTo>
                  <a:pt x="2263" y="15232"/>
                </a:lnTo>
                <a:lnTo>
                  <a:pt x="2190" y="15354"/>
                </a:lnTo>
                <a:lnTo>
                  <a:pt x="2166" y="15500"/>
                </a:lnTo>
                <a:lnTo>
                  <a:pt x="2166" y="15621"/>
                </a:lnTo>
                <a:lnTo>
                  <a:pt x="2190" y="15767"/>
                </a:lnTo>
                <a:lnTo>
                  <a:pt x="2263" y="16035"/>
                </a:lnTo>
                <a:lnTo>
                  <a:pt x="2385" y="16278"/>
                </a:lnTo>
                <a:lnTo>
                  <a:pt x="2166" y="16230"/>
                </a:lnTo>
                <a:lnTo>
                  <a:pt x="1971" y="16132"/>
                </a:lnTo>
                <a:lnTo>
                  <a:pt x="1971" y="16059"/>
                </a:lnTo>
                <a:lnTo>
                  <a:pt x="1874" y="15573"/>
                </a:lnTo>
                <a:lnTo>
                  <a:pt x="1850" y="15475"/>
                </a:lnTo>
                <a:lnTo>
                  <a:pt x="1777" y="15402"/>
                </a:lnTo>
                <a:lnTo>
                  <a:pt x="1704" y="15329"/>
                </a:lnTo>
                <a:lnTo>
                  <a:pt x="1606" y="15305"/>
                </a:lnTo>
                <a:lnTo>
                  <a:pt x="1558" y="15305"/>
                </a:lnTo>
                <a:lnTo>
                  <a:pt x="1533" y="15354"/>
                </a:lnTo>
                <a:lnTo>
                  <a:pt x="1509" y="15451"/>
                </a:lnTo>
                <a:lnTo>
                  <a:pt x="1485" y="15548"/>
                </a:lnTo>
                <a:lnTo>
                  <a:pt x="1509" y="15767"/>
                </a:lnTo>
                <a:lnTo>
                  <a:pt x="1509" y="15792"/>
                </a:lnTo>
                <a:lnTo>
                  <a:pt x="1387" y="15646"/>
                </a:lnTo>
                <a:lnTo>
                  <a:pt x="1266" y="15500"/>
                </a:lnTo>
                <a:lnTo>
                  <a:pt x="1144" y="15329"/>
                </a:lnTo>
                <a:lnTo>
                  <a:pt x="1047" y="15135"/>
                </a:lnTo>
                <a:lnTo>
                  <a:pt x="876" y="14770"/>
                </a:lnTo>
                <a:lnTo>
                  <a:pt x="779" y="14405"/>
                </a:lnTo>
                <a:lnTo>
                  <a:pt x="730" y="14234"/>
                </a:lnTo>
                <a:lnTo>
                  <a:pt x="706" y="14040"/>
                </a:lnTo>
                <a:lnTo>
                  <a:pt x="706" y="13869"/>
                </a:lnTo>
                <a:lnTo>
                  <a:pt x="730" y="13699"/>
                </a:lnTo>
                <a:lnTo>
                  <a:pt x="779" y="13529"/>
                </a:lnTo>
                <a:lnTo>
                  <a:pt x="828" y="13358"/>
                </a:lnTo>
                <a:lnTo>
                  <a:pt x="925" y="13212"/>
                </a:lnTo>
                <a:lnTo>
                  <a:pt x="1047" y="13066"/>
                </a:lnTo>
                <a:lnTo>
                  <a:pt x="1168" y="12969"/>
                </a:lnTo>
                <a:lnTo>
                  <a:pt x="1314" y="12872"/>
                </a:lnTo>
                <a:lnTo>
                  <a:pt x="1606" y="12726"/>
                </a:lnTo>
                <a:lnTo>
                  <a:pt x="1923" y="12580"/>
                </a:lnTo>
                <a:lnTo>
                  <a:pt x="2239" y="12458"/>
                </a:lnTo>
                <a:lnTo>
                  <a:pt x="2507" y="12288"/>
                </a:lnTo>
                <a:lnTo>
                  <a:pt x="2726" y="12118"/>
                </a:lnTo>
                <a:lnTo>
                  <a:pt x="2896" y="11899"/>
                </a:lnTo>
                <a:lnTo>
                  <a:pt x="2945" y="11777"/>
                </a:lnTo>
                <a:lnTo>
                  <a:pt x="2993" y="11680"/>
                </a:lnTo>
                <a:lnTo>
                  <a:pt x="3018" y="11558"/>
                </a:lnTo>
                <a:lnTo>
                  <a:pt x="3042" y="11436"/>
                </a:lnTo>
                <a:lnTo>
                  <a:pt x="3042" y="11315"/>
                </a:lnTo>
                <a:lnTo>
                  <a:pt x="3018" y="11193"/>
                </a:lnTo>
                <a:lnTo>
                  <a:pt x="2969" y="11047"/>
                </a:lnTo>
                <a:lnTo>
                  <a:pt x="2896" y="10925"/>
                </a:lnTo>
                <a:lnTo>
                  <a:pt x="2823" y="10804"/>
                </a:lnTo>
                <a:lnTo>
                  <a:pt x="2701" y="10682"/>
                </a:lnTo>
                <a:lnTo>
                  <a:pt x="2361" y="10341"/>
                </a:lnTo>
                <a:lnTo>
                  <a:pt x="1996" y="10025"/>
                </a:lnTo>
                <a:lnTo>
                  <a:pt x="1655" y="9709"/>
                </a:lnTo>
                <a:lnTo>
                  <a:pt x="1290" y="9392"/>
                </a:lnTo>
                <a:lnTo>
                  <a:pt x="1095" y="9149"/>
                </a:lnTo>
                <a:lnTo>
                  <a:pt x="901" y="8906"/>
                </a:lnTo>
                <a:lnTo>
                  <a:pt x="706" y="8662"/>
                </a:lnTo>
                <a:lnTo>
                  <a:pt x="487" y="8443"/>
                </a:lnTo>
                <a:lnTo>
                  <a:pt x="925" y="7932"/>
                </a:lnTo>
                <a:lnTo>
                  <a:pt x="1363" y="7397"/>
                </a:lnTo>
                <a:lnTo>
                  <a:pt x="1777" y="6886"/>
                </a:lnTo>
                <a:lnTo>
                  <a:pt x="2239" y="6375"/>
                </a:lnTo>
                <a:lnTo>
                  <a:pt x="2458" y="6156"/>
                </a:lnTo>
                <a:lnTo>
                  <a:pt x="2604" y="6059"/>
                </a:lnTo>
                <a:lnTo>
                  <a:pt x="2750" y="5961"/>
                </a:lnTo>
                <a:lnTo>
                  <a:pt x="2896" y="5888"/>
                </a:lnTo>
                <a:lnTo>
                  <a:pt x="3042" y="5840"/>
                </a:lnTo>
                <a:lnTo>
                  <a:pt x="3212" y="5815"/>
                </a:lnTo>
                <a:lnTo>
                  <a:pt x="3358" y="5815"/>
                </a:lnTo>
                <a:lnTo>
                  <a:pt x="3456" y="5864"/>
                </a:lnTo>
                <a:lnTo>
                  <a:pt x="3529" y="5888"/>
                </a:lnTo>
                <a:lnTo>
                  <a:pt x="3675" y="6010"/>
                </a:lnTo>
                <a:lnTo>
                  <a:pt x="3796" y="6156"/>
                </a:lnTo>
                <a:lnTo>
                  <a:pt x="3894" y="6326"/>
                </a:lnTo>
                <a:lnTo>
                  <a:pt x="4113" y="6667"/>
                </a:lnTo>
                <a:lnTo>
                  <a:pt x="4307" y="7032"/>
                </a:lnTo>
                <a:lnTo>
                  <a:pt x="4502" y="7373"/>
                </a:lnTo>
                <a:lnTo>
                  <a:pt x="4624" y="7543"/>
                </a:lnTo>
                <a:lnTo>
                  <a:pt x="4745" y="7713"/>
                </a:lnTo>
                <a:lnTo>
                  <a:pt x="4916" y="7859"/>
                </a:lnTo>
                <a:lnTo>
                  <a:pt x="5110" y="7981"/>
                </a:lnTo>
                <a:lnTo>
                  <a:pt x="5305" y="8054"/>
                </a:lnTo>
                <a:lnTo>
                  <a:pt x="5500" y="8103"/>
                </a:lnTo>
                <a:lnTo>
                  <a:pt x="5913" y="8103"/>
                </a:lnTo>
                <a:lnTo>
                  <a:pt x="6132" y="8054"/>
                </a:lnTo>
                <a:lnTo>
                  <a:pt x="6351" y="7981"/>
                </a:lnTo>
                <a:lnTo>
                  <a:pt x="6643" y="7859"/>
                </a:lnTo>
                <a:lnTo>
                  <a:pt x="6935" y="7713"/>
                </a:lnTo>
                <a:lnTo>
                  <a:pt x="7227" y="7519"/>
                </a:lnTo>
                <a:lnTo>
                  <a:pt x="7470" y="7324"/>
                </a:lnTo>
                <a:lnTo>
                  <a:pt x="7689" y="7105"/>
                </a:lnTo>
                <a:lnTo>
                  <a:pt x="7884" y="6837"/>
                </a:lnTo>
                <a:lnTo>
                  <a:pt x="8054" y="6570"/>
                </a:lnTo>
                <a:lnTo>
                  <a:pt x="8176" y="6253"/>
                </a:lnTo>
                <a:lnTo>
                  <a:pt x="8249" y="5937"/>
                </a:lnTo>
                <a:lnTo>
                  <a:pt x="8273" y="5645"/>
                </a:lnTo>
                <a:lnTo>
                  <a:pt x="8225" y="5353"/>
                </a:lnTo>
                <a:lnTo>
                  <a:pt x="8127" y="5110"/>
                </a:lnTo>
                <a:lnTo>
                  <a:pt x="7981" y="4866"/>
                </a:lnTo>
                <a:lnTo>
                  <a:pt x="7787" y="4672"/>
                </a:lnTo>
                <a:lnTo>
                  <a:pt x="7568" y="4501"/>
                </a:lnTo>
                <a:lnTo>
                  <a:pt x="7276" y="4355"/>
                </a:lnTo>
                <a:lnTo>
                  <a:pt x="7008" y="4234"/>
                </a:lnTo>
                <a:lnTo>
                  <a:pt x="6716" y="4137"/>
                </a:lnTo>
                <a:lnTo>
                  <a:pt x="6424" y="4039"/>
                </a:lnTo>
                <a:lnTo>
                  <a:pt x="6156" y="3918"/>
                </a:lnTo>
                <a:lnTo>
                  <a:pt x="6059" y="3845"/>
                </a:lnTo>
                <a:lnTo>
                  <a:pt x="5986" y="3772"/>
                </a:lnTo>
                <a:lnTo>
                  <a:pt x="5913" y="3699"/>
                </a:lnTo>
                <a:lnTo>
                  <a:pt x="5864" y="3626"/>
                </a:lnTo>
                <a:lnTo>
                  <a:pt x="5816" y="3455"/>
                </a:lnTo>
                <a:lnTo>
                  <a:pt x="5791" y="3261"/>
                </a:lnTo>
                <a:lnTo>
                  <a:pt x="5816" y="3066"/>
                </a:lnTo>
                <a:lnTo>
                  <a:pt x="5864" y="2896"/>
                </a:lnTo>
                <a:lnTo>
                  <a:pt x="5962" y="2701"/>
                </a:lnTo>
                <a:lnTo>
                  <a:pt x="6059" y="2531"/>
                </a:lnTo>
                <a:lnTo>
                  <a:pt x="6302" y="2214"/>
                </a:lnTo>
                <a:lnTo>
                  <a:pt x="6594" y="1898"/>
                </a:lnTo>
                <a:lnTo>
                  <a:pt x="6911" y="1630"/>
                </a:lnTo>
                <a:lnTo>
                  <a:pt x="7227" y="1363"/>
                </a:lnTo>
                <a:lnTo>
                  <a:pt x="7592" y="1119"/>
                </a:lnTo>
                <a:lnTo>
                  <a:pt x="7957" y="900"/>
                </a:lnTo>
                <a:lnTo>
                  <a:pt x="8322" y="706"/>
                </a:lnTo>
                <a:lnTo>
                  <a:pt x="8687" y="511"/>
                </a:lnTo>
                <a:close/>
                <a:moveTo>
                  <a:pt x="8590" y="0"/>
                </a:moveTo>
                <a:lnTo>
                  <a:pt x="8541" y="24"/>
                </a:lnTo>
                <a:lnTo>
                  <a:pt x="8176" y="219"/>
                </a:lnTo>
                <a:lnTo>
                  <a:pt x="7811" y="414"/>
                </a:lnTo>
                <a:lnTo>
                  <a:pt x="7470" y="608"/>
                </a:lnTo>
                <a:lnTo>
                  <a:pt x="7130" y="827"/>
                </a:lnTo>
                <a:lnTo>
                  <a:pt x="6813" y="1071"/>
                </a:lnTo>
                <a:lnTo>
                  <a:pt x="6497" y="1314"/>
                </a:lnTo>
                <a:lnTo>
                  <a:pt x="6205" y="1606"/>
                </a:lnTo>
                <a:lnTo>
                  <a:pt x="5913" y="1874"/>
                </a:lnTo>
                <a:lnTo>
                  <a:pt x="5694" y="2117"/>
                </a:lnTo>
                <a:lnTo>
                  <a:pt x="5524" y="2360"/>
                </a:lnTo>
                <a:lnTo>
                  <a:pt x="5378" y="2628"/>
                </a:lnTo>
                <a:lnTo>
                  <a:pt x="5281" y="2920"/>
                </a:lnTo>
                <a:lnTo>
                  <a:pt x="5256" y="3066"/>
                </a:lnTo>
                <a:lnTo>
                  <a:pt x="5232" y="3212"/>
                </a:lnTo>
                <a:lnTo>
                  <a:pt x="5232" y="3382"/>
                </a:lnTo>
                <a:lnTo>
                  <a:pt x="5256" y="3528"/>
                </a:lnTo>
                <a:lnTo>
                  <a:pt x="5281" y="3650"/>
                </a:lnTo>
                <a:lnTo>
                  <a:pt x="5354" y="3796"/>
                </a:lnTo>
                <a:lnTo>
                  <a:pt x="5427" y="3942"/>
                </a:lnTo>
                <a:lnTo>
                  <a:pt x="5524" y="4064"/>
                </a:lnTo>
                <a:lnTo>
                  <a:pt x="5645" y="4185"/>
                </a:lnTo>
                <a:lnTo>
                  <a:pt x="5767" y="4283"/>
                </a:lnTo>
                <a:lnTo>
                  <a:pt x="6035" y="4428"/>
                </a:lnTo>
                <a:lnTo>
                  <a:pt x="6327" y="4550"/>
                </a:lnTo>
                <a:lnTo>
                  <a:pt x="6643" y="4647"/>
                </a:lnTo>
                <a:lnTo>
                  <a:pt x="6935" y="4745"/>
                </a:lnTo>
                <a:lnTo>
                  <a:pt x="7203" y="4891"/>
                </a:lnTo>
                <a:lnTo>
                  <a:pt x="7349" y="4964"/>
                </a:lnTo>
                <a:lnTo>
                  <a:pt x="7446" y="5061"/>
                </a:lnTo>
                <a:lnTo>
                  <a:pt x="7543" y="5158"/>
                </a:lnTo>
                <a:lnTo>
                  <a:pt x="7641" y="5280"/>
                </a:lnTo>
                <a:lnTo>
                  <a:pt x="7689" y="5377"/>
                </a:lnTo>
                <a:lnTo>
                  <a:pt x="7714" y="5475"/>
                </a:lnTo>
                <a:lnTo>
                  <a:pt x="7738" y="5669"/>
                </a:lnTo>
                <a:lnTo>
                  <a:pt x="7714" y="5864"/>
                </a:lnTo>
                <a:lnTo>
                  <a:pt x="7665" y="6083"/>
                </a:lnTo>
                <a:lnTo>
                  <a:pt x="7592" y="6278"/>
                </a:lnTo>
                <a:lnTo>
                  <a:pt x="7495" y="6472"/>
                </a:lnTo>
                <a:lnTo>
                  <a:pt x="7373" y="6643"/>
                </a:lnTo>
                <a:lnTo>
                  <a:pt x="7251" y="6789"/>
                </a:lnTo>
                <a:lnTo>
                  <a:pt x="7105" y="6910"/>
                </a:lnTo>
                <a:lnTo>
                  <a:pt x="6959" y="7056"/>
                </a:lnTo>
                <a:lnTo>
                  <a:pt x="6789" y="7154"/>
                </a:lnTo>
                <a:lnTo>
                  <a:pt x="6619" y="7275"/>
                </a:lnTo>
                <a:lnTo>
                  <a:pt x="6254" y="7446"/>
                </a:lnTo>
                <a:lnTo>
                  <a:pt x="5864" y="7567"/>
                </a:lnTo>
                <a:lnTo>
                  <a:pt x="5767" y="7592"/>
                </a:lnTo>
                <a:lnTo>
                  <a:pt x="5645" y="7592"/>
                </a:lnTo>
                <a:lnTo>
                  <a:pt x="5548" y="7567"/>
                </a:lnTo>
                <a:lnTo>
                  <a:pt x="5451" y="7543"/>
                </a:lnTo>
                <a:lnTo>
                  <a:pt x="5281" y="7446"/>
                </a:lnTo>
                <a:lnTo>
                  <a:pt x="5135" y="7300"/>
                </a:lnTo>
                <a:lnTo>
                  <a:pt x="4989" y="7154"/>
                </a:lnTo>
                <a:lnTo>
                  <a:pt x="4891" y="6959"/>
                </a:lnTo>
                <a:lnTo>
                  <a:pt x="4672" y="6594"/>
                </a:lnTo>
                <a:lnTo>
                  <a:pt x="4502" y="6253"/>
                </a:lnTo>
                <a:lnTo>
                  <a:pt x="4283" y="5888"/>
                </a:lnTo>
                <a:lnTo>
                  <a:pt x="4161" y="5742"/>
                </a:lnTo>
                <a:lnTo>
                  <a:pt x="4040" y="5596"/>
                </a:lnTo>
                <a:lnTo>
                  <a:pt x="3869" y="5475"/>
                </a:lnTo>
                <a:lnTo>
                  <a:pt x="3699" y="5377"/>
                </a:lnTo>
                <a:lnTo>
                  <a:pt x="3577" y="5304"/>
                </a:lnTo>
                <a:lnTo>
                  <a:pt x="3456" y="5280"/>
                </a:lnTo>
                <a:lnTo>
                  <a:pt x="3334" y="5256"/>
                </a:lnTo>
                <a:lnTo>
                  <a:pt x="3188" y="5256"/>
                </a:lnTo>
                <a:lnTo>
                  <a:pt x="2945" y="5304"/>
                </a:lnTo>
                <a:lnTo>
                  <a:pt x="2701" y="5377"/>
                </a:lnTo>
                <a:lnTo>
                  <a:pt x="2458" y="5499"/>
                </a:lnTo>
                <a:lnTo>
                  <a:pt x="2239" y="5645"/>
                </a:lnTo>
                <a:lnTo>
                  <a:pt x="2044" y="5815"/>
                </a:lnTo>
                <a:lnTo>
                  <a:pt x="1850" y="5986"/>
                </a:lnTo>
                <a:lnTo>
                  <a:pt x="1606" y="6229"/>
                </a:lnTo>
                <a:lnTo>
                  <a:pt x="1387" y="6521"/>
                </a:lnTo>
                <a:lnTo>
                  <a:pt x="998" y="7081"/>
                </a:lnTo>
                <a:lnTo>
                  <a:pt x="730" y="7397"/>
                </a:lnTo>
                <a:lnTo>
                  <a:pt x="487" y="7713"/>
                </a:lnTo>
                <a:lnTo>
                  <a:pt x="244" y="8030"/>
                </a:lnTo>
                <a:lnTo>
                  <a:pt x="25" y="8395"/>
                </a:lnTo>
                <a:lnTo>
                  <a:pt x="0" y="8492"/>
                </a:lnTo>
                <a:lnTo>
                  <a:pt x="25" y="8565"/>
                </a:lnTo>
                <a:lnTo>
                  <a:pt x="98" y="8638"/>
                </a:lnTo>
                <a:lnTo>
                  <a:pt x="171" y="8662"/>
                </a:lnTo>
                <a:lnTo>
                  <a:pt x="341" y="8906"/>
                </a:lnTo>
                <a:lnTo>
                  <a:pt x="487" y="9149"/>
                </a:lnTo>
                <a:lnTo>
                  <a:pt x="730" y="9441"/>
                </a:lnTo>
                <a:lnTo>
                  <a:pt x="974" y="9709"/>
                </a:lnTo>
                <a:lnTo>
                  <a:pt x="1290" y="10049"/>
                </a:lnTo>
                <a:lnTo>
                  <a:pt x="1655" y="10390"/>
                </a:lnTo>
                <a:lnTo>
                  <a:pt x="2361" y="10998"/>
                </a:lnTo>
                <a:lnTo>
                  <a:pt x="2458" y="11120"/>
                </a:lnTo>
                <a:lnTo>
                  <a:pt x="2531" y="11217"/>
                </a:lnTo>
                <a:lnTo>
                  <a:pt x="2580" y="11290"/>
                </a:lnTo>
                <a:lnTo>
                  <a:pt x="2580" y="11388"/>
                </a:lnTo>
                <a:lnTo>
                  <a:pt x="2580" y="11485"/>
                </a:lnTo>
                <a:lnTo>
                  <a:pt x="2531" y="11582"/>
                </a:lnTo>
                <a:lnTo>
                  <a:pt x="2482" y="11655"/>
                </a:lnTo>
                <a:lnTo>
                  <a:pt x="2409" y="11728"/>
                </a:lnTo>
                <a:lnTo>
                  <a:pt x="2239" y="11874"/>
                </a:lnTo>
                <a:lnTo>
                  <a:pt x="2044" y="11996"/>
                </a:lnTo>
                <a:lnTo>
                  <a:pt x="1655" y="12191"/>
                </a:lnTo>
                <a:lnTo>
                  <a:pt x="1387" y="12312"/>
                </a:lnTo>
                <a:lnTo>
                  <a:pt x="1095" y="12458"/>
                </a:lnTo>
                <a:lnTo>
                  <a:pt x="852" y="12604"/>
                </a:lnTo>
                <a:lnTo>
                  <a:pt x="609" y="12799"/>
                </a:lnTo>
                <a:lnTo>
                  <a:pt x="511" y="12920"/>
                </a:lnTo>
                <a:lnTo>
                  <a:pt x="438" y="13042"/>
                </a:lnTo>
                <a:lnTo>
                  <a:pt x="365" y="13164"/>
                </a:lnTo>
                <a:lnTo>
                  <a:pt x="317" y="13285"/>
                </a:lnTo>
                <a:lnTo>
                  <a:pt x="244" y="13577"/>
                </a:lnTo>
                <a:lnTo>
                  <a:pt x="219" y="13869"/>
                </a:lnTo>
                <a:lnTo>
                  <a:pt x="244" y="14161"/>
                </a:lnTo>
                <a:lnTo>
                  <a:pt x="268" y="14453"/>
                </a:lnTo>
                <a:lnTo>
                  <a:pt x="341" y="14745"/>
                </a:lnTo>
                <a:lnTo>
                  <a:pt x="438" y="15013"/>
                </a:lnTo>
                <a:lnTo>
                  <a:pt x="536" y="15281"/>
                </a:lnTo>
                <a:lnTo>
                  <a:pt x="682" y="15524"/>
                </a:lnTo>
                <a:lnTo>
                  <a:pt x="852" y="15767"/>
                </a:lnTo>
                <a:lnTo>
                  <a:pt x="1022" y="16011"/>
                </a:lnTo>
                <a:lnTo>
                  <a:pt x="1241" y="16205"/>
                </a:lnTo>
                <a:lnTo>
                  <a:pt x="1460" y="16400"/>
                </a:lnTo>
                <a:lnTo>
                  <a:pt x="1704" y="16546"/>
                </a:lnTo>
                <a:lnTo>
                  <a:pt x="1971" y="16668"/>
                </a:lnTo>
                <a:lnTo>
                  <a:pt x="2190" y="16741"/>
                </a:lnTo>
                <a:lnTo>
                  <a:pt x="2434" y="16765"/>
                </a:lnTo>
                <a:lnTo>
                  <a:pt x="2653" y="16789"/>
                </a:lnTo>
                <a:lnTo>
                  <a:pt x="2896" y="16765"/>
                </a:lnTo>
                <a:lnTo>
                  <a:pt x="3115" y="16716"/>
                </a:lnTo>
                <a:lnTo>
                  <a:pt x="3334" y="16643"/>
                </a:lnTo>
                <a:lnTo>
                  <a:pt x="3529" y="16522"/>
                </a:lnTo>
                <a:lnTo>
                  <a:pt x="3723" y="16351"/>
                </a:lnTo>
                <a:lnTo>
                  <a:pt x="3869" y="16205"/>
                </a:lnTo>
                <a:lnTo>
                  <a:pt x="3991" y="16035"/>
                </a:lnTo>
                <a:lnTo>
                  <a:pt x="4113" y="15840"/>
                </a:lnTo>
                <a:lnTo>
                  <a:pt x="4210" y="15646"/>
                </a:lnTo>
                <a:lnTo>
                  <a:pt x="4405" y="15256"/>
                </a:lnTo>
                <a:lnTo>
                  <a:pt x="4575" y="14867"/>
                </a:lnTo>
                <a:lnTo>
                  <a:pt x="4697" y="14648"/>
                </a:lnTo>
                <a:lnTo>
                  <a:pt x="4818" y="14478"/>
                </a:lnTo>
                <a:lnTo>
                  <a:pt x="4940" y="14332"/>
                </a:lnTo>
                <a:lnTo>
                  <a:pt x="5086" y="14234"/>
                </a:lnTo>
                <a:lnTo>
                  <a:pt x="5232" y="14161"/>
                </a:lnTo>
                <a:lnTo>
                  <a:pt x="5402" y="14137"/>
                </a:lnTo>
                <a:lnTo>
                  <a:pt x="5621" y="14186"/>
                </a:lnTo>
                <a:lnTo>
                  <a:pt x="5840" y="14259"/>
                </a:lnTo>
                <a:lnTo>
                  <a:pt x="6010" y="14380"/>
                </a:lnTo>
                <a:lnTo>
                  <a:pt x="6181" y="14502"/>
                </a:lnTo>
                <a:lnTo>
                  <a:pt x="6327" y="14648"/>
                </a:lnTo>
                <a:lnTo>
                  <a:pt x="6473" y="14818"/>
                </a:lnTo>
                <a:lnTo>
                  <a:pt x="6740" y="15135"/>
                </a:lnTo>
                <a:lnTo>
                  <a:pt x="7032" y="15451"/>
                </a:lnTo>
                <a:lnTo>
                  <a:pt x="7154" y="15597"/>
                </a:lnTo>
                <a:lnTo>
                  <a:pt x="7324" y="15719"/>
                </a:lnTo>
                <a:lnTo>
                  <a:pt x="7641" y="15938"/>
                </a:lnTo>
                <a:lnTo>
                  <a:pt x="7957" y="16157"/>
                </a:lnTo>
                <a:lnTo>
                  <a:pt x="8273" y="16400"/>
                </a:lnTo>
                <a:lnTo>
                  <a:pt x="8298" y="16473"/>
                </a:lnTo>
                <a:lnTo>
                  <a:pt x="8346" y="16522"/>
                </a:lnTo>
                <a:lnTo>
                  <a:pt x="8395" y="16546"/>
                </a:lnTo>
                <a:lnTo>
                  <a:pt x="8468" y="16546"/>
                </a:lnTo>
                <a:lnTo>
                  <a:pt x="8784" y="16424"/>
                </a:lnTo>
                <a:lnTo>
                  <a:pt x="9052" y="16254"/>
                </a:lnTo>
                <a:lnTo>
                  <a:pt x="9587" y="15889"/>
                </a:lnTo>
                <a:lnTo>
                  <a:pt x="9879" y="15670"/>
                </a:lnTo>
                <a:lnTo>
                  <a:pt x="10147" y="15475"/>
                </a:lnTo>
                <a:lnTo>
                  <a:pt x="10390" y="15256"/>
                </a:lnTo>
                <a:lnTo>
                  <a:pt x="10634" y="15013"/>
                </a:lnTo>
                <a:lnTo>
                  <a:pt x="10828" y="14794"/>
                </a:lnTo>
                <a:lnTo>
                  <a:pt x="10999" y="14575"/>
                </a:lnTo>
                <a:lnTo>
                  <a:pt x="11145" y="14332"/>
                </a:lnTo>
                <a:lnTo>
                  <a:pt x="11242" y="14088"/>
                </a:lnTo>
                <a:lnTo>
                  <a:pt x="11339" y="13821"/>
                </a:lnTo>
                <a:lnTo>
                  <a:pt x="11388" y="13553"/>
                </a:lnTo>
                <a:lnTo>
                  <a:pt x="11388" y="13261"/>
                </a:lnTo>
                <a:lnTo>
                  <a:pt x="11339" y="12993"/>
                </a:lnTo>
                <a:lnTo>
                  <a:pt x="11315" y="12847"/>
                </a:lnTo>
                <a:lnTo>
                  <a:pt x="11242" y="12726"/>
                </a:lnTo>
                <a:lnTo>
                  <a:pt x="11169" y="12628"/>
                </a:lnTo>
                <a:lnTo>
                  <a:pt x="11096" y="12531"/>
                </a:lnTo>
                <a:lnTo>
                  <a:pt x="10877" y="12361"/>
                </a:lnTo>
                <a:lnTo>
                  <a:pt x="10658" y="12239"/>
                </a:lnTo>
                <a:lnTo>
                  <a:pt x="10390" y="12118"/>
                </a:lnTo>
                <a:lnTo>
                  <a:pt x="10147" y="12045"/>
                </a:lnTo>
                <a:lnTo>
                  <a:pt x="9879" y="11947"/>
                </a:lnTo>
                <a:lnTo>
                  <a:pt x="9636" y="11850"/>
                </a:lnTo>
                <a:lnTo>
                  <a:pt x="9466" y="11753"/>
                </a:lnTo>
                <a:lnTo>
                  <a:pt x="9320" y="11631"/>
                </a:lnTo>
                <a:lnTo>
                  <a:pt x="9222" y="11485"/>
                </a:lnTo>
                <a:lnTo>
                  <a:pt x="9149" y="11315"/>
                </a:lnTo>
                <a:lnTo>
                  <a:pt x="9125" y="11169"/>
                </a:lnTo>
                <a:lnTo>
                  <a:pt x="9101" y="10974"/>
                </a:lnTo>
                <a:lnTo>
                  <a:pt x="9125" y="10804"/>
                </a:lnTo>
                <a:lnTo>
                  <a:pt x="9149" y="10633"/>
                </a:lnTo>
                <a:lnTo>
                  <a:pt x="9198" y="10439"/>
                </a:lnTo>
                <a:lnTo>
                  <a:pt x="9271" y="10268"/>
                </a:lnTo>
                <a:lnTo>
                  <a:pt x="9466" y="9903"/>
                </a:lnTo>
                <a:lnTo>
                  <a:pt x="9685" y="9611"/>
                </a:lnTo>
                <a:lnTo>
                  <a:pt x="9928" y="9368"/>
                </a:lnTo>
                <a:lnTo>
                  <a:pt x="10074" y="9246"/>
                </a:lnTo>
                <a:lnTo>
                  <a:pt x="10244" y="9149"/>
                </a:lnTo>
                <a:lnTo>
                  <a:pt x="10415" y="9076"/>
                </a:lnTo>
                <a:lnTo>
                  <a:pt x="10609" y="9003"/>
                </a:lnTo>
                <a:lnTo>
                  <a:pt x="10804" y="8954"/>
                </a:lnTo>
                <a:lnTo>
                  <a:pt x="10999" y="8930"/>
                </a:lnTo>
                <a:lnTo>
                  <a:pt x="11193" y="8930"/>
                </a:lnTo>
                <a:lnTo>
                  <a:pt x="11388" y="8954"/>
                </a:lnTo>
                <a:lnTo>
                  <a:pt x="11583" y="8979"/>
                </a:lnTo>
                <a:lnTo>
                  <a:pt x="11729" y="9052"/>
                </a:lnTo>
                <a:lnTo>
                  <a:pt x="11875" y="9149"/>
                </a:lnTo>
                <a:lnTo>
                  <a:pt x="11996" y="9271"/>
                </a:lnTo>
                <a:lnTo>
                  <a:pt x="12118" y="9417"/>
                </a:lnTo>
                <a:lnTo>
                  <a:pt x="12215" y="9563"/>
                </a:lnTo>
                <a:lnTo>
                  <a:pt x="12361" y="9903"/>
                </a:lnTo>
                <a:lnTo>
                  <a:pt x="12580" y="10390"/>
                </a:lnTo>
                <a:lnTo>
                  <a:pt x="12702" y="10633"/>
                </a:lnTo>
                <a:lnTo>
                  <a:pt x="12824" y="10828"/>
                </a:lnTo>
                <a:lnTo>
                  <a:pt x="12994" y="11023"/>
                </a:lnTo>
                <a:lnTo>
                  <a:pt x="13189" y="11169"/>
                </a:lnTo>
                <a:lnTo>
                  <a:pt x="13310" y="11217"/>
                </a:lnTo>
                <a:lnTo>
                  <a:pt x="13432" y="11266"/>
                </a:lnTo>
                <a:lnTo>
                  <a:pt x="13554" y="11290"/>
                </a:lnTo>
                <a:lnTo>
                  <a:pt x="13724" y="11315"/>
                </a:lnTo>
                <a:lnTo>
                  <a:pt x="13870" y="11315"/>
                </a:lnTo>
                <a:lnTo>
                  <a:pt x="14016" y="11290"/>
                </a:lnTo>
                <a:lnTo>
                  <a:pt x="14186" y="11266"/>
                </a:lnTo>
                <a:lnTo>
                  <a:pt x="14332" y="11217"/>
                </a:lnTo>
                <a:lnTo>
                  <a:pt x="14600" y="11071"/>
                </a:lnTo>
                <a:lnTo>
                  <a:pt x="14867" y="10877"/>
                </a:lnTo>
                <a:lnTo>
                  <a:pt x="15111" y="10682"/>
                </a:lnTo>
                <a:lnTo>
                  <a:pt x="15330" y="10439"/>
                </a:lnTo>
                <a:lnTo>
                  <a:pt x="15549" y="10195"/>
                </a:lnTo>
                <a:lnTo>
                  <a:pt x="15719" y="9952"/>
                </a:lnTo>
                <a:lnTo>
                  <a:pt x="16352" y="9027"/>
                </a:lnTo>
                <a:lnTo>
                  <a:pt x="16473" y="8833"/>
                </a:lnTo>
                <a:lnTo>
                  <a:pt x="16619" y="8614"/>
                </a:lnTo>
                <a:lnTo>
                  <a:pt x="16692" y="8395"/>
                </a:lnTo>
                <a:lnTo>
                  <a:pt x="16717" y="8273"/>
                </a:lnTo>
                <a:lnTo>
                  <a:pt x="16717" y="8151"/>
                </a:lnTo>
                <a:lnTo>
                  <a:pt x="16717" y="8127"/>
                </a:lnTo>
                <a:lnTo>
                  <a:pt x="16717" y="8078"/>
                </a:lnTo>
                <a:lnTo>
                  <a:pt x="16717" y="8005"/>
                </a:lnTo>
                <a:lnTo>
                  <a:pt x="16692" y="7957"/>
                </a:lnTo>
                <a:lnTo>
                  <a:pt x="16644" y="7908"/>
                </a:lnTo>
                <a:lnTo>
                  <a:pt x="16327" y="7640"/>
                </a:lnTo>
                <a:lnTo>
                  <a:pt x="16011" y="7348"/>
                </a:lnTo>
                <a:lnTo>
                  <a:pt x="15451" y="6740"/>
                </a:lnTo>
                <a:lnTo>
                  <a:pt x="15232" y="6521"/>
                </a:lnTo>
                <a:lnTo>
                  <a:pt x="14989" y="6302"/>
                </a:lnTo>
                <a:lnTo>
                  <a:pt x="14527" y="5888"/>
                </a:lnTo>
                <a:lnTo>
                  <a:pt x="14381" y="5742"/>
                </a:lnTo>
                <a:lnTo>
                  <a:pt x="14283" y="5572"/>
                </a:lnTo>
                <a:lnTo>
                  <a:pt x="14210" y="5402"/>
                </a:lnTo>
                <a:lnTo>
                  <a:pt x="14162" y="5231"/>
                </a:lnTo>
                <a:lnTo>
                  <a:pt x="14162" y="5061"/>
                </a:lnTo>
                <a:lnTo>
                  <a:pt x="14186" y="4866"/>
                </a:lnTo>
                <a:lnTo>
                  <a:pt x="14259" y="4696"/>
                </a:lnTo>
                <a:lnTo>
                  <a:pt x="14381" y="4526"/>
                </a:lnTo>
                <a:lnTo>
                  <a:pt x="14478" y="4428"/>
                </a:lnTo>
                <a:lnTo>
                  <a:pt x="14600" y="4355"/>
                </a:lnTo>
                <a:lnTo>
                  <a:pt x="14746" y="4283"/>
                </a:lnTo>
                <a:lnTo>
                  <a:pt x="14892" y="4234"/>
                </a:lnTo>
                <a:lnTo>
                  <a:pt x="15476" y="4039"/>
                </a:lnTo>
                <a:lnTo>
                  <a:pt x="15719" y="3942"/>
                </a:lnTo>
                <a:lnTo>
                  <a:pt x="15938" y="3820"/>
                </a:lnTo>
                <a:lnTo>
                  <a:pt x="16108" y="3674"/>
                </a:lnTo>
                <a:lnTo>
                  <a:pt x="16230" y="3504"/>
                </a:lnTo>
                <a:lnTo>
                  <a:pt x="16352" y="3334"/>
                </a:lnTo>
                <a:lnTo>
                  <a:pt x="16425" y="3139"/>
                </a:lnTo>
                <a:lnTo>
                  <a:pt x="16473" y="2920"/>
                </a:lnTo>
                <a:lnTo>
                  <a:pt x="16498" y="2701"/>
                </a:lnTo>
                <a:lnTo>
                  <a:pt x="16522" y="2482"/>
                </a:lnTo>
                <a:lnTo>
                  <a:pt x="16498" y="2263"/>
                </a:lnTo>
                <a:lnTo>
                  <a:pt x="16449" y="2044"/>
                </a:lnTo>
                <a:lnTo>
                  <a:pt x="16376" y="1825"/>
                </a:lnTo>
                <a:lnTo>
                  <a:pt x="16303" y="1606"/>
                </a:lnTo>
                <a:lnTo>
                  <a:pt x="16206" y="1387"/>
                </a:lnTo>
                <a:lnTo>
                  <a:pt x="16084" y="1192"/>
                </a:lnTo>
                <a:lnTo>
                  <a:pt x="15938" y="998"/>
                </a:lnTo>
                <a:lnTo>
                  <a:pt x="15768" y="779"/>
                </a:lnTo>
                <a:lnTo>
                  <a:pt x="15573" y="608"/>
                </a:lnTo>
                <a:lnTo>
                  <a:pt x="15354" y="462"/>
                </a:lnTo>
                <a:lnTo>
                  <a:pt x="15111" y="341"/>
                </a:lnTo>
                <a:lnTo>
                  <a:pt x="14892" y="268"/>
                </a:lnTo>
                <a:lnTo>
                  <a:pt x="14648" y="195"/>
                </a:lnTo>
                <a:lnTo>
                  <a:pt x="14137" y="195"/>
                </a:lnTo>
                <a:lnTo>
                  <a:pt x="13894" y="219"/>
                </a:lnTo>
                <a:lnTo>
                  <a:pt x="13675" y="292"/>
                </a:lnTo>
                <a:lnTo>
                  <a:pt x="13432" y="389"/>
                </a:lnTo>
                <a:lnTo>
                  <a:pt x="13213" y="535"/>
                </a:lnTo>
                <a:lnTo>
                  <a:pt x="13018" y="681"/>
                </a:lnTo>
                <a:lnTo>
                  <a:pt x="12848" y="876"/>
                </a:lnTo>
                <a:lnTo>
                  <a:pt x="12702" y="1095"/>
                </a:lnTo>
                <a:lnTo>
                  <a:pt x="12580" y="1338"/>
                </a:lnTo>
                <a:lnTo>
                  <a:pt x="12459" y="1630"/>
                </a:lnTo>
                <a:lnTo>
                  <a:pt x="12337" y="1898"/>
                </a:lnTo>
                <a:lnTo>
                  <a:pt x="12191" y="2166"/>
                </a:lnTo>
                <a:lnTo>
                  <a:pt x="12118" y="2287"/>
                </a:lnTo>
                <a:lnTo>
                  <a:pt x="12021" y="2385"/>
                </a:lnTo>
                <a:lnTo>
                  <a:pt x="11850" y="2531"/>
                </a:lnTo>
                <a:lnTo>
                  <a:pt x="11680" y="2579"/>
                </a:lnTo>
                <a:lnTo>
                  <a:pt x="11510" y="2604"/>
                </a:lnTo>
                <a:lnTo>
                  <a:pt x="11339" y="2579"/>
                </a:lnTo>
                <a:lnTo>
                  <a:pt x="11169" y="2506"/>
                </a:lnTo>
                <a:lnTo>
                  <a:pt x="10999" y="2433"/>
                </a:lnTo>
                <a:lnTo>
                  <a:pt x="10853" y="2312"/>
                </a:lnTo>
                <a:lnTo>
                  <a:pt x="10707" y="2190"/>
                </a:lnTo>
                <a:lnTo>
                  <a:pt x="10488" y="1947"/>
                </a:lnTo>
                <a:lnTo>
                  <a:pt x="10269" y="1679"/>
                </a:lnTo>
                <a:lnTo>
                  <a:pt x="9855" y="1168"/>
                </a:lnTo>
                <a:lnTo>
                  <a:pt x="9636" y="900"/>
                </a:lnTo>
                <a:lnTo>
                  <a:pt x="9417" y="657"/>
                </a:lnTo>
                <a:lnTo>
                  <a:pt x="9174" y="414"/>
                </a:lnTo>
                <a:lnTo>
                  <a:pt x="8906" y="219"/>
                </a:lnTo>
                <a:lnTo>
                  <a:pt x="8857" y="122"/>
                </a:lnTo>
                <a:lnTo>
                  <a:pt x="8784" y="24"/>
                </a:lnTo>
                <a:lnTo>
                  <a:pt x="866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6" name="Google Shape;806;p41"/>
          <p:cNvSpPr/>
          <p:nvPr/>
        </p:nvSpPr>
        <p:spPr>
          <a:xfrm>
            <a:off x="3683630" y="1871583"/>
            <a:ext cx="278078" cy="378006"/>
          </a:xfrm>
          <a:custGeom>
            <a:rect b="b" l="l" r="r" t="t"/>
            <a:pathLst>
              <a:path extrusionOk="0" h="20707" w="15233">
                <a:moveTo>
                  <a:pt x="5330" y="122"/>
                </a:moveTo>
                <a:lnTo>
                  <a:pt x="4916" y="170"/>
                </a:lnTo>
                <a:lnTo>
                  <a:pt x="4551" y="219"/>
                </a:lnTo>
                <a:lnTo>
                  <a:pt x="4162" y="292"/>
                </a:lnTo>
                <a:lnTo>
                  <a:pt x="3797" y="389"/>
                </a:lnTo>
                <a:lnTo>
                  <a:pt x="3432" y="511"/>
                </a:lnTo>
                <a:lnTo>
                  <a:pt x="3042" y="657"/>
                </a:lnTo>
                <a:lnTo>
                  <a:pt x="2872" y="754"/>
                </a:lnTo>
                <a:lnTo>
                  <a:pt x="2775" y="827"/>
                </a:lnTo>
                <a:lnTo>
                  <a:pt x="2726" y="900"/>
                </a:lnTo>
                <a:lnTo>
                  <a:pt x="2702" y="925"/>
                </a:lnTo>
                <a:lnTo>
                  <a:pt x="2702" y="973"/>
                </a:lnTo>
                <a:lnTo>
                  <a:pt x="2726" y="1022"/>
                </a:lnTo>
                <a:lnTo>
                  <a:pt x="2750" y="1046"/>
                </a:lnTo>
                <a:lnTo>
                  <a:pt x="2848" y="1071"/>
                </a:lnTo>
                <a:lnTo>
                  <a:pt x="3018" y="1071"/>
                </a:lnTo>
                <a:lnTo>
                  <a:pt x="3115" y="1046"/>
                </a:lnTo>
                <a:lnTo>
                  <a:pt x="3432" y="900"/>
                </a:lnTo>
                <a:lnTo>
                  <a:pt x="3845" y="754"/>
                </a:lnTo>
                <a:lnTo>
                  <a:pt x="4283" y="633"/>
                </a:lnTo>
                <a:lnTo>
                  <a:pt x="4721" y="584"/>
                </a:lnTo>
                <a:lnTo>
                  <a:pt x="5159" y="511"/>
                </a:lnTo>
                <a:lnTo>
                  <a:pt x="6084" y="511"/>
                </a:lnTo>
                <a:lnTo>
                  <a:pt x="6546" y="584"/>
                </a:lnTo>
                <a:lnTo>
                  <a:pt x="6984" y="681"/>
                </a:lnTo>
                <a:lnTo>
                  <a:pt x="7447" y="803"/>
                </a:lnTo>
                <a:lnTo>
                  <a:pt x="7885" y="949"/>
                </a:lnTo>
                <a:lnTo>
                  <a:pt x="8761" y="1265"/>
                </a:lnTo>
                <a:lnTo>
                  <a:pt x="9539" y="1533"/>
                </a:lnTo>
                <a:lnTo>
                  <a:pt x="10318" y="1776"/>
                </a:lnTo>
                <a:lnTo>
                  <a:pt x="10731" y="1874"/>
                </a:lnTo>
                <a:lnTo>
                  <a:pt x="11121" y="1947"/>
                </a:lnTo>
                <a:lnTo>
                  <a:pt x="11534" y="2020"/>
                </a:lnTo>
                <a:lnTo>
                  <a:pt x="11948" y="2044"/>
                </a:lnTo>
                <a:lnTo>
                  <a:pt x="12337" y="2044"/>
                </a:lnTo>
                <a:lnTo>
                  <a:pt x="12727" y="2020"/>
                </a:lnTo>
                <a:lnTo>
                  <a:pt x="13116" y="1971"/>
                </a:lnTo>
                <a:lnTo>
                  <a:pt x="13481" y="1898"/>
                </a:lnTo>
                <a:lnTo>
                  <a:pt x="13749" y="1825"/>
                </a:lnTo>
                <a:lnTo>
                  <a:pt x="13992" y="1703"/>
                </a:lnTo>
                <a:lnTo>
                  <a:pt x="14454" y="1460"/>
                </a:lnTo>
                <a:lnTo>
                  <a:pt x="14357" y="1703"/>
                </a:lnTo>
                <a:lnTo>
                  <a:pt x="14065" y="2214"/>
                </a:lnTo>
                <a:lnTo>
                  <a:pt x="13943" y="2458"/>
                </a:lnTo>
                <a:lnTo>
                  <a:pt x="13797" y="2725"/>
                </a:lnTo>
                <a:lnTo>
                  <a:pt x="13238" y="4112"/>
                </a:lnTo>
                <a:lnTo>
                  <a:pt x="12921" y="4794"/>
                </a:lnTo>
                <a:lnTo>
                  <a:pt x="12605" y="5451"/>
                </a:lnTo>
                <a:lnTo>
                  <a:pt x="12581" y="5548"/>
                </a:lnTo>
                <a:lnTo>
                  <a:pt x="12581" y="5621"/>
                </a:lnTo>
                <a:lnTo>
                  <a:pt x="12605" y="5670"/>
                </a:lnTo>
                <a:lnTo>
                  <a:pt x="12654" y="5718"/>
                </a:lnTo>
                <a:lnTo>
                  <a:pt x="12629" y="5816"/>
                </a:lnTo>
                <a:lnTo>
                  <a:pt x="12654" y="5913"/>
                </a:lnTo>
                <a:lnTo>
                  <a:pt x="12946" y="6326"/>
                </a:lnTo>
                <a:lnTo>
                  <a:pt x="13238" y="6764"/>
                </a:lnTo>
                <a:lnTo>
                  <a:pt x="13554" y="7178"/>
                </a:lnTo>
                <a:lnTo>
                  <a:pt x="13895" y="7543"/>
                </a:lnTo>
                <a:lnTo>
                  <a:pt x="14527" y="8176"/>
                </a:lnTo>
                <a:lnTo>
                  <a:pt x="14625" y="8297"/>
                </a:lnTo>
                <a:lnTo>
                  <a:pt x="14260" y="8516"/>
                </a:lnTo>
                <a:lnTo>
                  <a:pt x="13870" y="8687"/>
                </a:lnTo>
                <a:lnTo>
                  <a:pt x="13505" y="8833"/>
                </a:lnTo>
                <a:lnTo>
                  <a:pt x="13116" y="8930"/>
                </a:lnTo>
                <a:lnTo>
                  <a:pt x="12727" y="9003"/>
                </a:lnTo>
                <a:lnTo>
                  <a:pt x="12313" y="9027"/>
                </a:lnTo>
                <a:lnTo>
                  <a:pt x="11875" y="9052"/>
                </a:lnTo>
                <a:lnTo>
                  <a:pt x="11461" y="9027"/>
                </a:lnTo>
                <a:lnTo>
                  <a:pt x="11023" y="9003"/>
                </a:lnTo>
                <a:lnTo>
                  <a:pt x="10610" y="8954"/>
                </a:lnTo>
                <a:lnTo>
                  <a:pt x="10196" y="8881"/>
                </a:lnTo>
                <a:lnTo>
                  <a:pt x="9783" y="8784"/>
                </a:lnTo>
                <a:lnTo>
                  <a:pt x="8955" y="8565"/>
                </a:lnTo>
                <a:lnTo>
                  <a:pt x="8177" y="8297"/>
                </a:lnTo>
                <a:lnTo>
                  <a:pt x="7544" y="8103"/>
                </a:lnTo>
                <a:lnTo>
                  <a:pt x="6838" y="7884"/>
                </a:lnTo>
                <a:lnTo>
                  <a:pt x="6449" y="7786"/>
                </a:lnTo>
                <a:lnTo>
                  <a:pt x="6084" y="7713"/>
                </a:lnTo>
                <a:lnTo>
                  <a:pt x="5695" y="7640"/>
                </a:lnTo>
                <a:lnTo>
                  <a:pt x="5305" y="7592"/>
                </a:lnTo>
                <a:lnTo>
                  <a:pt x="4940" y="7567"/>
                </a:lnTo>
                <a:lnTo>
                  <a:pt x="4575" y="7567"/>
                </a:lnTo>
                <a:lnTo>
                  <a:pt x="4210" y="7616"/>
                </a:lnTo>
                <a:lnTo>
                  <a:pt x="3845" y="7689"/>
                </a:lnTo>
                <a:lnTo>
                  <a:pt x="3529" y="7811"/>
                </a:lnTo>
                <a:lnTo>
                  <a:pt x="3213" y="7957"/>
                </a:lnTo>
                <a:lnTo>
                  <a:pt x="2921" y="8176"/>
                </a:lnTo>
                <a:lnTo>
                  <a:pt x="2799" y="8297"/>
                </a:lnTo>
                <a:lnTo>
                  <a:pt x="2677" y="8443"/>
                </a:lnTo>
                <a:lnTo>
                  <a:pt x="2653" y="8492"/>
                </a:lnTo>
                <a:lnTo>
                  <a:pt x="2629" y="8541"/>
                </a:lnTo>
                <a:lnTo>
                  <a:pt x="2653" y="8589"/>
                </a:lnTo>
                <a:lnTo>
                  <a:pt x="2677" y="8638"/>
                </a:lnTo>
                <a:lnTo>
                  <a:pt x="2702" y="8662"/>
                </a:lnTo>
                <a:lnTo>
                  <a:pt x="2750" y="8687"/>
                </a:lnTo>
                <a:lnTo>
                  <a:pt x="2799" y="8687"/>
                </a:lnTo>
                <a:lnTo>
                  <a:pt x="2848" y="8662"/>
                </a:lnTo>
                <a:lnTo>
                  <a:pt x="3213" y="8443"/>
                </a:lnTo>
                <a:lnTo>
                  <a:pt x="3553" y="8273"/>
                </a:lnTo>
                <a:lnTo>
                  <a:pt x="3918" y="8176"/>
                </a:lnTo>
                <a:lnTo>
                  <a:pt x="4283" y="8078"/>
                </a:lnTo>
                <a:lnTo>
                  <a:pt x="4648" y="8054"/>
                </a:lnTo>
                <a:lnTo>
                  <a:pt x="5038" y="8054"/>
                </a:lnTo>
                <a:lnTo>
                  <a:pt x="5403" y="8078"/>
                </a:lnTo>
                <a:lnTo>
                  <a:pt x="5768" y="8127"/>
                </a:lnTo>
                <a:lnTo>
                  <a:pt x="6157" y="8200"/>
                </a:lnTo>
                <a:lnTo>
                  <a:pt x="6522" y="8297"/>
                </a:lnTo>
                <a:lnTo>
                  <a:pt x="7276" y="8516"/>
                </a:lnTo>
                <a:lnTo>
                  <a:pt x="8031" y="8760"/>
                </a:lnTo>
                <a:lnTo>
                  <a:pt x="8761" y="8979"/>
                </a:lnTo>
                <a:lnTo>
                  <a:pt x="9564" y="9198"/>
                </a:lnTo>
                <a:lnTo>
                  <a:pt x="10391" y="9368"/>
                </a:lnTo>
                <a:lnTo>
                  <a:pt x="10804" y="9441"/>
                </a:lnTo>
                <a:lnTo>
                  <a:pt x="11218" y="9490"/>
                </a:lnTo>
                <a:lnTo>
                  <a:pt x="11632" y="9514"/>
                </a:lnTo>
                <a:lnTo>
                  <a:pt x="12459" y="9514"/>
                </a:lnTo>
                <a:lnTo>
                  <a:pt x="12848" y="9465"/>
                </a:lnTo>
                <a:lnTo>
                  <a:pt x="13238" y="9392"/>
                </a:lnTo>
                <a:lnTo>
                  <a:pt x="13603" y="9295"/>
                </a:lnTo>
                <a:lnTo>
                  <a:pt x="13968" y="9173"/>
                </a:lnTo>
                <a:lnTo>
                  <a:pt x="14308" y="9003"/>
                </a:lnTo>
                <a:lnTo>
                  <a:pt x="14649" y="8833"/>
                </a:lnTo>
                <a:lnTo>
                  <a:pt x="14990" y="8614"/>
                </a:lnTo>
                <a:lnTo>
                  <a:pt x="15063" y="8614"/>
                </a:lnTo>
                <a:lnTo>
                  <a:pt x="15111" y="8589"/>
                </a:lnTo>
                <a:lnTo>
                  <a:pt x="15160" y="8565"/>
                </a:lnTo>
                <a:lnTo>
                  <a:pt x="15209" y="8516"/>
                </a:lnTo>
                <a:lnTo>
                  <a:pt x="15233" y="8443"/>
                </a:lnTo>
                <a:lnTo>
                  <a:pt x="15233" y="8370"/>
                </a:lnTo>
                <a:lnTo>
                  <a:pt x="15209" y="8273"/>
                </a:lnTo>
                <a:lnTo>
                  <a:pt x="15184" y="8200"/>
                </a:lnTo>
                <a:lnTo>
                  <a:pt x="15087" y="8054"/>
                </a:lnTo>
                <a:lnTo>
                  <a:pt x="14941" y="7884"/>
                </a:lnTo>
                <a:lnTo>
                  <a:pt x="14625" y="7592"/>
                </a:lnTo>
                <a:lnTo>
                  <a:pt x="14381" y="7373"/>
                </a:lnTo>
                <a:lnTo>
                  <a:pt x="14187" y="7178"/>
                </a:lnTo>
                <a:lnTo>
                  <a:pt x="14016" y="6959"/>
                </a:lnTo>
                <a:lnTo>
                  <a:pt x="13700" y="6545"/>
                </a:lnTo>
                <a:lnTo>
                  <a:pt x="13359" y="6108"/>
                </a:lnTo>
                <a:lnTo>
                  <a:pt x="13165" y="5913"/>
                </a:lnTo>
                <a:lnTo>
                  <a:pt x="12970" y="5743"/>
                </a:lnTo>
                <a:lnTo>
                  <a:pt x="12970" y="5718"/>
                </a:lnTo>
                <a:lnTo>
                  <a:pt x="12994" y="5694"/>
                </a:lnTo>
                <a:lnTo>
                  <a:pt x="13359" y="4940"/>
                </a:lnTo>
                <a:lnTo>
                  <a:pt x="13676" y="4161"/>
                </a:lnTo>
                <a:lnTo>
                  <a:pt x="14333" y="2628"/>
                </a:lnTo>
                <a:lnTo>
                  <a:pt x="14479" y="2336"/>
                </a:lnTo>
                <a:lnTo>
                  <a:pt x="14698" y="1971"/>
                </a:lnTo>
                <a:lnTo>
                  <a:pt x="14795" y="1776"/>
                </a:lnTo>
                <a:lnTo>
                  <a:pt x="14868" y="1557"/>
                </a:lnTo>
                <a:lnTo>
                  <a:pt x="14917" y="1363"/>
                </a:lnTo>
                <a:lnTo>
                  <a:pt x="14917" y="1192"/>
                </a:lnTo>
                <a:lnTo>
                  <a:pt x="14965" y="1144"/>
                </a:lnTo>
                <a:lnTo>
                  <a:pt x="14965" y="1071"/>
                </a:lnTo>
                <a:lnTo>
                  <a:pt x="14965" y="998"/>
                </a:lnTo>
                <a:lnTo>
                  <a:pt x="14917" y="925"/>
                </a:lnTo>
                <a:lnTo>
                  <a:pt x="14868" y="876"/>
                </a:lnTo>
                <a:lnTo>
                  <a:pt x="14795" y="827"/>
                </a:lnTo>
                <a:lnTo>
                  <a:pt x="14722" y="827"/>
                </a:lnTo>
                <a:lnTo>
                  <a:pt x="14625" y="852"/>
                </a:lnTo>
                <a:lnTo>
                  <a:pt x="14284" y="1022"/>
                </a:lnTo>
                <a:lnTo>
                  <a:pt x="13943" y="1217"/>
                </a:lnTo>
                <a:lnTo>
                  <a:pt x="13578" y="1387"/>
                </a:lnTo>
                <a:lnTo>
                  <a:pt x="13408" y="1460"/>
                </a:lnTo>
                <a:lnTo>
                  <a:pt x="13213" y="1509"/>
                </a:lnTo>
                <a:lnTo>
                  <a:pt x="12751" y="1582"/>
                </a:lnTo>
                <a:lnTo>
                  <a:pt x="12289" y="1606"/>
                </a:lnTo>
                <a:lnTo>
                  <a:pt x="11826" y="1582"/>
                </a:lnTo>
                <a:lnTo>
                  <a:pt x="11364" y="1557"/>
                </a:lnTo>
                <a:lnTo>
                  <a:pt x="10926" y="1484"/>
                </a:lnTo>
                <a:lnTo>
                  <a:pt x="10512" y="1387"/>
                </a:lnTo>
                <a:lnTo>
                  <a:pt x="10123" y="1265"/>
                </a:lnTo>
                <a:lnTo>
                  <a:pt x="9710" y="1144"/>
                </a:lnTo>
                <a:lnTo>
                  <a:pt x="8907" y="876"/>
                </a:lnTo>
                <a:lnTo>
                  <a:pt x="8104" y="584"/>
                </a:lnTo>
                <a:lnTo>
                  <a:pt x="7714" y="462"/>
                </a:lnTo>
                <a:lnTo>
                  <a:pt x="7325" y="341"/>
                </a:lnTo>
                <a:lnTo>
                  <a:pt x="6936" y="268"/>
                </a:lnTo>
                <a:lnTo>
                  <a:pt x="6522" y="195"/>
                </a:lnTo>
                <a:lnTo>
                  <a:pt x="6133" y="146"/>
                </a:lnTo>
                <a:lnTo>
                  <a:pt x="5743" y="122"/>
                </a:lnTo>
                <a:close/>
                <a:moveTo>
                  <a:pt x="1388" y="438"/>
                </a:moveTo>
                <a:lnTo>
                  <a:pt x="1461" y="487"/>
                </a:lnTo>
                <a:lnTo>
                  <a:pt x="1558" y="535"/>
                </a:lnTo>
                <a:lnTo>
                  <a:pt x="1704" y="657"/>
                </a:lnTo>
                <a:lnTo>
                  <a:pt x="1510" y="803"/>
                </a:lnTo>
                <a:lnTo>
                  <a:pt x="1218" y="1022"/>
                </a:lnTo>
                <a:lnTo>
                  <a:pt x="1120" y="1095"/>
                </a:lnTo>
                <a:lnTo>
                  <a:pt x="1072" y="1119"/>
                </a:lnTo>
                <a:lnTo>
                  <a:pt x="1047" y="1144"/>
                </a:lnTo>
                <a:lnTo>
                  <a:pt x="1023" y="1168"/>
                </a:lnTo>
                <a:lnTo>
                  <a:pt x="1047" y="1217"/>
                </a:lnTo>
                <a:lnTo>
                  <a:pt x="1072" y="1290"/>
                </a:lnTo>
                <a:lnTo>
                  <a:pt x="1120" y="1338"/>
                </a:lnTo>
                <a:lnTo>
                  <a:pt x="1266" y="1338"/>
                </a:lnTo>
                <a:lnTo>
                  <a:pt x="1364" y="1314"/>
                </a:lnTo>
                <a:lnTo>
                  <a:pt x="1437" y="1265"/>
                </a:lnTo>
                <a:lnTo>
                  <a:pt x="1656" y="1144"/>
                </a:lnTo>
                <a:lnTo>
                  <a:pt x="1826" y="998"/>
                </a:lnTo>
                <a:lnTo>
                  <a:pt x="1899" y="973"/>
                </a:lnTo>
                <a:lnTo>
                  <a:pt x="1923" y="1046"/>
                </a:lnTo>
                <a:lnTo>
                  <a:pt x="1972" y="1217"/>
                </a:lnTo>
                <a:lnTo>
                  <a:pt x="1826" y="1265"/>
                </a:lnTo>
                <a:lnTo>
                  <a:pt x="1680" y="1387"/>
                </a:lnTo>
                <a:lnTo>
                  <a:pt x="1388" y="1630"/>
                </a:lnTo>
                <a:lnTo>
                  <a:pt x="1145" y="1898"/>
                </a:lnTo>
                <a:lnTo>
                  <a:pt x="1023" y="2093"/>
                </a:lnTo>
                <a:lnTo>
                  <a:pt x="1023" y="2117"/>
                </a:lnTo>
                <a:lnTo>
                  <a:pt x="1023" y="2141"/>
                </a:lnTo>
                <a:lnTo>
                  <a:pt x="1047" y="2166"/>
                </a:lnTo>
                <a:lnTo>
                  <a:pt x="1096" y="2166"/>
                </a:lnTo>
                <a:lnTo>
                  <a:pt x="1193" y="2141"/>
                </a:lnTo>
                <a:lnTo>
                  <a:pt x="1291" y="2093"/>
                </a:lnTo>
                <a:lnTo>
                  <a:pt x="1461" y="1995"/>
                </a:lnTo>
                <a:lnTo>
                  <a:pt x="1826" y="1728"/>
                </a:lnTo>
                <a:lnTo>
                  <a:pt x="1996" y="1630"/>
                </a:lnTo>
                <a:lnTo>
                  <a:pt x="1996" y="1655"/>
                </a:lnTo>
                <a:lnTo>
                  <a:pt x="1923" y="2044"/>
                </a:lnTo>
                <a:lnTo>
                  <a:pt x="1777" y="2117"/>
                </a:lnTo>
                <a:lnTo>
                  <a:pt x="1656" y="2214"/>
                </a:lnTo>
                <a:lnTo>
                  <a:pt x="1315" y="2458"/>
                </a:lnTo>
                <a:lnTo>
                  <a:pt x="1193" y="2579"/>
                </a:lnTo>
                <a:lnTo>
                  <a:pt x="1120" y="2652"/>
                </a:lnTo>
                <a:lnTo>
                  <a:pt x="1096" y="2725"/>
                </a:lnTo>
                <a:lnTo>
                  <a:pt x="1096" y="2774"/>
                </a:lnTo>
                <a:lnTo>
                  <a:pt x="1120" y="2823"/>
                </a:lnTo>
                <a:lnTo>
                  <a:pt x="1193" y="2847"/>
                </a:lnTo>
                <a:lnTo>
                  <a:pt x="1291" y="2847"/>
                </a:lnTo>
                <a:lnTo>
                  <a:pt x="1461" y="2774"/>
                </a:lnTo>
                <a:lnTo>
                  <a:pt x="1631" y="2677"/>
                </a:lnTo>
                <a:lnTo>
                  <a:pt x="1777" y="2604"/>
                </a:lnTo>
                <a:lnTo>
                  <a:pt x="1874" y="2531"/>
                </a:lnTo>
                <a:lnTo>
                  <a:pt x="1874" y="2823"/>
                </a:lnTo>
                <a:lnTo>
                  <a:pt x="1874" y="2920"/>
                </a:lnTo>
                <a:lnTo>
                  <a:pt x="1364" y="3285"/>
                </a:lnTo>
                <a:lnTo>
                  <a:pt x="1169" y="3455"/>
                </a:lnTo>
                <a:lnTo>
                  <a:pt x="1072" y="3553"/>
                </a:lnTo>
                <a:lnTo>
                  <a:pt x="1023" y="3650"/>
                </a:lnTo>
                <a:lnTo>
                  <a:pt x="999" y="3699"/>
                </a:lnTo>
                <a:lnTo>
                  <a:pt x="1023" y="3723"/>
                </a:lnTo>
                <a:lnTo>
                  <a:pt x="1072" y="3747"/>
                </a:lnTo>
                <a:lnTo>
                  <a:pt x="1193" y="3723"/>
                </a:lnTo>
                <a:lnTo>
                  <a:pt x="1339" y="3674"/>
                </a:lnTo>
                <a:lnTo>
                  <a:pt x="1583" y="3528"/>
                </a:lnTo>
                <a:lnTo>
                  <a:pt x="1874" y="3334"/>
                </a:lnTo>
                <a:lnTo>
                  <a:pt x="1874" y="3772"/>
                </a:lnTo>
                <a:lnTo>
                  <a:pt x="1704" y="3869"/>
                </a:lnTo>
                <a:lnTo>
                  <a:pt x="1534" y="3966"/>
                </a:lnTo>
                <a:lnTo>
                  <a:pt x="1266" y="4137"/>
                </a:lnTo>
                <a:lnTo>
                  <a:pt x="1145" y="4258"/>
                </a:lnTo>
                <a:lnTo>
                  <a:pt x="1096" y="4307"/>
                </a:lnTo>
                <a:lnTo>
                  <a:pt x="1047" y="4380"/>
                </a:lnTo>
                <a:lnTo>
                  <a:pt x="1047" y="4429"/>
                </a:lnTo>
                <a:lnTo>
                  <a:pt x="1096" y="4477"/>
                </a:lnTo>
                <a:lnTo>
                  <a:pt x="1242" y="4477"/>
                </a:lnTo>
                <a:lnTo>
                  <a:pt x="1388" y="4453"/>
                </a:lnTo>
                <a:lnTo>
                  <a:pt x="1680" y="4331"/>
                </a:lnTo>
                <a:lnTo>
                  <a:pt x="1874" y="4258"/>
                </a:lnTo>
                <a:lnTo>
                  <a:pt x="1874" y="4623"/>
                </a:lnTo>
                <a:lnTo>
                  <a:pt x="1680" y="4721"/>
                </a:lnTo>
                <a:lnTo>
                  <a:pt x="1485" y="4818"/>
                </a:lnTo>
                <a:lnTo>
                  <a:pt x="1218" y="4988"/>
                </a:lnTo>
                <a:lnTo>
                  <a:pt x="1096" y="5086"/>
                </a:lnTo>
                <a:lnTo>
                  <a:pt x="999" y="5183"/>
                </a:lnTo>
                <a:lnTo>
                  <a:pt x="999" y="5232"/>
                </a:lnTo>
                <a:lnTo>
                  <a:pt x="974" y="5256"/>
                </a:lnTo>
                <a:lnTo>
                  <a:pt x="1023" y="5329"/>
                </a:lnTo>
                <a:lnTo>
                  <a:pt x="1072" y="5378"/>
                </a:lnTo>
                <a:lnTo>
                  <a:pt x="1145" y="5378"/>
                </a:lnTo>
                <a:lnTo>
                  <a:pt x="1388" y="5280"/>
                </a:lnTo>
                <a:lnTo>
                  <a:pt x="1607" y="5159"/>
                </a:lnTo>
                <a:lnTo>
                  <a:pt x="1874" y="5037"/>
                </a:lnTo>
                <a:lnTo>
                  <a:pt x="1874" y="5451"/>
                </a:lnTo>
                <a:lnTo>
                  <a:pt x="1656" y="5524"/>
                </a:lnTo>
                <a:lnTo>
                  <a:pt x="1510" y="5597"/>
                </a:lnTo>
                <a:lnTo>
                  <a:pt x="1339" y="5694"/>
                </a:lnTo>
                <a:lnTo>
                  <a:pt x="1193" y="5791"/>
                </a:lnTo>
                <a:lnTo>
                  <a:pt x="1145" y="5864"/>
                </a:lnTo>
                <a:lnTo>
                  <a:pt x="1120" y="5937"/>
                </a:lnTo>
                <a:lnTo>
                  <a:pt x="1120" y="5986"/>
                </a:lnTo>
                <a:lnTo>
                  <a:pt x="1145" y="6035"/>
                </a:lnTo>
                <a:lnTo>
                  <a:pt x="1169" y="6059"/>
                </a:lnTo>
                <a:lnTo>
                  <a:pt x="1218" y="6059"/>
                </a:lnTo>
                <a:lnTo>
                  <a:pt x="1388" y="6035"/>
                </a:lnTo>
                <a:lnTo>
                  <a:pt x="1558" y="5962"/>
                </a:lnTo>
                <a:lnTo>
                  <a:pt x="1704" y="5889"/>
                </a:lnTo>
                <a:lnTo>
                  <a:pt x="1874" y="5816"/>
                </a:lnTo>
                <a:lnTo>
                  <a:pt x="1874" y="6059"/>
                </a:lnTo>
                <a:lnTo>
                  <a:pt x="1680" y="6156"/>
                </a:lnTo>
                <a:lnTo>
                  <a:pt x="1485" y="6254"/>
                </a:lnTo>
                <a:lnTo>
                  <a:pt x="1291" y="6375"/>
                </a:lnTo>
                <a:lnTo>
                  <a:pt x="1096" y="6521"/>
                </a:lnTo>
                <a:lnTo>
                  <a:pt x="1072" y="6545"/>
                </a:lnTo>
                <a:lnTo>
                  <a:pt x="1072" y="6570"/>
                </a:lnTo>
                <a:lnTo>
                  <a:pt x="1096" y="6594"/>
                </a:lnTo>
                <a:lnTo>
                  <a:pt x="1242" y="6594"/>
                </a:lnTo>
                <a:lnTo>
                  <a:pt x="1364" y="6570"/>
                </a:lnTo>
                <a:lnTo>
                  <a:pt x="1583" y="6497"/>
                </a:lnTo>
                <a:lnTo>
                  <a:pt x="1874" y="6375"/>
                </a:lnTo>
                <a:lnTo>
                  <a:pt x="1874" y="6764"/>
                </a:lnTo>
                <a:lnTo>
                  <a:pt x="1704" y="6886"/>
                </a:lnTo>
                <a:lnTo>
                  <a:pt x="1534" y="7008"/>
                </a:lnTo>
                <a:lnTo>
                  <a:pt x="1364" y="7129"/>
                </a:lnTo>
                <a:lnTo>
                  <a:pt x="1218" y="7275"/>
                </a:lnTo>
                <a:lnTo>
                  <a:pt x="1096" y="7470"/>
                </a:lnTo>
                <a:lnTo>
                  <a:pt x="1096" y="7494"/>
                </a:lnTo>
                <a:lnTo>
                  <a:pt x="1120" y="7494"/>
                </a:lnTo>
                <a:lnTo>
                  <a:pt x="1315" y="7446"/>
                </a:lnTo>
                <a:lnTo>
                  <a:pt x="1461" y="7373"/>
                </a:lnTo>
                <a:lnTo>
                  <a:pt x="1802" y="7202"/>
                </a:lnTo>
                <a:lnTo>
                  <a:pt x="1899" y="7154"/>
                </a:lnTo>
                <a:lnTo>
                  <a:pt x="1899" y="7446"/>
                </a:lnTo>
                <a:lnTo>
                  <a:pt x="1656" y="7567"/>
                </a:lnTo>
                <a:lnTo>
                  <a:pt x="1437" y="7738"/>
                </a:lnTo>
                <a:lnTo>
                  <a:pt x="1339" y="7811"/>
                </a:lnTo>
                <a:lnTo>
                  <a:pt x="1266" y="7908"/>
                </a:lnTo>
                <a:lnTo>
                  <a:pt x="1145" y="8078"/>
                </a:lnTo>
                <a:lnTo>
                  <a:pt x="1145" y="8127"/>
                </a:lnTo>
                <a:lnTo>
                  <a:pt x="1169" y="8127"/>
                </a:lnTo>
                <a:lnTo>
                  <a:pt x="1291" y="8103"/>
                </a:lnTo>
                <a:lnTo>
                  <a:pt x="1388" y="8078"/>
                </a:lnTo>
                <a:lnTo>
                  <a:pt x="1485" y="8054"/>
                </a:lnTo>
                <a:lnTo>
                  <a:pt x="1583" y="8005"/>
                </a:lnTo>
                <a:lnTo>
                  <a:pt x="1899" y="7835"/>
                </a:lnTo>
                <a:lnTo>
                  <a:pt x="1923" y="8346"/>
                </a:lnTo>
                <a:lnTo>
                  <a:pt x="1899" y="8370"/>
                </a:lnTo>
                <a:lnTo>
                  <a:pt x="1461" y="8638"/>
                </a:lnTo>
                <a:lnTo>
                  <a:pt x="1242" y="8760"/>
                </a:lnTo>
                <a:lnTo>
                  <a:pt x="1145" y="8857"/>
                </a:lnTo>
                <a:lnTo>
                  <a:pt x="1047" y="8930"/>
                </a:lnTo>
                <a:lnTo>
                  <a:pt x="1047" y="9003"/>
                </a:lnTo>
                <a:lnTo>
                  <a:pt x="1072" y="9052"/>
                </a:lnTo>
                <a:lnTo>
                  <a:pt x="1169" y="9076"/>
                </a:lnTo>
                <a:lnTo>
                  <a:pt x="1388" y="9076"/>
                </a:lnTo>
                <a:lnTo>
                  <a:pt x="1510" y="9027"/>
                </a:lnTo>
                <a:lnTo>
                  <a:pt x="1729" y="8930"/>
                </a:lnTo>
                <a:lnTo>
                  <a:pt x="1923" y="8784"/>
                </a:lnTo>
                <a:lnTo>
                  <a:pt x="1947" y="9149"/>
                </a:lnTo>
                <a:lnTo>
                  <a:pt x="1874" y="9173"/>
                </a:lnTo>
                <a:lnTo>
                  <a:pt x="1656" y="9344"/>
                </a:lnTo>
                <a:lnTo>
                  <a:pt x="1461" y="9514"/>
                </a:lnTo>
                <a:lnTo>
                  <a:pt x="1096" y="9879"/>
                </a:lnTo>
                <a:lnTo>
                  <a:pt x="1096" y="9928"/>
                </a:lnTo>
                <a:lnTo>
                  <a:pt x="1120" y="9928"/>
                </a:lnTo>
                <a:lnTo>
                  <a:pt x="1339" y="9830"/>
                </a:lnTo>
                <a:lnTo>
                  <a:pt x="1558" y="9733"/>
                </a:lnTo>
                <a:lnTo>
                  <a:pt x="1947" y="9465"/>
                </a:lnTo>
                <a:lnTo>
                  <a:pt x="1972" y="10049"/>
                </a:lnTo>
                <a:lnTo>
                  <a:pt x="1874" y="10098"/>
                </a:lnTo>
                <a:lnTo>
                  <a:pt x="1680" y="10171"/>
                </a:lnTo>
                <a:lnTo>
                  <a:pt x="1510" y="10293"/>
                </a:lnTo>
                <a:lnTo>
                  <a:pt x="1364" y="10366"/>
                </a:lnTo>
                <a:lnTo>
                  <a:pt x="1242" y="10512"/>
                </a:lnTo>
                <a:lnTo>
                  <a:pt x="1193" y="10560"/>
                </a:lnTo>
                <a:lnTo>
                  <a:pt x="1169" y="10658"/>
                </a:lnTo>
                <a:lnTo>
                  <a:pt x="1169" y="10731"/>
                </a:lnTo>
                <a:lnTo>
                  <a:pt x="1169" y="10804"/>
                </a:lnTo>
                <a:lnTo>
                  <a:pt x="1218" y="10852"/>
                </a:lnTo>
                <a:lnTo>
                  <a:pt x="1242" y="10877"/>
                </a:lnTo>
                <a:lnTo>
                  <a:pt x="1291" y="10877"/>
                </a:lnTo>
                <a:lnTo>
                  <a:pt x="1412" y="10804"/>
                </a:lnTo>
                <a:lnTo>
                  <a:pt x="1510" y="10731"/>
                </a:lnTo>
                <a:lnTo>
                  <a:pt x="1607" y="10633"/>
                </a:lnTo>
                <a:lnTo>
                  <a:pt x="1729" y="10560"/>
                </a:lnTo>
                <a:lnTo>
                  <a:pt x="1850" y="10487"/>
                </a:lnTo>
                <a:lnTo>
                  <a:pt x="1996" y="10439"/>
                </a:lnTo>
                <a:lnTo>
                  <a:pt x="1996" y="10682"/>
                </a:lnTo>
                <a:lnTo>
                  <a:pt x="1850" y="10755"/>
                </a:lnTo>
                <a:lnTo>
                  <a:pt x="1729" y="10828"/>
                </a:lnTo>
                <a:lnTo>
                  <a:pt x="1485" y="11023"/>
                </a:lnTo>
                <a:lnTo>
                  <a:pt x="1266" y="11217"/>
                </a:lnTo>
                <a:lnTo>
                  <a:pt x="1072" y="11436"/>
                </a:lnTo>
                <a:lnTo>
                  <a:pt x="1072" y="11461"/>
                </a:lnTo>
                <a:lnTo>
                  <a:pt x="1096" y="11485"/>
                </a:lnTo>
                <a:lnTo>
                  <a:pt x="1120" y="11509"/>
                </a:lnTo>
                <a:lnTo>
                  <a:pt x="1388" y="11436"/>
                </a:lnTo>
                <a:lnTo>
                  <a:pt x="1656" y="11315"/>
                </a:lnTo>
                <a:lnTo>
                  <a:pt x="2020" y="11096"/>
                </a:lnTo>
                <a:lnTo>
                  <a:pt x="2020" y="11680"/>
                </a:lnTo>
                <a:lnTo>
                  <a:pt x="1802" y="11801"/>
                </a:lnTo>
                <a:lnTo>
                  <a:pt x="1607" y="11947"/>
                </a:lnTo>
                <a:lnTo>
                  <a:pt x="1364" y="12166"/>
                </a:lnTo>
                <a:lnTo>
                  <a:pt x="1242" y="12264"/>
                </a:lnTo>
                <a:lnTo>
                  <a:pt x="1096" y="12361"/>
                </a:lnTo>
                <a:lnTo>
                  <a:pt x="1096" y="12385"/>
                </a:lnTo>
                <a:lnTo>
                  <a:pt x="1096" y="12410"/>
                </a:lnTo>
                <a:lnTo>
                  <a:pt x="1120" y="12410"/>
                </a:lnTo>
                <a:lnTo>
                  <a:pt x="1388" y="12385"/>
                </a:lnTo>
                <a:lnTo>
                  <a:pt x="1534" y="12337"/>
                </a:lnTo>
                <a:lnTo>
                  <a:pt x="1656" y="12288"/>
                </a:lnTo>
                <a:lnTo>
                  <a:pt x="2045" y="12069"/>
                </a:lnTo>
                <a:lnTo>
                  <a:pt x="2045" y="12483"/>
                </a:lnTo>
                <a:lnTo>
                  <a:pt x="1874" y="12556"/>
                </a:lnTo>
                <a:lnTo>
                  <a:pt x="1729" y="12629"/>
                </a:lnTo>
                <a:lnTo>
                  <a:pt x="1558" y="12702"/>
                </a:lnTo>
                <a:lnTo>
                  <a:pt x="1388" y="12799"/>
                </a:lnTo>
                <a:lnTo>
                  <a:pt x="1242" y="12921"/>
                </a:lnTo>
                <a:lnTo>
                  <a:pt x="1169" y="12994"/>
                </a:lnTo>
                <a:lnTo>
                  <a:pt x="1120" y="13067"/>
                </a:lnTo>
                <a:lnTo>
                  <a:pt x="1120" y="13115"/>
                </a:lnTo>
                <a:lnTo>
                  <a:pt x="1120" y="13164"/>
                </a:lnTo>
                <a:lnTo>
                  <a:pt x="1169" y="13213"/>
                </a:lnTo>
                <a:lnTo>
                  <a:pt x="1218" y="13213"/>
                </a:lnTo>
                <a:lnTo>
                  <a:pt x="1388" y="13188"/>
                </a:lnTo>
                <a:lnTo>
                  <a:pt x="1558" y="13140"/>
                </a:lnTo>
                <a:lnTo>
                  <a:pt x="1874" y="12994"/>
                </a:lnTo>
                <a:lnTo>
                  <a:pt x="2069" y="12921"/>
                </a:lnTo>
                <a:lnTo>
                  <a:pt x="2069" y="13067"/>
                </a:lnTo>
                <a:lnTo>
                  <a:pt x="1923" y="13091"/>
                </a:lnTo>
                <a:lnTo>
                  <a:pt x="1777" y="13140"/>
                </a:lnTo>
                <a:lnTo>
                  <a:pt x="1631" y="13213"/>
                </a:lnTo>
                <a:lnTo>
                  <a:pt x="1485" y="13286"/>
                </a:lnTo>
                <a:lnTo>
                  <a:pt x="1339" y="13407"/>
                </a:lnTo>
                <a:lnTo>
                  <a:pt x="1242" y="13505"/>
                </a:lnTo>
                <a:lnTo>
                  <a:pt x="1145" y="13626"/>
                </a:lnTo>
                <a:lnTo>
                  <a:pt x="1072" y="13772"/>
                </a:lnTo>
                <a:lnTo>
                  <a:pt x="1047" y="13797"/>
                </a:lnTo>
                <a:lnTo>
                  <a:pt x="1072" y="13821"/>
                </a:lnTo>
                <a:lnTo>
                  <a:pt x="1096" y="13845"/>
                </a:lnTo>
                <a:lnTo>
                  <a:pt x="1120" y="13870"/>
                </a:lnTo>
                <a:lnTo>
                  <a:pt x="1242" y="13845"/>
                </a:lnTo>
                <a:lnTo>
                  <a:pt x="1364" y="13821"/>
                </a:lnTo>
                <a:lnTo>
                  <a:pt x="1583" y="13699"/>
                </a:lnTo>
                <a:lnTo>
                  <a:pt x="1826" y="13578"/>
                </a:lnTo>
                <a:lnTo>
                  <a:pt x="2069" y="13432"/>
                </a:lnTo>
                <a:lnTo>
                  <a:pt x="2069" y="13772"/>
                </a:lnTo>
                <a:lnTo>
                  <a:pt x="1972" y="13797"/>
                </a:lnTo>
                <a:lnTo>
                  <a:pt x="1850" y="13870"/>
                </a:lnTo>
                <a:lnTo>
                  <a:pt x="1680" y="13967"/>
                </a:lnTo>
                <a:lnTo>
                  <a:pt x="1461" y="14113"/>
                </a:lnTo>
                <a:lnTo>
                  <a:pt x="1242" y="14283"/>
                </a:lnTo>
                <a:lnTo>
                  <a:pt x="1145" y="14380"/>
                </a:lnTo>
                <a:lnTo>
                  <a:pt x="1072" y="14478"/>
                </a:lnTo>
                <a:lnTo>
                  <a:pt x="1047" y="14551"/>
                </a:lnTo>
                <a:lnTo>
                  <a:pt x="1023" y="14648"/>
                </a:lnTo>
                <a:lnTo>
                  <a:pt x="999" y="14672"/>
                </a:lnTo>
                <a:lnTo>
                  <a:pt x="1023" y="14721"/>
                </a:lnTo>
                <a:lnTo>
                  <a:pt x="1047" y="14745"/>
                </a:lnTo>
                <a:lnTo>
                  <a:pt x="1096" y="14745"/>
                </a:lnTo>
                <a:lnTo>
                  <a:pt x="1218" y="14721"/>
                </a:lnTo>
                <a:lnTo>
                  <a:pt x="1266" y="14697"/>
                </a:lnTo>
                <a:lnTo>
                  <a:pt x="1339" y="14672"/>
                </a:lnTo>
                <a:lnTo>
                  <a:pt x="1753" y="14429"/>
                </a:lnTo>
                <a:lnTo>
                  <a:pt x="2069" y="14259"/>
                </a:lnTo>
                <a:lnTo>
                  <a:pt x="2069" y="14770"/>
                </a:lnTo>
                <a:lnTo>
                  <a:pt x="1947" y="14794"/>
                </a:lnTo>
                <a:lnTo>
                  <a:pt x="1826" y="14867"/>
                </a:lnTo>
                <a:lnTo>
                  <a:pt x="1607" y="14989"/>
                </a:lnTo>
                <a:lnTo>
                  <a:pt x="1461" y="15110"/>
                </a:lnTo>
                <a:lnTo>
                  <a:pt x="1315" y="15232"/>
                </a:lnTo>
                <a:lnTo>
                  <a:pt x="1193" y="15378"/>
                </a:lnTo>
                <a:lnTo>
                  <a:pt x="1145" y="15475"/>
                </a:lnTo>
                <a:lnTo>
                  <a:pt x="1145" y="15548"/>
                </a:lnTo>
                <a:lnTo>
                  <a:pt x="1169" y="15597"/>
                </a:lnTo>
                <a:lnTo>
                  <a:pt x="1218" y="15621"/>
                </a:lnTo>
                <a:lnTo>
                  <a:pt x="1291" y="15621"/>
                </a:lnTo>
                <a:lnTo>
                  <a:pt x="1388" y="15597"/>
                </a:lnTo>
                <a:lnTo>
                  <a:pt x="1510" y="15500"/>
                </a:lnTo>
                <a:lnTo>
                  <a:pt x="1899" y="15256"/>
                </a:lnTo>
                <a:lnTo>
                  <a:pt x="2069" y="15159"/>
                </a:lnTo>
                <a:lnTo>
                  <a:pt x="2069" y="15402"/>
                </a:lnTo>
                <a:lnTo>
                  <a:pt x="1947" y="15451"/>
                </a:lnTo>
                <a:lnTo>
                  <a:pt x="1802" y="15524"/>
                </a:lnTo>
                <a:lnTo>
                  <a:pt x="1583" y="15743"/>
                </a:lnTo>
                <a:lnTo>
                  <a:pt x="1339" y="15913"/>
                </a:lnTo>
                <a:lnTo>
                  <a:pt x="1218" y="16035"/>
                </a:lnTo>
                <a:lnTo>
                  <a:pt x="1145" y="16157"/>
                </a:lnTo>
                <a:lnTo>
                  <a:pt x="1145" y="16230"/>
                </a:lnTo>
                <a:lnTo>
                  <a:pt x="1193" y="16254"/>
                </a:lnTo>
                <a:lnTo>
                  <a:pt x="1339" y="16254"/>
                </a:lnTo>
                <a:lnTo>
                  <a:pt x="1485" y="16205"/>
                </a:lnTo>
                <a:lnTo>
                  <a:pt x="1631" y="16132"/>
                </a:lnTo>
                <a:lnTo>
                  <a:pt x="1753" y="16035"/>
                </a:lnTo>
                <a:lnTo>
                  <a:pt x="2069" y="15840"/>
                </a:lnTo>
                <a:lnTo>
                  <a:pt x="2069" y="16205"/>
                </a:lnTo>
                <a:lnTo>
                  <a:pt x="1826" y="16278"/>
                </a:lnTo>
                <a:lnTo>
                  <a:pt x="1534" y="16400"/>
                </a:lnTo>
                <a:lnTo>
                  <a:pt x="1412" y="16473"/>
                </a:lnTo>
                <a:lnTo>
                  <a:pt x="1315" y="16570"/>
                </a:lnTo>
                <a:lnTo>
                  <a:pt x="1242" y="16668"/>
                </a:lnTo>
                <a:lnTo>
                  <a:pt x="1193" y="16789"/>
                </a:lnTo>
                <a:lnTo>
                  <a:pt x="1193" y="16838"/>
                </a:lnTo>
                <a:lnTo>
                  <a:pt x="1193" y="16862"/>
                </a:lnTo>
                <a:lnTo>
                  <a:pt x="1218" y="16887"/>
                </a:lnTo>
                <a:lnTo>
                  <a:pt x="1412" y="16887"/>
                </a:lnTo>
                <a:lnTo>
                  <a:pt x="1558" y="16814"/>
                </a:lnTo>
                <a:lnTo>
                  <a:pt x="1996" y="16643"/>
                </a:lnTo>
                <a:lnTo>
                  <a:pt x="2045" y="16643"/>
                </a:lnTo>
                <a:lnTo>
                  <a:pt x="2020" y="17154"/>
                </a:lnTo>
                <a:lnTo>
                  <a:pt x="1826" y="17276"/>
                </a:lnTo>
                <a:lnTo>
                  <a:pt x="1631" y="17398"/>
                </a:lnTo>
                <a:lnTo>
                  <a:pt x="1534" y="17471"/>
                </a:lnTo>
                <a:lnTo>
                  <a:pt x="1437" y="17544"/>
                </a:lnTo>
                <a:lnTo>
                  <a:pt x="1364" y="17665"/>
                </a:lnTo>
                <a:lnTo>
                  <a:pt x="1339" y="17787"/>
                </a:lnTo>
                <a:lnTo>
                  <a:pt x="1339" y="17811"/>
                </a:lnTo>
                <a:lnTo>
                  <a:pt x="1485" y="17811"/>
                </a:lnTo>
                <a:lnTo>
                  <a:pt x="1607" y="17787"/>
                </a:lnTo>
                <a:lnTo>
                  <a:pt x="1826" y="17714"/>
                </a:lnTo>
                <a:lnTo>
                  <a:pt x="1996" y="17617"/>
                </a:lnTo>
                <a:lnTo>
                  <a:pt x="1996" y="17811"/>
                </a:lnTo>
                <a:lnTo>
                  <a:pt x="1947" y="17811"/>
                </a:lnTo>
                <a:lnTo>
                  <a:pt x="1729" y="17909"/>
                </a:lnTo>
                <a:lnTo>
                  <a:pt x="1485" y="18030"/>
                </a:lnTo>
                <a:lnTo>
                  <a:pt x="1388" y="18103"/>
                </a:lnTo>
                <a:lnTo>
                  <a:pt x="1291" y="18176"/>
                </a:lnTo>
                <a:lnTo>
                  <a:pt x="1193" y="18274"/>
                </a:lnTo>
                <a:lnTo>
                  <a:pt x="1145" y="18371"/>
                </a:lnTo>
                <a:lnTo>
                  <a:pt x="1120" y="18420"/>
                </a:lnTo>
                <a:lnTo>
                  <a:pt x="1145" y="18468"/>
                </a:lnTo>
                <a:lnTo>
                  <a:pt x="1193" y="18493"/>
                </a:lnTo>
                <a:lnTo>
                  <a:pt x="1242" y="18517"/>
                </a:lnTo>
                <a:lnTo>
                  <a:pt x="1437" y="18468"/>
                </a:lnTo>
                <a:lnTo>
                  <a:pt x="1631" y="18395"/>
                </a:lnTo>
                <a:lnTo>
                  <a:pt x="1996" y="18225"/>
                </a:lnTo>
                <a:lnTo>
                  <a:pt x="1972" y="18687"/>
                </a:lnTo>
                <a:lnTo>
                  <a:pt x="1753" y="18809"/>
                </a:lnTo>
                <a:lnTo>
                  <a:pt x="1558" y="18931"/>
                </a:lnTo>
                <a:lnTo>
                  <a:pt x="1315" y="19101"/>
                </a:lnTo>
                <a:lnTo>
                  <a:pt x="1242" y="19198"/>
                </a:lnTo>
                <a:lnTo>
                  <a:pt x="1169" y="19296"/>
                </a:lnTo>
                <a:lnTo>
                  <a:pt x="1169" y="19344"/>
                </a:lnTo>
                <a:lnTo>
                  <a:pt x="1169" y="19369"/>
                </a:lnTo>
                <a:lnTo>
                  <a:pt x="1193" y="19393"/>
                </a:lnTo>
                <a:lnTo>
                  <a:pt x="1242" y="19393"/>
                </a:lnTo>
                <a:lnTo>
                  <a:pt x="1339" y="19369"/>
                </a:lnTo>
                <a:lnTo>
                  <a:pt x="1437" y="19344"/>
                </a:lnTo>
                <a:lnTo>
                  <a:pt x="1729" y="19223"/>
                </a:lnTo>
                <a:lnTo>
                  <a:pt x="1996" y="19101"/>
                </a:lnTo>
                <a:lnTo>
                  <a:pt x="1996" y="19393"/>
                </a:lnTo>
                <a:lnTo>
                  <a:pt x="1899" y="19417"/>
                </a:lnTo>
                <a:lnTo>
                  <a:pt x="1802" y="19466"/>
                </a:lnTo>
                <a:lnTo>
                  <a:pt x="1631" y="19588"/>
                </a:lnTo>
                <a:lnTo>
                  <a:pt x="1412" y="19758"/>
                </a:lnTo>
                <a:lnTo>
                  <a:pt x="1193" y="19928"/>
                </a:lnTo>
                <a:lnTo>
                  <a:pt x="1169" y="20001"/>
                </a:lnTo>
                <a:lnTo>
                  <a:pt x="1169" y="20050"/>
                </a:lnTo>
                <a:lnTo>
                  <a:pt x="1169" y="20123"/>
                </a:lnTo>
                <a:lnTo>
                  <a:pt x="1218" y="20172"/>
                </a:lnTo>
                <a:lnTo>
                  <a:pt x="901" y="20172"/>
                </a:lnTo>
                <a:lnTo>
                  <a:pt x="561" y="20196"/>
                </a:lnTo>
                <a:lnTo>
                  <a:pt x="512" y="19052"/>
                </a:lnTo>
                <a:lnTo>
                  <a:pt x="488" y="17909"/>
                </a:lnTo>
                <a:lnTo>
                  <a:pt x="488" y="16765"/>
                </a:lnTo>
                <a:lnTo>
                  <a:pt x="488" y="15646"/>
                </a:lnTo>
                <a:lnTo>
                  <a:pt x="536" y="13359"/>
                </a:lnTo>
                <a:lnTo>
                  <a:pt x="561" y="11096"/>
                </a:lnTo>
                <a:lnTo>
                  <a:pt x="585" y="8735"/>
                </a:lnTo>
                <a:lnTo>
                  <a:pt x="609" y="6375"/>
                </a:lnTo>
                <a:lnTo>
                  <a:pt x="634" y="4039"/>
                </a:lnTo>
                <a:lnTo>
                  <a:pt x="609" y="1679"/>
                </a:lnTo>
                <a:lnTo>
                  <a:pt x="658" y="1606"/>
                </a:lnTo>
                <a:lnTo>
                  <a:pt x="682" y="1533"/>
                </a:lnTo>
                <a:lnTo>
                  <a:pt x="707" y="1265"/>
                </a:lnTo>
                <a:lnTo>
                  <a:pt x="780" y="1022"/>
                </a:lnTo>
                <a:lnTo>
                  <a:pt x="877" y="803"/>
                </a:lnTo>
                <a:lnTo>
                  <a:pt x="1023" y="584"/>
                </a:lnTo>
                <a:lnTo>
                  <a:pt x="1120" y="511"/>
                </a:lnTo>
                <a:lnTo>
                  <a:pt x="1193" y="462"/>
                </a:lnTo>
                <a:lnTo>
                  <a:pt x="1291" y="438"/>
                </a:lnTo>
                <a:close/>
                <a:moveTo>
                  <a:pt x="2045" y="19855"/>
                </a:moveTo>
                <a:lnTo>
                  <a:pt x="2069" y="20196"/>
                </a:lnTo>
                <a:lnTo>
                  <a:pt x="1461" y="20172"/>
                </a:lnTo>
                <a:lnTo>
                  <a:pt x="1631" y="20099"/>
                </a:lnTo>
                <a:lnTo>
                  <a:pt x="1802" y="20001"/>
                </a:lnTo>
                <a:lnTo>
                  <a:pt x="2045" y="19855"/>
                </a:lnTo>
                <a:close/>
                <a:moveTo>
                  <a:pt x="1291" y="0"/>
                </a:moveTo>
                <a:lnTo>
                  <a:pt x="1145" y="24"/>
                </a:lnTo>
                <a:lnTo>
                  <a:pt x="1023" y="73"/>
                </a:lnTo>
                <a:lnTo>
                  <a:pt x="901" y="122"/>
                </a:lnTo>
                <a:lnTo>
                  <a:pt x="780" y="219"/>
                </a:lnTo>
                <a:lnTo>
                  <a:pt x="682" y="316"/>
                </a:lnTo>
                <a:lnTo>
                  <a:pt x="585" y="438"/>
                </a:lnTo>
                <a:lnTo>
                  <a:pt x="488" y="560"/>
                </a:lnTo>
                <a:lnTo>
                  <a:pt x="415" y="706"/>
                </a:lnTo>
                <a:lnTo>
                  <a:pt x="366" y="852"/>
                </a:lnTo>
                <a:lnTo>
                  <a:pt x="317" y="1022"/>
                </a:lnTo>
                <a:lnTo>
                  <a:pt x="293" y="1168"/>
                </a:lnTo>
                <a:lnTo>
                  <a:pt x="293" y="1338"/>
                </a:lnTo>
                <a:lnTo>
                  <a:pt x="269" y="1387"/>
                </a:lnTo>
                <a:lnTo>
                  <a:pt x="171" y="6156"/>
                </a:lnTo>
                <a:lnTo>
                  <a:pt x="123" y="10901"/>
                </a:lnTo>
                <a:lnTo>
                  <a:pt x="74" y="13286"/>
                </a:lnTo>
                <a:lnTo>
                  <a:pt x="1" y="15694"/>
                </a:lnTo>
                <a:lnTo>
                  <a:pt x="1" y="16887"/>
                </a:lnTo>
                <a:lnTo>
                  <a:pt x="1" y="18079"/>
                </a:lnTo>
                <a:lnTo>
                  <a:pt x="25" y="19271"/>
                </a:lnTo>
                <a:lnTo>
                  <a:pt x="98" y="20464"/>
                </a:lnTo>
                <a:lnTo>
                  <a:pt x="123" y="20561"/>
                </a:lnTo>
                <a:lnTo>
                  <a:pt x="171" y="20634"/>
                </a:lnTo>
                <a:lnTo>
                  <a:pt x="244" y="20658"/>
                </a:lnTo>
                <a:lnTo>
                  <a:pt x="317" y="20683"/>
                </a:lnTo>
                <a:lnTo>
                  <a:pt x="390" y="20707"/>
                </a:lnTo>
                <a:lnTo>
                  <a:pt x="463" y="20683"/>
                </a:lnTo>
                <a:lnTo>
                  <a:pt x="536" y="20634"/>
                </a:lnTo>
                <a:lnTo>
                  <a:pt x="561" y="20585"/>
                </a:lnTo>
                <a:lnTo>
                  <a:pt x="926" y="20634"/>
                </a:lnTo>
                <a:lnTo>
                  <a:pt x="1315" y="20658"/>
                </a:lnTo>
                <a:lnTo>
                  <a:pt x="2069" y="20634"/>
                </a:lnTo>
                <a:lnTo>
                  <a:pt x="2118" y="20634"/>
                </a:lnTo>
                <a:lnTo>
                  <a:pt x="2166" y="20610"/>
                </a:lnTo>
                <a:lnTo>
                  <a:pt x="2215" y="20658"/>
                </a:lnTo>
                <a:lnTo>
                  <a:pt x="2288" y="20683"/>
                </a:lnTo>
                <a:lnTo>
                  <a:pt x="2361" y="20683"/>
                </a:lnTo>
                <a:lnTo>
                  <a:pt x="2410" y="20658"/>
                </a:lnTo>
                <a:lnTo>
                  <a:pt x="2483" y="20610"/>
                </a:lnTo>
                <a:lnTo>
                  <a:pt x="2507" y="20561"/>
                </a:lnTo>
                <a:lnTo>
                  <a:pt x="2556" y="20488"/>
                </a:lnTo>
                <a:lnTo>
                  <a:pt x="2556" y="20415"/>
                </a:lnTo>
                <a:lnTo>
                  <a:pt x="2458" y="19807"/>
                </a:lnTo>
                <a:lnTo>
                  <a:pt x="2434" y="19223"/>
                </a:lnTo>
                <a:lnTo>
                  <a:pt x="2410" y="18614"/>
                </a:lnTo>
                <a:lnTo>
                  <a:pt x="2410" y="18006"/>
                </a:lnTo>
                <a:lnTo>
                  <a:pt x="2483" y="16814"/>
                </a:lnTo>
                <a:lnTo>
                  <a:pt x="2531" y="15621"/>
                </a:lnTo>
                <a:lnTo>
                  <a:pt x="2531" y="14308"/>
                </a:lnTo>
                <a:lnTo>
                  <a:pt x="2507" y="13018"/>
                </a:lnTo>
                <a:lnTo>
                  <a:pt x="2434" y="10390"/>
                </a:lnTo>
                <a:lnTo>
                  <a:pt x="2361" y="8638"/>
                </a:lnTo>
                <a:lnTo>
                  <a:pt x="2312" y="6886"/>
                </a:lnTo>
                <a:lnTo>
                  <a:pt x="2361" y="6837"/>
                </a:lnTo>
                <a:lnTo>
                  <a:pt x="2385" y="6764"/>
                </a:lnTo>
                <a:lnTo>
                  <a:pt x="2385" y="6691"/>
                </a:lnTo>
                <a:lnTo>
                  <a:pt x="2361" y="6667"/>
                </a:lnTo>
                <a:lnTo>
                  <a:pt x="2337" y="6643"/>
                </a:lnTo>
                <a:lnTo>
                  <a:pt x="2312" y="6643"/>
                </a:lnTo>
                <a:lnTo>
                  <a:pt x="2312" y="5280"/>
                </a:lnTo>
                <a:lnTo>
                  <a:pt x="2312" y="4283"/>
                </a:lnTo>
                <a:lnTo>
                  <a:pt x="2288" y="3285"/>
                </a:lnTo>
                <a:lnTo>
                  <a:pt x="2312" y="2823"/>
                </a:lnTo>
                <a:lnTo>
                  <a:pt x="2361" y="2701"/>
                </a:lnTo>
                <a:lnTo>
                  <a:pt x="2385" y="2531"/>
                </a:lnTo>
                <a:lnTo>
                  <a:pt x="2434" y="2214"/>
                </a:lnTo>
                <a:lnTo>
                  <a:pt x="2458" y="1582"/>
                </a:lnTo>
                <a:lnTo>
                  <a:pt x="2458" y="1387"/>
                </a:lnTo>
                <a:lnTo>
                  <a:pt x="2434" y="1192"/>
                </a:lnTo>
                <a:lnTo>
                  <a:pt x="2410" y="998"/>
                </a:lnTo>
                <a:lnTo>
                  <a:pt x="2337" y="827"/>
                </a:lnTo>
                <a:lnTo>
                  <a:pt x="2264" y="657"/>
                </a:lnTo>
                <a:lnTo>
                  <a:pt x="2166" y="487"/>
                </a:lnTo>
                <a:lnTo>
                  <a:pt x="2045" y="341"/>
                </a:lnTo>
                <a:lnTo>
                  <a:pt x="1899" y="219"/>
                </a:lnTo>
                <a:lnTo>
                  <a:pt x="1753" y="122"/>
                </a:lnTo>
                <a:lnTo>
                  <a:pt x="1583" y="49"/>
                </a:lnTo>
                <a:lnTo>
                  <a:pt x="143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7" name="Google Shape;807;p41"/>
          <p:cNvSpPr/>
          <p:nvPr/>
        </p:nvSpPr>
        <p:spPr>
          <a:xfrm>
            <a:off x="4137556" y="1946641"/>
            <a:ext cx="349145" cy="225212"/>
          </a:xfrm>
          <a:custGeom>
            <a:rect b="b" l="l" r="r" t="t"/>
            <a:pathLst>
              <a:path extrusionOk="0" h="12337" w="19126">
                <a:moveTo>
                  <a:pt x="9733" y="463"/>
                </a:moveTo>
                <a:lnTo>
                  <a:pt x="9831" y="511"/>
                </a:lnTo>
                <a:lnTo>
                  <a:pt x="9904" y="560"/>
                </a:lnTo>
                <a:lnTo>
                  <a:pt x="9758" y="584"/>
                </a:lnTo>
                <a:lnTo>
                  <a:pt x="9709" y="633"/>
                </a:lnTo>
                <a:lnTo>
                  <a:pt x="9660" y="682"/>
                </a:lnTo>
                <a:lnTo>
                  <a:pt x="9612" y="755"/>
                </a:lnTo>
                <a:lnTo>
                  <a:pt x="9612" y="828"/>
                </a:lnTo>
                <a:lnTo>
                  <a:pt x="9636" y="852"/>
                </a:lnTo>
                <a:lnTo>
                  <a:pt x="9685" y="925"/>
                </a:lnTo>
                <a:lnTo>
                  <a:pt x="9782" y="974"/>
                </a:lnTo>
                <a:lnTo>
                  <a:pt x="9977" y="1022"/>
                </a:lnTo>
                <a:lnTo>
                  <a:pt x="10147" y="1071"/>
                </a:lnTo>
                <a:lnTo>
                  <a:pt x="10147" y="1193"/>
                </a:lnTo>
                <a:lnTo>
                  <a:pt x="9879" y="1120"/>
                </a:lnTo>
                <a:lnTo>
                  <a:pt x="9612" y="1095"/>
                </a:lnTo>
                <a:lnTo>
                  <a:pt x="9563" y="1095"/>
                </a:lnTo>
                <a:lnTo>
                  <a:pt x="9563" y="1144"/>
                </a:lnTo>
                <a:lnTo>
                  <a:pt x="9587" y="1266"/>
                </a:lnTo>
                <a:lnTo>
                  <a:pt x="9660" y="1363"/>
                </a:lnTo>
                <a:lnTo>
                  <a:pt x="9758" y="1436"/>
                </a:lnTo>
                <a:lnTo>
                  <a:pt x="9879" y="1485"/>
                </a:lnTo>
                <a:lnTo>
                  <a:pt x="10001" y="1509"/>
                </a:lnTo>
                <a:lnTo>
                  <a:pt x="10098" y="1558"/>
                </a:lnTo>
                <a:lnTo>
                  <a:pt x="10123" y="1558"/>
                </a:lnTo>
                <a:lnTo>
                  <a:pt x="10098" y="1655"/>
                </a:lnTo>
                <a:lnTo>
                  <a:pt x="10074" y="1704"/>
                </a:lnTo>
                <a:lnTo>
                  <a:pt x="9952" y="1631"/>
                </a:lnTo>
                <a:lnTo>
                  <a:pt x="9831" y="1606"/>
                </a:lnTo>
                <a:lnTo>
                  <a:pt x="9636" y="1533"/>
                </a:lnTo>
                <a:lnTo>
                  <a:pt x="9563" y="1460"/>
                </a:lnTo>
                <a:lnTo>
                  <a:pt x="9539" y="1436"/>
                </a:lnTo>
                <a:lnTo>
                  <a:pt x="9490" y="1412"/>
                </a:lnTo>
                <a:lnTo>
                  <a:pt x="9417" y="1412"/>
                </a:lnTo>
                <a:lnTo>
                  <a:pt x="9368" y="1460"/>
                </a:lnTo>
                <a:lnTo>
                  <a:pt x="9368" y="1509"/>
                </a:lnTo>
                <a:lnTo>
                  <a:pt x="9368" y="1582"/>
                </a:lnTo>
                <a:lnTo>
                  <a:pt x="9368" y="1631"/>
                </a:lnTo>
                <a:lnTo>
                  <a:pt x="9441" y="1728"/>
                </a:lnTo>
                <a:lnTo>
                  <a:pt x="9514" y="1801"/>
                </a:lnTo>
                <a:lnTo>
                  <a:pt x="9320" y="1704"/>
                </a:lnTo>
                <a:lnTo>
                  <a:pt x="9222" y="1631"/>
                </a:lnTo>
                <a:lnTo>
                  <a:pt x="9174" y="1558"/>
                </a:lnTo>
                <a:lnTo>
                  <a:pt x="9125" y="1460"/>
                </a:lnTo>
                <a:lnTo>
                  <a:pt x="9101" y="1363"/>
                </a:lnTo>
                <a:lnTo>
                  <a:pt x="9101" y="1120"/>
                </a:lnTo>
                <a:lnTo>
                  <a:pt x="9125" y="925"/>
                </a:lnTo>
                <a:lnTo>
                  <a:pt x="9174" y="755"/>
                </a:lnTo>
                <a:lnTo>
                  <a:pt x="9222" y="682"/>
                </a:lnTo>
                <a:lnTo>
                  <a:pt x="9295" y="609"/>
                </a:lnTo>
                <a:lnTo>
                  <a:pt x="9368" y="584"/>
                </a:lnTo>
                <a:lnTo>
                  <a:pt x="9393" y="560"/>
                </a:lnTo>
                <a:lnTo>
                  <a:pt x="9490" y="560"/>
                </a:lnTo>
                <a:lnTo>
                  <a:pt x="9587" y="511"/>
                </a:lnTo>
                <a:lnTo>
                  <a:pt x="9636" y="487"/>
                </a:lnTo>
                <a:lnTo>
                  <a:pt x="9733" y="463"/>
                </a:lnTo>
                <a:close/>
                <a:moveTo>
                  <a:pt x="1022" y="2823"/>
                </a:moveTo>
                <a:lnTo>
                  <a:pt x="1168" y="2871"/>
                </a:lnTo>
                <a:lnTo>
                  <a:pt x="1314" y="2944"/>
                </a:lnTo>
                <a:lnTo>
                  <a:pt x="1071" y="2969"/>
                </a:lnTo>
                <a:lnTo>
                  <a:pt x="998" y="3017"/>
                </a:lnTo>
                <a:lnTo>
                  <a:pt x="974" y="3066"/>
                </a:lnTo>
                <a:lnTo>
                  <a:pt x="998" y="3139"/>
                </a:lnTo>
                <a:lnTo>
                  <a:pt x="1022" y="3188"/>
                </a:lnTo>
                <a:lnTo>
                  <a:pt x="1193" y="3236"/>
                </a:lnTo>
                <a:lnTo>
                  <a:pt x="1363" y="3285"/>
                </a:lnTo>
                <a:lnTo>
                  <a:pt x="1631" y="3334"/>
                </a:lnTo>
                <a:lnTo>
                  <a:pt x="1655" y="3455"/>
                </a:lnTo>
                <a:lnTo>
                  <a:pt x="1655" y="3577"/>
                </a:lnTo>
                <a:lnTo>
                  <a:pt x="1339" y="3504"/>
                </a:lnTo>
                <a:lnTo>
                  <a:pt x="1120" y="3455"/>
                </a:lnTo>
                <a:lnTo>
                  <a:pt x="998" y="3431"/>
                </a:lnTo>
                <a:lnTo>
                  <a:pt x="876" y="3455"/>
                </a:lnTo>
                <a:lnTo>
                  <a:pt x="828" y="3480"/>
                </a:lnTo>
                <a:lnTo>
                  <a:pt x="828" y="3528"/>
                </a:lnTo>
                <a:lnTo>
                  <a:pt x="852" y="3601"/>
                </a:lnTo>
                <a:lnTo>
                  <a:pt x="876" y="3650"/>
                </a:lnTo>
                <a:lnTo>
                  <a:pt x="998" y="3747"/>
                </a:lnTo>
                <a:lnTo>
                  <a:pt x="1144" y="3820"/>
                </a:lnTo>
                <a:lnTo>
                  <a:pt x="1290" y="3869"/>
                </a:lnTo>
                <a:lnTo>
                  <a:pt x="1071" y="3869"/>
                </a:lnTo>
                <a:lnTo>
                  <a:pt x="974" y="3845"/>
                </a:lnTo>
                <a:lnTo>
                  <a:pt x="876" y="3820"/>
                </a:lnTo>
                <a:lnTo>
                  <a:pt x="779" y="3772"/>
                </a:lnTo>
                <a:lnTo>
                  <a:pt x="682" y="3699"/>
                </a:lnTo>
                <a:lnTo>
                  <a:pt x="609" y="3626"/>
                </a:lnTo>
                <a:lnTo>
                  <a:pt x="536" y="3553"/>
                </a:lnTo>
                <a:lnTo>
                  <a:pt x="487" y="3455"/>
                </a:lnTo>
                <a:lnTo>
                  <a:pt x="439" y="3334"/>
                </a:lnTo>
                <a:lnTo>
                  <a:pt x="414" y="3212"/>
                </a:lnTo>
                <a:lnTo>
                  <a:pt x="414" y="3090"/>
                </a:lnTo>
                <a:lnTo>
                  <a:pt x="414" y="3017"/>
                </a:lnTo>
                <a:lnTo>
                  <a:pt x="463" y="2969"/>
                </a:lnTo>
                <a:lnTo>
                  <a:pt x="560" y="2871"/>
                </a:lnTo>
                <a:lnTo>
                  <a:pt x="779" y="2871"/>
                </a:lnTo>
                <a:lnTo>
                  <a:pt x="901" y="2847"/>
                </a:lnTo>
                <a:lnTo>
                  <a:pt x="1022" y="2823"/>
                </a:lnTo>
                <a:close/>
                <a:moveTo>
                  <a:pt x="18250" y="2677"/>
                </a:moveTo>
                <a:lnTo>
                  <a:pt x="18323" y="2701"/>
                </a:lnTo>
                <a:lnTo>
                  <a:pt x="18371" y="2725"/>
                </a:lnTo>
                <a:lnTo>
                  <a:pt x="18225" y="2774"/>
                </a:lnTo>
                <a:lnTo>
                  <a:pt x="18201" y="2798"/>
                </a:lnTo>
                <a:lnTo>
                  <a:pt x="18201" y="2823"/>
                </a:lnTo>
                <a:lnTo>
                  <a:pt x="18201" y="2847"/>
                </a:lnTo>
                <a:lnTo>
                  <a:pt x="18225" y="2871"/>
                </a:lnTo>
                <a:lnTo>
                  <a:pt x="18323" y="2944"/>
                </a:lnTo>
                <a:lnTo>
                  <a:pt x="18396" y="2969"/>
                </a:lnTo>
                <a:lnTo>
                  <a:pt x="18493" y="2993"/>
                </a:lnTo>
                <a:lnTo>
                  <a:pt x="18590" y="3017"/>
                </a:lnTo>
                <a:lnTo>
                  <a:pt x="18639" y="3139"/>
                </a:lnTo>
                <a:lnTo>
                  <a:pt x="18663" y="3261"/>
                </a:lnTo>
                <a:lnTo>
                  <a:pt x="18444" y="3236"/>
                </a:lnTo>
                <a:lnTo>
                  <a:pt x="18250" y="3139"/>
                </a:lnTo>
                <a:lnTo>
                  <a:pt x="18152" y="3115"/>
                </a:lnTo>
                <a:lnTo>
                  <a:pt x="18031" y="3115"/>
                </a:lnTo>
                <a:lnTo>
                  <a:pt x="18006" y="3139"/>
                </a:lnTo>
                <a:lnTo>
                  <a:pt x="17982" y="3188"/>
                </a:lnTo>
                <a:lnTo>
                  <a:pt x="17982" y="3261"/>
                </a:lnTo>
                <a:lnTo>
                  <a:pt x="18006" y="3309"/>
                </a:lnTo>
                <a:lnTo>
                  <a:pt x="18104" y="3407"/>
                </a:lnTo>
                <a:lnTo>
                  <a:pt x="18201" y="3480"/>
                </a:lnTo>
                <a:lnTo>
                  <a:pt x="18323" y="3528"/>
                </a:lnTo>
                <a:lnTo>
                  <a:pt x="18493" y="3601"/>
                </a:lnTo>
                <a:lnTo>
                  <a:pt x="18663" y="3626"/>
                </a:lnTo>
                <a:lnTo>
                  <a:pt x="18615" y="3796"/>
                </a:lnTo>
                <a:lnTo>
                  <a:pt x="18590" y="3820"/>
                </a:lnTo>
                <a:lnTo>
                  <a:pt x="18420" y="3747"/>
                </a:lnTo>
                <a:lnTo>
                  <a:pt x="18250" y="3674"/>
                </a:lnTo>
                <a:lnTo>
                  <a:pt x="18055" y="3601"/>
                </a:lnTo>
                <a:lnTo>
                  <a:pt x="17860" y="3528"/>
                </a:lnTo>
                <a:lnTo>
                  <a:pt x="17812" y="3528"/>
                </a:lnTo>
                <a:lnTo>
                  <a:pt x="17763" y="3577"/>
                </a:lnTo>
                <a:lnTo>
                  <a:pt x="17739" y="3626"/>
                </a:lnTo>
                <a:lnTo>
                  <a:pt x="17763" y="3674"/>
                </a:lnTo>
                <a:lnTo>
                  <a:pt x="17860" y="3796"/>
                </a:lnTo>
                <a:lnTo>
                  <a:pt x="17982" y="3918"/>
                </a:lnTo>
                <a:lnTo>
                  <a:pt x="18128" y="3991"/>
                </a:lnTo>
                <a:lnTo>
                  <a:pt x="18274" y="4064"/>
                </a:lnTo>
                <a:lnTo>
                  <a:pt x="18055" y="4064"/>
                </a:lnTo>
                <a:lnTo>
                  <a:pt x="17836" y="3991"/>
                </a:lnTo>
                <a:lnTo>
                  <a:pt x="17739" y="3942"/>
                </a:lnTo>
                <a:lnTo>
                  <a:pt x="17666" y="3893"/>
                </a:lnTo>
                <a:lnTo>
                  <a:pt x="17593" y="3820"/>
                </a:lnTo>
                <a:lnTo>
                  <a:pt x="17520" y="3747"/>
                </a:lnTo>
                <a:lnTo>
                  <a:pt x="17495" y="3674"/>
                </a:lnTo>
                <a:lnTo>
                  <a:pt x="17471" y="3577"/>
                </a:lnTo>
                <a:lnTo>
                  <a:pt x="17447" y="3407"/>
                </a:lnTo>
                <a:lnTo>
                  <a:pt x="17471" y="3236"/>
                </a:lnTo>
                <a:lnTo>
                  <a:pt x="17544" y="3066"/>
                </a:lnTo>
                <a:lnTo>
                  <a:pt x="17666" y="2896"/>
                </a:lnTo>
                <a:lnTo>
                  <a:pt x="17812" y="2774"/>
                </a:lnTo>
                <a:lnTo>
                  <a:pt x="17958" y="2701"/>
                </a:lnTo>
                <a:lnTo>
                  <a:pt x="18104" y="2677"/>
                </a:lnTo>
                <a:close/>
                <a:moveTo>
                  <a:pt x="9660" y="2604"/>
                </a:moveTo>
                <a:lnTo>
                  <a:pt x="9928" y="2847"/>
                </a:lnTo>
                <a:lnTo>
                  <a:pt x="10196" y="3090"/>
                </a:lnTo>
                <a:lnTo>
                  <a:pt x="10390" y="3334"/>
                </a:lnTo>
                <a:lnTo>
                  <a:pt x="10561" y="3601"/>
                </a:lnTo>
                <a:lnTo>
                  <a:pt x="10926" y="4112"/>
                </a:lnTo>
                <a:lnTo>
                  <a:pt x="11291" y="4623"/>
                </a:lnTo>
                <a:lnTo>
                  <a:pt x="11680" y="5110"/>
                </a:lnTo>
                <a:lnTo>
                  <a:pt x="12094" y="5694"/>
                </a:lnTo>
                <a:lnTo>
                  <a:pt x="12313" y="5962"/>
                </a:lnTo>
                <a:lnTo>
                  <a:pt x="12556" y="6229"/>
                </a:lnTo>
                <a:lnTo>
                  <a:pt x="12605" y="6254"/>
                </a:lnTo>
                <a:lnTo>
                  <a:pt x="12678" y="6278"/>
                </a:lnTo>
                <a:lnTo>
                  <a:pt x="12726" y="6278"/>
                </a:lnTo>
                <a:lnTo>
                  <a:pt x="12775" y="6254"/>
                </a:lnTo>
                <a:lnTo>
                  <a:pt x="12824" y="6229"/>
                </a:lnTo>
                <a:lnTo>
                  <a:pt x="12872" y="6181"/>
                </a:lnTo>
                <a:lnTo>
                  <a:pt x="12897" y="6132"/>
                </a:lnTo>
                <a:lnTo>
                  <a:pt x="12897" y="6083"/>
                </a:lnTo>
                <a:lnTo>
                  <a:pt x="13091" y="6059"/>
                </a:lnTo>
                <a:lnTo>
                  <a:pt x="13286" y="6035"/>
                </a:lnTo>
                <a:lnTo>
                  <a:pt x="13651" y="5889"/>
                </a:lnTo>
                <a:lnTo>
                  <a:pt x="14016" y="5718"/>
                </a:lnTo>
                <a:lnTo>
                  <a:pt x="14381" y="5572"/>
                </a:lnTo>
                <a:lnTo>
                  <a:pt x="15087" y="5353"/>
                </a:lnTo>
                <a:lnTo>
                  <a:pt x="15817" y="5134"/>
                </a:lnTo>
                <a:lnTo>
                  <a:pt x="16547" y="4915"/>
                </a:lnTo>
                <a:lnTo>
                  <a:pt x="16911" y="4794"/>
                </a:lnTo>
                <a:lnTo>
                  <a:pt x="17276" y="4648"/>
                </a:lnTo>
                <a:lnTo>
                  <a:pt x="17106" y="5037"/>
                </a:lnTo>
                <a:lnTo>
                  <a:pt x="16814" y="5207"/>
                </a:lnTo>
                <a:lnTo>
                  <a:pt x="16474" y="5329"/>
                </a:lnTo>
                <a:lnTo>
                  <a:pt x="15817" y="5597"/>
                </a:lnTo>
                <a:lnTo>
                  <a:pt x="15476" y="5743"/>
                </a:lnTo>
                <a:lnTo>
                  <a:pt x="15184" y="5889"/>
                </a:lnTo>
                <a:lnTo>
                  <a:pt x="14892" y="6083"/>
                </a:lnTo>
                <a:lnTo>
                  <a:pt x="14770" y="6205"/>
                </a:lnTo>
                <a:lnTo>
                  <a:pt x="14649" y="6327"/>
                </a:lnTo>
                <a:lnTo>
                  <a:pt x="14624" y="6327"/>
                </a:lnTo>
                <a:lnTo>
                  <a:pt x="14649" y="6351"/>
                </a:lnTo>
                <a:lnTo>
                  <a:pt x="15135" y="6205"/>
                </a:lnTo>
                <a:lnTo>
                  <a:pt x="15598" y="6059"/>
                </a:lnTo>
                <a:lnTo>
                  <a:pt x="16036" y="5864"/>
                </a:lnTo>
                <a:lnTo>
                  <a:pt x="16498" y="5694"/>
                </a:lnTo>
                <a:lnTo>
                  <a:pt x="16960" y="5524"/>
                </a:lnTo>
                <a:lnTo>
                  <a:pt x="16936" y="5645"/>
                </a:lnTo>
                <a:lnTo>
                  <a:pt x="16863" y="5962"/>
                </a:lnTo>
                <a:lnTo>
                  <a:pt x="16790" y="5962"/>
                </a:lnTo>
                <a:lnTo>
                  <a:pt x="16279" y="6108"/>
                </a:lnTo>
                <a:lnTo>
                  <a:pt x="15744" y="6302"/>
                </a:lnTo>
                <a:lnTo>
                  <a:pt x="15500" y="6424"/>
                </a:lnTo>
                <a:lnTo>
                  <a:pt x="15257" y="6546"/>
                </a:lnTo>
                <a:lnTo>
                  <a:pt x="15038" y="6692"/>
                </a:lnTo>
                <a:lnTo>
                  <a:pt x="14843" y="6862"/>
                </a:lnTo>
                <a:lnTo>
                  <a:pt x="14843" y="6911"/>
                </a:lnTo>
                <a:lnTo>
                  <a:pt x="14843" y="6935"/>
                </a:lnTo>
                <a:lnTo>
                  <a:pt x="14868" y="6959"/>
                </a:lnTo>
                <a:lnTo>
                  <a:pt x="14892" y="6959"/>
                </a:lnTo>
                <a:lnTo>
                  <a:pt x="15160" y="6935"/>
                </a:lnTo>
                <a:lnTo>
                  <a:pt x="15403" y="6886"/>
                </a:lnTo>
                <a:lnTo>
                  <a:pt x="15890" y="6692"/>
                </a:lnTo>
                <a:lnTo>
                  <a:pt x="16303" y="6546"/>
                </a:lnTo>
                <a:lnTo>
                  <a:pt x="16741" y="6400"/>
                </a:lnTo>
                <a:lnTo>
                  <a:pt x="16741" y="6400"/>
                </a:lnTo>
                <a:lnTo>
                  <a:pt x="16620" y="7032"/>
                </a:lnTo>
                <a:lnTo>
                  <a:pt x="16376" y="7081"/>
                </a:lnTo>
                <a:lnTo>
                  <a:pt x="16133" y="7178"/>
                </a:lnTo>
                <a:lnTo>
                  <a:pt x="15646" y="7349"/>
                </a:lnTo>
                <a:lnTo>
                  <a:pt x="15160" y="7495"/>
                </a:lnTo>
                <a:lnTo>
                  <a:pt x="14916" y="7616"/>
                </a:lnTo>
                <a:lnTo>
                  <a:pt x="14819" y="7665"/>
                </a:lnTo>
                <a:lnTo>
                  <a:pt x="14722" y="7762"/>
                </a:lnTo>
                <a:lnTo>
                  <a:pt x="14697" y="7787"/>
                </a:lnTo>
                <a:lnTo>
                  <a:pt x="14746" y="7835"/>
                </a:lnTo>
                <a:lnTo>
                  <a:pt x="14868" y="7860"/>
                </a:lnTo>
                <a:lnTo>
                  <a:pt x="14989" y="7860"/>
                </a:lnTo>
                <a:lnTo>
                  <a:pt x="15233" y="7835"/>
                </a:lnTo>
                <a:lnTo>
                  <a:pt x="15500" y="7787"/>
                </a:lnTo>
                <a:lnTo>
                  <a:pt x="15744" y="7714"/>
                </a:lnTo>
                <a:lnTo>
                  <a:pt x="16133" y="7592"/>
                </a:lnTo>
                <a:lnTo>
                  <a:pt x="16522" y="7470"/>
                </a:lnTo>
                <a:lnTo>
                  <a:pt x="16449" y="7738"/>
                </a:lnTo>
                <a:lnTo>
                  <a:pt x="16401" y="7860"/>
                </a:lnTo>
                <a:lnTo>
                  <a:pt x="15963" y="8030"/>
                </a:lnTo>
                <a:lnTo>
                  <a:pt x="15525" y="8176"/>
                </a:lnTo>
                <a:lnTo>
                  <a:pt x="15257" y="8249"/>
                </a:lnTo>
                <a:lnTo>
                  <a:pt x="15014" y="8346"/>
                </a:lnTo>
                <a:lnTo>
                  <a:pt x="14770" y="8444"/>
                </a:lnTo>
                <a:lnTo>
                  <a:pt x="14649" y="8517"/>
                </a:lnTo>
                <a:lnTo>
                  <a:pt x="14551" y="8614"/>
                </a:lnTo>
                <a:lnTo>
                  <a:pt x="14551" y="8663"/>
                </a:lnTo>
                <a:lnTo>
                  <a:pt x="14551" y="8687"/>
                </a:lnTo>
                <a:lnTo>
                  <a:pt x="14576" y="8711"/>
                </a:lnTo>
                <a:lnTo>
                  <a:pt x="14600" y="8736"/>
                </a:lnTo>
                <a:lnTo>
                  <a:pt x="14868" y="8736"/>
                </a:lnTo>
                <a:lnTo>
                  <a:pt x="15111" y="8687"/>
                </a:lnTo>
                <a:lnTo>
                  <a:pt x="15622" y="8565"/>
                </a:lnTo>
                <a:lnTo>
                  <a:pt x="15938" y="8492"/>
                </a:lnTo>
                <a:lnTo>
                  <a:pt x="16255" y="8395"/>
                </a:lnTo>
                <a:lnTo>
                  <a:pt x="16157" y="8711"/>
                </a:lnTo>
                <a:lnTo>
                  <a:pt x="15987" y="8736"/>
                </a:lnTo>
                <a:lnTo>
                  <a:pt x="15841" y="8784"/>
                </a:lnTo>
                <a:lnTo>
                  <a:pt x="15549" y="8882"/>
                </a:lnTo>
                <a:lnTo>
                  <a:pt x="15257" y="9003"/>
                </a:lnTo>
                <a:lnTo>
                  <a:pt x="14989" y="9125"/>
                </a:lnTo>
                <a:lnTo>
                  <a:pt x="14722" y="9271"/>
                </a:lnTo>
                <a:lnTo>
                  <a:pt x="14478" y="9441"/>
                </a:lnTo>
                <a:lnTo>
                  <a:pt x="14454" y="9466"/>
                </a:lnTo>
                <a:lnTo>
                  <a:pt x="14454" y="9514"/>
                </a:lnTo>
                <a:lnTo>
                  <a:pt x="14454" y="9539"/>
                </a:lnTo>
                <a:lnTo>
                  <a:pt x="14503" y="9539"/>
                </a:lnTo>
                <a:lnTo>
                  <a:pt x="14770" y="9514"/>
                </a:lnTo>
                <a:lnTo>
                  <a:pt x="15014" y="9466"/>
                </a:lnTo>
                <a:lnTo>
                  <a:pt x="15281" y="9417"/>
                </a:lnTo>
                <a:lnTo>
                  <a:pt x="15525" y="9320"/>
                </a:lnTo>
                <a:lnTo>
                  <a:pt x="16011" y="9198"/>
                </a:lnTo>
                <a:lnTo>
                  <a:pt x="15890" y="9563"/>
                </a:lnTo>
                <a:lnTo>
                  <a:pt x="15671" y="9685"/>
                </a:lnTo>
                <a:lnTo>
                  <a:pt x="15452" y="9806"/>
                </a:lnTo>
                <a:lnTo>
                  <a:pt x="12483" y="9904"/>
                </a:lnTo>
                <a:lnTo>
                  <a:pt x="9539" y="9952"/>
                </a:lnTo>
                <a:lnTo>
                  <a:pt x="7884" y="9977"/>
                </a:lnTo>
                <a:lnTo>
                  <a:pt x="6254" y="9952"/>
                </a:lnTo>
                <a:lnTo>
                  <a:pt x="4697" y="9952"/>
                </a:lnTo>
                <a:lnTo>
                  <a:pt x="3991" y="9904"/>
                </a:lnTo>
                <a:lnTo>
                  <a:pt x="3626" y="9904"/>
                </a:lnTo>
                <a:lnTo>
                  <a:pt x="3431" y="9928"/>
                </a:lnTo>
                <a:lnTo>
                  <a:pt x="3261" y="9977"/>
                </a:lnTo>
                <a:lnTo>
                  <a:pt x="2847" y="8468"/>
                </a:lnTo>
                <a:lnTo>
                  <a:pt x="2701" y="7981"/>
                </a:lnTo>
                <a:lnTo>
                  <a:pt x="2580" y="7470"/>
                </a:lnTo>
                <a:lnTo>
                  <a:pt x="2361" y="6473"/>
                </a:lnTo>
                <a:lnTo>
                  <a:pt x="2263" y="6010"/>
                </a:lnTo>
                <a:lnTo>
                  <a:pt x="2142" y="5524"/>
                </a:lnTo>
                <a:lnTo>
                  <a:pt x="1996" y="5061"/>
                </a:lnTo>
                <a:lnTo>
                  <a:pt x="1898" y="4842"/>
                </a:lnTo>
                <a:lnTo>
                  <a:pt x="1801" y="4623"/>
                </a:lnTo>
                <a:lnTo>
                  <a:pt x="1971" y="4696"/>
                </a:lnTo>
                <a:lnTo>
                  <a:pt x="2142" y="4769"/>
                </a:lnTo>
                <a:lnTo>
                  <a:pt x="2507" y="4867"/>
                </a:lnTo>
                <a:lnTo>
                  <a:pt x="3821" y="5353"/>
                </a:lnTo>
                <a:lnTo>
                  <a:pt x="4429" y="5621"/>
                </a:lnTo>
                <a:lnTo>
                  <a:pt x="5037" y="5864"/>
                </a:lnTo>
                <a:lnTo>
                  <a:pt x="5354" y="5986"/>
                </a:lnTo>
                <a:lnTo>
                  <a:pt x="5670" y="6083"/>
                </a:lnTo>
                <a:lnTo>
                  <a:pt x="6011" y="6132"/>
                </a:lnTo>
                <a:lnTo>
                  <a:pt x="6327" y="6156"/>
                </a:lnTo>
                <a:lnTo>
                  <a:pt x="6400" y="6156"/>
                </a:lnTo>
                <a:lnTo>
                  <a:pt x="6449" y="6132"/>
                </a:lnTo>
                <a:lnTo>
                  <a:pt x="6497" y="6132"/>
                </a:lnTo>
                <a:lnTo>
                  <a:pt x="6619" y="6059"/>
                </a:lnTo>
                <a:lnTo>
                  <a:pt x="6716" y="5986"/>
                </a:lnTo>
                <a:lnTo>
                  <a:pt x="6911" y="5791"/>
                </a:lnTo>
                <a:lnTo>
                  <a:pt x="7081" y="5572"/>
                </a:lnTo>
                <a:lnTo>
                  <a:pt x="7276" y="5378"/>
                </a:lnTo>
                <a:lnTo>
                  <a:pt x="7690" y="4940"/>
                </a:lnTo>
                <a:lnTo>
                  <a:pt x="8055" y="4477"/>
                </a:lnTo>
                <a:lnTo>
                  <a:pt x="8468" y="3918"/>
                </a:lnTo>
                <a:lnTo>
                  <a:pt x="8906" y="3358"/>
                </a:lnTo>
                <a:lnTo>
                  <a:pt x="9101" y="3163"/>
                </a:lnTo>
                <a:lnTo>
                  <a:pt x="9295" y="2993"/>
                </a:lnTo>
                <a:lnTo>
                  <a:pt x="9490" y="2798"/>
                </a:lnTo>
                <a:lnTo>
                  <a:pt x="9660" y="2604"/>
                </a:lnTo>
                <a:close/>
                <a:moveTo>
                  <a:pt x="15695" y="10268"/>
                </a:moveTo>
                <a:lnTo>
                  <a:pt x="15598" y="10658"/>
                </a:lnTo>
                <a:lnTo>
                  <a:pt x="15038" y="10950"/>
                </a:lnTo>
                <a:lnTo>
                  <a:pt x="14795" y="11071"/>
                </a:lnTo>
                <a:lnTo>
                  <a:pt x="14600" y="11193"/>
                </a:lnTo>
                <a:lnTo>
                  <a:pt x="14430" y="11339"/>
                </a:lnTo>
                <a:lnTo>
                  <a:pt x="14235" y="11509"/>
                </a:lnTo>
                <a:lnTo>
                  <a:pt x="14235" y="11534"/>
                </a:lnTo>
                <a:lnTo>
                  <a:pt x="14259" y="11558"/>
                </a:lnTo>
                <a:lnTo>
                  <a:pt x="14697" y="11461"/>
                </a:lnTo>
                <a:lnTo>
                  <a:pt x="14892" y="11388"/>
                </a:lnTo>
                <a:lnTo>
                  <a:pt x="15111" y="11315"/>
                </a:lnTo>
                <a:lnTo>
                  <a:pt x="15427" y="11193"/>
                </a:lnTo>
                <a:lnTo>
                  <a:pt x="15427" y="11193"/>
                </a:lnTo>
                <a:lnTo>
                  <a:pt x="15233" y="11826"/>
                </a:lnTo>
                <a:lnTo>
                  <a:pt x="14965" y="11728"/>
                </a:lnTo>
                <a:lnTo>
                  <a:pt x="14697" y="11655"/>
                </a:lnTo>
                <a:lnTo>
                  <a:pt x="14162" y="11558"/>
                </a:lnTo>
                <a:lnTo>
                  <a:pt x="13043" y="11436"/>
                </a:lnTo>
                <a:lnTo>
                  <a:pt x="12215" y="11339"/>
                </a:lnTo>
                <a:lnTo>
                  <a:pt x="11388" y="11242"/>
                </a:lnTo>
                <a:lnTo>
                  <a:pt x="10561" y="11193"/>
                </a:lnTo>
                <a:lnTo>
                  <a:pt x="9709" y="11169"/>
                </a:lnTo>
                <a:lnTo>
                  <a:pt x="8955" y="11144"/>
                </a:lnTo>
                <a:lnTo>
                  <a:pt x="8176" y="11169"/>
                </a:lnTo>
                <a:lnTo>
                  <a:pt x="7398" y="11193"/>
                </a:lnTo>
                <a:lnTo>
                  <a:pt x="6619" y="11242"/>
                </a:lnTo>
                <a:lnTo>
                  <a:pt x="5865" y="11339"/>
                </a:lnTo>
                <a:lnTo>
                  <a:pt x="5086" y="11461"/>
                </a:lnTo>
                <a:lnTo>
                  <a:pt x="4332" y="11607"/>
                </a:lnTo>
                <a:lnTo>
                  <a:pt x="3602" y="11777"/>
                </a:lnTo>
                <a:lnTo>
                  <a:pt x="3602" y="11607"/>
                </a:lnTo>
                <a:lnTo>
                  <a:pt x="3602" y="11436"/>
                </a:lnTo>
                <a:lnTo>
                  <a:pt x="3553" y="11071"/>
                </a:lnTo>
                <a:lnTo>
                  <a:pt x="3383" y="10390"/>
                </a:lnTo>
                <a:lnTo>
                  <a:pt x="3358" y="10317"/>
                </a:lnTo>
                <a:lnTo>
                  <a:pt x="3602" y="10366"/>
                </a:lnTo>
                <a:lnTo>
                  <a:pt x="4332" y="10366"/>
                </a:lnTo>
                <a:lnTo>
                  <a:pt x="5183" y="10414"/>
                </a:lnTo>
                <a:lnTo>
                  <a:pt x="9344" y="10414"/>
                </a:lnTo>
                <a:lnTo>
                  <a:pt x="11972" y="10366"/>
                </a:lnTo>
                <a:lnTo>
                  <a:pt x="14624" y="10293"/>
                </a:lnTo>
                <a:lnTo>
                  <a:pt x="14332" y="10463"/>
                </a:lnTo>
                <a:lnTo>
                  <a:pt x="14065" y="10658"/>
                </a:lnTo>
                <a:lnTo>
                  <a:pt x="14040" y="10682"/>
                </a:lnTo>
                <a:lnTo>
                  <a:pt x="14040" y="10731"/>
                </a:lnTo>
                <a:lnTo>
                  <a:pt x="14065" y="10755"/>
                </a:lnTo>
                <a:lnTo>
                  <a:pt x="14089" y="10779"/>
                </a:lnTo>
                <a:lnTo>
                  <a:pt x="14284" y="10779"/>
                </a:lnTo>
                <a:lnTo>
                  <a:pt x="14454" y="10755"/>
                </a:lnTo>
                <a:lnTo>
                  <a:pt x="14649" y="10706"/>
                </a:lnTo>
                <a:lnTo>
                  <a:pt x="14819" y="10658"/>
                </a:lnTo>
                <a:lnTo>
                  <a:pt x="15160" y="10487"/>
                </a:lnTo>
                <a:lnTo>
                  <a:pt x="15525" y="10268"/>
                </a:lnTo>
                <a:close/>
                <a:moveTo>
                  <a:pt x="9539" y="0"/>
                </a:moveTo>
                <a:lnTo>
                  <a:pt x="9417" y="49"/>
                </a:lnTo>
                <a:lnTo>
                  <a:pt x="9295" y="73"/>
                </a:lnTo>
                <a:lnTo>
                  <a:pt x="9198" y="146"/>
                </a:lnTo>
                <a:lnTo>
                  <a:pt x="9125" y="219"/>
                </a:lnTo>
                <a:lnTo>
                  <a:pt x="9076" y="317"/>
                </a:lnTo>
                <a:lnTo>
                  <a:pt x="8955" y="390"/>
                </a:lnTo>
                <a:lnTo>
                  <a:pt x="8882" y="487"/>
                </a:lnTo>
                <a:lnTo>
                  <a:pt x="8809" y="609"/>
                </a:lnTo>
                <a:lnTo>
                  <a:pt x="8736" y="755"/>
                </a:lnTo>
                <a:lnTo>
                  <a:pt x="8687" y="901"/>
                </a:lnTo>
                <a:lnTo>
                  <a:pt x="8663" y="1047"/>
                </a:lnTo>
                <a:lnTo>
                  <a:pt x="8663" y="1193"/>
                </a:lnTo>
                <a:lnTo>
                  <a:pt x="8663" y="1339"/>
                </a:lnTo>
                <a:lnTo>
                  <a:pt x="8687" y="1485"/>
                </a:lnTo>
                <a:lnTo>
                  <a:pt x="8736" y="1631"/>
                </a:lnTo>
                <a:lnTo>
                  <a:pt x="8784" y="1728"/>
                </a:lnTo>
                <a:lnTo>
                  <a:pt x="8833" y="1825"/>
                </a:lnTo>
                <a:lnTo>
                  <a:pt x="8979" y="1996"/>
                </a:lnTo>
                <a:lnTo>
                  <a:pt x="9174" y="2142"/>
                </a:lnTo>
                <a:lnTo>
                  <a:pt x="9393" y="2263"/>
                </a:lnTo>
                <a:lnTo>
                  <a:pt x="9271" y="2287"/>
                </a:lnTo>
                <a:lnTo>
                  <a:pt x="9174" y="2360"/>
                </a:lnTo>
                <a:lnTo>
                  <a:pt x="8979" y="2506"/>
                </a:lnTo>
                <a:lnTo>
                  <a:pt x="8784" y="2701"/>
                </a:lnTo>
                <a:lnTo>
                  <a:pt x="8639" y="2871"/>
                </a:lnTo>
                <a:lnTo>
                  <a:pt x="8395" y="3139"/>
                </a:lnTo>
                <a:lnTo>
                  <a:pt x="8176" y="3407"/>
                </a:lnTo>
                <a:lnTo>
                  <a:pt x="7787" y="3966"/>
                </a:lnTo>
                <a:lnTo>
                  <a:pt x="7544" y="4283"/>
                </a:lnTo>
                <a:lnTo>
                  <a:pt x="7300" y="4575"/>
                </a:lnTo>
                <a:lnTo>
                  <a:pt x="6814" y="5134"/>
                </a:lnTo>
                <a:lnTo>
                  <a:pt x="6570" y="5402"/>
                </a:lnTo>
                <a:lnTo>
                  <a:pt x="6473" y="5548"/>
                </a:lnTo>
                <a:lnTo>
                  <a:pt x="6400" y="5718"/>
                </a:lnTo>
                <a:lnTo>
                  <a:pt x="6376" y="5718"/>
                </a:lnTo>
                <a:lnTo>
                  <a:pt x="5767" y="5548"/>
                </a:lnTo>
                <a:lnTo>
                  <a:pt x="5159" y="5329"/>
                </a:lnTo>
                <a:lnTo>
                  <a:pt x="3942" y="4867"/>
                </a:lnTo>
                <a:lnTo>
                  <a:pt x="3285" y="4623"/>
                </a:lnTo>
                <a:lnTo>
                  <a:pt x="2628" y="4404"/>
                </a:lnTo>
                <a:lnTo>
                  <a:pt x="2215" y="4234"/>
                </a:lnTo>
                <a:lnTo>
                  <a:pt x="1996" y="4185"/>
                </a:lnTo>
                <a:lnTo>
                  <a:pt x="1752" y="4137"/>
                </a:lnTo>
                <a:lnTo>
                  <a:pt x="1923" y="4015"/>
                </a:lnTo>
                <a:lnTo>
                  <a:pt x="2044" y="3869"/>
                </a:lnTo>
                <a:lnTo>
                  <a:pt x="2117" y="3699"/>
                </a:lnTo>
                <a:lnTo>
                  <a:pt x="2142" y="3528"/>
                </a:lnTo>
                <a:lnTo>
                  <a:pt x="2117" y="3334"/>
                </a:lnTo>
                <a:lnTo>
                  <a:pt x="2069" y="3139"/>
                </a:lnTo>
                <a:lnTo>
                  <a:pt x="1971" y="2969"/>
                </a:lnTo>
                <a:lnTo>
                  <a:pt x="1874" y="2798"/>
                </a:lnTo>
                <a:lnTo>
                  <a:pt x="1728" y="2652"/>
                </a:lnTo>
                <a:lnTo>
                  <a:pt x="1558" y="2531"/>
                </a:lnTo>
                <a:lnTo>
                  <a:pt x="1363" y="2433"/>
                </a:lnTo>
                <a:lnTo>
                  <a:pt x="1168" y="2385"/>
                </a:lnTo>
                <a:lnTo>
                  <a:pt x="974" y="2360"/>
                </a:lnTo>
                <a:lnTo>
                  <a:pt x="755" y="2360"/>
                </a:lnTo>
                <a:lnTo>
                  <a:pt x="658" y="2385"/>
                </a:lnTo>
                <a:lnTo>
                  <a:pt x="560" y="2433"/>
                </a:lnTo>
                <a:lnTo>
                  <a:pt x="463" y="2506"/>
                </a:lnTo>
                <a:lnTo>
                  <a:pt x="414" y="2579"/>
                </a:lnTo>
                <a:lnTo>
                  <a:pt x="317" y="2604"/>
                </a:lnTo>
                <a:lnTo>
                  <a:pt x="195" y="2677"/>
                </a:lnTo>
                <a:lnTo>
                  <a:pt x="122" y="2750"/>
                </a:lnTo>
                <a:lnTo>
                  <a:pt x="49" y="2871"/>
                </a:lnTo>
                <a:lnTo>
                  <a:pt x="25" y="2944"/>
                </a:lnTo>
                <a:lnTo>
                  <a:pt x="1" y="3042"/>
                </a:lnTo>
                <a:lnTo>
                  <a:pt x="1" y="3261"/>
                </a:lnTo>
                <a:lnTo>
                  <a:pt x="25" y="3455"/>
                </a:lnTo>
                <a:lnTo>
                  <a:pt x="98" y="3626"/>
                </a:lnTo>
                <a:lnTo>
                  <a:pt x="195" y="3820"/>
                </a:lnTo>
                <a:lnTo>
                  <a:pt x="341" y="3991"/>
                </a:lnTo>
                <a:lnTo>
                  <a:pt x="487" y="4112"/>
                </a:lnTo>
                <a:lnTo>
                  <a:pt x="658" y="4210"/>
                </a:lnTo>
                <a:lnTo>
                  <a:pt x="828" y="4283"/>
                </a:lnTo>
                <a:lnTo>
                  <a:pt x="1022" y="4307"/>
                </a:lnTo>
                <a:lnTo>
                  <a:pt x="1217" y="4307"/>
                </a:lnTo>
                <a:lnTo>
                  <a:pt x="1436" y="4258"/>
                </a:lnTo>
                <a:lnTo>
                  <a:pt x="1436" y="4331"/>
                </a:lnTo>
                <a:lnTo>
                  <a:pt x="1387" y="4356"/>
                </a:lnTo>
                <a:lnTo>
                  <a:pt x="1363" y="4404"/>
                </a:lnTo>
                <a:lnTo>
                  <a:pt x="1339" y="4453"/>
                </a:lnTo>
                <a:lnTo>
                  <a:pt x="1339" y="4526"/>
                </a:lnTo>
                <a:lnTo>
                  <a:pt x="1436" y="5013"/>
                </a:lnTo>
                <a:lnTo>
                  <a:pt x="1582" y="5475"/>
                </a:lnTo>
                <a:lnTo>
                  <a:pt x="1728" y="5962"/>
                </a:lnTo>
                <a:lnTo>
                  <a:pt x="1850" y="6448"/>
                </a:lnTo>
                <a:lnTo>
                  <a:pt x="2069" y="7446"/>
                </a:lnTo>
                <a:lnTo>
                  <a:pt x="2190" y="7957"/>
                </a:lnTo>
                <a:lnTo>
                  <a:pt x="2312" y="8468"/>
                </a:lnTo>
                <a:lnTo>
                  <a:pt x="2799" y="10244"/>
                </a:lnTo>
                <a:lnTo>
                  <a:pt x="2896" y="10633"/>
                </a:lnTo>
                <a:lnTo>
                  <a:pt x="2969" y="11071"/>
                </a:lnTo>
                <a:lnTo>
                  <a:pt x="3042" y="11485"/>
                </a:lnTo>
                <a:lnTo>
                  <a:pt x="3139" y="11899"/>
                </a:lnTo>
                <a:lnTo>
                  <a:pt x="3164" y="11947"/>
                </a:lnTo>
                <a:lnTo>
                  <a:pt x="3188" y="11972"/>
                </a:lnTo>
                <a:lnTo>
                  <a:pt x="3285" y="12045"/>
                </a:lnTo>
                <a:lnTo>
                  <a:pt x="3334" y="12069"/>
                </a:lnTo>
                <a:lnTo>
                  <a:pt x="3383" y="12093"/>
                </a:lnTo>
                <a:lnTo>
                  <a:pt x="3650" y="12118"/>
                </a:lnTo>
                <a:lnTo>
                  <a:pt x="3894" y="12118"/>
                </a:lnTo>
                <a:lnTo>
                  <a:pt x="4161" y="12069"/>
                </a:lnTo>
                <a:lnTo>
                  <a:pt x="4429" y="12020"/>
                </a:lnTo>
                <a:lnTo>
                  <a:pt x="4818" y="11923"/>
                </a:lnTo>
                <a:lnTo>
                  <a:pt x="5208" y="11874"/>
                </a:lnTo>
                <a:lnTo>
                  <a:pt x="5986" y="11777"/>
                </a:lnTo>
                <a:lnTo>
                  <a:pt x="6765" y="11704"/>
                </a:lnTo>
                <a:lnTo>
                  <a:pt x="7568" y="11655"/>
                </a:lnTo>
                <a:lnTo>
                  <a:pt x="8347" y="11631"/>
                </a:lnTo>
                <a:lnTo>
                  <a:pt x="9149" y="11607"/>
                </a:lnTo>
                <a:lnTo>
                  <a:pt x="9952" y="11631"/>
                </a:lnTo>
                <a:lnTo>
                  <a:pt x="10731" y="11655"/>
                </a:lnTo>
                <a:lnTo>
                  <a:pt x="11534" y="11728"/>
                </a:lnTo>
                <a:lnTo>
                  <a:pt x="12313" y="11801"/>
                </a:lnTo>
                <a:lnTo>
                  <a:pt x="13116" y="11899"/>
                </a:lnTo>
                <a:lnTo>
                  <a:pt x="13919" y="12020"/>
                </a:lnTo>
                <a:lnTo>
                  <a:pt x="14600" y="12118"/>
                </a:lnTo>
                <a:lnTo>
                  <a:pt x="14941" y="12215"/>
                </a:lnTo>
                <a:lnTo>
                  <a:pt x="15257" y="12312"/>
                </a:lnTo>
                <a:lnTo>
                  <a:pt x="15354" y="12337"/>
                </a:lnTo>
                <a:lnTo>
                  <a:pt x="15452" y="12312"/>
                </a:lnTo>
                <a:lnTo>
                  <a:pt x="15525" y="12264"/>
                </a:lnTo>
                <a:lnTo>
                  <a:pt x="15598" y="12191"/>
                </a:lnTo>
                <a:lnTo>
                  <a:pt x="15622" y="12142"/>
                </a:lnTo>
                <a:lnTo>
                  <a:pt x="15671" y="12093"/>
                </a:lnTo>
                <a:lnTo>
                  <a:pt x="16011" y="10950"/>
                </a:lnTo>
                <a:lnTo>
                  <a:pt x="16352" y="9806"/>
                </a:lnTo>
                <a:lnTo>
                  <a:pt x="16401" y="9758"/>
                </a:lnTo>
                <a:lnTo>
                  <a:pt x="16425" y="9685"/>
                </a:lnTo>
                <a:lnTo>
                  <a:pt x="16449" y="9612"/>
                </a:lnTo>
                <a:lnTo>
                  <a:pt x="16425" y="9539"/>
                </a:lnTo>
                <a:lnTo>
                  <a:pt x="16863" y="8006"/>
                </a:lnTo>
                <a:lnTo>
                  <a:pt x="17009" y="7519"/>
                </a:lnTo>
                <a:lnTo>
                  <a:pt x="17106" y="7032"/>
                </a:lnTo>
                <a:lnTo>
                  <a:pt x="17325" y="6059"/>
                </a:lnTo>
                <a:lnTo>
                  <a:pt x="17422" y="5645"/>
                </a:lnTo>
                <a:lnTo>
                  <a:pt x="17544" y="5256"/>
                </a:lnTo>
                <a:lnTo>
                  <a:pt x="17836" y="4477"/>
                </a:lnTo>
                <a:lnTo>
                  <a:pt x="17982" y="4526"/>
                </a:lnTo>
                <a:lnTo>
                  <a:pt x="18274" y="4526"/>
                </a:lnTo>
                <a:lnTo>
                  <a:pt x="18420" y="4502"/>
                </a:lnTo>
                <a:lnTo>
                  <a:pt x="18566" y="4453"/>
                </a:lnTo>
                <a:lnTo>
                  <a:pt x="18688" y="4380"/>
                </a:lnTo>
                <a:lnTo>
                  <a:pt x="18809" y="4307"/>
                </a:lnTo>
                <a:lnTo>
                  <a:pt x="18907" y="4185"/>
                </a:lnTo>
                <a:lnTo>
                  <a:pt x="19004" y="4015"/>
                </a:lnTo>
                <a:lnTo>
                  <a:pt x="19077" y="3845"/>
                </a:lnTo>
                <a:lnTo>
                  <a:pt x="19101" y="3650"/>
                </a:lnTo>
                <a:lnTo>
                  <a:pt x="19126" y="3455"/>
                </a:lnTo>
                <a:lnTo>
                  <a:pt x="19101" y="3261"/>
                </a:lnTo>
                <a:lnTo>
                  <a:pt x="19077" y="3066"/>
                </a:lnTo>
                <a:lnTo>
                  <a:pt x="19004" y="2871"/>
                </a:lnTo>
                <a:lnTo>
                  <a:pt x="18931" y="2701"/>
                </a:lnTo>
                <a:lnTo>
                  <a:pt x="18809" y="2531"/>
                </a:lnTo>
                <a:lnTo>
                  <a:pt x="18639" y="2385"/>
                </a:lnTo>
                <a:lnTo>
                  <a:pt x="18444" y="2287"/>
                </a:lnTo>
                <a:lnTo>
                  <a:pt x="18250" y="2239"/>
                </a:lnTo>
                <a:lnTo>
                  <a:pt x="18055" y="2214"/>
                </a:lnTo>
                <a:lnTo>
                  <a:pt x="17836" y="2263"/>
                </a:lnTo>
                <a:lnTo>
                  <a:pt x="17739" y="2287"/>
                </a:lnTo>
                <a:lnTo>
                  <a:pt x="17641" y="2360"/>
                </a:lnTo>
                <a:lnTo>
                  <a:pt x="17568" y="2409"/>
                </a:lnTo>
                <a:lnTo>
                  <a:pt x="17495" y="2506"/>
                </a:lnTo>
                <a:lnTo>
                  <a:pt x="17447" y="2579"/>
                </a:lnTo>
                <a:lnTo>
                  <a:pt x="17447" y="2652"/>
                </a:lnTo>
                <a:lnTo>
                  <a:pt x="17301" y="2774"/>
                </a:lnTo>
                <a:lnTo>
                  <a:pt x="17179" y="2944"/>
                </a:lnTo>
                <a:lnTo>
                  <a:pt x="17106" y="3115"/>
                </a:lnTo>
                <a:lnTo>
                  <a:pt x="17057" y="3309"/>
                </a:lnTo>
                <a:lnTo>
                  <a:pt x="17033" y="3528"/>
                </a:lnTo>
                <a:lnTo>
                  <a:pt x="17057" y="3723"/>
                </a:lnTo>
                <a:lnTo>
                  <a:pt x="17106" y="3918"/>
                </a:lnTo>
                <a:lnTo>
                  <a:pt x="17203" y="4088"/>
                </a:lnTo>
                <a:lnTo>
                  <a:pt x="17252" y="4137"/>
                </a:lnTo>
                <a:lnTo>
                  <a:pt x="16522" y="4404"/>
                </a:lnTo>
                <a:lnTo>
                  <a:pt x="15768" y="4672"/>
                </a:lnTo>
                <a:lnTo>
                  <a:pt x="14235" y="5134"/>
                </a:lnTo>
                <a:lnTo>
                  <a:pt x="13870" y="5256"/>
                </a:lnTo>
                <a:lnTo>
                  <a:pt x="13481" y="5426"/>
                </a:lnTo>
                <a:lnTo>
                  <a:pt x="13116" y="5572"/>
                </a:lnTo>
                <a:lnTo>
                  <a:pt x="12726" y="5718"/>
                </a:lnTo>
                <a:lnTo>
                  <a:pt x="12532" y="5426"/>
                </a:lnTo>
                <a:lnTo>
                  <a:pt x="12337" y="5159"/>
                </a:lnTo>
                <a:lnTo>
                  <a:pt x="11923" y="4648"/>
                </a:lnTo>
                <a:lnTo>
                  <a:pt x="11485" y="4112"/>
                </a:lnTo>
                <a:lnTo>
                  <a:pt x="11072" y="3601"/>
                </a:lnTo>
                <a:lnTo>
                  <a:pt x="10853" y="3261"/>
                </a:lnTo>
                <a:lnTo>
                  <a:pt x="10585" y="2896"/>
                </a:lnTo>
                <a:lnTo>
                  <a:pt x="10415" y="2725"/>
                </a:lnTo>
                <a:lnTo>
                  <a:pt x="10269" y="2555"/>
                </a:lnTo>
                <a:lnTo>
                  <a:pt x="10098" y="2409"/>
                </a:lnTo>
                <a:lnTo>
                  <a:pt x="9904" y="2312"/>
                </a:lnTo>
                <a:lnTo>
                  <a:pt x="10025" y="2287"/>
                </a:lnTo>
                <a:lnTo>
                  <a:pt x="10147" y="2239"/>
                </a:lnTo>
                <a:lnTo>
                  <a:pt x="10269" y="2166"/>
                </a:lnTo>
                <a:lnTo>
                  <a:pt x="10366" y="2069"/>
                </a:lnTo>
                <a:lnTo>
                  <a:pt x="10488" y="1898"/>
                </a:lnTo>
                <a:lnTo>
                  <a:pt x="10561" y="1704"/>
                </a:lnTo>
                <a:lnTo>
                  <a:pt x="10609" y="1509"/>
                </a:lnTo>
                <a:lnTo>
                  <a:pt x="10634" y="1290"/>
                </a:lnTo>
                <a:lnTo>
                  <a:pt x="10609" y="1095"/>
                </a:lnTo>
                <a:lnTo>
                  <a:pt x="10585" y="876"/>
                </a:lnTo>
                <a:lnTo>
                  <a:pt x="10512" y="682"/>
                </a:lnTo>
                <a:lnTo>
                  <a:pt x="10439" y="511"/>
                </a:lnTo>
                <a:lnTo>
                  <a:pt x="10342" y="341"/>
                </a:lnTo>
                <a:lnTo>
                  <a:pt x="10196" y="195"/>
                </a:lnTo>
                <a:lnTo>
                  <a:pt x="10050" y="98"/>
                </a:lnTo>
                <a:lnTo>
                  <a:pt x="9855" y="25"/>
                </a:lnTo>
                <a:lnTo>
                  <a:pt x="975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8" name="Google Shape;808;p41"/>
          <p:cNvSpPr/>
          <p:nvPr/>
        </p:nvSpPr>
        <p:spPr>
          <a:xfrm>
            <a:off x="4642993" y="1898671"/>
            <a:ext cx="321617" cy="325158"/>
          </a:xfrm>
          <a:custGeom>
            <a:rect b="b" l="l" r="r" t="t"/>
            <a:pathLst>
              <a:path extrusionOk="0" h="17812" w="17618">
                <a:moveTo>
                  <a:pt x="8785" y="3553"/>
                </a:moveTo>
                <a:lnTo>
                  <a:pt x="8931" y="3845"/>
                </a:lnTo>
                <a:lnTo>
                  <a:pt x="9052" y="4137"/>
                </a:lnTo>
                <a:lnTo>
                  <a:pt x="9223" y="4453"/>
                </a:lnTo>
                <a:lnTo>
                  <a:pt x="9198" y="4502"/>
                </a:lnTo>
                <a:lnTo>
                  <a:pt x="9198" y="4551"/>
                </a:lnTo>
                <a:lnTo>
                  <a:pt x="9223" y="4599"/>
                </a:lnTo>
                <a:lnTo>
                  <a:pt x="9247" y="4624"/>
                </a:lnTo>
                <a:lnTo>
                  <a:pt x="9393" y="4721"/>
                </a:lnTo>
                <a:lnTo>
                  <a:pt x="9539" y="4794"/>
                </a:lnTo>
                <a:lnTo>
                  <a:pt x="9685" y="4842"/>
                </a:lnTo>
                <a:lnTo>
                  <a:pt x="9855" y="4891"/>
                </a:lnTo>
                <a:lnTo>
                  <a:pt x="10220" y="4940"/>
                </a:lnTo>
                <a:lnTo>
                  <a:pt x="10561" y="4988"/>
                </a:lnTo>
                <a:lnTo>
                  <a:pt x="10366" y="5110"/>
                </a:lnTo>
                <a:lnTo>
                  <a:pt x="10172" y="5256"/>
                </a:lnTo>
                <a:lnTo>
                  <a:pt x="10001" y="5378"/>
                </a:lnTo>
                <a:lnTo>
                  <a:pt x="9831" y="5524"/>
                </a:lnTo>
                <a:lnTo>
                  <a:pt x="9734" y="5548"/>
                </a:lnTo>
                <a:lnTo>
                  <a:pt x="9661" y="5572"/>
                </a:lnTo>
                <a:lnTo>
                  <a:pt x="9612" y="5645"/>
                </a:lnTo>
                <a:lnTo>
                  <a:pt x="9588" y="5743"/>
                </a:lnTo>
                <a:lnTo>
                  <a:pt x="9588" y="5962"/>
                </a:lnTo>
                <a:lnTo>
                  <a:pt x="9636" y="6156"/>
                </a:lnTo>
                <a:lnTo>
                  <a:pt x="9758" y="6570"/>
                </a:lnTo>
                <a:lnTo>
                  <a:pt x="9831" y="6911"/>
                </a:lnTo>
                <a:lnTo>
                  <a:pt x="9831" y="6911"/>
                </a:lnTo>
                <a:lnTo>
                  <a:pt x="9466" y="6740"/>
                </a:lnTo>
                <a:lnTo>
                  <a:pt x="9125" y="6546"/>
                </a:lnTo>
                <a:lnTo>
                  <a:pt x="8979" y="6473"/>
                </a:lnTo>
                <a:lnTo>
                  <a:pt x="8785" y="6400"/>
                </a:lnTo>
                <a:lnTo>
                  <a:pt x="8687" y="6400"/>
                </a:lnTo>
                <a:lnTo>
                  <a:pt x="8614" y="6473"/>
                </a:lnTo>
                <a:lnTo>
                  <a:pt x="8444" y="6497"/>
                </a:lnTo>
                <a:lnTo>
                  <a:pt x="8274" y="6570"/>
                </a:lnTo>
                <a:lnTo>
                  <a:pt x="7957" y="6765"/>
                </a:lnTo>
                <a:lnTo>
                  <a:pt x="7592" y="6984"/>
                </a:lnTo>
                <a:lnTo>
                  <a:pt x="7714" y="6351"/>
                </a:lnTo>
                <a:lnTo>
                  <a:pt x="7787" y="6083"/>
                </a:lnTo>
                <a:lnTo>
                  <a:pt x="7836" y="6083"/>
                </a:lnTo>
                <a:lnTo>
                  <a:pt x="7909" y="6059"/>
                </a:lnTo>
                <a:lnTo>
                  <a:pt x="7957" y="6035"/>
                </a:lnTo>
                <a:lnTo>
                  <a:pt x="8006" y="5986"/>
                </a:lnTo>
                <a:lnTo>
                  <a:pt x="8030" y="5937"/>
                </a:lnTo>
                <a:lnTo>
                  <a:pt x="8030" y="5889"/>
                </a:lnTo>
                <a:lnTo>
                  <a:pt x="8030" y="5816"/>
                </a:lnTo>
                <a:lnTo>
                  <a:pt x="8006" y="5767"/>
                </a:lnTo>
                <a:lnTo>
                  <a:pt x="7860" y="5572"/>
                </a:lnTo>
                <a:lnTo>
                  <a:pt x="7690" y="5426"/>
                </a:lnTo>
                <a:lnTo>
                  <a:pt x="7300" y="5159"/>
                </a:lnTo>
                <a:lnTo>
                  <a:pt x="6960" y="4915"/>
                </a:lnTo>
                <a:lnTo>
                  <a:pt x="7057" y="4915"/>
                </a:lnTo>
                <a:lnTo>
                  <a:pt x="7325" y="4867"/>
                </a:lnTo>
                <a:lnTo>
                  <a:pt x="7592" y="4818"/>
                </a:lnTo>
                <a:lnTo>
                  <a:pt x="7884" y="4745"/>
                </a:lnTo>
                <a:lnTo>
                  <a:pt x="8006" y="4721"/>
                </a:lnTo>
                <a:lnTo>
                  <a:pt x="8128" y="4648"/>
                </a:lnTo>
                <a:lnTo>
                  <a:pt x="8201" y="4599"/>
                </a:lnTo>
                <a:lnTo>
                  <a:pt x="8225" y="4526"/>
                </a:lnTo>
                <a:lnTo>
                  <a:pt x="8298" y="4453"/>
                </a:lnTo>
                <a:lnTo>
                  <a:pt x="8371" y="4380"/>
                </a:lnTo>
                <a:lnTo>
                  <a:pt x="8493" y="4186"/>
                </a:lnTo>
                <a:lnTo>
                  <a:pt x="8663" y="3821"/>
                </a:lnTo>
                <a:lnTo>
                  <a:pt x="8785" y="3553"/>
                </a:lnTo>
                <a:close/>
                <a:moveTo>
                  <a:pt x="8712" y="3042"/>
                </a:moveTo>
                <a:lnTo>
                  <a:pt x="8614" y="3091"/>
                </a:lnTo>
                <a:lnTo>
                  <a:pt x="8541" y="3139"/>
                </a:lnTo>
                <a:lnTo>
                  <a:pt x="8468" y="3237"/>
                </a:lnTo>
                <a:lnTo>
                  <a:pt x="8347" y="3431"/>
                </a:lnTo>
                <a:lnTo>
                  <a:pt x="8274" y="3602"/>
                </a:lnTo>
                <a:lnTo>
                  <a:pt x="8152" y="3821"/>
                </a:lnTo>
                <a:lnTo>
                  <a:pt x="8006" y="4040"/>
                </a:lnTo>
                <a:lnTo>
                  <a:pt x="7909" y="4161"/>
                </a:lnTo>
                <a:lnTo>
                  <a:pt x="7860" y="4234"/>
                </a:lnTo>
                <a:lnTo>
                  <a:pt x="7811" y="4307"/>
                </a:lnTo>
                <a:lnTo>
                  <a:pt x="7617" y="4356"/>
                </a:lnTo>
                <a:lnTo>
                  <a:pt x="7398" y="4405"/>
                </a:lnTo>
                <a:lnTo>
                  <a:pt x="7008" y="4526"/>
                </a:lnTo>
                <a:lnTo>
                  <a:pt x="6643" y="4575"/>
                </a:lnTo>
                <a:lnTo>
                  <a:pt x="6546" y="4599"/>
                </a:lnTo>
                <a:lnTo>
                  <a:pt x="6449" y="4648"/>
                </a:lnTo>
                <a:lnTo>
                  <a:pt x="6400" y="4697"/>
                </a:lnTo>
                <a:lnTo>
                  <a:pt x="6376" y="4745"/>
                </a:lnTo>
                <a:lnTo>
                  <a:pt x="6400" y="4818"/>
                </a:lnTo>
                <a:lnTo>
                  <a:pt x="6449" y="4867"/>
                </a:lnTo>
                <a:lnTo>
                  <a:pt x="6449" y="4940"/>
                </a:lnTo>
                <a:lnTo>
                  <a:pt x="6497" y="5013"/>
                </a:lnTo>
                <a:lnTo>
                  <a:pt x="6619" y="5159"/>
                </a:lnTo>
                <a:lnTo>
                  <a:pt x="6741" y="5280"/>
                </a:lnTo>
                <a:lnTo>
                  <a:pt x="6887" y="5378"/>
                </a:lnTo>
                <a:lnTo>
                  <a:pt x="7495" y="5889"/>
                </a:lnTo>
                <a:lnTo>
                  <a:pt x="7446" y="5962"/>
                </a:lnTo>
                <a:lnTo>
                  <a:pt x="7398" y="6059"/>
                </a:lnTo>
                <a:lnTo>
                  <a:pt x="7325" y="6229"/>
                </a:lnTo>
                <a:lnTo>
                  <a:pt x="7179" y="6765"/>
                </a:lnTo>
                <a:lnTo>
                  <a:pt x="7057" y="7300"/>
                </a:lnTo>
                <a:lnTo>
                  <a:pt x="7057" y="7397"/>
                </a:lnTo>
                <a:lnTo>
                  <a:pt x="7106" y="7470"/>
                </a:lnTo>
                <a:lnTo>
                  <a:pt x="7154" y="7519"/>
                </a:lnTo>
                <a:lnTo>
                  <a:pt x="7203" y="7543"/>
                </a:lnTo>
                <a:lnTo>
                  <a:pt x="7276" y="7568"/>
                </a:lnTo>
                <a:lnTo>
                  <a:pt x="7349" y="7543"/>
                </a:lnTo>
                <a:lnTo>
                  <a:pt x="7422" y="7519"/>
                </a:lnTo>
                <a:lnTo>
                  <a:pt x="7471" y="7446"/>
                </a:lnTo>
                <a:lnTo>
                  <a:pt x="7617" y="7397"/>
                </a:lnTo>
                <a:lnTo>
                  <a:pt x="7763" y="7324"/>
                </a:lnTo>
                <a:lnTo>
                  <a:pt x="8030" y="7178"/>
                </a:lnTo>
                <a:lnTo>
                  <a:pt x="8371" y="7032"/>
                </a:lnTo>
                <a:lnTo>
                  <a:pt x="8541" y="6935"/>
                </a:lnTo>
                <a:lnTo>
                  <a:pt x="8712" y="6838"/>
                </a:lnTo>
                <a:lnTo>
                  <a:pt x="8736" y="6838"/>
                </a:lnTo>
                <a:lnTo>
                  <a:pt x="8833" y="6935"/>
                </a:lnTo>
                <a:lnTo>
                  <a:pt x="8955" y="7008"/>
                </a:lnTo>
                <a:lnTo>
                  <a:pt x="9174" y="7130"/>
                </a:lnTo>
                <a:lnTo>
                  <a:pt x="9369" y="7251"/>
                </a:lnTo>
                <a:lnTo>
                  <a:pt x="9612" y="7373"/>
                </a:lnTo>
                <a:lnTo>
                  <a:pt x="9855" y="7446"/>
                </a:lnTo>
                <a:lnTo>
                  <a:pt x="10074" y="7519"/>
                </a:lnTo>
                <a:lnTo>
                  <a:pt x="10147" y="7495"/>
                </a:lnTo>
                <a:lnTo>
                  <a:pt x="10220" y="7470"/>
                </a:lnTo>
                <a:lnTo>
                  <a:pt x="10269" y="7446"/>
                </a:lnTo>
                <a:lnTo>
                  <a:pt x="10293" y="7373"/>
                </a:lnTo>
                <a:lnTo>
                  <a:pt x="10293" y="7324"/>
                </a:lnTo>
                <a:lnTo>
                  <a:pt x="10293" y="7251"/>
                </a:lnTo>
                <a:lnTo>
                  <a:pt x="10293" y="7178"/>
                </a:lnTo>
                <a:lnTo>
                  <a:pt x="10245" y="7130"/>
                </a:lnTo>
                <a:lnTo>
                  <a:pt x="10269" y="7032"/>
                </a:lnTo>
                <a:lnTo>
                  <a:pt x="10269" y="6935"/>
                </a:lnTo>
                <a:lnTo>
                  <a:pt x="10245" y="6716"/>
                </a:lnTo>
                <a:lnTo>
                  <a:pt x="10196" y="6497"/>
                </a:lnTo>
                <a:lnTo>
                  <a:pt x="10123" y="6278"/>
                </a:lnTo>
                <a:lnTo>
                  <a:pt x="10074" y="6059"/>
                </a:lnTo>
                <a:lnTo>
                  <a:pt x="10050" y="5840"/>
                </a:lnTo>
                <a:lnTo>
                  <a:pt x="10293" y="5694"/>
                </a:lnTo>
                <a:lnTo>
                  <a:pt x="10537" y="5524"/>
                </a:lnTo>
                <a:lnTo>
                  <a:pt x="10683" y="5426"/>
                </a:lnTo>
                <a:lnTo>
                  <a:pt x="10829" y="5305"/>
                </a:lnTo>
                <a:lnTo>
                  <a:pt x="10975" y="5183"/>
                </a:lnTo>
                <a:lnTo>
                  <a:pt x="11096" y="5037"/>
                </a:lnTo>
                <a:lnTo>
                  <a:pt x="11121" y="4940"/>
                </a:lnTo>
                <a:lnTo>
                  <a:pt x="11096" y="4842"/>
                </a:lnTo>
                <a:lnTo>
                  <a:pt x="11121" y="4745"/>
                </a:lnTo>
                <a:lnTo>
                  <a:pt x="11072" y="4648"/>
                </a:lnTo>
                <a:lnTo>
                  <a:pt x="10999" y="4551"/>
                </a:lnTo>
                <a:lnTo>
                  <a:pt x="10950" y="4526"/>
                </a:lnTo>
                <a:lnTo>
                  <a:pt x="10877" y="4526"/>
                </a:lnTo>
                <a:lnTo>
                  <a:pt x="10610" y="4502"/>
                </a:lnTo>
                <a:lnTo>
                  <a:pt x="10318" y="4453"/>
                </a:lnTo>
                <a:lnTo>
                  <a:pt x="10026" y="4429"/>
                </a:lnTo>
                <a:lnTo>
                  <a:pt x="9734" y="4380"/>
                </a:lnTo>
                <a:lnTo>
                  <a:pt x="9709" y="4283"/>
                </a:lnTo>
                <a:lnTo>
                  <a:pt x="9490" y="3942"/>
                </a:lnTo>
                <a:lnTo>
                  <a:pt x="9296" y="3602"/>
                </a:lnTo>
                <a:lnTo>
                  <a:pt x="9150" y="3334"/>
                </a:lnTo>
                <a:lnTo>
                  <a:pt x="9052" y="3212"/>
                </a:lnTo>
                <a:lnTo>
                  <a:pt x="8979" y="3164"/>
                </a:lnTo>
                <a:lnTo>
                  <a:pt x="8906" y="3139"/>
                </a:lnTo>
                <a:lnTo>
                  <a:pt x="8882" y="3139"/>
                </a:lnTo>
                <a:lnTo>
                  <a:pt x="8858" y="3091"/>
                </a:lnTo>
                <a:lnTo>
                  <a:pt x="8785" y="3066"/>
                </a:lnTo>
                <a:lnTo>
                  <a:pt x="8712" y="3042"/>
                </a:lnTo>
                <a:close/>
                <a:moveTo>
                  <a:pt x="14430" y="2507"/>
                </a:moveTo>
                <a:lnTo>
                  <a:pt x="14576" y="2531"/>
                </a:lnTo>
                <a:lnTo>
                  <a:pt x="14868" y="2531"/>
                </a:lnTo>
                <a:lnTo>
                  <a:pt x="15403" y="2580"/>
                </a:lnTo>
                <a:lnTo>
                  <a:pt x="15695" y="2604"/>
                </a:lnTo>
                <a:lnTo>
                  <a:pt x="15987" y="2604"/>
                </a:lnTo>
                <a:lnTo>
                  <a:pt x="15890" y="2945"/>
                </a:lnTo>
                <a:lnTo>
                  <a:pt x="15865" y="3310"/>
                </a:lnTo>
                <a:lnTo>
                  <a:pt x="15817" y="3675"/>
                </a:lnTo>
                <a:lnTo>
                  <a:pt x="15768" y="4015"/>
                </a:lnTo>
                <a:lnTo>
                  <a:pt x="15671" y="4599"/>
                </a:lnTo>
                <a:lnTo>
                  <a:pt x="15500" y="5159"/>
                </a:lnTo>
                <a:lnTo>
                  <a:pt x="15306" y="5718"/>
                </a:lnTo>
                <a:lnTo>
                  <a:pt x="15184" y="5986"/>
                </a:lnTo>
                <a:lnTo>
                  <a:pt x="15062" y="6254"/>
                </a:lnTo>
                <a:lnTo>
                  <a:pt x="14843" y="6594"/>
                </a:lnTo>
                <a:lnTo>
                  <a:pt x="14576" y="6935"/>
                </a:lnTo>
                <a:lnTo>
                  <a:pt x="14308" y="7227"/>
                </a:lnTo>
                <a:lnTo>
                  <a:pt x="14040" y="7543"/>
                </a:lnTo>
                <a:lnTo>
                  <a:pt x="13700" y="7860"/>
                </a:lnTo>
                <a:lnTo>
                  <a:pt x="13335" y="8127"/>
                </a:lnTo>
                <a:lnTo>
                  <a:pt x="13286" y="8152"/>
                </a:lnTo>
                <a:lnTo>
                  <a:pt x="13408" y="7641"/>
                </a:lnTo>
                <a:lnTo>
                  <a:pt x="13529" y="7251"/>
                </a:lnTo>
                <a:lnTo>
                  <a:pt x="13602" y="6862"/>
                </a:lnTo>
                <a:lnTo>
                  <a:pt x="13724" y="6059"/>
                </a:lnTo>
                <a:lnTo>
                  <a:pt x="13748" y="5937"/>
                </a:lnTo>
                <a:lnTo>
                  <a:pt x="13992" y="4624"/>
                </a:lnTo>
                <a:lnTo>
                  <a:pt x="14089" y="4088"/>
                </a:lnTo>
                <a:lnTo>
                  <a:pt x="14186" y="3553"/>
                </a:lnTo>
                <a:lnTo>
                  <a:pt x="14259" y="3018"/>
                </a:lnTo>
                <a:lnTo>
                  <a:pt x="14284" y="2507"/>
                </a:lnTo>
                <a:close/>
                <a:moveTo>
                  <a:pt x="2118" y="2482"/>
                </a:moveTo>
                <a:lnTo>
                  <a:pt x="2677" y="2507"/>
                </a:lnTo>
                <a:lnTo>
                  <a:pt x="3261" y="2555"/>
                </a:lnTo>
                <a:lnTo>
                  <a:pt x="3213" y="2750"/>
                </a:lnTo>
                <a:lnTo>
                  <a:pt x="3213" y="2945"/>
                </a:lnTo>
                <a:lnTo>
                  <a:pt x="3237" y="3310"/>
                </a:lnTo>
                <a:lnTo>
                  <a:pt x="3286" y="3699"/>
                </a:lnTo>
                <a:lnTo>
                  <a:pt x="3334" y="4064"/>
                </a:lnTo>
                <a:lnTo>
                  <a:pt x="3456" y="4842"/>
                </a:lnTo>
                <a:lnTo>
                  <a:pt x="3529" y="5305"/>
                </a:lnTo>
                <a:lnTo>
                  <a:pt x="3602" y="5791"/>
                </a:lnTo>
                <a:lnTo>
                  <a:pt x="3699" y="6254"/>
                </a:lnTo>
                <a:lnTo>
                  <a:pt x="3845" y="6716"/>
                </a:lnTo>
                <a:lnTo>
                  <a:pt x="3991" y="7154"/>
                </a:lnTo>
                <a:lnTo>
                  <a:pt x="4162" y="7592"/>
                </a:lnTo>
                <a:lnTo>
                  <a:pt x="4381" y="8030"/>
                </a:lnTo>
                <a:lnTo>
                  <a:pt x="4600" y="8444"/>
                </a:lnTo>
                <a:lnTo>
                  <a:pt x="4381" y="8346"/>
                </a:lnTo>
                <a:lnTo>
                  <a:pt x="4162" y="8225"/>
                </a:lnTo>
                <a:lnTo>
                  <a:pt x="3967" y="8103"/>
                </a:lnTo>
                <a:lnTo>
                  <a:pt x="3772" y="7933"/>
                </a:lnTo>
                <a:lnTo>
                  <a:pt x="3602" y="7762"/>
                </a:lnTo>
                <a:lnTo>
                  <a:pt x="3407" y="7568"/>
                </a:lnTo>
                <a:lnTo>
                  <a:pt x="3091" y="7130"/>
                </a:lnTo>
                <a:lnTo>
                  <a:pt x="2823" y="6692"/>
                </a:lnTo>
                <a:lnTo>
                  <a:pt x="2580" y="6229"/>
                </a:lnTo>
                <a:lnTo>
                  <a:pt x="2385" y="5767"/>
                </a:lnTo>
                <a:lnTo>
                  <a:pt x="2191" y="5305"/>
                </a:lnTo>
                <a:lnTo>
                  <a:pt x="1947" y="4624"/>
                </a:lnTo>
                <a:lnTo>
                  <a:pt x="1728" y="3918"/>
                </a:lnTo>
                <a:lnTo>
                  <a:pt x="1607" y="3480"/>
                </a:lnTo>
                <a:lnTo>
                  <a:pt x="1534" y="3042"/>
                </a:lnTo>
                <a:lnTo>
                  <a:pt x="1534" y="2920"/>
                </a:lnTo>
                <a:lnTo>
                  <a:pt x="1534" y="2799"/>
                </a:lnTo>
                <a:lnTo>
                  <a:pt x="1558" y="2677"/>
                </a:lnTo>
                <a:lnTo>
                  <a:pt x="1534" y="2555"/>
                </a:lnTo>
                <a:lnTo>
                  <a:pt x="1850" y="2507"/>
                </a:lnTo>
                <a:lnTo>
                  <a:pt x="2118" y="2482"/>
                </a:lnTo>
                <a:close/>
                <a:moveTo>
                  <a:pt x="1850" y="1996"/>
                </a:moveTo>
                <a:lnTo>
                  <a:pt x="1558" y="2044"/>
                </a:lnTo>
                <a:lnTo>
                  <a:pt x="1412" y="2069"/>
                </a:lnTo>
                <a:lnTo>
                  <a:pt x="1290" y="2142"/>
                </a:lnTo>
                <a:lnTo>
                  <a:pt x="1193" y="2215"/>
                </a:lnTo>
                <a:lnTo>
                  <a:pt x="1120" y="2336"/>
                </a:lnTo>
                <a:lnTo>
                  <a:pt x="1120" y="2409"/>
                </a:lnTo>
                <a:lnTo>
                  <a:pt x="1169" y="2482"/>
                </a:lnTo>
                <a:lnTo>
                  <a:pt x="1096" y="2604"/>
                </a:lnTo>
                <a:lnTo>
                  <a:pt x="1047" y="2750"/>
                </a:lnTo>
                <a:lnTo>
                  <a:pt x="1023" y="2945"/>
                </a:lnTo>
                <a:lnTo>
                  <a:pt x="1023" y="3139"/>
                </a:lnTo>
                <a:lnTo>
                  <a:pt x="1047" y="3358"/>
                </a:lnTo>
                <a:lnTo>
                  <a:pt x="1071" y="3577"/>
                </a:lnTo>
                <a:lnTo>
                  <a:pt x="1193" y="4064"/>
                </a:lnTo>
                <a:lnTo>
                  <a:pt x="1363" y="4551"/>
                </a:lnTo>
                <a:lnTo>
                  <a:pt x="1509" y="4988"/>
                </a:lnTo>
                <a:lnTo>
                  <a:pt x="1753" y="5597"/>
                </a:lnTo>
                <a:lnTo>
                  <a:pt x="1972" y="6132"/>
                </a:lnTo>
                <a:lnTo>
                  <a:pt x="2215" y="6692"/>
                </a:lnTo>
                <a:lnTo>
                  <a:pt x="2531" y="7227"/>
                </a:lnTo>
                <a:lnTo>
                  <a:pt x="2726" y="7495"/>
                </a:lnTo>
                <a:lnTo>
                  <a:pt x="2896" y="7762"/>
                </a:lnTo>
                <a:lnTo>
                  <a:pt x="3115" y="7981"/>
                </a:lnTo>
                <a:lnTo>
                  <a:pt x="3334" y="8200"/>
                </a:lnTo>
                <a:lnTo>
                  <a:pt x="3553" y="8395"/>
                </a:lnTo>
                <a:lnTo>
                  <a:pt x="3797" y="8565"/>
                </a:lnTo>
                <a:lnTo>
                  <a:pt x="4064" y="8711"/>
                </a:lnTo>
                <a:lnTo>
                  <a:pt x="4332" y="8833"/>
                </a:lnTo>
                <a:lnTo>
                  <a:pt x="4624" y="8882"/>
                </a:lnTo>
                <a:lnTo>
                  <a:pt x="4916" y="8930"/>
                </a:lnTo>
                <a:lnTo>
                  <a:pt x="4964" y="8906"/>
                </a:lnTo>
                <a:lnTo>
                  <a:pt x="5013" y="8906"/>
                </a:lnTo>
                <a:lnTo>
                  <a:pt x="5062" y="8833"/>
                </a:lnTo>
                <a:lnTo>
                  <a:pt x="5110" y="8736"/>
                </a:lnTo>
                <a:lnTo>
                  <a:pt x="5086" y="8663"/>
                </a:lnTo>
                <a:lnTo>
                  <a:pt x="5110" y="8590"/>
                </a:lnTo>
                <a:lnTo>
                  <a:pt x="5135" y="8492"/>
                </a:lnTo>
                <a:lnTo>
                  <a:pt x="5110" y="8322"/>
                </a:lnTo>
                <a:lnTo>
                  <a:pt x="5037" y="8152"/>
                </a:lnTo>
                <a:lnTo>
                  <a:pt x="4940" y="7957"/>
                </a:lnTo>
                <a:lnTo>
                  <a:pt x="4721" y="7568"/>
                </a:lnTo>
                <a:lnTo>
                  <a:pt x="4527" y="7276"/>
                </a:lnTo>
                <a:lnTo>
                  <a:pt x="4405" y="7032"/>
                </a:lnTo>
                <a:lnTo>
                  <a:pt x="4283" y="6740"/>
                </a:lnTo>
                <a:lnTo>
                  <a:pt x="4186" y="6448"/>
                </a:lnTo>
                <a:lnTo>
                  <a:pt x="4113" y="6156"/>
                </a:lnTo>
                <a:lnTo>
                  <a:pt x="4040" y="5864"/>
                </a:lnTo>
                <a:lnTo>
                  <a:pt x="3991" y="5572"/>
                </a:lnTo>
                <a:lnTo>
                  <a:pt x="3918" y="4964"/>
                </a:lnTo>
                <a:lnTo>
                  <a:pt x="3894" y="4672"/>
                </a:lnTo>
                <a:lnTo>
                  <a:pt x="3845" y="4380"/>
                </a:lnTo>
                <a:lnTo>
                  <a:pt x="3724" y="3796"/>
                </a:lnTo>
                <a:lnTo>
                  <a:pt x="3651" y="3480"/>
                </a:lnTo>
                <a:lnTo>
                  <a:pt x="3626" y="3188"/>
                </a:lnTo>
                <a:lnTo>
                  <a:pt x="3602" y="2896"/>
                </a:lnTo>
                <a:lnTo>
                  <a:pt x="3602" y="2580"/>
                </a:lnTo>
                <a:lnTo>
                  <a:pt x="3699" y="2555"/>
                </a:lnTo>
                <a:lnTo>
                  <a:pt x="3748" y="2507"/>
                </a:lnTo>
                <a:lnTo>
                  <a:pt x="3797" y="2409"/>
                </a:lnTo>
                <a:lnTo>
                  <a:pt x="3821" y="2336"/>
                </a:lnTo>
                <a:lnTo>
                  <a:pt x="3821" y="2263"/>
                </a:lnTo>
                <a:lnTo>
                  <a:pt x="3797" y="2190"/>
                </a:lnTo>
                <a:lnTo>
                  <a:pt x="3724" y="2117"/>
                </a:lnTo>
                <a:lnTo>
                  <a:pt x="3651" y="2093"/>
                </a:lnTo>
                <a:lnTo>
                  <a:pt x="2872" y="2020"/>
                </a:lnTo>
                <a:lnTo>
                  <a:pt x="2507" y="1996"/>
                </a:lnTo>
                <a:close/>
                <a:moveTo>
                  <a:pt x="16425" y="1558"/>
                </a:moveTo>
                <a:lnTo>
                  <a:pt x="16522" y="1582"/>
                </a:lnTo>
                <a:lnTo>
                  <a:pt x="16717" y="1679"/>
                </a:lnTo>
                <a:lnTo>
                  <a:pt x="16839" y="1801"/>
                </a:lnTo>
                <a:lnTo>
                  <a:pt x="16960" y="1971"/>
                </a:lnTo>
                <a:lnTo>
                  <a:pt x="17033" y="2166"/>
                </a:lnTo>
                <a:lnTo>
                  <a:pt x="17106" y="2385"/>
                </a:lnTo>
                <a:lnTo>
                  <a:pt x="17131" y="2628"/>
                </a:lnTo>
                <a:lnTo>
                  <a:pt x="17155" y="2872"/>
                </a:lnTo>
                <a:lnTo>
                  <a:pt x="17131" y="3407"/>
                </a:lnTo>
                <a:lnTo>
                  <a:pt x="17058" y="3918"/>
                </a:lnTo>
                <a:lnTo>
                  <a:pt x="16985" y="4356"/>
                </a:lnTo>
                <a:lnTo>
                  <a:pt x="16936" y="4672"/>
                </a:lnTo>
                <a:lnTo>
                  <a:pt x="16814" y="5134"/>
                </a:lnTo>
                <a:lnTo>
                  <a:pt x="16668" y="5572"/>
                </a:lnTo>
                <a:lnTo>
                  <a:pt x="16498" y="6010"/>
                </a:lnTo>
                <a:lnTo>
                  <a:pt x="16279" y="6424"/>
                </a:lnTo>
                <a:lnTo>
                  <a:pt x="16060" y="6838"/>
                </a:lnTo>
                <a:lnTo>
                  <a:pt x="15792" y="7227"/>
                </a:lnTo>
                <a:lnTo>
                  <a:pt x="15525" y="7592"/>
                </a:lnTo>
                <a:lnTo>
                  <a:pt x="15233" y="7957"/>
                </a:lnTo>
                <a:lnTo>
                  <a:pt x="15062" y="8127"/>
                </a:lnTo>
                <a:lnTo>
                  <a:pt x="14892" y="8298"/>
                </a:lnTo>
                <a:lnTo>
                  <a:pt x="14503" y="8614"/>
                </a:lnTo>
                <a:lnTo>
                  <a:pt x="14089" y="8906"/>
                </a:lnTo>
                <a:lnTo>
                  <a:pt x="13675" y="9149"/>
                </a:lnTo>
                <a:lnTo>
                  <a:pt x="13456" y="9247"/>
                </a:lnTo>
                <a:lnTo>
                  <a:pt x="13262" y="9320"/>
                </a:lnTo>
                <a:lnTo>
                  <a:pt x="12824" y="9441"/>
                </a:lnTo>
                <a:lnTo>
                  <a:pt x="12970" y="9076"/>
                </a:lnTo>
                <a:lnTo>
                  <a:pt x="13091" y="8760"/>
                </a:lnTo>
                <a:lnTo>
                  <a:pt x="13237" y="8711"/>
                </a:lnTo>
                <a:lnTo>
                  <a:pt x="13359" y="8663"/>
                </a:lnTo>
                <a:lnTo>
                  <a:pt x="13627" y="8492"/>
                </a:lnTo>
                <a:lnTo>
                  <a:pt x="13870" y="8298"/>
                </a:lnTo>
                <a:lnTo>
                  <a:pt x="14089" y="8127"/>
                </a:lnTo>
                <a:lnTo>
                  <a:pt x="14430" y="7787"/>
                </a:lnTo>
                <a:lnTo>
                  <a:pt x="14746" y="7446"/>
                </a:lnTo>
                <a:lnTo>
                  <a:pt x="15062" y="7057"/>
                </a:lnTo>
                <a:lnTo>
                  <a:pt x="15330" y="6667"/>
                </a:lnTo>
                <a:lnTo>
                  <a:pt x="15500" y="6424"/>
                </a:lnTo>
                <a:lnTo>
                  <a:pt x="15622" y="6156"/>
                </a:lnTo>
                <a:lnTo>
                  <a:pt x="15744" y="5889"/>
                </a:lnTo>
                <a:lnTo>
                  <a:pt x="15841" y="5597"/>
                </a:lnTo>
                <a:lnTo>
                  <a:pt x="16011" y="5013"/>
                </a:lnTo>
                <a:lnTo>
                  <a:pt x="16133" y="4429"/>
                </a:lnTo>
                <a:lnTo>
                  <a:pt x="16255" y="3894"/>
                </a:lnTo>
                <a:lnTo>
                  <a:pt x="16328" y="3334"/>
                </a:lnTo>
                <a:lnTo>
                  <a:pt x="16401" y="2896"/>
                </a:lnTo>
                <a:lnTo>
                  <a:pt x="16425" y="2677"/>
                </a:lnTo>
                <a:lnTo>
                  <a:pt x="16425" y="2580"/>
                </a:lnTo>
                <a:lnTo>
                  <a:pt x="16425" y="2482"/>
                </a:lnTo>
                <a:lnTo>
                  <a:pt x="16449" y="2409"/>
                </a:lnTo>
                <a:lnTo>
                  <a:pt x="16449" y="2336"/>
                </a:lnTo>
                <a:lnTo>
                  <a:pt x="16425" y="2288"/>
                </a:lnTo>
                <a:lnTo>
                  <a:pt x="16376" y="2215"/>
                </a:lnTo>
                <a:lnTo>
                  <a:pt x="16230" y="2166"/>
                </a:lnTo>
                <a:lnTo>
                  <a:pt x="16060" y="2117"/>
                </a:lnTo>
                <a:lnTo>
                  <a:pt x="15890" y="2093"/>
                </a:lnTo>
                <a:lnTo>
                  <a:pt x="15719" y="2069"/>
                </a:lnTo>
                <a:lnTo>
                  <a:pt x="14624" y="2069"/>
                </a:lnTo>
                <a:lnTo>
                  <a:pt x="14430" y="2093"/>
                </a:lnTo>
                <a:lnTo>
                  <a:pt x="14259" y="2142"/>
                </a:lnTo>
                <a:lnTo>
                  <a:pt x="14235" y="1606"/>
                </a:lnTo>
                <a:lnTo>
                  <a:pt x="14478" y="1679"/>
                </a:lnTo>
                <a:lnTo>
                  <a:pt x="14746" y="1704"/>
                </a:lnTo>
                <a:lnTo>
                  <a:pt x="15014" y="1679"/>
                </a:lnTo>
                <a:lnTo>
                  <a:pt x="15281" y="1655"/>
                </a:lnTo>
                <a:lnTo>
                  <a:pt x="15817" y="1582"/>
                </a:lnTo>
                <a:lnTo>
                  <a:pt x="16060" y="1558"/>
                </a:lnTo>
                <a:close/>
                <a:moveTo>
                  <a:pt x="12556" y="463"/>
                </a:moveTo>
                <a:lnTo>
                  <a:pt x="12337" y="536"/>
                </a:lnTo>
                <a:lnTo>
                  <a:pt x="12118" y="633"/>
                </a:lnTo>
                <a:lnTo>
                  <a:pt x="11948" y="755"/>
                </a:lnTo>
                <a:lnTo>
                  <a:pt x="11875" y="828"/>
                </a:lnTo>
                <a:lnTo>
                  <a:pt x="11826" y="925"/>
                </a:lnTo>
                <a:lnTo>
                  <a:pt x="11826" y="949"/>
                </a:lnTo>
                <a:lnTo>
                  <a:pt x="11851" y="974"/>
                </a:lnTo>
                <a:lnTo>
                  <a:pt x="12921" y="682"/>
                </a:lnTo>
                <a:lnTo>
                  <a:pt x="13505" y="560"/>
                </a:lnTo>
                <a:lnTo>
                  <a:pt x="13700" y="536"/>
                </a:lnTo>
                <a:lnTo>
                  <a:pt x="13797" y="536"/>
                </a:lnTo>
                <a:lnTo>
                  <a:pt x="13894" y="511"/>
                </a:lnTo>
                <a:lnTo>
                  <a:pt x="13894" y="511"/>
                </a:lnTo>
                <a:lnTo>
                  <a:pt x="13870" y="682"/>
                </a:lnTo>
                <a:lnTo>
                  <a:pt x="13748" y="730"/>
                </a:lnTo>
                <a:lnTo>
                  <a:pt x="13627" y="779"/>
                </a:lnTo>
                <a:lnTo>
                  <a:pt x="13383" y="876"/>
                </a:lnTo>
                <a:lnTo>
                  <a:pt x="13018" y="1022"/>
                </a:lnTo>
                <a:lnTo>
                  <a:pt x="12654" y="1144"/>
                </a:lnTo>
                <a:lnTo>
                  <a:pt x="12289" y="1266"/>
                </a:lnTo>
                <a:lnTo>
                  <a:pt x="11948" y="1412"/>
                </a:lnTo>
                <a:lnTo>
                  <a:pt x="11924" y="1436"/>
                </a:lnTo>
                <a:lnTo>
                  <a:pt x="11924" y="1460"/>
                </a:lnTo>
                <a:lnTo>
                  <a:pt x="11924" y="1485"/>
                </a:lnTo>
                <a:lnTo>
                  <a:pt x="12337" y="1485"/>
                </a:lnTo>
                <a:lnTo>
                  <a:pt x="12751" y="1412"/>
                </a:lnTo>
                <a:lnTo>
                  <a:pt x="13140" y="1314"/>
                </a:lnTo>
                <a:lnTo>
                  <a:pt x="13505" y="1193"/>
                </a:lnTo>
                <a:lnTo>
                  <a:pt x="13651" y="1120"/>
                </a:lnTo>
                <a:lnTo>
                  <a:pt x="13870" y="1047"/>
                </a:lnTo>
                <a:lnTo>
                  <a:pt x="13870" y="1047"/>
                </a:lnTo>
                <a:lnTo>
                  <a:pt x="13821" y="1290"/>
                </a:lnTo>
                <a:lnTo>
                  <a:pt x="13821" y="1339"/>
                </a:lnTo>
                <a:lnTo>
                  <a:pt x="13529" y="1387"/>
                </a:lnTo>
                <a:lnTo>
                  <a:pt x="13262" y="1460"/>
                </a:lnTo>
                <a:lnTo>
                  <a:pt x="12970" y="1558"/>
                </a:lnTo>
                <a:lnTo>
                  <a:pt x="12702" y="1631"/>
                </a:lnTo>
                <a:lnTo>
                  <a:pt x="12508" y="1679"/>
                </a:lnTo>
                <a:lnTo>
                  <a:pt x="12264" y="1728"/>
                </a:lnTo>
                <a:lnTo>
                  <a:pt x="12143" y="1777"/>
                </a:lnTo>
                <a:lnTo>
                  <a:pt x="12045" y="1825"/>
                </a:lnTo>
                <a:lnTo>
                  <a:pt x="11972" y="1898"/>
                </a:lnTo>
                <a:lnTo>
                  <a:pt x="11924" y="1971"/>
                </a:lnTo>
                <a:lnTo>
                  <a:pt x="11948" y="1996"/>
                </a:lnTo>
                <a:lnTo>
                  <a:pt x="12021" y="2069"/>
                </a:lnTo>
                <a:lnTo>
                  <a:pt x="12118" y="2093"/>
                </a:lnTo>
                <a:lnTo>
                  <a:pt x="12240" y="2093"/>
                </a:lnTo>
                <a:lnTo>
                  <a:pt x="12362" y="2069"/>
                </a:lnTo>
                <a:lnTo>
                  <a:pt x="12605" y="2020"/>
                </a:lnTo>
                <a:lnTo>
                  <a:pt x="12800" y="1971"/>
                </a:lnTo>
                <a:lnTo>
                  <a:pt x="13335" y="1874"/>
                </a:lnTo>
                <a:lnTo>
                  <a:pt x="13602" y="1801"/>
                </a:lnTo>
                <a:lnTo>
                  <a:pt x="13870" y="1704"/>
                </a:lnTo>
                <a:lnTo>
                  <a:pt x="13821" y="2020"/>
                </a:lnTo>
                <a:lnTo>
                  <a:pt x="13773" y="1996"/>
                </a:lnTo>
                <a:lnTo>
                  <a:pt x="13748" y="1971"/>
                </a:lnTo>
                <a:lnTo>
                  <a:pt x="13529" y="1971"/>
                </a:lnTo>
                <a:lnTo>
                  <a:pt x="13310" y="2069"/>
                </a:lnTo>
                <a:lnTo>
                  <a:pt x="12921" y="2263"/>
                </a:lnTo>
                <a:lnTo>
                  <a:pt x="12508" y="2458"/>
                </a:lnTo>
                <a:lnTo>
                  <a:pt x="12313" y="2604"/>
                </a:lnTo>
                <a:lnTo>
                  <a:pt x="12216" y="2677"/>
                </a:lnTo>
                <a:lnTo>
                  <a:pt x="12143" y="2750"/>
                </a:lnTo>
                <a:lnTo>
                  <a:pt x="12143" y="2774"/>
                </a:lnTo>
                <a:lnTo>
                  <a:pt x="12362" y="2774"/>
                </a:lnTo>
                <a:lnTo>
                  <a:pt x="12581" y="2701"/>
                </a:lnTo>
                <a:lnTo>
                  <a:pt x="12970" y="2555"/>
                </a:lnTo>
                <a:lnTo>
                  <a:pt x="13408" y="2409"/>
                </a:lnTo>
                <a:lnTo>
                  <a:pt x="13627" y="2312"/>
                </a:lnTo>
                <a:lnTo>
                  <a:pt x="13797" y="2215"/>
                </a:lnTo>
                <a:lnTo>
                  <a:pt x="13797" y="2458"/>
                </a:lnTo>
                <a:lnTo>
                  <a:pt x="13602" y="2531"/>
                </a:lnTo>
                <a:lnTo>
                  <a:pt x="13432" y="2604"/>
                </a:lnTo>
                <a:lnTo>
                  <a:pt x="13091" y="2774"/>
                </a:lnTo>
                <a:lnTo>
                  <a:pt x="12581" y="3018"/>
                </a:lnTo>
                <a:lnTo>
                  <a:pt x="12313" y="3164"/>
                </a:lnTo>
                <a:lnTo>
                  <a:pt x="12094" y="3358"/>
                </a:lnTo>
                <a:lnTo>
                  <a:pt x="12118" y="3383"/>
                </a:lnTo>
                <a:lnTo>
                  <a:pt x="12240" y="3383"/>
                </a:lnTo>
                <a:lnTo>
                  <a:pt x="12386" y="3358"/>
                </a:lnTo>
                <a:lnTo>
                  <a:pt x="12678" y="3261"/>
                </a:lnTo>
                <a:lnTo>
                  <a:pt x="13213" y="3042"/>
                </a:lnTo>
                <a:lnTo>
                  <a:pt x="13481" y="2945"/>
                </a:lnTo>
                <a:lnTo>
                  <a:pt x="13627" y="2896"/>
                </a:lnTo>
                <a:lnTo>
                  <a:pt x="13773" y="2823"/>
                </a:lnTo>
                <a:lnTo>
                  <a:pt x="13773" y="3164"/>
                </a:lnTo>
                <a:lnTo>
                  <a:pt x="13748" y="3285"/>
                </a:lnTo>
                <a:lnTo>
                  <a:pt x="13602" y="3285"/>
                </a:lnTo>
                <a:lnTo>
                  <a:pt x="13432" y="3358"/>
                </a:lnTo>
                <a:lnTo>
                  <a:pt x="13140" y="3529"/>
                </a:lnTo>
                <a:lnTo>
                  <a:pt x="12727" y="3748"/>
                </a:lnTo>
                <a:lnTo>
                  <a:pt x="12508" y="3894"/>
                </a:lnTo>
                <a:lnTo>
                  <a:pt x="12337" y="4040"/>
                </a:lnTo>
                <a:lnTo>
                  <a:pt x="12313" y="4064"/>
                </a:lnTo>
                <a:lnTo>
                  <a:pt x="12362" y="4064"/>
                </a:lnTo>
                <a:lnTo>
                  <a:pt x="12556" y="4015"/>
                </a:lnTo>
                <a:lnTo>
                  <a:pt x="12775" y="3942"/>
                </a:lnTo>
                <a:lnTo>
                  <a:pt x="13164" y="3748"/>
                </a:lnTo>
                <a:lnTo>
                  <a:pt x="13456" y="3650"/>
                </a:lnTo>
                <a:lnTo>
                  <a:pt x="13602" y="3577"/>
                </a:lnTo>
                <a:lnTo>
                  <a:pt x="13748" y="3480"/>
                </a:lnTo>
                <a:lnTo>
                  <a:pt x="13700" y="3796"/>
                </a:lnTo>
                <a:lnTo>
                  <a:pt x="13627" y="3772"/>
                </a:lnTo>
                <a:lnTo>
                  <a:pt x="13554" y="3796"/>
                </a:lnTo>
                <a:lnTo>
                  <a:pt x="13189" y="3967"/>
                </a:lnTo>
                <a:lnTo>
                  <a:pt x="12824" y="4137"/>
                </a:lnTo>
                <a:lnTo>
                  <a:pt x="12459" y="4332"/>
                </a:lnTo>
                <a:lnTo>
                  <a:pt x="12289" y="4453"/>
                </a:lnTo>
                <a:lnTo>
                  <a:pt x="12143" y="4575"/>
                </a:lnTo>
                <a:lnTo>
                  <a:pt x="12118" y="4624"/>
                </a:lnTo>
                <a:lnTo>
                  <a:pt x="12143" y="4648"/>
                </a:lnTo>
                <a:lnTo>
                  <a:pt x="12337" y="4672"/>
                </a:lnTo>
                <a:lnTo>
                  <a:pt x="12532" y="4648"/>
                </a:lnTo>
                <a:lnTo>
                  <a:pt x="12727" y="4599"/>
                </a:lnTo>
                <a:lnTo>
                  <a:pt x="12921" y="4502"/>
                </a:lnTo>
                <a:lnTo>
                  <a:pt x="13310" y="4307"/>
                </a:lnTo>
                <a:lnTo>
                  <a:pt x="13481" y="4210"/>
                </a:lnTo>
                <a:lnTo>
                  <a:pt x="13651" y="4137"/>
                </a:lnTo>
                <a:lnTo>
                  <a:pt x="13578" y="4502"/>
                </a:lnTo>
                <a:lnTo>
                  <a:pt x="13456" y="4526"/>
                </a:lnTo>
                <a:lnTo>
                  <a:pt x="13310" y="4551"/>
                </a:lnTo>
                <a:lnTo>
                  <a:pt x="13067" y="4672"/>
                </a:lnTo>
                <a:lnTo>
                  <a:pt x="12605" y="4915"/>
                </a:lnTo>
                <a:lnTo>
                  <a:pt x="12337" y="5013"/>
                </a:lnTo>
                <a:lnTo>
                  <a:pt x="12216" y="5086"/>
                </a:lnTo>
                <a:lnTo>
                  <a:pt x="12118" y="5159"/>
                </a:lnTo>
                <a:lnTo>
                  <a:pt x="12094" y="5207"/>
                </a:lnTo>
                <a:lnTo>
                  <a:pt x="12118" y="5256"/>
                </a:lnTo>
                <a:lnTo>
                  <a:pt x="12216" y="5305"/>
                </a:lnTo>
                <a:lnTo>
                  <a:pt x="12313" y="5353"/>
                </a:lnTo>
                <a:lnTo>
                  <a:pt x="12508" y="5353"/>
                </a:lnTo>
                <a:lnTo>
                  <a:pt x="12727" y="5280"/>
                </a:lnTo>
                <a:lnTo>
                  <a:pt x="12921" y="5207"/>
                </a:lnTo>
                <a:lnTo>
                  <a:pt x="13383" y="5013"/>
                </a:lnTo>
                <a:lnTo>
                  <a:pt x="13481" y="4964"/>
                </a:lnTo>
                <a:lnTo>
                  <a:pt x="13432" y="5280"/>
                </a:lnTo>
                <a:lnTo>
                  <a:pt x="13286" y="5305"/>
                </a:lnTo>
                <a:lnTo>
                  <a:pt x="13140" y="5353"/>
                </a:lnTo>
                <a:lnTo>
                  <a:pt x="12872" y="5499"/>
                </a:lnTo>
                <a:lnTo>
                  <a:pt x="12435" y="5645"/>
                </a:lnTo>
                <a:lnTo>
                  <a:pt x="12240" y="5743"/>
                </a:lnTo>
                <a:lnTo>
                  <a:pt x="12021" y="5840"/>
                </a:lnTo>
                <a:lnTo>
                  <a:pt x="12021" y="5864"/>
                </a:lnTo>
                <a:lnTo>
                  <a:pt x="12045" y="5889"/>
                </a:lnTo>
                <a:lnTo>
                  <a:pt x="12216" y="5913"/>
                </a:lnTo>
                <a:lnTo>
                  <a:pt x="12410" y="5889"/>
                </a:lnTo>
                <a:lnTo>
                  <a:pt x="12605" y="5840"/>
                </a:lnTo>
                <a:lnTo>
                  <a:pt x="12775" y="5791"/>
                </a:lnTo>
                <a:lnTo>
                  <a:pt x="13067" y="5694"/>
                </a:lnTo>
                <a:lnTo>
                  <a:pt x="13359" y="5572"/>
                </a:lnTo>
                <a:lnTo>
                  <a:pt x="13335" y="5694"/>
                </a:lnTo>
                <a:lnTo>
                  <a:pt x="13310" y="5913"/>
                </a:lnTo>
                <a:lnTo>
                  <a:pt x="13116" y="5937"/>
                </a:lnTo>
                <a:lnTo>
                  <a:pt x="12945" y="5986"/>
                </a:lnTo>
                <a:lnTo>
                  <a:pt x="12605" y="6108"/>
                </a:lnTo>
                <a:lnTo>
                  <a:pt x="12191" y="6254"/>
                </a:lnTo>
                <a:lnTo>
                  <a:pt x="11997" y="6351"/>
                </a:lnTo>
                <a:lnTo>
                  <a:pt x="11826" y="6473"/>
                </a:lnTo>
                <a:lnTo>
                  <a:pt x="11826" y="6497"/>
                </a:lnTo>
                <a:lnTo>
                  <a:pt x="11826" y="6521"/>
                </a:lnTo>
                <a:lnTo>
                  <a:pt x="12021" y="6497"/>
                </a:lnTo>
                <a:lnTo>
                  <a:pt x="12216" y="6448"/>
                </a:lnTo>
                <a:lnTo>
                  <a:pt x="12581" y="6327"/>
                </a:lnTo>
                <a:lnTo>
                  <a:pt x="12921" y="6229"/>
                </a:lnTo>
                <a:lnTo>
                  <a:pt x="13262" y="6132"/>
                </a:lnTo>
                <a:lnTo>
                  <a:pt x="13262" y="6132"/>
                </a:lnTo>
                <a:lnTo>
                  <a:pt x="13213" y="6327"/>
                </a:lnTo>
                <a:lnTo>
                  <a:pt x="13140" y="6351"/>
                </a:lnTo>
                <a:lnTo>
                  <a:pt x="12800" y="6546"/>
                </a:lnTo>
                <a:lnTo>
                  <a:pt x="12459" y="6740"/>
                </a:lnTo>
                <a:lnTo>
                  <a:pt x="12118" y="6935"/>
                </a:lnTo>
                <a:lnTo>
                  <a:pt x="11948" y="7057"/>
                </a:lnTo>
                <a:lnTo>
                  <a:pt x="11802" y="7178"/>
                </a:lnTo>
                <a:lnTo>
                  <a:pt x="11802" y="7227"/>
                </a:lnTo>
                <a:lnTo>
                  <a:pt x="11802" y="7251"/>
                </a:lnTo>
                <a:lnTo>
                  <a:pt x="11826" y="7251"/>
                </a:lnTo>
                <a:lnTo>
                  <a:pt x="12167" y="7203"/>
                </a:lnTo>
                <a:lnTo>
                  <a:pt x="12508" y="7081"/>
                </a:lnTo>
                <a:lnTo>
                  <a:pt x="12824" y="6935"/>
                </a:lnTo>
                <a:lnTo>
                  <a:pt x="13140" y="6789"/>
                </a:lnTo>
                <a:lnTo>
                  <a:pt x="13140" y="6789"/>
                </a:lnTo>
                <a:lnTo>
                  <a:pt x="13091" y="6984"/>
                </a:lnTo>
                <a:lnTo>
                  <a:pt x="12945" y="7081"/>
                </a:lnTo>
                <a:lnTo>
                  <a:pt x="12848" y="7130"/>
                </a:lnTo>
                <a:lnTo>
                  <a:pt x="12362" y="7495"/>
                </a:lnTo>
                <a:lnTo>
                  <a:pt x="11851" y="7860"/>
                </a:lnTo>
                <a:lnTo>
                  <a:pt x="11875" y="7884"/>
                </a:lnTo>
                <a:lnTo>
                  <a:pt x="11997" y="7908"/>
                </a:lnTo>
                <a:lnTo>
                  <a:pt x="12216" y="7908"/>
                </a:lnTo>
                <a:lnTo>
                  <a:pt x="12337" y="7860"/>
                </a:lnTo>
                <a:lnTo>
                  <a:pt x="12556" y="7762"/>
                </a:lnTo>
                <a:lnTo>
                  <a:pt x="12775" y="7616"/>
                </a:lnTo>
                <a:lnTo>
                  <a:pt x="12994" y="7470"/>
                </a:lnTo>
                <a:lnTo>
                  <a:pt x="12994" y="7470"/>
                </a:lnTo>
                <a:lnTo>
                  <a:pt x="12921" y="7762"/>
                </a:lnTo>
                <a:lnTo>
                  <a:pt x="12872" y="7762"/>
                </a:lnTo>
                <a:lnTo>
                  <a:pt x="12556" y="7957"/>
                </a:lnTo>
                <a:lnTo>
                  <a:pt x="12216" y="8103"/>
                </a:lnTo>
                <a:lnTo>
                  <a:pt x="12070" y="8176"/>
                </a:lnTo>
                <a:lnTo>
                  <a:pt x="11924" y="8273"/>
                </a:lnTo>
                <a:lnTo>
                  <a:pt x="11802" y="8371"/>
                </a:lnTo>
                <a:lnTo>
                  <a:pt x="11680" y="8492"/>
                </a:lnTo>
                <a:lnTo>
                  <a:pt x="11680" y="8541"/>
                </a:lnTo>
                <a:lnTo>
                  <a:pt x="11729" y="8565"/>
                </a:lnTo>
                <a:lnTo>
                  <a:pt x="11972" y="8517"/>
                </a:lnTo>
                <a:lnTo>
                  <a:pt x="12240" y="8468"/>
                </a:lnTo>
                <a:lnTo>
                  <a:pt x="12508" y="8371"/>
                </a:lnTo>
                <a:lnTo>
                  <a:pt x="12775" y="8273"/>
                </a:lnTo>
                <a:lnTo>
                  <a:pt x="12702" y="8419"/>
                </a:lnTo>
                <a:lnTo>
                  <a:pt x="12629" y="8590"/>
                </a:lnTo>
                <a:lnTo>
                  <a:pt x="12483" y="8614"/>
                </a:lnTo>
                <a:lnTo>
                  <a:pt x="12337" y="8687"/>
                </a:lnTo>
                <a:lnTo>
                  <a:pt x="12070" y="8784"/>
                </a:lnTo>
                <a:lnTo>
                  <a:pt x="11899" y="8857"/>
                </a:lnTo>
                <a:lnTo>
                  <a:pt x="11729" y="8955"/>
                </a:lnTo>
                <a:lnTo>
                  <a:pt x="11583" y="9052"/>
                </a:lnTo>
                <a:lnTo>
                  <a:pt x="11461" y="9198"/>
                </a:lnTo>
                <a:lnTo>
                  <a:pt x="11461" y="9222"/>
                </a:lnTo>
                <a:lnTo>
                  <a:pt x="11486" y="9222"/>
                </a:lnTo>
                <a:lnTo>
                  <a:pt x="11851" y="9174"/>
                </a:lnTo>
                <a:lnTo>
                  <a:pt x="12240" y="9101"/>
                </a:lnTo>
                <a:lnTo>
                  <a:pt x="12459" y="9028"/>
                </a:lnTo>
                <a:lnTo>
                  <a:pt x="12386" y="9174"/>
                </a:lnTo>
                <a:lnTo>
                  <a:pt x="12143" y="9271"/>
                </a:lnTo>
                <a:lnTo>
                  <a:pt x="11899" y="9344"/>
                </a:lnTo>
                <a:lnTo>
                  <a:pt x="11534" y="9466"/>
                </a:lnTo>
                <a:lnTo>
                  <a:pt x="11340" y="9563"/>
                </a:lnTo>
                <a:lnTo>
                  <a:pt x="11194" y="9660"/>
                </a:lnTo>
                <a:lnTo>
                  <a:pt x="11169" y="9685"/>
                </a:lnTo>
                <a:lnTo>
                  <a:pt x="11169" y="9733"/>
                </a:lnTo>
                <a:lnTo>
                  <a:pt x="11194" y="9758"/>
                </a:lnTo>
                <a:lnTo>
                  <a:pt x="11218" y="9782"/>
                </a:lnTo>
                <a:lnTo>
                  <a:pt x="11413" y="9831"/>
                </a:lnTo>
                <a:lnTo>
                  <a:pt x="11583" y="9806"/>
                </a:lnTo>
                <a:lnTo>
                  <a:pt x="11778" y="9758"/>
                </a:lnTo>
                <a:lnTo>
                  <a:pt x="11948" y="9709"/>
                </a:lnTo>
                <a:lnTo>
                  <a:pt x="11875" y="9782"/>
                </a:lnTo>
                <a:lnTo>
                  <a:pt x="11875" y="9879"/>
                </a:lnTo>
                <a:lnTo>
                  <a:pt x="11851" y="9879"/>
                </a:lnTo>
                <a:lnTo>
                  <a:pt x="11656" y="9928"/>
                </a:lnTo>
                <a:lnTo>
                  <a:pt x="11437" y="10001"/>
                </a:lnTo>
                <a:lnTo>
                  <a:pt x="11072" y="10147"/>
                </a:lnTo>
                <a:lnTo>
                  <a:pt x="10683" y="10293"/>
                </a:lnTo>
                <a:lnTo>
                  <a:pt x="10683" y="10317"/>
                </a:lnTo>
                <a:lnTo>
                  <a:pt x="10707" y="10342"/>
                </a:lnTo>
                <a:lnTo>
                  <a:pt x="10877" y="10317"/>
                </a:lnTo>
                <a:lnTo>
                  <a:pt x="11048" y="10317"/>
                </a:lnTo>
                <a:lnTo>
                  <a:pt x="11413" y="10220"/>
                </a:lnTo>
                <a:lnTo>
                  <a:pt x="11583" y="10171"/>
                </a:lnTo>
                <a:lnTo>
                  <a:pt x="11583" y="10171"/>
                </a:lnTo>
                <a:lnTo>
                  <a:pt x="11291" y="10463"/>
                </a:lnTo>
                <a:lnTo>
                  <a:pt x="11023" y="10536"/>
                </a:lnTo>
                <a:lnTo>
                  <a:pt x="10658" y="10585"/>
                </a:lnTo>
                <a:lnTo>
                  <a:pt x="10464" y="10634"/>
                </a:lnTo>
                <a:lnTo>
                  <a:pt x="10391" y="10682"/>
                </a:lnTo>
                <a:lnTo>
                  <a:pt x="10318" y="10731"/>
                </a:lnTo>
                <a:lnTo>
                  <a:pt x="10293" y="10755"/>
                </a:lnTo>
                <a:lnTo>
                  <a:pt x="10318" y="10804"/>
                </a:lnTo>
                <a:lnTo>
                  <a:pt x="10439" y="10853"/>
                </a:lnTo>
                <a:lnTo>
                  <a:pt x="10585" y="10877"/>
                </a:lnTo>
                <a:lnTo>
                  <a:pt x="10731" y="10877"/>
                </a:lnTo>
                <a:lnTo>
                  <a:pt x="10877" y="10853"/>
                </a:lnTo>
                <a:lnTo>
                  <a:pt x="10756" y="10926"/>
                </a:lnTo>
                <a:lnTo>
                  <a:pt x="10512" y="10999"/>
                </a:lnTo>
                <a:lnTo>
                  <a:pt x="10172" y="11047"/>
                </a:lnTo>
                <a:lnTo>
                  <a:pt x="10001" y="11096"/>
                </a:lnTo>
                <a:lnTo>
                  <a:pt x="9831" y="11169"/>
                </a:lnTo>
                <a:lnTo>
                  <a:pt x="9807" y="11218"/>
                </a:lnTo>
                <a:lnTo>
                  <a:pt x="9831" y="11242"/>
                </a:lnTo>
                <a:lnTo>
                  <a:pt x="9953" y="11315"/>
                </a:lnTo>
                <a:lnTo>
                  <a:pt x="10074" y="11339"/>
                </a:lnTo>
                <a:lnTo>
                  <a:pt x="9782" y="11461"/>
                </a:lnTo>
                <a:lnTo>
                  <a:pt x="9490" y="11534"/>
                </a:lnTo>
                <a:lnTo>
                  <a:pt x="9198" y="11607"/>
                </a:lnTo>
                <a:lnTo>
                  <a:pt x="8906" y="11656"/>
                </a:lnTo>
                <a:lnTo>
                  <a:pt x="8639" y="11680"/>
                </a:lnTo>
                <a:lnTo>
                  <a:pt x="8347" y="11680"/>
                </a:lnTo>
                <a:lnTo>
                  <a:pt x="8079" y="11656"/>
                </a:lnTo>
                <a:lnTo>
                  <a:pt x="7836" y="11607"/>
                </a:lnTo>
                <a:lnTo>
                  <a:pt x="7568" y="11534"/>
                </a:lnTo>
                <a:lnTo>
                  <a:pt x="7325" y="11437"/>
                </a:lnTo>
                <a:lnTo>
                  <a:pt x="7081" y="11315"/>
                </a:lnTo>
                <a:lnTo>
                  <a:pt x="6838" y="11193"/>
                </a:lnTo>
                <a:lnTo>
                  <a:pt x="6595" y="11047"/>
                </a:lnTo>
                <a:lnTo>
                  <a:pt x="6376" y="10901"/>
                </a:lnTo>
                <a:lnTo>
                  <a:pt x="6157" y="10731"/>
                </a:lnTo>
                <a:lnTo>
                  <a:pt x="5962" y="10536"/>
                </a:lnTo>
                <a:lnTo>
                  <a:pt x="5840" y="10390"/>
                </a:lnTo>
                <a:lnTo>
                  <a:pt x="5719" y="10220"/>
                </a:lnTo>
                <a:lnTo>
                  <a:pt x="5524" y="9904"/>
                </a:lnTo>
                <a:lnTo>
                  <a:pt x="5548" y="9782"/>
                </a:lnTo>
                <a:lnTo>
                  <a:pt x="5500" y="9660"/>
                </a:lnTo>
                <a:lnTo>
                  <a:pt x="5475" y="9612"/>
                </a:lnTo>
                <a:lnTo>
                  <a:pt x="5427" y="9563"/>
                </a:lnTo>
                <a:lnTo>
                  <a:pt x="5378" y="9539"/>
                </a:lnTo>
                <a:lnTo>
                  <a:pt x="5305" y="9539"/>
                </a:lnTo>
                <a:lnTo>
                  <a:pt x="4867" y="9441"/>
                </a:lnTo>
                <a:lnTo>
                  <a:pt x="4429" y="9320"/>
                </a:lnTo>
                <a:lnTo>
                  <a:pt x="4040" y="9174"/>
                </a:lnTo>
                <a:lnTo>
                  <a:pt x="3651" y="8955"/>
                </a:lnTo>
                <a:lnTo>
                  <a:pt x="3310" y="8711"/>
                </a:lnTo>
                <a:lnTo>
                  <a:pt x="2994" y="8444"/>
                </a:lnTo>
                <a:lnTo>
                  <a:pt x="2677" y="8152"/>
                </a:lnTo>
                <a:lnTo>
                  <a:pt x="2410" y="7811"/>
                </a:lnTo>
                <a:lnTo>
                  <a:pt x="2142" y="7470"/>
                </a:lnTo>
                <a:lnTo>
                  <a:pt x="1923" y="7081"/>
                </a:lnTo>
                <a:lnTo>
                  <a:pt x="1704" y="6716"/>
                </a:lnTo>
                <a:lnTo>
                  <a:pt x="1509" y="6302"/>
                </a:lnTo>
                <a:lnTo>
                  <a:pt x="1339" y="5913"/>
                </a:lnTo>
                <a:lnTo>
                  <a:pt x="1169" y="5499"/>
                </a:lnTo>
                <a:lnTo>
                  <a:pt x="1047" y="5086"/>
                </a:lnTo>
                <a:lnTo>
                  <a:pt x="925" y="4672"/>
                </a:lnTo>
                <a:lnTo>
                  <a:pt x="731" y="4040"/>
                </a:lnTo>
                <a:lnTo>
                  <a:pt x="560" y="3358"/>
                </a:lnTo>
                <a:lnTo>
                  <a:pt x="487" y="3018"/>
                </a:lnTo>
                <a:lnTo>
                  <a:pt x="463" y="2701"/>
                </a:lnTo>
                <a:lnTo>
                  <a:pt x="463" y="2361"/>
                </a:lnTo>
                <a:lnTo>
                  <a:pt x="512" y="2020"/>
                </a:lnTo>
                <a:lnTo>
                  <a:pt x="560" y="1923"/>
                </a:lnTo>
                <a:lnTo>
                  <a:pt x="609" y="1850"/>
                </a:lnTo>
                <a:lnTo>
                  <a:pt x="731" y="1679"/>
                </a:lnTo>
                <a:lnTo>
                  <a:pt x="877" y="1582"/>
                </a:lnTo>
                <a:lnTo>
                  <a:pt x="1071" y="1485"/>
                </a:lnTo>
                <a:lnTo>
                  <a:pt x="1266" y="1436"/>
                </a:lnTo>
                <a:lnTo>
                  <a:pt x="1485" y="1387"/>
                </a:lnTo>
                <a:lnTo>
                  <a:pt x="1874" y="1339"/>
                </a:lnTo>
                <a:lnTo>
                  <a:pt x="2215" y="1314"/>
                </a:lnTo>
                <a:lnTo>
                  <a:pt x="2580" y="1339"/>
                </a:lnTo>
                <a:lnTo>
                  <a:pt x="3115" y="1339"/>
                </a:lnTo>
                <a:lnTo>
                  <a:pt x="3286" y="1314"/>
                </a:lnTo>
                <a:lnTo>
                  <a:pt x="3383" y="1339"/>
                </a:lnTo>
                <a:lnTo>
                  <a:pt x="3456" y="1339"/>
                </a:lnTo>
                <a:lnTo>
                  <a:pt x="3553" y="1290"/>
                </a:lnTo>
                <a:lnTo>
                  <a:pt x="3578" y="1241"/>
                </a:lnTo>
                <a:lnTo>
                  <a:pt x="3578" y="1193"/>
                </a:lnTo>
                <a:lnTo>
                  <a:pt x="3602" y="1047"/>
                </a:lnTo>
                <a:lnTo>
                  <a:pt x="3602" y="876"/>
                </a:lnTo>
                <a:lnTo>
                  <a:pt x="3578" y="584"/>
                </a:lnTo>
                <a:lnTo>
                  <a:pt x="3894" y="536"/>
                </a:lnTo>
                <a:lnTo>
                  <a:pt x="4210" y="511"/>
                </a:lnTo>
                <a:lnTo>
                  <a:pt x="4867" y="511"/>
                </a:lnTo>
                <a:lnTo>
                  <a:pt x="5500" y="536"/>
                </a:lnTo>
                <a:lnTo>
                  <a:pt x="6132" y="536"/>
                </a:lnTo>
                <a:lnTo>
                  <a:pt x="7422" y="511"/>
                </a:lnTo>
                <a:lnTo>
                  <a:pt x="11315" y="511"/>
                </a:lnTo>
                <a:lnTo>
                  <a:pt x="11948" y="487"/>
                </a:lnTo>
                <a:lnTo>
                  <a:pt x="12556" y="463"/>
                </a:lnTo>
                <a:close/>
                <a:moveTo>
                  <a:pt x="9636" y="12069"/>
                </a:moveTo>
                <a:lnTo>
                  <a:pt x="9612" y="12118"/>
                </a:lnTo>
                <a:lnTo>
                  <a:pt x="9466" y="12167"/>
                </a:lnTo>
                <a:lnTo>
                  <a:pt x="9320" y="12240"/>
                </a:lnTo>
                <a:lnTo>
                  <a:pt x="9052" y="12386"/>
                </a:lnTo>
                <a:lnTo>
                  <a:pt x="8906" y="12483"/>
                </a:lnTo>
                <a:lnTo>
                  <a:pt x="8809" y="12580"/>
                </a:lnTo>
                <a:lnTo>
                  <a:pt x="8785" y="12629"/>
                </a:lnTo>
                <a:lnTo>
                  <a:pt x="8809" y="12702"/>
                </a:lnTo>
                <a:lnTo>
                  <a:pt x="8858" y="12751"/>
                </a:lnTo>
                <a:lnTo>
                  <a:pt x="9052" y="12751"/>
                </a:lnTo>
                <a:lnTo>
                  <a:pt x="9198" y="12702"/>
                </a:lnTo>
                <a:lnTo>
                  <a:pt x="9466" y="12580"/>
                </a:lnTo>
                <a:lnTo>
                  <a:pt x="9563" y="12556"/>
                </a:lnTo>
                <a:lnTo>
                  <a:pt x="9563" y="12678"/>
                </a:lnTo>
                <a:lnTo>
                  <a:pt x="9198" y="12872"/>
                </a:lnTo>
                <a:lnTo>
                  <a:pt x="8955" y="13018"/>
                </a:lnTo>
                <a:lnTo>
                  <a:pt x="8833" y="13115"/>
                </a:lnTo>
                <a:lnTo>
                  <a:pt x="8760" y="13237"/>
                </a:lnTo>
                <a:lnTo>
                  <a:pt x="8736" y="13261"/>
                </a:lnTo>
                <a:lnTo>
                  <a:pt x="8760" y="13310"/>
                </a:lnTo>
                <a:lnTo>
                  <a:pt x="8785" y="13334"/>
                </a:lnTo>
                <a:lnTo>
                  <a:pt x="8955" y="13334"/>
                </a:lnTo>
                <a:lnTo>
                  <a:pt x="9077" y="13286"/>
                </a:lnTo>
                <a:lnTo>
                  <a:pt x="9320" y="13188"/>
                </a:lnTo>
                <a:lnTo>
                  <a:pt x="9588" y="13042"/>
                </a:lnTo>
                <a:lnTo>
                  <a:pt x="9588" y="13213"/>
                </a:lnTo>
                <a:lnTo>
                  <a:pt x="9223" y="13383"/>
                </a:lnTo>
                <a:lnTo>
                  <a:pt x="9077" y="13480"/>
                </a:lnTo>
                <a:lnTo>
                  <a:pt x="8931" y="13578"/>
                </a:lnTo>
                <a:lnTo>
                  <a:pt x="8906" y="13626"/>
                </a:lnTo>
                <a:lnTo>
                  <a:pt x="8882" y="13675"/>
                </a:lnTo>
                <a:lnTo>
                  <a:pt x="8882" y="13797"/>
                </a:lnTo>
                <a:lnTo>
                  <a:pt x="8882" y="13821"/>
                </a:lnTo>
                <a:lnTo>
                  <a:pt x="8906" y="13845"/>
                </a:lnTo>
                <a:lnTo>
                  <a:pt x="9004" y="13845"/>
                </a:lnTo>
                <a:lnTo>
                  <a:pt x="9077" y="13821"/>
                </a:lnTo>
                <a:lnTo>
                  <a:pt x="9247" y="13748"/>
                </a:lnTo>
                <a:lnTo>
                  <a:pt x="9393" y="13675"/>
                </a:lnTo>
                <a:lnTo>
                  <a:pt x="9612" y="13578"/>
                </a:lnTo>
                <a:lnTo>
                  <a:pt x="9588" y="13602"/>
                </a:lnTo>
                <a:lnTo>
                  <a:pt x="9417" y="13699"/>
                </a:lnTo>
                <a:lnTo>
                  <a:pt x="9223" y="13845"/>
                </a:lnTo>
                <a:lnTo>
                  <a:pt x="9077" y="13991"/>
                </a:lnTo>
                <a:lnTo>
                  <a:pt x="8931" y="14162"/>
                </a:lnTo>
                <a:lnTo>
                  <a:pt x="8931" y="14186"/>
                </a:lnTo>
                <a:lnTo>
                  <a:pt x="8931" y="14210"/>
                </a:lnTo>
                <a:lnTo>
                  <a:pt x="8955" y="14235"/>
                </a:lnTo>
                <a:lnTo>
                  <a:pt x="8979" y="14235"/>
                </a:lnTo>
                <a:lnTo>
                  <a:pt x="9271" y="14137"/>
                </a:lnTo>
                <a:lnTo>
                  <a:pt x="9563" y="14016"/>
                </a:lnTo>
                <a:lnTo>
                  <a:pt x="9563" y="14259"/>
                </a:lnTo>
                <a:lnTo>
                  <a:pt x="9320" y="14405"/>
                </a:lnTo>
                <a:lnTo>
                  <a:pt x="9198" y="14454"/>
                </a:lnTo>
                <a:lnTo>
                  <a:pt x="9052" y="14551"/>
                </a:lnTo>
                <a:lnTo>
                  <a:pt x="8955" y="14648"/>
                </a:lnTo>
                <a:lnTo>
                  <a:pt x="8906" y="14697"/>
                </a:lnTo>
                <a:lnTo>
                  <a:pt x="8882" y="14770"/>
                </a:lnTo>
                <a:lnTo>
                  <a:pt x="8882" y="14819"/>
                </a:lnTo>
                <a:lnTo>
                  <a:pt x="8931" y="14843"/>
                </a:lnTo>
                <a:lnTo>
                  <a:pt x="9004" y="14867"/>
                </a:lnTo>
                <a:lnTo>
                  <a:pt x="9077" y="14843"/>
                </a:lnTo>
                <a:lnTo>
                  <a:pt x="9223" y="14819"/>
                </a:lnTo>
                <a:lnTo>
                  <a:pt x="9490" y="14673"/>
                </a:lnTo>
                <a:lnTo>
                  <a:pt x="9539" y="14648"/>
                </a:lnTo>
                <a:lnTo>
                  <a:pt x="9563" y="14940"/>
                </a:lnTo>
                <a:lnTo>
                  <a:pt x="9442" y="14965"/>
                </a:lnTo>
                <a:lnTo>
                  <a:pt x="9320" y="15038"/>
                </a:lnTo>
                <a:lnTo>
                  <a:pt x="9174" y="15159"/>
                </a:lnTo>
                <a:lnTo>
                  <a:pt x="9101" y="15232"/>
                </a:lnTo>
                <a:lnTo>
                  <a:pt x="9052" y="15281"/>
                </a:lnTo>
                <a:lnTo>
                  <a:pt x="9028" y="15305"/>
                </a:lnTo>
                <a:lnTo>
                  <a:pt x="9028" y="15354"/>
                </a:lnTo>
                <a:lnTo>
                  <a:pt x="9174" y="15354"/>
                </a:lnTo>
                <a:lnTo>
                  <a:pt x="9271" y="15330"/>
                </a:lnTo>
                <a:lnTo>
                  <a:pt x="9442" y="15257"/>
                </a:lnTo>
                <a:lnTo>
                  <a:pt x="9539" y="15208"/>
                </a:lnTo>
                <a:lnTo>
                  <a:pt x="9612" y="15159"/>
                </a:lnTo>
                <a:lnTo>
                  <a:pt x="9661" y="15208"/>
                </a:lnTo>
                <a:lnTo>
                  <a:pt x="9539" y="15281"/>
                </a:lnTo>
                <a:lnTo>
                  <a:pt x="9393" y="15378"/>
                </a:lnTo>
                <a:lnTo>
                  <a:pt x="9296" y="15500"/>
                </a:lnTo>
                <a:lnTo>
                  <a:pt x="9223" y="15622"/>
                </a:lnTo>
                <a:lnTo>
                  <a:pt x="9223" y="15646"/>
                </a:lnTo>
                <a:lnTo>
                  <a:pt x="9223" y="15695"/>
                </a:lnTo>
                <a:lnTo>
                  <a:pt x="9271" y="15743"/>
                </a:lnTo>
                <a:lnTo>
                  <a:pt x="9344" y="15768"/>
                </a:lnTo>
                <a:lnTo>
                  <a:pt x="9417" y="15768"/>
                </a:lnTo>
                <a:lnTo>
                  <a:pt x="9636" y="15670"/>
                </a:lnTo>
                <a:lnTo>
                  <a:pt x="9855" y="15573"/>
                </a:lnTo>
                <a:lnTo>
                  <a:pt x="10123" y="15500"/>
                </a:lnTo>
                <a:lnTo>
                  <a:pt x="10196" y="15524"/>
                </a:lnTo>
                <a:lnTo>
                  <a:pt x="10074" y="15573"/>
                </a:lnTo>
                <a:lnTo>
                  <a:pt x="9953" y="15670"/>
                </a:lnTo>
                <a:lnTo>
                  <a:pt x="9855" y="15768"/>
                </a:lnTo>
                <a:lnTo>
                  <a:pt x="9807" y="15865"/>
                </a:lnTo>
                <a:lnTo>
                  <a:pt x="9807" y="15938"/>
                </a:lnTo>
                <a:lnTo>
                  <a:pt x="9831" y="15987"/>
                </a:lnTo>
                <a:lnTo>
                  <a:pt x="9880" y="16035"/>
                </a:lnTo>
                <a:lnTo>
                  <a:pt x="9928" y="16035"/>
                </a:lnTo>
                <a:lnTo>
                  <a:pt x="10099" y="16011"/>
                </a:lnTo>
                <a:lnTo>
                  <a:pt x="10245" y="15962"/>
                </a:lnTo>
                <a:lnTo>
                  <a:pt x="10537" y="15841"/>
                </a:lnTo>
                <a:lnTo>
                  <a:pt x="10829" y="15768"/>
                </a:lnTo>
                <a:lnTo>
                  <a:pt x="10950" y="15743"/>
                </a:lnTo>
                <a:lnTo>
                  <a:pt x="11096" y="15670"/>
                </a:lnTo>
                <a:lnTo>
                  <a:pt x="11267" y="15719"/>
                </a:lnTo>
                <a:lnTo>
                  <a:pt x="11169" y="15743"/>
                </a:lnTo>
                <a:lnTo>
                  <a:pt x="11072" y="15768"/>
                </a:lnTo>
                <a:lnTo>
                  <a:pt x="10877" y="15865"/>
                </a:lnTo>
                <a:lnTo>
                  <a:pt x="10610" y="15987"/>
                </a:lnTo>
                <a:lnTo>
                  <a:pt x="10488" y="16060"/>
                </a:lnTo>
                <a:lnTo>
                  <a:pt x="10366" y="16157"/>
                </a:lnTo>
                <a:lnTo>
                  <a:pt x="10342" y="16230"/>
                </a:lnTo>
                <a:lnTo>
                  <a:pt x="10366" y="16303"/>
                </a:lnTo>
                <a:lnTo>
                  <a:pt x="10415" y="16352"/>
                </a:lnTo>
                <a:lnTo>
                  <a:pt x="10634" y="16352"/>
                </a:lnTo>
                <a:lnTo>
                  <a:pt x="10780" y="16303"/>
                </a:lnTo>
                <a:lnTo>
                  <a:pt x="11048" y="16181"/>
                </a:lnTo>
                <a:lnTo>
                  <a:pt x="11315" y="16084"/>
                </a:lnTo>
                <a:lnTo>
                  <a:pt x="11437" y="16011"/>
                </a:lnTo>
                <a:lnTo>
                  <a:pt x="11486" y="15962"/>
                </a:lnTo>
                <a:lnTo>
                  <a:pt x="11510" y="15889"/>
                </a:lnTo>
                <a:lnTo>
                  <a:pt x="11510" y="15841"/>
                </a:lnTo>
                <a:lnTo>
                  <a:pt x="11510" y="15816"/>
                </a:lnTo>
                <a:lnTo>
                  <a:pt x="11826" y="15962"/>
                </a:lnTo>
                <a:lnTo>
                  <a:pt x="11583" y="16035"/>
                </a:lnTo>
                <a:lnTo>
                  <a:pt x="11340" y="16108"/>
                </a:lnTo>
                <a:lnTo>
                  <a:pt x="11121" y="16230"/>
                </a:lnTo>
                <a:lnTo>
                  <a:pt x="11048" y="16303"/>
                </a:lnTo>
                <a:lnTo>
                  <a:pt x="10975" y="16376"/>
                </a:lnTo>
                <a:lnTo>
                  <a:pt x="10950" y="16449"/>
                </a:lnTo>
                <a:lnTo>
                  <a:pt x="10950" y="16522"/>
                </a:lnTo>
                <a:lnTo>
                  <a:pt x="10999" y="16571"/>
                </a:lnTo>
                <a:lnTo>
                  <a:pt x="11072" y="16571"/>
                </a:lnTo>
                <a:lnTo>
                  <a:pt x="11291" y="16473"/>
                </a:lnTo>
                <a:lnTo>
                  <a:pt x="11510" y="16376"/>
                </a:lnTo>
                <a:lnTo>
                  <a:pt x="11802" y="16279"/>
                </a:lnTo>
                <a:lnTo>
                  <a:pt x="12094" y="16206"/>
                </a:lnTo>
                <a:lnTo>
                  <a:pt x="12143" y="16181"/>
                </a:lnTo>
                <a:lnTo>
                  <a:pt x="12313" y="16303"/>
                </a:lnTo>
                <a:lnTo>
                  <a:pt x="12021" y="16352"/>
                </a:lnTo>
                <a:lnTo>
                  <a:pt x="11851" y="16376"/>
                </a:lnTo>
                <a:lnTo>
                  <a:pt x="11705" y="16425"/>
                </a:lnTo>
                <a:lnTo>
                  <a:pt x="11559" y="16498"/>
                </a:lnTo>
                <a:lnTo>
                  <a:pt x="11413" y="16571"/>
                </a:lnTo>
                <a:lnTo>
                  <a:pt x="11364" y="16619"/>
                </a:lnTo>
                <a:lnTo>
                  <a:pt x="11340" y="16668"/>
                </a:lnTo>
                <a:lnTo>
                  <a:pt x="11340" y="16717"/>
                </a:lnTo>
                <a:lnTo>
                  <a:pt x="11340" y="16765"/>
                </a:lnTo>
                <a:lnTo>
                  <a:pt x="11364" y="16814"/>
                </a:lnTo>
                <a:lnTo>
                  <a:pt x="11413" y="16863"/>
                </a:lnTo>
                <a:lnTo>
                  <a:pt x="11534" y="16863"/>
                </a:lnTo>
                <a:lnTo>
                  <a:pt x="11778" y="16790"/>
                </a:lnTo>
                <a:lnTo>
                  <a:pt x="12045" y="16717"/>
                </a:lnTo>
                <a:lnTo>
                  <a:pt x="12337" y="16692"/>
                </a:lnTo>
                <a:lnTo>
                  <a:pt x="12629" y="16644"/>
                </a:lnTo>
                <a:lnTo>
                  <a:pt x="12702" y="16741"/>
                </a:lnTo>
                <a:lnTo>
                  <a:pt x="12532" y="16814"/>
                </a:lnTo>
                <a:lnTo>
                  <a:pt x="12362" y="16887"/>
                </a:lnTo>
                <a:lnTo>
                  <a:pt x="11997" y="16984"/>
                </a:lnTo>
                <a:lnTo>
                  <a:pt x="11242" y="17106"/>
                </a:lnTo>
                <a:lnTo>
                  <a:pt x="10658" y="17203"/>
                </a:lnTo>
                <a:lnTo>
                  <a:pt x="10074" y="17252"/>
                </a:lnTo>
                <a:lnTo>
                  <a:pt x="9466" y="17276"/>
                </a:lnTo>
                <a:lnTo>
                  <a:pt x="7860" y="17276"/>
                </a:lnTo>
                <a:lnTo>
                  <a:pt x="7373" y="17228"/>
                </a:lnTo>
                <a:lnTo>
                  <a:pt x="6862" y="17179"/>
                </a:lnTo>
                <a:lnTo>
                  <a:pt x="5865" y="17057"/>
                </a:lnTo>
                <a:lnTo>
                  <a:pt x="4892" y="16863"/>
                </a:lnTo>
                <a:lnTo>
                  <a:pt x="4989" y="16668"/>
                </a:lnTo>
                <a:lnTo>
                  <a:pt x="5110" y="16522"/>
                </a:lnTo>
                <a:lnTo>
                  <a:pt x="5256" y="16376"/>
                </a:lnTo>
                <a:lnTo>
                  <a:pt x="5427" y="16254"/>
                </a:lnTo>
                <a:lnTo>
                  <a:pt x="5597" y="16157"/>
                </a:lnTo>
                <a:lnTo>
                  <a:pt x="5792" y="16060"/>
                </a:lnTo>
                <a:lnTo>
                  <a:pt x="6181" y="15914"/>
                </a:lnTo>
                <a:lnTo>
                  <a:pt x="6546" y="15768"/>
                </a:lnTo>
                <a:lnTo>
                  <a:pt x="6911" y="15622"/>
                </a:lnTo>
                <a:lnTo>
                  <a:pt x="7276" y="15476"/>
                </a:lnTo>
                <a:lnTo>
                  <a:pt x="7641" y="15354"/>
                </a:lnTo>
                <a:lnTo>
                  <a:pt x="7714" y="15330"/>
                </a:lnTo>
                <a:lnTo>
                  <a:pt x="7763" y="15281"/>
                </a:lnTo>
                <a:lnTo>
                  <a:pt x="7787" y="15257"/>
                </a:lnTo>
                <a:lnTo>
                  <a:pt x="7860" y="15159"/>
                </a:lnTo>
                <a:lnTo>
                  <a:pt x="7909" y="15086"/>
                </a:lnTo>
                <a:lnTo>
                  <a:pt x="7957" y="14892"/>
                </a:lnTo>
                <a:lnTo>
                  <a:pt x="7982" y="14697"/>
                </a:lnTo>
                <a:lnTo>
                  <a:pt x="8006" y="14478"/>
                </a:lnTo>
                <a:lnTo>
                  <a:pt x="8055" y="13894"/>
                </a:lnTo>
                <a:lnTo>
                  <a:pt x="8055" y="13286"/>
                </a:lnTo>
                <a:lnTo>
                  <a:pt x="8055" y="12726"/>
                </a:lnTo>
                <a:lnTo>
                  <a:pt x="8030" y="12434"/>
                </a:lnTo>
                <a:lnTo>
                  <a:pt x="7982" y="12167"/>
                </a:lnTo>
                <a:lnTo>
                  <a:pt x="8371" y="12191"/>
                </a:lnTo>
                <a:lnTo>
                  <a:pt x="8760" y="12191"/>
                </a:lnTo>
                <a:lnTo>
                  <a:pt x="9198" y="12167"/>
                </a:lnTo>
                <a:lnTo>
                  <a:pt x="9636" y="12069"/>
                </a:lnTo>
                <a:close/>
                <a:moveTo>
                  <a:pt x="12945" y="0"/>
                </a:moveTo>
                <a:lnTo>
                  <a:pt x="11705" y="49"/>
                </a:lnTo>
                <a:lnTo>
                  <a:pt x="7519" y="49"/>
                </a:lnTo>
                <a:lnTo>
                  <a:pt x="6132" y="73"/>
                </a:lnTo>
                <a:lnTo>
                  <a:pt x="5427" y="49"/>
                </a:lnTo>
                <a:lnTo>
                  <a:pt x="4697" y="49"/>
                </a:lnTo>
                <a:lnTo>
                  <a:pt x="3967" y="73"/>
                </a:lnTo>
                <a:lnTo>
                  <a:pt x="3626" y="98"/>
                </a:lnTo>
                <a:lnTo>
                  <a:pt x="3261" y="146"/>
                </a:lnTo>
                <a:lnTo>
                  <a:pt x="3213" y="171"/>
                </a:lnTo>
                <a:lnTo>
                  <a:pt x="3140" y="244"/>
                </a:lnTo>
                <a:lnTo>
                  <a:pt x="3115" y="292"/>
                </a:lnTo>
                <a:lnTo>
                  <a:pt x="3091" y="365"/>
                </a:lnTo>
                <a:lnTo>
                  <a:pt x="3164" y="1071"/>
                </a:lnTo>
                <a:lnTo>
                  <a:pt x="2994" y="998"/>
                </a:lnTo>
                <a:lnTo>
                  <a:pt x="2823" y="974"/>
                </a:lnTo>
                <a:lnTo>
                  <a:pt x="2434" y="949"/>
                </a:lnTo>
                <a:lnTo>
                  <a:pt x="2045" y="949"/>
                </a:lnTo>
                <a:lnTo>
                  <a:pt x="1728" y="974"/>
                </a:lnTo>
                <a:lnTo>
                  <a:pt x="1339" y="1022"/>
                </a:lnTo>
                <a:lnTo>
                  <a:pt x="1144" y="1047"/>
                </a:lnTo>
                <a:lnTo>
                  <a:pt x="974" y="1095"/>
                </a:lnTo>
                <a:lnTo>
                  <a:pt x="779" y="1168"/>
                </a:lnTo>
                <a:lnTo>
                  <a:pt x="609" y="1266"/>
                </a:lnTo>
                <a:lnTo>
                  <a:pt x="463" y="1387"/>
                </a:lnTo>
                <a:lnTo>
                  <a:pt x="317" y="1509"/>
                </a:lnTo>
                <a:lnTo>
                  <a:pt x="220" y="1679"/>
                </a:lnTo>
                <a:lnTo>
                  <a:pt x="122" y="1825"/>
                </a:lnTo>
                <a:lnTo>
                  <a:pt x="74" y="2020"/>
                </a:lnTo>
                <a:lnTo>
                  <a:pt x="25" y="2190"/>
                </a:lnTo>
                <a:lnTo>
                  <a:pt x="25" y="2385"/>
                </a:lnTo>
                <a:lnTo>
                  <a:pt x="1" y="2604"/>
                </a:lnTo>
                <a:lnTo>
                  <a:pt x="49" y="2993"/>
                </a:lnTo>
                <a:lnTo>
                  <a:pt x="98" y="3431"/>
                </a:lnTo>
                <a:lnTo>
                  <a:pt x="195" y="3821"/>
                </a:lnTo>
                <a:lnTo>
                  <a:pt x="414" y="4551"/>
                </a:lnTo>
                <a:lnTo>
                  <a:pt x="536" y="4988"/>
                </a:lnTo>
                <a:lnTo>
                  <a:pt x="682" y="5451"/>
                </a:lnTo>
                <a:lnTo>
                  <a:pt x="852" y="5913"/>
                </a:lnTo>
                <a:lnTo>
                  <a:pt x="1047" y="6351"/>
                </a:lnTo>
                <a:lnTo>
                  <a:pt x="1242" y="6789"/>
                </a:lnTo>
                <a:lnTo>
                  <a:pt x="1461" y="7203"/>
                </a:lnTo>
                <a:lnTo>
                  <a:pt x="1704" y="7616"/>
                </a:lnTo>
                <a:lnTo>
                  <a:pt x="1972" y="8006"/>
                </a:lnTo>
                <a:lnTo>
                  <a:pt x="2264" y="8371"/>
                </a:lnTo>
                <a:lnTo>
                  <a:pt x="2580" y="8687"/>
                </a:lnTo>
                <a:lnTo>
                  <a:pt x="2896" y="9003"/>
                </a:lnTo>
                <a:lnTo>
                  <a:pt x="3286" y="9271"/>
                </a:lnTo>
                <a:lnTo>
                  <a:pt x="3675" y="9514"/>
                </a:lnTo>
                <a:lnTo>
                  <a:pt x="4089" y="9709"/>
                </a:lnTo>
                <a:lnTo>
                  <a:pt x="4551" y="9879"/>
                </a:lnTo>
                <a:lnTo>
                  <a:pt x="5037" y="9977"/>
                </a:lnTo>
                <a:lnTo>
                  <a:pt x="5037" y="10098"/>
                </a:lnTo>
                <a:lnTo>
                  <a:pt x="5062" y="10196"/>
                </a:lnTo>
                <a:lnTo>
                  <a:pt x="5183" y="10415"/>
                </a:lnTo>
                <a:lnTo>
                  <a:pt x="5329" y="10634"/>
                </a:lnTo>
                <a:lnTo>
                  <a:pt x="5500" y="10828"/>
                </a:lnTo>
                <a:lnTo>
                  <a:pt x="5694" y="11023"/>
                </a:lnTo>
                <a:lnTo>
                  <a:pt x="5889" y="11169"/>
                </a:lnTo>
                <a:lnTo>
                  <a:pt x="6254" y="11437"/>
                </a:lnTo>
                <a:lnTo>
                  <a:pt x="6546" y="11631"/>
                </a:lnTo>
                <a:lnTo>
                  <a:pt x="6862" y="11802"/>
                </a:lnTo>
                <a:lnTo>
                  <a:pt x="7179" y="11948"/>
                </a:lnTo>
                <a:lnTo>
                  <a:pt x="7519" y="12045"/>
                </a:lnTo>
                <a:lnTo>
                  <a:pt x="7471" y="12313"/>
                </a:lnTo>
                <a:lnTo>
                  <a:pt x="7471" y="12580"/>
                </a:lnTo>
                <a:lnTo>
                  <a:pt x="7471" y="12872"/>
                </a:lnTo>
                <a:lnTo>
                  <a:pt x="7519" y="13115"/>
                </a:lnTo>
                <a:lnTo>
                  <a:pt x="7519" y="13407"/>
                </a:lnTo>
                <a:lnTo>
                  <a:pt x="7519" y="13724"/>
                </a:lnTo>
                <a:lnTo>
                  <a:pt x="7471" y="14308"/>
                </a:lnTo>
                <a:lnTo>
                  <a:pt x="7422" y="14624"/>
                </a:lnTo>
                <a:lnTo>
                  <a:pt x="7422" y="14770"/>
                </a:lnTo>
                <a:lnTo>
                  <a:pt x="7422" y="14916"/>
                </a:lnTo>
                <a:lnTo>
                  <a:pt x="7203" y="14965"/>
                </a:lnTo>
                <a:lnTo>
                  <a:pt x="6984" y="15013"/>
                </a:lnTo>
                <a:lnTo>
                  <a:pt x="6741" y="15086"/>
                </a:lnTo>
                <a:lnTo>
                  <a:pt x="6522" y="15184"/>
                </a:lnTo>
                <a:lnTo>
                  <a:pt x="6084" y="15378"/>
                </a:lnTo>
                <a:lnTo>
                  <a:pt x="5670" y="15549"/>
                </a:lnTo>
                <a:lnTo>
                  <a:pt x="5451" y="15646"/>
                </a:lnTo>
                <a:lnTo>
                  <a:pt x="5232" y="15743"/>
                </a:lnTo>
                <a:lnTo>
                  <a:pt x="5037" y="15889"/>
                </a:lnTo>
                <a:lnTo>
                  <a:pt x="4867" y="16011"/>
                </a:lnTo>
                <a:lnTo>
                  <a:pt x="4697" y="16181"/>
                </a:lnTo>
                <a:lnTo>
                  <a:pt x="4551" y="16376"/>
                </a:lnTo>
                <a:lnTo>
                  <a:pt x="4429" y="16571"/>
                </a:lnTo>
                <a:lnTo>
                  <a:pt x="4332" y="16814"/>
                </a:lnTo>
                <a:lnTo>
                  <a:pt x="4308" y="16887"/>
                </a:lnTo>
                <a:lnTo>
                  <a:pt x="4308" y="16936"/>
                </a:lnTo>
                <a:lnTo>
                  <a:pt x="4332" y="16984"/>
                </a:lnTo>
                <a:lnTo>
                  <a:pt x="4356" y="17033"/>
                </a:lnTo>
                <a:lnTo>
                  <a:pt x="4454" y="17106"/>
                </a:lnTo>
                <a:lnTo>
                  <a:pt x="4575" y="17130"/>
                </a:lnTo>
                <a:lnTo>
                  <a:pt x="4746" y="17252"/>
                </a:lnTo>
                <a:lnTo>
                  <a:pt x="4940" y="17374"/>
                </a:lnTo>
                <a:lnTo>
                  <a:pt x="5159" y="17447"/>
                </a:lnTo>
                <a:lnTo>
                  <a:pt x="5402" y="17495"/>
                </a:lnTo>
                <a:lnTo>
                  <a:pt x="5865" y="17568"/>
                </a:lnTo>
                <a:lnTo>
                  <a:pt x="6303" y="17617"/>
                </a:lnTo>
                <a:lnTo>
                  <a:pt x="6984" y="17714"/>
                </a:lnTo>
                <a:lnTo>
                  <a:pt x="7665" y="17763"/>
                </a:lnTo>
                <a:lnTo>
                  <a:pt x="8371" y="17787"/>
                </a:lnTo>
                <a:lnTo>
                  <a:pt x="9052" y="17812"/>
                </a:lnTo>
                <a:lnTo>
                  <a:pt x="9685" y="17787"/>
                </a:lnTo>
                <a:lnTo>
                  <a:pt x="10318" y="17739"/>
                </a:lnTo>
                <a:lnTo>
                  <a:pt x="10950" y="17690"/>
                </a:lnTo>
                <a:lnTo>
                  <a:pt x="11559" y="17593"/>
                </a:lnTo>
                <a:lnTo>
                  <a:pt x="11948" y="17520"/>
                </a:lnTo>
                <a:lnTo>
                  <a:pt x="12410" y="17447"/>
                </a:lnTo>
                <a:lnTo>
                  <a:pt x="12654" y="17398"/>
                </a:lnTo>
                <a:lnTo>
                  <a:pt x="12848" y="17301"/>
                </a:lnTo>
                <a:lnTo>
                  <a:pt x="13018" y="17203"/>
                </a:lnTo>
                <a:lnTo>
                  <a:pt x="13091" y="17130"/>
                </a:lnTo>
                <a:lnTo>
                  <a:pt x="13164" y="17057"/>
                </a:lnTo>
                <a:lnTo>
                  <a:pt x="13237" y="16984"/>
                </a:lnTo>
                <a:lnTo>
                  <a:pt x="13286" y="16911"/>
                </a:lnTo>
                <a:lnTo>
                  <a:pt x="13310" y="16814"/>
                </a:lnTo>
                <a:lnTo>
                  <a:pt x="13286" y="16692"/>
                </a:lnTo>
                <a:lnTo>
                  <a:pt x="13140" y="16400"/>
                </a:lnTo>
                <a:lnTo>
                  <a:pt x="12921" y="16157"/>
                </a:lnTo>
                <a:lnTo>
                  <a:pt x="12702" y="15914"/>
                </a:lnTo>
                <a:lnTo>
                  <a:pt x="12435" y="15719"/>
                </a:lnTo>
                <a:lnTo>
                  <a:pt x="12167" y="15549"/>
                </a:lnTo>
                <a:lnTo>
                  <a:pt x="11851" y="15403"/>
                </a:lnTo>
                <a:lnTo>
                  <a:pt x="11559" y="15281"/>
                </a:lnTo>
                <a:lnTo>
                  <a:pt x="11242" y="15184"/>
                </a:lnTo>
                <a:lnTo>
                  <a:pt x="10780" y="15062"/>
                </a:lnTo>
                <a:lnTo>
                  <a:pt x="10439" y="15013"/>
                </a:lnTo>
                <a:lnTo>
                  <a:pt x="10123" y="14965"/>
                </a:lnTo>
                <a:lnTo>
                  <a:pt x="10147" y="14746"/>
                </a:lnTo>
                <a:lnTo>
                  <a:pt x="10123" y="14502"/>
                </a:lnTo>
                <a:lnTo>
                  <a:pt x="10123" y="14259"/>
                </a:lnTo>
                <a:lnTo>
                  <a:pt x="10099" y="14089"/>
                </a:lnTo>
                <a:lnTo>
                  <a:pt x="10123" y="13529"/>
                </a:lnTo>
                <a:lnTo>
                  <a:pt x="10099" y="12945"/>
                </a:lnTo>
                <a:lnTo>
                  <a:pt x="10099" y="12434"/>
                </a:lnTo>
                <a:lnTo>
                  <a:pt x="10074" y="12191"/>
                </a:lnTo>
                <a:lnTo>
                  <a:pt x="10050" y="12069"/>
                </a:lnTo>
                <a:lnTo>
                  <a:pt x="10001" y="11948"/>
                </a:lnTo>
                <a:lnTo>
                  <a:pt x="10391" y="11777"/>
                </a:lnTo>
                <a:lnTo>
                  <a:pt x="10756" y="11583"/>
                </a:lnTo>
                <a:lnTo>
                  <a:pt x="11096" y="11364"/>
                </a:lnTo>
                <a:lnTo>
                  <a:pt x="11413" y="11096"/>
                </a:lnTo>
                <a:lnTo>
                  <a:pt x="11851" y="10707"/>
                </a:lnTo>
                <a:lnTo>
                  <a:pt x="12118" y="10463"/>
                </a:lnTo>
                <a:lnTo>
                  <a:pt x="12240" y="10317"/>
                </a:lnTo>
                <a:lnTo>
                  <a:pt x="12337" y="10196"/>
                </a:lnTo>
                <a:lnTo>
                  <a:pt x="12508" y="10001"/>
                </a:lnTo>
                <a:lnTo>
                  <a:pt x="12897" y="9879"/>
                </a:lnTo>
                <a:lnTo>
                  <a:pt x="13286" y="9782"/>
                </a:lnTo>
                <a:lnTo>
                  <a:pt x="13675" y="9660"/>
                </a:lnTo>
                <a:lnTo>
                  <a:pt x="13870" y="9587"/>
                </a:lnTo>
                <a:lnTo>
                  <a:pt x="14040" y="9490"/>
                </a:lnTo>
                <a:lnTo>
                  <a:pt x="14478" y="9222"/>
                </a:lnTo>
                <a:lnTo>
                  <a:pt x="14916" y="8906"/>
                </a:lnTo>
                <a:lnTo>
                  <a:pt x="15306" y="8565"/>
                </a:lnTo>
                <a:lnTo>
                  <a:pt x="15646" y="8176"/>
                </a:lnTo>
                <a:lnTo>
                  <a:pt x="15963" y="7787"/>
                </a:lnTo>
                <a:lnTo>
                  <a:pt x="16255" y="7397"/>
                </a:lnTo>
                <a:lnTo>
                  <a:pt x="16522" y="6959"/>
                </a:lnTo>
                <a:lnTo>
                  <a:pt x="16766" y="6521"/>
                </a:lnTo>
                <a:lnTo>
                  <a:pt x="16960" y="6083"/>
                </a:lnTo>
                <a:lnTo>
                  <a:pt x="17155" y="5621"/>
                </a:lnTo>
                <a:lnTo>
                  <a:pt x="17301" y="5134"/>
                </a:lnTo>
                <a:lnTo>
                  <a:pt x="17398" y="4648"/>
                </a:lnTo>
                <a:lnTo>
                  <a:pt x="17544" y="3869"/>
                </a:lnTo>
                <a:lnTo>
                  <a:pt x="17593" y="3431"/>
                </a:lnTo>
                <a:lnTo>
                  <a:pt x="17617" y="2993"/>
                </a:lnTo>
                <a:lnTo>
                  <a:pt x="17593" y="2555"/>
                </a:lnTo>
                <a:lnTo>
                  <a:pt x="17569" y="2361"/>
                </a:lnTo>
                <a:lnTo>
                  <a:pt x="17520" y="2142"/>
                </a:lnTo>
                <a:lnTo>
                  <a:pt x="17447" y="1947"/>
                </a:lnTo>
                <a:lnTo>
                  <a:pt x="17374" y="1777"/>
                </a:lnTo>
                <a:lnTo>
                  <a:pt x="17277" y="1606"/>
                </a:lnTo>
                <a:lnTo>
                  <a:pt x="17131" y="1460"/>
                </a:lnTo>
                <a:lnTo>
                  <a:pt x="17009" y="1339"/>
                </a:lnTo>
                <a:lnTo>
                  <a:pt x="16863" y="1241"/>
                </a:lnTo>
                <a:lnTo>
                  <a:pt x="16693" y="1168"/>
                </a:lnTo>
                <a:lnTo>
                  <a:pt x="16547" y="1120"/>
                </a:lnTo>
                <a:lnTo>
                  <a:pt x="16376" y="1095"/>
                </a:lnTo>
                <a:lnTo>
                  <a:pt x="16206" y="1095"/>
                </a:lnTo>
                <a:lnTo>
                  <a:pt x="15841" y="1120"/>
                </a:lnTo>
                <a:lnTo>
                  <a:pt x="15476" y="1168"/>
                </a:lnTo>
                <a:lnTo>
                  <a:pt x="15087" y="1241"/>
                </a:lnTo>
                <a:lnTo>
                  <a:pt x="14868" y="1266"/>
                </a:lnTo>
                <a:lnTo>
                  <a:pt x="14478" y="1266"/>
                </a:lnTo>
                <a:lnTo>
                  <a:pt x="14308" y="1217"/>
                </a:lnTo>
                <a:lnTo>
                  <a:pt x="14332" y="755"/>
                </a:lnTo>
                <a:lnTo>
                  <a:pt x="14357" y="292"/>
                </a:lnTo>
                <a:lnTo>
                  <a:pt x="14357" y="219"/>
                </a:lnTo>
                <a:lnTo>
                  <a:pt x="14332" y="146"/>
                </a:lnTo>
                <a:lnTo>
                  <a:pt x="14259" y="98"/>
                </a:lnTo>
                <a:lnTo>
                  <a:pt x="14186" y="73"/>
                </a:lnTo>
                <a:lnTo>
                  <a:pt x="13894" y="25"/>
                </a:lnTo>
                <a:lnTo>
                  <a:pt x="1357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9" name="Google Shape;809;p41"/>
          <p:cNvSpPr/>
          <p:nvPr/>
        </p:nvSpPr>
        <p:spPr>
          <a:xfrm>
            <a:off x="5132895" y="1886241"/>
            <a:ext cx="323387" cy="336257"/>
          </a:xfrm>
          <a:custGeom>
            <a:rect b="b" l="l" r="r" t="t"/>
            <a:pathLst>
              <a:path extrusionOk="0" h="18420" w="17715">
                <a:moveTo>
                  <a:pt x="14673" y="803"/>
                </a:moveTo>
                <a:lnTo>
                  <a:pt x="14746" y="1022"/>
                </a:lnTo>
                <a:lnTo>
                  <a:pt x="14794" y="1217"/>
                </a:lnTo>
                <a:lnTo>
                  <a:pt x="14843" y="1655"/>
                </a:lnTo>
                <a:lnTo>
                  <a:pt x="14892" y="2141"/>
                </a:lnTo>
                <a:lnTo>
                  <a:pt x="14916" y="2385"/>
                </a:lnTo>
                <a:lnTo>
                  <a:pt x="14940" y="2482"/>
                </a:lnTo>
                <a:lnTo>
                  <a:pt x="15013" y="2604"/>
                </a:lnTo>
                <a:lnTo>
                  <a:pt x="14770" y="2847"/>
                </a:lnTo>
                <a:lnTo>
                  <a:pt x="14697" y="2920"/>
                </a:lnTo>
                <a:lnTo>
                  <a:pt x="14648" y="2628"/>
                </a:lnTo>
                <a:lnTo>
                  <a:pt x="14600" y="2360"/>
                </a:lnTo>
                <a:lnTo>
                  <a:pt x="14527" y="2044"/>
                </a:lnTo>
                <a:lnTo>
                  <a:pt x="14405" y="1776"/>
                </a:lnTo>
                <a:lnTo>
                  <a:pt x="14308" y="1484"/>
                </a:lnTo>
                <a:lnTo>
                  <a:pt x="14210" y="1192"/>
                </a:lnTo>
                <a:lnTo>
                  <a:pt x="14673" y="803"/>
                </a:lnTo>
                <a:close/>
                <a:moveTo>
                  <a:pt x="15695" y="2847"/>
                </a:moveTo>
                <a:lnTo>
                  <a:pt x="16400" y="2871"/>
                </a:lnTo>
                <a:lnTo>
                  <a:pt x="17106" y="2969"/>
                </a:lnTo>
                <a:lnTo>
                  <a:pt x="16984" y="3115"/>
                </a:lnTo>
                <a:lnTo>
                  <a:pt x="16960" y="3090"/>
                </a:lnTo>
                <a:lnTo>
                  <a:pt x="16887" y="3042"/>
                </a:lnTo>
                <a:lnTo>
                  <a:pt x="16790" y="2993"/>
                </a:lnTo>
                <a:lnTo>
                  <a:pt x="16595" y="2969"/>
                </a:lnTo>
                <a:lnTo>
                  <a:pt x="16400" y="2944"/>
                </a:lnTo>
                <a:lnTo>
                  <a:pt x="15914" y="2944"/>
                </a:lnTo>
                <a:lnTo>
                  <a:pt x="15622" y="2920"/>
                </a:lnTo>
                <a:lnTo>
                  <a:pt x="15695" y="2847"/>
                </a:lnTo>
                <a:close/>
                <a:moveTo>
                  <a:pt x="14040" y="1314"/>
                </a:moveTo>
                <a:lnTo>
                  <a:pt x="14040" y="1484"/>
                </a:lnTo>
                <a:lnTo>
                  <a:pt x="14064" y="1655"/>
                </a:lnTo>
                <a:lnTo>
                  <a:pt x="14137" y="2020"/>
                </a:lnTo>
                <a:lnTo>
                  <a:pt x="14283" y="2871"/>
                </a:lnTo>
                <a:lnTo>
                  <a:pt x="14308" y="3066"/>
                </a:lnTo>
                <a:lnTo>
                  <a:pt x="14332" y="3236"/>
                </a:lnTo>
                <a:lnTo>
                  <a:pt x="14162" y="3382"/>
                </a:lnTo>
                <a:lnTo>
                  <a:pt x="14137" y="3139"/>
                </a:lnTo>
                <a:lnTo>
                  <a:pt x="14040" y="2871"/>
                </a:lnTo>
                <a:lnTo>
                  <a:pt x="13870" y="2433"/>
                </a:lnTo>
                <a:lnTo>
                  <a:pt x="13748" y="2068"/>
                </a:lnTo>
                <a:lnTo>
                  <a:pt x="13675" y="1703"/>
                </a:lnTo>
                <a:lnTo>
                  <a:pt x="13651" y="1630"/>
                </a:lnTo>
                <a:lnTo>
                  <a:pt x="13699" y="1582"/>
                </a:lnTo>
                <a:lnTo>
                  <a:pt x="14040" y="1314"/>
                </a:lnTo>
                <a:close/>
                <a:moveTo>
                  <a:pt x="13359" y="1898"/>
                </a:moveTo>
                <a:lnTo>
                  <a:pt x="13432" y="2239"/>
                </a:lnTo>
                <a:lnTo>
                  <a:pt x="13553" y="2677"/>
                </a:lnTo>
                <a:lnTo>
                  <a:pt x="13699" y="3090"/>
                </a:lnTo>
                <a:lnTo>
                  <a:pt x="13772" y="3358"/>
                </a:lnTo>
                <a:lnTo>
                  <a:pt x="13821" y="3480"/>
                </a:lnTo>
                <a:lnTo>
                  <a:pt x="13894" y="3601"/>
                </a:lnTo>
                <a:lnTo>
                  <a:pt x="13724" y="3723"/>
                </a:lnTo>
                <a:lnTo>
                  <a:pt x="13699" y="3577"/>
                </a:lnTo>
                <a:lnTo>
                  <a:pt x="13675" y="3407"/>
                </a:lnTo>
                <a:lnTo>
                  <a:pt x="13578" y="3090"/>
                </a:lnTo>
                <a:lnTo>
                  <a:pt x="13529" y="2798"/>
                </a:lnTo>
                <a:lnTo>
                  <a:pt x="13456" y="2531"/>
                </a:lnTo>
                <a:lnTo>
                  <a:pt x="13383" y="2239"/>
                </a:lnTo>
                <a:lnTo>
                  <a:pt x="13237" y="1995"/>
                </a:lnTo>
                <a:lnTo>
                  <a:pt x="13359" y="1898"/>
                </a:lnTo>
                <a:close/>
                <a:moveTo>
                  <a:pt x="15378" y="3188"/>
                </a:moveTo>
                <a:lnTo>
                  <a:pt x="15500" y="3236"/>
                </a:lnTo>
                <a:lnTo>
                  <a:pt x="15646" y="3261"/>
                </a:lnTo>
                <a:lnTo>
                  <a:pt x="15914" y="3285"/>
                </a:lnTo>
                <a:lnTo>
                  <a:pt x="16790" y="3358"/>
                </a:lnTo>
                <a:lnTo>
                  <a:pt x="16473" y="3723"/>
                </a:lnTo>
                <a:lnTo>
                  <a:pt x="16449" y="3650"/>
                </a:lnTo>
                <a:lnTo>
                  <a:pt x="16425" y="3601"/>
                </a:lnTo>
                <a:lnTo>
                  <a:pt x="16376" y="3553"/>
                </a:lnTo>
                <a:lnTo>
                  <a:pt x="16303" y="3528"/>
                </a:lnTo>
                <a:lnTo>
                  <a:pt x="16084" y="3455"/>
                </a:lnTo>
                <a:lnTo>
                  <a:pt x="15816" y="3431"/>
                </a:lnTo>
                <a:lnTo>
                  <a:pt x="15573" y="3431"/>
                </a:lnTo>
                <a:lnTo>
                  <a:pt x="15330" y="3455"/>
                </a:lnTo>
                <a:lnTo>
                  <a:pt x="15086" y="3455"/>
                </a:lnTo>
                <a:lnTo>
                  <a:pt x="15135" y="3431"/>
                </a:lnTo>
                <a:lnTo>
                  <a:pt x="15378" y="3188"/>
                </a:lnTo>
                <a:close/>
                <a:moveTo>
                  <a:pt x="13067" y="2166"/>
                </a:moveTo>
                <a:lnTo>
                  <a:pt x="13115" y="2628"/>
                </a:lnTo>
                <a:lnTo>
                  <a:pt x="13164" y="3042"/>
                </a:lnTo>
                <a:lnTo>
                  <a:pt x="13188" y="3285"/>
                </a:lnTo>
                <a:lnTo>
                  <a:pt x="13213" y="3553"/>
                </a:lnTo>
                <a:lnTo>
                  <a:pt x="13261" y="3699"/>
                </a:lnTo>
                <a:lnTo>
                  <a:pt x="13286" y="3820"/>
                </a:lnTo>
                <a:lnTo>
                  <a:pt x="13359" y="3942"/>
                </a:lnTo>
                <a:lnTo>
                  <a:pt x="13432" y="4015"/>
                </a:lnTo>
                <a:lnTo>
                  <a:pt x="13213" y="4234"/>
                </a:lnTo>
                <a:lnTo>
                  <a:pt x="13140" y="3845"/>
                </a:lnTo>
                <a:lnTo>
                  <a:pt x="13042" y="3480"/>
                </a:lnTo>
                <a:lnTo>
                  <a:pt x="12994" y="3236"/>
                </a:lnTo>
                <a:lnTo>
                  <a:pt x="12921" y="2969"/>
                </a:lnTo>
                <a:lnTo>
                  <a:pt x="12823" y="2701"/>
                </a:lnTo>
                <a:lnTo>
                  <a:pt x="12702" y="2482"/>
                </a:lnTo>
                <a:lnTo>
                  <a:pt x="12872" y="2336"/>
                </a:lnTo>
                <a:lnTo>
                  <a:pt x="13067" y="2166"/>
                </a:lnTo>
                <a:close/>
                <a:moveTo>
                  <a:pt x="14648" y="3796"/>
                </a:moveTo>
                <a:lnTo>
                  <a:pt x="14819" y="3869"/>
                </a:lnTo>
                <a:lnTo>
                  <a:pt x="15013" y="3893"/>
                </a:lnTo>
                <a:lnTo>
                  <a:pt x="15232" y="3918"/>
                </a:lnTo>
                <a:lnTo>
                  <a:pt x="16035" y="3918"/>
                </a:lnTo>
                <a:lnTo>
                  <a:pt x="16181" y="3966"/>
                </a:lnTo>
                <a:lnTo>
                  <a:pt x="16230" y="3966"/>
                </a:lnTo>
                <a:lnTo>
                  <a:pt x="16011" y="4185"/>
                </a:lnTo>
                <a:lnTo>
                  <a:pt x="15938" y="4258"/>
                </a:lnTo>
                <a:lnTo>
                  <a:pt x="15816" y="4210"/>
                </a:lnTo>
                <a:lnTo>
                  <a:pt x="15695" y="4161"/>
                </a:lnTo>
                <a:lnTo>
                  <a:pt x="15403" y="4137"/>
                </a:lnTo>
                <a:lnTo>
                  <a:pt x="14916" y="4137"/>
                </a:lnTo>
                <a:lnTo>
                  <a:pt x="14600" y="4112"/>
                </a:lnTo>
                <a:lnTo>
                  <a:pt x="14259" y="4112"/>
                </a:lnTo>
                <a:lnTo>
                  <a:pt x="14648" y="3796"/>
                </a:lnTo>
                <a:close/>
                <a:moveTo>
                  <a:pt x="13943" y="4404"/>
                </a:moveTo>
                <a:lnTo>
                  <a:pt x="14283" y="4453"/>
                </a:lnTo>
                <a:lnTo>
                  <a:pt x="14648" y="4502"/>
                </a:lnTo>
                <a:lnTo>
                  <a:pt x="15354" y="4550"/>
                </a:lnTo>
                <a:lnTo>
                  <a:pt x="15524" y="4575"/>
                </a:lnTo>
                <a:lnTo>
                  <a:pt x="15330" y="4745"/>
                </a:lnTo>
                <a:lnTo>
                  <a:pt x="15184" y="4915"/>
                </a:lnTo>
                <a:lnTo>
                  <a:pt x="14697" y="4818"/>
                </a:lnTo>
                <a:lnTo>
                  <a:pt x="14186" y="4745"/>
                </a:lnTo>
                <a:lnTo>
                  <a:pt x="13699" y="4672"/>
                </a:lnTo>
                <a:lnTo>
                  <a:pt x="13797" y="4550"/>
                </a:lnTo>
                <a:lnTo>
                  <a:pt x="13943" y="4404"/>
                </a:lnTo>
                <a:close/>
                <a:moveTo>
                  <a:pt x="14721" y="0"/>
                </a:moveTo>
                <a:lnTo>
                  <a:pt x="14673" y="24"/>
                </a:lnTo>
                <a:lnTo>
                  <a:pt x="14600" y="49"/>
                </a:lnTo>
                <a:lnTo>
                  <a:pt x="14551" y="97"/>
                </a:lnTo>
                <a:lnTo>
                  <a:pt x="14235" y="389"/>
                </a:lnTo>
                <a:lnTo>
                  <a:pt x="13894" y="681"/>
                </a:lnTo>
                <a:lnTo>
                  <a:pt x="13213" y="1217"/>
                </a:lnTo>
                <a:lnTo>
                  <a:pt x="12921" y="1460"/>
                </a:lnTo>
                <a:lnTo>
                  <a:pt x="12775" y="1606"/>
                </a:lnTo>
                <a:lnTo>
                  <a:pt x="12629" y="1752"/>
                </a:lnTo>
                <a:lnTo>
                  <a:pt x="12507" y="1922"/>
                </a:lnTo>
                <a:lnTo>
                  <a:pt x="12385" y="2093"/>
                </a:lnTo>
                <a:lnTo>
                  <a:pt x="12337" y="2263"/>
                </a:lnTo>
                <a:lnTo>
                  <a:pt x="12312" y="2458"/>
                </a:lnTo>
                <a:lnTo>
                  <a:pt x="12337" y="2506"/>
                </a:lnTo>
                <a:lnTo>
                  <a:pt x="12312" y="2531"/>
                </a:lnTo>
                <a:lnTo>
                  <a:pt x="12337" y="2774"/>
                </a:lnTo>
                <a:lnTo>
                  <a:pt x="12385" y="3017"/>
                </a:lnTo>
                <a:lnTo>
                  <a:pt x="12507" y="3504"/>
                </a:lnTo>
                <a:lnTo>
                  <a:pt x="12531" y="3796"/>
                </a:lnTo>
                <a:lnTo>
                  <a:pt x="12580" y="4137"/>
                </a:lnTo>
                <a:lnTo>
                  <a:pt x="12629" y="4453"/>
                </a:lnTo>
                <a:lnTo>
                  <a:pt x="12677" y="4599"/>
                </a:lnTo>
                <a:lnTo>
                  <a:pt x="12750" y="4745"/>
                </a:lnTo>
                <a:lnTo>
                  <a:pt x="12288" y="5256"/>
                </a:lnTo>
                <a:lnTo>
                  <a:pt x="11972" y="5621"/>
                </a:lnTo>
                <a:lnTo>
                  <a:pt x="11631" y="5961"/>
                </a:lnTo>
                <a:lnTo>
                  <a:pt x="10925" y="6643"/>
                </a:lnTo>
                <a:lnTo>
                  <a:pt x="10220" y="7300"/>
                </a:lnTo>
                <a:lnTo>
                  <a:pt x="9490" y="7981"/>
                </a:lnTo>
                <a:lnTo>
                  <a:pt x="9125" y="8370"/>
                </a:lnTo>
                <a:lnTo>
                  <a:pt x="8760" y="8760"/>
                </a:lnTo>
                <a:lnTo>
                  <a:pt x="8371" y="9149"/>
                </a:lnTo>
                <a:lnTo>
                  <a:pt x="8006" y="9538"/>
                </a:lnTo>
                <a:lnTo>
                  <a:pt x="7884" y="9490"/>
                </a:lnTo>
                <a:lnTo>
                  <a:pt x="7665" y="9490"/>
                </a:lnTo>
                <a:lnTo>
                  <a:pt x="7568" y="9514"/>
                </a:lnTo>
                <a:lnTo>
                  <a:pt x="7422" y="9538"/>
                </a:lnTo>
                <a:lnTo>
                  <a:pt x="7276" y="9587"/>
                </a:lnTo>
                <a:lnTo>
                  <a:pt x="7154" y="9684"/>
                </a:lnTo>
                <a:lnTo>
                  <a:pt x="7057" y="9830"/>
                </a:lnTo>
                <a:lnTo>
                  <a:pt x="6984" y="9976"/>
                </a:lnTo>
                <a:lnTo>
                  <a:pt x="6935" y="10147"/>
                </a:lnTo>
                <a:lnTo>
                  <a:pt x="6959" y="10317"/>
                </a:lnTo>
                <a:lnTo>
                  <a:pt x="7008" y="10487"/>
                </a:lnTo>
                <a:lnTo>
                  <a:pt x="7105" y="10633"/>
                </a:lnTo>
                <a:lnTo>
                  <a:pt x="7251" y="10755"/>
                </a:lnTo>
                <a:lnTo>
                  <a:pt x="7397" y="10828"/>
                </a:lnTo>
                <a:lnTo>
                  <a:pt x="7568" y="10877"/>
                </a:lnTo>
                <a:lnTo>
                  <a:pt x="7738" y="10901"/>
                </a:lnTo>
                <a:lnTo>
                  <a:pt x="7884" y="10877"/>
                </a:lnTo>
                <a:lnTo>
                  <a:pt x="8006" y="10804"/>
                </a:lnTo>
                <a:lnTo>
                  <a:pt x="8127" y="10731"/>
                </a:lnTo>
                <a:lnTo>
                  <a:pt x="8225" y="10633"/>
                </a:lnTo>
                <a:lnTo>
                  <a:pt x="8298" y="10512"/>
                </a:lnTo>
                <a:lnTo>
                  <a:pt x="8346" y="10390"/>
                </a:lnTo>
                <a:lnTo>
                  <a:pt x="8371" y="10244"/>
                </a:lnTo>
                <a:lnTo>
                  <a:pt x="8371" y="10098"/>
                </a:lnTo>
                <a:lnTo>
                  <a:pt x="8371" y="10049"/>
                </a:lnTo>
                <a:lnTo>
                  <a:pt x="8711" y="9733"/>
                </a:lnTo>
                <a:lnTo>
                  <a:pt x="9003" y="9392"/>
                </a:lnTo>
                <a:lnTo>
                  <a:pt x="9295" y="9052"/>
                </a:lnTo>
                <a:lnTo>
                  <a:pt x="9587" y="8760"/>
                </a:lnTo>
                <a:lnTo>
                  <a:pt x="10317" y="8054"/>
                </a:lnTo>
                <a:lnTo>
                  <a:pt x="11047" y="7373"/>
                </a:lnTo>
                <a:lnTo>
                  <a:pt x="11777" y="6691"/>
                </a:lnTo>
                <a:lnTo>
                  <a:pt x="12507" y="5986"/>
                </a:lnTo>
                <a:lnTo>
                  <a:pt x="12896" y="5548"/>
                </a:lnTo>
                <a:lnTo>
                  <a:pt x="13310" y="5086"/>
                </a:lnTo>
                <a:lnTo>
                  <a:pt x="13529" y="5159"/>
                </a:lnTo>
                <a:lnTo>
                  <a:pt x="13748" y="5207"/>
                </a:lnTo>
                <a:lnTo>
                  <a:pt x="14186" y="5280"/>
                </a:lnTo>
                <a:lnTo>
                  <a:pt x="14648" y="5353"/>
                </a:lnTo>
                <a:lnTo>
                  <a:pt x="15086" y="5426"/>
                </a:lnTo>
                <a:lnTo>
                  <a:pt x="15184" y="5426"/>
                </a:lnTo>
                <a:lnTo>
                  <a:pt x="15281" y="5402"/>
                </a:lnTo>
                <a:lnTo>
                  <a:pt x="15354" y="5353"/>
                </a:lnTo>
                <a:lnTo>
                  <a:pt x="15403" y="5280"/>
                </a:lnTo>
                <a:lnTo>
                  <a:pt x="15524" y="5207"/>
                </a:lnTo>
                <a:lnTo>
                  <a:pt x="15670" y="5134"/>
                </a:lnTo>
                <a:lnTo>
                  <a:pt x="15938" y="4940"/>
                </a:lnTo>
                <a:lnTo>
                  <a:pt x="16352" y="4526"/>
                </a:lnTo>
                <a:lnTo>
                  <a:pt x="16692" y="4210"/>
                </a:lnTo>
                <a:lnTo>
                  <a:pt x="17009" y="3869"/>
                </a:lnTo>
                <a:lnTo>
                  <a:pt x="17325" y="3504"/>
                </a:lnTo>
                <a:lnTo>
                  <a:pt x="17617" y="3115"/>
                </a:lnTo>
                <a:lnTo>
                  <a:pt x="17641" y="3066"/>
                </a:lnTo>
                <a:lnTo>
                  <a:pt x="17666" y="3017"/>
                </a:lnTo>
                <a:lnTo>
                  <a:pt x="17641" y="2896"/>
                </a:lnTo>
                <a:lnTo>
                  <a:pt x="17690" y="2774"/>
                </a:lnTo>
                <a:lnTo>
                  <a:pt x="17714" y="2701"/>
                </a:lnTo>
                <a:lnTo>
                  <a:pt x="17690" y="2652"/>
                </a:lnTo>
                <a:lnTo>
                  <a:pt x="17690" y="2579"/>
                </a:lnTo>
                <a:lnTo>
                  <a:pt x="17641" y="2531"/>
                </a:lnTo>
                <a:lnTo>
                  <a:pt x="17593" y="2506"/>
                </a:lnTo>
                <a:lnTo>
                  <a:pt x="17495" y="2482"/>
                </a:lnTo>
                <a:lnTo>
                  <a:pt x="16838" y="2360"/>
                </a:lnTo>
                <a:lnTo>
                  <a:pt x="16473" y="2312"/>
                </a:lnTo>
                <a:lnTo>
                  <a:pt x="16108" y="2287"/>
                </a:lnTo>
                <a:lnTo>
                  <a:pt x="16303" y="2068"/>
                </a:lnTo>
                <a:lnTo>
                  <a:pt x="16522" y="1801"/>
                </a:lnTo>
                <a:lnTo>
                  <a:pt x="16790" y="1582"/>
                </a:lnTo>
                <a:lnTo>
                  <a:pt x="17033" y="1338"/>
                </a:lnTo>
                <a:lnTo>
                  <a:pt x="17276" y="1095"/>
                </a:lnTo>
                <a:lnTo>
                  <a:pt x="17325" y="1022"/>
                </a:lnTo>
                <a:lnTo>
                  <a:pt x="17374" y="949"/>
                </a:lnTo>
                <a:lnTo>
                  <a:pt x="17374" y="876"/>
                </a:lnTo>
                <a:lnTo>
                  <a:pt x="17374" y="803"/>
                </a:lnTo>
                <a:lnTo>
                  <a:pt x="17325" y="681"/>
                </a:lnTo>
                <a:lnTo>
                  <a:pt x="17252" y="560"/>
                </a:lnTo>
                <a:lnTo>
                  <a:pt x="17155" y="487"/>
                </a:lnTo>
                <a:lnTo>
                  <a:pt x="17009" y="438"/>
                </a:lnTo>
                <a:lnTo>
                  <a:pt x="16960" y="462"/>
                </a:lnTo>
                <a:lnTo>
                  <a:pt x="16887" y="462"/>
                </a:lnTo>
                <a:lnTo>
                  <a:pt x="16838" y="511"/>
                </a:lnTo>
                <a:lnTo>
                  <a:pt x="16765" y="560"/>
                </a:lnTo>
                <a:lnTo>
                  <a:pt x="16571" y="803"/>
                </a:lnTo>
                <a:lnTo>
                  <a:pt x="16352" y="1022"/>
                </a:lnTo>
                <a:lnTo>
                  <a:pt x="16133" y="1241"/>
                </a:lnTo>
                <a:lnTo>
                  <a:pt x="15914" y="1460"/>
                </a:lnTo>
                <a:lnTo>
                  <a:pt x="15500" y="1971"/>
                </a:lnTo>
                <a:lnTo>
                  <a:pt x="15427" y="1436"/>
                </a:lnTo>
                <a:lnTo>
                  <a:pt x="15354" y="1095"/>
                </a:lnTo>
                <a:lnTo>
                  <a:pt x="15281" y="779"/>
                </a:lnTo>
                <a:lnTo>
                  <a:pt x="15184" y="462"/>
                </a:lnTo>
                <a:lnTo>
                  <a:pt x="15111" y="292"/>
                </a:lnTo>
                <a:lnTo>
                  <a:pt x="15013" y="146"/>
                </a:lnTo>
                <a:lnTo>
                  <a:pt x="14965" y="97"/>
                </a:lnTo>
                <a:lnTo>
                  <a:pt x="14916" y="49"/>
                </a:lnTo>
                <a:lnTo>
                  <a:pt x="14794" y="24"/>
                </a:lnTo>
                <a:lnTo>
                  <a:pt x="14721" y="0"/>
                </a:lnTo>
                <a:close/>
                <a:moveTo>
                  <a:pt x="7543" y="6691"/>
                </a:moveTo>
                <a:lnTo>
                  <a:pt x="7203" y="6716"/>
                </a:lnTo>
                <a:lnTo>
                  <a:pt x="6886" y="6789"/>
                </a:lnTo>
                <a:lnTo>
                  <a:pt x="6570" y="6862"/>
                </a:lnTo>
                <a:lnTo>
                  <a:pt x="6254" y="6983"/>
                </a:lnTo>
                <a:lnTo>
                  <a:pt x="5962" y="7105"/>
                </a:lnTo>
                <a:lnTo>
                  <a:pt x="5670" y="7275"/>
                </a:lnTo>
                <a:lnTo>
                  <a:pt x="5402" y="7470"/>
                </a:lnTo>
                <a:lnTo>
                  <a:pt x="5159" y="7713"/>
                </a:lnTo>
                <a:lnTo>
                  <a:pt x="4940" y="7957"/>
                </a:lnTo>
                <a:lnTo>
                  <a:pt x="4745" y="8249"/>
                </a:lnTo>
                <a:lnTo>
                  <a:pt x="4599" y="8565"/>
                </a:lnTo>
                <a:lnTo>
                  <a:pt x="4477" y="8857"/>
                </a:lnTo>
                <a:lnTo>
                  <a:pt x="4380" y="9149"/>
                </a:lnTo>
                <a:lnTo>
                  <a:pt x="4307" y="9441"/>
                </a:lnTo>
                <a:lnTo>
                  <a:pt x="4258" y="9733"/>
                </a:lnTo>
                <a:lnTo>
                  <a:pt x="4234" y="10025"/>
                </a:lnTo>
                <a:lnTo>
                  <a:pt x="4234" y="10317"/>
                </a:lnTo>
                <a:lnTo>
                  <a:pt x="4258" y="10609"/>
                </a:lnTo>
                <a:lnTo>
                  <a:pt x="4307" y="10901"/>
                </a:lnTo>
                <a:lnTo>
                  <a:pt x="4356" y="11193"/>
                </a:lnTo>
                <a:lnTo>
                  <a:pt x="4453" y="11461"/>
                </a:lnTo>
                <a:lnTo>
                  <a:pt x="4550" y="11728"/>
                </a:lnTo>
                <a:lnTo>
                  <a:pt x="4696" y="11996"/>
                </a:lnTo>
                <a:lnTo>
                  <a:pt x="4842" y="12239"/>
                </a:lnTo>
                <a:lnTo>
                  <a:pt x="5013" y="12458"/>
                </a:lnTo>
                <a:lnTo>
                  <a:pt x="5207" y="12677"/>
                </a:lnTo>
                <a:lnTo>
                  <a:pt x="5426" y="12872"/>
                </a:lnTo>
                <a:lnTo>
                  <a:pt x="5670" y="13067"/>
                </a:lnTo>
                <a:lnTo>
                  <a:pt x="5913" y="13213"/>
                </a:lnTo>
                <a:lnTo>
                  <a:pt x="6181" y="13334"/>
                </a:lnTo>
                <a:lnTo>
                  <a:pt x="6473" y="13456"/>
                </a:lnTo>
                <a:lnTo>
                  <a:pt x="6740" y="13529"/>
                </a:lnTo>
                <a:lnTo>
                  <a:pt x="7032" y="13602"/>
                </a:lnTo>
                <a:lnTo>
                  <a:pt x="7324" y="13650"/>
                </a:lnTo>
                <a:lnTo>
                  <a:pt x="7933" y="13650"/>
                </a:lnTo>
                <a:lnTo>
                  <a:pt x="8225" y="13626"/>
                </a:lnTo>
                <a:lnTo>
                  <a:pt x="8541" y="13577"/>
                </a:lnTo>
                <a:lnTo>
                  <a:pt x="8833" y="13505"/>
                </a:lnTo>
                <a:lnTo>
                  <a:pt x="9125" y="13407"/>
                </a:lnTo>
                <a:lnTo>
                  <a:pt x="9393" y="13310"/>
                </a:lnTo>
                <a:lnTo>
                  <a:pt x="9660" y="13164"/>
                </a:lnTo>
                <a:lnTo>
                  <a:pt x="9903" y="12994"/>
                </a:lnTo>
                <a:lnTo>
                  <a:pt x="10147" y="12823"/>
                </a:lnTo>
                <a:lnTo>
                  <a:pt x="10390" y="12604"/>
                </a:lnTo>
                <a:lnTo>
                  <a:pt x="10585" y="12361"/>
                </a:lnTo>
                <a:lnTo>
                  <a:pt x="10779" y="12118"/>
                </a:lnTo>
                <a:lnTo>
                  <a:pt x="10925" y="11826"/>
                </a:lnTo>
                <a:lnTo>
                  <a:pt x="11071" y="11558"/>
                </a:lnTo>
                <a:lnTo>
                  <a:pt x="11193" y="11242"/>
                </a:lnTo>
                <a:lnTo>
                  <a:pt x="11266" y="10950"/>
                </a:lnTo>
                <a:lnTo>
                  <a:pt x="11339" y="10633"/>
                </a:lnTo>
                <a:lnTo>
                  <a:pt x="11388" y="10317"/>
                </a:lnTo>
                <a:lnTo>
                  <a:pt x="11388" y="9976"/>
                </a:lnTo>
                <a:lnTo>
                  <a:pt x="11363" y="9660"/>
                </a:lnTo>
                <a:lnTo>
                  <a:pt x="11315" y="9368"/>
                </a:lnTo>
                <a:lnTo>
                  <a:pt x="11242" y="9052"/>
                </a:lnTo>
                <a:lnTo>
                  <a:pt x="11120" y="8760"/>
                </a:lnTo>
                <a:lnTo>
                  <a:pt x="10974" y="8492"/>
                </a:lnTo>
                <a:lnTo>
                  <a:pt x="10147" y="9295"/>
                </a:lnTo>
                <a:lnTo>
                  <a:pt x="9733" y="9733"/>
                </a:lnTo>
                <a:lnTo>
                  <a:pt x="9636" y="9855"/>
                </a:lnTo>
                <a:lnTo>
                  <a:pt x="9636" y="9879"/>
                </a:lnTo>
                <a:lnTo>
                  <a:pt x="9636" y="10244"/>
                </a:lnTo>
                <a:lnTo>
                  <a:pt x="9587" y="10609"/>
                </a:lnTo>
                <a:lnTo>
                  <a:pt x="9539" y="10779"/>
                </a:lnTo>
                <a:lnTo>
                  <a:pt x="9466" y="10950"/>
                </a:lnTo>
                <a:lnTo>
                  <a:pt x="9393" y="11096"/>
                </a:lnTo>
                <a:lnTo>
                  <a:pt x="9295" y="11242"/>
                </a:lnTo>
                <a:lnTo>
                  <a:pt x="9149" y="11363"/>
                </a:lnTo>
                <a:lnTo>
                  <a:pt x="9003" y="11485"/>
                </a:lnTo>
                <a:lnTo>
                  <a:pt x="8882" y="11582"/>
                </a:lnTo>
                <a:lnTo>
                  <a:pt x="8736" y="11655"/>
                </a:lnTo>
                <a:lnTo>
                  <a:pt x="8590" y="11704"/>
                </a:lnTo>
                <a:lnTo>
                  <a:pt x="8444" y="11728"/>
                </a:lnTo>
                <a:lnTo>
                  <a:pt x="8127" y="11777"/>
                </a:lnTo>
                <a:lnTo>
                  <a:pt x="7811" y="11777"/>
                </a:lnTo>
                <a:lnTo>
                  <a:pt x="7470" y="11728"/>
                </a:lnTo>
                <a:lnTo>
                  <a:pt x="7178" y="11631"/>
                </a:lnTo>
                <a:lnTo>
                  <a:pt x="6886" y="11509"/>
                </a:lnTo>
                <a:lnTo>
                  <a:pt x="6643" y="11339"/>
                </a:lnTo>
                <a:lnTo>
                  <a:pt x="6521" y="11217"/>
                </a:lnTo>
                <a:lnTo>
                  <a:pt x="6400" y="11096"/>
                </a:lnTo>
                <a:lnTo>
                  <a:pt x="6327" y="10974"/>
                </a:lnTo>
                <a:lnTo>
                  <a:pt x="6254" y="10852"/>
                </a:lnTo>
                <a:lnTo>
                  <a:pt x="6132" y="10560"/>
                </a:lnTo>
                <a:lnTo>
                  <a:pt x="6059" y="10244"/>
                </a:lnTo>
                <a:lnTo>
                  <a:pt x="6059" y="9928"/>
                </a:lnTo>
                <a:lnTo>
                  <a:pt x="6083" y="9636"/>
                </a:lnTo>
                <a:lnTo>
                  <a:pt x="6181" y="9319"/>
                </a:lnTo>
                <a:lnTo>
                  <a:pt x="6302" y="9052"/>
                </a:lnTo>
                <a:lnTo>
                  <a:pt x="6400" y="8906"/>
                </a:lnTo>
                <a:lnTo>
                  <a:pt x="6497" y="8808"/>
                </a:lnTo>
                <a:lnTo>
                  <a:pt x="6594" y="8687"/>
                </a:lnTo>
                <a:lnTo>
                  <a:pt x="6716" y="8614"/>
                </a:lnTo>
                <a:lnTo>
                  <a:pt x="6984" y="8468"/>
                </a:lnTo>
                <a:lnTo>
                  <a:pt x="7276" y="8370"/>
                </a:lnTo>
                <a:lnTo>
                  <a:pt x="7495" y="8322"/>
                </a:lnTo>
                <a:lnTo>
                  <a:pt x="7689" y="8322"/>
                </a:lnTo>
                <a:lnTo>
                  <a:pt x="8054" y="8370"/>
                </a:lnTo>
                <a:lnTo>
                  <a:pt x="8200" y="8200"/>
                </a:lnTo>
                <a:lnTo>
                  <a:pt x="8565" y="7811"/>
                </a:lnTo>
                <a:lnTo>
                  <a:pt x="8955" y="7421"/>
                </a:lnTo>
                <a:lnTo>
                  <a:pt x="9344" y="7032"/>
                </a:lnTo>
                <a:lnTo>
                  <a:pt x="9295" y="6983"/>
                </a:lnTo>
                <a:lnTo>
                  <a:pt x="9247" y="6959"/>
                </a:lnTo>
                <a:lnTo>
                  <a:pt x="8906" y="6862"/>
                </a:lnTo>
                <a:lnTo>
                  <a:pt x="8565" y="6764"/>
                </a:lnTo>
                <a:lnTo>
                  <a:pt x="8225" y="6716"/>
                </a:lnTo>
                <a:lnTo>
                  <a:pt x="7884" y="6691"/>
                </a:lnTo>
                <a:close/>
                <a:moveTo>
                  <a:pt x="13407" y="15621"/>
                </a:moveTo>
                <a:lnTo>
                  <a:pt x="13505" y="15694"/>
                </a:lnTo>
                <a:lnTo>
                  <a:pt x="13310" y="15865"/>
                </a:lnTo>
                <a:lnTo>
                  <a:pt x="13213" y="15962"/>
                </a:lnTo>
                <a:lnTo>
                  <a:pt x="13115" y="16059"/>
                </a:lnTo>
                <a:lnTo>
                  <a:pt x="12969" y="16278"/>
                </a:lnTo>
                <a:lnTo>
                  <a:pt x="12969" y="16303"/>
                </a:lnTo>
                <a:lnTo>
                  <a:pt x="12969" y="16351"/>
                </a:lnTo>
                <a:lnTo>
                  <a:pt x="12994" y="16400"/>
                </a:lnTo>
                <a:lnTo>
                  <a:pt x="13067" y="16424"/>
                </a:lnTo>
                <a:lnTo>
                  <a:pt x="13115" y="16424"/>
                </a:lnTo>
                <a:lnTo>
                  <a:pt x="13140" y="16400"/>
                </a:lnTo>
                <a:lnTo>
                  <a:pt x="13237" y="16327"/>
                </a:lnTo>
                <a:lnTo>
                  <a:pt x="13334" y="16254"/>
                </a:lnTo>
                <a:lnTo>
                  <a:pt x="13553" y="16132"/>
                </a:lnTo>
                <a:lnTo>
                  <a:pt x="13699" y="16035"/>
                </a:lnTo>
                <a:lnTo>
                  <a:pt x="13845" y="15938"/>
                </a:lnTo>
                <a:lnTo>
                  <a:pt x="13918" y="15986"/>
                </a:lnTo>
                <a:lnTo>
                  <a:pt x="13772" y="16132"/>
                </a:lnTo>
                <a:lnTo>
                  <a:pt x="13651" y="16254"/>
                </a:lnTo>
                <a:lnTo>
                  <a:pt x="13553" y="16351"/>
                </a:lnTo>
                <a:lnTo>
                  <a:pt x="13456" y="16497"/>
                </a:lnTo>
                <a:lnTo>
                  <a:pt x="13407" y="16570"/>
                </a:lnTo>
                <a:lnTo>
                  <a:pt x="13383" y="16643"/>
                </a:lnTo>
                <a:lnTo>
                  <a:pt x="13383" y="16692"/>
                </a:lnTo>
                <a:lnTo>
                  <a:pt x="13432" y="16741"/>
                </a:lnTo>
                <a:lnTo>
                  <a:pt x="13553" y="16741"/>
                </a:lnTo>
                <a:lnTo>
                  <a:pt x="13675" y="16668"/>
                </a:lnTo>
                <a:lnTo>
                  <a:pt x="13870" y="16497"/>
                </a:lnTo>
                <a:lnTo>
                  <a:pt x="14137" y="16278"/>
                </a:lnTo>
                <a:lnTo>
                  <a:pt x="14186" y="16230"/>
                </a:lnTo>
                <a:lnTo>
                  <a:pt x="14283" y="16351"/>
                </a:lnTo>
                <a:lnTo>
                  <a:pt x="13967" y="16643"/>
                </a:lnTo>
                <a:lnTo>
                  <a:pt x="13821" y="16862"/>
                </a:lnTo>
                <a:lnTo>
                  <a:pt x="13675" y="17057"/>
                </a:lnTo>
                <a:lnTo>
                  <a:pt x="13675" y="17106"/>
                </a:lnTo>
                <a:lnTo>
                  <a:pt x="13724" y="17106"/>
                </a:lnTo>
                <a:lnTo>
                  <a:pt x="13967" y="16984"/>
                </a:lnTo>
                <a:lnTo>
                  <a:pt x="14210" y="16887"/>
                </a:lnTo>
                <a:lnTo>
                  <a:pt x="14381" y="16789"/>
                </a:lnTo>
                <a:lnTo>
                  <a:pt x="14527" y="16668"/>
                </a:lnTo>
                <a:lnTo>
                  <a:pt x="14600" y="16765"/>
                </a:lnTo>
                <a:lnTo>
                  <a:pt x="14575" y="16789"/>
                </a:lnTo>
                <a:lnTo>
                  <a:pt x="14259" y="17033"/>
                </a:lnTo>
                <a:lnTo>
                  <a:pt x="14113" y="17154"/>
                </a:lnTo>
                <a:lnTo>
                  <a:pt x="13991" y="17300"/>
                </a:lnTo>
                <a:lnTo>
                  <a:pt x="13991" y="17349"/>
                </a:lnTo>
                <a:lnTo>
                  <a:pt x="14016" y="17349"/>
                </a:lnTo>
                <a:lnTo>
                  <a:pt x="14210" y="17300"/>
                </a:lnTo>
                <a:lnTo>
                  <a:pt x="14356" y="17252"/>
                </a:lnTo>
                <a:lnTo>
                  <a:pt x="14551" y="17154"/>
                </a:lnTo>
                <a:lnTo>
                  <a:pt x="14721" y="17057"/>
                </a:lnTo>
                <a:lnTo>
                  <a:pt x="14746" y="17203"/>
                </a:lnTo>
                <a:lnTo>
                  <a:pt x="14624" y="17252"/>
                </a:lnTo>
                <a:lnTo>
                  <a:pt x="14478" y="17300"/>
                </a:lnTo>
                <a:lnTo>
                  <a:pt x="14332" y="17373"/>
                </a:lnTo>
                <a:lnTo>
                  <a:pt x="14259" y="17422"/>
                </a:lnTo>
                <a:lnTo>
                  <a:pt x="14186" y="17471"/>
                </a:lnTo>
                <a:lnTo>
                  <a:pt x="14137" y="17544"/>
                </a:lnTo>
                <a:lnTo>
                  <a:pt x="14162" y="17641"/>
                </a:lnTo>
                <a:lnTo>
                  <a:pt x="14210" y="17690"/>
                </a:lnTo>
                <a:lnTo>
                  <a:pt x="14283" y="17714"/>
                </a:lnTo>
                <a:lnTo>
                  <a:pt x="14429" y="17714"/>
                </a:lnTo>
                <a:lnTo>
                  <a:pt x="14575" y="17665"/>
                </a:lnTo>
                <a:lnTo>
                  <a:pt x="14697" y="17617"/>
                </a:lnTo>
                <a:lnTo>
                  <a:pt x="14697" y="17641"/>
                </a:lnTo>
                <a:lnTo>
                  <a:pt x="14600" y="17738"/>
                </a:lnTo>
                <a:lnTo>
                  <a:pt x="14502" y="17811"/>
                </a:lnTo>
                <a:lnTo>
                  <a:pt x="14405" y="17860"/>
                </a:lnTo>
                <a:lnTo>
                  <a:pt x="14283" y="17884"/>
                </a:lnTo>
                <a:lnTo>
                  <a:pt x="14162" y="17909"/>
                </a:lnTo>
                <a:lnTo>
                  <a:pt x="14040" y="17884"/>
                </a:lnTo>
                <a:lnTo>
                  <a:pt x="13772" y="17836"/>
                </a:lnTo>
                <a:lnTo>
                  <a:pt x="13529" y="17738"/>
                </a:lnTo>
                <a:lnTo>
                  <a:pt x="13261" y="17592"/>
                </a:lnTo>
                <a:lnTo>
                  <a:pt x="13067" y="17471"/>
                </a:lnTo>
                <a:lnTo>
                  <a:pt x="12896" y="17349"/>
                </a:lnTo>
                <a:lnTo>
                  <a:pt x="12726" y="17179"/>
                </a:lnTo>
                <a:lnTo>
                  <a:pt x="12556" y="16984"/>
                </a:lnTo>
                <a:lnTo>
                  <a:pt x="12337" y="16765"/>
                </a:lnTo>
                <a:lnTo>
                  <a:pt x="12239" y="16692"/>
                </a:lnTo>
                <a:lnTo>
                  <a:pt x="12118" y="16668"/>
                </a:lnTo>
                <a:lnTo>
                  <a:pt x="12458" y="16424"/>
                </a:lnTo>
                <a:lnTo>
                  <a:pt x="12799" y="16181"/>
                </a:lnTo>
                <a:lnTo>
                  <a:pt x="13115" y="15913"/>
                </a:lnTo>
                <a:lnTo>
                  <a:pt x="13407" y="15621"/>
                </a:lnTo>
                <a:close/>
                <a:moveTo>
                  <a:pt x="2287" y="15548"/>
                </a:moveTo>
                <a:lnTo>
                  <a:pt x="2579" y="15840"/>
                </a:lnTo>
                <a:lnTo>
                  <a:pt x="2871" y="16084"/>
                </a:lnTo>
                <a:lnTo>
                  <a:pt x="3188" y="16351"/>
                </a:lnTo>
                <a:lnTo>
                  <a:pt x="3504" y="16570"/>
                </a:lnTo>
                <a:lnTo>
                  <a:pt x="3382" y="16765"/>
                </a:lnTo>
                <a:lnTo>
                  <a:pt x="3358" y="16741"/>
                </a:lnTo>
                <a:lnTo>
                  <a:pt x="3309" y="16668"/>
                </a:lnTo>
                <a:lnTo>
                  <a:pt x="3261" y="16619"/>
                </a:lnTo>
                <a:lnTo>
                  <a:pt x="3115" y="16522"/>
                </a:lnTo>
                <a:lnTo>
                  <a:pt x="2944" y="16449"/>
                </a:lnTo>
                <a:lnTo>
                  <a:pt x="2823" y="16351"/>
                </a:lnTo>
                <a:lnTo>
                  <a:pt x="2774" y="16351"/>
                </a:lnTo>
                <a:lnTo>
                  <a:pt x="2774" y="16376"/>
                </a:lnTo>
                <a:lnTo>
                  <a:pt x="2823" y="16522"/>
                </a:lnTo>
                <a:lnTo>
                  <a:pt x="2944" y="16668"/>
                </a:lnTo>
                <a:lnTo>
                  <a:pt x="2969" y="16692"/>
                </a:lnTo>
                <a:lnTo>
                  <a:pt x="2725" y="16546"/>
                </a:lnTo>
                <a:lnTo>
                  <a:pt x="2604" y="16497"/>
                </a:lnTo>
                <a:lnTo>
                  <a:pt x="2458" y="16473"/>
                </a:lnTo>
                <a:lnTo>
                  <a:pt x="2433" y="16473"/>
                </a:lnTo>
                <a:lnTo>
                  <a:pt x="2433" y="16522"/>
                </a:lnTo>
                <a:lnTo>
                  <a:pt x="2482" y="16619"/>
                </a:lnTo>
                <a:lnTo>
                  <a:pt x="2555" y="16692"/>
                </a:lnTo>
                <a:lnTo>
                  <a:pt x="2725" y="16862"/>
                </a:lnTo>
                <a:lnTo>
                  <a:pt x="2896" y="17008"/>
                </a:lnTo>
                <a:lnTo>
                  <a:pt x="3090" y="17130"/>
                </a:lnTo>
                <a:lnTo>
                  <a:pt x="2920" y="17300"/>
                </a:lnTo>
                <a:lnTo>
                  <a:pt x="2871" y="17276"/>
                </a:lnTo>
                <a:lnTo>
                  <a:pt x="2774" y="17203"/>
                </a:lnTo>
                <a:lnTo>
                  <a:pt x="2701" y="17106"/>
                </a:lnTo>
                <a:lnTo>
                  <a:pt x="2604" y="17008"/>
                </a:lnTo>
                <a:lnTo>
                  <a:pt x="2506" y="16935"/>
                </a:lnTo>
                <a:lnTo>
                  <a:pt x="2385" y="16887"/>
                </a:lnTo>
                <a:lnTo>
                  <a:pt x="2336" y="16862"/>
                </a:lnTo>
                <a:lnTo>
                  <a:pt x="2263" y="16887"/>
                </a:lnTo>
                <a:lnTo>
                  <a:pt x="2239" y="16911"/>
                </a:lnTo>
                <a:lnTo>
                  <a:pt x="2239" y="16960"/>
                </a:lnTo>
                <a:lnTo>
                  <a:pt x="2287" y="17057"/>
                </a:lnTo>
                <a:lnTo>
                  <a:pt x="2336" y="17179"/>
                </a:lnTo>
                <a:lnTo>
                  <a:pt x="2433" y="17300"/>
                </a:lnTo>
                <a:lnTo>
                  <a:pt x="2506" y="17422"/>
                </a:lnTo>
                <a:lnTo>
                  <a:pt x="2652" y="17544"/>
                </a:lnTo>
                <a:lnTo>
                  <a:pt x="2531" y="17617"/>
                </a:lnTo>
                <a:lnTo>
                  <a:pt x="2336" y="17519"/>
                </a:lnTo>
                <a:lnTo>
                  <a:pt x="2166" y="17398"/>
                </a:lnTo>
                <a:lnTo>
                  <a:pt x="2068" y="17325"/>
                </a:lnTo>
                <a:lnTo>
                  <a:pt x="1995" y="17300"/>
                </a:lnTo>
                <a:lnTo>
                  <a:pt x="1898" y="17252"/>
                </a:lnTo>
                <a:lnTo>
                  <a:pt x="1777" y="17227"/>
                </a:lnTo>
                <a:lnTo>
                  <a:pt x="1752" y="17252"/>
                </a:lnTo>
                <a:lnTo>
                  <a:pt x="1728" y="17276"/>
                </a:lnTo>
                <a:lnTo>
                  <a:pt x="1777" y="17398"/>
                </a:lnTo>
                <a:lnTo>
                  <a:pt x="1825" y="17519"/>
                </a:lnTo>
                <a:lnTo>
                  <a:pt x="1898" y="17641"/>
                </a:lnTo>
                <a:lnTo>
                  <a:pt x="1995" y="17738"/>
                </a:lnTo>
                <a:lnTo>
                  <a:pt x="2117" y="17860"/>
                </a:lnTo>
                <a:lnTo>
                  <a:pt x="1874" y="17763"/>
                </a:lnTo>
                <a:lnTo>
                  <a:pt x="1679" y="17665"/>
                </a:lnTo>
                <a:lnTo>
                  <a:pt x="1582" y="17617"/>
                </a:lnTo>
                <a:lnTo>
                  <a:pt x="1485" y="17592"/>
                </a:lnTo>
                <a:lnTo>
                  <a:pt x="1436" y="17592"/>
                </a:lnTo>
                <a:lnTo>
                  <a:pt x="1363" y="17641"/>
                </a:lnTo>
                <a:lnTo>
                  <a:pt x="1339" y="17690"/>
                </a:lnTo>
                <a:lnTo>
                  <a:pt x="1339" y="17738"/>
                </a:lnTo>
                <a:lnTo>
                  <a:pt x="1412" y="17860"/>
                </a:lnTo>
                <a:lnTo>
                  <a:pt x="1509" y="17957"/>
                </a:lnTo>
                <a:lnTo>
                  <a:pt x="1363" y="17909"/>
                </a:lnTo>
                <a:lnTo>
                  <a:pt x="1266" y="17836"/>
                </a:lnTo>
                <a:lnTo>
                  <a:pt x="1168" y="17738"/>
                </a:lnTo>
                <a:lnTo>
                  <a:pt x="1095" y="17592"/>
                </a:lnTo>
                <a:lnTo>
                  <a:pt x="1071" y="17422"/>
                </a:lnTo>
                <a:lnTo>
                  <a:pt x="1095" y="17227"/>
                </a:lnTo>
                <a:lnTo>
                  <a:pt x="1144" y="17057"/>
                </a:lnTo>
                <a:lnTo>
                  <a:pt x="1217" y="16887"/>
                </a:lnTo>
                <a:lnTo>
                  <a:pt x="1436" y="16522"/>
                </a:lnTo>
                <a:lnTo>
                  <a:pt x="1631" y="16254"/>
                </a:lnTo>
                <a:lnTo>
                  <a:pt x="1777" y="16059"/>
                </a:lnTo>
                <a:lnTo>
                  <a:pt x="1947" y="15889"/>
                </a:lnTo>
                <a:lnTo>
                  <a:pt x="2117" y="15719"/>
                </a:lnTo>
                <a:lnTo>
                  <a:pt x="2287" y="15548"/>
                </a:lnTo>
                <a:close/>
                <a:moveTo>
                  <a:pt x="7689" y="2336"/>
                </a:moveTo>
                <a:lnTo>
                  <a:pt x="7203" y="2360"/>
                </a:lnTo>
                <a:lnTo>
                  <a:pt x="6716" y="2409"/>
                </a:lnTo>
                <a:lnTo>
                  <a:pt x="6205" y="2482"/>
                </a:lnTo>
                <a:lnTo>
                  <a:pt x="5718" y="2604"/>
                </a:lnTo>
                <a:lnTo>
                  <a:pt x="5256" y="2725"/>
                </a:lnTo>
                <a:lnTo>
                  <a:pt x="4794" y="2896"/>
                </a:lnTo>
                <a:lnTo>
                  <a:pt x="4404" y="3066"/>
                </a:lnTo>
                <a:lnTo>
                  <a:pt x="4015" y="3261"/>
                </a:lnTo>
                <a:lnTo>
                  <a:pt x="3626" y="3480"/>
                </a:lnTo>
                <a:lnTo>
                  <a:pt x="3261" y="3723"/>
                </a:lnTo>
                <a:lnTo>
                  <a:pt x="2896" y="3966"/>
                </a:lnTo>
                <a:lnTo>
                  <a:pt x="2555" y="4258"/>
                </a:lnTo>
                <a:lnTo>
                  <a:pt x="2214" y="4526"/>
                </a:lnTo>
                <a:lnTo>
                  <a:pt x="1923" y="4842"/>
                </a:lnTo>
                <a:lnTo>
                  <a:pt x="1655" y="5134"/>
                </a:lnTo>
                <a:lnTo>
                  <a:pt x="1412" y="5451"/>
                </a:lnTo>
                <a:lnTo>
                  <a:pt x="1217" y="5791"/>
                </a:lnTo>
                <a:lnTo>
                  <a:pt x="1071" y="6156"/>
                </a:lnTo>
                <a:lnTo>
                  <a:pt x="657" y="7105"/>
                </a:lnTo>
                <a:lnTo>
                  <a:pt x="463" y="7592"/>
                </a:lnTo>
                <a:lnTo>
                  <a:pt x="292" y="8078"/>
                </a:lnTo>
                <a:lnTo>
                  <a:pt x="171" y="8565"/>
                </a:lnTo>
                <a:lnTo>
                  <a:pt x="73" y="9052"/>
                </a:lnTo>
                <a:lnTo>
                  <a:pt x="25" y="9563"/>
                </a:lnTo>
                <a:lnTo>
                  <a:pt x="0" y="10074"/>
                </a:lnTo>
                <a:lnTo>
                  <a:pt x="25" y="10585"/>
                </a:lnTo>
                <a:lnTo>
                  <a:pt x="49" y="11096"/>
                </a:lnTo>
                <a:lnTo>
                  <a:pt x="122" y="11607"/>
                </a:lnTo>
                <a:lnTo>
                  <a:pt x="195" y="12093"/>
                </a:lnTo>
                <a:lnTo>
                  <a:pt x="268" y="12531"/>
                </a:lnTo>
                <a:lnTo>
                  <a:pt x="414" y="12945"/>
                </a:lnTo>
                <a:lnTo>
                  <a:pt x="584" y="13359"/>
                </a:lnTo>
                <a:lnTo>
                  <a:pt x="779" y="13723"/>
                </a:lnTo>
                <a:lnTo>
                  <a:pt x="1022" y="14088"/>
                </a:lnTo>
                <a:lnTo>
                  <a:pt x="1290" y="14453"/>
                </a:lnTo>
                <a:lnTo>
                  <a:pt x="1558" y="14794"/>
                </a:lnTo>
                <a:lnTo>
                  <a:pt x="1850" y="15135"/>
                </a:lnTo>
                <a:lnTo>
                  <a:pt x="1995" y="15281"/>
                </a:lnTo>
                <a:lnTo>
                  <a:pt x="1850" y="15378"/>
                </a:lnTo>
                <a:lnTo>
                  <a:pt x="1704" y="15500"/>
                </a:lnTo>
                <a:lnTo>
                  <a:pt x="1582" y="15621"/>
                </a:lnTo>
                <a:lnTo>
                  <a:pt x="1460" y="15767"/>
                </a:lnTo>
                <a:lnTo>
                  <a:pt x="1217" y="16084"/>
                </a:lnTo>
                <a:lnTo>
                  <a:pt x="1047" y="16351"/>
                </a:lnTo>
                <a:lnTo>
                  <a:pt x="925" y="16546"/>
                </a:lnTo>
                <a:lnTo>
                  <a:pt x="828" y="16741"/>
                </a:lnTo>
                <a:lnTo>
                  <a:pt x="730" y="16960"/>
                </a:lnTo>
                <a:lnTo>
                  <a:pt x="682" y="17179"/>
                </a:lnTo>
                <a:lnTo>
                  <a:pt x="633" y="17398"/>
                </a:lnTo>
                <a:lnTo>
                  <a:pt x="657" y="17617"/>
                </a:lnTo>
                <a:lnTo>
                  <a:pt x="706" y="17836"/>
                </a:lnTo>
                <a:lnTo>
                  <a:pt x="828" y="18055"/>
                </a:lnTo>
                <a:lnTo>
                  <a:pt x="901" y="18152"/>
                </a:lnTo>
                <a:lnTo>
                  <a:pt x="974" y="18225"/>
                </a:lnTo>
                <a:lnTo>
                  <a:pt x="1144" y="18322"/>
                </a:lnTo>
                <a:lnTo>
                  <a:pt x="1339" y="18395"/>
                </a:lnTo>
                <a:lnTo>
                  <a:pt x="1558" y="18420"/>
                </a:lnTo>
                <a:lnTo>
                  <a:pt x="1777" y="18420"/>
                </a:lnTo>
                <a:lnTo>
                  <a:pt x="1995" y="18371"/>
                </a:lnTo>
                <a:lnTo>
                  <a:pt x="2190" y="18322"/>
                </a:lnTo>
                <a:lnTo>
                  <a:pt x="2385" y="18249"/>
                </a:lnTo>
                <a:lnTo>
                  <a:pt x="2604" y="18128"/>
                </a:lnTo>
                <a:lnTo>
                  <a:pt x="2823" y="18006"/>
                </a:lnTo>
                <a:lnTo>
                  <a:pt x="3042" y="17836"/>
                </a:lnTo>
                <a:lnTo>
                  <a:pt x="3236" y="17665"/>
                </a:lnTo>
                <a:lnTo>
                  <a:pt x="3431" y="17471"/>
                </a:lnTo>
                <a:lnTo>
                  <a:pt x="3601" y="17276"/>
                </a:lnTo>
                <a:lnTo>
                  <a:pt x="3893" y="16838"/>
                </a:lnTo>
                <a:lnTo>
                  <a:pt x="4258" y="17081"/>
                </a:lnTo>
                <a:lnTo>
                  <a:pt x="4648" y="17276"/>
                </a:lnTo>
                <a:lnTo>
                  <a:pt x="4867" y="17398"/>
                </a:lnTo>
                <a:lnTo>
                  <a:pt x="5110" y="17495"/>
                </a:lnTo>
                <a:lnTo>
                  <a:pt x="5353" y="17568"/>
                </a:lnTo>
                <a:lnTo>
                  <a:pt x="5597" y="17641"/>
                </a:lnTo>
                <a:lnTo>
                  <a:pt x="6083" y="17738"/>
                </a:lnTo>
                <a:lnTo>
                  <a:pt x="6594" y="17811"/>
                </a:lnTo>
                <a:lnTo>
                  <a:pt x="7057" y="17884"/>
                </a:lnTo>
                <a:lnTo>
                  <a:pt x="7519" y="17909"/>
                </a:lnTo>
                <a:lnTo>
                  <a:pt x="8006" y="17909"/>
                </a:lnTo>
                <a:lnTo>
                  <a:pt x="8492" y="17860"/>
                </a:lnTo>
                <a:lnTo>
                  <a:pt x="8541" y="17884"/>
                </a:lnTo>
                <a:lnTo>
                  <a:pt x="8590" y="17860"/>
                </a:lnTo>
                <a:lnTo>
                  <a:pt x="8736" y="17811"/>
                </a:lnTo>
                <a:lnTo>
                  <a:pt x="8906" y="17787"/>
                </a:lnTo>
                <a:lnTo>
                  <a:pt x="9222" y="17738"/>
                </a:lnTo>
                <a:lnTo>
                  <a:pt x="9514" y="17690"/>
                </a:lnTo>
                <a:lnTo>
                  <a:pt x="9782" y="17592"/>
                </a:lnTo>
                <a:lnTo>
                  <a:pt x="10317" y="17398"/>
                </a:lnTo>
                <a:lnTo>
                  <a:pt x="11120" y="17130"/>
                </a:lnTo>
                <a:lnTo>
                  <a:pt x="11509" y="16984"/>
                </a:lnTo>
                <a:lnTo>
                  <a:pt x="11899" y="16789"/>
                </a:lnTo>
                <a:lnTo>
                  <a:pt x="11899" y="16814"/>
                </a:lnTo>
                <a:lnTo>
                  <a:pt x="11996" y="17033"/>
                </a:lnTo>
                <a:lnTo>
                  <a:pt x="12118" y="17227"/>
                </a:lnTo>
                <a:lnTo>
                  <a:pt x="12288" y="17446"/>
                </a:lnTo>
                <a:lnTo>
                  <a:pt x="12483" y="17641"/>
                </a:lnTo>
                <a:lnTo>
                  <a:pt x="12702" y="17811"/>
                </a:lnTo>
                <a:lnTo>
                  <a:pt x="12921" y="17957"/>
                </a:lnTo>
                <a:lnTo>
                  <a:pt x="13115" y="18079"/>
                </a:lnTo>
                <a:lnTo>
                  <a:pt x="13334" y="18176"/>
                </a:lnTo>
                <a:lnTo>
                  <a:pt x="13529" y="18249"/>
                </a:lnTo>
                <a:lnTo>
                  <a:pt x="13748" y="18298"/>
                </a:lnTo>
                <a:lnTo>
                  <a:pt x="13991" y="18347"/>
                </a:lnTo>
                <a:lnTo>
                  <a:pt x="14259" y="18347"/>
                </a:lnTo>
                <a:lnTo>
                  <a:pt x="14478" y="18322"/>
                </a:lnTo>
                <a:lnTo>
                  <a:pt x="14721" y="18249"/>
                </a:lnTo>
                <a:lnTo>
                  <a:pt x="14819" y="18176"/>
                </a:lnTo>
                <a:lnTo>
                  <a:pt x="14892" y="18103"/>
                </a:lnTo>
                <a:lnTo>
                  <a:pt x="14989" y="18030"/>
                </a:lnTo>
                <a:lnTo>
                  <a:pt x="15038" y="17933"/>
                </a:lnTo>
                <a:lnTo>
                  <a:pt x="15135" y="17763"/>
                </a:lnTo>
                <a:lnTo>
                  <a:pt x="15159" y="17568"/>
                </a:lnTo>
                <a:lnTo>
                  <a:pt x="15184" y="17373"/>
                </a:lnTo>
                <a:lnTo>
                  <a:pt x="15159" y="17203"/>
                </a:lnTo>
                <a:lnTo>
                  <a:pt x="15111" y="17008"/>
                </a:lnTo>
                <a:lnTo>
                  <a:pt x="15062" y="16838"/>
                </a:lnTo>
                <a:lnTo>
                  <a:pt x="14965" y="16643"/>
                </a:lnTo>
                <a:lnTo>
                  <a:pt x="14867" y="16473"/>
                </a:lnTo>
                <a:lnTo>
                  <a:pt x="14600" y="16132"/>
                </a:lnTo>
                <a:lnTo>
                  <a:pt x="14308" y="15792"/>
                </a:lnTo>
                <a:lnTo>
                  <a:pt x="13991" y="15524"/>
                </a:lnTo>
                <a:lnTo>
                  <a:pt x="13675" y="15281"/>
                </a:lnTo>
                <a:lnTo>
                  <a:pt x="13967" y="14916"/>
                </a:lnTo>
                <a:lnTo>
                  <a:pt x="14235" y="14551"/>
                </a:lnTo>
                <a:lnTo>
                  <a:pt x="14478" y="14137"/>
                </a:lnTo>
                <a:lnTo>
                  <a:pt x="14673" y="13748"/>
                </a:lnTo>
                <a:lnTo>
                  <a:pt x="14916" y="13237"/>
                </a:lnTo>
                <a:lnTo>
                  <a:pt x="15111" y="12677"/>
                </a:lnTo>
                <a:lnTo>
                  <a:pt x="15257" y="12118"/>
                </a:lnTo>
                <a:lnTo>
                  <a:pt x="15378" y="11534"/>
                </a:lnTo>
                <a:lnTo>
                  <a:pt x="15476" y="10950"/>
                </a:lnTo>
                <a:lnTo>
                  <a:pt x="15524" y="10366"/>
                </a:lnTo>
                <a:lnTo>
                  <a:pt x="15549" y="9782"/>
                </a:lnTo>
                <a:lnTo>
                  <a:pt x="15549" y="9222"/>
                </a:lnTo>
                <a:lnTo>
                  <a:pt x="15524" y="8979"/>
                </a:lnTo>
                <a:lnTo>
                  <a:pt x="15476" y="8735"/>
                </a:lnTo>
                <a:lnTo>
                  <a:pt x="15354" y="8249"/>
                </a:lnTo>
                <a:lnTo>
                  <a:pt x="15208" y="7786"/>
                </a:lnTo>
                <a:lnTo>
                  <a:pt x="15038" y="7348"/>
                </a:lnTo>
                <a:lnTo>
                  <a:pt x="14867" y="6910"/>
                </a:lnTo>
                <a:lnTo>
                  <a:pt x="14794" y="6691"/>
                </a:lnTo>
                <a:lnTo>
                  <a:pt x="14697" y="6472"/>
                </a:lnTo>
                <a:lnTo>
                  <a:pt x="14575" y="6278"/>
                </a:lnTo>
                <a:lnTo>
                  <a:pt x="14429" y="6107"/>
                </a:lnTo>
                <a:lnTo>
                  <a:pt x="14381" y="6107"/>
                </a:lnTo>
                <a:lnTo>
                  <a:pt x="13991" y="6034"/>
                </a:lnTo>
                <a:lnTo>
                  <a:pt x="13578" y="5961"/>
                </a:lnTo>
                <a:lnTo>
                  <a:pt x="13042" y="6521"/>
                </a:lnTo>
                <a:lnTo>
                  <a:pt x="12458" y="7105"/>
                </a:lnTo>
                <a:lnTo>
                  <a:pt x="12580" y="7202"/>
                </a:lnTo>
                <a:lnTo>
                  <a:pt x="12702" y="7324"/>
                </a:lnTo>
                <a:lnTo>
                  <a:pt x="12799" y="7470"/>
                </a:lnTo>
                <a:lnTo>
                  <a:pt x="12872" y="7616"/>
                </a:lnTo>
                <a:lnTo>
                  <a:pt x="13018" y="7957"/>
                </a:lnTo>
                <a:lnTo>
                  <a:pt x="13140" y="8249"/>
                </a:lnTo>
                <a:lnTo>
                  <a:pt x="13213" y="8468"/>
                </a:lnTo>
                <a:lnTo>
                  <a:pt x="13286" y="8687"/>
                </a:lnTo>
                <a:lnTo>
                  <a:pt x="13383" y="9173"/>
                </a:lnTo>
                <a:lnTo>
                  <a:pt x="13407" y="9684"/>
                </a:lnTo>
                <a:lnTo>
                  <a:pt x="13407" y="10147"/>
                </a:lnTo>
                <a:lnTo>
                  <a:pt x="13383" y="10585"/>
                </a:lnTo>
                <a:lnTo>
                  <a:pt x="13310" y="11023"/>
                </a:lnTo>
                <a:lnTo>
                  <a:pt x="13188" y="11436"/>
                </a:lnTo>
                <a:lnTo>
                  <a:pt x="13042" y="11850"/>
                </a:lnTo>
                <a:lnTo>
                  <a:pt x="12872" y="12264"/>
                </a:lnTo>
                <a:lnTo>
                  <a:pt x="12677" y="12653"/>
                </a:lnTo>
                <a:lnTo>
                  <a:pt x="12458" y="13018"/>
                </a:lnTo>
                <a:lnTo>
                  <a:pt x="12239" y="13383"/>
                </a:lnTo>
                <a:lnTo>
                  <a:pt x="11923" y="13748"/>
                </a:lnTo>
                <a:lnTo>
                  <a:pt x="11582" y="14088"/>
                </a:lnTo>
                <a:lnTo>
                  <a:pt x="11217" y="14380"/>
                </a:lnTo>
                <a:lnTo>
                  <a:pt x="10828" y="14648"/>
                </a:lnTo>
                <a:lnTo>
                  <a:pt x="10414" y="14867"/>
                </a:lnTo>
                <a:lnTo>
                  <a:pt x="9976" y="15062"/>
                </a:lnTo>
                <a:lnTo>
                  <a:pt x="9539" y="15256"/>
                </a:lnTo>
                <a:lnTo>
                  <a:pt x="9101" y="15427"/>
                </a:lnTo>
                <a:lnTo>
                  <a:pt x="8809" y="15524"/>
                </a:lnTo>
                <a:lnTo>
                  <a:pt x="8517" y="15597"/>
                </a:lnTo>
                <a:lnTo>
                  <a:pt x="8225" y="15646"/>
                </a:lnTo>
                <a:lnTo>
                  <a:pt x="7957" y="15670"/>
                </a:lnTo>
                <a:lnTo>
                  <a:pt x="7397" y="15670"/>
                </a:lnTo>
                <a:lnTo>
                  <a:pt x="7130" y="15646"/>
                </a:lnTo>
                <a:lnTo>
                  <a:pt x="6862" y="15597"/>
                </a:lnTo>
                <a:lnTo>
                  <a:pt x="6594" y="15548"/>
                </a:lnTo>
                <a:lnTo>
                  <a:pt x="6327" y="15475"/>
                </a:lnTo>
                <a:lnTo>
                  <a:pt x="5816" y="15281"/>
                </a:lnTo>
                <a:lnTo>
                  <a:pt x="5280" y="15062"/>
                </a:lnTo>
                <a:lnTo>
                  <a:pt x="4769" y="14770"/>
                </a:lnTo>
                <a:lnTo>
                  <a:pt x="4015" y="14307"/>
                </a:lnTo>
                <a:lnTo>
                  <a:pt x="3918" y="14259"/>
                </a:lnTo>
                <a:lnTo>
                  <a:pt x="3820" y="14161"/>
                </a:lnTo>
                <a:lnTo>
                  <a:pt x="3674" y="13991"/>
                </a:lnTo>
                <a:lnTo>
                  <a:pt x="3382" y="13602"/>
                </a:lnTo>
                <a:lnTo>
                  <a:pt x="3066" y="13164"/>
                </a:lnTo>
                <a:lnTo>
                  <a:pt x="2774" y="12726"/>
                </a:lnTo>
                <a:lnTo>
                  <a:pt x="2652" y="12483"/>
                </a:lnTo>
                <a:lnTo>
                  <a:pt x="2555" y="12239"/>
                </a:lnTo>
                <a:lnTo>
                  <a:pt x="2458" y="11972"/>
                </a:lnTo>
                <a:lnTo>
                  <a:pt x="2360" y="11728"/>
                </a:lnTo>
                <a:lnTo>
                  <a:pt x="2263" y="11242"/>
                </a:lnTo>
                <a:lnTo>
                  <a:pt x="2214" y="10731"/>
                </a:lnTo>
                <a:lnTo>
                  <a:pt x="2214" y="10220"/>
                </a:lnTo>
                <a:lnTo>
                  <a:pt x="2239" y="9684"/>
                </a:lnTo>
                <a:lnTo>
                  <a:pt x="2336" y="9149"/>
                </a:lnTo>
                <a:lnTo>
                  <a:pt x="2433" y="8662"/>
                </a:lnTo>
                <a:lnTo>
                  <a:pt x="2604" y="8151"/>
                </a:lnTo>
                <a:lnTo>
                  <a:pt x="2774" y="7713"/>
                </a:lnTo>
                <a:lnTo>
                  <a:pt x="2969" y="7324"/>
                </a:lnTo>
                <a:lnTo>
                  <a:pt x="3188" y="6959"/>
                </a:lnTo>
                <a:lnTo>
                  <a:pt x="3431" y="6618"/>
                </a:lnTo>
                <a:lnTo>
                  <a:pt x="3699" y="6302"/>
                </a:lnTo>
                <a:lnTo>
                  <a:pt x="4015" y="6010"/>
                </a:lnTo>
                <a:lnTo>
                  <a:pt x="4331" y="5742"/>
                </a:lnTo>
                <a:lnTo>
                  <a:pt x="4648" y="5499"/>
                </a:lnTo>
                <a:lnTo>
                  <a:pt x="5013" y="5280"/>
                </a:lnTo>
                <a:lnTo>
                  <a:pt x="5378" y="5086"/>
                </a:lnTo>
                <a:lnTo>
                  <a:pt x="5767" y="4915"/>
                </a:lnTo>
                <a:lnTo>
                  <a:pt x="6156" y="4794"/>
                </a:lnTo>
                <a:lnTo>
                  <a:pt x="6570" y="4672"/>
                </a:lnTo>
                <a:lnTo>
                  <a:pt x="6984" y="4599"/>
                </a:lnTo>
                <a:lnTo>
                  <a:pt x="7397" y="4550"/>
                </a:lnTo>
                <a:lnTo>
                  <a:pt x="7811" y="4526"/>
                </a:lnTo>
                <a:lnTo>
                  <a:pt x="8225" y="4526"/>
                </a:lnTo>
                <a:lnTo>
                  <a:pt x="8614" y="4575"/>
                </a:lnTo>
                <a:lnTo>
                  <a:pt x="8979" y="4623"/>
                </a:lnTo>
                <a:lnTo>
                  <a:pt x="9344" y="4696"/>
                </a:lnTo>
                <a:lnTo>
                  <a:pt x="9685" y="4794"/>
                </a:lnTo>
                <a:lnTo>
                  <a:pt x="10049" y="4940"/>
                </a:lnTo>
                <a:lnTo>
                  <a:pt x="10390" y="5086"/>
                </a:lnTo>
                <a:lnTo>
                  <a:pt x="10706" y="5280"/>
                </a:lnTo>
                <a:lnTo>
                  <a:pt x="10998" y="5499"/>
                </a:lnTo>
                <a:lnTo>
                  <a:pt x="11363" y="5134"/>
                </a:lnTo>
                <a:lnTo>
                  <a:pt x="11704" y="4745"/>
                </a:lnTo>
                <a:lnTo>
                  <a:pt x="11874" y="4575"/>
                </a:lnTo>
                <a:lnTo>
                  <a:pt x="11801" y="4258"/>
                </a:lnTo>
                <a:lnTo>
                  <a:pt x="11777" y="3942"/>
                </a:lnTo>
                <a:lnTo>
                  <a:pt x="11728" y="3650"/>
                </a:lnTo>
                <a:lnTo>
                  <a:pt x="11680" y="3382"/>
                </a:lnTo>
                <a:lnTo>
                  <a:pt x="11169" y="3042"/>
                </a:lnTo>
                <a:lnTo>
                  <a:pt x="10925" y="2871"/>
                </a:lnTo>
                <a:lnTo>
                  <a:pt x="10633" y="2750"/>
                </a:lnTo>
                <a:lnTo>
                  <a:pt x="10147" y="2579"/>
                </a:lnTo>
                <a:lnTo>
                  <a:pt x="9685" y="2458"/>
                </a:lnTo>
                <a:lnTo>
                  <a:pt x="9174" y="2385"/>
                </a:lnTo>
                <a:lnTo>
                  <a:pt x="8687" y="233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0" name="Google Shape;810;p41"/>
          <p:cNvSpPr/>
          <p:nvPr/>
        </p:nvSpPr>
        <p:spPr>
          <a:xfrm>
            <a:off x="5608579" y="1896006"/>
            <a:ext cx="346042" cy="324264"/>
          </a:xfrm>
          <a:custGeom>
            <a:rect b="b" l="l" r="r" t="t"/>
            <a:pathLst>
              <a:path extrusionOk="0" h="17763" w="18956">
                <a:moveTo>
                  <a:pt x="17592" y="6229"/>
                </a:moveTo>
                <a:lnTo>
                  <a:pt x="17836" y="6375"/>
                </a:lnTo>
                <a:lnTo>
                  <a:pt x="17957" y="6473"/>
                </a:lnTo>
                <a:lnTo>
                  <a:pt x="18079" y="6570"/>
                </a:lnTo>
                <a:lnTo>
                  <a:pt x="17933" y="6619"/>
                </a:lnTo>
                <a:lnTo>
                  <a:pt x="17811" y="6667"/>
                </a:lnTo>
                <a:lnTo>
                  <a:pt x="17617" y="6789"/>
                </a:lnTo>
                <a:lnTo>
                  <a:pt x="17592" y="6229"/>
                </a:lnTo>
                <a:close/>
                <a:moveTo>
                  <a:pt x="18225" y="6765"/>
                </a:moveTo>
                <a:lnTo>
                  <a:pt x="18298" y="6911"/>
                </a:lnTo>
                <a:lnTo>
                  <a:pt x="18128" y="6935"/>
                </a:lnTo>
                <a:lnTo>
                  <a:pt x="17957" y="7008"/>
                </a:lnTo>
                <a:lnTo>
                  <a:pt x="17787" y="7081"/>
                </a:lnTo>
                <a:lnTo>
                  <a:pt x="17617" y="7203"/>
                </a:lnTo>
                <a:lnTo>
                  <a:pt x="17617" y="6984"/>
                </a:lnTo>
                <a:lnTo>
                  <a:pt x="17909" y="6862"/>
                </a:lnTo>
                <a:lnTo>
                  <a:pt x="18079" y="6813"/>
                </a:lnTo>
                <a:lnTo>
                  <a:pt x="18225" y="6765"/>
                </a:lnTo>
                <a:close/>
                <a:moveTo>
                  <a:pt x="18371" y="7203"/>
                </a:moveTo>
                <a:lnTo>
                  <a:pt x="18395" y="7397"/>
                </a:lnTo>
                <a:lnTo>
                  <a:pt x="18225" y="7470"/>
                </a:lnTo>
                <a:lnTo>
                  <a:pt x="18079" y="7543"/>
                </a:lnTo>
                <a:lnTo>
                  <a:pt x="17860" y="7689"/>
                </a:lnTo>
                <a:lnTo>
                  <a:pt x="17641" y="7835"/>
                </a:lnTo>
                <a:lnTo>
                  <a:pt x="17641" y="7738"/>
                </a:lnTo>
                <a:lnTo>
                  <a:pt x="17617" y="7470"/>
                </a:lnTo>
                <a:lnTo>
                  <a:pt x="17787" y="7397"/>
                </a:lnTo>
                <a:lnTo>
                  <a:pt x="18347" y="7227"/>
                </a:lnTo>
                <a:lnTo>
                  <a:pt x="18371" y="7203"/>
                </a:lnTo>
                <a:close/>
                <a:moveTo>
                  <a:pt x="18420" y="7689"/>
                </a:moveTo>
                <a:lnTo>
                  <a:pt x="18420" y="7835"/>
                </a:lnTo>
                <a:lnTo>
                  <a:pt x="18420" y="7908"/>
                </a:lnTo>
                <a:lnTo>
                  <a:pt x="18225" y="7981"/>
                </a:lnTo>
                <a:lnTo>
                  <a:pt x="18006" y="8103"/>
                </a:lnTo>
                <a:lnTo>
                  <a:pt x="17811" y="8249"/>
                </a:lnTo>
                <a:lnTo>
                  <a:pt x="17641" y="8395"/>
                </a:lnTo>
                <a:lnTo>
                  <a:pt x="17641" y="8006"/>
                </a:lnTo>
                <a:lnTo>
                  <a:pt x="17860" y="7933"/>
                </a:lnTo>
                <a:lnTo>
                  <a:pt x="18079" y="7835"/>
                </a:lnTo>
                <a:lnTo>
                  <a:pt x="18420" y="7689"/>
                </a:lnTo>
                <a:close/>
                <a:moveTo>
                  <a:pt x="18420" y="8200"/>
                </a:moveTo>
                <a:lnTo>
                  <a:pt x="18395" y="8468"/>
                </a:lnTo>
                <a:lnTo>
                  <a:pt x="18322" y="8492"/>
                </a:lnTo>
                <a:lnTo>
                  <a:pt x="18249" y="8517"/>
                </a:lnTo>
                <a:lnTo>
                  <a:pt x="18103" y="8614"/>
                </a:lnTo>
                <a:lnTo>
                  <a:pt x="17884" y="8736"/>
                </a:lnTo>
                <a:lnTo>
                  <a:pt x="17665" y="8833"/>
                </a:lnTo>
                <a:lnTo>
                  <a:pt x="17665" y="8565"/>
                </a:lnTo>
                <a:lnTo>
                  <a:pt x="17860" y="8517"/>
                </a:lnTo>
                <a:lnTo>
                  <a:pt x="18055" y="8419"/>
                </a:lnTo>
                <a:lnTo>
                  <a:pt x="18225" y="8298"/>
                </a:lnTo>
                <a:lnTo>
                  <a:pt x="18420" y="8200"/>
                </a:lnTo>
                <a:close/>
                <a:moveTo>
                  <a:pt x="18298" y="8784"/>
                </a:moveTo>
                <a:lnTo>
                  <a:pt x="18201" y="8979"/>
                </a:lnTo>
                <a:lnTo>
                  <a:pt x="18079" y="9174"/>
                </a:lnTo>
                <a:lnTo>
                  <a:pt x="17884" y="9344"/>
                </a:lnTo>
                <a:lnTo>
                  <a:pt x="17690" y="9514"/>
                </a:lnTo>
                <a:lnTo>
                  <a:pt x="17665" y="8955"/>
                </a:lnTo>
                <a:lnTo>
                  <a:pt x="17860" y="8930"/>
                </a:lnTo>
                <a:lnTo>
                  <a:pt x="18079" y="8857"/>
                </a:lnTo>
                <a:lnTo>
                  <a:pt x="18298" y="8784"/>
                </a:lnTo>
                <a:close/>
                <a:moveTo>
                  <a:pt x="2969" y="5061"/>
                </a:moveTo>
                <a:lnTo>
                  <a:pt x="3674" y="5086"/>
                </a:lnTo>
                <a:lnTo>
                  <a:pt x="4380" y="5086"/>
                </a:lnTo>
                <a:lnTo>
                  <a:pt x="4331" y="5305"/>
                </a:lnTo>
                <a:lnTo>
                  <a:pt x="4307" y="5572"/>
                </a:lnTo>
                <a:lnTo>
                  <a:pt x="4283" y="6083"/>
                </a:lnTo>
                <a:lnTo>
                  <a:pt x="4258" y="7543"/>
                </a:lnTo>
                <a:lnTo>
                  <a:pt x="4258" y="9003"/>
                </a:lnTo>
                <a:lnTo>
                  <a:pt x="4283" y="10488"/>
                </a:lnTo>
                <a:lnTo>
                  <a:pt x="3869" y="10536"/>
                </a:lnTo>
                <a:lnTo>
                  <a:pt x="3869" y="10512"/>
                </a:lnTo>
                <a:lnTo>
                  <a:pt x="3991" y="10317"/>
                </a:lnTo>
                <a:lnTo>
                  <a:pt x="4088" y="10123"/>
                </a:lnTo>
                <a:lnTo>
                  <a:pt x="4161" y="9904"/>
                </a:lnTo>
                <a:lnTo>
                  <a:pt x="4185" y="9782"/>
                </a:lnTo>
                <a:lnTo>
                  <a:pt x="4185" y="9660"/>
                </a:lnTo>
                <a:lnTo>
                  <a:pt x="4161" y="9612"/>
                </a:lnTo>
                <a:lnTo>
                  <a:pt x="4112" y="9587"/>
                </a:lnTo>
                <a:lnTo>
                  <a:pt x="4064" y="9587"/>
                </a:lnTo>
                <a:lnTo>
                  <a:pt x="4015" y="9612"/>
                </a:lnTo>
                <a:lnTo>
                  <a:pt x="3796" y="9977"/>
                </a:lnTo>
                <a:lnTo>
                  <a:pt x="3601" y="10342"/>
                </a:lnTo>
                <a:lnTo>
                  <a:pt x="3431" y="10561"/>
                </a:lnTo>
                <a:lnTo>
                  <a:pt x="3115" y="10585"/>
                </a:lnTo>
                <a:lnTo>
                  <a:pt x="3115" y="10585"/>
                </a:lnTo>
                <a:lnTo>
                  <a:pt x="3188" y="10390"/>
                </a:lnTo>
                <a:lnTo>
                  <a:pt x="3261" y="10220"/>
                </a:lnTo>
                <a:lnTo>
                  <a:pt x="3334" y="10001"/>
                </a:lnTo>
                <a:lnTo>
                  <a:pt x="3431" y="9806"/>
                </a:lnTo>
                <a:lnTo>
                  <a:pt x="3553" y="9612"/>
                </a:lnTo>
                <a:lnTo>
                  <a:pt x="3626" y="9539"/>
                </a:lnTo>
                <a:lnTo>
                  <a:pt x="3723" y="9490"/>
                </a:lnTo>
                <a:lnTo>
                  <a:pt x="3747" y="9466"/>
                </a:lnTo>
                <a:lnTo>
                  <a:pt x="3747" y="9441"/>
                </a:lnTo>
                <a:lnTo>
                  <a:pt x="3723" y="9417"/>
                </a:lnTo>
                <a:lnTo>
                  <a:pt x="3699" y="9417"/>
                </a:lnTo>
                <a:lnTo>
                  <a:pt x="3601" y="9441"/>
                </a:lnTo>
                <a:lnTo>
                  <a:pt x="3504" y="9466"/>
                </a:lnTo>
                <a:lnTo>
                  <a:pt x="3358" y="9587"/>
                </a:lnTo>
                <a:lnTo>
                  <a:pt x="3212" y="9733"/>
                </a:lnTo>
                <a:lnTo>
                  <a:pt x="3115" y="9904"/>
                </a:lnTo>
                <a:lnTo>
                  <a:pt x="2993" y="10098"/>
                </a:lnTo>
                <a:lnTo>
                  <a:pt x="2896" y="10317"/>
                </a:lnTo>
                <a:lnTo>
                  <a:pt x="2847" y="10463"/>
                </a:lnTo>
                <a:lnTo>
                  <a:pt x="2798" y="10585"/>
                </a:lnTo>
                <a:lnTo>
                  <a:pt x="2409" y="10561"/>
                </a:lnTo>
                <a:lnTo>
                  <a:pt x="2506" y="10244"/>
                </a:lnTo>
                <a:lnTo>
                  <a:pt x="2652" y="9928"/>
                </a:lnTo>
                <a:lnTo>
                  <a:pt x="2823" y="9660"/>
                </a:lnTo>
                <a:lnTo>
                  <a:pt x="3017" y="9393"/>
                </a:lnTo>
                <a:lnTo>
                  <a:pt x="3017" y="9368"/>
                </a:lnTo>
                <a:lnTo>
                  <a:pt x="2993" y="9368"/>
                </a:lnTo>
                <a:lnTo>
                  <a:pt x="2847" y="9441"/>
                </a:lnTo>
                <a:lnTo>
                  <a:pt x="2701" y="9563"/>
                </a:lnTo>
                <a:lnTo>
                  <a:pt x="2579" y="9685"/>
                </a:lnTo>
                <a:lnTo>
                  <a:pt x="2458" y="9831"/>
                </a:lnTo>
                <a:lnTo>
                  <a:pt x="2360" y="10001"/>
                </a:lnTo>
                <a:lnTo>
                  <a:pt x="2287" y="10171"/>
                </a:lnTo>
                <a:lnTo>
                  <a:pt x="2166" y="10512"/>
                </a:lnTo>
                <a:lnTo>
                  <a:pt x="2068" y="10512"/>
                </a:lnTo>
                <a:lnTo>
                  <a:pt x="1776" y="10439"/>
                </a:lnTo>
                <a:lnTo>
                  <a:pt x="1849" y="10366"/>
                </a:lnTo>
                <a:lnTo>
                  <a:pt x="1898" y="10269"/>
                </a:lnTo>
                <a:lnTo>
                  <a:pt x="1995" y="10025"/>
                </a:lnTo>
                <a:lnTo>
                  <a:pt x="2117" y="9806"/>
                </a:lnTo>
                <a:lnTo>
                  <a:pt x="2287" y="9490"/>
                </a:lnTo>
                <a:lnTo>
                  <a:pt x="2385" y="9320"/>
                </a:lnTo>
                <a:lnTo>
                  <a:pt x="2409" y="9149"/>
                </a:lnTo>
                <a:lnTo>
                  <a:pt x="2409" y="9125"/>
                </a:lnTo>
                <a:lnTo>
                  <a:pt x="2360" y="9125"/>
                </a:lnTo>
                <a:lnTo>
                  <a:pt x="2287" y="9174"/>
                </a:lnTo>
                <a:lnTo>
                  <a:pt x="2190" y="9222"/>
                </a:lnTo>
                <a:lnTo>
                  <a:pt x="2044" y="9393"/>
                </a:lnTo>
                <a:lnTo>
                  <a:pt x="1922" y="9563"/>
                </a:lnTo>
                <a:lnTo>
                  <a:pt x="1825" y="9733"/>
                </a:lnTo>
                <a:lnTo>
                  <a:pt x="1752" y="9879"/>
                </a:lnTo>
                <a:lnTo>
                  <a:pt x="1655" y="10050"/>
                </a:lnTo>
                <a:lnTo>
                  <a:pt x="1630" y="10220"/>
                </a:lnTo>
                <a:lnTo>
                  <a:pt x="1630" y="10317"/>
                </a:lnTo>
                <a:lnTo>
                  <a:pt x="1655" y="10390"/>
                </a:lnTo>
                <a:lnTo>
                  <a:pt x="1436" y="10293"/>
                </a:lnTo>
                <a:lnTo>
                  <a:pt x="1217" y="10171"/>
                </a:lnTo>
                <a:lnTo>
                  <a:pt x="1265" y="10098"/>
                </a:lnTo>
                <a:lnTo>
                  <a:pt x="1387" y="9782"/>
                </a:lnTo>
                <a:lnTo>
                  <a:pt x="1557" y="9490"/>
                </a:lnTo>
                <a:lnTo>
                  <a:pt x="1752" y="9174"/>
                </a:lnTo>
                <a:lnTo>
                  <a:pt x="1874" y="9028"/>
                </a:lnTo>
                <a:lnTo>
                  <a:pt x="1971" y="8906"/>
                </a:lnTo>
                <a:lnTo>
                  <a:pt x="1995" y="8857"/>
                </a:lnTo>
                <a:lnTo>
                  <a:pt x="1995" y="8833"/>
                </a:lnTo>
                <a:lnTo>
                  <a:pt x="1922" y="8833"/>
                </a:lnTo>
                <a:lnTo>
                  <a:pt x="1606" y="9052"/>
                </a:lnTo>
                <a:lnTo>
                  <a:pt x="1460" y="9198"/>
                </a:lnTo>
                <a:lnTo>
                  <a:pt x="1314" y="9344"/>
                </a:lnTo>
                <a:lnTo>
                  <a:pt x="1119" y="9636"/>
                </a:lnTo>
                <a:lnTo>
                  <a:pt x="1022" y="9806"/>
                </a:lnTo>
                <a:lnTo>
                  <a:pt x="973" y="9952"/>
                </a:lnTo>
                <a:lnTo>
                  <a:pt x="852" y="9831"/>
                </a:lnTo>
                <a:lnTo>
                  <a:pt x="754" y="9709"/>
                </a:lnTo>
                <a:lnTo>
                  <a:pt x="779" y="9660"/>
                </a:lnTo>
                <a:lnTo>
                  <a:pt x="852" y="9490"/>
                </a:lnTo>
                <a:lnTo>
                  <a:pt x="925" y="9320"/>
                </a:lnTo>
                <a:lnTo>
                  <a:pt x="1144" y="9003"/>
                </a:lnTo>
                <a:lnTo>
                  <a:pt x="1387" y="8736"/>
                </a:lnTo>
                <a:lnTo>
                  <a:pt x="1484" y="8565"/>
                </a:lnTo>
                <a:lnTo>
                  <a:pt x="1582" y="8419"/>
                </a:lnTo>
                <a:lnTo>
                  <a:pt x="1582" y="8371"/>
                </a:lnTo>
                <a:lnTo>
                  <a:pt x="1533" y="8346"/>
                </a:lnTo>
                <a:lnTo>
                  <a:pt x="1436" y="8371"/>
                </a:lnTo>
                <a:lnTo>
                  <a:pt x="1338" y="8419"/>
                </a:lnTo>
                <a:lnTo>
                  <a:pt x="1217" y="8468"/>
                </a:lnTo>
                <a:lnTo>
                  <a:pt x="1119" y="8565"/>
                </a:lnTo>
                <a:lnTo>
                  <a:pt x="949" y="8736"/>
                </a:lnTo>
                <a:lnTo>
                  <a:pt x="827" y="8906"/>
                </a:lnTo>
                <a:lnTo>
                  <a:pt x="681" y="9052"/>
                </a:lnTo>
                <a:lnTo>
                  <a:pt x="560" y="9247"/>
                </a:lnTo>
                <a:lnTo>
                  <a:pt x="511" y="9003"/>
                </a:lnTo>
                <a:lnTo>
                  <a:pt x="535" y="8930"/>
                </a:lnTo>
                <a:lnTo>
                  <a:pt x="633" y="8760"/>
                </a:lnTo>
                <a:lnTo>
                  <a:pt x="730" y="8565"/>
                </a:lnTo>
                <a:lnTo>
                  <a:pt x="998" y="8200"/>
                </a:lnTo>
                <a:lnTo>
                  <a:pt x="1265" y="7835"/>
                </a:lnTo>
                <a:lnTo>
                  <a:pt x="1265" y="7787"/>
                </a:lnTo>
                <a:lnTo>
                  <a:pt x="1241" y="7787"/>
                </a:lnTo>
                <a:lnTo>
                  <a:pt x="1022" y="7908"/>
                </a:lnTo>
                <a:lnTo>
                  <a:pt x="852" y="8054"/>
                </a:lnTo>
                <a:lnTo>
                  <a:pt x="681" y="8200"/>
                </a:lnTo>
                <a:lnTo>
                  <a:pt x="511" y="8395"/>
                </a:lnTo>
                <a:lnTo>
                  <a:pt x="462" y="8444"/>
                </a:lnTo>
                <a:lnTo>
                  <a:pt x="487" y="8030"/>
                </a:lnTo>
                <a:lnTo>
                  <a:pt x="487" y="7981"/>
                </a:lnTo>
                <a:lnTo>
                  <a:pt x="608" y="7835"/>
                </a:lnTo>
                <a:lnTo>
                  <a:pt x="730" y="7689"/>
                </a:lnTo>
                <a:lnTo>
                  <a:pt x="852" y="7543"/>
                </a:lnTo>
                <a:lnTo>
                  <a:pt x="949" y="7373"/>
                </a:lnTo>
                <a:lnTo>
                  <a:pt x="949" y="7349"/>
                </a:lnTo>
                <a:lnTo>
                  <a:pt x="949" y="7324"/>
                </a:lnTo>
                <a:lnTo>
                  <a:pt x="900" y="7324"/>
                </a:lnTo>
                <a:lnTo>
                  <a:pt x="730" y="7446"/>
                </a:lnTo>
                <a:lnTo>
                  <a:pt x="511" y="7592"/>
                </a:lnTo>
                <a:lnTo>
                  <a:pt x="560" y="7276"/>
                </a:lnTo>
                <a:lnTo>
                  <a:pt x="608" y="6959"/>
                </a:lnTo>
                <a:lnTo>
                  <a:pt x="681" y="6643"/>
                </a:lnTo>
                <a:lnTo>
                  <a:pt x="779" y="6351"/>
                </a:lnTo>
                <a:lnTo>
                  <a:pt x="925" y="6083"/>
                </a:lnTo>
                <a:lnTo>
                  <a:pt x="1119" y="5840"/>
                </a:lnTo>
                <a:lnTo>
                  <a:pt x="1338" y="5597"/>
                </a:lnTo>
                <a:lnTo>
                  <a:pt x="1630" y="5402"/>
                </a:lnTo>
                <a:lnTo>
                  <a:pt x="1776" y="5305"/>
                </a:lnTo>
                <a:lnTo>
                  <a:pt x="1922" y="5232"/>
                </a:lnTo>
                <a:lnTo>
                  <a:pt x="2263" y="5134"/>
                </a:lnTo>
                <a:lnTo>
                  <a:pt x="2604" y="5086"/>
                </a:lnTo>
                <a:lnTo>
                  <a:pt x="2969" y="5061"/>
                </a:lnTo>
                <a:close/>
                <a:moveTo>
                  <a:pt x="15622" y="1631"/>
                </a:moveTo>
                <a:lnTo>
                  <a:pt x="15622" y="2044"/>
                </a:lnTo>
                <a:lnTo>
                  <a:pt x="15597" y="2896"/>
                </a:lnTo>
                <a:lnTo>
                  <a:pt x="15597" y="3310"/>
                </a:lnTo>
                <a:lnTo>
                  <a:pt x="15622" y="3748"/>
                </a:lnTo>
                <a:lnTo>
                  <a:pt x="15622" y="4186"/>
                </a:lnTo>
                <a:lnTo>
                  <a:pt x="15622" y="4648"/>
                </a:lnTo>
                <a:lnTo>
                  <a:pt x="15549" y="5524"/>
                </a:lnTo>
                <a:lnTo>
                  <a:pt x="15524" y="6035"/>
                </a:lnTo>
                <a:lnTo>
                  <a:pt x="15524" y="6521"/>
                </a:lnTo>
                <a:lnTo>
                  <a:pt x="15524" y="7519"/>
                </a:lnTo>
                <a:lnTo>
                  <a:pt x="15524" y="9441"/>
                </a:lnTo>
                <a:lnTo>
                  <a:pt x="15500" y="11364"/>
                </a:lnTo>
                <a:lnTo>
                  <a:pt x="15524" y="12142"/>
                </a:lnTo>
                <a:lnTo>
                  <a:pt x="15403" y="12264"/>
                </a:lnTo>
                <a:lnTo>
                  <a:pt x="15281" y="12386"/>
                </a:lnTo>
                <a:lnTo>
                  <a:pt x="15184" y="12532"/>
                </a:lnTo>
                <a:lnTo>
                  <a:pt x="15111" y="12702"/>
                </a:lnTo>
                <a:lnTo>
                  <a:pt x="14940" y="13018"/>
                </a:lnTo>
                <a:lnTo>
                  <a:pt x="14819" y="13334"/>
                </a:lnTo>
                <a:lnTo>
                  <a:pt x="14624" y="13213"/>
                </a:lnTo>
                <a:lnTo>
                  <a:pt x="14746" y="13018"/>
                </a:lnTo>
                <a:lnTo>
                  <a:pt x="14867" y="12775"/>
                </a:lnTo>
                <a:lnTo>
                  <a:pt x="15013" y="12337"/>
                </a:lnTo>
                <a:lnTo>
                  <a:pt x="15184" y="11948"/>
                </a:lnTo>
                <a:lnTo>
                  <a:pt x="15232" y="11729"/>
                </a:lnTo>
                <a:lnTo>
                  <a:pt x="15281" y="11534"/>
                </a:lnTo>
                <a:lnTo>
                  <a:pt x="15281" y="11485"/>
                </a:lnTo>
                <a:lnTo>
                  <a:pt x="15257" y="11485"/>
                </a:lnTo>
                <a:lnTo>
                  <a:pt x="15184" y="11510"/>
                </a:lnTo>
                <a:lnTo>
                  <a:pt x="15111" y="11558"/>
                </a:lnTo>
                <a:lnTo>
                  <a:pt x="15038" y="11607"/>
                </a:lnTo>
                <a:lnTo>
                  <a:pt x="14989" y="11680"/>
                </a:lnTo>
                <a:lnTo>
                  <a:pt x="14916" y="11850"/>
                </a:lnTo>
                <a:lnTo>
                  <a:pt x="14843" y="11996"/>
                </a:lnTo>
                <a:lnTo>
                  <a:pt x="14527" y="12629"/>
                </a:lnTo>
                <a:lnTo>
                  <a:pt x="14405" y="12824"/>
                </a:lnTo>
                <a:lnTo>
                  <a:pt x="14332" y="13042"/>
                </a:lnTo>
                <a:lnTo>
                  <a:pt x="14016" y="12872"/>
                </a:lnTo>
                <a:lnTo>
                  <a:pt x="14089" y="12799"/>
                </a:lnTo>
                <a:lnTo>
                  <a:pt x="14162" y="12726"/>
                </a:lnTo>
                <a:lnTo>
                  <a:pt x="14259" y="12532"/>
                </a:lnTo>
                <a:lnTo>
                  <a:pt x="14405" y="12118"/>
                </a:lnTo>
                <a:lnTo>
                  <a:pt x="14673" y="11558"/>
                </a:lnTo>
                <a:lnTo>
                  <a:pt x="14965" y="10999"/>
                </a:lnTo>
                <a:lnTo>
                  <a:pt x="14965" y="10974"/>
                </a:lnTo>
                <a:lnTo>
                  <a:pt x="14940" y="10950"/>
                </a:lnTo>
                <a:lnTo>
                  <a:pt x="14794" y="11047"/>
                </a:lnTo>
                <a:lnTo>
                  <a:pt x="14697" y="11145"/>
                </a:lnTo>
                <a:lnTo>
                  <a:pt x="14502" y="11364"/>
                </a:lnTo>
                <a:lnTo>
                  <a:pt x="14332" y="11607"/>
                </a:lnTo>
                <a:lnTo>
                  <a:pt x="14210" y="11875"/>
                </a:lnTo>
                <a:lnTo>
                  <a:pt x="13967" y="12288"/>
                </a:lnTo>
                <a:lnTo>
                  <a:pt x="13870" y="12532"/>
                </a:lnTo>
                <a:lnTo>
                  <a:pt x="13821" y="12653"/>
                </a:lnTo>
                <a:lnTo>
                  <a:pt x="13821" y="12775"/>
                </a:lnTo>
                <a:lnTo>
                  <a:pt x="13626" y="12678"/>
                </a:lnTo>
                <a:lnTo>
                  <a:pt x="13651" y="12605"/>
                </a:lnTo>
                <a:lnTo>
                  <a:pt x="13675" y="12507"/>
                </a:lnTo>
                <a:lnTo>
                  <a:pt x="13724" y="12337"/>
                </a:lnTo>
                <a:lnTo>
                  <a:pt x="13797" y="12167"/>
                </a:lnTo>
                <a:lnTo>
                  <a:pt x="13943" y="11875"/>
                </a:lnTo>
                <a:lnTo>
                  <a:pt x="14064" y="11558"/>
                </a:lnTo>
                <a:lnTo>
                  <a:pt x="14162" y="11218"/>
                </a:lnTo>
                <a:lnTo>
                  <a:pt x="14259" y="10901"/>
                </a:lnTo>
                <a:lnTo>
                  <a:pt x="14405" y="10585"/>
                </a:lnTo>
                <a:lnTo>
                  <a:pt x="14405" y="10561"/>
                </a:lnTo>
                <a:lnTo>
                  <a:pt x="14356" y="10561"/>
                </a:lnTo>
                <a:lnTo>
                  <a:pt x="14259" y="10634"/>
                </a:lnTo>
                <a:lnTo>
                  <a:pt x="14162" y="10731"/>
                </a:lnTo>
                <a:lnTo>
                  <a:pt x="13991" y="10950"/>
                </a:lnTo>
                <a:lnTo>
                  <a:pt x="13870" y="11218"/>
                </a:lnTo>
                <a:lnTo>
                  <a:pt x="13772" y="11461"/>
                </a:lnTo>
                <a:lnTo>
                  <a:pt x="13651" y="11729"/>
                </a:lnTo>
                <a:lnTo>
                  <a:pt x="13505" y="11996"/>
                </a:lnTo>
                <a:lnTo>
                  <a:pt x="13383" y="12264"/>
                </a:lnTo>
                <a:lnTo>
                  <a:pt x="13359" y="12410"/>
                </a:lnTo>
                <a:lnTo>
                  <a:pt x="13334" y="12556"/>
                </a:lnTo>
                <a:lnTo>
                  <a:pt x="12872" y="12337"/>
                </a:lnTo>
                <a:lnTo>
                  <a:pt x="12994" y="12191"/>
                </a:lnTo>
                <a:lnTo>
                  <a:pt x="13115" y="12021"/>
                </a:lnTo>
                <a:lnTo>
                  <a:pt x="13310" y="11607"/>
                </a:lnTo>
                <a:lnTo>
                  <a:pt x="13772" y="10609"/>
                </a:lnTo>
                <a:lnTo>
                  <a:pt x="13772" y="10585"/>
                </a:lnTo>
                <a:lnTo>
                  <a:pt x="13772" y="10561"/>
                </a:lnTo>
                <a:lnTo>
                  <a:pt x="13748" y="10561"/>
                </a:lnTo>
                <a:lnTo>
                  <a:pt x="13724" y="10585"/>
                </a:lnTo>
                <a:lnTo>
                  <a:pt x="13456" y="10999"/>
                </a:lnTo>
                <a:lnTo>
                  <a:pt x="13188" y="11412"/>
                </a:lnTo>
                <a:lnTo>
                  <a:pt x="12945" y="11850"/>
                </a:lnTo>
                <a:lnTo>
                  <a:pt x="12823" y="12069"/>
                </a:lnTo>
                <a:lnTo>
                  <a:pt x="12750" y="12313"/>
                </a:lnTo>
                <a:lnTo>
                  <a:pt x="12361" y="12118"/>
                </a:lnTo>
                <a:lnTo>
                  <a:pt x="12288" y="12094"/>
                </a:lnTo>
                <a:lnTo>
                  <a:pt x="12337" y="11923"/>
                </a:lnTo>
                <a:lnTo>
                  <a:pt x="12458" y="11631"/>
                </a:lnTo>
                <a:lnTo>
                  <a:pt x="12604" y="11339"/>
                </a:lnTo>
                <a:lnTo>
                  <a:pt x="12823" y="10828"/>
                </a:lnTo>
                <a:lnTo>
                  <a:pt x="12945" y="10585"/>
                </a:lnTo>
                <a:lnTo>
                  <a:pt x="13091" y="10342"/>
                </a:lnTo>
                <a:lnTo>
                  <a:pt x="13091" y="10293"/>
                </a:lnTo>
                <a:lnTo>
                  <a:pt x="13067" y="10244"/>
                </a:lnTo>
                <a:lnTo>
                  <a:pt x="12969" y="10244"/>
                </a:lnTo>
                <a:lnTo>
                  <a:pt x="12775" y="10463"/>
                </a:lnTo>
                <a:lnTo>
                  <a:pt x="12604" y="10682"/>
                </a:lnTo>
                <a:lnTo>
                  <a:pt x="12458" y="10926"/>
                </a:lnTo>
                <a:lnTo>
                  <a:pt x="12312" y="11193"/>
                </a:lnTo>
                <a:lnTo>
                  <a:pt x="12118" y="11510"/>
                </a:lnTo>
                <a:lnTo>
                  <a:pt x="12020" y="11729"/>
                </a:lnTo>
                <a:lnTo>
                  <a:pt x="11947" y="11923"/>
                </a:lnTo>
                <a:lnTo>
                  <a:pt x="11655" y="11802"/>
                </a:lnTo>
                <a:lnTo>
                  <a:pt x="11728" y="11631"/>
                </a:lnTo>
                <a:lnTo>
                  <a:pt x="11777" y="11461"/>
                </a:lnTo>
                <a:lnTo>
                  <a:pt x="11874" y="11145"/>
                </a:lnTo>
                <a:lnTo>
                  <a:pt x="12118" y="10658"/>
                </a:lnTo>
                <a:lnTo>
                  <a:pt x="12239" y="10415"/>
                </a:lnTo>
                <a:lnTo>
                  <a:pt x="12385" y="10196"/>
                </a:lnTo>
                <a:lnTo>
                  <a:pt x="12410" y="10171"/>
                </a:lnTo>
                <a:lnTo>
                  <a:pt x="12385" y="10147"/>
                </a:lnTo>
                <a:lnTo>
                  <a:pt x="12361" y="10123"/>
                </a:lnTo>
                <a:lnTo>
                  <a:pt x="12312" y="10147"/>
                </a:lnTo>
                <a:lnTo>
                  <a:pt x="12142" y="10342"/>
                </a:lnTo>
                <a:lnTo>
                  <a:pt x="11972" y="10561"/>
                </a:lnTo>
                <a:lnTo>
                  <a:pt x="11826" y="10780"/>
                </a:lnTo>
                <a:lnTo>
                  <a:pt x="11704" y="11023"/>
                </a:lnTo>
                <a:lnTo>
                  <a:pt x="11534" y="11339"/>
                </a:lnTo>
                <a:lnTo>
                  <a:pt x="11461" y="11510"/>
                </a:lnTo>
                <a:lnTo>
                  <a:pt x="11436" y="11704"/>
                </a:lnTo>
                <a:lnTo>
                  <a:pt x="10974" y="11510"/>
                </a:lnTo>
                <a:lnTo>
                  <a:pt x="11120" y="11120"/>
                </a:lnTo>
                <a:lnTo>
                  <a:pt x="11315" y="10755"/>
                </a:lnTo>
                <a:lnTo>
                  <a:pt x="11534" y="10317"/>
                </a:lnTo>
                <a:lnTo>
                  <a:pt x="11655" y="10123"/>
                </a:lnTo>
                <a:lnTo>
                  <a:pt x="11801" y="9928"/>
                </a:lnTo>
                <a:lnTo>
                  <a:pt x="11801" y="9904"/>
                </a:lnTo>
                <a:lnTo>
                  <a:pt x="11680" y="9952"/>
                </a:lnTo>
                <a:lnTo>
                  <a:pt x="11582" y="10001"/>
                </a:lnTo>
                <a:lnTo>
                  <a:pt x="11485" y="10074"/>
                </a:lnTo>
                <a:lnTo>
                  <a:pt x="11412" y="10171"/>
                </a:lnTo>
                <a:lnTo>
                  <a:pt x="11266" y="10366"/>
                </a:lnTo>
                <a:lnTo>
                  <a:pt x="11144" y="10561"/>
                </a:lnTo>
                <a:lnTo>
                  <a:pt x="10877" y="10974"/>
                </a:lnTo>
                <a:lnTo>
                  <a:pt x="10755" y="11193"/>
                </a:lnTo>
                <a:lnTo>
                  <a:pt x="10706" y="11315"/>
                </a:lnTo>
                <a:lnTo>
                  <a:pt x="10682" y="11437"/>
                </a:lnTo>
                <a:lnTo>
                  <a:pt x="10633" y="11412"/>
                </a:lnTo>
                <a:lnTo>
                  <a:pt x="10244" y="11315"/>
                </a:lnTo>
                <a:lnTo>
                  <a:pt x="10366" y="11023"/>
                </a:lnTo>
                <a:lnTo>
                  <a:pt x="10487" y="10731"/>
                </a:lnTo>
                <a:lnTo>
                  <a:pt x="10731" y="10244"/>
                </a:lnTo>
                <a:lnTo>
                  <a:pt x="10974" y="9782"/>
                </a:lnTo>
                <a:lnTo>
                  <a:pt x="10974" y="9758"/>
                </a:lnTo>
                <a:lnTo>
                  <a:pt x="10950" y="9758"/>
                </a:lnTo>
                <a:lnTo>
                  <a:pt x="10779" y="9928"/>
                </a:lnTo>
                <a:lnTo>
                  <a:pt x="10609" y="10123"/>
                </a:lnTo>
                <a:lnTo>
                  <a:pt x="10487" y="10317"/>
                </a:lnTo>
                <a:lnTo>
                  <a:pt x="10341" y="10536"/>
                </a:lnTo>
                <a:lnTo>
                  <a:pt x="10147" y="10877"/>
                </a:lnTo>
                <a:lnTo>
                  <a:pt x="10049" y="11072"/>
                </a:lnTo>
                <a:lnTo>
                  <a:pt x="9976" y="11266"/>
                </a:lnTo>
                <a:lnTo>
                  <a:pt x="9441" y="11169"/>
                </a:lnTo>
                <a:lnTo>
                  <a:pt x="9611" y="10828"/>
                </a:lnTo>
                <a:lnTo>
                  <a:pt x="9806" y="10463"/>
                </a:lnTo>
                <a:lnTo>
                  <a:pt x="9903" y="10269"/>
                </a:lnTo>
                <a:lnTo>
                  <a:pt x="9903" y="10171"/>
                </a:lnTo>
                <a:lnTo>
                  <a:pt x="9903" y="10074"/>
                </a:lnTo>
                <a:lnTo>
                  <a:pt x="9903" y="10050"/>
                </a:lnTo>
                <a:lnTo>
                  <a:pt x="9879" y="10050"/>
                </a:lnTo>
                <a:lnTo>
                  <a:pt x="9782" y="10098"/>
                </a:lnTo>
                <a:lnTo>
                  <a:pt x="9709" y="10147"/>
                </a:lnTo>
                <a:lnTo>
                  <a:pt x="9563" y="10317"/>
                </a:lnTo>
                <a:lnTo>
                  <a:pt x="9441" y="10488"/>
                </a:lnTo>
                <a:lnTo>
                  <a:pt x="9344" y="10658"/>
                </a:lnTo>
                <a:lnTo>
                  <a:pt x="9198" y="10877"/>
                </a:lnTo>
                <a:lnTo>
                  <a:pt x="9149" y="10999"/>
                </a:lnTo>
                <a:lnTo>
                  <a:pt x="9076" y="11120"/>
                </a:lnTo>
                <a:lnTo>
                  <a:pt x="8930" y="11072"/>
                </a:lnTo>
                <a:lnTo>
                  <a:pt x="8492" y="10974"/>
                </a:lnTo>
                <a:lnTo>
                  <a:pt x="8638" y="10731"/>
                </a:lnTo>
                <a:lnTo>
                  <a:pt x="8930" y="10244"/>
                </a:lnTo>
                <a:lnTo>
                  <a:pt x="9100" y="10025"/>
                </a:lnTo>
                <a:lnTo>
                  <a:pt x="9246" y="9782"/>
                </a:lnTo>
                <a:lnTo>
                  <a:pt x="9271" y="9758"/>
                </a:lnTo>
                <a:lnTo>
                  <a:pt x="9271" y="9733"/>
                </a:lnTo>
                <a:lnTo>
                  <a:pt x="9222" y="9733"/>
                </a:lnTo>
                <a:lnTo>
                  <a:pt x="9027" y="9879"/>
                </a:lnTo>
                <a:lnTo>
                  <a:pt x="8857" y="10025"/>
                </a:lnTo>
                <a:lnTo>
                  <a:pt x="8687" y="10196"/>
                </a:lnTo>
                <a:lnTo>
                  <a:pt x="8565" y="10390"/>
                </a:lnTo>
                <a:lnTo>
                  <a:pt x="8370" y="10634"/>
                </a:lnTo>
                <a:lnTo>
                  <a:pt x="8273" y="10780"/>
                </a:lnTo>
                <a:lnTo>
                  <a:pt x="8200" y="10926"/>
                </a:lnTo>
                <a:lnTo>
                  <a:pt x="7932" y="10853"/>
                </a:lnTo>
                <a:lnTo>
                  <a:pt x="8078" y="10536"/>
                </a:lnTo>
                <a:lnTo>
                  <a:pt x="8273" y="10220"/>
                </a:lnTo>
                <a:lnTo>
                  <a:pt x="8370" y="10074"/>
                </a:lnTo>
                <a:lnTo>
                  <a:pt x="8492" y="9952"/>
                </a:lnTo>
                <a:lnTo>
                  <a:pt x="8492" y="9928"/>
                </a:lnTo>
                <a:lnTo>
                  <a:pt x="8492" y="9904"/>
                </a:lnTo>
                <a:lnTo>
                  <a:pt x="8468" y="9879"/>
                </a:lnTo>
                <a:lnTo>
                  <a:pt x="8443" y="9904"/>
                </a:lnTo>
                <a:lnTo>
                  <a:pt x="8273" y="9977"/>
                </a:lnTo>
                <a:lnTo>
                  <a:pt x="8127" y="10074"/>
                </a:lnTo>
                <a:lnTo>
                  <a:pt x="8005" y="10196"/>
                </a:lnTo>
                <a:lnTo>
                  <a:pt x="7884" y="10342"/>
                </a:lnTo>
                <a:lnTo>
                  <a:pt x="7738" y="10561"/>
                </a:lnTo>
                <a:lnTo>
                  <a:pt x="7616" y="10804"/>
                </a:lnTo>
                <a:lnTo>
                  <a:pt x="7300" y="10731"/>
                </a:lnTo>
                <a:lnTo>
                  <a:pt x="7397" y="10561"/>
                </a:lnTo>
                <a:lnTo>
                  <a:pt x="7495" y="10390"/>
                </a:lnTo>
                <a:lnTo>
                  <a:pt x="7641" y="10123"/>
                </a:lnTo>
                <a:lnTo>
                  <a:pt x="7714" y="9977"/>
                </a:lnTo>
                <a:lnTo>
                  <a:pt x="7714" y="9831"/>
                </a:lnTo>
                <a:lnTo>
                  <a:pt x="7689" y="9831"/>
                </a:lnTo>
                <a:lnTo>
                  <a:pt x="7592" y="9904"/>
                </a:lnTo>
                <a:lnTo>
                  <a:pt x="7470" y="10025"/>
                </a:lnTo>
                <a:lnTo>
                  <a:pt x="7324" y="10293"/>
                </a:lnTo>
                <a:lnTo>
                  <a:pt x="7178" y="10488"/>
                </a:lnTo>
                <a:lnTo>
                  <a:pt x="7105" y="10585"/>
                </a:lnTo>
                <a:lnTo>
                  <a:pt x="7057" y="10682"/>
                </a:lnTo>
                <a:lnTo>
                  <a:pt x="6643" y="10585"/>
                </a:lnTo>
                <a:lnTo>
                  <a:pt x="6692" y="10488"/>
                </a:lnTo>
                <a:lnTo>
                  <a:pt x="6789" y="10293"/>
                </a:lnTo>
                <a:lnTo>
                  <a:pt x="6886" y="10074"/>
                </a:lnTo>
                <a:lnTo>
                  <a:pt x="7057" y="9636"/>
                </a:lnTo>
                <a:lnTo>
                  <a:pt x="7057" y="9612"/>
                </a:lnTo>
                <a:lnTo>
                  <a:pt x="7032" y="9587"/>
                </a:lnTo>
                <a:lnTo>
                  <a:pt x="7008" y="9612"/>
                </a:lnTo>
                <a:lnTo>
                  <a:pt x="6765" y="9904"/>
                </a:lnTo>
                <a:lnTo>
                  <a:pt x="6521" y="10196"/>
                </a:lnTo>
                <a:lnTo>
                  <a:pt x="6400" y="10342"/>
                </a:lnTo>
                <a:lnTo>
                  <a:pt x="6254" y="10512"/>
                </a:lnTo>
                <a:lnTo>
                  <a:pt x="5816" y="10463"/>
                </a:lnTo>
                <a:lnTo>
                  <a:pt x="5889" y="10244"/>
                </a:lnTo>
                <a:lnTo>
                  <a:pt x="6010" y="10050"/>
                </a:lnTo>
                <a:lnTo>
                  <a:pt x="6205" y="9806"/>
                </a:lnTo>
                <a:lnTo>
                  <a:pt x="6278" y="9685"/>
                </a:lnTo>
                <a:lnTo>
                  <a:pt x="6302" y="9612"/>
                </a:lnTo>
                <a:lnTo>
                  <a:pt x="6327" y="9539"/>
                </a:lnTo>
                <a:lnTo>
                  <a:pt x="6302" y="9514"/>
                </a:lnTo>
                <a:lnTo>
                  <a:pt x="6205" y="9514"/>
                </a:lnTo>
                <a:lnTo>
                  <a:pt x="6132" y="9539"/>
                </a:lnTo>
                <a:lnTo>
                  <a:pt x="5986" y="9660"/>
                </a:lnTo>
                <a:lnTo>
                  <a:pt x="5864" y="9782"/>
                </a:lnTo>
                <a:lnTo>
                  <a:pt x="5767" y="9928"/>
                </a:lnTo>
                <a:lnTo>
                  <a:pt x="5597" y="10171"/>
                </a:lnTo>
                <a:lnTo>
                  <a:pt x="5524" y="10293"/>
                </a:lnTo>
                <a:lnTo>
                  <a:pt x="5475" y="10439"/>
                </a:lnTo>
                <a:lnTo>
                  <a:pt x="5256" y="10463"/>
                </a:lnTo>
                <a:lnTo>
                  <a:pt x="5061" y="10488"/>
                </a:lnTo>
                <a:lnTo>
                  <a:pt x="5183" y="10220"/>
                </a:lnTo>
                <a:lnTo>
                  <a:pt x="5378" y="9855"/>
                </a:lnTo>
                <a:lnTo>
                  <a:pt x="5475" y="9660"/>
                </a:lnTo>
                <a:lnTo>
                  <a:pt x="5597" y="9490"/>
                </a:lnTo>
                <a:lnTo>
                  <a:pt x="5378" y="9636"/>
                </a:lnTo>
                <a:lnTo>
                  <a:pt x="5183" y="9806"/>
                </a:lnTo>
                <a:lnTo>
                  <a:pt x="4988" y="10025"/>
                </a:lnTo>
                <a:lnTo>
                  <a:pt x="4818" y="10244"/>
                </a:lnTo>
                <a:lnTo>
                  <a:pt x="4818" y="8979"/>
                </a:lnTo>
                <a:lnTo>
                  <a:pt x="4794" y="7714"/>
                </a:lnTo>
                <a:lnTo>
                  <a:pt x="4794" y="6254"/>
                </a:lnTo>
                <a:lnTo>
                  <a:pt x="4794" y="5718"/>
                </a:lnTo>
                <a:lnTo>
                  <a:pt x="4794" y="5426"/>
                </a:lnTo>
                <a:lnTo>
                  <a:pt x="4769" y="5159"/>
                </a:lnTo>
                <a:lnTo>
                  <a:pt x="5086" y="5159"/>
                </a:lnTo>
                <a:lnTo>
                  <a:pt x="5986" y="5134"/>
                </a:lnTo>
                <a:lnTo>
                  <a:pt x="6886" y="5086"/>
                </a:lnTo>
                <a:lnTo>
                  <a:pt x="7349" y="5037"/>
                </a:lnTo>
                <a:lnTo>
                  <a:pt x="7835" y="4988"/>
                </a:lnTo>
                <a:lnTo>
                  <a:pt x="8297" y="4916"/>
                </a:lnTo>
                <a:lnTo>
                  <a:pt x="8784" y="4843"/>
                </a:lnTo>
                <a:lnTo>
                  <a:pt x="9709" y="4624"/>
                </a:lnTo>
                <a:lnTo>
                  <a:pt x="10633" y="4356"/>
                </a:lnTo>
                <a:lnTo>
                  <a:pt x="11071" y="4210"/>
                </a:lnTo>
                <a:lnTo>
                  <a:pt x="11509" y="4040"/>
                </a:lnTo>
                <a:lnTo>
                  <a:pt x="11923" y="3869"/>
                </a:lnTo>
                <a:lnTo>
                  <a:pt x="12361" y="3675"/>
                </a:lnTo>
                <a:lnTo>
                  <a:pt x="13188" y="3261"/>
                </a:lnTo>
                <a:lnTo>
                  <a:pt x="14016" y="2823"/>
                </a:lnTo>
                <a:lnTo>
                  <a:pt x="14308" y="2653"/>
                </a:lnTo>
                <a:lnTo>
                  <a:pt x="14575" y="2458"/>
                </a:lnTo>
                <a:lnTo>
                  <a:pt x="15111" y="2044"/>
                </a:lnTo>
                <a:lnTo>
                  <a:pt x="15354" y="1850"/>
                </a:lnTo>
                <a:lnTo>
                  <a:pt x="15500" y="1752"/>
                </a:lnTo>
                <a:lnTo>
                  <a:pt x="15622" y="1631"/>
                </a:lnTo>
                <a:close/>
                <a:moveTo>
                  <a:pt x="15524" y="12605"/>
                </a:moveTo>
                <a:lnTo>
                  <a:pt x="15549" y="13164"/>
                </a:lnTo>
                <a:lnTo>
                  <a:pt x="15476" y="13164"/>
                </a:lnTo>
                <a:lnTo>
                  <a:pt x="15427" y="13213"/>
                </a:lnTo>
                <a:lnTo>
                  <a:pt x="15305" y="13286"/>
                </a:lnTo>
                <a:lnTo>
                  <a:pt x="15232" y="13432"/>
                </a:lnTo>
                <a:lnTo>
                  <a:pt x="15135" y="13578"/>
                </a:lnTo>
                <a:lnTo>
                  <a:pt x="15111" y="13529"/>
                </a:lnTo>
                <a:lnTo>
                  <a:pt x="15257" y="13213"/>
                </a:lnTo>
                <a:lnTo>
                  <a:pt x="15403" y="12872"/>
                </a:lnTo>
                <a:lnTo>
                  <a:pt x="15524" y="12605"/>
                </a:lnTo>
                <a:close/>
                <a:moveTo>
                  <a:pt x="15549" y="13359"/>
                </a:moveTo>
                <a:lnTo>
                  <a:pt x="15573" y="13943"/>
                </a:lnTo>
                <a:lnTo>
                  <a:pt x="15354" y="13748"/>
                </a:lnTo>
                <a:lnTo>
                  <a:pt x="15451" y="13553"/>
                </a:lnTo>
                <a:lnTo>
                  <a:pt x="15549" y="13359"/>
                </a:lnTo>
                <a:close/>
                <a:moveTo>
                  <a:pt x="16692" y="463"/>
                </a:moveTo>
                <a:lnTo>
                  <a:pt x="16789" y="487"/>
                </a:lnTo>
                <a:lnTo>
                  <a:pt x="16862" y="536"/>
                </a:lnTo>
                <a:lnTo>
                  <a:pt x="16935" y="633"/>
                </a:lnTo>
                <a:lnTo>
                  <a:pt x="16984" y="730"/>
                </a:lnTo>
                <a:lnTo>
                  <a:pt x="17033" y="852"/>
                </a:lnTo>
                <a:lnTo>
                  <a:pt x="17081" y="1047"/>
                </a:lnTo>
                <a:lnTo>
                  <a:pt x="17130" y="1314"/>
                </a:lnTo>
                <a:lnTo>
                  <a:pt x="17154" y="1582"/>
                </a:lnTo>
                <a:lnTo>
                  <a:pt x="17179" y="2142"/>
                </a:lnTo>
                <a:lnTo>
                  <a:pt x="17106" y="3237"/>
                </a:lnTo>
                <a:lnTo>
                  <a:pt x="17081" y="4380"/>
                </a:lnTo>
                <a:lnTo>
                  <a:pt x="17081" y="5499"/>
                </a:lnTo>
                <a:lnTo>
                  <a:pt x="17154" y="7738"/>
                </a:lnTo>
                <a:lnTo>
                  <a:pt x="17203" y="9928"/>
                </a:lnTo>
                <a:lnTo>
                  <a:pt x="17203" y="12094"/>
                </a:lnTo>
                <a:lnTo>
                  <a:pt x="17179" y="13213"/>
                </a:lnTo>
                <a:lnTo>
                  <a:pt x="17130" y="13748"/>
                </a:lnTo>
                <a:lnTo>
                  <a:pt x="17081" y="14283"/>
                </a:lnTo>
                <a:lnTo>
                  <a:pt x="17033" y="14502"/>
                </a:lnTo>
                <a:lnTo>
                  <a:pt x="16984" y="14746"/>
                </a:lnTo>
                <a:lnTo>
                  <a:pt x="16935" y="14867"/>
                </a:lnTo>
                <a:lnTo>
                  <a:pt x="16887" y="14965"/>
                </a:lnTo>
                <a:lnTo>
                  <a:pt x="16814" y="15038"/>
                </a:lnTo>
                <a:lnTo>
                  <a:pt x="16716" y="15111"/>
                </a:lnTo>
                <a:lnTo>
                  <a:pt x="16643" y="15111"/>
                </a:lnTo>
                <a:lnTo>
                  <a:pt x="16570" y="15086"/>
                </a:lnTo>
                <a:lnTo>
                  <a:pt x="16449" y="15038"/>
                </a:lnTo>
                <a:lnTo>
                  <a:pt x="16327" y="14916"/>
                </a:lnTo>
                <a:lnTo>
                  <a:pt x="16205" y="14794"/>
                </a:lnTo>
                <a:lnTo>
                  <a:pt x="16205" y="13991"/>
                </a:lnTo>
                <a:lnTo>
                  <a:pt x="16181" y="13188"/>
                </a:lnTo>
                <a:lnTo>
                  <a:pt x="16132" y="12361"/>
                </a:lnTo>
                <a:lnTo>
                  <a:pt x="16132" y="11558"/>
                </a:lnTo>
                <a:lnTo>
                  <a:pt x="16132" y="9636"/>
                </a:lnTo>
                <a:lnTo>
                  <a:pt x="16132" y="7714"/>
                </a:lnTo>
                <a:lnTo>
                  <a:pt x="16132" y="6789"/>
                </a:lnTo>
                <a:lnTo>
                  <a:pt x="16132" y="6327"/>
                </a:lnTo>
                <a:lnTo>
                  <a:pt x="16132" y="5864"/>
                </a:lnTo>
                <a:lnTo>
                  <a:pt x="16205" y="4988"/>
                </a:lnTo>
                <a:lnTo>
                  <a:pt x="16230" y="4551"/>
                </a:lnTo>
                <a:lnTo>
                  <a:pt x="16205" y="4113"/>
                </a:lnTo>
                <a:lnTo>
                  <a:pt x="16181" y="3237"/>
                </a:lnTo>
                <a:lnTo>
                  <a:pt x="16157" y="2799"/>
                </a:lnTo>
                <a:lnTo>
                  <a:pt x="16181" y="2361"/>
                </a:lnTo>
                <a:lnTo>
                  <a:pt x="16205" y="1558"/>
                </a:lnTo>
                <a:lnTo>
                  <a:pt x="16181" y="1144"/>
                </a:lnTo>
                <a:lnTo>
                  <a:pt x="16181" y="755"/>
                </a:lnTo>
                <a:lnTo>
                  <a:pt x="16254" y="657"/>
                </a:lnTo>
                <a:lnTo>
                  <a:pt x="16351" y="584"/>
                </a:lnTo>
                <a:lnTo>
                  <a:pt x="16570" y="487"/>
                </a:lnTo>
                <a:lnTo>
                  <a:pt x="16692" y="463"/>
                </a:lnTo>
                <a:close/>
                <a:moveTo>
                  <a:pt x="5597" y="10950"/>
                </a:moveTo>
                <a:lnTo>
                  <a:pt x="5597" y="11023"/>
                </a:lnTo>
                <a:lnTo>
                  <a:pt x="5621" y="11096"/>
                </a:lnTo>
                <a:lnTo>
                  <a:pt x="5694" y="11218"/>
                </a:lnTo>
                <a:lnTo>
                  <a:pt x="5743" y="11364"/>
                </a:lnTo>
                <a:lnTo>
                  <a:pt x="5767" y="11704"/>
                </a:lnTo>
                <a:lnTo>
                  <a:pt x="5791" y="12045"/>
                </a:lnTo>
                <a:lnTo>
                  <a:pt x="5816" y="12215"/>
                </a:lnTo>
                <a:lnTo>
                  <a:pt x="5840" y="12361"/>
                </a:lnTo>
                <a:lnTo>
                  <a:pt x="5864" y="12483"/>
                </a:lnTo>
                <a:lnTo>
                  <a:pt x="5548" y="12459"/>
                </a:lnTo>
                <a:lnTo>
                  <a:pt x="5207" y="12483"/>
                </a:lnTo>
                <a:lnTo>
                  <a:pt x="4988" y="12507"/>
                </a:lnTo>
                <a:lnTo>
                  <a:pt x="4745" y="12532"/>
                </a:lnTo>
                <a:lnTo>
                  <a:pt x="4502" y="12605"/>
                </a:lnTo>
                <a:lnTo>
                  <a:pt x="4404" y="12653"/>
                </a:lnTo>
                <a:lnTo>
                  <a:pt x="4307" y="12702"/>
                </a:lnTo>
                <a:lnTo>
                  <a:pt x="4258" y="12775"/>
                </a:lnTo>
                <a:lnTo>
                  <a:pt x="4210" y="12848"/>
                </a:lnTo>
                <a:lnTo>
                  <a:pt x="4210" y="12945"/>
                </a:lnTo>
                <a:lnTo>
                  <a:pt x="4258" y="13018"/>
                </a:lnTo>
                <a:lnTo>
                  <a:pt x="4356" y="13067"/>
                </a:lnTo>
                <a:lnTo>
                  <a:pt x="4453" y="13115"/>
                </a:lnTo>
                <a:lnTo>
                  <a:pt x="4623" y="13164"/>
                </a:lnTo>
                <a:lnTo>
                  <a:pt x="4842" y="13188"/>
                </a:lnTo>
                <a:lnTo>
                  <a:pt x="5037" y="13188"/>
                </a:lnTo>
                <a:lnTo>
                  <a:pt x="5475" y="13140"/>
                </a:lnTo>
                <a:lnTo>
                  <a:pt x="5670" y="13140"/>
                </a:lnTo>
                <a:lnTo>
                  <a:pt x="5864" y="13188"/>
                </a:lnTo>
                <a:lnTo>
                  <a:pt x="6035" y="13188"/>
                </a:lnTo>
                <a:lnTo>
                  <a:pt x="6205" y="13967"/>
                </a:lnTo>
                <a:lnTo>
                  <a:pt x="5572" y="13991"/>
                </a:lnTo>
                <a:lnTo>
                  <a:pt x="5183" y="13991"/>
                </a:lnTo>
                <a:lnTo>
                  <a:pt x="4988" y="14040"/>
                </a:lnTo>
                <a:lnTo>
                  <a:pt x="4891" y="14064"/>
                </a:lnTo>
                <a:lnTo>
                  <a:pt x="4794" y="14113"/>
                </a:lnTo>
                <a:lnTo>
                  <a:pt x="4745" y="14186"/>
                </a:lnTo>
                <a:lnTo>
                  <a:pt x="4696" y="14283"/>
                </a:lnTo>
                <a:lnTo>
                  <a:pt x="4696" y="14381"/>
                </a:lnTo>
                <a:lnTo>
                  <a:pt x="4721" y="14429"/>
                </a:lnTo>
                <a:lnTo>
                  <a:pt x="4769" y="14454"/>
                </a:lnTo>
                <a:lnTo>
                  <a:pt x="4915" y="14575"/>
                </a:lnTo>
                <a:lnTo>
                  <a:pt x="5110" y="14624"/>
                </a:lnTo>
                <a:lnTo>
                  <a:pt x="5305" y="14673"/>
                </a:lnTo>
                <a:lnTo>
                  <a:pt x="5499" y="14697"/>
                </a:lnTo>
                <a:lnTo>
                  <a:pt x="6327" y="14697"/>
                </a:lnTo>
                <a:lnTo>
                  <a:pt x="6473" y="15378"/>
                </a:lnTo>
                <a:lnTo>
                  <a:pt x="6010" y="15403"/>
                </a:lnTo>
                <a:lnTo>
                  <a:pt x="5645" y="15403"/>
                </a:lnTo>
                <a:lnTo>
                  <a:pt x="5475" y="15427"/>
                </a:lnTo>
                <a:lnTo>
                  <a:pt x="5305" y="15500"/>
                </a:lnTo>
                <a:lnTo>
                  <a:pt x="5256" y="15549"/>
                </a:lnTo>
                <a:lnTo>
                  <a:pt x="5207" y="15597"/>
                </a:lnTo>
                <a:lnTo>
                  <a:pt x="5183" y="15670"/>
                </a:lnTo>
                <a:lnTo>
                  <a:pt x="5183" y="15743"/>
                </a:lnTo>
                <a:lnTo>
                  <a:pt x="5183" y="15816"/>
                </a:lnTo>
                <a:lnTo>
                  <a:pt x="5207" y="15889"/>
                </a:lnTo>
                <a:lnTo>
                  <a:pt x="5256" y="15938"/>
                </a:lnTo>
                <a:lnTo>
                  <a:pt x="5305" y="15987"/>
                </a:lnTo>
                <a:lnTo>
                  <a:pt x="5475" y="16035"/>
                </a:lnTo>
                <a:lnTo>
                  <a:pt x="5645" y="16060"/>
                </a:lnTo>
                <a:lnTo>
                  <a:pt x="6010" y="16084"/>
                </a:lnTo>
                <a:lnTo>
                  <a:pt x="6278" y="16108"/>
                </a:lnTo>
                <a:lnTo>
                  <a:pt x="6448" y="16108"/>
                </a:lnTo>
                <a:lnTo>
                  <a:pt x="6570" y="16084"/>
                </a:lnTo>
                <a:lnTo>
                  <a:pt x="6619" y="16400"/>
                </a:lnTo>
                <a:lnTo>
                  <a:pt x="6643" y="16692"/>
                </a:lnTo>
                <a:lnTo>
                  <a:pt x="6619" y="16838"/>
                </a:lnTo>
                <a:lnTo>
                  <a:pt x="6594" y="16960"/>
                </a:lnTo>
                <a:lnTo>
                  <a:pt x="6521" y="17057"/>
                </a:lnTo>
                <a:lnTo>
                  <a:pt x="6424" y="17130"/>
                </a:lnTo>
                <a:lnTo>
                  <a:pt x="6327" y="17179"/>
                </a:lnTo>
                <a:lnTo>
                  <a:pt x="6205" y="17228"/>
                </a:lnTo>
                <a:lnTo>
                  <a:pt x="5913" y="17252"/>
                </a:lnTo>
                <a:lnTo>
                  <a:pt x="5597" y="17228"/>
                </a:lnTo>
                <a:lnTo>
                  <a:pt x="5305" y="17203"/>
                </a:lnTo>
                <a:lnTo>
                  <a:pt x="4794" y="17130"/>
                </a:lnTo>
                <a:lnTo>
                  <a:pt x="4575" y="17155"/>
                </a:lnTo>
                <a:lnTo>
                  <a:pt x="4307" y="17179"/>
                </a:lnTo>
                <a:lnTo>
                  <a:pt x="4064" y="17203"/>
                </a:lnTo>
                <a:lnTo>
                  <a:pt x="3796" y="17228"/>
                </a:lnTo>
                <a:lnTo>
                  <a:pt x="3553" y="17228"/>
                </a:lnTo>
                <a:lnTo>
                  <a:pt x="3455" y="17203"/>
                </a:lnTo>
                <a:lnTo>
                  <a:pt x="3358" y="17155"/>
                </a:lnTo>
                <a:lnTo>
                  <a:pt x="3261" y="17106"/>
                </a:lnTo>
                <a:lnTo>
                  <a:pt x="3163" y="17033"/>
                </a:lnTo>
                <a:lnTo>
                  <a:pt x="3115" y="16936"/>
                </a:lnTo>
                <a:lnTo>
                  <a:pt x="3042" y="16790"/>
                </a:lnTo>
                <a:lnTo>
                  <a:pt x="2969" y="16571"/>
                </a:lnTo>
                <a:lnTo>
                  <a:pt x="2920" y="16327"/>
                </a:lnTo>
                <a:lnTo>
                  <a:pt x="2847" y="15816"/>
                </a:lnTo>
                <a:lnTo>
                  <a:pt x="2750" y="14819"/>
                </a:lnTo>
                <a:lnTo>
                  <a:pt x="2725" y="14308"/>
                </a:lnTo>
                <a:lnTo>
                  <a:pt x="2677" y="13797"/>
                </a:lnTo>
                <a:lnTo>
                  <a:pt x="2652" y="13286"/>
                </a:lnTo>
                <a:lnTo>
                  <a:pt x="2628" y="12775"/>
                </a:lnTo>
                <a:lnTo>
                  <a:pt x="2506" y="11923"/>
                </a:lnTo>
                <a:lnTo>
                  <a:pt x="2385" y="11047"/>
                </a:lnTo>
                <a:lnTo>
                  <a:pt x="2385" y="11047"/>
                </a:lnTo>
                <a:lnTo>
                  <a:pt x="2823" y="11072"/>
                </a:lnTo>
                <a:lnTo>
                  <a:pt x="3090" y="11072"/>
                </a:lnTo>
                <a:lnTo>
                  <a:pt x="3358" y="11047"/>
                </a:lnTo>
                <a:lnTo>
                  <a:pt x="3407" y="11047"/>
                </a:lnTo>
                <a:lnTo>
                  <a:pt x="3504" y="11023"/>
                </a:lnTo>
                <a:lnTo>
                  <a:pt x="4064" y="10974"/>
                </a:lnTo>
                <a:lnTo>
                  <a:pt x="4331" y="10974"/>
                </a:lnTo>
                <a:lnTo>
                  <a:pt x="4599" y="10999"/>
                </a:lnTo>
                <a:lnTo>
                  <a:pt x="4623" y="11023"/>
                </a:lnTo>
                <a:lnTo>
                  <a:pt x="4672" y="11072"/>
                </a:lnTo>
                <a:lnTo>
                  <a:pt x="4745" y="11096"/>
                </a:lnTo>
                <a:lnTo>
                  <a:pt x="4818" y="11072"/>
                </a:lnTo>
                <a:lnTo>
                  <a:pt x="4867" y="11023"/>
                </a:lnTo>
                <a:lnTo>
                  <a:pt x="4891" y="10974"/>
                </a:lnTo>
                <a:lnTo>
                  <a:pt x="5597" y="10950"/>
                </a:lnTo>
                <a:close/>
                <a:moveTo>
                  <a:pt x="16546" y="0"/>
                </a:moveTo>
                <a:lnTo>
                  <a:pt x="16400" y="49"/>
                </a:lnTo>
                <a:lnTo>
                  <a:pt x="16278" y="122"/>
                </a:lnTo>
                <a:lnTo>
                  <a:pt x="16157" y="195"/>
                </a:lnTo>
                <a:lnTo>
                  <a:pt x="16035" y="292"/>
                </a:lnTo>
                <a:lnTo>
                  <a:pt x="15962" y="414"/>
                </a:lnTo>
                <a:lnTo>
                  <a:pt x="15889" y="414"/>
                </a:lnTo>
                <a:lnTo>
                  <a:pt x="15840" y="438"/>
                </a:lnTo>
                <a:lnTo>
                  <a:pt x="15792" y="487"/>
                </a:lnTo>
                <a:lnTo>
                  <a:pt x="15768" y="560"/>
                </a:lnTo>
                <a:lnTo>
                  <a:pt x="15695" y="803"/>
                </a:lnTo>
                <a:lnTo>
                  <a:pt x="15670" y="1071"/>
                </a:lnTo>
                <a:lnTo>
                  <a:pt x="15597" y="1047"/>
                </a:lnTo>
                <a:lnTo>
                  <a:pt x="15524" y="1071"/>
                </a:lnTo>
                <a:lnTo>
                  <a:pt x="15451" y="1095"/>
                </a:lnTo>
                <a:lnTo>
                  <a:pt x="15403" y="1168"/>
                </a:lnTo>
                <a:lnTo>
                  <a:pt x="15354" y="1266"/>
                </a:lnTo>
                <a:lnTo>
                  <a:pt x="15281" y="1339"/>
                </a:lnTo>
                <a:lnTo>
                  <a:pt x="15111" y="1485"/>
                </a:lnTo>
                <a:lnTo>
                  <a:pt x="14770" y="1728"/>
                </a:lnTo>
                <a:lnTo>
                  <a:pt x="14283" y="2093"/>
                </a:lnTo>
                <a:lnTo>
                  <a:pt x="14040" y="2288"/>
                </a:lnTo>
                <a:lnTo>
                  <a:pt x="13772" y="2434"/>
                </a:lnTo>
                <a:lnTo>
                  <a:pt x="13018" y="2847"/>
                </a:lnTo>
                <a:lnTo>
                  <a:pt x="12264" y="3237"/>
                </a:lnTo>
                <a:lnTo>
                  <a:pt x="11485" y="3577"/>
                </a:lnTo>
                <a:lnTo>
                  <a:pt x="11071" y="3723"/>
                </a:lnTo>
                <a:lnTo>
                  <a:pt x="10682" y="3869"/>
                </a:lnTo>
                <a:lnTo>
                  <a:pt x="9830" y="4137"/>
                </a:lnTo>
                <a:lnTo>
                  <a:pt x="8979" y="4356"/>
                </a:lnTo>
                <a:lnTo>
                  <a:pt x="8103" y="4526"/>
                </a:lnTo>
                <a:lnTo>
                  <a:pt x="7665" y="4575"/>
                </a:lnTo>
                <a:lnTo>
                  <a:pt x="7227" y="4624"/>
                </a:lnTo>
                <a:lnTo>
                  <a:pt x="6570" y="4672"/>
                </a:lnTo>
                <a:lnTo>
                  <a:pt x="5913" y="4697"/>
                </a:lnTo>
                <a:lnTo>
                  <a:pt x="5256" y="4721"/>
                </a:lnTo>
                <a:lnTo>
                  <a:pt x="4623" y="4745"/>
                </a:lnTo>
                <a:lnTo>
                  <a:pt x="4429" y="4697"/>
                </a:lnTo>
                <a:lnTo>
                  <a:pt x="4234" y="4672"/>
                </a:lnTo>
                <a:lnTo>
                  <a:pt x="3869" y="4624"/>
                </a:lnTo>
                <a:lnTo>
                  <a:pt x="3480" y="4648"/>
                </a:lnTo>
                <a:lnTo>
                  <a:pt x="3090" y="4648"/>
                </a:lnTo>
                <a:lnTo>
                  <a:pt x="2652" y="4672"/>
                </a:lnTo>
                <a:lnTo>
                  <a:pt x="2214" y="4721"/>
                </a:lnTo>
                <a:lnTo>
                  <a:pt x="1995" y="4770"/>
                </a:lnTo>
                <a:lnTo>
                  <a:pt x="1801" y="4818"/>
                </a:lnTo>
                <a:lnTo>
                  <a:pt x="1582" y="4916"/>
                </a:lnTo>
                <a:lnTo>
                  <a:pt x="1387" y="5013"/>
                </a:lnTo>
                <a:lnTo>
                  <a:pt x="1192" y="5110"/>
                </a:lnTo>
                <a:lnTo>
                  <a:pt x="1046" y="5232"/>
                </a:lnTo>
                <a:lnTo>
                  <a:pt x="876" y="5378"/>
                </a:lnTo>
                <a:lnTo>
                  <a:pt x="754" y="5524"/>
                </a:lnTo>
                <a:lnTo>
                  <a:pt x="633" y="5670"/>
                </a:lnTo>
                <a:lnTo>
                  <a:pt x="535" y="5840"/>
                </a:lnTo>
                <a:lnTo>
                  <a:pt x="365" y="6205"/>
                </a:lnTo>
                <a:lnTo>
                  <a:pt x="243" y="6570"/>
                </a:lnTo>
                <a:lnTo>
                  <a:pt x="146" y="6959"/>
                </a:lnTo>
                <a:lnTo>
                  <a:pt x="73" y="7373"/>
                </a:lnTo>
                <a:lnTo>
                  <a:pt x="49" y="7762"/>
                </a:lnTo>
                <a:lnTo>
                  <a:pt x="0" y="8200"/>
                </a:lnTo>
                <a:lnTo>
                  <a:pt x="0" y="8614"/>
                </a:lnTo>
                <a:lnTo>
                  <a:pt x="49" y="9028"/>
                </a:lnTo>
                <a:lnTo>
                  <a:pt x="146" y="9417"/>
                </a:lnTo>
                <a:lnTo>
                  <a:pt x="195" y="9612"/>
                </a:lnTo>
                <a:lnTo>
                  <a:pt x="292" y="9806"/>
                </a:lnTo>
                <a:lnTo>
                  <a:pt x="389" y="9977"/>
                </a:lnTo>
                <a:lnTo>
                  <a:pt x="487" y="10147"/>
                </a:lnTo>
                <a:lnTo>
                  <a:pt x="633" y="10293"/>
                </a:lnTo>
                <a:lnTo>
                  <a:pt x="779" y="10439"/>
                </a:lnTo>
                <a:lnTo>
                  <a:pt x="949" y="10585"/>
                </a:lnTo>
                <a:lnTo>
                  <a:pt x="1144" y="10707"/>
                </a:lnTo>
                <a:lnTo>
                  <a:pt x="1363" y="10804"/>
                </a:lnTo>
                <a:lnTo>
                  <a:pt x="1582" y="10901"/>
                </a:lnTo>
                <a:lnTo>
                  <a:pt x="1825" y="10950"/>
                </a:lnTo>
                <a:lnTo>
                  <a:pt x="2068" y="10999"/>
                </a:lnTo>
                <a:lnTo>
                  <a:pt x="2044" y="11242"/>
                </a:lnTo>
                <a:lnTo>
                  <a:pt x="2020" y="11510"/>
                </a:lnTo>
                <a:lnTo>
                  <a:pt x="2044" y="11777"/>
                </a:lnTo>
                <a:lnTo>
                  <a:pt x="2068" y="12021"/>
                </a:lnTo>
                <a:lnTo>
                  <a:pt x="2166" y="12556"/>
                </a:lnTo>
                <a:lnTo>
                  <a:pt x="2190" y="12824"/>
                </a:lnTo>
                <a:lnTo>
                  <a:pt x="2214" y="13067"/>
                </a:lnTo>
                <a:lnTo>
                  <a:pt x="2287" y="14478"/>
                </a:lnTo>
                <a:lnTo>
                  <a:pt x="2336" y="15184"/>
                </a:lnTo>
                <a:lnTo>
                  <a:pt x="2409" y="15914"/>
                </a:lnTo>
                <a:lnTo>
                  <a:pt x="2458" y="16327"/>
                </a:lnTo>
                <a:lnTo>
                  <a:pt x="2506" y="16741"/>
                </a:lnTo>
                <a:lnTo>
                  <a:pt x="2555" y="16960"/>
                </a:lnTo>
                <a:lnTo>
                  <a:pt x="2628" y="17155"/>
                </a:lnTo>
                <a:lnTo>
                  <a:pt x="2725" y="17325"/>
                </a:lnTo>
                <a:lnTo>
                  <a:pt x="2871" y="17495"/>
                </a:lnTo>
                <a:lnTo>
                  <a:pt x="2993" y="17593"/>
                </a:lnTo>
                <a:lnTo>
                  <a:pt x="3090" y="17641"/>
                </a:lnTo>
                <a:lnTo>
                  <a:pt x="3212" y="17714"/>
                </a:lnTo>
                <a:lnTo>
                  <a:pt x="3334" y="17739"/>
                </a:lnTo>
                <a:lnTo>
                  <a:pt x="3601" y="17763"/>
                </a:lnTo>
                <a:lnTo>
                  <a:pt x="3893" y="17763"/>
                </a:lnTo>
                <a:lnTo>
                  <a:pt x="4429" y="17690"/>
                </a:lnTo>
                <a:lnTo>
                  <a:pt x="4696" y="17666"/>
                </a:lnTo>
                <a:lnTo>
                  <a:pt x="4964" y="17666"/>
                </a:lnTo>
                <a:lnTo>
                  <a:pt x="5475" y="17714"/>
                </a:lnTo>
                <a:lnTo>
                  <a:pt x="5743" y="17739"/>
                </a:lnTo>
                <a:lnTo>
                  <a:pt x="6010" y="17763"/>
                </a:lnTo>
                <a:lnTo>
                  <a:pt x="6278" y="17739"/>
                </a:lnTo>
                <a:lnTo>
                  <a:pt x="6521" y="17690"/>
                </a:lnTo>
                <a:lnTo>
                  <a:pt x="6619" y="17641"/>
                </a:lnTo>
                <a:lnTo>
                  <a:pt x="6740" y="17568"/>
                </a:lnTo>
                <a:lnTo>
                  <a:pt x="6838" y="17495"/>
                </a:lnTo>
                <a:lnTo>
                  <a:pt x="6935" y="17398"/>
                </a:lnTo>
                <a:lnTo>
                  <a:pt x="7008" y="17301"/>
                </a:lnTo>
                <a:lnTo>
                  <a:pt x="7057" y="17179"/>
                </a:lnTo>
                <a:lnTo>
                  <a:pt x="7130" y="16960"/>
                </a:lnTo>
                <a:lnTo>
                  <a:pt x="7154" y="16717"/>
                </a:lnTo>
                <a:lnTo>
                  <a:pt x="7154" y="16449"/>
                </a:lnTo>
                <a:lnTo>
                  <a:pt x="7130" y="16181"/>
                </a:lnTo>
                <a:lnTo>
                  <a:pt x="7081" y="15938"/>
                </a:lnTo>
                <a:lnTo>
                  <a:pt x="6984" y="15451"/>
                </a:lnTo>
                <a:lnTo>
                  <a:pt x="6886" y="14770"/>
                </a:lnTo>
                <a:lnTo>
                  <a:pt x="6765" y="14089"/>
                </a:lnTo>
                <a:lnTo>
                  <a:pt x="6497" y="12726"/>
                </a:lnTo>
                <a:lnTo>
                  <a:pt x="6351" y="12167"/>
                </a:lnTo>
                <a:lnTo>
                  <a:pt x="6302" y="11875"/>
                </a:lnTo>
                <a:lnTo>
                  <a:pt x="6254" y="11583"/>
                </a:lnTo>
                <a:lnTo>
                  <a:pt x="6229" y="11291"/>
                </a:lnTo>
                <a:lnTo>
                  <a:pt x="6205" y="11120"/>
                </a:lnTo>
                <a:lnTo>
                  <a:pt x="6181" y="10974"/>
                </a:lnTo>
                <a:lnTo>
                  <a:pt x="6789" y="11096"/>
                </a:lnTo>
                <a:lnTo>
                  <a:pt x="7397" y="11218"/>
                </a:lnTo>
                <a:lnTo>
                  <a:pt x="10341" y="11826"/>
                </a:lnTo>
                <a:lnTo>
                  <a:pt x="10560" y="11875"/>
                </a:lnTo>
                <a:lnTo>
                  <a:pt x="10755" y="11923"/>
                </a:lnTo>
                <a:lnTo>
                  <a:pt x="11169" y="12094"/>
                </a:lnTo>
                <a:lnTo>
                  <a:pt x="11972" y="12459"/>
                </a:lnTo>
                <a:lnTo>
                  <a:pt x="13456" y="13115"/>
                </a:lnTo>
                <a:lnTo>
                  <a:pt x="14040" y="13407"/>
                </a:lnTo>
                <a:lnTo>
                  <a:pt x="14332" y="13553"/>
                </a:lnTo>
                <a:lnTo>
                  <a:pt x="14624" y="13748"/>
                </a:lnTo>
                <a:lnTo>
                  <a:pt x="14892" y="13943"/>
                </a:lnTo>
                <a:lnTo>
                  <a:pt x="15135" y="14162"/>
                </a:lnTo>
                <a:lnTo>
                  <a:pt x="15354" y="14381"/>
                </a:lnTo>
                <a:lnTo>
                  <a:pt x="15549" y="14648"/>
                </a:lnTo>
                <a:lnTo>
                  <a:pt x="15622" y="14721"/>
                </a:lnTo>
                <a:lnTo>
                  <a:pt x="15622" y="14940"/>
                </a:lnTo>
                <a:lnTo>
                  <a:pt x="15646" y="15062"/>
                </a:lnTo>
                <a:lnTo>
                  <a:pt x="15695" y="15159"/>
                </a:lnTo>
                <a:lnTo>
                  <a:pt x="15792" y="15208"/>
                </a:lnTo>
                <a:lnTo>
                  <a:pt x="15889" y="15232"/>
                </a:lnTo>
                <a:lnTo>
                  <a:pt x="16084" y="15427"/>
                </a:lnTo>
                <a:lnTo>
                  <a:pt x="16205" y="15500"/>
                </a:lnTo>
                <a:lnTo>
                  <a:pt x="16303" y="15573"/>
                </a:lnTo>
                <a:lnTo>
                  <a:pt x="16449" y="15622"/>
                </a:lnTo>
                <a:lnTo>
                  <a:pt x="16570" y="15646"/>
                </a:lnTo>
                <a:lnTo>
                  <a:pt x="16716" y="15670"/>
                </a:lnTo>
                <a:lnTo>
                  <a:pt x="16862" y="15646"/>
                </a:lnTo>
                <a:lnTo>
                  <a:pt x="16984" y="15622"/>
                </a:lnTo>
                <a:lnTo>
                  <a:pt x="17081" y="15573"/>
                </a:lnTo>
                <a:lnTo>
                  <a:pt x="17179" y="15500"/>
                </a:lnTo>
                <a:lnTo>
                  <a:pt x="17276" y="15427"/>
                </a:lnTo>
                <a:lnTo>
                  <a:pt x="17349" y="15330"/>
                </a:lnTo>
                <a:lnTo>
                  <a:pt x="17398" y="15232"/>
                </a:lnTo>
                <a:lnTo>
                  <a:pt x="17495" y="14989"/>
                </a:lnTo>
                <a:lnTo>
                  <a:pt x="17568" y="14721"/>
                </a:lnTo>
                <a:lnTo>
                  <a:pt x="17617" y="14478"/>
                </a:lnTo>
                <a:lnTo>
                  <a:pt x="17690" y="14016"/>
                </a:lnTo>
                <a:lnTo>
                  <a:pt x="17714" y="13651"/>
                </a:lnTo>
                <a:lnTo>
                  <a:pt x="17738" y="13261"/>
                </a:lnTo>
                <a:lnTo>
                  <a:pt x="17763" y="12507"/>
                </a:lnTo>
                <a:lnTo>
                  <a:pt x="17714" y="10974"/>
                </a:lnTo>
                <a:lnTo>
                  <a:pt x="17714" y="10123"/>
                </a:lnTo>
                <a:lnTo>
                  <a:pt x="17860" y="10098"/>
                </a:lnTo>
                <a:lnTo>
                  <a:pt x="17982" y="10001"/>
                </a:lnTo>
                <a:lnTo>
                  <a:pt x="18128" y="9904"/>
                </a:lnTo>
                <a:lnTo>
                  <a:pt x="18249" y="9782"/>
                </a:lnTo>
                <a:lnTo>
                  <a:pt x="18493" y="9514"/>
                </a:lnTo>
                <a:lnTo>
                  <a:pt x="18687" y="9271"/>
                </a:lnTo>
                <a:lnTo>
                  <a:pt x="18785" y="9101"/>
                </a:lnTo>
                <a:lnTo>
                  <a:pt x="18858" y="8906"/>
                </a:lnTo>
                <a:lnTo>
                  <a:pt x="18906" y="8711"/>
                </a:lnTo>
                <a:lnTo>
                  <a:pt x="18931" y="8517"/>
                </a:lnTo>
                <a:lnTo>
                  <a:pt x="18955" y="8103"/>
                </a:lnTo>
                <a:lnTo>
                  <a:pt x="18955" y="7714"/>
                </a:lnTo>
                <a:lnTo>
                  <a:pt x="18931" y="7373"/>
                </a:lnTo>
                <a:lnTo>
                  <a:pt x="18858" y="7057"/>
                </a:lnTo>
                <a:lnTo>
                  <a:pt x="18760" y="6740"/>
                </a:lnTo>
                <a:lnTo>
                  <a:pt x="18614" y="6448"/>
                </a:lnTo>
                <a:lnTo>
                  <a:pt x="18541" y="6327"/>
                </a:lnTo>
                <a:lnTo>
                  <a:pt x="18420" y="6205"/>
                </a:lnTo>
                <a:lnTo>
                  <a:pt x="18322" y="6083"/>
                </a:lnTo>
                <a:lnTo>
                  <a:pt x="18201" y="5986"/>
                </a:lnTo>
                <a:lnTo>
                  <a:pt x="18055" y="5889"/>
                </a:lnTo>
                <a:lnTo>
                  <a:pt x="17909" y="5840"/>
                </a:lnTo>
                <a:lnTo>
                  <a:pt x="17763" y="5767"/>
                </a:lnTo>
                <a:lnTo>
                  <a:pt x="17592" y="5743"/>
                </a:lnTo>
                <a:lnTo>
                  <a:pt x="17568" y="4697"/>
                </a:lnTo>
                <a:lnTo>
                  <a:pt x="17592" y="3942"/>
                </a:lnTo>
                <a:lnTo>
                  <a:pt x="17617" y="3164"/>
                </a:lnTo>
                <a:lnTo>
                  <a:pt x="17641" y="2409"/>
                </a:lnTo>
                <a:lnTo>
                  <a:pt x="17641" y="1631"/>
                </a:lnTo>
                <a:lnTo>
                  <a:pt x="17617" y="1193"/>
                </a:lnTo>
                <a:lnTo>
                  <a:pt x="17592" y="949"/>
                </a:lnTo>
                <a:lnTo>
                  <a:pt x="17519" y="730"/>
                </a:lnTo>
                <a:lnTo>
                  <a:pt x="17446" y="511"/>
                </a:lnTo>
                <a:lnTo>
                  <a:pt x="17325" y="317"/>
                </a:lnTo>
                <a:lnTo>
                  <a:pt x="17252" y="219"/>
                </a:lnTo>
                <a:lnTo>
                  <a:pt x="17179" y="146"/>
                </a:lnTo>
                <a:lnTo>
                  <a:pt x="17081" y="98"/>
                </a:lnTo>
                <a:lnTo>
                  <a:pt x="16984" y="49"/>
                </a:lnTo>
                <a:lnTo>
                  <a:pt x="1683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1" name="Google Shape;811;p41"/>
          <p:cNvSpPr/>
          <p:nvPr/>
        </p:nvSpPr>
        <p:spPr>
          <a:xfrm>
            <a:off x="1234608" y="2401881"/>
            <a:ext cx="270977" cy="295859"/>
          </a:xfrm>
          <a:custGeom>
            <a:rect b="b" l="l" r="r" t="t"/>
            <a:pathLst>
              <a:path extrusionOk="0" h="16207" w="14844">
                <a:moveTo>
                  <a:pt x="7836" y="2337"/>
                </a:moveTo>
                <a:lnTo>
                  <a:pt x="7519" y="2385"/>
                </a:lnTo>
                <a:lnTo>
                  <a:pt x="7081" y="2410"/>
                </a:lnTo>
                <a:lnTo>
                  <a:pt x="6619" y="2434"/>
                </a:lnTo>
                <a:lnTo>
                  <a:pt x="6327" y="2434"/>
                </a:lnTo>
                <a:lnTo>
                  <a:pt x="6181" y="2458"/>
                </a:lnTo>
                <a:lnTo>
                  <a:pt x="6035" y="2507"/>
                </a:lnTo>
                <a:lnTo>
                  <a:pt x="5986" y="2556"/>
                </a:lnTo>
                <a:lnTo>
                  <a:pt x="5962" y="2604"/>
                </a:lnTo>
                <a:lnTo>
                  <a:pt x="5962" y="2653"/>
                </a:lnTo>
                <a:lnTo>
                  <a:pt x="5962" y="2726"/>
                </a:lnTo>
                <a:lnTo>
                  <a:pt x="6059" y="2848"/>
                </a:lnTo>
                <a:lnTo>
                  <a:pt x="6181" y="2921"/>
                </a:lnTo>
                <a:lnTo>
                  <a:pt x="6303" y="2969"/>
                </a:lnTo>
                <a:lnTo>
                  <a:pt x="6449" y="3018"/>
                </a:lnTo>
                <a:lnTo>
                  <a:pt x="7057" y="3018"/>
                </a:lnTo>
                <a:lnTo>
                  <a:pt x="7519" y="2994"/>
                </a:lnTo>
                <a:lnTo>
                  <a:pt x="7957" y="2945"/>
                </a:lnTo>
                <a:lnTo>
                  <a:pt x="8152" y="2945"/>
                </a:lnTo>
                <a:lnTo>
                  <a:pt x="8347" y="2969"/>
                </a:lnTo>
                <a:lnTo>
                  <a:pt x="8833" y="2969"/>
                </a:lnTo>
                <a:lnTo>
                  <a:pt x="8906" y="2921"/>
                </a:lnTo>
                <a:lnTo>
                  <a:pt x="8955" y="2848"/>
                </a:lnTo>
                <a:lnTo>
                  <a:pt x="8979" y="2775"/>
                </a:lnTo>
                <a:lnTo>
                  <a:pt x="9003" y="2702"/>
                </a:lnTo>
                <a:lnTo>
                  <a:pt x="8979" y="2629"/>
                </a:lnTo>
                <a:lnTo>
                  <a:pt x="8930" y="2556"/>
                </a:lnTo>
                <a:lnTo>
                  <a:pt x="8857" y="2483"/>
                </a:lnTo>
                <a:lnTo>
                  <a:pt x="8711" y="2410"/>
                </a:lnTo>
                <a:lnTo>
                  <a:pt x="8566" y="2361"/>
                </a:lnTo>
                <a:lnTo>
                  <a:pt x="8395" y="2337"/>
                </a:lnTo>
                <a:close/>
                <a:moveTo>
                  <a:pt x="7130" y="5768"/>
                </a:moveTo>
                <a:lnTo>
                  <a:pt x="7154" y="5792"/>
                </a:lnTo>
                <a:lnTo>
                  <a:pt x="7179" y="5816"/>
                </a:lnTo>
                <a:lnTo>
                  <a:pt x="7203" y="5841"/>
                </a:lnTo>
                <a:lnTo>
                  <a:pt x="7227" y="5889"/>
                </a:lnTo>
                <a:lnTo>
                  <a:pt x="7227" y="5987"/>
                </a:lnTo>
                <a:lnTo>
                  <a:pt x="7203" y="6084"/>
                </a:lnTo>
                <a:lnTo>
                  <a:pt x="7179" y="6157"/>
                </a:lnTo>
                <a:lnTo>
                  <a:pt x="7106" y="6206"/>
                </a:lnTo>
                <a:lnTo>
                  <a:pt x="6960" y="6254"/>
                </a:lnTo>
                <a:lnTo>
                  <a:pt x="6814" y="6230"/>
                </a:lnTo>
                <a:lnTo>
                  <a:pt x="6741" y="6206"/>
                </a:lnTo>
                <a:lnTo>
                  <a:pt x="6692" y="6157"/>
                </a:lnTo>
                <a:lnTo>
                  <a:pt x="6668" y="6084"/>
                </a:lnTo>
                <a:lnTo>
                  <a:pt x="6643" y="6011"/>
                </a:lnTo>
                <a:lnTo>
                  <a:pt x="6668" y="5938"/>
                </a:lnTo>
                <a:lnTo>
                  <a:pt x="6692" y="5865"/>
                </a:lnTo>
                <a:lnTo>
                  <a:pt x="6741" y="5816"/>
                </a:lnTo>
                <a:lnTo>
                  <a:pt x="6789" y="5768"/>
                </a:lnTo>
                <a:lnTo>
                  <a:pt x="6838" y="5816"/>
                </a:lnTo>
                <a:lnTo>
                  <a:pt x="6911" y="5841"/>
                </a:lnTo>
                <a:lnTo>
                  <a:pt x="7008" y="5816"/>
                </a:lnTo>
                <a:lnTo>
                  <a:pt x="7081" y="5816"/>
                </a:lnTo>
                <a:lnTo>
                  <a:pt x="7130" y="5768"/>
                </a:lnTo>
                <a:close/>
                <a:moveTo>
                  <a:pt x="6911" y="5232"/>
                </a:moveTo>
                <a:lnTo>
                  <a:pt x="6741" y="5257"/>
                </a:lnTo>
                <a:lnTo>
                  <a:pt x="6595" y="5305"/>
                </a:lnTo>
                <a:lnTo>
                  <a:pt x="6473" y="5427"/>
                </a:lnTo>
                <a:lnTo>
                  <a:pt x="6351" y="5549"/>
                </a:lnTo>
                <a:lnTo>
                  <a:pt x="6254" y="5695"/>
                </a:lnTo>
                <a:lnTo>
                  <a:pt x="6181" y="5865"/>
                </a:lnTo>
                <a:lnTo>
                  <a:pt x="6157" y="6011"/>
                </a:lnTo>
                <a:lnTo>
                  <a:pt x="6157" y="6108"/>
                </a:lnTo>
                <a:lnTo>
                  <a:pt x="6157" y="6206"/>
                </a:lnTo>
                <a:lnTo>
                  <a:pt x="6181" y="6303"/>
                </a:lnTo>
                <a:lnTo>
                  <a:pt x="6230" y="6376"/>
                </a:lnTo>
                <a:lnTo>
                  <a:pt x="6351" y="6522"/>
                </a:lnTo>
                <a:lnTo>
                  <a:pt x="6497" y="6644"/>
                </a:lnTo>
                <a:lnTo>
                  <a:pt x="6668" y="6717"/>
                </a:lnTo>
                <a:lnTo>
                  <a:pt x="6862" y="6741"/>
                </a:lnTo>
                <a:lnTo>
                  <a:pt x="7057" y="6741"/>
                </a:lnTo>
                <a:lnTo>
                  <a:pt x="7252" y="6692"/>
                </a:lnTo>
                <a:lnTo>
                  <a:pt x="7373" y="6644"/>
                </a:lnTo>
                <a:lnTo>
                  <a:pt x="7495" y="6546"/>
                </a:lnTo>
                <a:lnTo>
                  <a:pt x="7592" y="6449"/>
                </a:lnTo>
                <a:lnTo>
                  <a:pt x="7665" y="6327"/>
                </a:lnTo>
                <a:lnTo>
                  <a:pt x="7714" y="6181"/>
                </a:lnTo>
                <a:lnTo>
                  <a:pt x="7738" y="6035"/>
                </a:lnTo>
                <a:lnTo>
                  <a:pt x="7738" y="5889"/>
                </a:lnTo>
                <a:lnTo>
                  <a:pt x="7714" y="5743"/>
                </a:lnTo>
                <a:lnTo>
                  <a:pt x="7665" y="5622"/>
                </a:lnTo>
                <a:lnTo>
                  <a:pt x="7617" y="5524"/>
                </a:lnTo>
                <a:lnTo>
                  <a:pt x="7544" y="5451"/>
                </a:lnTo>
                <a:lnTo>
                  <a:pt x="7471" y="5378"/>
                </a:lnTo>
                <a:lnTo>
                  <a:pt x="7373" y="5330"/>
                </a:lnTo>
                <a:lnTo>
                  <a:pt x="7276" y="5281"/>
                </a:lnTo>
                <a:lnTo>
                  <a:pt x="7081" y="5281"/>
                </a:lnTo>
                <a:lnTo>
                  <a:pt x="6984" y="5257"/>
                </a:lnTo>
                <a:lnTo>
                  <a:pt x="6911" y="5232"/>
                </a:lnTo>
                <a:close/>
                <a:moveTo>
                  <a:pt x="7982" y="7276"/>
                </a:moveTo>
                <a:lnTo>
                  <a:pt x="7884" y="7301"/>
                </a:lnTo>
                <a:lnTo>
                  <a:pt x="7787" y="7325"/>
                </a:lnTo>
                <a:lnTo>
                  <a:pt x="7738" y="7374"/>
                </a:lnTo>
                <a:lnTo>
                  <a:pt x="7617" y="7495"/>
                </a:lnTo>
                <a:lnTo>
                  <a:pt x="7568" y="7617"/>
                </a:lnTo>
                <a:lnTo>
                  <a:pt x="7544" y="7739"/>
                </a:lnTo>
                <a:lnTo>
                  <a:pt x="7568" y="7885"/>
                </a:lnTo>
                <a:lnTo>
                  <a:pt x="7617" y="8006"/>
                </a:lnTo>
                <a:lnTo>
                  <a:pt x="7665" y="8104"/>
                </a:lnTo>
                <a:lnTo>
                  <a:pt x="7714" y="8177"/>
                </a:lnTo>
                <a:lnTo>
                  <a:pt x="7860" y="8250"/>
                </a:lnTo>
                <a:lnTo>
                  <a:pt x="8030" y="8298"/>
                </a:lnTo>
                <a:lnTo>
                  <a:pt x="8103" y="8298"/>
                </a:lnTo>
                <a:lnTo>
                  <a:pt x="8176" y="8274"/>
                </a:lnTo>
                <a:lnTo>
                  <a:pt x="8298" y="8225"/>
                </a:lnTo>
                <a:lnTo>
                  <a:pt x="8444" y="8104"/>
                </a:lnTo>
                <a:lnTo>
                  <a:pt x="8566" y="7958"/>
                </a:lnTo>
                <a:lnTo>
                  <a:pt x="8590" y="7885"/>
                </a:lnTo>
                <a:lnTo>
                  <a:pt x="8590" y="7812"/>
                </a:lnTo>
                <a:lnTo>
                  <a:pt x="8590" y="7739"/>
                </a:lnTo>
                <a:lnTo>
                  <a:pt x="8566" y="7666"/>
                </a:lnTo>
                <a:lnTo>
                  <a:pt x="8468" y="7520"/>
                </a:lnTo>
                <a:lnTo>
                  <a:pt x="8347" y="7422"/>
                </a:lnTo>
                <a:lnTo>
                  <a:pt x="8225" y="7398"/>
                </a:lnTo>
                <a:lnTo>
                  <a:pt x="8152" y="7325"/>
                </a:lnTo>
                <a:lnTo>
                  <a:pt x="8079" y="7301"/>
                </a:lnTo>
                <a:lnTo>
                  <a:pt x="7982" y="7276"/>
                </a:lnTo>
                <a:close/>
                <a:moveTo>
                  <a:pt x="5889" y="488"/>
                </a:moveTo>
                <a:lnTo>
                  <a:pt x="6205" y="512"/>
                </a:lnTo>
                <a:lnTo>
                  <a:pt x="6716" y="561"/>
                </a:lnTo>
                <a:lnTo>
                  <a:pt x="7373" y="609"/>
                </a:lnTo>
                <a:lnTo>
                  <a:pt x="8055" y="634"/>
                </a:lnTo>
                <a:lnTo>
                  <a:pt x="8736" y="634"/>
                </a:lnTo>
                <a:lnTo>
                  <a:pt x="9393" y="682"/>
                </a:lnTo>
                <a:lnTo>
                  <a:pt x="9587" y="707"/>
                </a:lnTo>
                <a:lnTo>
                  <a:pt x="9782" y="731"/>
                </a:lnTo>
                <a:lnTo>
                  <a:pt x="10001" y="804"/>
                </a:lnTo>
                <a:lnTo>
                  <a:pt x="10196" y="877"/>
                </a:lnTo>
                <a:lnTo>
                  <a:pt x="10366" y="974"/>
                </a:lnTo>
                <a:lnTo>
                  <a:pt x="10439" y="1047"/>
                </a:lnTo>
                <a:lnTo>
                  <a:pt x="10512" y="1120"/>
                </a:lnTo>
                <a:lnTo>
                  <a:pt x="10536" y="1193"/>
                </a:lnTo>
                <a:lnTo>
                  <a:pt x="10585" y="1291"/>
                </a:lnTo>
                <a:lnTo>
                  <a:pt x="10585" y="1388"/>
                </a:lnTo>
                <a:lnTo>
                  <a:pt x="10585" y="1485"/>
                </a:lnTo>
                <a:lnTo>
                  <a:pt x="10536" y="1631"/>
                </a:lnTo>
                <a:lnTo>
                  <a:pt x="10439" y="1777"/>
                </a:lnTo>
                <a:lnTo>
                  <a:pt x="10317" y="1923"/>
                </a:lnTo>
                <a:lnTo>
                  <a:pt x="10196" y="2045"/>
                </a:lnTo>
                <a:lnTo>
                  <a:pt x="9904" y="2288"/>
                </a:lnTo>
                <a:lnTo>
                  <a:pt x="9660" y="2507"/>
                </a:lnTo>
                <a:lnTo>
                  <a:pt x="9587" y="2604"/>
                </a:lnTo>
                <a:lnTo>
                  <a:pt x="9587" y="2677"/>
                </a:lnTo>
                <a:lnTo>
                  <a:pt x="9587" y="2775"/>
                </a:lnTo>
                <a:lnTo>
                  <a:pt x="9636" y="2848"/>
                </a:lnTo>
                <a:lnTo>
                  <a:pt x="9587" y="3091"/>
                </a:lnTo>
                <a:lnTo>
                  <a:pt x="9563" y="3334"/>
                </a:lnTo>
                <a:lnTo>
                  <a:pt x="9563" y="3845"/>
                </a:lnTo>
                <a:lnTo>
                  <a:pt x="9587" y="4381"/>
                </a:lnTo>
                <a:lnTo>
                  <a:pt x="9612" y="4867"/>
                </a:lnTo>
                <a:lnTo>
                  <a:pt x="9612" y="5816"/>
                </a:lnTo>
                <a:lnTo>
                  <a:pt x="9612" y="6060"/>
                </a:lnTo>
                <a:lnTo>
                  <a:pt x="9563" y="6303"/>
                </a:lnTo>
                <a:lnTo>
                  <a:pt x="9563" y="6546"/>
                </a:lnTo>
                <a:lnTo>
                  <a:pt x="9587" y="6765"/>
                </a:lnTo>
                <a:lnTo>
                  <a:pt x="9612" y="6838"/>
                </a:lnTo>
                <a:lnTo>
                  <a:pt x="9660" y="6887"/>
                </a:lnTo>
                <a:lnTo>
                  <a:pt x="9660" y="6936"/>
                </a:lnTo>
                <a:lnTo>
                  <a:pt x="9685" y="6984"/>
                </a:lnTo>
                <a:lnTo>
                  <a:pt x="10269" y="7787"/>
                </a:lnTo>
                <a:lnTo>
                  <a:pt x="10828" y="8639"/>
                </a:lnTo>
                <a:lnTo>
                  <a:pt x="10512" y="8615"/>
                </a:lnTo>
                <a:lnTo>
                  <a:pt x="10171" y="8639"/>
                </a:lnTo>
                <a:lnTo>
                  <a:pt x="9514" y="8663"/>
                </a:lnTo>
                <a:lnTo>
                  <a:pt x="8395" y="8688"/>
                </a:lnTo>
                <a:lnTo>
                  <a:pt x="7300" y="8712"/>
                </a:lnTo>
                <a:lnTo>
                  <a:pt x="6765" y="8736"/>
                </a:lnTo>
                <a:lnTo>
                  <a:pt x="6254" y="8736"/>
                </a:lnTo>
                <a:lnTo>
                  <a:pt x="5208" y="8712"/>
                </a:lnTo>
                <a:lnTo>
                  <a:pt x="4599" y="8712"/>
                </a:lnTo>
                <a:lnTo>
                  <a:pt x="4283" y="8736"/>
                </a:lnTo>
                <a:lnTo>
                  <a:pt x="4137" y="8761"/>
                </a:lnTo>
                <a:lnTo>
                  <a:pt x="3991" y="8809"/>
                </a:lnTo>
                <a:lnTo>
                  <a:pt x="4599" y="8006"/>
                </a:lnTo>
                <a:lnTo>
                  <a:pt x="4940" y="7520"/>
                </a:lnTo>
                <a:lnTo>
                  <a:pt x="5135" y="7276"/>
                </a:lnTo>
                <a:lnTo>
                  <a:pt x="5305" y="7082"/>
                </a:lnTo>
                <a:lnTo>
                  <a:pt x="5354" y="7009"/>
                </a:lnTo>
                <a:lnTo>
                  <a:pt x="5378" y="6911"/>
                </a:lnTo>
                <a:lnTo>
                  <a:pt x="5354" y="6838"/>
                </a:lnTo>
                <a:lnTo>
                  <a:pt x="5329" y="6741"/>
                </a:lnTo>
                <a:lnTo>
                  <a:pt x="5329" y="6717"/>
                </a:lnTo>
                <a:lnTo>
                  <a:pt x="5354" y="6084"/>
                </a:lnTo>
                <a:lnTo>
                  <a:pt x="5354" y="5451"/>
                </a:lnTo>
                <a:lnTo>
                  <a:pt x="5354" y="4794"/>
                </a:lnTo>
                <a:lnTo>
                  <a:pt x="5378" y="4162"/>
                </a:lnTo>
                <a:lnTo>
                  <a:pt x="5402" y="3821"/>
                </a:lnTo>
                <a:lnTo>
                  <a:pt x="5427" y="3432"/>
                </a:lnTo>
                <a:lnTo>
                  <a:pt x="5402" y="3237"/>
                </a:lnTo>
                <a:lnTo>
                  <a:pt x="5378" y="3042"/>
                </a:lnTo>
                <a:lnTo>
                  <a:pt x="5329" y="2872"/>
                </a:lnTo>
                <a:lnTo>
                  <a:pt x="5256" y="2726"/>
                </a:lnTo>
                <a:lnTo>
                  <a:pt x="5256" y="2653"/>
                </a:lnTo>
                <a:lnTo>
                  <a:pt x="5256" y="2604"/>
                </a:lnTo>
                <a:lnTo>
                  <a:pt x="5232" y="2556"/>
                </a:lnTo>
                <a:lnTo>
                  <a:pt x="5183" y="2507"/>
                </a:lnTo>
                <a:lnTo>
                  <a:pt x="4989" y="2385"/>
                </a:lnTo>
                <a:lnTo>
                  <a:pt x="4794" y="2215"/>
                </a:lnTo>
                <a:lnTo>
                  <a:pt x="4648" y="1996"/>
                </a:lnTo>
                <a:lnTo>
                  <a:pt x="4502" y="1777"/>
                </a:lnTo>
                <a:lnTo>
                  <a:pt x="4405" y="1534"/>
                </a:lnTo>
                <a:lnTo>
                  <a:pt x="4380" y="1412"/>
                </a:lnTo>
                <a:lnTo>
                  <a:pt x="4380" y="1291"/>
                </a:lnTo>
                <a:lnTo>
                  <a:pt x="4380" y="1169"/>
                </a:lnTo>
                <a:lnTo>
                  <a:pt x="4429" y="1047"/>
                </a:lnTo>
                <a:lnTo>
                  <a:pt x="4478" y="926"/>
                </a:lnTo>
                <a:lnTo>
                  <a:pt x="4551" y="828"/>
                </a:lnTo>
                <a:lnTo>
                  <a:pt x="4624" y="755"/>
                </a:lnTo>
                <a:lnTo>
                  <a:pt x="4721" y="682"/>
                </a:lnTo>
                <a:lnTo>
                  <a:pt x="4843" y="609"/>
                </a:lnTo>
                <a:lnTo>
                  <a:pt x="4989" y="561"/>
                </a:lnTo>
                <a:lnTo>
                  <a:pt x="5256" y="512"/>
                </a:lnTo>
                <a:lnTo>
                  <a:pt x="5573" y="488"/>
                </a:lnTo>
                <a:close/>
                <a:moveTo>
                  <a:pt x="7446" y="9199"/>
                </a:moveTo>
                <a:lnTo>
                  <a:pt x="7106" y="9612"/>
                </a:lnTo>
                <a:lnTo>
                  <a:pt x="7033" y="9588"/>
                </a:lnTo>
                <a:lnTo>
                  <a:pt x="6960" y="9563"/>
                </a:lnTo>
                <a:lnTo>
                  <a:pt x="6789" y="9563"/>
                </a:lnTo>
                <a:lnTo>
                  <a:pt x="6595" y="9588"/>
                </a:lnTo>
                <a:lnTo>
                  <a:pt x="6424" y="9636"/>
                </a:lnTo>
                <a:lnTo>
                  <a:pt x="6595" y="9466"/>
                </a:lnTo>
                <a:lnTo>
                  <a:pt x="6643" y="9369"/>
                </a:lnTo>
                <a:lnTo>
                  <a:pt x="6692" y="9272"/>
                </a:lnTo>
                <a:lnTo>
                  <a:pt x="6692" y="9223"/>
                </a:lnTo>
                <a:lnTo>
                  <a:pt x="7300" y="9199"/>
                </a:lnTo>
                <a:close/>
                <a:moveTo>
                  <a:pt x="8566" y="9174"/>
                </a:moveTo>
                <a:lnTo>
                  <a:pt x="8347" y="9418"/>
                </a:lnTo>
                <a:lnTo>
                  <a:pt x="8176" y="9661"/>
                </a:lnTo>
                <a:lnTo>
                  <a:pt x="7860" y="10196"/>
                </a:lnTo>
                <a:lnTo>
                  <a:pt x="7836" y="10147"/>
                </a:lnTo>
                <a:lnTo>
                  <a:pt x="7787" y="10050"/>
                </a:lnTo>
                <a:lnTo>
                  <a:pt x="7714" y="9953"/>
                </a:lnTo>
                <a:lnTo>
                  <a:pt x="7617" y="9855"/>
                </a:lnTo>
                <a:lnTo>
                  <a:pt x="7519" y="9782"/>
                </a:lnTo>
                <a:lnTo>
                  <a:pt x="7982" y="9223"/>
                </a:lnTo>
                <a:lnTo>
                  <a:pt x="8030" y="9174"/>
                </a:lnTo>
                <a:close/>
                <a:moveTo>
                  <a:pt x="6765" y="10099"/>
                </a:moveTo>
                <a:lnTo>
                  <a:pt x="6935" y="10172"/>
                </a:lnTo>
                <a:lnTo>
                  <a:pt x="7081" y="10220"/>
                </a:lnTo>
                <a:lnTo>
                  <a:pt x="7227" y="10293"/>
                </a:lnTo>
                <a:lnTo>
                  <a:pt x="7276" y="10366"/>
                </a:lnTo>
                <a:lnTo>
                  <a:pt x="7325" y="10439"/>
                </a:lnTo>
                <a:lnTo>
                  <a:pt x="7373" y="10610"/>
                </a:lnTo>
                <a:lnTo>
                  <a:pt x="7398" y="10780"/>
                </a:lnTo>
                <a:lnTo>
                  <a:pt x="7373" y="10950"/>
                </a:lnTo>
                <a:lnTo>
                  <a:pt x="7325" y="11121"/>
                </a:lnTo>
                <a:lnTo>
                  <a:pt x="7300" y="11242"/>
                </a:lnTo>
                <a:lnTo>
                  <a:pt x="7227" y="11340"/>
                </a:lnTo>
                <a:lnTo>
                  <a:pt x="7154" y="11413"/>
                </a:lnTo>
                <a:lnTo>
                  <a:pt x="7081" y="11510"/>
                </a:lnTo>
                <a:lnTo>
                  <a:pt x="6984" y="11559"/>
                </a:lnTo>
                <a:lnTo>
                  <a:pt x="6887" y="11607"/>
                </a:lnTo>
                <a:lnTo>
                  <a:pt x="6692" y="11680"/>
                </a:lnTo>
                <a:lnTo>
                  <a:pt x="6351" y="11680"/>
                </a:lnTo>
                <a:lnTo>
                  <a:pt x="6254" y="11632"/>
                </a:lnTo>
                <a:lnTo>
                  <a:pt x="6157" y="11607"/>
                </a:lnTo>
                <a:lnTo>
                  <a:pt x="6059" y="11534"/>
                </a:lnTo>
                <a:lnTo>
                  <a:pt x="5986" y="11461"/>
                </a:lnTo>
                <a:lnTo>
                  <a:pt x="5913" y="11364"/>
                </a:lnTo>
                <a:lnTo>
                  <a:pt x="5840" y="11218"/>
                </a:lnTo>
                <a:lnTo>
                  <a:pt x="5816" y="11096"/>
                </a:lnTo>
                <a:lnTo>
                  <a:pt x="5816" y="10950"/>
                </a:lnTo>
                <a:lnTo>
                  <a:pt x="5840" y="10829"/>
                </a:lnTo>
                <a:lnTo>
                  <a:pt x="5889" y="10683"/>
                </a:lnTo>
                <a:lnTo>
                  <a:pt x="5986" y="10585"/>
                </a:lnTo>
                <a:lnTo>
                  <a:pt x="6084" y="10464"/>
                </a:lnTo>
                <a:lnTo>
                  <a:pt x="6181" y="10366"/>
                </a:lnTo>
                <a:lnTo>
                  <a:pt x="6424" y="10220"/>
                </a:lnTo>
                <a:lnTo>
                  <a:pt x="6668" y="10123"/>
                </a:lnTo>
                <a:lnTo>
                  <a:pt x="6741" y="10099"/>
                </a:lnTo>
                <a:close/>
                <a:moveTo>
                  <a:pt x="10926" y="9174"/>
                </a:moveTo>
                <a:lnTo>
                  <a:pt x="10707" y="9539"/>
                </a:lnTo>
                <a:lnTo>
                  <a:pt x="10536" y="9855"/>
                </a:lnTo>
                <a:lnTo>
                  <a:pt x="10244" y="10366"/>
                </a:lnTo>
                <a:lnTo>
                  <a:pt x="9977" y="10877"/>
                </a:lnTo>
                <a:lnTo>
                  <a:pt x="9685" y="11388"/>
                </a:lnTo>
                <a:lnTo>
                  <a:pt x="9393" y="11899"/>
                </a:lnTo>
                <a:lnTo>
                  <a:pt x="9271" y="12118"/>
                </a:lnTo>
                <a:lnTo>
                  <a:pt x="9174" y="12021"/>
                </a:lnTo>
                <a:lnTo>
                  <a:pt x="9101" y="11948"/>
                </a:lnTo>
                <a:lnTo>
                  <a:pt x="8979" y="11899"/>
                </a:lnTo>
                <a:lnTo>
                  <a:pt x="8882" y="11875"/>
                </a:lnTo>
                <a:lnTo>
                  <a:pt x="8760" y="11851"/>
                </a:lnTo>
                <a:lnTo>
                  <a:pt x="8639" y="11851"/>
                </a:lnTo>
                <a:lnTo>
                  <a:pt x="8517" y="11875"/>
                </a:lnTo>
                <a:lnTo>
                  <a:pt x="8420" y="11924"/>
                </a:lnTo>
                <a:lnTo>
                  <a:pt x="8420" y="11924"/>
                </a:lnTo>
                <a:lnTo>
                  <a:pt x="8857" y="11218"/>
                </a:lnTo>
                <a:lnTo>
                  <a:pt x="9320" y="10512"/>
                </a:lnTo>
                <a:lnTo>
                  <a:pt x="9806" y="9831"/>
                </a:lnTo>
                <a:lnTo>
                  <a:pt x="10050" y="9515"/>
                </a:lnTo>
                <a:lnTo>
                  <a:pt x="10317" y="9199"/>
                </a:lnTo>
                <a:lnTo>
                  <a:pt x="10634" y="9199"/>
                </a:lnTo>
                <a:lnTo>
                  <a:pt x="10926" y="9174"/>
                </a:lnTo>
                <a:close/>
                <a:moveTo>
                  <a:pt x="8809" y="12386"/>
                </a:moveTo>
                <a:lnTo>
                  <a:pt x="8833" y="12410"/>
                </a:lnTo>
                <a:lnTo>
                  <a:pt x="8857" y="12459"/>
                </a:lnTo>
                <a:lnTo>
                  <a:pt x="8882" y="12508"/>
                </a:lnTo>
                <a:lnTo>
                  <a:pt x="8882" y="12581"/>
                </a:lnTo>
                <a:lnTo>
                  <a:pt x="8906" y="12654"/>
                </a:lnTo>
                <a:lnTo>
                  <a:pt x="8906" y="12751"/>
                </a:lnTo>
                <a:lnTo>
                  <a:pt x="8882" y="12800"/>
                </a:lnTo>
                <a:lnTo>
                  <a:pt x="8857" y="12897"/>
                </a:lnTo>
                <a:lnTo>
                  <a:pt x="8857" y="12970"/>
                </a:lnTo>
                <a:lnTo>
                  <a:pt x="8809" y="13043"/>
                </a:lnTo>
                <a:lnTo>
                  <a:pt x="8784" y="13092"/>
                </a:lnTo>
                <a:lnTo>
                  <a:pt x="8736" y="13116"/>
                </a:lnTo>
                <a:lnTo>
                  <a:pt x="8711" y="13140"/>
                </a:lnTo>
                <a:lnTo>
                  <a:pt x="8687" y="13140"/>
                </a:lnTo>
                <a:lnTo>
                  <a:pt x="8614" y="13116"/>
                </a:lnTo>
                <a:lnTo>
                  <a:pt x="8517" y="13067"/>
                </a:lnTo>
                <a:lnTo>
                  <a:pt x="8444" y="12970"/>
                </a:lnTo>
                <a:lnTo>
                  <a:pt x="8395" y="12873"/>
                </a:lnTo>
                <a:lnTo>
                  <a:pt x="8395" y="12751"/>
                </a:lnTo>
                <a:lnTo>
                  <a:pt x="8420" y="12629"/>
                </a:lnTo>
                <a:lnTo>
                  <a:pt x="8444" y="12508"/>
                </a:lnTo>
                <a:lnTo>
                  <a:pt x="8614" y="12410"/>
                </a:lnTo>
                <a:lnTo>
                  <a:pt x="8760" y="12386"/>
                </a:lnTo>
                <a:close/>
                <a:moveTo>
                  <a:pt x="7884" y="12702"/>
                </a:moveTo>
                <a:lnTo>
                  <a:pt x="7884" y="12897"/>
                </a:lnTo>
                <a:lnTo>
                  <a:pt x="7909" y="13067"/>
                </a:lnTo>
                <a:lnTo>
                  <a:pt x="7957" y="13189"/>
                </a:lnTo>
                <a:lnTo>
                  <a:pt x="8030" y="13311"/>
                </a:lnTo>
                <a:lnTo>
                  <a:pt x="8128" y="13408"/>
                </a:lnTo>
                <a:lnTo>
                  <a:pt x="8225" y="13481"/>
                </a:lnTo>
                <a:lnTo>
                  <a:pt x="7811" y="13968"/>
                </a:lnTo>
                <a:lnTo>
                  <a:pt x="7568" y="14260"/>
                </a:lnTo>
                <a:lnTo>
                  <a:pt x="7568" y="14065"/>
                </a:lnTo>
                <a:lnTo>
                  <a:pt x="7568" y="13895"/>
                </a:lnTo>
                <a:lnTo>
                  <a:pt x="7544" y="13773"/>
                </a:lnTo>
                <a:lnTo>
                  <a:pt x="7495" y="13676"/>
                </a:lnTo>
                <a:lnTo>
                  <a:pt x="7422" y="13578"/>
                </a:lnTo>
                <a:lnTo>
                  <a:pt x="7349" y="13481"/>
                </a:lnTo>
                <a:lnTo>
                  <a:pt x="7763" y="12873"/>
                </a:lnTo>
                <a:lnTo>
                  <a:pt x="7884" y="12702"/>
                </a:lnTo>
                <a:close/>
                <a:moveTo>
                  <a:pt x="3699" y="9174"/>
                </a:moveTo>
                <a:lnTo>
                  <a:pt x="3869" y="9199"/>
                </a:lnTo>
                <a:lnTo>
                  <a:pt x="4015" y="9223"/>
                </a:lnTo>
                <a:lnTo>
                  <a:pt x="4307" y="9199"/>
                </a:lnTo>
                <a:lnTo>
                  <a:pt x="3310" y="10683"/>
                </a:lnTo>
                <a:lnTo>
                  <a:pt x="2774" y="11437"/>
                </a:lnTo>
                <a:lnTo>
                  <a:pt x="2239" y="12143"/>
                </a:lnTo>
                <a:lnTo>
                  <a:pt x="1996" y="12459"/>
                </a:lnTo>
                <a:lnTo>
                  <a:pt x="1752" y="12775"/>
                </a:lnTo>
                <a:lnTo>
                  <a:pt x="1241" y="13384"/>
                </a:lnTo>
                <a:lnTo>
                  <a:pt x="1071" y="13627"/>
                </a:lnTo>
                <a:lnTo>
                  <a:pt x="876" y="13870"/>
                </a:lnTo>
                <a:lnTo>
                  <a:pt x="731" y="14138"/>
                </a:lnTo>
                <a:lnTo>
                  <a:pt x="682" y="14284"/>
                </a:lnTo>
                <a:lnTo>
                  <a:pt x="633" y="14406"/>
                </a:lnTo>
                <a:lnTo>
                  <a:pt x="585" y="14284"/>
                </a:lnTo>
                <a:lnTo>
                  <a:pt x="536" y="14065"/>
                </a:lnTo>
                <a:lnTo>
                  <a:pt x="512" y="13870"/>
                </a:lnTo>
                <a:lnTo>
                  <a:pt x="560" y="13676"/>
                </a:lnTo>
                <a:lnTo>
                  <a:pt x="633" y="13481"/>
                </a:lnTo>
                <a:lnTo>
                  <a:pt x="706" y="13311"/>
                </a:lnTo>
                <a:lnTo>
                  <a:pt x="779" y="13165"/>
                </a:lnTo>
                <a:lnTo>
                  <a:pt x="779" y="13116"/>
                </a:lnTo>
                <a:lnTo>
                  <a:pt x="949" y="12994"/>
                </a:lnTo>
                <a:lnTo>
                  <a:pt x="1120" y="12848"/>
                </a:lnTo>
                <a:lnTo>
                  <a:pt x="1266" y="12678"/>
                </a:lnTo>
                <a:lnTo>
                  <a:pt x="1412" y="12508"/>
                </a:lnTo>
                <a:lnTo>
                  <a:pt x="1679" y="12118"/>
                </a:lnTo>
                <a:lnTo>
                  <a:pt x="1923" y="11778"/>
                </a:lnTo>
                <a:lnTo>
                  <a:pt x="2288" y="11291"/>
                </a:lnTo>
                <a:lnTo>
                  <a:pt x="2604" y="10780"/>
                </a:lnTo>
                <a:lnTo>
                  <a:pt x="3285" y="9758"/>
                </a:lnTo>
                <a:lnTo>
                  <a:pt x="3699" y="9174"/>
                </a:lnTo>
                <a:close/>
                <a:moveTo>
                  <a:pt x="6984" y="13797"/>
                </a:moveTo>
                <a:lnTo>
                  <a:pt x="7057" y="13846"/>
                </a:lnTo>
                <a:lnTo>
                  <a:pt x="7106" y="13968"/>
                </a:lnTo>
                <a:lnTo>
                  <a:pt x="7130" y="14089"/>
                </a:lnTo>
                <a:lnTo>
                  <a:pt x="7106" y="14211"/>
                </a:lnTo>
                <a:lnTo>
                  <a:pt x="7057" y="14308"/>
                </a:lnTo>
                <a:lnTo>
                  <a:pt x="6984" y="14406"/>
                </a:lnTo>
                <a:lnTo>
                  <a:pt x="6935" y="14430"/>
                </a:lnTo>
                <a:lnTo>
                  <a:pt x="6862" y="14430"/>
                </a:lnTo>
                <a:lnTo>
                  <a:pt x="6692" y="14406"/>
                </a:lnTo>
                <a:lnTo>
                  <a:pt x="6619" y="14381"/>
                </a:lnTo>
                <a:lnTo>
                  <a:pt x="6570" y="14333"/>
                </a:lnTo>
                <a:lnTo>
                  <a:pt x="6546" y="14284"/>
                </a:lnTo>
                <a:lnTo>
                  <a:pt x="6522" y="14211"/>
                </a:lnTo>
                <a:lnTo>
                  <a:pt x="6546" y="14138"/>
                </a:lnTo>
                <a:lnTo>
                  <a:pt x="6595" y="14065"/>
                </a:lnTo>
                <a:lnTo>
                  <a:pt x="6692" y="13919"/>
                </a:lnTo>
                <a:lnTo>
                  <a:pt x="6741" y="13895"/>
                </a:lnTo>
                <a:lnTo>
                  <a:pt x="6814" y="13870"/>
                </a:lnTo>
                <a:lnTo>
                  <a:pt x="6935" y="13846"/>
                </a:lnTo>
                <a:lnTo>
                  <a:pt x="6984" y="13797"/>
                </a:lnTo>
                <a:close/>
                <a:moveTo>
                  <a:pt x="4770" y="9174"/>
                </a:moveTo>
                <a:lnTo>
                  <a:pt x="5281" y="9199"/>
                </a:lnTo>
                <a:lnTo>
                  <a:pt x="5110" y="9393"/>
                </a:lnTo>
                <a:lnTo>
                  <a:pt x="4989" y="9636"/>
                </a:lnTo>
                <a:lnTo>
                  <a:pt x="4745" y="10099"/>
                </a:lnTo>
                <a:lnTo>
                  <a:pt x="4478" y="10561"/>
                </a:lnTo>
                <a:lnTo>
                  <a:pt x="4186" y="11023"/>
                </a:lnTo>
                <a:lnTo>
                  <a:pt x="3869" y="11437"/>
                </a:lnTo>
                <a:lnTo>
                  <a:pt x="3529" y="11851"/>
                </a:lnTo>
                <a:lnTo>
                  <a:pt x="2823" y="12678"/>
                </a:lnTo>
                <a:lnTo>
                  <a:pt x="2117" y="13505"/>
                </a:lnTo>
                <a:lnTo>
                  <a:pt x="1777" y="13846"/>
                </a:lnTo>
                <a:lnTo>
                  <a:pt x="1460" y="14235"/>
                </a:lnTo>
                <a:lnTo>
                  <a:pt x="1144" y="14600"/>
                </a:lnTo>
                <a:lnTo>
                  <a:pt x="998" y="14795"/>
                </a:lnTo>
                <a:lnTo>
                  <a:pt x="876" y="15014"/>
                </a:lnTo>
                <a:lnTo>
                  <a:pt x="779" y="14819"/>
                </a:lnTo>
                <a:lnTo>
                  <a:pt x="706" y="14600"/>
                </a:lnTo>
                <a:lnTo>
                  <a:pt x="925" y="14333"/>
                </a:lnTo>
                <a:lnTo>
                  <a:pt x="1144" y="14041"/>
                </a:lnTo>
                <a:lnTo>
                  <a:pt x="1363" y="13749"/>
                </a:lnTo>
                <a:lnTo>
                  <a:pt x="1582" y="13457"/>
                </a:lnTo>
                <a:lnTo>
                  <a:pt x="2069" y="12897"/>
                </a:lnTo>
                <a:lnTo>
                  <a:pt x="2555" y="12337"/>
                </a:lnTo>
                <a:lnTo>
                  <a:pt x="3091" y="11607"/>
                </a:lnTo>
                <a:lnTo>
                  <a:pt x="3626" y="10853"/>
                </a:lnTo>
                <a:lnTo>
                  <a:pt x="4648" y="9345"/>
                </a:lnTo>
                <a:lnTo>
                  <a:pt x="4697" y="9296"/>
                </a:lnTo>
                <a:lnTo>
                  <a:pt x="4697" y="9272"/>
                </a:lnTo>
                <a:lnTo>
                  <a:pt x="4745" y="9199"/>
                </a:lnTo>
                <a:lnTo>
                  <a:pt x="4770" y="9174"/>
                </a:lnTo>
                <a:close/>
                <a:moveTo>
                  <a:pt x="12094" y="10634"/>
                </a:moveTo>
                <a:lnTo>
                  <a:pt x="12386" y="11072"/>
                </a:lnTo>
                <a:lnTo>
                  <a:pt x="11923" y="11632"/>
                </a:lnTo>
                <a:lnTo>
                  <a:pt x="11461" y="12216"/>
                </a:lnTo>
                <a:lnTo>
                  <a:pt x="10585" y="13359"/>
                </a:lnTo>
                <a:lnTo>
                  <a:pt x="9685" y="14503"/>
                </a:lnTo>
                <a:lnTo>
                  <a:pt x="9295" y="14990"/>
                </a:lnTo>
                <a:lnTo>
                  <a:pt x="9125" y="15257"/>
                </a:lnTo>
                <a:lnTo>
                  <a:pt x="8979" y="15525"/>
                </a:lnTo>
                <a:lnTo>
                  <a:pt x="8152" y="15525"/>
                </a:lnTo>
                <a:lnTo>
                  <a:pt x="8322" y="15379"/>
                </a:lnTo>
                <a:lnTo>
                  <a:pt x="8468" y="15184"/>
                </a:lnTo>
                <a:lnTo>
                  <a:pt x="8736" y="14819"/>
                </a:lnTo>
                <a:lnTo>
                  <a:pt x="9295" y="14065"/>
                </a:lnTo>
                <a:lnTo>
                  <a:pt x="9855" y="13311"/>
                </a:lnTo>
                <a:lnTo>
                  <a:pt x="10098" y="12946"/>
                </a:lnTo>
                <a:lnTo>
                  <a:pt x="10366" y="12605"/>
                </a:lnTo>
                <a:lnTo>
                  <a:pt x="10926" y="11924"/>
                </a:lnTo>
                <a:lnTo>
                  <a:pt x="12094" y="10634"/>
                </a:lnTo>
                <a:close/>
                <a:moveTo>
                  <a:pt x="11364" y="9466"/>
                </a:moveTo>
                <a:lnTo>
                  <a:pt x="11850" y="10220"/>
                </a:lnTo>
                <a:lnTo>
                  <a:pt x="10707" y="11486"/>
                </a:lnTo>
                <a:lnTo>
                  <a:pt x="10171" y="12118"/>
                </a:lnTo>
                <a:lnTo>
                  <a:pt x="9660" y="12800"/>
                </a:lnTo>
                <a:lnTo>
                  <a:pt x="9174" y="13505"/>
                </a:lnTo>
                <a:lnTo>
                  <a:pt x="8711" y="14211"/>
                </a:lnTo>
                <a:lnTo>
                  <a:pt x="8468" y="14503"/>
                </a:lnTo>
                <a:lnTo>
                  <a:pt x="8201" y="14844"/>
                </a:lnTo>
                <a:lnTo>
                  <a:pt x="8079" y="15014"/>
                </a:lnTo>
                <a:lnTo>
                  <a:pt x="7957" y="15184"/>
                </a:lnTo>
                <a:lnTo>
                  <a:pt x="7860" y="15355"/>
                </a:lnTo>
                <a:lnTo>
                  <a:pt x="7811" y="15525"/>
                </a:lnTo>
                <a:lnTo>
                  <a:pt x="6838" y="15549"/>
                </a:lnTo>
                <a:lnTo>
                  <a:pt x="7130" y="15306"/>
                </a:lnTo>
                <a:lnTo>
                  <a:pt x="7422" y="15038"/>
                </a:lnTo>
                <a:lnTo>
                  <a:pt x="7884" y="14503"/>
                </a:lnTo>
                <a:lnTo>
                  <a:pt x="8274" y="14089"/>
                </a:lnTo>
                <a:lnTo>
                  <a:pt x="8639" y="13651"/>
                </a:lnTo>
                <a:lnTo>
                  <a:pt x="8784" y="13651"/>
                </a:lnTo>
                <a:lnTo>
                  <a:pt x="8906" y="13603"/>
                </a:lnTo>
                <a:lnTo>
                  <a:pt x="9028" y="13554"/>
                </a:lnTo>
                <a:lnTo>
                  <a:pt x="9149" y="13457"/>
                </a:lnTo>
                <a:lnTo>
                  <a:pt x="9271" y="13286"/>
                </a:lnTo>
                <a:lnTo>
                  <a:pt x="9368" y="13092"/>
                </a:lnTo>
                <a:lnTo>
                  <a:pt x="9417" y="12873"/>
                </a:lnTo>
                <a:lnTo>
                  <a:pt x="9441" y="12654"/>
                </a:lnTo>
                <a:lnTo>
                  <a:pt x="9514" y="12556"/>
                </a:lnTo>
                <a:lnTo>
                  <a:pt x="9709" y="12289"/>
                </a:lnTo>
                <a:lnTo>
                  <a:pt x="9855" y="12045"/>
                </a:lnTo>
                <a:lnTo>
                  <a:pt x="10171" y="11510"/>
                </a:lnTo>
                <a:lnTo>
                  <a:pt x="10439" y="10975"/>
                </a:lnTo>
                <a:lnTo>
                  <a:pt x="10731" y="10439"/>
                </a:lnTo>
                <a:lnTo>
                  <a:pt x="11047" y="9953"/>
                </a:lnTo>
                <a:lnTo>
                  <a:pt x="11364" y="9466"/>
                </a:lnTo>
                <a:close/>
                <a:moveTo>
                  <a:pt x="12605" y="11437"/>
                </a:moveTo>
                <a:lnTo>
                  <a:pt x="12945" y="11972"/>
                </a:lnTo>
                <a:lnTo>
                  <a:pt x="12678" y="12386"/>
                </a:lnTo>
                <a:lnTo>
                  <a:pt x="12361" y="12800"/>
                </a:lnTo>
                <a:lnTo>
                  <a:pt x="11753" y="13603"/>
                </a:lnTo>
                <a:lnTo>
                  <a:pt x="11583" y="13822"/>
                </a:lnTo>
                <a:lnTo>
                  <a:pt x="11388" y="14065"/>
                </a:lnTo>
                <a:lnTo>
                  <a:pt x="10950" y="14527"/>
                </a:lnTo>
                <a:lnTo>
                  <a:pt x="10755" y="14795"/>
                </a:lnTo>
                <a:lnTo>
                  <a:pt x="10585" y="15038"/>
                </a:lnTo>
                <a:lnTo>
                  <a:pt x="10439" y="15306"/>
                </a:lnTo>
                <a:lnTo>
                  <a:pt x="10317" y="15574"/>
                </a:lnTo>
                <a:lnTo>
                  <a:pt x="9368" y="15549"/>
                </a:lnTo>
                <a:lnTo>
                  <a:pt x="9539" y="15379"/>
                </a:lnTo>
                <a:lnTo>
                  <a:pt x="9685" y="15184"/>
                </a:lnTo>
                <a:lnTo>
                  <a:pt x="9977" y="14795"/>
                </a:lnTo>
                <a:lnTo>
                  <a:pt x="10999" y="13505"/>
                </a:lnTo>
                <a:lnTo>
                  <a:pt x="11802" y="12483"/>
                </a:lnTo>
                <a:lnTo>
                  <a:pt x="12605" y="11437"/>
                </a:lnTo>
                <a:close/>
                <a:moveTo>
                  <a:pt x="5865" y="9199"/>
                </a:moveTo>
                <a:lnTo>
                  <a:pt x="6230" y="9223"/>
                </a:lnTo>
                <a:lnTo>
                  <a:pt x="6084" y="9369"/>
                </a:lnTo>
                <a:lnTo>
                  <a:pt x="5962" y="9539"/>
                </a:lnTo>
                <a:lnTo>
                  <a:pt x="5767" y="9855"/>
                </a:lnTo>
                <a:lnTo>
                  <a:pt x="5548" y="10196"/>
                </a:lnTo>
                <a:lnTo>
                  <a:pt x="5451" y="10318"/>
                </a:lnTo>
                <a:lnTo>
                  <a:pt x="5378" y="10464"/>
                </a:lnTo>
                <a:lnTo>
                  <a:pt x="4891" y="11194"/>
                </a:lnTo>
                <a:lnTo>
                  <a:pt x="4380" y="11924"/>
                </a:lnTo>
                <a:lnTo>
                  <a:pt x="3991" y="12435"/>
                </a:lnTo>
                <a:lnTo>
                  <a:pt x="3577" y="12921"/>
                </a:lnTo>
                <a:lnTo>
                  <a:pt x="2750" y="13895"/>
                </a:lnTo>
                <a:lnTo>
                  <a:pt x="2409" y="14235"/>
                </a:lnTo>
                <a:lnTo>
                  <a:pt x="2069" y="14673"/>
                </a:lnTo>
                <a:lnTo>
                  <a:pt x="1898" y="14917"/>
                </a:lnTo>
                <a:lnTo>
                  <a:pt x="1752" y="15136"/>
                </a:lnTo>
                <a:lnTo>
                  <a:pt x="1655" y="15379"/>
                </a:lnTo>
                <a:lnTo>
                  <a:pt x="1631" y="15476"/>
                </a:lnTo>
                <a:lnTo>
                  <a:pt x="1631" y="15598"/>
                </a:lnTo>
                <a:lnTo>
                  <a:pt x="1363" y="15501"/>
                </a:lnTo>
                <a:lnTo>
                  <a:pt x="1266" y="15452"/>
                </a:lnTo>
                <a:lnTo>
                  <a:pt x="1193" y="15403"/>
                </a:lnTo>
                <a:lnTo>
                  <a:pt x="1047" y="15233"/>
                </a:lnTo>
                <a:lnTo>
                  <a:pt x="1217" y="15111"/>
                </a:lnTo>
                <a:lnTo>
                  <a:pt x="1387" y="14965"/>
                </a:lnTo>
                <a:lnTo>
                  <a:pt x="1704" y="14625"/>
                </a:lnTo>
                <a:lnTo>
                  <a:pt x="2263" y="13943"/>
                </a:lnTo>
                <a:lnTo>
                  <a:pt x="2993" y="13092"/>
                </a:lnTo>
                <a:lnTo>
                  <a:pt x="3723" y="12264"/>
                </a:lnTo>
                <a:lnTo>
                  <a:pt x="4040" y="11924"/>
                </a:lnTo>
                <a:lnTo>
                  <a:pt x="4332" y="11559"/>
                </a:lnTo>
                <a:lnTo>
                  <a:pt x="4599" y="11169"/>
                </a:lnTo>
                <a:lnTo>
                  <a:pt x="4867" y="10756"/>
                </a:lnTo>
                <a:lnTo>
                  <a:pt x="5086" y="10366"/>
                </a:lnTo>
                <a:lnTo>
                  <a:pt x="5281" y="9953"/>
                </a:lnTo>
                <a:lnTo>
                  <a:pt x="5402" y="9734"/>
                </a:lnTo>
                <a:lnTo>
                  <a:pt x="5524" y="9563"/>
                </a:lnTo>
                <a:lnTo>
                  <a:pt x="5670" y="9369"/>
                </a:lnTo>
                <a:lnTo>
                  <a:pt x="5840" y="9223"/>
                </a:lnTo>
                <a:lnTo>
                  <a:pt x="5865" y="9199"/>
                </a:lnTo>
                <a:close/>
                <a:moveTo>
                  <a:pt x="6351" y="14746"/>
                </a:moveTo>
                <a:lnTo>
                  <a:pt x="6497" y="14819"/>
                </a:lnTo>
                <a:lnTo>
                  <a:pt x="6643" y="14868"/>
                </a:lnTo>
                <a:lnTo>
                  <a:pt x="6814" y="14892"/>
                </a:lnTo>
                <a:lnTo>
                  <a:pt x="6984" y="14868"/>
                </a:lnTo>
                <a:lnTo>
                  <a:pt x="6911" y="14941"/>
                </a:lnTo>
                <a:lnTo>
                  <a:pt x="6619" y="15233"/>
                </a:lnTo>
                <a:lnTo>
                  <a:pt x="6497" y="15379"/>
                </a:lnTo>
                <a:lnTo>
                  <a:pt x="6376" y="15549"/>
                </a:lnTo>
                <a:lnTo>
                  <a:pt x="5475" y="15598"/>
                </a:lnTo>
                <a:lnTo>
                  <a:pt x="5719" y="15403"/>
                </a:lnTo>
                <a:lnTo>
                  <a:pt x="5938" y="15184"/>
                </a:lnTo>
                <a:lnTo>
                  <a:pt x="6351" y="14746"/>
                </a:lnTo>
                <a:close/>
                <a:moveTo>
                  <a:pt x="13164" y="12264"/>
                </a:moveTo>
                <a:lnTo>
                  <a:pt x="13432" y="12605"/>
                </a:lnTo>
                <a:lnTo>
                  <a:pt x="13189" y="12873"/>
                </a:lnTo>
                <a:lnTo>
                  <a:pt x="12994" y="13189"/>
                </a:lnTo>
                <a:lnTo>
                  <a:pt x="12629" y="13797"/>
                </a:lnTo>
                <a:lnTo>
                  <a:pt x="12361" y="14235"/>
                </a:lnTo>
                <a:lnTo>
                  <a:pt x="12069" y="14673"/>
                </a:lnTo>
                <a:lnTo>
                  <a:pt x="11777" y="15136"/>
                </a:lnTo>
                <a:lnTo>
                  <a:pt x="11656" y="15355"/>
                </a:lnTo>
                <a:lnTo>
                  <a:pt x="11534" y="15598"/>
                </a:lnTo>
                <a:lnTo>
                  <a:pt x="10828" y="15598"/>
                </a:lnTo>
                <a:lnTo>
                  <a:pt x="10609" y="15574"/>
                </a:lnTo>
                <a:lnTo>
                  <a:pt x="10901" y="15209"/>
                </a:lnTo>
                <a:lnTo>
                  <a:pt x="11169" y="14844"/>
                </a:lnTo>
                <a:lnTo>
                  <a:pt x="11558" y="14357"/>
                </a:lnTo>
                <a:lnTo>
                  <a:pt x="11923" y="13895"/>
                </a:lnTo>
                <a:lnTo>
                  <a:pt x="12556" y="13092"/>
                </a:lnTo>
                <a:lnTo>
                  <a:pt x="12872" y="12702"/>
                </a:lnTo>
                <a:lnTo>
                  <a:pt x="13164" y="12264"/>
                </a:lnTo>
                <a:close/>
                <a:moveTo>
                  <a:pt x="9344" y="9150"/>
                </a:moveTo>
                <a:lnTo>
                  <a:pt x="9782" y="9174"/>
                </a:lnTo>
                <a:lnTo>
                  <a:pt x="9490" y="9539"/>
                </a:lnTo>
                <a:lnTo>
                  <a:pt x="9222" y="9928"/>
                </a:lnTo>
                <a:lnTo>
                  <a:pt x="8711" y="10707"/>
                </a:lnTo>
                <a:lnTo>
                  <a:pt x="8201" y="11510"/>
                </a:lnTo>
                <a:lnTo>
                  <a:pt x="7957" y="11899"/>
                </a:lnTo>
                <a:lnTo>
                  <a:pt x="7690" y="12289"/>
                </a:lnTo>
                <a:lnTo>
                  <a:pt x="6935" y="13311"/>
                </a:lnTo>
                <a:lnTo>
                  <a:pt x="6789" y="13335"/>
                </a:lnTo>
                <a:lnTo>
                  <a:pt x="6668" y="13384"/>
                </a:lnTo>
                <a:lnTo>
                  <a:pt x="6595" y="13432"/>
                </a:lnTo>
                <a:lnTo>
                  <a:pt x="6570" y="13505"/>
                </a:lnTo>
                <a:lnTo>
                  <a:pt x="6473" y="13554"/>
                </a:lnTo>
                <a:lnTo>
                  <a:pt x="6351" y="13651"/>
                </a:lnTo>
                <a:lnTo>
                  <a:pt x="6230" y="13773"/>
                </a:lnTo>
                <a:lnTo>
                  <a:pt x="6157" y="13943"/>
                </a:lnTo>
                <a:lnTo>
                  <a:pt x="6108" y="14089"/>
                </a:lnTo>
                <a:lnTo>
                  <a:pt x="6084" y="14260"/>
                </a:lnTo>
                <a:lnTo>
                  <a:pt x="6108" y="14406"/>
                </a:lnTo>
                <a:lnTo>
                  <a:pt x="5548" y="14990"/>
                </a:lnTo>
                <a:lnTo>
                  <a:pt x="5281" y="15306"/>
                </a:lnTo>
                <a:lnTo>
                  <a:pt x="5037" y="15598"/>
                </a:lnTo>
                <a:lnTo>
                  <a:pt x="4697" y="15622"/>
                </a:lnTo>
                <a:lnTo>
                  <a:pt x="4113" y="15647"/>
                </a:lnTo>
                <a:lnTo>
                  <a:pt x="4356" y="15452"/>
                </a:lnTo>
                <a:lnTo>
                  <a:pt x="4575" y="15233"/>
                </a:lnTo>
                <a:lnTo>
                  <a:pt x="4770" y="15014"/>
                </a:lnTo>
                <a:lnTo>
                  <a:pt x="4940" y="14795"/>
                </a:lnTo>
                <a:lnTo>
                  <a:pt x="5256" y="14333"/>
                </a:lnTo>
                <a:lnTo>
                  <a:pt x="5548" y="13870"/>
                </a:lnTo>
                <a:lnTo>
                  <a:pt x="5840" y="13408"/>
                </a:lnTo>
                <a:lnTo>
                  <a:pt x="6132" y="12946"/>
                </a:lnTo>
                <a:lnTo>
                  <a:pt x="6400" y="12605"/>
                </a:lnTo>
                <a:lnTo>
                  <a:pt x="6692" y="12264"/>
                </a:lnTo>
                <a:lnTo>
                  <a:pt x="6887" y="12216"/>
                </a:lnTo>
                <a:lnTo>
                  <a:pt x="7057" y="12167"/>
                </a:lnTo>
                <a:lnTo>
                  <a:pt x="7227" y="12070"/>
                </a:lnTo>
                <a:lnTo>
                  <a:pt x="7398" y="11972"/>
                </a:lnTo>
                <a:lnTo>
                  <a:pt x="7544" y="11851"/>
                </a:lnTo>
                <a:lnTo>
                  <a:pt x="7665" y="11705"/>
                </a:lnTo>
                <a:lnTo>
                  <a:pt x="7787" y="11534"/>
                </a:lnTo>
                <a:lnTo>
                  <a:pt x="7884" y="11340"/>
                </a:lnTo>
                <a:lnTo>
                  <a:pt x="7933" y="11145"/>
                </a:lnTo>
                <a:lnTo>
                  <a:pt x="7982" y="10902"/>
                </a:lnTo>
                <a:lnTo>
                  <a:pt x="8249" y="10488"/>
                </a:lnTo>
                <a:lnTo>
                  <a:pt x="8493" y="10074"/>
                </a:lnTo>
                <a:lnTo>
                  <a:pt x="8760" y="9661"/>
                </a:lnTo>
                <a:lnTo>
                  <a:pt x="9052" y="9247"/>
                </a:lnTo>
                <a:lnTo>
                  <a:pt x="9101" y="9150"/>
                </a:lnTo>
                <a:close/>
                <a:moveTo>
                  <a:pt x="13700" y="12946"/>
                </a:moveTo>
                <a:lnTo>
                  <a:pt x="13797" y="13067"/>
                </a:lnTo>
                <a:lnTo>
                  <a:pt x="14065" y="13384"/>
                </a:lnTo>
                <a:lnTo>
                  <a:pt x="13967" y="13481"/>
                </a:lnTo>
                <a:lnTo>
                  <a:pt x="13870" y="13603"/>
                </a:lnTo>
                <a:lnTo>
                  <a:pt x="13724" y="13895"/>
                </a:lnTo>
                <a:lnTo>
                  <a:pt x="13578" y="14187"/>
                </a:lnTo>
                <a:lnTo>
                  <a:pt x="13432" y="14430"/>
                </a:lnTo>
                <a:lnTo>
                  <a:pt x="13213" y="14771"/>
                </a:lnTo>
                <a:lnTo>
                  <a:pt x="12970" y="15063"/>
                </a:lnTo>
                <a:lnTo>
                  <a:pt x="12483" y="15647"/>
                </a:lnTo>
                <a:lnTo>
                  <a:pt x="12240" y="15622"/>
                </a:lnTo>
                <a:lnTo>
                  <a:pt x="12021" y="15647"/>
                </a:lnTo>
                <a:lnTo>
                  <a:pt x="11923" y="15622"/>
                </a:lnTo>
                <a:lnTo>
                  <a:pt x="12045" y="15476"/>
                </a:lnTo>
                <a:lnTo>
                  <a:pt x="12191" y="15330"/>
                </a:lnTo>
                <a:lnTo>
                  <a:pt x="12410" y="14990"/>
                </a:lnTo>
                <a:lnTo>
                  <a:pt x="12824" y="14284"/>
                </a:lnTo>
                <a:lnTo>
                  <a:pt x="13335" y="13457"/>
                </a:lnTo>
                <a:lnTo>
                  <a:pt x="13700" y="12946"/>
                </a:lnTo>
                <a:close/>
                <a:moveTo>
                  <a:pt x="14284" y="13870"/>
                </a:moveTo>
                <a:lnTo>
                  <a:pt x="14284" y="14016"/>
                </a:lnTo>
                <a:lnTo>
                  <a:pt x="14284" y="14162"/>
                </a:lnTo>
                <a:lnTo>
                  <a:pt x="14259" y="14333"/>
                </a:lnTo>
                <a:lnTo>
                  <a:pt x="14186" y="14527"/>
                </a:lnTo>
                <a:lnTo>
                  <a:pt x="14065" y="14771"/>
                </a:lnTo>
                <a:lnTo>
                  <a:pt x="13919" y="15063"/>
                </a:lnTo>
                <a:lnTo>
                  <a:pt x="13724" y="15306"/>
                </a:lnTo>
                <a:lnTo>
                  <a:pt x="13627" y="15428"/>
                </a:lnTo>
                <a:lnTo>
                  <a:pt x="13529" y="15501"/>
                </a:lnTo>
                <a:lnTo>
                  <a:pt x="13408" y="15574"/>
                </a:lnTo>
                <a:lnTo>
                  <a:pt x="13286" y="15622"/>
                </a:lnTo>
                <a:lnTo>
                  <a:pt x="13164" y="15647"/>
                </a:lnTo>
                <a:lnTo>
                  <a:pt x="13018" y="15647"/>
                </a:lnTo>
                <a:lnTo>
                  <a:pt x="13189" y="15476"/>
                </a:lnTo>
                <a:lnTo>
                  <a:pt x="13359" y="15257"/>
                </a:lnTo>
                <a:lnTo>
                  <a:pt x="13651" y="14868"/>
                </a:lnTo>
                <a:lnTo>
                  <a:pt x="13967" y="14381"/>
                </a:lnTo>
                <a:lnTo>
                  <a:pt x="14138" y="14138"/>
                </a:lnTo>
                <a:lnTo>
                  <a:pt x="14284" y="13870"/>
                </a:lnTo>
                <a:close/>
                <a:moveTo>
                  <a:pt x="5865" y="12094"/>
                </a:moveTo>
                <a:lnTo>
                  <a:pt x="5986" y="12167"/>
                </a:lnTo>
                <a:lnTo>
                  <a:pt x="6108" y="12216"/>
                </a:lnTo>
                <a:lnTo>
                  <a:pt x="5962" y="12386"/>
                </a:lnTo>
                <a:lnTo>
                  <a:pt x="5670" y="12800"/>
                </a:lnTo>
                <a:lnTo>
                  <a:pt x="5402" y="13238"/>
                </a:lnTo>
                <a:lnTo>
                  <a:pt x="4867" y="14114"/>
                </a:lnTo>
                <a:lnTo>
                  <a:pt x="4526" y="14600"/>
                </a:lnTo>
                <a:lnTo>
                  <a:pt x="4356" y="14819"/>
                </a:lnTo>
                <a:lnTo>
                  <a:pt x="4161" y="15038"/>
                </a:lnTo>
                <a:lnTo>
                  <a:pt x="4015" y="15209"/>
                </a:lnTo>
                <a:lnTo>
                  <a:pt x="3845" y="15355"/>
                </a:lnTo>
                <a:lnTo>
                  <a:pt x="3675" y="15525"/>
                </a:lnTo>
                <a:lnTo>
                  <a:pt x="3529" y="15671"/>
                </a:lnTo>
                <a:lnTo>
                  <a:pt x="2847" y="15695"/>
                </a:lnTo>
                <a:lnTo>
                  <a:pt x="2847" y="15695"/>
                </a:lnTo>
                <a:lnTo>
                  <a:pt x="3018" y="15501"/>
                </a:lnTo>
                <a:lnTo>
                  <a:pt x="3796" y="14625"/>
                </a:lnTo>
                <a:lnTo>
                  <a:pt x="4575" y="13797"/>
                </a:lnTo>
                <a:lnTo>
                  <a:pt x="4940" y="13359"/>
                </a:lnTo>
                <a:lnTo>
                  <a:pt x="5281" y="12921"/>
                </a:lnTo>
                <a:lnTo>
                  <a:pt x="5865" y="12094"/>
                </a:lnTo>
                <a:close/>
                <a:moveTo>
                  <a:pt x="5281" y="11364"/>
                </a:moveTo>
                <a:lnTo>
                  <a:pt x="5378" y="11607"/>
                </a:lnTo>
                <a:lnTo>
                  <a:pt x="5451" y="11729"/>
                </a:lnTo>
                <a:lnTo>
                  <a:pt x="5548" y="11851"/>
                </a:lnTo>
                <a:lnTo>
                  <a:pt x="5232" y="12289"/>
                </a:lnTo>
                <a:lnTo>
                  <a:pt x="4867" y="12800"/>
                </a:lnTo>
                <a:lnTo>
                  <a:pt x="4478" y="13286"/>
                </a:lnTo>
                <a:lnTo>
                  <a:pt x="3650" y="14211"/>
                </a:lnTo>
                <a:lnTo>
                  <a:pt x="3334" y="14576"/>
                </a:lnTo>
                <a:lnTo>
                  <a:pt x="2993" y="14941"/>
                </a:lnTo>
                <a:lnTo>
                  <a:pt x="2750" y="15330"/>
                </a:lnTo>
                <a:lnTo>
                  <a:pt x="2507" y="15720"/>
                </a:lnTo>
                <a:lnTo>
                  <a:pt x="2166" y="15695"/>
                </a:lnTo>
                <a:lnTo>
                  <a:pt x="1825" y="15647"/>
                </a:lnTo>
                <a:lnTo>
                  <a:pt x="1947" y="15525"/>
                </a:lnTo>
                <a:lnTo>
                  <a:pt x="2044" y="15403"/>
                </a:lnTo>
                <a:lnTo>
                  <a:pt x="2239" y="15111"/>
                </a:lnTo>
                <a:lnTo>
                  <a:pt x="2604" y="14625"/>
                </a:lnTo>
                <a:lnTo>
                  <a:pt x="3018" y="14162"/>
                </a:lnTo>
                <a:lnTo>
                  <a:pt x="3748" y="13311"/>
                </a:lnTo>
                <a:lnTo>
                  <a:pt x="4113" y="12897"/>
                </a:lnTo>
                <a:lnTo>
                  <a:pt x="4478" y="12459"/>
                </a:lnTo>
                <a:lnTo>
                  <a:pt x="4867" y="11924"/>
                </a:lnTo>
                <a:lnTo>
                  <a:pt x="5281" y="11364"/>
                </a:lnTo>
                <a:close/>
                <a:moveTo>
                  <a:pt x="5500" y="1"/>
                </a:moveTo>
                <a:lnTo>
                  <a:pt x="5086" y="50"/>
                </a:lnTo>
                <a:lnTo>
                  <a:pt x="4916" y="98"/>
                </a:lnTo>
                <a:lnTo>
                  <a:pt x="4721" y="147"/>
                </a:lnTo>
                <a:lnTo>
                  <a:pt x="4551" y="220"/>
                </a:lnTo>
                <a:lnTo>
                  <a:pt x="4405" y="293"/>
                </a:lnTo>
                <a:lnTo>
                  <a:pt x="4259" y="415"/>
                </a:lnTo>
                <a:lnTo>
                  <a:pt x="4137" y="512"/>
                </a:lnTo>
                <a:lnTo>
                  <a:pt x="4040" y="658"/>
                </a:lnTo>
                <a:lnTo>
                  <a:pt x="3991" y="828"/>
                </a:lnTo>
                <a:lnTo>
                  <a:pt x="3942" y="1072"/>
                </a:lnTo>
                <a:lnTo>
                  <a:pt x="3942" y="1388"/>
                </a:lnTo>
                <a:lnTo>
                  <a:pt x="3967" y="1704"/>
                </a:lnTo>
                <a:lnTo>
                  <a:pt x="4064" y="2020"/>
                </a:lnTo>
                <a:lnTo>
                  <a:pt x="4210" y="2288"/>
                </a:lnTo>
                <a:lnTo>
                  <a:pt x="4283" y="2434"/>
                </a:lnTo>
                <a:lnTo>
                  <a:pt x="4380" y="2556"/>
                </a:lnTo>
                <a:lnTo>
                  <a:pt x="4502" y="2653"/>
                </a:lnTo>
                <a:lnTo>
                  <a:pt x="4599" y="2726"/>
                </a:lnTo>
                <a:lnTo>
                  <a:pt x="4745" y="2799"/>
                </a:lnTo>
                <a:lnTo>
                  <a:pt x="4867" y="2823"/>
                </a:lnTo>
                <a:lnTo>
                  <a:pt x="4891" y="3213"/>
                </a:lnTo>
                <a:lnTo>
                  <a:pt x="4891" y="3578"/>
                </a:lnTo>
                <a:lnTo>
                  <a:pt x="4843" y="4332"/>
                </a:lnTo>
                <a:lnTo>
                  <a:pt x="4843" y="4965"/>
                </a:lnTo>
                <a:lnTo>
                  <a:pt x="4843" y="5622"/>
                </a:lnTo>
                <a:lnTo>
                  <a:pt x="4843" y="5914"/>
                </a:lnTo>
                <a:lnTo>
                  <a:pt x="4818" y="6206"/>
                </a:lnTo>
                <a:lnTo>
                  <a:pt x="4794" y="6473"/>
                </a:lnTo>
                <a:lnTo>
                  <a:pt x="4818" y="6619"/>
                </a:lnTo>
                <a:lnTo>
                  <a:pt x="4843" y="6765"/>
                </a:lnTo>
                <a:lnTo>
                  <a:pt x="4697" y="6911"/>
                </a:lnTo>
                <a:lnTo>
                  <a:pt x="4551" y="7082"/>
                </a:lnTo>
                <a:lnTo>
                  <a:pt x="4332" y="7447"/>
                </a:lnTo>
                <a:lnTo>
                  <a:pt x="3723" y="8250"/>
                </a:lnTo>
                <a:lnTo>
                  <a:pt x="3115" y="9077"/>
                </a:lnTo>
                <a:lnTo>
                  <a:pt x="2434" y="10074"/>
                </a:lnTo>
                <a:lnTo>
                  <a:pt x="1728" y="11072"/>
                </a:lnTo>
                <a:lnTo>
                  <a:pt x="1047" y="12045"/>
                </a:lnTo>
                <a:lnTo>
                  <a:pt x="706" y="12483"/>
                </a:lnTo>
                <a:lnTo>
                  <a:pt x="560" y="12702"/>
                </a:lnTo>
                <a:lnTo>
                  <a:pt x="487" y="12824"/>
                </a:lnTo>
                <a:lnTo>
                  <a:pt x="463" y="12946"/>
                </a:lnTo>
                <a:lnTo>
                  <a:pt x="366" y="13043"/>
                </a:lnTo>
                <a:lnTo>
                  <a:pt x="293" y="13116"/>
                </a:lnTo>
                <a:lnTo>
                  <a:pt x="147" y="13335"/>
                </a:lnTo>
                <a:lnTo>
                  <a:pt x="74" y="13578"/>
                </a:lnTo>
                <a:lnTo>
                  <a:pt x="1" y="13773"/>
                </a:lnTo>
                <a:lnTo>
                  <a:pt x="1" y="13968"/>
                </a:lnTo>
                <a:lnTo>
                  <a:pt x="25" y="14138"/>
                </a:lnTo>
                <a:lnTo>
                  <a:pt x="49" y="14333"/>
                </a:lnTo>
                <a:lnTo>
                  <a:pt x="122" y="14503"/>
                </a:lnTo>
                <a:lnTo>
                  <a:pt x="268" y="14868"/>
                </a:lnTo>
                <a:lnTo>
                  <a:pt x="414" y="15184"/>
                </a:lnTo>
                <a:lnTo>
                  <a:pt x="512" y="15355"/>
                </a:lnTo>
                <a:lnTo>
                  <a:pt x="633" y="15501"/>
                </a:lnTo>
                <a:lnTo>
                  <a:pt x="755" y="15647"/>
                </a:lnTo>
                <a:lnTo>
                  <a:pt x="876" y="15744"/>
                </a:lnTo>
                <a:lnTo>
                  <a:pt x="998" y="15841"/>
                </a:lnTo>
                <a:lnTo>
                  <a:pt x="1144" y="15939"/>
                </a:lnTo>
                <a:lnTo>
                  <a:pt x="1290" y="15987"/>
                </a:lnTo>
                <a:lnTo>
                  <a:pt x="1460" y="16060"/>
                </a:lnTo>
                <a:lnTo>
                  <a:pt x="1777" y="16133"/>
                </a:lnTo>
                <a:lnTo>
                  <a:pt x="2117" y="16182"/>
                </a:lnTo>
                <a:lnTo>
                  <a:pt x="2482" y="16182"/>
                </a:lnTo>
                <a:lnTo>
                  <a:pt x="2847" y="16158"/>
                </a:lnTo>
                <a:lnTo>
                  <a:pt x="5208" y="16060"/>
                </a:lnTo>
                <a:lnTo>
                  <a:pt x="6400" y="16012"/>
                </a:lnTo>
                <a:lnTo>
                  <a:pt x="7568" y="15987"/>
                </a:lnTo>
                <a:lnTo>
                  <a:pt x="8711" y="15987"/>
                </a:lnTo>
                <a:lnTo>
                  <a:pt x="9879" y="16036"/>
                </a:lnTo>
                <a:lnTo>
                  <a:pt x="10828" y="16036"/>
                </a:lnTo>
                <a:lnTo>
                  <a:pt x="11339" y="16060"/>
                </a:lnTo>
                <a:lnTo>
                  <a:pt x="11826" y="16109"/>
                </a:lnTo>
                <a:lnTo>
                  <a:pt x="11850" y="16158"/>
                </a:lnTo>
                <a:lnTo>
                  <a:pt x="11899" y="16182"/>
                </a:lnTo>
                <a:lnTo>
                  <a:pt x="11972" y="16206"/>
                </a:lnTo>
                <a:lnTo>
                  <a:pt x="12045" y="16206"/>
                </a:lnTo>
                <a:lnTo>
                  <a:pt x="12459" y="16182"/>
                </a:lnTo>
                <a:lnTo>
                  <a:pt x="13067" y="16182"/>
                </a:lnTo>
                <a:lnTo>
                  <a:pt x="13262" y="16158"/>
                </a:lnTo>
                <a:lnTo>
                  <a:pt x="13456" y="16109"/>
                </a:lnTo>
                <a:lnTo>
                  <a:pt x="13651" y="16060"/>
                </a:lnTo>
                <a:lnTo>
                  <a:pt x="13773" y="15987"/>
                </a:lnTo>
                <a:lnTo>
                  <a:pt x="13870" y="15914"/>
                </a:lnTo>
                <a:lnTo>
                  <a:pt x="14065" y="15744"/>
                </a:lnTo>
                <a:lnTo>
                  <a:pt x="14211" y="15549"/>
                </a:lnTo>
                <a:lnTo>
                  <a:pt x="14357" y="15330"/>
                </a:lnTo>
                <a:lnTo>
                  <a:pt x="14527" y="14990"/>
                </a:lnTo>
                <a:lnTo>
                  <a:pt x="14697" y="14673"/>
                </a:lnTo>
                <a:lnTo>
                  <a:pt x="14770" y="14503"/>
                </a:lnTo>
                <a:lnTo>
                  <a:pt x="14795" y="14308"/>
                </a:lnTo>
                <a:lnTo>
                  <a:pt x="14843" y="14138"/>
                </a:lnTo>
                <a:lnTo>
                  <a:pt x="14843" y="13943"/>
                </a:lnTo>
                <a:lnTo>
                  <a:pt x="14819" y="13749"/>
                </a:lnTo>
                <a:lnTo>
                  <a:pt x="14770" y="13578"/>
                </a:lnTo>
                <a:lnTo>
                  <a:pt x="14697" y="13408"/>
                </a:lnTo>
                <a:lnTo>
                  <a:pt x="14624" y="13262"/>
                </a:lnTo>
                <a:lnTo>
                  <a:pt x="14405" y="12970"/>
                </a:lnTo>
                <a:lnTo>
                  <a:pt x="14162" y="12702"/>
                </a:lnTo>
                <a:lnTo>
                  <a:pt x="13773" y="12240"/>
                </a:lnTo>
                <a:lnTo>
                  <a:pt x="13408" y="11753"/>
                </a:lnTo>
                <a:lnTo>
                  <a:pt x="13408" y="11705"/>
                </a:lnTo>
                <a:lnTo>
                  <a:pt x="13359" y="11680"/>
                </a:lnTo>
                <a:lnTo>
                  <a:pt x="13018" y="11145"/>
                </a:lnTo>
                <a:lnTo>
                  <a:pt x="12702" y="10610"/>
                </a:lnTo>
                <a:lnTo>
                  <a:pt x="12410" y="10074"/>
                </a:lnTo>
                <a:lnTo>
                  <a:pt x="12094" y="9563"/>
                </a:lnTo>
                <a:lnTo>
                  <a:pt x="11534" y="8736"/>
                </a:lnTo>
                <a:lnTo>
                  <a:pt x="10974" y="7909"/>
                </a:lnTo>
                <a:lnTo>
                  <a:pt x="10755" y="7593"/>
                </a:lnTo>
                <a:lnTo>
                  <a:pt x="10536" y="7276"/>
                </a:lnTo>
                <a:lnTo>
                  <a:pt x="10415" y="7130"/>
                </a:lnTo>
                <a:lnTo>
                  <a:pt x="10293" y="6984"/>
                </a:lnTo>
                <a:lnTo>
                  <a:pt x="10147" y="6863"/>
                </a:lnTo>
                <a:lnTo>
                  <a:pt x="10001" y="6765"/>
                </a:lnTo>
                <a:lnTo>
                  <a:pt x="10074" y="6595"/>
                </a:lnTo>
                <a:lnTo>
                  <a:pt x="10123" y="6400"/>
                </a:lnTo>
                <a:lnTo>
                  <a:pt x="10147" y="6206"/>
                </a:lnTo>
                <a:lnTo>
                  <a:pt x="10171" y="5987"/>
                </a:lnTo>
                <a:lnTo>
                  <a:pt x="10171" y="5573"/>
                </a:lnTo>
                <a:lnTo>
                  <a:pt x="10147" y="5184"/>
                </a:lnTo>
                <a:lnTo>
                  <a:pt x="10147" y="4016"/>
                </a:lnTo>
                <a:lnTo>
                  <a:pt x="10147" y="3724"/>
                </a:lnTo>
                <a:lnTo>
                  <a:pt x="10123" y="3432"/>
                </a:lnTo>
                <a:lnTo>
                  <a:pt x="10074" y="3140"/>
                </a:lnTo>
                <a:lnTo>
                  <a:pt x="10025" y="2848"/>
                </a:lnTo>
                <a:lnTo>
                  <a:pt x="10317" y="2580"/>
                </a:lnTo>
                <a:lnTo>
                  <a:pt x="10609" y="2288"/>
                </a:lnTo>
                <a:lnTo>
                  <a:pt x="10755" y="2142"/>
                </a:lnTo>
                <a:lnTo>
                  <a:pt x="10877" y="1996"/>
                </a:lnTo>
                <a:lnTo>
                  <a:pt x="10974" y="1826"/>
                </a:lnTo>
                <a:lnTo>
                  <a:pt x="11072" y="1631"/>
                </a:lnTo>
                <a:lnTo>
                  <a:pt x="11096" y="1436"/>
                </a:lnTo>
                <a:lnTo>
                  <a:pt x="11096" y="1266"/>
                </a:lnTo>
                <a:lnTo>
                  <a:pt x="11047" y="1096"/>
                </a:lnTo>
                <a:lnTo>
                  <a:pt x="10974" y="950"/>
                </a:lnTo>
                <a:lnTo>
                  <a:pt x="10877" y="804"/>
                </a:lnTo>
                <a:lnTo>
                  <a:pt x="10755" y="682"/>
                </a:lnTo>
                <a:lnTo>
                  <a:pt x="10609" y="561"/>
                </a:lnTo>
                <a:lnTo>
                  <a:pt x="10463" y="463"/>
                </a:lnTo>
                <a:lnTo>
                  <a:pt x="10269" y="366"/>
                </a:lnTo>
                <a:lnTo>
                  <a:pt x="10074" y="293"/>
                </a:lnTo>
                <a:lnTo>
                  <a:pt x="9855" y="244"/>
                </a:lnTo>
                <a:lnTo>
                  <a:pt x="9636" y="196"/>
                </a:lnTo>
                <a:lnTo>
                  <a:pt x="9198" y="171"/>
                </a:lnTo>
                <a:lnTo>
                  <a:pt x="8784" y="147"/>
                </a:lnTo>
                <a:lnTo>
                  <a:pt x="7665" y="123"/>
                </a:lnTo>
                <a:lnTo>
                  <a:pt x="7106" y="98"/>
                </a:lnTo>
                <a:lnTo>
                  <a:pt x="6546" y="50"/>
                </a:lnTo>
                <a:lnTo>
                  <a:pt x="623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2" name="Google Shape;812;p41"/>
          <p:cNvSpPr/>
          <p:nvPr/>
        </p:nvSpPr>
        <p:spPr>
          <a:xfrm>
            <a:off x="1713395" y="2402338"/>
            <a:ext cx="289196" cy="290948"/>
          </a:xfrm>
          <a:custGeom>
            <a:rect b="b" l="l" r="r" t="t"/>
            <a:pathLst>
              <a:path extrusionOk="0" h="15938" w="15842">
                <a:moveTo>
                  <a:pt x="4794" y="7470"/>
                </a:moveTo>
                <a:lnTo>
                  <a:pt x="4867" y="7495"/>
                </a:lnTo>
                <a:lnTo>
                  <a:pt x="4940" y="7543"/>
                </a:lnTo>
                <a:lnTo>
                  <a:pt x="4989" y="7616"/>
                </a:lnTo>
                <a:lnTo>
                  <a:pt x="5013" y="7714"/>
                </a:lnTo>
                <a:lnTo>
                  <a:pt x="5013" y="7787"/>
                </a:lnTo>
                <a:lnTo>
                  <a:pt x="4989" y="7908"/>
                </a:lnTo>
                <a:lnTo>
                  <a:pt x="4916" y="7981"/>
                </a:lnTo>
                <a:lnTo>
                  <a:pt x="4843" y="8054"/>
                </a:lnTo>
                <a:lnTo>
                  <a:pt x="4721" y="8079"/>
                </a:lnTo>
                <a:lnTo>
                  <a:pt x="4600" y="8054"/>
                </a:lnTo>
                <a:lnTo>
                  <a:pt x="4527" y="7981"/>
                </a:lnTo>
                <a:lnTo>
                  <a:pt x="4454" y="7908"/>
                </a:lnTo>
                <a:lnTo>
                  <a:pt x="4429" y="7787"/>
                </a:lnTo>
                <a:lnTo>
                  <a:pt x="4454" y="7665"/>
                </a:lnTo>
                <a:lnTo>
                  <a:pt x="4527" y="7543"/>
                </a:lnTo>
                <a:lnTo>
                  <a:pt x="4600" y="7495"/>
                </a:lnTo>
                <a:lnTo>
                  <a:pt x="4697" y="7470"/>
                </a:lnTo>
                <a:close/>
                <a:moveTo>
                  <a:pt x="11169" y="7470"/>
                </a:moveTo>
                <a:lnTo>
                  <a:pt x="11242" y="7495"/>
                </a:lnTo>
                <a:lnTo>
                  <a:pt x="11315" y="7543"/>
                </a:lnTo>
                <a:lnTo>
                  <a:pt x="11364" y="7616"/>
                </a:lnTo>
                <a:lnTo>
                  <a:pt x="11388" y="7714"/>
                </a:lnTo>
                <a:lnTo>
                  <a:pt x="11388" y="7787"/>
                </a:lnTo>
                <a:lnTo>
                  <a:pt x="11364" y="7908"/>
                </a:lnTo>
                <a:lnTo>
                  <a:pt x="11291" y="7981"/>
                </a:lnTo>
                <a:lnTo>
                  <a:pt x="11218" y="8054"/>
                </a:lnTo>
                <a:lnTo>
                  <a:pt x="11096" y="8079"/>
                </a:lnTo>
                <a:lnTo>
                  <a:pt x="10975" y="8054"/>
                </a:lnTo>
                <a:lnTo>
                  <a:pt x="10902" y="7981"/>
                </a:lnTo>
                <a:lnTo>
                  <a:pt x="10829" y="7908"/>
                </a:lnTo>
                <a:lnTo>
                  <a:pt x="10804" y="7787"/>
                </a:lnTo>
                <a:lnTo>
                  <a:pt x="10829" y="7665"/>
                </a:lnTo>
                <a:lnTo>
                  <a:pt x="10902" y="7543"/>
                </a:lnTo>
                <a:lnTo>
                  <a:pt x="10975" y="7495"/>
                </a:lnTo>
                <a:lnTo>
                  <a:pt x="11072" y="7470"/>
                </a:lnTo>
                <a:close/>
                <a:moveTo>
                  <a:pt x="4770" y="7081"/>
                </a:moveTo>
                <a:lnTo>
                  <a:pt x="4600" y="7105"/>
                </a:lnTo>
                <a:lnTo>
                  <a:pt x="4429" y="7178"/>
                </a:lnTo>
                <a:lnTo>
                  <a:pt x="4308" y="7300"/>
                </a:lnTo>
                <a:lnTo>
                  <a:pt x="4186" y="7446"/>
                </a:lnTo>
                <a:lnTo>
                  <a:pt x="4113" y="7568"/>
                </a:lnTo>
                <a:lnTo>
                  <a:pt x="4064" y="7714"/>
                </a:lnTo>
                <a:lnTo>
                  <a:pt x="4016" y="7835"/>
                </a:lnTo>
                <a:lnTo>
                  <a:pt x="4016" y="7981"/>
                </a:lnTo>
                <a:lnTo>
                  <a:pt x="3967" y="8225"/>
                </a:lnTo>
                <a:lnTo>
                  <a:pt x="3967" y="8395"/>
                </a:lnTo>
                <a:lnTo>
                  <a:pt x="4016" y="8565"/>
                </a:lnTo>
                <a:lnTo>
                  <a:pt x="4064" y="8711"/>
                </a:lnTo>
                <a:lnTo>
                  <a:pt x="4162" y="8833"/>
                </a:lnTo>
                <a:lnTo>
                  <a:pt x="4259" y="8955"/>
                </a:lnTo>
                <a:lnTo>
                  <a:pt x="4381" y="9028"/>
                </a:lnTo>
                <a:lnTo>
                  <a:pt x="4527" y="9101"/>
                </a:lnTo>
                <a:lnTo>
                  <a:pt x="4697" y="9149"/>
                </a:lnTo>
                <a:lnTo>
                  <a:pt x="4892" y="9174"/>
                </a:lnTo>
                <a:lnTo>
                  <a:pt x="5062" y="9149"/>
                </a:lnTo>
                <a:lnTo>
                  <a:pt x="5232" y="9101"/>
                </a:lnTo>
                <a:lnTo>
                  <a:pt x="5378" y="9028"/>
                </a:lnTo>
                <a:lnTo>
                  <a:pt x="5500" y="8930"/>
                </a:lnTo>
                <a:lnTo>
                  <a:pt x="5622" y="8809"/>
                </a:lnTo>
                <a:lnTo>
                  <a:pt x="5719" y="8663"/>
                </a:lnTo>
                <a:lnTo>
                  <a:pt x="5792" y="8517"/>
                </a:lnTo>
                <a:lnTo>
                  <a:pt x="5841" y="8346"/>
                </a:lnTo>
                <a:lnTo>
                  <a:pt x="5865" y="8176"/>
                </a:lnTo>
                <a:lnTo>
                  <a:pt x="5841" y="8006"/>
                </a:lnTo>
                <a:lnTo>
                  <a:pt x="5816" y="7835"/>
                </a:lnTo>
                <a:lnTo>
                  <a:pt x="5768" y="7689"/>
                </a:lnTo>
                <a:lnTo>
                  <a:pt x="5695" y="7519"/>
                </a:lnTo>
                <a:lnTo>
                  <a:pt x="5573" y="7397"/>
                </a:lnTo>
                <a:lnTo>
                  <a:pt x="5427" y="7251"/>
                </a:lnTo>
                <a:lnTo>
                  <a:pt x="5281" y="7154"/>
                </a:lnTo>
                <a:lnTo>
                  <a:pt x="5111" y="7105"/>
                </a:lnTo>
                <a:lnTo>
                  <a:pt x="4940" y="7081"/>
                </a:lnTo>
                <a:close/>
                <a:moveTo>
                  <a:pt x="11145" y="7081"/>
                </a:moveTo>
                <a:lnTo>
                  <a:pt x="10975" y="7105"/>
                </a:lnTo>
                <a:lnTo>
                  <a:pt x="10804" y="7178"/>
                </a:lnTo>
                <a:lnTo>
                  <a:pt x="10683" y="7300"/>
                </a:lnTo>
                <a:lnTo>
                  <a:pt x="10561" y="7446"/>
                </a:lnTo>
                <a:lnTo>
                  <a:pt x="10488" y="7568"/>
                </a:lnTo>
                <a:lnTo>
                  <a:pt x="10439" y="7714"/>
                </a:lnTo>
                <a:lnTo>
                  <a:pt x="10391" y="7835"/>
                </a:lnTo>
                <a:lnTo>
                  <a:pt x="10391" y="7981"/>
                </a:lnTo>
                <a:lnTo>
                  <a:pt x="10342" y="8225"/>
                </a:lnTo>
                <a:lnTo>
                  <a:pt x="10342" y="8395"/>
                </a:lnTo>
                <a:lnTo>
                  <a:pt x="10391" y="8565"/>
                </a:lnTo>
                <a:lnTo>
                  <a:pt x="10439" y="8711"/>
                </a:lnTo>
                <a:lnTo>
                  <a:pt x="10537" y="8833"/>
                </a:lnTo>
                <a:lnTo>
                  <a:pt x="10634" y="8955"/>
                </a:lnTo>
                <a:lnTo>
                  <a:pt x="10756" y="9028"/>
                </a:lnTo>
                <a:lnTo>
                  <a:pt x="10902" y="9101"/>
                </a:lnTo>
                <a:lnTo>
                  <a:pt x="11072" y="9149"/>
                </a:lnTo>
                <a:lnTo>
                  <a:pt x="11267" y="9174"/>
                </a:lnTo>
                <a:lnTo>
                  <a:pt x="11437" y="9149"/>
                </a:lnTo>
                <a:lnTo>
                  <a:pt x="11607" y="9101"/>
                </a:lnTo>
                <a:lnTo>
                  <a:pt x="11753" y="9028"/>
                </a:lnTo>
                <a:lnTo>
                  <a:pt x="11875" y="8930"/>
                </a:lnTo>
                <a:lnTo>
                  <a:pt x="11997" y="8809"/>
                </a:lnTo>
                <a:lnTo>
                  <a:pt x="12094" y="8663"/>
                </a:lnTo>
                <a:lnTo>
                  <a:pt x="12167" y="8517"/>
                </a:lnTo>
                <a:lnTo>
                  <a:pt x="12216" y="8346"/>
                </a:lnTo>
                <a:lnTo>
                  <a:pt x="12240" y="8176"/>
                </a:lnTo>
                <a:lnTo>
                  <a:pt x="12216" y="8006"/>
                </a:lnTo>
                <a:lnTo>
                  <a:pt x="12191" y="7835"/>
                </a:lnTo>
                <a:lnTo>
                  <a:pt x="12143" y="7689"/>
                </a:lnTo>
                <a:lnTo>
                  <a:pt x="12070" y="7519"/>
                </a:lnTo>
                <a:lnTo>
                  <a:pt x="11948" y="7397"/>
                </a:lnTo>
                <a:lnTo>
                  <a:pt x="11802" y="7251"/>
                </a:lnTo>
                <a:lnTo>
                  <a:pt x="11656" y="7154"/>
                </a:lnTo>
                <a:lnTo>
                  <a:pt x="11486" y="7105"/>
                </a:lnTo>
                <a:lnTo>
                  <a:pt x="11315" y="7081"/>
                </a:lnTo>
                <a:close/>
                <a:moveTo>
                  <a:pt x="11972" y="10925"/>
                </a:moveTo>
                <a:lnTo>
                  <a:pt x="11875" y="10974"/>
                </a:lnTo>
                <a:lnTo>
                  <a:pt x="11778" y="11047"/>
                </a:lnTo>
                <a:lnTo>
                  <a:pt x="11607" y="11290"/>
                </a:lnTo>
                <a:lnTo>
                  <a:pt x="11413" y="11485"/>
                </a:lnTo>
                <a:lnTo>
                  <a:pt x="11194" y="11680"/>
                </a:lnTo>
                <a:lnTo>
                  <a:pt x="10950" y="11850"/>
                </a:lnTo>
                <a:lnTo>
                  <a:pt x="10707" y="11996"/>
                </a:lnTo>
                <a:lnTo>
                  <a:pt x="10439" y="12118"/>
                </a:lnTo>
                <a:lnTo>
                  <a:pt x="10172" y="12215"/>
                </a:lnTo>
                <a:lnTo>
                  <a:pt x="9880" y="12312"/>
                </a:lnTo>
                <a:lnTo>
                  <a:pt x="9588" y="12385"/>
                </a:lnTo>
                <a:lnTo>
                  <a:pt x="9296" y="12434"/>
                </a:lnTo>
                <a:lnTo>
                  <a:pt x="8712" y="12507"/>
                </a:lnTo>
                <a:lnTo>
                  <a:pt x="8128" y="12531"/>
                </a:lnTo>
                <a:lnTo>
                  <a:pt x="7568" y="12507"/>
                </a:lnTo>
                <a:lnTo>
                  <a:pt x="7325" y="12483"/>
                </a:lnTo>
                <a:lnTo>
                  <a:pt x="7106" y="12434"/>
                </a:lnTo>
                <a:lnTo>
                  <a:pt x="6668" y="12312"/>
                </a:lnTo>
                <a:lnTo>
                  <a:pt x="6230" y="12166"/>
                </a:lnTo>
                <a:lnTo>
                  <a:pt x="5816" y="11996"/>
                </a:lnTo>
                <a:lnTo>
                  <a:pt x="5427" y="11826"/>
                </a:lnTo>
                <a:lnTo>
                  <a:pt x="5013" y="11631"/>
                </a:lnTo>
                <a:lnTo>
                  <a:pt x="4794" y="11509"/>
                </a:lnTo>
                <a:lnTo>
                  <a:pt x="4600" y="11388"/>
                </a:lnTo>
                <a:lnTo>
                  <a:pt x="4454" y="11242"/>
                </a:lnTo>
                <a:lnTo>
                  <a:pt x="4308" y="11096"/>
                </a:lnTo>
                <a:lnTo>
                  <a:pt x="4259" y="11047"/>
                </a:lnTo>
                <a:lnTo>
                  <a:pt x="4210" y="11023"/>
                </a:lnTo>
                <a:lnTo>
                  <a:pt x="4089" y="11023"/>
                </a:lnTo>
                <a:lnTo>
                  <a:pt x="4040" y="11071"/>
                </a:lnTo>
                <a:lnTo>
                  <a:pt x="3991" y="11096"/>
                </a:lnTo>
                <a:lnTo>
                  <a:pt x="3991" y="11169"/>
                </a:lnTo>
                <a:lnTo>
                  <a:pt x="3991" y="11242"/>
                </a:lnTo>
                <a:lnTo>
                  <a:pt x="4016" y="11339"/>
                </a:lnTo>
                <a:lnTo>
                  <a:pt x="4064" y="11436"/>
                </a:lnTo>
                <a:lnTo>
                  <a:pt x="4210" y="11631"/>
                </a:lnTo>
                <a:lnTo>
                  <a:pt x="4381" y="11801"/>
                </a:lnTo>
                <a:lnTo>
                  <a:pt x="4575" y="11947"/>
                </a:lnTo>
                <a:lnTo>
                  <a:pt x="4794" y="12069"/>
                </a:lnTo>
                <a:lnTo>
                  <a:pt x="5038" y="12191"/>
                </a:lnTo>
                <a:lnTo>
                  <a:pt x="5451" y="12385"/>
                </a:lnTo>
                <a:lnTo>
                  <a:pt x="5938" y="12604"/>
                </a:lnTo>
                <a:lnTo>
                  <a:pt x="6424" y="12799"/>
                </a:lnTo>
                <a:lnTo>
                  <a:pt x="6935" y="12945"/>
                </a:lnTo>
                <a:lnTo>
                  <a:pt x="7446" y="13042"/>
                </a:lnTo>
                <a:lnTo>
                  <a:pt x="7763" y="13067"/>
                </a:lnTo>
                <a:lnTo>
                  <a:pt x="8079" y="13091"/>
                </a:lnTo>
                <a:lnTo>
                  <a:pt x="8420" y="13091"/>
                </a:lnTo>
                <a:lnTo>
                  <a:pt x="8760" y="13067"/>
                </a:lnTo>
                <a:lnTo>
                  <a:pt x="9101" y="13042"/>
                </a:lnTo>
                <a:lnTo>
                  <a:pt x="9442" y="12969"/>
                </a:lnTo>
                <a:lnTo>
                  <a:pt x="9758" y="12896"/>
                </a:lnTo>
                <a:lnTo>
                  <a:pt x="10099" y="12799"/>
                </a:lnTo>
                <a:lnTo>
                  <a:pt x="10415" y="12702"/>
                </a:lnTo>
                <a:lnTo>
                  <a:pt x="10731" y="12556"/>
                </a:lnTo>
                <a:lnTo>
                  <a:pt x="11023" y="12410"/>
                </a:lnTo>
                <a:lnTo>
                  <a:pt x="11315" y="12239"/>
                </a:lnTo>
                <a:lnTo>
                  <a:pt x="11583" y="12045"/>
                </a:lnTo>
                <a:lnTo>
                  <a:pt x="11826" y="11826"/>
                </a:lnTo>
                <a:lnTo>
                  <a:pt x="12045" y="11582"/>
                </a:lnTo>
                <a:lnTo>
                  <a:pt x="12264" y="11339"/>
                </a:lnTo>
                <a:lnTo>
                  <a:pt x="12313" y="11217"/>
                </a:lnTo>
                <a:lnTo>
                  <a:pt x="12289" y="11120"/>
                </a:lnTo>
                <a:lnTo>
                  <a:pt x="12240" y="11047"/>
                </a:lnTo>
                <a:lnTo>
                  <a:pt x="12167" y="10974"/>
                </a:lnTo>
                <a:lnTo>
                  <a:pt x="12070" y="10950"/>
                </a:lnTo>
                <a:lnTo>
                  <a:pt x="11972" y="10925"/>
                </a:lnTo>
                <a:close/>
                <a:moveTo>
                  <a:pt x="8493" y="682"/>
                </a:moveTo>
                <a:lnTo>
                  <a:pt x="8663" y="706"/>
                </a:lnTo>
                <a:lnTo>
                  <a:pt x="9101" y="755"/>
                </a:lnTo>
                <a:lnTo>
                  <a:pt x="9539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1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7" y="1752"/>
                </a:lnTo>
                <a:lnTo>
                  <a:pt x="11997" y="1728"/>
                </a:lnTo>
                <a:lnTo>
                  <a:pt x="12021" y="1728"/>
                </a:lnTo>
                <a:lnTo>
                  <a:pt x="12143" y="1801"/>
                </a:lnTo>
                <a:lnTo>
                  <a:pt x="12094" y="1874"/>
                </a:lnTo>
                <a:lnTo>
                  <a:pt x="12094" y="1947"/>
                </a:lnTo>
                <a:lnTo>
                  <a:pt x="12094" y="1995"/>
                </a:lnTo>
                <a:lnTo>
                  <a:pt x="12143" y="2020"/>
                </a:lnTo>
                <a:lnTo>
                  <a:pt x="12167" y="2044"/>
                </a:lnTo>
                <a:lnTo>
                  <a:pt x="12216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337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508" y="2336"/>
                </a:lnTo>
                <a:lnTo>
                  <a:pt x="12532" y="2385"/>
                </a:lnTo>
                <a:lnTo>
                  <a:pt x="12556" y="2409"/>
                </a:lnTo>
                <a:lnTo>
                  <a:pt x="12581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51" y="2287"/>
                </a:lnTo>
                <a:lnTo>
                  <a:pt x="12775" y="2239"/>
                </a:lnTo>
                <a:lnTo>
                  <a:pt x="12970" y="2409"/>
                </a:lnTo>
                <a:lnTo>
                  <a:pt x="12873" y="2531"/>
                </a:lnTo>
                <a:lnTo>
                  <a:pt x="12848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73" y="2750"/>
                </a:lnTo>
                <a:lnTo>
                  <a:pt x="12921" y="2774"/>
                </a:lnTo>
                <a:lnTo>
                  <a:pt x="12946" y="2774"/>
                </a:lnTo>
                <a:lnTo>
                  <a:pt x="13067" y="2701"/>
                </a:lnTo>
                <a:lnTo>
                  <a:pt x="13189" y="2604"/>
                </a:lnTo>
                <a:lnTo>
                  <a:pt x="13311" y="2725"/>
                </a:lnTo>
                <a:lnTo>
                  <a:pt x="13384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89" y="3163"/>
                </a:lnTo>
                <a:lnTo>
                  <a:pt x="13165" y="3236"/>
                </a:lnTo>
                <a:lnTo>
                  <a:pt x="13189" y="3285"/>
                </a:lnTo>
                <a:lnTo>
                  <a:pt x="13238" y="3309"/>
                </a:lnTo>
                <a:lnTo>
                  <a:pt x="13335" y="3285"/>
                </a:lnTo>
                <a:lnTo>
                  <a:pt x="13408" y="3236"/>
                </a:lnTo>
                <a:lnTo>
                  <a:pt x="13554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6" y="3407"/>
                </a:lnTo>
                <a:lnTo>
                  <a:pt x="13554" y="3504"/>
                </a:lnTo>
                <a:lnTo>
                  <a:pt x="13505" y="3577"/>
                </a:lnTo>
                <a:lnTo>
                  <a:pt x="13481" y="3650"/>
                </a:lnTo>
                <a:lnTo>
                  <a:pt x="13481" y="3699"/>
                </a:lnTo>
                <a:lnTo>
                  <a:pt x="13505" y="3723"/>
                </a:lnTo>
                <a:lnTo>
                  <a:pt x="13603" y="3747"/>
                </a:lnTo>
                <a:lnTo>
                  <a:pt x="13700" y="3723"/>
                </a:lnTo>
                <a:lnTo>
                  <a:pt x="13773" y="3674"/>
                </a:lnTo>
                <a:lnTo>
                  <a:pt x="13870" y="3626"/>
                </a:lnTo>
                <a:lnTo>
                  <a:pt x="13968" y="3577"/>
                </a:lnTo>
                <a:lnTo>
                  <a:pt x="14162" y="3918"/>
                </a:lnTo>
                <a:lnTo>
                  <a:pt x="14065" y="3991"/>
                </a:lnTo>
                <a:lnTo>
                  <a:pt x="13870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24" y="4380"/>
                </a:lnTo>
                <a:lnTo>
                  <a:pt x="13846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211" y="4842"/>
                </a:lnTo>
                <a:lnTo>
                  <a:pt x="14065" y="4940"/>
                </a:lnTo>
                <a:lnTo>
                  <a:pt x="13968" y="5061"/>
                </a:lnTo>
                <a:lnTo>
                  <a:pt x="13919" y="5134"/>
                </a:lnTo>
                <a:lnTo>
                  <a:pt x="13895" y="5207"/>
                </a:lnTo>
                <a:lnTo>
                  <a:pt x="13895" y="5256"/>
                </a:lnTo>
                <a:lnTo>
                  <a:pt x="13919" y="5280"/>
                </a:lnTo>
                <a:lnTo>
                  <a:pt x="13968" y="5305"/>
                </a:lnTo>
                <a:lnTo>
                  <a:pt x="14016" y="5305"/>
                </a:lnTo>
                <a:lnTo>
                  <a:pt x="14114" y="5256"/>
                </a:lnTo>
                <a:lnTo>
                  <a:pt x="14235" y="5183"/>
                </a:lnTo>
                <a:lnTo>
                  <a:pt x="14551" y="5037"/>
                </a:lnTo>
                <a:lnTo>
                  <a:pt x="14600" y="5013"/>
                </a:lnTo>
                <a:lnTo>
                  <a:pt x="14770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41" y="6740"/>
                </a:lnTo>
                <a:lnTo>
                  <a:pt x="13992" y="6789"/>
                </a:lnTo>
                <a:lnTo>
                  <a:pt x="13992" y="6813"/>
                </a:lnTo>
                <a:lnTo>
                  <a:pt x="13992" y="6862"/>
                </a:lnTo>
                <a:lnTo>
                  <a:pt x="14041" y="6886"/>
                </a:lnTo>
                <a:lnTo>
                  <a:pt x="14235" y="6886"/>
                </a:lnTo>
                <a:lnTo>
                  <a:pt x="14430" y="6862"/>
                </a:lnTo>
                <a:lnTo>
                  <a:pt x="14795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41" y="7592"/>
                </a:lnTo>
                <a:lnTo>
                  <a:pt x="14041" y="7665"/>
                </a:lnTo>
                <a:lnTo>
                  <a:pt x="14089" y="7714"/>
                </a:lnTo>
                <a:lnTo>
                  <a:pt x="14138" y="7738"/>
                </a:lnTo>
                <a:lnTo>
                  <a:pt x="14357" y="7714"/>
                </a:lnTo>
                <a:lnTo>
                  <a:pt x="14551" y="7665"/>
                </a:lnTo>
                <a:lnTo>
                  <a:pt x="14941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81" y="8079"/>
                </a:lnTo>
                <a:lnTo>
                  <a:pt x="14235" y="8103"/>
                </a:lnTo>
                <a:lnTo>
                  <a:pt x="14138" y="8152"/>
                </a:lnTo>
                <a:lnTo>
                  <a:pt x="14016" y="8200"/>
                </a:lnTo>
                <a:lnTo>
                  <a:pt x="13943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43" y="8395"/>
                </a:lnTo>
                <a:lnTo>
                  <a:pt x="13968" y="8395"/>
                </a:lnTo>
                <a:lnTo>
                  <a:pt x="14089" y="8419"/>
                </a:lnTo>
                <a:lnTo>
                  <a:pt x="14211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8" y="8979"/>
                </a:lnTo>
                <a:lnTo>
                  <a:pt x="13870" y="9028"/>
                </a:lnTo>
                <a:lnTo>
                  <a:pt x="13870" y="9052"/>
                </a:lnTo>
                <a:lnTo>
                  <a:pt x="13870" y="9076"/>
                </a:lnTo>
                <a:lnTo>
                  <a:pt x="13968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503" y="9660"/>
                </a:lnTo>
                <a:lnTo>
                  <a:pt x="14260" y="9757"/>
                </a:lnTo>
                <a:lnTo>
                  <a:pt x="14041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1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89" y="10390"/>
                </a:lnTo>
                <a:lnTo>
                  <a:pt x="14527" y="10463"/>
                </a:lnTo>
                <a:lnTo>
                  <a:pt x="14357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70" y="10682"/>
                </a:lnTo>
                <a:lnTo>
                  <a:pt x="13846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919" y="10901"/>
                </a:lnTo>
                <a:lnTo>
                  <a:pt x="13992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478" y="11339"/>
                </a:lnTo>
                <a:lnTo>
                  <a:pt x="14308" y="11315"/>
                </a:lnTo>
                <a:lnTo>
                  <a:pt x="14114" y="11339"/>
                </a:lnTo>
                <a:lnTo>
                  <a:pt x="13919" y="11363"/>
                </a:lnTo>
                <a:lnTo>
                  <a:pt x="13749" y="11436"/>
                </a:lnTo>
                <a:lnTo>
                  <a:pt x="13724" y="11461"/>
                </a:lnTo>
                <a:lnTo>
                  <a:pt x="13749" y="11485"/>
                </a:lnTo>
                <a:lnTo>
                  <a:pt x="13919" y="11558"/>
                </a:lnTo>
                <a:lnTo>
                  <a:pt x="14089" y="11607"/>
                </a:lnTo>
                <a:lnTo>
                  <a:pt x="14430" y="11655"/>
                </a:lnTo>
                <a:lnTo>
                  <a:pt x="14454" y="11655"/>
                </a:lnTo>
                <a:lnTo>
                  <a:pt x="14211" y="12069"/>
                </a:lnTo>
                <a:lnTo>
                  <a:pt x="13968" y="12069"/>
                </a:lnTo>
                <a:lnTo>
                  <a:pt x="13724" y="12093"/>
                </a:lnTo>
                <a:lnTo>
                  <a:pt x="13603" y="12069"/>
                </a:lnTo>
                <a:lnTo>
                  <a:pt x="13481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89" y="12069"/>
                </a:lnTo>
                <a:lnTo>
                  <a:pt x="13189" y="12166"/>
                </a:lnTo>
                <a:lnTo>
                  <a:pt x="13238" y="12239"/>
                </a:lnTo>
                <a:lnTo>
                  <a:pt x="13311" y="12312"/>
                </a:lnTo>
                <a:lnTo>
                  <a:pt x="13408" y="12361"/>
                </a:lnTo>
                <a:lnTo>
                  <a:pt x="13530" y="12385"/>
                </a:lnTo>
                <a:lnTo>
                  <a:pt x="13651" y="12410"/>
                </a:lnTo>
                <a:lnTo>
                  <a:pt x="13943" y="12434"/>
                </a:lnTo>
                <a:lnTo>
                  <a:pt x="13603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7" y="12677"/>
                </a:lnTo>
                <a:lnTo>
                  <a:pt x="12629" y="12702"/>
                </a:lnTo>
                <a:lnTo>
                  <a:pt x="12605" y="12726"/>
                </a:lnTo>
                <a:lnTo>
                  <a:pt x="12605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51" y="12969"/>
                </a:lnTo>
                <a:lnTo>
                  <a:pt x="12824" y="13018"/>
                </a:lnTo>
                <a:lnTo>
                  <a:pt x="13043" y="13115"/>
                </a:lnTo>
                <a:lnTo>
                  <a:pt x="13262" y="13164"/>
                </a:lnTo>
                <a:lnTo>
                  <a:pt x="13116" y="13286"/>
                </a:lnTo>
                <a:lnTo>
                  <a:pt x="13067" y="13286"/>
                </a:lnTo>
                <a:lnTo>
                  <a:pt x="12605" y="13261"/>
                </a:lnTo>
                <a:lnTo>
                  <a:pt x="12362" y="13213"/>
                </a:lnTo>
                <a:lnTo>
                  <a:pt x="12240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97" y="13261"/>
                </a:lnTo>
                <a:lnTo>
                  <a:pt x="11972" y="13334"/>
                </a:lnTo>
                <a:lnTo>
                  <a:pt x="12021" y="13383"/>
                </a:lnTo>
                <a:lnTo>
                  <a:pt x="12143" y="13505"/>
                </a:lnTo>
                <a:lnTo>
                  <a:pt x="12289" y="13578"/>
                </a:lnTo>
                <a:lnTo>
                  <a:pt x="12483" y="13626"/>
                </a:lnTo>
                <a:lnTo>
                  <a:pt x="12654" y="13651"/>
                </a:lnTo>
                <a:lnTo>
                  <a:pt x="12240" y="13943"/>
                </a:lnTo>
                <a:lnTo>
                  <a:pt x="12143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67" y="13724"/>
                </a:lnTo>
                <a:lnTo>
                  <a:pt x="11218" y="13748"/>
                </a:lnTo>
                <a:lnTo>
                  <a:pt x="11218" y="13821"/>
                </a:lnTo>
                <a:lnTo>
                  <a:pt x="11242" y="13894"/>
                </a:lnTo>
                <a:lnTo>
                  <a:pt x="11315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802" y="14210"/>
                </a:lnTo>
                <a:lnTo>
                  <a:pt x="11437" y="14381"/>
                </a:lnTo>
                <a:lnTo>
                  <a:pt x="11388" y="14332"/>
                </a:lnTo>
                <a:lnTo>
                  <a:pt x="11315" y="14308"/>
                </a:lnTo>
                <a:lnTo>
                  <a:pt x="11194" y="14259"/>
                </a:lnTo>
                <a:lnTo>
                  <a:pt x="10902" y="14235"/>
                </a:lnTo>
                <a:lnTo>
                  <a:pt x="10634" y="14210"/>
                </a:lnTo>
                <a:lnTo>
                  <a:pt x="10512" y="14210"/>
                </a:lnTo>
                <a:lnTo>
                  <a:pt x="10391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391" y="14381"/>
                </a:lnTo>
                <a:lnTo>
                  <a:pt x="10488" y="14478"/>
                </a:lnTo>
                <a:lnTo>
                  <a:pt x="10610" y="14551"/>
                </a:lnTo>
                <a:lnTo>
                  <a:pt x="10731" y="14575"/>
                </a:lnTo>
                <a:lnTo>
                  <a:pt x="10877" y="14624"/>
                </a:lnTo>
                <a:lnTo>
                  <a:pt x="10512" y="14746"/>
                </a:lnTo>
                <a:lnTo>
                  <a:pt x="10318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7" y="14600"/>
                </a:lnTo>
                <a:lnTo>
                  <a:pt x="9709" y="14648"/>
                </a:lnTo>
                <a:lnTo>
                  <a:pt x="9661" y="14673"/>
                </a:lnTo>
                <a:lnTo>
                  <a:pt x="9685" y="14721"/>
                </a:lnTo>
                <a:lnTo>
                  <a:pt x="9734" y="14794"/>
                </a:lnTo>
                <a:lnTo>
                  <a:pt x="9807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88" y="14940"/>
                </a:lnTo>
                <a:lnTo>
                  <a:pt x="9539" y="14916"/>
                </a:lnTo>
                <a:lnTo>
                  <a:pt x="9417" y="14867"/>
                </a:lnTo>
                <a:lnTo>
                  <a:pt x="9223" y="14843"/>
                </a:lnTo>
                <a:lnTo>
                  <a:pt x="9150" y="14843"/>
                </a:lnTo>
                <a:lnTo>
                  <a:pt x="9052" y="14867"/>
                </a:lnTo>
                <a:lnTo>
                  <a:pt x="9004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4" y="15062"/>
                </a:lnTo>
                <a:lnTo>
                  <a:pt x="9004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497" y="15062"/>
                </a:lnTo>
                <a:lnTo>
                  <a:pt x="6157" y="14989"/>
                </a:lnTo>
                <a:lnTo>
                  <a:pt x="5816" y="14916"/>
                </a:lnTo>
                <a:lnTo>
                  <a:pt x="5451" y="14819"/>
                </a:lnTo>
                <a:lnTo>
                  <a:pt x="5135" y="14697"/>
                </a:lnTo>
                <a:lnTo>
                  <a:pt x="4794" y="14575"/>
                </a:lnTo>
                <a:lnTo>
                  <a:pt x="4478" y="14405"/>
                </a:lnTo>
                <a:lnTo>
                  <a:pt x="4162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6" y="13675"/>
                </a:lnTo>
                <a:lnTo>
                  <a:pt x="3018" y="13456"/>
                </a:lnTo>
                <a:lnTo>
                  <a:pt x="2775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118" y="12507"/>
                </a:lnTo>
                <a:lnTo>
                  <a:pt x="1899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50" y="10195"/>
                </a:lnTo>
                <a:lnTo>
                  <a:pt x="877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779" y="7397"/>
                </a:lnTo>
                <a:lnTo>
                  <a:pt x="852" y="6862"/>
                </a:lnTo>
                <a:lnTo>
                  <a:pt x="950" y="6351"/>
                </a:lnTo>
                <a:lnTo>
                  <a:pt x="1096" y="5840"/>
                </a:lnTo>
                <a:lnTo>
                  <a:pt x="1266" y="5353"/>
                </a:lnTo>
                <a:lnTo>
                  <a:pt x="1388" y="5061"/>
                </a:lnTo>
                <a:lnTo>
                  <a:pt x="1558" y="4745"/>
                </a:lnTo>
                <a:lnTo>
                  <a:pt x="1753" y="4404"/>
                </a:lnTo>
                <a:lnTo>
                  <a:pt x="1996" y="4064"/>
                </a:lnTo>
                <a:lnTo>
                  <a:pt x="2264" y="3699"/>
                </a:lnTo>
                <a:lnTo>
                  <a:pt x="2556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1" y="2263"/>
                </a:lnTo>
                <a:lnTo>
                  <a:pt x="4089" y="1922"/>
                </a:lnTo>
                <a:lnTo>
                  <a:pt x="4527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35" y="974"/>
                </a:lnTo>
                <a:lnTo>
                  <a:pt x="6327" y="925"/>
                </a:lnTo>
                <a:lnTo>
                  <a:pt x="6595" y="876"/>
                </a:lnTo>
                <a:lnTo>
                  <a:pt x="6887" y="828"/>
                </a:lnTo>
                <a:lnTo>
                  <a:pt x="7179" y="803"/>
                </a:lnTo>
                <a:lnTo>
                  <a:pt x="7544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3" y="25"/>
                </a:lnTo>
                <a:lnTo>
                  <a:pt x="7373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57" y="146"/>
                </a:lnTo>
                <a:lnTo>
                  <a:pt x="5841" y="219"/>
                </a:lnTo>
                <a:lnTo>
                  <a:pt x="5549" y="317"/>
                </a:lnTo>
                <a:lnTo>
                  <a:pt x="5232" y="438"/>
                </a:lnTo>
                <a:lnTo>
                  <a:pt x="4916" y="560"/>
                </a:lnTo>
                <a:lnTo>
                  <a:pt x="4332" y="876"/>
                </a:lnTo>
                <a:lnTo>
                  <a:pt x="3748" y="1217"/>
                </a:lnTo>
                <a:lnTo>
                  <a:pt x="3237" y="1606"/>
                </a:lnTo>
                <a:lnTo>
                  <a:pt x="2775" y="1995"/>
                </a:lnTo>
                <a:lnTo>
                  <a:pt x="2507" y="2239"/>
                </a:lnTo>
                <a:lnTo>
                  <a:pt x="2264" y="2482"/>
                </a:lnTo>
                <a:lnTo>
                  <a:pt x="2045" y="2725"/>
                </a:lnTo>
                <a:lnTo>
                  <a:pt x="1826" y="2993"/>
                </a:lnTo>
                <a:lnTo>
                  <a:pt x="1631" y="3261"/>
                </a:lnTo>
                <a:lnTo>
                  <a:pt x="1461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414" y="5962"/>
                </a:lnTo>
                <a:lnTo>
                  <a:pt x="220" y="6643"/>
                </a:lnTo>
                <a:lnTo>
                  <a:pt x="122" y="7008"/>
                </a:lnTo>
                <a:lnTo>
                  <a:pt x="74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25" y="8809"/>
                </a:lnTo>
                <a:lnTo>
                  <a:pt x="49" y="9174"/>
                </a:lnTo>
                <a:lnTo>
                  <a:pt x="98" y="9514"/>
                </a:lnTo>
                <a:lnTo>
                  <a:pt x="195" y="9879"/>
                </a:lnTo>
                <a:lnTo>
                  <a:pt x="268" y="10220"/>
                </a:lnTo>
                <a:lnTo>
                  <a:pt x="390" y="10560"/>
                </a:lnTo>
                <a:lnTo>
                  <a:pt x="512" y="10901"/>
                </a:lnTo>
                <a:lnTo>
                  <a:pt x="658" y="11242"/>
                </a:lnTo>
                <a:lnTo>
                  <a:pt x="804" y="11582"/>
                </a:lnTo>
                <a:lnTo>
                  <a:pt x="1169" y="12264"/>
                </a:lnTo>
                <a:lnTo>
                  <a:pt x="1388" y="12629"/>
                </a:lnTo>
                <a:lnTo>
                  <a:pt x="1631" y="12994"/>
                </a:lnTo>
                <a:lnTo>
                  <a:pt x="1899" y="13334"/>
                </a:lnTo>
                <a:lnTo>
                  <a:pt x="2166" y="13651"/>
                </a:lnTo>
                <a:lnTo>
                  <a:pt x="2434" y="13943"/>
                </a:lnTo>
                <a:lnTo>
                  <a:pt x="2750" y="14235"/>
                </a:lnTo>
                <a:lnTo>
                  <a:pt x="3042" y="14502"/>
                </a:lnTo>
                <a:lnTo>
                  <a:pt x="3383" y="14746"/>
                </a:lnTo>
                <a:lnTo>
                  <a:pt x="3699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794" y="15500"/>
                </a:lnTo>
                <a:lnTo>
                  <a:pt x="5184" y="15622"/>
                </a:lnTo>
                <a:lnTo>
                  <a:pt x="5597" y="15743"/>
                </a:lnTo>
                <a:lnTo>
                  <a:pt x="6011" y="15816"/>
                </a:lnTo>
                <a:lnTo>
                  <a:pt x="6424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52" y="15914"/>
                </a:lnTo>
                <a:lnTo>
                  <a:pt x="8590" y="15889"/>
                </a:lnTo>
                <a:lnTo>
                  <a:pt x="9004" y="15841"/>
                </a:lnTo>
                <a:lnTo>
                  <a:pt x="9442" y="15768"/>
                </a:lnTo>
                <a:lnTo>
                  <a:pt x="9855" y="15670"/>
                </a:lnTo>
                <a:lnTo>
                  <a:pt x="10245" y="15573"/>
                </a:lnTo>
                <a:lnTo>
                  <a:pt x="10658" y="15451"/>
                </a:lnTo>
                <a:lnTo>
                  <a:pt x="11048" y="15305"/>
                </a:lnTo>
                <a:lnTo>
                  <a:pt x="11461" y="15135"/>
                </a:lnTo>
                <a:lnTo>
                  <a:pt x="11826" y="14940"/>
                </a:lnTo>
                <a:lnTo>
                  <a:pt x="12216" y="14721"/>
                </a:lnTo>
                <a:lnTo>
                  <a:pt x="12581" y="14478"/>
                </a:lnTo>
                <a:lnTo>
                  <a:pt x="12921" y="14235"/>
                </a:lnTo>
                <a:lnTo>
                  <a:pt x="13286" y="13943"/>
                </a:lnTo>
                <a:lnTo>
                  <a:pt x="13603" y="13651"/>
                </a:lnTo>
                <a:lnTo>
                  <a:pt x="13895" y="13334"/>
                </a:lnTo>
                <a:lnTo>
                  <a:pt x="14187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60" y="11582"/>
                </a:lnTo>
                <a:lnTo>
                  <a:pt x="15160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92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17" y="7957"/>
                </a:lnTo>
                <a:lnTo>
                  <a:pt x="15744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25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60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5" y="2458"/>
                </a:lnTo>
                <a:lnTo>
                  <a:pt x="13603" y="2141"/>
                </a:lnTo>
                <a:lnTo>
                  <a:pt x="13286" y="1849"/>
                </a:lnTo>
                <a:lnTo>
                  <a:pt x="12970" y="1582"/>
                </a:lnTo>
                <a:lnTo>
                  <a:pt x="12654" y="1363"/>
                </a:lnTo>
                <a:lnTo>
                  <a:pt x="12313" y="1144"/>
                </a:lnTo>
                <a:lnTo>
                  <a:pt x="11948" y="949"/>
                </a:lnTo>
                <a:lnTo>
                  <a:pt x="11607" y="779"/>
                </a:lnTo>
                <a:lnTo>
                  <a:pt x="11218" y="609"/>
                </a:lnTo>
                <a:lnTo>
                  <a:pt x="10853" y="487"/>
                </a:lnTo>
                <a:lnTo>
                  <a:pt x="10464" y="365"/>
                </a:lnTo>
                <a:lnTo>
                  <a:pt x="10099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1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3" name="Google Shape;813;p41"/>
          <p:cNvSpPr/>
          <p:nvPr/>
        </p:nvSpPr>
        <p:spPr>
          <a:xfrm>
            <a:off x="2209960" y="2402338"/>
            <a:ext cx="289177" cy="290948"/>
          </a:xfrm>
          <a:custGeom>
            <a:rect b="b" l="l" r="r" t="t"/>
            <a:pathLst>
              <a:path extrusionOk="0" h="15938" w="15841">
                <a:moveTo>
                  <a:pt x="4502" y="7470"/>
                </a:moveTo>
                <a:lnTo>
                  <a:pt x="4575" y="7495"/>
                </a:lnTo>
                <a:lnTo>
                  <a:pt x="4648" y="7543"/>
                </a:lnTo>
                <a:lnTo>
                  <a:pt x="4696" y="7616"/>
                </a:lnTo>
                <a:lnTo>
                  <a:pt x="4721" y="7714"/>
                </a:lnTo>
                <a:lnTo>
                  <a:pt x="4721" y="7787"/>
                </a:lnTo>
                <a:lnTo>
                  <a:pt x="4696" y="7908"/>
                </a:lnTo>
                <a:lnTo>
                  <a:pt x="4623" y="7981"/>
                </a:lnTo>
                <a:lnTo>
                  <a:pt x="4550" y="8054"/>
                </a:lnTo>
                <a:lnTo>
                  <a:pt x="4429" y="8079"/>
                </a:lnTo>
                <a:lnTo>
                  <a:pt x="4307" y="8054"/>
                </a:lnTo>
                <a:lnTo>
                  <a:pt x="4234" y="7981"/>
                </a:lnTo>
                <a:lnTo>
                  <a:pt x="4161" y="7908"/>
                </a:lnTo>
                <a:lnTo>
                  <a:pt x="4137" y="7787"/>
                </a:lnTo>
                <a:lnTo>
                  <a:pt x="4161" y="7665"/>
                </a:lnTo>
                <a:lnTo>
                  <a:pt x="4234" y="7543"/>
                </a:lnTo>
                <a:lnTo>
                  <a:pt x="4307" y="7495"/>
                </a:lnTo>
                <a:lnTo>
                  <a:pt x="4404" y="7470"/>
                </a:lnTo>
                <a:close/>
                <a:moveTo>
                  <a:pt x="10877" y="7470"/>
                </a:moveTo>
                <a:lnTo>
                  <a:pt x="10950" y="7495"/>
                </a:lnTo>
                <a:lnTo>
                  <a:pt x="11023" y="7543"/>
                </a:lnTo>
                <a:lnTo>
                  <a:pt x="11071" y="7616"/>
                </a:lnTo>
                <a:lnTo>
                  <a:pt x="11096" y="7714"/>
                </a:lnTo>
                <a:lnTo>
                  <a:pt x="11096" y="7787"/>
                </a:lnTo>
                <a:lnTo>
                  <a:pt x="11071" y="7908"/>
                </a:lnTo>
                <a:lnTo>
                  <a:pt x="10998" y="7981"/>
                </a:lnTo>
                <a:lnTo>
                  <a:pt x="10926" y="8054"/>
                </a:lnTo>
                <a:lnTo>
                  <a:pt x="10804" y="8079"/>
                </a:lnTo>
                <a:lnTo>
                  <a:pt x="10682" y="8054"/>
                </a:lnTo>
                <a:lnTo>
                  <a:pt x="10609" y="7981"/>
                </a:lnTo>
                <a:lnTo>
                  <a:pt x="10536" y="7908"/>
                </a:lnTo>
                <a:lnTo>
                  <a:pt x="10512" y="7787"/>
                </a:lnTo>
                <a:lnTo>
                  <a:pt x="10536" y="7665"/>
                </a:lnTo>
                <a:lnTo>
                  <a:pt x="10609" y="7543"/>
                </a:lnTo>
                <a:lnTo>
                  <a:pt x="10682" y="7495"/>
                </a:lnTo>
                <a:lnTo>
                  <a:pt x="10780" y="7470"/>
                </a:lnTo>
                <a:close/>
                <a:moveTo>
                  <a:pt x="4477" y="7081"/>
                </a:moveTo>
                <a:lnTo>
                  <a:pt x="4307" y="7105"/>
                </a:lnTo>
                <a:lnTo>
                  <a:pt x="4137" y="7178"/>
                </a:lnTo>
                <a:lnTo>
                  <a:pt x="4015" y="7300"/>
                </a:lnTo>
                <a:lnTo>
                  <a:pt x="3893" y="7446"/>
                </a:lnTo>
                <a:lnTo>
                  <a:pt x="3820" y="7568"/>
                </a:lnTo>
                <a:lnTo>
                  <a:pt x="3772" y="7714"/>
                </a:lnTo>
                <a:lnTo>
                  <a:pt x="3723" y="7835"/>
                </a:lnTo>
                <a:lnTo>
                  <a:pt x="3723" y="7981"/>
                </a:lnTo>
                <a:lnTo>
                  <a:pt x="3674" y="8225"/>
                </a:lnTo>
                <a:lnTo>
                  <a:pt x="3674" y="8395"/>
                </a:lnTo>
                <a:lnTo>
                  <a:pt x="3723" y="8565"/>
                </a:lnTo>
                <a:lnTo>
                  <a:pt x="3772" y="8711"/>
                </a:lnTo>
                <a:lnTo>
                  <a:pt x="3869" y="8833"/>
                </a:lnTo>
                <a:lnTo>
                  <a:pt x="3966" y="8955"/>
                </a:lnTo>
                <a:lnTo>
                  <a:pt x="4088" y="9028"/>
                </a:lnTo>
                <a:lnTo>
                  <a:pt x="4234" y="9101"/>
                </a:lnTo>
                <a:lnTo>
                  <a:pt x="4404" y="9149"/>
                </a:lnTo>
                <a:lnTo>
                  <a:pt x="4599" y="9174"/>
                </a:lnTo>
                <a:lnTo>
                  <a:pt x="4769" y="9149"/>
                </a:lnTo>
                <a:lnTo>
                  <a:pt x="4940" y="9101"/>
                </a:lnTo>
                <a:lnTo>
                  <a:pt x="5086" y="9028"/>
                </a:lnTo>
                <a:lnTo>
                  <a:pt x="5207" y="8930"/>
                </a:lnTo>
                <a:lnTo>
                  <a:pt x="5329" y="8809"/>
                </a:lnTo>
                <a:lnTo>
                  <a:pt x="5426" y="8663"/>
                </a:lnTo>
                <a:lnTo>
                  <a:pt x="5499" y="8517"/>
                </a:lnTo>
                <a:lnTo>
                  <a:pt x="5548" y="8346"/>
                </a:lnTo>
                <a:lnTo>
                  <a:pt x="5572" y="8176"/>
                </a:lnTo>
                <a:lnTo>
                  <a:pt x="5548" y="8006"/>
                </a:lnTo>
                <a:lnTo>
                  <a:pt x="5524" y="7835"/>
                </a:lnTo>
                <a:lnTo>
                  <a:pt x="5475" y="7689"/>
                </a:lnTo>
                <a:lnTo>
                  <a:pt x="5402" y="7519"/>
                </a:lnTo>
                <a:lnTo>
                  <a:pt x="5280" y="7397"/>
                </a:lnTo>
                <a:lnTo>
                  <a:pt x="5134" y="7251"/>
                </a:lnTo>
                <a:lnTo>
                  <a:pt x="4988" y="7154"/>
                </a:lnTo>
                <a:lnTo>
                  <a:pt x="4818" y="7105"/>
                </a:lnTo>
                <a:lnTo>
                  <a:pt x="4648" y="7081"/>
                </a:lnTo>
                <a:close/>
                <a:moveTo>
                  <a:pt x="10853" y="7081"/>
                </a:moveTo>
                <a:lnTo>
                  <a:pt x="10682" y="7105"/>
                </a:lnTo>
                <a:lnTo>
                  <a:pt x="10512" y="7178"/>
                </a:lnTo>
                <a:lnTo>
                  <a:pt x="10390" y="7300"/>
                </a:lnTo>
                <a:lnTo>
                  <a:pt x="10269" y="7446"/>
                </a:lnTo>
                <a:lnTo>
                  <a:pt x="10196" y="7568"/>
                </a:lnTo>
                <a:lnTo>
                  <a:pt x="10147" y="7714"/>
                </a:lnTo>
                <a:lnTo>
                  <a:pt x="10098" y="7835"/>
                </a:lnTo>
                <a:lnTo>
                  <a:pt x="10098" y="7981"/>
                </a:lnTo>
                <a:lnTo>
                  <a:pt x="10050" y="8225"/>
                </a:lnTo>
                <a:lnTo>
                  <a:pt x="10050" y="8395"/>
                </a:lnTo>
                <a:lnTo>
                  <a:pt x="10098" y="8565"/>
                </a:lnTo>
                <a:lnTo>
                  <a:pt x="10147" y="8711"/>
                </a:lnTo>
                <a:lnTo>
                  <a:pt x="10244" y="8833"/>
                </a:lnTo>
                <a:lnTo>
                  <a:pt x="10342" y="8955"/>
                </a:lnTo>
                <a:lnTo>
                  <a:pt x="10463" y="9028"/>
                </a:lnTo>
                <a:lnTo>
                  <a:pt x="10609" y="9101"/>
                </a:lnTo>
                <a:lnTo>
                  <a:pt x="10780" y="9149"/>
                </a:lnTo>
                <a:lnTo>
                  <a:pt x="10974" y="9174"/>
                </a:lnTo>
                <a:lnTo>
                  <a:pt x="11144" y="9149"/>
                </a:lnTo>
                <a:lnTo>
                  <a:pt x="11315" y="9101"/>
                </a:lnTo>
                <a:lnTo>
                  <a:pt x="11461" y="9028"/>
                </a:lnTo>
                <a:lnTo>
                  <a:pt x="11582" y="8930"/>
                </a:lnTo>
                <a:lnTo>
                  <a:pt x="11704" y="8809"/>
                </a:lnTo>
                <a:lnTo>
                  <a:pt x="11801" y="8663"/>
                </a:lnTo>
                <a:lnTo>
                  <a:pt x="11874" y="8517"/>
                </a:lnTo>
                <a:lnTo>
                  <a:pt x="11923" y="8346"/>
                </a:lnTo>
                <a:lnTo>
                  <a:pt x="11947" y="8176"/>
                </a:lnTo>
                <a:lnTo>
                  <a:pt x="11923" y="8006"/>
                </a:lnTo>
                <a:lnTo>
                  <a:pt x="11899" y="7835"/>
                </a:lnTo>
                <a:lnTo>
                  <a:pt x="11850" y="7689"/>
                </a:lnTo>
                <a:lnTo>
                  <a:pt x="11777" y="7519"/>
                </a:lnTo>
                <a:lnTo>
                  <a:pt x="11655" y="7397"/>
                </a:lnTo>
                <a:lnTo>
                  <a:pt x="11509" y="7251"/>
                </a:lnTo>
                <a:lnTo>
                  <a:pt x="11363" y="7154"/>
                </a:lnTo>
                <a:lnTo>
                  <a:pt x="11193" y="7105"/>
                </a:lnTo>
                <a:lnTo>
                  <a:pt x="11023" y="7081"/>
                </a:lnTo>
                <a:close/>
                <a:moveTo>
                  <a:pt x="7787" y="10244"/>
                </a:moveTo>
                <a:lnTo>
                  <a:pt x="7470" y="10268"/>
                </a:lnTo>
                <a:lnTo>
                  <a:pt x="7154" y="10293"/>
                </a:lnTo>
                <a:lnTo>
                  <a:pt x="6643" y="10390"/>
                </a:lnTo>
                <a:lnTo>
                  <a:pt x="6132" y="10536"/>
                </a:lnTo>
                <a:lnTo>
                  <a:pt x="5645" y="10731"/>
                </a:lnTo>
                <a:lnTo>
                  <a:pt x="5159" y="10950"/>
                </a:lnTo>
                <a:lnTo>
                  <a:pt x="4745" y="11144"/>
                </a:lnTo>
                <a:lnTo>
                  <a:pt x="4502" y="11266"/>
                </a:lnTo>
                <a:lnTo>
                  <a:pt x="4283" y="11388"/>
                </a:lnTo>
                <a:lnTo>
                  <a:pt x="4088" y="11534"/>
                </a:lnTo>
                <a:lnTo>
                  <a:pt x="3918" y="11704"/>
                </a:lnTo>
                <a:lnTo>
                  <a:pt x="3772" y="11899"/>
                </a:lnTo>
                <a:lnTo>
                  <a:pt x="3723" y="11996"/>
                </a:lnTo>
                <a:lnTo>
                  <a:pt x="3699" y="12118"/>
                </a:lnTo>
                <a:lnTo>
                  <a:pt x="3699" y="12166"/>
                </a:lnTo>
                <a:lnTo>
                  <a:pt x="3699" y="12239"/>
                </a:lnTo>
                <a:lnTo>
                  <a:pt x="3747" y="12288"/>
                </a:lnTo>
                <a:lnTo>
                  <a:pt x="3796" y="12312"/>
                </a:lnTo>
                <a:lnTo>
                  <a:pt x="3918" y="12312"/>
                </a:lnTo>
                <a:lnTo>
                  <a:pt x="3966" y="12288"/>
                </a:lnTo>
                <a:lnTo>
                  <a:pt x="4015" y="12239"/>
                </a:lnTo>
                <a:lnTo>
                  <a:pt x="4161" y="12093"/>
                </a:lnTo>
                <a:lnTo>
                  <a:pt x="4307" y="11947"/>
                </a:lnTo>
                <a:lnTo>
                  <a:pt x="4502" y="11826"/>
                </a:lnTo>
                <a:lnTo>
                  <a:pt x="4721" y="11704"/>
                </a:lnTo>
                <a:lnTo>
                  <a:pt x="5134" y="11509"/>
                </a:lnTo>
                <a:lnTo>
                  <a:pt x="5524" y="11339"/>
                </a:lnTo>
                <a:lnTo>
                  <a:pt x="5937" y="11169"/>
                </a:lnTo>
                <a:lnTo>
                  <a:pt x="6375" y="11023"/>
                </a:lnTo>
                <a:lnTo>
                  <a:pt x="6813" y="10901"/>
                </a:lnTo>
                <a:lnTo>
                  <a:pt x="7032" y="10852"/>
                </a:lnTo>
                <a:lnTo>
                  <a:pt x="7276" y="10828"/>
                </a:lnTo>
                <a:lnTo>
                  <a:pt x="7835" y="10804"/>
                </a:lnTo>
                <a:lnTo>
                  <a:pt x="8419" y="10828"/>
                </a:lnTo>
                <a:lnTo>
                  <a:pt x="9003" y="10901"/>
                </a:lnTo>
                <a:lnTo>
                  <a:pt x="9295" y="10950"/>
                </a:lnTo>
                <a:lnTo>
                  <a:pt x="9587" y="11023"/>
                </a:lnTo>
                <a:lnTo>
                  <a:pt x="9879" y="11120"/>
                </a:lnTo>
                <a:lnTo>
                  <a:pt x="10147" y="11242"/>
                </a:lnTo>
                <a:lnTo>
                  <a:pt x="10415" y="11363"/>
                </a:lnTo>
                <a:lnTo>
                  <a:pt x="10658" y="11509"/>
                </a:lnTo>
                <a:lnTo>
                  <a:pt x="10901" y="11655"/>
                </a:lnTo>
                <a:lnTo>
                  <a:pt x="11120" y="11850"/>
                </a:lnTo>
                <a:lnTo>
                  <a:pt x="11315" y="12045"/>
                </a:lnTo>
                <a:lnTo>
                  <a:pt x="11485" y="12288"/>
                </a:lnTo>
                <a:lnTo>
                  <a:pt x="11582" y="12361"/>
                </a:lnTo>
                <a:lnTo>
                  <a:pt x="11680" y="12410"/>
                </a:lnTo>
                <a:lnTo>
                  <a:pt x="11777" y="12410"/>
                </a:lnTo>
                <a:lnTo>
                  <a:pt x="11874" y="12361"/>
                </a:lnTo>
                <a:lnTo>
                  <a:pt x="11947" y="12288"/>
                </a:lnTo>
                <a:lnTo>
                  <a:pt x="11996" y="12215"/>
                </a:lnTo>
                <a:lnTo>
                  <a:pt x="12020" y="12118"/>
                </a:lnTo>
                <a:lnTo>
                  <a:pt x="11972" y="12020"/>
                </a:lnTo>
                <a:lnTo>
                  <a:pt x="11753" y="11753"/>
                </a:lnTo>
                <a:lnTo>
                  <a:pt x="11534" y="11509"/>
                </a:lnTo>
                <a:lnTo>
                  <a:pt x="11290" y="11290"/>
                </a:lnTo>
                <a:lnTo>
                  <a:pt x="11023" y="11096"/>
                </a:lnTo>
                <a:lnTo>
                  <a:pt x="10731" y="10925"/>
                </a:lnTo>
                <a:lnTo>
                  <a:pt x="10439" y="10779"/>
                </a:lnTo>
                <a:lnTo>
                  <a:pt x="10123" y="10633"/>
                </a:lnTo>
                <a:lnTo>
                  <a:pt x="9806" y="10536"/>
                </a:lnTo>
                <a:lnTo>
                  <a:pt x="9466" y="10439"/>
                </a:lnTo>
                <a:lnTo>
                  <a:pt x="9149" y="10366"/>
                </a:lnTo>
                <a:lnTo>
                  <a:pt x="8809" y="10317"/>
                </a:lnTo>
                <a:lnTo>
                  <a:pt x="8468" y="10268"/>
                </a:lnTo>
                <a:lnTo>
                  <a:pt x="8127" y="10244"/>
                </a:lnTo>
                <a:close/>
                <a:moveTo>
                  <a:pt x="8517" y="682"/>
                </a:moveTo>
                <a:lnTo>
                  <a:pt x="8663" y="706"/>
                </a:lnTo>
                <a:lnTo>
                  <a:pt x="9125" y="755"/>
                </a:lnTo>
                <a:lnTo>
                  <a:pt x="9563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0" y="1241"/>
                </a:lnTo>
                <a:lnTo>
                  <a:pt x="11461" y="1411"/>
                </a:lnTo>
                <a:lnTo>
                  <a:pt x="11777" y="1557"/>
                </a:lnTo>
                <a:lnTo>
                  <a:pt x="11777" y="1582"/>
                </a:lnTo>
                <a:lnTo>
                  <a:pt x="11728" y="1655"/>
                </a:lnTo>
                <a:lnTo>
                  <a:pt x="11753" y="1752"/>
                </a:lnTo>
                <a:lnTo>
                  <a:pt x="11777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72" y="1776"/>
                </a:lnTo>
                <a:lnTo>
                  <a:pt x="11996" y="1752"/>
                </a:lnTo>
                <a:lnTo>
                  <a:pt x="12020" y="1728"/>
                </a:lnTo>
                <a:lnTo>
                  <a:pt x="12045" y="1728"/>
                </a:lnTo>
                <a:lnTo>
                  <a:pt x="12142" y="1801"/>
                </a:lnTo>
                <a:lnTo>
                  <a:pt x="12118" y="1874"/>
                </a:lnTo>
                <a:lnTo>
                  <a:pt x="12093" y="1947"/>
                </a:lnTo>
                <a:lnTo>
                  <a:pt x="12118" y="1995"/>
                </a:lnTo>
                <a:lnTo>
                  <a:pt x="12142" y="2020"/>
                </a:lnTo>
                <a:lnTo>
                  <a:pt x="12191" y="2044"/>
                </a:lnTo>
                <a:lnTo>
                  <a:pt x="12215" y="2020"/>
                </a:lnTo>
                <a:lnTo>
                  <a:pt x="12264" y="1995"/>
                </a:lnTo>
                <a:lnTo>
                  <a:pt x="12337" y="1922"/>
                </a:lnTo>
                <a:lnTo>
                  <a:pt x="12556" y="2068"/>
                </a:lnTo>
                <a:lnTo>
                  <a:pt x="12507" y="2190"/>
                </a:lnTo>
                <a:lnTo>
                  <a:pt x="12507" y="2239"/>
                </a:lnTo>
                <a:lnTo>
                  <a:pt x="12507" y="2336"/>
                </a:lnTo>
                <a:lnTo>
                  <a:pt x="12531" y="2385"/>
                </a:lnTo>
                <a:lnTo>
                  <a:pt x="12556" y="2409"/>
                </a:lnTo>
                <a:lnTo>
                  <a:pt x="12604" y="2409"/>
                </a:lnTo>
                <a:lnTo>
                  <a:pt x="12653" y="2385"/>
                </a:lnTo>
                <a:lnTo>
                  <a:pt x="12702" y="2360"/>
                </a:lnTo>
                <a:lnTo>
                  <a:pt x="12750" y="2287"/>
                </a:lnTo>
                <a:lnTo>
                  <a:pt x="12775" y="2239"/>
                </a:lnTo>
                <a:lnTo>
                  <a:pt x="12969" y="2409"/>
                </a:lnTo>
                <a:lnTo>
                  <a:pt x="12896" y="2531"/>
                </a:lnTo>
                <a:lnTo>
                  <a:pt x="12848" y="2604"/>
                </a:lnTo>
                <a:lnTo>
                  <a:pt x="12848" y="2677"/>
                </a:lnTo>
                <a:lnTo>
                  <a:pt x="12848" y="2725"/>
                </a:lnTo>
                <a:lnTo>
                  <a:pt x="12872" y="2750"/>
                </a:lnTo>
                <a:lnTo>
                  <a:pt x="12921" y="2774"/>
                </a:lnTo>
                <a:lnTo>
                  <a:pt x="12969" y="2774"/>
                </a:lnTo>
                <a:lnTo>
                  <a:pt x="13091" y="2701"/>
                </a:lnTo>
                <a:lnTo>
                  <a:pt x="13188" y="2604"/>
                </a:lnTo>
                <a:lnTo>
                  <a:pt x="13310" y="2725"/>
                </a:lnTo>
                <a:lnTo>
                  <a:pt x="13407" y="2823"/>
                </a:lnTo>
                <a:lnTo>
                  <a:pt x="13261" y="3017"/>
                </a:lnTo>
                <a:lnTo>
                  <a:pt x="13237" y="3066"/>
                </a:lnTo>
                <a:lnTo>
                  <a:pt x="13188" y="3163"/>
                </a:lnTo>
                <a:lnTo>
                  <a:pt x="13188" y="3236"/>
                </a:lnTo>
                <a:lnTo>
                  <a:pt x="13213" y="3285"/>
                </a:lnTo>
                <a:lnTo>
                  <a:pt x="13237" y="3309"/>
                </a:lnTo>
                <a:lnTo>
                  <a:pt x="13334" y="3285"/>
                </a:lnTo>
                <a:lnTo>
                  <a:pt x="13407" y="3236"/>
                </a:lnTo>
                <a:lnTo>
                  <a:pt x="13553" y="3115"/>
                </a:lnTo>
                <a:lnTo>
                  <a:pt x="13602" y="3042"/>
                </a:lnTo>
                <a:lnTo>
                  <a:pt x="13797" y="3309"/>
                </a:lnTo>
                <a:lnTo>
                  <a:pt x="13699" y="3407"/>
                </a:lnTo>
                <a:lnTo>
                  <a:pt x="13553" y="3504"/>
                </a:lnTo>
                <a:lnTo>
                  <a:pt x="13505" y="3577"/>
                </a:lnTo>
                <a:lnTo>
                  <a:pt x="13480" y="3650"/>
                </a:lnTo>
                <a:lnTo>
                  <a:pt x="13480" y="3699"/>
                </a:lnTo>
                <a:lnTo>
                  <a:pt x="13529" y="3723"/>
                </a:lnTo>
                <a:lnTo>
                  <a:pt x="13626" y="3747"/>
                </a:lnTo>
                <a:lnTo>
                  <a:pt x="13699" y="3723"/>
                </a:lnTo>
                <a:lnTo>
                  <a:pt x="13797" y="3674"/>
                </a:lnTo>
                <a:lnTo>
                  <a:pt x="13870" y="3626"/>
                </a:lnTo>
                <a:lnTo>
                  <a:pt x="13967" y="3577"/>
                </a:lnTo>
                <a:lnTo>
                  <a:pt x="14162" y="3918"/>
                </a:lnTo>
                <a:lnTo>
                  <a:pt x="14064" y="3991"/>
                </a:lnTo>
                <a:lnTo>
                  <a:pt x="13870" y="4161"/>
                </a:lnTo>
                <a:lnTo>
                  <a:pt x="13772" y="4234"/>
                </a:lnTo>
                <a:lnTo>
                  <a:pt x="13724" y="4331"/>
                </a:lnTo>
                <a:lnTo>
                  <a:pt x="13724" y="4356"/>
                </a:lnTo>
                <a:lnTo>
                  <a:pt x="13724" y="4380"/>
                </a:lnTo>
                <a:lnTo>
                  <a:pt x="13845" y="4380"/>
                </a:lnTo>
                <a:lnTo>
                  <a:pt x="13967" y="4356"/>
                </a:lnTo>
                <a:lnTo>
                  <a:pt x="14089" y="4307"/>
                </a:lnTo>
                <a:lnTo>
                  <a:pt x="14186" y="4234"/>
                </a:lnTo>
                <a:lnTo>
                  <a:pt x="14308" y="4161"/>
                </a:lnTo>
                <a:lnTo>
                  <a:pt x="14527" y="4696"/>
                </a:lnTo>
                <a:lnTo>
                  <a:pt x="14356" y="4769"/>
                </a:lnTo>
                <a:lnTo>
                  <a:pt x="14210" y="4842"/>
                </a:lnTo>
                <a:lnTo>
                  <a:pt x="14089" y="4940"/>
                </a:lnTo>
                <a:lnTo>
                  <a:pt x="13967" y="5061"/>
                </a:lnTo>
                <a:lnTo>
                  <a:pt x="13943" y="5134"/>
                </a:lnTo>
                <a:lnTo>
                  <a:pt x="13918" y="5207"/>
                </a:lnTo>
                <a:lnTo>
                  <a:pt x="13918" y="5256"/>
                </a:lnTo>
                <a:lnTo>
                  <a:pt x="13943" y="5280"/>
                </a:lnTo>
                <a:lnTo>
                  <a:pt x="13967" y="5305"/>
                </a:lnTo>
                <a:lnTo>
                  <a:pt x="14016" y="5305"/>
                </a:lnTo>
                <a:lnTo>
                  <a:pt x="14137" y="5256"/>
                </a:lnTo>
                <a:lnTo>
                  <a:pt x="14259" y="5183"/>
                </a:lnTo>
                <a:lnTo>
                  <a:pt x="14551" y="5037"/>
                </a:lnTo>
                <a:lnTo>
                  <a:pt x="14624" y="5013"/>
                </a:lnTo>
                <a:lnTo>
                  <a:pt x="14770" y="5524"/>
                </a:lnTo>
                <a:lnTo>
                  <a:pt x="14454" y="5670"/>
                </a:lnTo>
                <a:lnTo>
                  <a:pt x="14186" y="5791"/>
                </a:lnTo>
                <a:lnTo>
                  <a:pt x="13943" y="5937"/>
                </a:lnTo>
                <a:lnTo>
                  <a:pt x="13943" y="5986"/>
                </a:lnTo>
                <a:lnTo>
                  <a:pt x="13943" y="6010"/>
                </a:lnTo>
                <a:lnTo>
                  <a:pt x="14113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51" y="6010"/>
                </a:lnTo>
                <a:lnTo>
                  <a:pt x="14867" y="5889"/>
                </a:lnTo>
                <a:lnTo>
                  <a:pt x="14989" y="6424"/>
                </a:lnTo>
                <a:lnTo>
                  <a:pt x="14819" y="6497"/>
                </a:lnTo>
                <a:lnTo>
                  <a:pt x="14429" y="6619"/>
                </a:lnTo>
                <a:lnTo>
                  <a:pt x="14040" y="6740"/>
                </a:lnTo>
                <a:lnTo>
                  <a:pt x="13991" y="6789"/>
                </a:lnTo>
                <a:lnTo>
                  <a:pt x="13991" y="6813"/>
                </a:lnTo>
                <a:lnTo>
                  <a:pt x="14016" y="6862"/>
                </a:lnTo>
                <a:lnTo>
                  <a:pt x="14064" y="6886"/>
                </a:lnTo>
                <a:lnTo>
                  <a:pt x="14235" y="6886"/>
                </a:lnTo>
                <a:lnTo>
                  <a:pt x="14429" y="6862"/>
                </a:lnTo>
                <a:lnTo>
                  <a:pt x="14794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67" y="7227"/>
                </a:lnTo>
                <a:lnTo>
                  <a:pt x="14454" y="7349"/>
                </a:lnTo>
                <a:lnTo>
                  <a:pt x="14259" y="7422"/>
                </a:lnTo>
                <a:lnTo>
                  <a:pt x="14064" y="7543"/>
                </a:lnTo>
                <a:lnTo>
                  <a:pt x="14040" y="7592"/>
                </a:lnTo>
                <a:lnTo>
                  <a:pt x="14040" y="7665"/>
                </a:lnTo>
                <a:lnTo>
                  <a:pt x="14089" y="7714"/>
                </a:lnTo>
                <a:lnTo>
                  <a:pt x="14162" y="7738"/>
                </a:lnTo>
                <a:lnTo>
                  <a:pt x="14356" y="7714"/>
                </a:lnTo>
                <a:lnTo>
                  <a:pt x="14551" y="7665"/>
                </a:lnTo>
                <a:lnTo>
                  <a:pt x="14940" y="7568"/>
                </a:lnTo>
                <a:lnTo>
                  <a:pt x="15159" y="7519"/>
                </a:lnTo>
                <a:lnTo>
                  <a:pt x="15208" y="7981"/>
                </a:lnTo>
                <a:lnTo>
                  <a:pt x="14892" y="8030"/>
                </a:lnTo>
                <a:lnTo>
                  <a:pt x="14648" y="8054"/>
                </a:lnTo>
                <a:lnTo>
                  <a:pt x="14381" y="8079"/>
                </a:lnTo>
                <a:lnTo>
                  <a:pt x="14259" y="8103"/>
                </a:lnTo>
                <a:lnTo>
                  <a:pt x="14137" y="8152"/>
                </a:lnTo>
                <a:lnTo>
                  <a:pt x="14040" y="8200"/>
                </a:lnTo>
                <a:lnTo>
                  <a:pt x="13943" y="8298"/>
                </a:lnTo>
                <a:lnTo>
                  <a:pt x="13918" y="8322"/>
                </a:lnTo>
                <a:lnTo>
                  <a:pt x="13918" y="8346"/>
                </a:lnTo>
                <a:lnTo>
                  <a:pt x="13943" y="8395"/>
                </a:lnTo>
                <a:lnTo>
                  <a:pt x="13967" y="8395"/>
                </a:lnTo>
                <a:lnTo>
                  <a:pt x="14089" y="8419"/>
                </a:lnTo>
                <a:lnTo>
                  <a:pt x="14210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32" y="8395"/>
                </a:lnTo>
                <a:lnTo>
                  <a:pt x="15232" y="8857"/>
                </a:lnTo>
                <a:lnTo>
                  <a:pt x="14746" y="8882"/>
                </a:lnTo>
                <a:lnTo>
                  <a:pt x="14527" y="8882"/>
                </a:lnTo>
                <a:lnTo>
                  <a:pt x="14308" y="8906"/>
                </a:lnTo>
                <a:lnTo>
                  <a:pt x="14089" y="8955"/>
                </a:lnTo>
                <a:lnTo>
                  <a:pt x="13991" y="8979"/>
                </a:lnTo>
                <a:lnTo>
                  <a:pt x="13894" y="9028"/>
                </a:lnTo>
                <a:lnTo>
                  <a:pt x="13870" y="9052"/>
                </a:lnTo>
                <a:lnTo>
                  <a:pt x="13894" y="9076"/>
                </a:lnTo>
                <a:lnTo>
                  <a:pt x="13967" y="9125"/>
                </a:lnTo>
                <a:lnTo>
                  <a:pt x="14089" y="9174"/>
                </a:lnTo>
                <a:lnTo>
                  <a:pt x="14308" y="9222"/>
                </a:lnTo>
                <a:lnTo>
                  <a:pt x="14746" y="9222"/>
                </a:lnTo>
                <a:lnTo>
                  <a:pt x="14965" y="9247"/>
                </a:lnTo>
                <a:lnTo>
                  <a:pt x="15208" y="9247"/>
                </a:lnTo>
                <a:lnTo>
                  <a:pt x="15184" y="9465"/>
                </a:lnTo>
                <a:lnTo>
                  <a:pt x="14989" y="9514"/>
                </a:lnTo>
                <a:lnTo>
                  <a:pt x="14746" y="9563"/>
                </a:lnTo>
                <a:lnTo>
                  <a:pt x="14502" y="9660"/>
                </a:lnTo>
                <a:lnTo>
                  <a:pt x="14283" y="9757"/>
                </a:lnTo>
                <a:lnTo>
                  <a:pt x="14064" y="9879"/>
                </a:lnTo>
                <a:lnTo>
                  <a:pt x="14040" y="9903"/>
                </a:lnTo>
                <a:lnTo>
                  <a:pt x="14040" y="9952"/>
                </a:lnTo>
                <a:lnTo>
                  <a:pt x="14064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111" y="9879"/>
                </a:lnTo>
                <a:lnTo>
                  <a:pt x="14989" y="10390"/>
                </a:lnTo>
                <a:lnTo>
                  <a:pt x="14551" y="10463"/>
                </a:lnTo>
                <a:lnTo>
                  <a:pt x="14356" y="10487"/>
                </a:lnTo>
                <a:lnTo>
                  <a:pt x="14186" y="10512"/>
                </a:lnTo>
                <a:lnTo>
                  <a:pt x="14016" y="10560"/>
                </a:lnTo>
                <a:lnTo>
                  <a:pt x="13943" y="10609"/>
                </a:lnTo>
                <a:lnTo>
                  <a:pt x="13870" y="10682"/>
                </a:lnTo>
                <a:lnTo>
                  <a:pt x="13845" y="10731"/>
                </a:lnTo>
                <a:lnTo>
                  <a:pt x="13845" y="10804"/>
                </a:lnTo>
                <a:lnTo>
                  <a:pt x="13894" y="10852"/>
                </a:lnTo>
                <a:lnTo>
                  <a:pt x="13918" y="10901"/>
                </a:lnTo>
                <a:lnTo>
                  <a:pt x="13991" y="10925"/>
                </a:lnTo>
                <a:lnTo>
                  <a:pt x="14089" y="10950"/>
                </a:lnTo>
                <a:lnTo>
                  <a:pt x="14259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502" y="11339"/>
                </a:lnTo>
                <a:lnTo>
                  <a:pt x="14308" y="11315"/>
                </a:lnTo>
                <a:lnTo>
                  <a:pt x="14113" y="11339"/>
                </a:lnTo>
                <a:lnTo>
                  <a:pt x="13918" y="11363"/>
                </a:lnTo>
                <a:lnTo>
                  <a:pt x="13748" y="11436"/>
                </a:lnTo>
                <a:lnTo>
                  <a:pt x="13748" y="11461"/>
                </a:lnTo>
                <a:lnTo>
                  <a:pt x="13748" y="11485"/>
                </a:lnTo>
                <a:lnTo>
                  <a:pt x="13918" y="11558"/>
                </a:lnTo>
                <a:lnTo>
                  <a:pt x="14089" y="11607"/>
                </a:lnTo>
                <a:lnTo>
                  <a:pt x="14454" y="11655"/>
                </a:lnTo>
                <a:lnTo>
                  <a:pt x="14210" y="12069"/>
                </a:lnTo>
                <a:lnTo>
                  <a:pt x="13991" y="12069"/>
                </a:lnTo>
                <a:lnTo>
                  <a:pt x="13748" y="12093"/>
                </a:lnTo>
                <a:lnTo>
                  <a:pt x="13626" y="12069"/>
                </a:lnTo>
                <a:lnTo>
                  <a:pt x="13480" y="12045"/>
                </a:lnTo>
                <a:lnTo>
                  <a:pt x="13359" y="12020"/>
                </a:lnTo>
                <a:lnTo>
                  <a:pt x="13237" y="12020"/>
                </a:lnTo>
                <a:lnTo>
                  <a:pt x="13213" y="12045"/>
                </a:lnTo>
                <a:lnTo>
                  <a:pt x="13188" y="12069"/>
                </a:lnTo>
                <a:lnTo>
                  <a:pt x="13213" y="12166"/>
                </a:lnTo>
                <a:lnTo>
                  <a:pt x="13261" y="12239"/>
                </a:lnTo>
                <a:lnTo>
                  <a:pt x="13334" y="12312"/>
                </a:lnTo>
                <a:lnTo>
                  <a:pt x="13432" y="12361"/>
                </a:lnTo>
                <a:lnTo>
                  <a:pt x="13553" y="12385"/>
                </a:lnTo>
                <a:lnTo>
                  <a:pt x="13675" y="12410"/>
                </a:lnTo>
                <a:lnTo>
                  <a:pt x="13943" y="12434"/>
                </a:lnTo>
                <a:lnTo>
                  <a:pt x="13602" y="12823"/>
                </a:lnTo>
                <a:lnTo>
                  <a:pt x="13091" y="12726"/>
                </a:lnTo>
                <a:lnTo>
                  <a:pt x="12872" y="12677"/>
                </a:lnTo>
                <a:lnTo>
                  <a:pt x="12750" y="12677"/>
                </a:lnTo>
                <a:lnTo>
                  <a:pt x="12629" y="12702"/>
                </a:lnTo>
                <a:lnTo>
                  <a:pt x="12604" y="12726"/>
                </a:lnTo>
                <a:lnTo>
                  <a:pt x="12604" y="12775"/>
                </a:lnTo>
                <a:lnTo>
                  <a:pt x="12629" y="12848"/>
                </a:lnTo>
                <a:lnTo>
                  <a:pt x="12677" y="12921"/>
                </a:lnTo>
                <a:lnTo>
                  <a:pt x="12750" y="12969"/>
                </a:lnTo>
                <a:lnTo>
                  <a:pt x="12848" y="13018"/>
                </a:lnTo>
                <a:lnTo>
                  <a:pt x="13042" y="13115"/>
                </a:lnTo>
                <a:lnTo>
                  <a:pt x="13261" y="13164"/>
                </a:lnTo>
                <a:lnTo>
                  <a:pt x="13115" y="13286"/>
                </a:lnTo>
                <a:lnTo>
                  <a:pt x="13067" y="13286"/>
                </a:lnTo>
                <a:lnTo>
                  <a:pt x="12604" y="13261"/>
                </a:lnTo>
                <a:lnTo>
                  <a:pt x="12361" y="13213"/>
                </a:lnTo>
                <a:lnTo>
                  <a:pt x="12239" y="13188"/>
                </a:lnTo>
                <a:lnTo>
                  <a:pt x="12118" y="13188"/>
                </a:lnTo>
                <a:lnTo>
                  <a:pt x="12045" y="13213"/>
                </a:lnTo>
                <a:lnTo>
                  <a:pt x="11996" y="13261"/>
                </a:lnTo>
                <a:lnTo>
                  <a:pt x="11996" y="13334"/>
                </a:lnTo>
                <a:lnTo>
                  <a:pt x="12020" y="13383"/>
                </a:lnTo>
                <a:lnTo>
                  <a:pt x="12142" y="13505"/>
                </a:lnTo>
                <a:lnTo>
                  <a:pt x="12312" y="13578"/>
                </a:lnTo>
                <a:lnTo>
                  <a:pt x="12483" y="13626"/>
                </a:lnTo>
                <a:lnTo>
                  <a:pt x="12677" y="13651"/>
                </a:lnTo>
                <a:lnTo>
                  <a:pt x="12239" y="13943"/>
                </a:lnTo>
                <a:lnTo>
                  <a:pt x="12166" y="13918"/>
                </a:lnTo>
                <a:lnTo>
                  <a:pt x="11704" y="13821"/>
                </a:lnTo>
                <a:lnTo>
                  <a:pt x="11485" y="13772"/>
                </a:lnTo>
                <a:lnTo>
                  <a:pt x="11266" y="13724"/>
                </a:lnTo>
                <a:lnTo>
                  <a:pt x="11242" y="13748"/>
                </a:lnTo>
                <a:lnTo>
                  <a:pt x="11217" y="13748"/>
                </a:lnTo>
                <a:lnTo>
                  <a:pt x="11217" y="13821"/>
                </a:lnTo>
                <a:lnTo>
                  <a:pt x="11266" y="13894"/>
                </a:lnTo>
                <a:lnTo>
                  <a:pt x="11315" y="13967"/>
                </a:lnTo>
                <a:lnTo>
                  <a:pt x="11461" y="14064"/>
                </a:lnTo>
                <a:lnTo>
                  <a:pt x="11631" y="14137"/>
                </a:lnTo>
                <a:lnTo>
                  <a:pt x="11801" y="14210"/>
                </a:lnTo>
                <a:lnTo>
                  <a:pt x="11461" y="14381"/>
                </a:lnTo>
                <a:lnTo>
                  <a:pt x="11388" y="14332"/>
                </a:lnTo>
                <a:lnTo>
                  <a:pt x="11339" y="14308"/>
                </a:lnTo>
                <a:lnTo>
                  <a:pt x="11193" y="14259"/>
                </a:lnTo>
                <a:lnTo>
                  <a:pt x="10901" y="14235"/>
                </a:lnTo>
                <a:lnTo>
                  <a:pt x="10658" y="14210"/>
                </a:lnTo>
                <a:lnTo>
                  <a:pt x="10512" y="14210"/>
                </a:lnTo>
                <a:lnTo>
                  <a:pt x="10390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415" y="14381"/>
                </a:lnTo>
                <a:lnTo>
                  <a:pt x="10488" y="14478"/>
                </a:lnTo>
                <a:lnTo>
                  <a:pt x="10634" y="14551"/>
                </a:lnTo>
                <a:lnTo>
                  <a:pt x="10731" y="14575"/>
                </a:lnTo>
                <a:lnTo>
                  <a:pt x="10901" y="14624"/>
                </a:lnTo>
                <a:lnTo>
                  <a:pt x="10512" y="14746"/>
                </a:lnTo>
                <a:lnTo>
                  <a:pt x="10317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6" y="14600"/>
                </a:lnTo>
                <a:lnTo>
                  <a:pt x="9709" y="14648"/>
                </a:lnTo>
                <a:lnTo>
                  <a:pt x="9685" y="14673"/>
                </a:lnTo>
                <a:lnTo>
                  <a:pt x="9685" y="14721"/>
                </a:lnTo>
                <a:lnTo>
                  <a:pt x="9733" y="14794"/>
                </a:lnTo>
                <a:lnTo>
                  <a:pt x="9806" y="14843"/>
                </a:lnTo>
                <a:lnTo>
                  <a:pt x="9952" y="14916"/>
                </a:lnTo>
                <a:lnTo>
                  <a:pt x="9636" y="14989"/>
                </a:lnTo>
                <a:lnTo>
                  <a:pt x="9587" y="14940"/>
                </a:lnTo>
                <a:lnTo>
                  <a:pt x="9539" y="14916"/>
                </a:lnTo>
                <a:lnTo>
                  <a:pt x="9441" y="14867"/>
                </a:lnTo>
                <a:lnTo>
                  <a:pt x="9247" y="14843"/>
                </a:lnTo>
                <a:lnTo>
                  <a:pt x="9149" y="14843"/>
                </a:lnTo>
                <a:lnTo>
                  <a:pt x="9052" y="14867"/>
                </a:lnTo>
                <a:lnTo>
                  <a:pt x="9028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3" y="15062"/>
                </a:lnTo>
                <a:lnTo>
                  <a:pt x="9028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521" y="15062"/>
                </a:lnTo>
                <a:lnTo>
                  <a:pt x="6156" y="14989"/>
                </a:lnTo>
                <a:lnTo>
                  <a:pt x="5816" y="14916"/>
                </a:lnTo>
                <a:lnTo>
                  <a:pt x="5475" y="14819"/>
                </a:lnTo>
                <a:lnTo>
                  <a:pt x="5134" y="14697"/>
                </a:lnTo>
                <a:lnTo>
                  <a:pt x="4818" y="14575"/>
                </a:lnTo>
                <a:lnTo>
                  <a:pt x="4477" y="14405"/>
                </a:lnTo>
                <a:lnTo>
                  <a:pt x="4161" y="14259"/>
                </a:lnTo>
                <a:lnTo>
                  <a:pt x="3869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42" y="13456"/>
                </a:lnTo>
                <a:lnTo>
                  <a:pt x="2799" y="13237"/>
                </a:lnTo>
                <a:lnTo>
                  <a:pt x="2555" y="12994"/>
                </a:lnTo>
                <a:lnTo>
                  <a:pt x="2336" y="12775"/>
                </a:lnTo>
                <a:lnTo>
                  <a:pt x="2117" y="12507"/>
                </a:lnTo>
                <a:lnTo>
                  <a:pt x="1923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49" y="10195"/>
                </a:lnTo>
                <a:lnTo>
                  <a:pt x="901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803" y="7397"/>
                </a:lnTo>
                <a:lnTo>
                  <a:pt x="852" y="6862"/>
                </a:lnTo>
                <a:lnTo>
                  <a:pt x="974" y="6351"/>
                </a:lnTo>
                <a:lnTo>
                  <a:pt x="1095" y="5840"/>
                </a:lnTo>
                <a:lnTo>
                  <a:pt x="1290" y="5353"/>
                </a:lnTo>
                <a:lnTo>
                  <a:pt x="1412" y="5061"/>
                </a:lnTo>
                <a:lnTo>
                  <a:pt x="1582" y="4745"/>
                </a:lnTo>
                <a:lnTo>
                  <a:pt x="1777" y="4404"/>
                </a:lnTo>
                <a:lnTo>
                  <a:pt x="2020" y="4064"/>
                </a:lnTo>
                <a:lnTo>
                  <a:pt x="2288" y="3699"/>
                </a:lnTo>
                <a:lnTo>
                  <a:pt x="2580" y="3334"/>
                </a:lnTo>
                <a:lnTo>
                  <a:pt x="2920" y="2944"/>
                </a:lnTo>
                <a:lnTo>
                  <a:pt x="3285" y="2604"/>
                </a:lnTo>
                <a:lnTo>
                  <a:pt x="3674" y="2263"/>
                </a:lnTo>
                <a:lnTo>
                  <a:pt x="4088" y="1922"/>
                </a:lnTo>
                <a:lnTo>
                  <a:pt x="4550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59" y="974"/>
                </a:lnTo>
                <a:lnTo>
                  <a:pt x="6327" y="925"/>
                </a:lnTo>
                <a:lnTo>
                  <a:pt x="6594" y="876"/>
                </a:lnTo>
                <a:lnTo>
                  <a:pt x="6886" y="828"/>
                </a:lnTo>
                <a:lnTo>
                  <a:pt x="7178" y="803"/>
                </a:lnTo>
                <a:lnTo>
                  <a:pt x="7543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2" y="25"/>
                </a:lnTo>
                <a:lnTo>
                  <a:pt x="7397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81" y="146"/>
                </a:lnTo>
                <a:lnTo>
                  <a:pt x="5864" y="219"/>
                </a:lnTo>
                <a:lnTo>
                  <a:pt x="5548" y="317"/>
                </a:lnTo>
                <a:lnTo>
                  <a:pt x="5232" y="438"/>
                </a:lnTo>
                <a:lnTo>
                  <a:pt x="4940" y="560"/>
                </a:lnTo>
                <a:lnTo>
                  <a:pt x="4331" y="876"/>
                </a:lnTo>
                <a:lnTo>
                  <a:pt x="3772" y="1217"/>
                </a:lnTo>
                <a:lnTo>
                  <a:pt x="3236" y="1606"/>
                </a:lnTo>
                <a:lnTo>
                  <a:pt x="2774" y="1995"/>
                </a:lnTo>
                <a:lnTo>
                  <a:pt x="2507" y="2239"/>
                </a:lnTo>
                <a:lnTo>
                  <a:pt x="2263" y="2482"/>
                </a:lnTo>
                <a:lnTo>
                  <a:pt x="2044" y="2725"/>
                </a:lnTo>
                <a:lnTo>
                  <a:pt x="1825" y="2993"/>
                </a:lnTo>
                <a:lnTo>
                  <a:pt x="1655" y="3261"/>
                </a:lnTo>
                <a:lnTo>
                  <a:pt x="1460" y="3528"/>
                </a:lnTo>
                <a:lnTo>
                  <a:pt x="1144" y="4088"/>
                </a:lnTo>
                <a:lnTo>
                  <a:pt x="876" y="4696"/>
                </a:lnTo>
                <a:lnTo>
                  <a:pt x="633" y="5305"/>
                </a:lnTo>
                <a:lnTo>
                  <a:pt x="414" y="5962"/>
                </a:lnTo>
                <a:lnTo>
                  <a:pt x="219" y="6643"/>
                </a:lnTo>
                <a:lnTo>
                  <a:pt x="146" y="7008"/>
                </a:lnTo>
                <a:lnTo>
                  <a:pt x="73" y="7373"/>
                </a:lnTo>
                <a:lnTo>
                  <a:pt x="25" y="7738"/>
                </a:lnTo>
                <a:lnTo>
                  <a:pt x="25" y="8103"/>
                </a:lnTo>
                <a:lnTo>
                  <a:pt x="0" y="8468"/>
                </a:lnTo>
                <a:lnTo>
                  <a:pt x="25" y="8809"/>
                </a:lnTo>
                <a:lnTo>
                  <a:pt x="73" y="9174"/>
                </a:lnTo>
                <a:lnTo>
                  <a:pt x="122" y="9514"/>
                </a:lnTo>
                <a:lnTo>
                  <a:pt x="195" y="9879"/>
                </a:lnTo>
                <a:lnTo>
                  <a:pt x="292" y="10220"/>
                </a:lnTo>
                <a:lnTo>
                  <a:pt x="390" y="10560"/>
                </a:lnTo>
                <a:lnTo>
                  <a:pt x="511" y="10901"/>
                </a:lnTo>
                <a:lnTo>
                  <a:pt x="657" y="11242"/>
                </a:lnTo>
                <a:lnTo>
                  <a:pt x="828" y="11582"/>
                </a:lnTo>
                <a:lnTo>
                  <a:pt x="1168" y="12264"/>
                </a:lnTo>
                <a:lnTo>
                  <a:pt x="1412" y="12629"/>
                </a:lnTo>
                <a:lnTo>
                  <a:pt x="1655" y="12994"/>
                </a:lnTo>
                <a:lnTo>
                  <a:pt x="1898" y="13334"/>
                </a:lnTo>
                <a:lnTo>
                  <a:pt x="2166" y="13651"/>
                </a:lnTo>
                <a:lnTo>
                  <a:pt x="2458" y="13943"/>
                </a:lnTo>
                <a:lnTo>
                  <a:pt x="2750" y="14235"/>
                </a:lnTo>
                <a:lnTo>
                  <a:pt x="3066" y="14502"/>
                </a:lnTo>
                <a:lnTo>
                  <a:pt x="3382" y="14746"/>
                </a:lnTo>
                <a:lnTo>
                  <a:pt x="3723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818" y="15500"/>
                </a:lnTo>
                <a:lnTo>
                  <a:pt x="5207" y="15622"/>
                </a:lnTo>
                <a:lnTo>
                  <a:pt x="5597" y="15743"/>
                </a:lnTo>
                <a:lnTo>
                  <a:pt x="6010" y="15816"/>
                </a:lnTo>
                <a:lnTo>
                  <a:pt x="6448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76" y="15914"/>
                </a:lnTo>
                <a:lnTo>
                  <a:pt x="8590" y="15889"/>
                </a:lnTo>
                <a:lnTo>
                  <a:pt x="9028" y="15841"/>
                </a:lnTo>
                <a:lnTo>
                  <a:pt x="9441" y="15768"/>
                </a:lnTo>
                <a:lnTo>
                  <a:pt x="9855" y="15670"/>
                </a:lnTo>
                <a:lnTo>
                  <a:pt x="10269" y="15573"/>
                </a:lnTo>
                <a:lnTo>
                  <a:pt x="10682" y="15451"/>
                </a:lnTo>
                <a:lnTo>
                  <a:pt x="11071" y="15305"/>
                </a:lnTo>
                <a:lnTo>
                  <a:pt x="11461" y="15135"/>
                </a:lnTo>
                <a:lnTo>
                  <a:pt x="11850" y="14940"/>
                </a:lnTo>
                <a:lnTo>
                  <a:pt x="12215" y="14721"/>
                </a:lnTo>
                <a:lnTo>
                  <a:pt x="12580" y="14478"/>
                </a:lnTo>
                <a:lnTo>
                  <a:pt x="12945" y="14235"/>
                </a:lnTo>
                <a:lnTo>
                  <a:pt x="13286" y="13943"/>
                </a:lnTo>
                <a:lnTo>
                  <a:pt x="13602" y="13651"/>
                </a:lnTo>
                <a:lnTo>
                  <a:pt x="13918" y="13334"/>
                </a:lnTo>
                <a:lnTo>
                  <a:pt x="14186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59" y="11582"/>
                </a:lnTo>
                <a:lnTo>
                  <a:pt x="15159" y="11534"/>
                </a:lnTo>
                <a:lnTo>
                  <a:pt x="15354" y="11096"/>
                </a:lnTo>
                <a:lnTo>
                  <a:pt x="15524" y="10658"/>
                </a:lnTo>
                <a:lnTo>
                  <a:pt x="15646" y="10195"/>
                </a:lnTo>
                <a:lnTo>
                  <a:pt x="15743" y="9733"/>
                </a:lnTo>
                <a:lnTo>
                  <a:pt x="15768" y="9709"/>
                </a:lnTo>
                <a:lnTo>
                  <a:pt x="15792" y="9684"/>
                </a:lnTo>
                <a:lnTo>
                  <a:pt x="15792" y="9636"/>
                </a:lnTo>
                <a:lnTo>
                  <a:pt x="15792" y="9611"/>
                </a:lnTo>
                <a:lnTo>
                  <a:pt x="15768" y="9563"/>
                </a:lnTo>
                <a:lnTo>
                  <a:pt x="15816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41" y="7957"/>
                </a:lnTo>
                <a:lnTo>
                  <a:pt x="15743" y="7105"/>
                </a:lnTo>
                <a:lnTo>
                  <a:pt x="15695" y="6667"/>
                </a:lnTo>
                <a:lnTo>
                  <a:pt x="15622" y="6254"/>
                </a:lnTo>
                <a:lnTo>
                  <a:pt x="15524" y="5840"/>
                </a:lnTo>
                <a:lnTo>
                  <a:pt x="15427" y="5426"/>
                </a:lnTo>
                <a:lnTo>
                  <a:pt x="15305" y="5013"/>
                </a:lnTo>
                <a:lnTo>
                  <a:pt x="15159" y="4623"/>
                </a:lnTo>
                <a:lnTo>
                  <a:pt x="15013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4" y="2458"/>
                </a:lnTo>
                <a:lnTo>
                  <a:pt x="13602" y="2141"/>
                </a:lnTo>
                <a:lnTo>
                  <a:pt x="13286" y="1849"/>
                </a:lnTo>
                <a:lnTo>
                  <a:pt x="12994" y="1582"/>
                </a:lnTo>
                <a:lnTo>
                  <a:pt x="12653" y="1363"/>
                </a:lnTo>
                <a:lnTo>
                  <a:pt x="12312" y="1144"/>
                </a:lnTo>
                <a:lnTo>
                  <a:pt x="11972" y="949"/>
                </a:lnTo>
                <a:lnTo>
                  <a:pt x="11607" y="779"/>
                </a:lnTo>
                <a:lnTo>
                  <a:pt x="11242" y="609"/>
                </a:lnTo>
                <a:lnTo>
                  <a:pt x="10853" y="487"/>
                </a:lnTo>
                <a:lnTo>
                  <a:pt x="10488" y="365"/>
                </a:lnTo>
                <a:lnTo>
                  <a:pt x="10123" y="268"/>
                </a:lnTo>
                <a:lnTo>
                  <a:pt x="9733" y="171"/>
                </a:lnTo>
                <a:lnTo>
                  <a:pt x="9344" y="98"/>
                </a:lnTo>
                <a:lnTo>
                  <a:pt x="8955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4" name="Google Shape;814;p41"/>
          <p:cNvSpPr/>
          <p:nvPr/>
        </p:nvSpPr>
        <p:spPr>
          <a:xfrm>
            <a:off x="2696742" y="2402338"/>
            <a:ext cx="288739" cy="290948"/>
          </a:xfrm>
          <a:custGeom>
            <a:rect b="b" l="l" r="r" t="t"/>
            <a:pathLst>
              <a:path extrusionOk="0" h="15938" w="15817">
                <a:moveTo>
                  <a:pt x="4745" y="7470"/>
                </a:moveTo>
                <a:lnTo>
                  <a:pt x="4818" y="7495"/>
                </a:lnTo>
                <a:lnTo>
                  <a:pt x="4891" y="7543"/>
                </a:lnTo>
                <a:lnTo>
                  <a:pt x="4940" y="7616"/>
                </a:lnTo>
                <a:lnTo>
                  <a:pt x="4964" y="7714"/>
                </a:lnTo>
                <a:lnTo>
                  <a:pt x="4964" y="7787"/>
                </a:lnTo>
                <a:lnTo>
                  <a:pt x="4940" y="7908"/>
                </a:lnTo>
                <a:lnTo>
                  <a:pt x="4867" y="7981"/>
                </a:lnTo>
                <a:lnTo>
                  <a:pt x="4794" y="8054"/>
                </a:lnTo>
                <a:lnTo>
                  <a:pt x="4672" y="8079"/>
                </a:lnTo>
                <a:lnTo>
                  <a:pt x="4551" y="8054"/>
                </a:lnTo>
                <a:lnTo>
                  <a:pt x="4478" y="7981"/>
                </a:lnTo>
                <a:lnTo>
                  <a:pt x="4405" y="7908"/>
                </a:lnTo>
                <a:lnTo>
                  <a:pt x="4380" y="7787"/>
                </a:lnTo>
                <a:lnTo>
                  <a:pt x="4405" y="7665"/>
                </a:lnTo>
                <a:lnTo>
                  <a:pt x="4478" y="7543"/>
                </a:lnTo>
                <a:lnTo>
                  <a:pt x="4551" y="7495"/>
                </a:lnTo>
                <a:lnTo>
                  <a:pt x="4648" y="7470"/>
                </a:lnTo>
                <a:close/>
                <a:moveTo>
                  <a:pt x="11120" y="7470"/>
                </a:moveTo>
                <a:lnTo>
                  <a:pt x="11193" y="7495"/>
                </a:lnTo>
                <a:lnTo>
                  <a:pt x="11266" y="7543"/>
                </a:lnTo>
                <a:lnTo>
                  <a:pt x="11315" y="7616"/>
                </a:lnTo>
                <a:lnTo>
                  <a:pt x="11339" y="7714"/>
                </a:lnTo>
                <a:lnTo>
                  <a:pt x="11339" y="7787"/>
                </a:lnTo>
                <a:lnTo>
                  <a:pt x="11315" y="7908"/>
                </a:lnTo>
                <a:lnTo>
                  <a:pt x="11242" y="7981"/>
                </a:lnTo>
                <a:lnTo>
                  <a:pt x="11169" y="8054"/>
                </a:lnTo>
                <a:lnTo>
                  <a:pt x="11047" y="8079"/>
                </a:lnTo>
                <a:lnTo>
                  <a:pt x="10926" y="8054"/>
                </a:lnTo>
                <a:lnTo>
                  <a:pt x="10853" y="7981"/>
                </a:lnTo>
                <a:lnTo>
                  <a:pt x="10780" y="7908"/>
                </a:lnTo>
                <a:lnTo>
                  <a:pt x="10755" y="7787"/>
                </a:lnTo>
                <a:lnTo>
                  <a:pt x="10780" y="7665"/>
                </a:lnTo>
                <a:lnTo>
                  <a:pt x="10853" y="7543"/>
                </a:lnTo>
                <a:lnTo>
                  <a:pt x="10926" y="7495"/>
                </a:lnTo>
                <a:lnTo>
                  <a:pt x="11023" y="7470"/>
                </a:lnTo>
                <a:close/>
                <a:moveTo>
                  <a:pt x="4721" y="7081"/>
                </a:moveTo>
                <a:lnTo>
                  <a:pt x="4551" y="7105"/>
                </a:lnTo>
                <a:lnTo>
                  <a:pt x="4380" y="7178"/>
                </a:lnTo>
                <a:lnTo>
                  <a:pt x="4259" y="7300"/>
                </a:lnTo>
                <a:lnTo>
                  <a:pt x="4137" y="7446"/>
                </a:lnTo>
                <a:lnTo>
                  <a:pt x="4064" y="7568"/>
                </a:lnTo>
                <a:lnTo>
                  <a:pt x="4015" y="7714"/>
                </a:lnTo>
                <a:lnTo>
                  <a:pt x="3967" y="7835"/>
                </a:lnTo>
                <a:lnTo>
                  <a:pt x="3967" y="7981"/>
                </a:lnTo>
                <a:lnTo>
                  <a:pt x="3918" y="8225"/>
                </a:lnTo>
                <a:lnTo>
                  <a:pt x="3918" y="8395"/>
                </a:lnTo>
                <a:lnTo>
                  <a:pt x="3967" y="8565"/>
                </a:lnTo>
                <a:lnTo>
                  <a:pt x="4015" y="8711"/>
                </a:lnTo>
                <a:lnTo>
                  <a:pt x="4113" y="8833"/>
                </a:lnTo>
                <a:lnTo>
                  <a:pt x="4210" y="8955"/>
                </a:lnTo>
                <a:lnTo>
                  <a:pt x="4332" y="9028"/>
                </a:lnTo>
                <a:lnTo>
                  <a:pt x="4478" y="9101"/>
                </a:lnTo>
                <a:lnTo>
                  <a:pt x="4648" y="9149"/>
                </a:lnTo>
                <a:lnTo>
                  <a:pt x="4843" y="9174"/>
                </a:lnTo>
                <a:lnTo>
                  <a:pt x="5013" y="9149"/>
                </a:lnTo>
                <a:lnTo>
                  <a:pt x="5183" y="9101"/>
                </a:lnTo>
                <a:lnTo>
                  <a:pt x="5329" y="9028"/>
                </a:lnTo>
                <a:lnTo>
                  <a:pt x="5451" y="8930"/>
                </a:lnTo>
                <a:lnTo>
                  <a:pt x="5573" y="8809"/>
                </a:lnTo>
                <a:lnTo>
                  <a:pt x="5670" y="8663"/>
                </a:lnTo>
                <a:lnTo>
                  <a:pt x="5743" y="8517"/>
                </a:lnTo>
                <a:lnTo>
                  <a:pt x="5792" y="8346"/>
                </a:lnTo>
                <a:lnTo>
                  <a:pt x="5816" y="8176"/>
                </a:lnTo>
                <a:lnTo>
                  <a:pt x="5792" y="8006"/>
                </a:lnTo>
                <a:lnTo>
                  <a:pt x="5767" y="7835"/>
                </a:lnTo>
                <a:lnTo>
                  <a:pt x="5719" y="7689"/>
                </a:lnTo>
                <a:lnTo>
                  <a:pt x="5646" y="7519"/>
                </a:lnTo>
                <a:lnTo>
                  <a:pt x="5524" y="7397"/>
                </a:lnTo>
                <a:lnTo>
                  <a:pt x="5378" y="7251"/>
                </a:lnTo>
                <a:lnTo>
                  <a:pt x="5232" y="7154"/>
                </a:lnTo>
                <a:lnTo>
                  <a:pt x="5062" y="7105"/>
                </a:lnTo>
                <a:lnTo>
                  <a:pt x="4891" y="7081"/>
                </a:lnTo>
                <a:close/>
                <a:moveTo>
                  <a:pt x="11096" y="7081"/>
                </a:moveTo>
                <a:lnTo>
                  <a:pt x="10926" y="7105"/>
                </a:lnTo>
                <a:lnTo>
                  <a:pt x="10755" y="7178"/>
                </a:lnTo>
                <a:lnTo>
                  <a:pt x="10634" y="7300"/>
                </a:lnTo>
                <a:lnTo>
                  <a:pt x="10512" y="7446"/>
                </a:lnTo>
                <a:lnTo>
                  <a:pt x="10439" y="7568"/>
                </a:lnTo>
                <a:lnTo>
                  <a:pt x="10390" y="7714"/>
                </a:lnTo>
                <a:lnTo>
                  <a:pt x="10342" y="7835"/>
                </a:lnTo>
                <a:lnTo>
                  <a:pt x="10342" y="7981"/>
                </a:lnTo>
                <a:lnTo>
                  <a:pt x="10293" y="8225"/>
                </a:lnTo>
                <a:lnTo>
                  <a:pt x="10293" y="8395"/>
                </a:lnTo>
                <a:lnTo>
                  <a:pt x="10342" y="8565"/>
                </a:lnTo>
                <a:lnTo>
                  <a:pt x="10390" y="8711"/>
                </a:lnTo>
                <a:lnTo>
                  <a:pt x="10488" y="8833"/>
                </a:lnTo>
                <a:lnTo>
                  <a:pt x="10585" y="8955"/>
                </a:lnTo>
                <a:lnTo>
                  <a:pt x="10707" y="9028"/>
                </a:lnTo>
                <a:lnTo>
                  <a:pt x="10853" y="9101"/>
                </a:lnTo>
                <a:lnTo>
                  <a:pt x="11023" y="9149"/>
                </a:lnTo>
                <a:lnTo>
                  <a:pt x="11218" y="9174"/>
                </a:lnTo>
                <a:lnTo>
                  <a:pt x="11388" y="9149"/>
                </a:lnTo>
                <a:lnTo>
                  <a:pt x="11558" y="9101"/>
                </a:lnTo>
                <a:lnTo>
                  <a:pt x="11704" y="9028"/>
                </a:lnTo>
                <a:lnTo>
                  <a:pt x="11826" y="8930"/>
                </a:lnTo>
                <a:lnTo>
                  <a:pt x="11948" y="8809"/>
                </a:lnTo>
                <a:lnTo>
                  <a:pt x="12045" y="8663"/>
                </a:lnTo>
                <a:lnTo>
                  <a:pt x="12118" y="8517"/>
                </a:lnTo>
                <a:lnTo>
                  <a:pt x="12167" y="8346"/>
                </a:lnTo>
                <a:lnTo>
                  <a:pt x="12191" y="8176"/>
                </a:lnTo>
                <a:lnTo>
                  <a:pt x="12167" y="8006"/>
                </a:lnTo>
                <a:lnTo>
                  <a:pt x="12142" y="7835"/>
                </a:lnTo>
                <a:lnTo>
                  <a:pt x="12094" y="7689"/>
                </a:lnTo>
                <a:lnTo>
                  <a:pt x="12021" y="7519"/>
                </a:lnTo>
                <a:lnTo>
                  <a:pt x="11899" y="7397"/>
                </a:lnTo>
                <a:lnTo>
                  <a:pt x="11753" y="7251"/>
                </a:lnTo>
                <a:lnTo>
                  <a:pt x="11607" y="7154"/>
                </a:lnTo>
                <a:lnTo>
                  <a:pt x="11437" y="7105"/>
                </a:lnTo>
                <a:lnTo>
                  <a:pt x="11266" y="7081"/>
                </a:lnTo>
                <a:close/>
                <a:moveTo>
                  <a:pt x="11607" y="10731"/>
                </a:moveTo>
                <a:lnTo>
                  <a:pt x="11120" y="10877"/>
                </a:lnTo>
                <a:lnTo>
                  <a:pt x="10658" y="11047"/>
                </a:lnTo>
                <a:lnTo>
                  <a:pt x="9733" y="11412"/>
                </a:lnTo>
                <a:lnTo>
                  <a:pt x="9247" y="11558"/>
                </a:lnTo>
                <a:lnTo>
                  <a:pt x="8784" y="11704"/>
                </a:lnTo>
                <a:lnTo>
                  <a:pt x="7811" y="11972"/>
                </a:lnTo>
                <a:lnTo>
                  <a:pt x="7738" y="11996"/>
                </a:lnTo>
                <a:lnTo>
                  <a:pt x="7690" y="12045"/>
                </a:lnTo>
                <a:lnTo>
                  <a:pt x="7665" y="12118"/>
                </a:lnTo>
                <a:lnTo>
                  <a:pt x="7641" y="12166"/>
                </a:lnTo>
                <a:lnTo>
                  <a:pt x="7665" y="12239"/>
                </a:lnTo>
                <a:lnTo>
                  <a:pt x="7690" y="12312"/>
                </a:lnTo>
                <a:lnTo>
                  <a:pt x="7738" y="12361"/>
                </a:lnTo>
                <a:lnTo>
                  <a:pt x="7811" y="12410"/>
                </a:lnTo>
                <a:lnTo>
                  <a:pt x="7909" y="12434"/>
                </a:lnTo>
                <a:lnTo>
                  <a:pt x="8030" y="12458"/>
                </a:lnTo>
                <a:lnTo>
                  <a:pt x="8249" y="12458"/>
                </a:lnTo>
                <a:lnTo>
                  <a:pt x="8492" y="12434"/>
                </a:lnTo>
                <a:lnTo>
                  <a:pt x="8760" y="12361"/>
                </a:lnTo>
                <a:lnTo>
                  <a:pt x="9247" y="12191"/>
                </a:lnTo>
                <a:lnTo>
                  <a:pt x="9660" y="12045"/>
                </a:lnTo>
                <a:lnTo>
                  <a:pt x="10731" y="11680"/>
                </a:lnTo>
                <a:lnTo>
                  <a:pt x="11753" y="11290"/>
                </a:lnTo>
                <a:lnTo>
                  <a:pt x="11875" y="11217"/>
                </a:lnTo>
                <a:lnTo>
                  <a:pt x="11923" y="11144"/>
                </a:lnTo>
                <a:lnTo>
                  <a:pt x="11948" y="11023"/>
                </a:lnTo>
                <a:lnTo>
                  <a:pt x="11948" y="10925"/>
                </a:lnTo>
                <a:lnTo>
                  <a:pt x="11899" y="10828"/>
                </a:lnTo>
                <a:lnTo>
                  <a:pt x="11826" y="10755"/>
                </a:lnTo>
                <a:lnTo>
                  <a:pt x="11729" y="10731"/>
                </a:lnTo>
                <a:close/>
                <a:moveTo>
                  <a:pt x="8492" y="682"/>
                </a:moveTo>
                <a:lnTo>
                  <a:pt x="8638" y="706"/>
                </a:lnTo>
                <a:lnTo>
                  <a:pt x="9101" y="755"/>
                </a:lnTo>
                <a:lnTo>
                  <a:pt x="9539" y="803"/>
                </a:lnTo>
                <a:lnTo>
                  <a:pt x="9977" y="901"/>
                </a:lnTo>
                <a:lnTo>
                  <a:pt x="10415" y="1022"/>
                </a:lnTo>
                <a:lnTo>
                  <a:pt x="10755" y="1120"/>
                </a:lnTo>
                <a:lnTo>
                  <a:pt x="11096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02" y="1825"/>
                </a:lnTo>
                <a:lnTo>
                  <a:pt x="11875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6" y="1752"/>
                </a:lnTo>
                <a:lnTo>
                  <a:pt x="11996" y="1728"/>
                </a:lnTo>
                <a:lnTo>
                  <a:pt x="12021" y="1728"/>
                </a:lnTo>
                <a:lnTo>
                  <a:pt x="12118" y="1801"/>
                </a:lnTo>
                <a:lnTo>
                  <a:pt x="12094" y="1874"/>
                </a:lnTo>
                <a:lnTo>
                  <a:pt x="12069" y="1947"/>
                </a:lnTo>
                <a:lnTo>
                  <a:pt x="12094" y="1995"/>
                </a:lnTo>
                <a:lnTo>
                  <a:pt x="12118" y="2020"/>
                </a:lnTo>
                <a:lnTo>
                  <a:pt x="12167" y="2044"/>
                </a:lnTo>
                <a:lnTo>
                  <a:pt x="12215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483" y="2336"/>
                </a:lnTo>
                <a:lnTo>
                  <a:pt x="12507" y="2385"/>
                </a:lnTo>
                <a:lnTo>
                  <a:pt x="12532" y="2409"/>
                </a:lnTo>
                <a:lnTo>
                  <a:pt x="12580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26" y="2287"/>
                </a:lnTo>
                <a:lnTo>
                  <a:pt x="12775" y="2239"/>
                </a:lnTo>
                <a:lnTo>
                  <a:pt x="12945" y="2409"/>
                </a:lnTo>
                <a:lnTo>
                  <a:pt x="12872" y="2531"/>
                </a:lnTo>
                <a:lnTo>
                  <a:pt x="12824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48" y="2750"/>
                </a:lnTo>
                <a:lnTo>
                  <a:pt x="12897" y="2774"/>
                </a:lnTo>
                <a:lnTo>
                  <a:pt x="12945" y="2774"/>
                </a:lnTo>
                <a:lnTo>
                  <a:pt x="13067" y="2701"/>
                </a:lnTo>
                <a:lnTo>
                  <a:pt x="13164" y="2604"/>
                </a:lnTo>
                <a:lnTo>
                  <a:pt x="13286" y="2725"/>
                </a:lnTo>
                <a:lnTo>
                  <a:pt x="13383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64" y="3163"/>
                </a:lnTo>
                <a:lnTo>
                  <a:pt x="13164" y="3236"/>
                </a:lnTo>
                <a:lnTo>
                  <a:pt x="13189" y="3285"/>
                </a:lnTo>
                <a:lnTo>
                  <a:pt x="13213" y="3309"/>
                </a:lnTo>
                <a:lnTo>
                  <a:pt x="13310" y="3285"/>
                </a:lnTo>
                <a:lnTo>
                  <a:pt x="13408" y="3236"/>
                </a:lnTo>
                <a:lnTo>
                  <a:pt x="13529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5" y="3407"/>
                </a:lnTo>
                <a:lnTo>
                  <a:pt x="13554" y="3504"/>
                </a:lnTo>
                <a:lnTo>
                  <a:pt x="13481" y="3577"/>
                </a:lnTo>
                <a:lnTo>
                  <a:pt x="13456" y="3650"/>
                </a:lnTo>
                <a:lnTo>
                  <a:pt x="13456" y="3699"/>
                </a:lnTo>
                <a:lnTo>
                  <a:pt x="13505" y="3723"/>
                </a:lnTo>
                <a:lnTo>
                  <a:pt x="13602" y="3747"/>
                </a:lnTo>
                <a:lnTo>
                  <a:pt x="13675" y="3723"/>
                </a:lnTo>
                <a:lnTo>
                  <a:pt x="13773" y="3674"/>
                </a:lnTo>
                <a:lnTo>
                  <a:pt x="13846" y="3626"/>
                </a:lnTo>
                <a:lnTo>
                  <a:pt x="13943" y="3577"/>
                </a:lnTo>
                <a:lnTo>
                  <a:pt x="14138" y="3918"/>
                </a:lnTo>
                <a:lnTo>
                  <a:pt x="14040" y="3991"/>
                </a:lnTo>
                <a:lnTo>
                  <a:pt x="13846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00" y="4380"/>
                </a:lnTo>
                <a:lnTo>
                  <a:pt x="13821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186" y="4842"/>
                </a:lnTo>
                <a:lnTo>
                  <a:pt x="14065" y="4940"/>
                </a:lnTo>
                <a:lnTo>
                  <a:pt x="13943" y="5061"/>
                </a:lnTo>
                <a:lnTo>
                  <a:pt x="13919" y="5134"/>
                </a:lnTo>
                <a:lnTo>
                  <a:pt x="13894" y="5207"/>
                </a:lnTo>
                <a:lnTo>
                  <a:pt x="13894" y="5256"/>
                </a:lnTo>
                <a:lnTo>
                  <a:pt x="13919" y="5280"/>
                </a:lnTo>
                <a:lnTo>
                  <a:pt x="13943" y="5305"/>
                </a:lnTo>
                <a:lnTo>
                  <a:pt x="13992" y="5305"/>
                </a:lnTo>
                <a:lnTo>
                  <a:pt x="14113" y="5256"/>
                </a:lnTo>
                <a:lnTo>
                  <a:pt x="14235" y="5183"/>
                </a:lnTo>
                <a:lnTo>
                  <a:pt x="14527" y="5037"/>
                </a:lnTo>
                <a:lnTo>
                  <a:pt x="14600" y="5013"/>
                </a:lnTo>
                <a:lnTo>
                  <a:pt x="14746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57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16" y="6740"/>
                </a:lnTo>
                <a:lnTo>
                  <a:pt x="13992" y="6789"/>
                </a:lnTo>
                <a:lnTo>
                  <a:pt x="13967" y="6813"/>
                </a:lnTo>
                <a:lnTo>
                  <a:pt x="13992" y="6862"/>
                </a:lnTo>
                <a:lnTo>
                  <a:pt x="14040" y="6886"/>
                </a:lnTo>
                <a:lnTo>
                  <a:pt x="14235" y="6886"/>
                </a:lnTo>
                <a:lnTo>
                  <a:pt x="14405" y="6862"/>
                </a:lnTo>
                <a:lnTo>
                  <a:pt x="14770" y="6813"/>
                </a:lnTo>
                <a:lnTo>
                  <a:pt x="15014" y="6740"/>
                </a:lnTo>
                <a:lnTo>
                  <a:pt x="15087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16" y="7592"/>
                </a:lnTo>
                <a:lnTo>
                  <a:pt x="14040" y="7665"/>
                </a:lnTo>
                <a:lnTo>
                  <a:pt x="14065" y="7714"/>
                </a:lnTo>
                <a:lnTo>
                  <a:pt x="14138" y="7738"/>
                </a:lnTo>
                <a:lnTo>
                  <a:pt x="14332" y="7714"/>
                </a:lnTo>
                <a:lnTo>
                  <a:pt x="14527" y="7665"/>
                </a:lnTo>
                <a:lnTo>
                  <a:pt x="14916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57" y="8079"/>
                </a:lnTo>
                <a:lnTo>
                  <a:pt x="14235" y="8103"/>
                </a:lnTo>
                <a:lnTo>
                  <a:pt x="14113" y="8152"/>
                </a:lnTo>
                <a:lnTo>
                  <a:pt x="14016" y="8200"/>
                </a:lnTo>
                <a:lnTo>
                  <a:pt x="13919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19" y="8395"/>
                </a:lnTo>
                <a:lnTo>
                  <a:pt x="13943" y="8395"/>
                </a:lnTo>
                <a:lnTo>
                  <a:pt x="14065" y="8419"/>
                </a:lnTo>
                <a:lnTo>
                  <a:pt x="14211" y="8444"/>
                </a:lnTo>
                <a:lnTo>
                  <a:pt x="14454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7" y="8979"/>
                </a:lnTo>
                <a:lnTo>
                  <a:pt x="13870" y="9028"/>
                </a:lnTo>
                <a:lnTo>
                  <a:pt x="13846" y="9052"/>
                </a:lnTo>
                <a:lnTo>
                  <a:pt x="13870" y="9076"/>
                </a:lnTo>
                <a:lnTo>
                  <a:pt x="13967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478" y="9660"/>
                </a:lnTo>
                <a:lnTo>
                  <a:pt x="14259" y="9757"/>
                </a:lnTo>
                <a:lnTo>
                  <a:pt x="14040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0" y="9976"/>
                </a:lnTo>
                <a:lnTo>
                  <a:pt x="14065" y="9976"/>
                </a:lnTo>
                <a:lnTo>
                  <a:pt x="14284" y="10001"/>
                </a:lnTo>
                <a:lnTo>
                  <a:pt x="14503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65" y="10390"/>
                </a:lnTo>
                <a:lnTo>
                  <a:pt x="14527" y="10463"/>
                </a:lnTo>
                <a:lnTo>
                  <a:pt x="14332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46" y="10682"/>
                </a:lnTo>
                <a:lnTo>
                  <a:pt x="13821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894" y="10901"/>
                </a:lnTo>
                <a:lnTo>
                  <a:pt x="13967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576" y="10901"/>
                </a:lnTo>
                <a:lnTo>
                  <a:pt x="14795" y="10877"/>
                </a:lnTo>
                <a:lnTo>
                  <a:pt x="14795" y="10877"/>
                </a:lnTo>
                <a:lnTo>
                  <a:pt x="14600" y="11339"/>
                </a:lnTo>
                <a:lnTo>
                  <a:pt x="14478" y="11339"/>
                </a:lnTo>
                <a:lnTo>
                  <a:pt x="14284" y="11315"/>
                </a:lnTo>
                <a:lnTo>
                  <a:pt x="14089" y="11339"/>
                </a:lnTo>
                <a:lnTo>
                  <a:pt x="13919" y="11363"/>
                </a:lnTo>
                <a:lnTo>
                  <a:pt x="13724" y="11436"/>
                </a:lnTo>
                <a:lnTo>
                  <a:pt x="13724" y="11461"/>
                </a:lnTo>
                <a:lnTo>
                  <a:pt x="13724" y="11485"/>
                </a:lnTo>
                <a:lnTo>
                  <a:pt x="13894" y="11558"/>
                </a:lnTo>
                <a:lnTo>
                  <a:pt x="14065" y="11607"/>
                </a:lnTo>
                <a:lnTo>
                  <a:pt x="14430" y="11655"/>
                </a:lnTo>
                <a:lnTo>
                  <a:pt x="14186" y="12069"/>
                </a:lnTo>
                <a:lnTo>
                  <a:pt x="13967" y="12069"/>
                </a:lnTo>
                <a:lnTo>
                  <a:pt x="13724" y="12093"/>
                </a:lnTo>
                <a:lnTo>
                  <a:pt x="13602" y="12069"/>
                </a:lnTo>
                <a:lnTo>
                  <a:pt x="13456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64" y="12069"/>
                </a:lnTo>
                <a:lnTo>
                  <a:pt x="13189" y="12166"/>
                </a:lnTo>
                <a:lnTo>
                  <a:pt x="13237" y="12239"/>
                </a:lnTo>
                <a:lnTo>
                  <a:pt x="13310" y="12312"/>
                </a:lnTo>
                <a:lnTo>
                  <a:pt x="13408" y="12361"/>
                </a:lnTo>
                <a:lnTo>
                  <a:pt x="13529" y="12385"/>
                </a:lnTo>
                <a:lnTo>
                  <a:pt x="13651" y="12410"/>
                </a:lnTo>
                <a:lnTo>
                  <a:pt x="13919" y="12434"/>
                </a:lnTo>
                <a:lnTo>
                  <a:pt x="13578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6" y="12677"/>
                </a:lnTo>
                <a:lnTo>
                  <a:pt x="12605" y="12702"/>
                </a:lnTo>
                <a:lnTo>
                  <a:pt x="12605" y="12726"/>
                </a:lnTo>
                <a:lnTo>
                  <a:pt x="12580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26" y="12969"/>
                </a:lnTo>
                <a:lnTo>
                  <a:pt x="12824" y="13018"/>
                </a:lnTo>
                <a:lnTo>
                  <a:pt x="13018" y="13115"/>
                </a:lnTo>
                <a:lnTo>
                  <a:pt x="13237" y="13164"/>
                </a:lnTo>
                <a:lnTo>
                  <a:pt x="13091" y="13286"/>
                </a:lnTo>
                <a:lnTo>
                  <a:pt x="13043" y="13286"/>
                </a:lnTo>
                <a:lnTo>
                  <a:pt x="12580" y="13261"/>
                </a:lnTo>
                <a:lnTo>
                  <a:pt x="12337" y="13213"/>
                </a:lnTo>
                <a:lnTo>
                  <a:pt x="12215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72" y="13261"/>
                </a:lnTo>
                <a:lnTo>
                  <a:pt x="11972" y="13334"/>
                </a:lnTo>
                <a:lnTo>
                  <a:pt x="11996" y="13383"/>
                </a:lnTo>
                <a:lnTo>
                  <a:pt x="12142" y="13505"/>
                </a:lnTo>
                <a:lnTo>
                  <a:pt x="12288" y="13578"/>
                </a:lnTo>
                <a:lnTo>
                  <a:pt x="12459" y="13626"/>
                </a:lnTo>
                <a:lnTo>
                  <a:pt x="12653" y="13651"/>
                </a:lnTo>
                <a:lnTo>
                  <a:pt x="12215" y="13943"/>
                </a:lnTo>
                <a:lnTo>
                  <a:pt x="12142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42" y="13724"/>
                </a:lnTo>
                <a:lnTo>
                  <a:pt x="11218" y="13748"/>
                </a:lnTo>
                <a:lnTo>
                  <a:pt x="11193" y="13748"/>
                </a:lnTo>
                <a:lnTo>
                  <a:pt x="11193" y="13821"/>
                </a:lnTo>
                <a:lnTo>
                  <a:pt x="11242" y="13894"/>
                </a:lnTo>
                <a:lnTo>
                  <a:pt x="11291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777" y="14210"/>
                </a:lnTo>
                <a:lnTo>
                  <a:pt x="11437" y="14381"/>
                </a:lnTo>
                <a:lnTo>
                  <a:pt x="11364" y="14332"/>
                </a:lnTo>
                <a:lnTo>
                  <a:pt x="11315" y="14308"/>
                </a:lnTo>
                <a:lnTo>
                  <a:pt x="11169" y="14259"/>
                </a:lnTo>
                <a:lnTo>
                  <a:pt x="10877" y="14235"/>
                </a:lnTo>
                <a:lnTo>
                  <a:pt x="10634" y="14210"/>
                </a:lnTo>
                <a:lnTo>
                  <a:pt x="10488" y="14210"/>
                </a:lnTo>
                <a:lnTo>
                  <a:pt x="10366" y="14235"/>
                </a:lnTo>
                <a:lnTo>
                  <a:pt x="10342" y="14283"/>
                </a:lnTo>
                <a:lnTo>
                  <a:pt x="10366" y="14332"/>
                </a:lnTo>
                <a:lnTo>
                  <a:pt x="10390" y="14381"/>
                </a:lnTo>
                <a:lnTo>
                  <a:pt x="10488" y="14478"/>
                </a:lnTo>
                <a:lnTo>
                  <a:pt x="10609" y="14551"/>
                </a:lnTo>
                <a:lnTo>
                  <a:pt x="10707" y="14575"/>
                </a:lnTo>
                <a:lnTo>
                  <a:pt x="10877" y="14624"/>
                </a:lnTo>
                <a:lnTo>
                  <a:pt x="10488" y="14746"/>
                </a:lnTo>
                <a:lnTo>
                  <a:pt x="10293" y="14673"/>
                </a:lnTo>
                <a:lnTo>
                  <a:pt x="10098" y="14624"/>
                </a:lnTo>
                <a:lnTo>
                  <a:pt x="9904" y="14600"/>
                </a:lnTo>
                <a:lnTo>
                  <a:pt x="9782" y="14600"/>
                </a:lnTo>
                <a:lnTo>
                  <a:pt x="9685" y="14648"/>
                </a:lnTo>
                <a:lnTo>
                  <a:pt x="9660" y="14673"/>
                </a:lnTo>
                <a:lnTo>
                  <a:pt x="9660" y="14721"/>
                </a:lnTo>
                <a:lnTo>
                  <a:pt x="9709" y="14794"/>
                </a:lnTo>
                <a:lnTo>
                  <a:pt x="9782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63" y="14940"/>
                </a:lnTo>
                <a:lnTo>
                  <a:pt x="9514" y="14916"/>
                </a:lnTo>
                <a:lnTo>
                  <a:pt x="9417" y="14867"/>
                </a:lnTo>
                <a:lnTo>
                  <a:pt x="9222" y="14843"/>
                </a:lnTo>
                <a:lnTo>
                  <a:pt x="9125" y="14843"/>
                </a:lnTo>
                <a:lnTo>
                  <a:pt x="9028" y="14867"/>
                </a:lnTo>
                <a:lnTo>
                  <a:pt x="9003" y="14916"/>
                </a:lnTo>
                <a:lnTo>
                  <a:pt x="8979" y="14965"/>
                </a:lnTo>
                <a:lnTo>
                  <a:pt x="8955" y="15013"/>
                </a:lnTo>
                <a:lnTo>
                  <a:pt x="8979" y="15062"/>
                </a:lnTo>
                <a:lnTo>
                  <a:pt x="9003" y="15086"/>
                </a:lnTo>
                <a:lnTo>
                  <a:pt x="8638" y="15135"/>
                </a:lnTo>
                <a:lnTo>
                  <a:pt x="8298" y="15159"/>
                </a:lnTo>
                <a:lnTo>
                  <a:pt x="7203" y="15159"/>
                </a:lnTo>
                <a:lnTo>
                  <a:pt x="6838" y="15111"/>
                </a:lnTo>
                <a:lnTo>
                  <a:pt x="6497" y="15062"/>
                </a:lnTo>
                <a:lnTo>
                  <a:pt x="6132" y="14989"/>
                </a:lnTo>
                <a:lnTo>
                  <a:pt x="5792" y="14916"/>
                </a:lnTo>
                <a:lnTo>
                  <a:pt x="5451" y="14819"/>
                </a:lnTo>
                <a:lnTo>
                  <a:pt x="5110" y="14697"/>
                </a:lnTo>
                <a:lnTo>
                  <a:pt x="4794" y="14575"/>
                </a:lnTo>
                <a:lnTo>
                  <a:pt x="4453" y="14405"/>
                </a:lnTo>
                <a:lnTo>
                  <a:pt x="4137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18" y="13456"/>
                </a:lnTo>
                <a:lnTo>
                  <a:pt x="2774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093" y="12507"/>
                </a:lnTo>
                <a:lnTo>
                  <a:pt x="1898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387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22" y="10512"/>
                </a:lnTo>
                <a:lnTo>
                  <a:pt x="949" y="10195"/>
                </a:lnTo>
                <a:lnTo>
                  <a:pt x="876" y="9879"/>
                </a:lnTo>
                <a:lnTo>
                  <a:pt x="828" y="9538"/>
                </a:lnTo>
                <a:lnTo>
                  <a:pt x="755" y="9003"/>
                </a:lnTo>
                <a:lnTo>
                  <a:pt x="730" y="8468"/>
                </a:lnTo>
                <a:lnTo>
                  <a:pt x="730" y="7933"/>
                </a:lnTo>
                <a:lnTo>
                  <a:pt x="779" y="7397"/>
                </a:lnTo>
                <a:lnTo>
                  <a:pt x="828" y="6862"/>
                </a:lnTo>
                <a:lnTo>
                  <a:pt x="949" y="6351"/>
                </a:lnTo>
                <a:lnTo>
                  <a:pt x="1071" y="5840"/>
                </a:lnTo>
                <a:lnTo>
                  <a:pt x="1266" y="5353"/>
                </a:lnTo>
                <a:lnTo>
                  <a:pt x="1387" y="5061"/>
                </a:lnTo>
                <a:lnTo>
                  <a:pt x="1558" y="4745"/>
                </a:lnTo>
                <a:lnTo>
                  <a:pt x="1752" y="4404"/>
                </a:lnTo>
                <a:lnTo>
                  <a:pt x="1996" y="4064"/>
                </a:lnTo>
                <a:lnTo>
                  <a:pt x="2263" y="3699"/>
                </a:lnTo>
                <a:lnTo>
                  <a:pt x="2555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0" y="2263"/>
                </a:lnTo>
                <a:lnTo>
                  <a:pt x="4064" y="1922"/>
                </a:lnTo>
                <a:lnTo>
                  <a:pt x="4526" y="1630"/>
                </a:lnTo>
                <a:lnTo>
                  <a:pt x="5013" y="1363"/>
                </a:lnTo>
                <a:lnTo>
                  <a:pt x="5500" y="1144"/>
                </a:lnTo>
                <a:lnTo>
                  <a:pt x="6035" y="974"/>
                </a:lnTo>
                <a:lnTo>
                  <a:pt x="6303" y="925"/>
                </a:lnTo>
                <a:lnTo>
                  <a:pt x="6595" y="876"/>
                </a:lnTo>
                <a:lnTo>
                  <a:pt x="6862" y="828"/>
                </a:lnTo>
                <a:lnTo>
                  <a:pt x="7154" y="803"/>
                </a:lnTo>
                <a:lnTo>
                  <a:pt x="7519" y="779"/>
                </a:lnTo>
                <a:lnTo>
                  <a:pt x="7909" y="730"/>
                </a:lnTo>
                <a:lnTo>
                  <a:pt x="8298" y="682"/>
                </a:lnTo>
                <a:close/>
                <a:moveTo>
                  <a:pt x="8128" y="0"/>
                </a:moveTo>
                <a:lnTo>
                  <a:pt x="7738" y="25"/>
                </a:lnTo>
                <a:lnTo>
                  <a:pt x="7373" y="73"/>
                </a:lnTo>
                <a:lnTo>
                  <a:pt x="7081" y="49"/>
                </a:lnTo>
                <a:lnTo>
                  <a:pt x="6765" y="49"/>
                </a:lnTo>
                <a:lnTo>
                  <a:pt x="6473" y="73"/>
                </a:lnTo>
                <a:lnTo>
                  <a:pt x="6157" y="146"/>
                </a:lnTo>
                <a:lnTo>
                  <a:pt x="5840" y="219"/>
                </a:lnTo>
                <a:lnTo>
                  <a:pt x="5524" y="317"/>
                </a:lnTo>
                <a:lnTo>
                  <a:pt x="5208" y="438"/>
                </a:lnTo>
                <a:lnTo>
                  <a:pt x="4916" y="560"/>
                </a:lnTo>
                <a:lnTo>
                  <a:pt x="4307" y="876"/>
                </a:lnTo>
                <a:lnTo>
                  <a:pt x="3748" y="1217"/>
                </a:lnTo>
                <a:lnTo>
                  <a:pt x="3212" y="1606"/>
                </a:lnTo>
                <a:lnTo>
                  <a:pt x="2750" y="1995"/>
                </a:lnTo>
                <a:lnTo>
                  <a:pt x="2482" y="2239"/>
                </a:lnTo>
                <a:lnTo>
                  <a:pt x="2239" y="2482"/>
                </a:lnTo>
                <a:lnTo>
                  <a:pt x="2020" y="2725"/>
                </a:lnTo>
                <a:lnTo>
                  <a:pt x="1825" y="2993"/>
                </a:lnTo>
                <a:lnTo>
                  <a:pt x="1631" y="3261"/>
                </a:lnTo>
                <a:lnTo>
                  <a:pt x="1436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390" y="5962"/>
                </a:lnTo>
                <a:lnTo>
                  <a:pt x="195" y="6643"/>
                </a:lnTo>
                <a:lnTo>
                  <a:pt x="122" y="7008"/>
                </a:lnTo>
                <a:lnTo>
                  <a:pt x="49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1" y="8809"/>
                </a:lnTo>
                <a:lnTo>
                  <a:pt x="49" y="9174"/>
                </a:lnTo>
                <a:lnTo>
                  <a:pt x="98" y="9514"/>
                </a:lnTo>
                <a:lnTo>
                  <a:pt x="171" y="9879"/>
                </a:lnTo>
                <a:lnTo>
                  <a:pt x="268" y="10220"/>
                </a:lnTo>
                <a:lnTo>
                  <a:pt x="365" y="10560"/>
                </a:lnTo>
                <a:lnTo>
                  <a:pt x="487" y="10901"/>
                </a:lnTo>
                <a:lnTo>
                  <a:pt x="633" y="11242"/>
                </a:lnTo>
                <a:lnTo>
                  <a:pt x="803" y="11582"/>
                </a:lnTo>
                <a:lnTo>
                  <a:pt x="1168" y="12264"/>
                </a:lnTo>
                <a:lnTo>
                  <a:pt x="1387" y="12629"/>
                </a:lnTo>
                <a:lnTo>
                  <a:pt x="1631" y="12994"/>
                </a:lnTo>
                <a:lnTo>
                  <a:pt x="1874" y="13334"/>
                </a:lnTo>
                <a:lnTo>
                  <a:pt x="2142" y="13651"/>
                </a:lnTo>
                <a:lnTo>
                  <a:pt x="2434" y="13943"/>
                </a:lnTo>
                <a:lnTo>
                  <a:pt x="2726" y="14235"/>
                </a:lnTo>
                <a:lnTo>
                  <a:pt x="3042" y="14502"/>
                </a:lnTo>
                <a:lnTo>
                  <a:pt x="3358" y="14746"/>
                </a:lnTo>
                <a:lnTo>
                  <a:pt x="3699" y="14965"/>
                </a:lnTo>
                <a:lnTo>
                  <a:pt x="4040" y="15159"/>
                </a:lnTo>
                <a:lnTo>
                  <a:pt x="4405" y="15354"/>
                </a:lnTo>
                <a:lnTo>
                  <a:pt x="4794" y="15500"/>
                </a:lnTo>
                <a:lnTo>
                  <a:pt x="5183" y="15622"/>
                </a:lnTo>
                <a:lnTo>
                  <a:pt x="5573" y="15743"/>
                </a:lnTo>
                <a:lnTo>
                  <a:pt x="5986" y="15816"/>
                </a:lnTo>
                <a:lnTo>
                  <a:pt x="6424" y="15889"/>
                </a:lnTo>
                <a:lnTo>
                  <a:pt x="6838" y="15914"/>
                </a:lnTo>
                <a:lnTo>
                  <a:pt x="7276" y="15938"/>
                </a:lnTo>
                <a:lnTo>
                  <a:pt x="7714" y="15938"/>
                </a:lnTo>
                <a:lnTo>
                  <a:pt x="8152" y="15914"/>
                </a:lnTo>
                <a:lnTo>
                  <a:pt x="8565" y="15889"/>
                </a:lnTo>
                <a:lnTo>
                  <a:pt x="9003" y="15841"/>
                </a:lnTo>
                <a:lnTo>
                  <a:pt x="9417" y="15768"/>
                </a:lnTo>
                <a:lnTo>
                  <a:pt x="9831" y="15670"/>
                </a:lnTo>
                <a:lnTo>
                  <a:pt x="10244" y="15573"/>
                </a:lnTo>
                <a:lnTo>
                  <a:pt x="10658" y="15451"/>
                </a:lnTo>
                <a:lnTo>
                  <a:pt x="11047" y="15305"/>
                </a:lnTo>
                <a:lnTo>
                  <a:pt x="11437" y="15135"/>
                </a:lnTo>
                <a:lnTo>
                  <a:pt x="11826" y="14940"/>
                </a:lnTo>
                <a:lnTo>
                  <a:pt x="12191" y="14721"/>
                </a:lnTo>
                <a:lnTo>
                  <a:pt x="12556" y="14478"/>
                </a:lnTo>
                <a:lnTo>
                  <a:pt x="12921" y="14235"/>
                </a:lnTo>
                <a:lnTo>
                  <a:pt x="13262" y="13943"/>
                </a:lnTo>
                <a:lnTo>
                  <a:pt x="13578" y="13651"/>
                </a:lnTo>
                <a:lnTo>
                  <a:pt x="13894" y="13334"/>
                </a:lnTo>
                <a:lnTo>
                  <a:pt x="14186" y="13018"/>
                </a:lnTo>
                <a:lnTo>
                  <a:pt x="14430" y="12702"/>
                </a:lnTo>
                <a:lnTo>
                  <a:pt x="14673" y="12361"/>
                </a:lnTo>
                <a:lnTo>
                  <a:pt x="14892" y="11996"/>
                </a:lnTo>
                <a:lnTo>
                  <a:pt x="15087" y="11631"/>
                </a:lnTo>
                <a:lnTo>
                  <a:pt x="15111" y="11631"/>
                </a:lnTo>
                <a:lnTo>
                  <a:pt x="15135" y="11582"/>
                </a:lnTo>
                <a:lnTo>
                  <a:pt x="15135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68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17" y="8760"/>
                </a:lnTo>
                <a:lnTo>
                  <a:pt x="15817" y="8371"/>
                </a:lnTo>
                <a:lnTo>
                  <a:pt x="15817" y="7957"/>
                </a:lnTo>
                <a:lnTo>
                  <a:pt x="15719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00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35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00" y="3480"/>
                </a:lnTo>
                <a:lnTo>
                  <a:pt x="14381" y="3115"/>
                </a:lnTo>
                <a:lnTo>
                  <a:pt x="14138" y="2774"/>
                </a:lnTo>
                <a:lnTo>
                  <a:pt x="13870" y="2458"/>
                </a:lnTo>
                <a:lnTo>
                  <a:pt x="13578" y="2141"/>
                </a:lnTo>
                <a:lnTo>
                  <a:pt x="13262" y="1849"/>
                </a:lnTo>
                <a:lnTo>
                  <a:pt x="12970" y="1582"/>
                </a:lnTo>
                <a:lnTo>
                  <a:pt x="12629" y="1363"/>
                </a:lnTo>
                <a:lnTo>
                  <a:pt x="12288" y="1144"/>
                </a:lnTo>
                <a:lnTo>
                  <a:pt x="11948" y="949"/>
                </a:lnTo>
                <a:lnTo>
                  <a:pt x="11583" y="779"/>
                </a:lnTo>
                <a:lnTo>
                  <a:pt x="11218" y="609"/>
                </a:lnTo>
                <a:lnTo>
                  <a:pt x="10828" y="487"/>
                </a:lnTo>
                <a:lnTo>
                  <a:pt x="10463" y="365"/>
                </a:lnTo>
                <a:lnTo>
                  <a:pt x="10098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0" y="49"/>
                </a:lnTo>
                <a:lnTo>
                  <a:pt x="8517" y="25"/>
                </a:lnTo>
                <a:lnTo>
                  <a:pt x="812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5" name="Google Shape;815;p41"/>
          <p:cNvSpPr/>
          <p:nvPr/>
        </p:nvSpPr>
        <p:spPr>
          <a:xfrm>
            <a:off x="3254584" y="2357033"/>
            <a:ext cx="155934" cy="384688"/>
          </a:xfrm>
          <a:custGeom>
            <a:rect b="b" l="l" r="r" t="t"/>
            <a:pathLst>
              <a:path extrusionOk="0" h="21073" w="8542">
                <a:moveTo>
                  <a:pt x="4478" y="487"/>
                </a:moveTo>
                <a:lnTo>
                  <a:pt x="4673" y="536"/>
                </a:lnTo>
                <a:lnTo>
                  <a:pt x="4600" y="584"/>
                </a:lnTo>
                <a:lnTo>
                  <a:pt x="4527" y="657"/>
                </a:lnTo>
                <a:lnTo>
                  <a:pt x="4527" y="730"/>
                </a:lnTo>
                <a:lnTo>
                  <a:pt x="4527" y="755"/>
                </a:lnTo>
                <a:lnTo>
                  <a:pt x="4697" y="755"/>
                </a:lnTo>
                <a:lnTo>
                  <a:pt x="4819" y="730"/>
                </a:lnTo>
                <a:lnTo>
                  <a:pt x="4892" y="682"/>
                </a:lnTo>
                <a:lnTo>
                  <a:pt x="4965" y="633"/>
                </a:lnTo>
                <a:lnTo>
                  <a:pt x="5038" y="682"/>
                </a:lnTo>
                <a:lnTo>
                  <a:pt x="4965" y="730"/>
                </a:lnTo>
                <a:lnTo>
                  <a:pt x="4916" y="779"/>
                </a:lnTo>
                <a:lnTo>
                  <a:pt x="4819" y="925"/>
                </a:lnTo>
                <a:lnTo>
                  <a:pt x="4819" y="949"/>
                </a:lnTo>
                <a:lnTo>
                  <a:pt x="4843" y="974"/>
                </a:lnTo>
                <a:lnTo>
                  <a:pt x="4867" y="998"/>
                </a:lnTo>
                <a:lnTo>
                  <a:pt x="4892" y="974"/>
                </a:lnTo>
                <a:lnTo>
                  <a:pt x="5038" y="876"/>
                </a:lnTo>
                <a:lnTo>
                  <a:pt x="5111" y="828"/>
                </a:lnTo>
                <a:lnTo>
                  <a:pt x="5208" y="803"/>
                </a:lnTo>
                <a:lnTo>
                  <a:pt x="5330" y="901"/>
                </a:lnTo>
                <a:lnTo>
                  <a:pt x="5451" y="1022"/>
                </a:lnTo>
                <a:lnTo>
                  <a:pt x="5281" y="1120"/>
                </a:lnTo>
                <a:lnTo>
                  <a:pt x="5208" y="1193"/>
                </a:lnTo>
                <a:lnTo>
                  <a:pt x="5111" y="1266"/>
                </a:lnTo>
                <a:lnTo>
                  <a:pt x="4965" y="1436"/>
                </a:lnTo>
                <a:lnTo>
                  <a:pt x="4965" y="1460"/>
                </a:lnTo>
                <a:lnTo>
                  <a:pt x="4965" y="1485"/>
                </a:lnTo>
                <a:lnTo>
                  <a:pt x="5013" y="1485"/>
                </a:lnTo>
                <a:lnTo>
                  <a:pt x="5111" y="1436"/>
                </a:lnTo>
                <a:lnTo>
                  <a:pt x="5208" y="1387"/>
                </a:lnTo>
                <a:lnTo>
                  <a:pt x="5403" y="1314"/>
                </a:lnTo>
                <a:lnTo>
                  <a:pt x="5573" y="1217"/>
                </a:lnTo>
                <a:lnTo>
                  <a:pt x="5695" y="1412"/>
                </a:lnTo>
                <a:lnTo>
                  <a:pt x="5768" y="1631"/>
                </a:lnTo>
                <a:lnTo>
                  <a:pt x="5719" y="1631"/>
                </a:lnTo>
                <a:lnTo>
                  <a:pt x="5597" y="1679"/>
                </a:lnTo>
                <a:lnTo>
                  <a:pt x="5451" y="1728"/>
                </a:lnTo>
                <a:lnTo>
                  <a:pt x="5184" y="1874"/>
                </a:lnTo>
                <a:lnTo>
                  <a:pt x="4989" y="1996"/>
                </a:lnTo>
                <a:lnTo>
                  <a:pt x="4892" y="2069"/>
                </a:lnTo>
                <a:lnTo>
                  <a:pt x="4819" y="2166"/>
                </a:lnTo>
                <a:lnTo>
                  <a:pt x="4819" y="2190"/>
                </a:lnTo>
                <a:lnTo>
                  <a:pt x="4843" y="2215"/>
                </a:lnTo>
                <a:lnTo>
                  <a:pt x="4940" y="2239"/>
                </a:lnTo>
                <a:lnTo>
                  <a:pt x="5038" y="2239"/>
                </a:lnTo>
                <a:lnTo>
                  <a:pt x="5232" y="2166"/>
                </a:lnTo>
                <a:lnTo>
                  <a:pt x="5524" y="2069"/>
                </a:lnTo>
                <a:lnTo>
                  <a:pt x="5816" y="1947"/>
                </a:lnTo>
                <a:lnTo>
                  <a:pt x="5841" y="1947"/>
                </a:lnTo>
                <a:lnTo>
                  <a:pt x="5841" y="1971"/>
                </a:lnTo>
                <a:lnTo>
                  <a:pt x="5841" y="2142"/>
                </a:lnTo>
                <a:lnTo>
                  <a:pt x="5816" y="2312"/>
                </a:lnTo>
                <a:lnTo>
                  <a:pt x="5743" y="2312"/>
                </a:lnTo>
                <a:lnTo>
                  <a:pt x="5622" y="2361"/>
                </a:lnTo>
                <a:lnTo>
                  <a:pt x="5476" y="2385"/>
                </a:lnTo>
                <a:lnTo>
                  <a:pt x="5208" y="2434"/>
                </a:lnTo>
                <a:lnTo>
                  <a:pt x="4916" y="2507"/>
                </a:lnTo>
                <a:lnTo>
                  <a:pt x="4794" y="2555"/>
                </a:lnTo>
                <a:lnTo>
                  <a:pt x="4648" y="2604"/>
                </a:lnTo>
                <a:lnTo>
                  <a:pt x="4648" y="2653"/>
                </a:lnTo>
                <a:lnTo>
                  <a:pt x="4673" y="2653"/>
                </a:lnTo>
                <a:lnTo>
                  <a:pt x="5208" y="2701"/>
                </a:lnTo>
                <a:lnTo>
                  <a:pt x="5476" y="2701"/>
                </a:lnTo>
                <a:lnTo>
                  <a:pt x="5719" y="2653"/>
                </a:lnTo>
                <a:lnTo>
                  <a:pt x="5646" y="2847"/>
                </a:lnTo>
                <a:lnTo>
                  <a:pt x="5524" y="3042"/>
                </a:lnTo>
                <a:lnTo>
                  <a:pt x="4697" y="3042"/>
                </a:lnTo>
                <a:lnTo>
                  <a:pt x="4624" y="3018"/>
                </a:lnTo>
                <a:lnTo>
                  <a:pt x="4575" y="2993"/>
                </a:lnTo>
                <a:lnTo>
                  <a:pt x="4551" y="2993"/>
                </a:lnTo>
                <a:lnTo>
                  <a:pt x="4551" y="3018"/>
                </a:lnTo>
                <a:lnTo>
                  <a:pt x="4600" y="3091"/>
                </a:lnTo>
                <a:lnTo>
                  <a:pt x="4673" y="3164"/>
                </a:lnTo>
                <a:lnTo>
                  <a:pt x="4746" y="3212"/>
                </a:lnTo>
                <a:lnTo>
                  <a:pt x="4843" y="3261"/>
                </a:lnTo>
                <a:lnTo>
                  <a:pt x="5086" y="3310"/>
                </a:lnTo>
                <a:lnTo>
                  <a:pt x="5330" y="3310"/>
                </a:lnTo>
                <a:lnTo>
                  <a:pt x="5159" y="3456"/>
                </a:lnTo>
                <a:lnTo>
                  <a:pt x="4989" y="3577"/>
                </a:lnTo>
                <a:lnTo>
                  <a:pt x="4892" y="3529"/>
                </a:lnTo>
                <a:lnTo>
                  <a:pt x="4746" y="3504"/>
                </a:lnTo>
                <a:lnTo>
                  <a:pt x="4259" y="3504"/>
                </a:lnTo>
                <a:lnTo>
                  <a:pt x="4235" y="3529"/>
                </a:lnTo>
                <a:lnTo>
                  <a:pt x="4210" y="3577"/>
                </a:lnTo>
                <a:lnTo>
                  <a:pt x="4210" y="3626"/>
                </a:lnTo>
                <a:lnTo>
                  <a:pt x="4235" y="3699"/>
                </a:lnTo>
                <a:lnTo>
                  <a:pt x="4283" y="3748"/>
                </a:lnTo>
                <a:lnTo>
                  <a:pt x="4429" y="3796"/>
                </a:lnTo>
                <a:lnTo>
                  <a:pt x="4283" y="3821"/>
                </a:lnTo>
                <a:lnTo>
                  <a:pt x="3967" y="3821"/>
                </a:lnTo>
                <a:lnTo>
                  <a:pt x="3821" y="3772"/>
                </a:lnTo>
                <a:lnTo>
                  <a:pt x="3675" y="3723"/>
                </a:lnTo>
                <a:lnTo>
                  <a:pt x="3529" y="3650"/>
                </a:lnTo>
                <a:lnTo>
                  <a:pt x="3407" y="3577"/>
                </a:lnTo>
                <a:lnTo>
                  <a:pt x="3310" y="3456"/>
                </a:lnTo>
                <a:lnTo>
                  <a:pt x="3213" y="3358"/>
                </a:lnTo>
                <a:lnTo>
                  <a:pt x="3115" y="3237"/>
                </a:lnTo>
                <a:lnTo>
                  <a:pt x="2969" y="2945"/>
                </a:lnTo>
                <a:lnTo>
                  <a:pt x="2848" y="2653"/>
                </a:lnTo>
                <a:lnTo>
                  <a:pt x="2775" y="2361"/>
                </a:lnTo>
                <a:lnTo>
                  <a:pt x="2750" y="2069"/>
                </a:lnTo>
                <a:lnTo>
                  <a:pt x="2750" y="1898"/>
                </a:lnTo>
                <a:lnTo>
                  <a:pt x="2775" y="1728"/>
                </a:lnTo>
                <a:lnTo>
                  <a:pt x="2823" y="1558"/>
                </a:lnTo>
                <a:lnTo>
                  <a:pt x="2896" y="1412"/>
                </a:lnTo>
                <a:lnTo>
                  <a:pt x="3067" y="1120"/>
                </a:lnTo>
                <a:lnTo>
                  <a:pt x="3261" y="852"/>
                </a:lnTo>
                <a:lnTo>
                  <a:pt x="3359" y="755"/>
                </a:lnTo>
                <a:lnTo>
                  <a:pt x="3480" y="682"/>
                </a:lnTo>
                <a:lnTo>
                  <a:pt x="3699" y="560"/>
                </a:lnTo>
                <a:lnTo>
                  <a:pt x="3772" y="584"/>
                </a:lnTo>
                <a:lnTo>
                  <a:pt x="3845" y="560"/>
                </a:lnTo>
                <a:lnTo>
                  <a:pt x="4064" y="511"/>
                </a:lnTo>
                <a:lnTo>
                  <a:pt x="4259" y="487"/>
                </a:lnTo>
                <a:close/>
                <a:moveTo>
                  <a:pt x="4600" y="4818"/>
                </a:moveTo>
                <a:lnTo>
                  <a:pt x="4940" y="4842"/>
                </a:lnTo>
                <a:lnTo>
                  <a:pt x="4746" y="4915"/>
                </a:lnTo>
                <a:lnTo>
                  <a:pt x="4600" y="5037"/>
                </a:lnTo>
                <a:lnTo>
                  <a:pt x="4600" y="5061"/>
                </a:lnTo>
                <a:lnTo>
                  <a:pt x="4600" y="5086"/>
                </a:lnTo>
                <a:lnTo>
                  <a:pt x="4624" y="5110"/>
                </a:lnTo>
                <a:lnTo>
                  <a:pt x="4648" y="5134"/>
                </a:lnTo>
                <a:lnTo>
                  <a:pt x="4770" y="5110"/>
                </a:lnTo>
                <a:lnTo>
                  <a:pt x="4867" y="5086"/>
                </a:lnTo>
                <a:lnTo>
                  <a:pt x="5086" y="5013"/>
                </a:lnTo>
                <a:lnTo>
                  <a:pt x="5305" y="4964"/>
                </a:lnTo>
                <a:lnTo>
                  <a:pt x="5403" y="4940"/>
                </a:lnTo>
                <a:lnTo>
                  <a:pt x="5500" y="4915"/>
                </a:lnTo>
                <a:lnTo>
                  <a:pt x="5573" y="4940"/>
                </a:lnTo>
                <a:lnTo>
                  <a:pt x="5719" y="4964"/>
                </a:lnTo>
                <a:lnTo>
                  <a:pt x="5695" y="4988"/>
                </a:lnTo>
                <a:lnTo>
                  <a:pt x="5427" y="5086"/>
                </a:lnTo>
                <a:lnTo>
                  <a:pt x="5281" y="5159"/>
                </a:lnTo>
                <a:lnTo>
                  <a:pt x="5232" y="5207"/>
                </a:lnTo>
                <a:lnTo>
                  <a:pt x="5184" y="5256"/>
                </a:lnTo>
                <a:lnTo>
                  <a:pt x="5208" y="5280"/>
                </a:lnTo>
                <a:lnTo>
                  <a:pt x="5281" y="5329"/>
                </a:lnTo>
                <a:lnTo>
                  <a:pt x="5403" y="5353"/>
                </a:lnTo>
                <a:lnTo>
                  <a:pt x="5524" y="5353"/>
                </a:lnTo>
                <a:lnTo>
                  <a:pt x="5622" y="5329"/>
                </a:lnTo>
                <a:lnTo>
                  <a:pt x="5938" y="5256"/>
                </a:lnTo>
                <a:lnTo>
                  <a:pt x="6254" y="5183"/>
                </a:lnTo>
                <a:lnTo>
                  <a:pt x="6425" y="5305"/>
                </a:lnTo>
                <a:lnTo>
                  <a:pt x="6254" y="5329"/>
                </a:lnTo>
                <a:lnTo>
                  <a:pt x="6035" y="5378"/>
                </a:lnTo>
                <a:lnTo>
                  <a:pt x="5841" y="5451"/>
                </a:lnTo>
                <a:lnTo>
                  <a:pt x="5743" y="5475"/>
                </a:lnTo>
                <a:lnTo>
                  <a:pt x="5670" y="5548"/>
                </a:lnTo>
                <a:lnTo>
                  <a:pt x="5573" y="5597"/>
                </a:lnTo>
                <a:lnTo>
                  <a:pt x="5500" y="5645"/>
                </a:lnTo>
                <a:lnTo>
                  <a:pt x="5476" y="5670"/>
                </a:lnTo>
                <a:lnTo>
                  <a:pt x="5500" y="5694"/>
                </a:lnTo>
                <a:lnTo>
                  <a:pt x="5573" y="5694"/>
                </a:lnTo>
                <a:lnTo>
                  <a:pt x="5622" y="5718"/>
                </a:lnTo>
                <a:lnTo>
                  <a:pt x="5670" y="5718"/>
                </a:lnTo>
                <a:lnTo>
                  <a:pt x="5743" y="5743"/>
                </a:lnTo>
                <a:lnTo>
                  <a:pt x="5889" y="5718"/>
                </a:lnTo>
                <a:lnTo>
                  <a:pt x="6035" y="5694"/>
                </a:lnTo>
                <a:lnTo>
                  <a:pt x="6230" y="5645"/>
                </a:lnTo>
                <a:lnTo>
                  <a:pt x="6400" y="5621"/>
                </a:lnTo>
                <a:lnTo>
                  <a:pt x="6571" y="5621"/>
                </a:lnTo>
                <a:lnTo>
                  <a:pt x="6668" y="5645"/>
                </a:lnTo>
                <a:lnTo>
                  <a:pt x="6741" y="5670"/>
                </a:lnTo>
                <a:lnTo>
                  <a:pt x="6668" y="5694"/>
                </a:lnTo>
                <a:lnTo>
                  <a:pt x="6498" y="5718"/>
                </a:lnTo>
                <a:lnTo>
                  <a:pt x="6352" y="5767"/>
                </a:lnTo>
                <a:lnTo>
                  <a:pt x="6206" y="5840"/>
                </a:lnTo>
                <a:lnTo>
                  <a:pt x="6133" y="5913"/>
                </a:lnTo>
                <a:lnTo>
                  <a:pt x="6108" y="5962"/>
                </a:lnTo>
                <a:lnTo>
                  <a:pt x="6084" y="6010"/>
                </a:lnTo>
                <a:lnTo>
                  <a:pt x="6108" y="6059"/>
                </a:lnTo>
                <a:lnTo>
                  <a:pt x="6133" y="6083"/>
                </a:lnTo>
                <a:lnTo>
                  <a:pt x="6181" y="6108"/>
                </a:lnTo>
                <a:lnTo>
                  <a:pt x="6279" y="6108"/>
                </a:lnTo>
                <a:lnTo>
                  <a:pt x="6400" y="6083"/>
                </a:lnTo>
                <a:lnTo>
                  <a:pt x="6619" y="6010"/>
                </a:lnTo>
                <a:lnTo>
                  <a:pt x="7130" y="6010"/>
                </a:lnTo>
                <a:lnTo>
                  <a:pt x="7203" y="6108"/>
                </a:lnTo>
                <a:lnTo>
                  <a:pt x="7276" y="6229"/>
                </a:lnTo>
                <a:lnTo>
                  <a:pt x="7106" y="6278"/>
                </a:lnTo>
                <a:lnTo>
                  <a:pt x="6936" y="6351"/>
                </a:lnTo>
                <a:lnTo>
                  <a:pt x="6790" y="6473"/>
                </a:lnTo>
                <a:lnTo>
                  <a:pt x="6668" y="6594"/>
                </a:lnTo>
                <a:lnTo>
                  <a:pt x="6668" y="6619"/>
                </a:lnTo>
                <a:lnTo>
                  <a:pt x="6887" y="6619"/>
                </a:lnTo>
                <a:lnTo>
                  <a:pt x="7082" y="6594"/>
                </a:lnTo>
                <a:lnTo>
                  <a:pt x="7471" y="6570"/>
                </a:lnTo>
                <a:lnTo>
                  <a:pt x="7544" y="6765"/>
                </a:lnTo>
                <a:lnTo>
                  <a:pt x="7130" y="6862"/>
                </a:lnTo>
                <a:lnTo>
                  <a:pt x="6984" y="6935"/>
                </a:lnTo>
                <a:lnTo>
                  <a:pt x="6936" y="6959"/>
                </a:lnTo>
                <a:lnTo>
                  <a:pt x="6911" y="6984"/>
                </a:lnTo>
                <a:lnTo>
                  <a:pt x="6960" y="7057"/>
                </a:lnTo>
                <a:lnTo>
                  <a:pt x="7033" y="7081"/>
                </a:lnTo>
                <a:lnTo>
                  <a:pt x="7106" y="7105"/>
                </a:lnTo>
                <a:lnTo>
                  <a:pt x="7203" y="7105"/>
                </a:lnTo>
                <a:lnTo>
                  <a:pt x="7422" y="7081"/>
                </a:lnTo>
                <a:lnTo>
                  <a:pt x="7641" y="7032"/>
                </a:lnTo>
                <a:lnTo>
                  <a:pt x="7714" y="7227"/>
                </a:lnTo>
                <a:lnTo>
                  <a:pt x="7544" y="7276"/>
                </a:lnTo>
                <a:lnTo>
                  <a:pt x="7349" y="7349"/>
                </a:lnTo>
                <a:lnTo>
                  <a:pt x="7203" y="7422"/>
                </a:lnTo>
                <a:lnTo>
                  <a:pt x="7155" y="7470"/>
                </a:lnTo>
                <a:lnTo>
                  <a:pt x="7106" y="7543"/>
                </a:lnTo>
                <a:lnTo>
                  <a:pt x="7106" y="7568"/>
                </a:lnTo>
                <a:lnTo>
                  <a:pt x="7106" y="7592"/>
                </a:lnTo>
                <a:lnTo>
                  <a:pt x="7130" y="7616"/>
                </a:lnTo>
                <a:lnTo>
                  <a:pt x="7155" y="7616"/>
                </a:lnTo>
                <a:lnTo>
                  <a:pt x="7228" y="7568"/>
                </a:lnTo>
                <a:lnTo>
                  <a:pt x="7325" y="7543"/>
                </a:lnTo>
                <a:lnTo>
                  <a:pt x="7495" y="7519"/>
                </a:lnTo>
                <a:lnTo>
                  <a:pt x="7763" y="7470"/>
                </a:lnTo>
                <a:lnTo>
                  <a:pt x="7836" y="7762"/>
                </a:lnTo>
                <a:lnTo>
                  <a:pt x="7812" y="7787"/>
                </a:lnTo>
                <a:lnTo>
                  <a:pt x="7568" y="7811"/>
                </a:lnTo>
                <a:lnTo>
                  <a:pt x="7349" y="7884"/>
                </a:lnTo>
                <a:lnTo>
                  <a:pt x="7301" y="7933"/>
                </a:lnTo>
                <a:lnTo>
                  <a:pt x="7301" y="7981"/>
                </a:lnTo>
                <a:lnTo>
                  <a:pt x="7301" y="8030"/>
                </a:lnTo>
                <a:lnTo>
                  <a:pt x="7349" y="8054"/>
                </a:lnTo>
                <a:lnTo>
                  <a:pt x="7447" y="8079"/>
                </a:lnTo>
                <a:lnTo>
                  <a:pt x="7568" y="8079"/>
                </a:lnTo>
                <a:lnTo>
                  <a:pt x="7763" y="8054"/>
                </a:lnTo>
                <a:lnTo>
                  <a:pt x="7885" y="8030"/>
                </a:lnTo>
                <a:lnTo>
                  <a:pt x="7933" y="8273"/>
                </a:lnTo>
                <a:lnTo>
                  <a:pt x="7690" y="8346"/>
                </a:lnTo>
                <a:lnTo>
                  <a:pt x="7593" y="8395"/>
                </a:lnTo>
                <a:lnTo>
                  <a:pt x="7495" y="8468"/>
                </a:lnTo>
                <a:lnTo>
                  <a:pt x="7495" y="8492"/>
                </a:lnTo>
                <a:lnTo>
                  <a:pt x="7739" y="8541"/>
                </a:lnTo>
                <a:lnTo>
                  <a:pt x="7958" y="8541"/>
                </a:lnTo>
                <a:lnTo>
                  <a:pt x="7982" y="8809"/>
                </a:lnTo>
                <a:lnTo>
                  <a:pt x="7860" y="8833"/>
                </a:lnTo>
                <a:lnTo>
                  <a:pt x="7739" y="8857"/>
                </a:lnTo>
                <a:lnTo>
                  <a:pt x="7641" y="8930"/>
                </a:lnTo>
                <a:lnTo>
                  <a:pt x="7568" y="9003"/>
                </a:lnTo>
                <a:lnTo>
                  <a:pt x="7544" y="9052"/>
                </a:lnTo>
                <a:lnTo>
                  <a:pt x="7568" y="9101"/>
                </a:lnTo>
                <a:lnTo>
                  <a:pt x="7690" y="9125"/>
                </a:lnTo>
                <a:lnTo>
                  <a:pt x="7787" y="9125"/>
                </a:lnTo>
                <a:lnTo>
                  <a:pt x="8006" y="9101"/>
                </a:lnTo>
                <a:lnTo>
                  <a:pt x="8006" y="9320"/>
                </a:lnTo>
                <a:lnTo>
                  <a:pt x="7933" y="9344"/>
                </a:lnTo>
                <a:lnTo>
                  <a:pt x="7860" y="9368"/>
                </a:lnTo>
                <a:lnTo>
                  <a:pt x="7787" y="9417"/>
                </a:lnTo>
                <a:lnTo>
                  <a:pt x="7666" y="9490"/>
                </a:lnTo>
                <a:lnTo>
                  <a:pt x="7641" y="9539"/>
                </a:lnTo>
                <a:lnTo>
                  <a:pt x="7666" y="9563"/>
                </a:lnTo>
                <a:lnTo>
                  <a:pt x="7787" y="9587"/>
                </a:lnTo>
                <a:lnTo>
                  <a:pt x="7933" y="9612"/>
                </a:lnTo>
                <a:lnTo>
                  <a:pt x="8031" y="9612"/>
                </a:lnTo>
                <a:lnTo>
                  <a:pt x="8031" y="9855"/>
                </a:lnTo>
                <a:lnTo>
                  <a:pt x="7909" y="9879"/>
                </a:lnTo>
                <a:lnTo>
                  <a:pt x="7787" y="9928"/>
                </a:lnTo>
                <a:lnTo>
                  <a:pt x="7690" y="10001"/>
                </a:lnTo>
                <a:lnTo>
                  <a:pt x="7666" y="10025"/>
                </a:lnTo>
                <a:lnTo>
                  <a:pt x="7666" y="10050"/>
                </a:lnTo>
                <a:lnTo>
                  <a:pt x="7714" y="10098"/>
                </a:lnTo>
                <a:lnTo>
                  <a:pt x="8031" y="10098"/>
                </a:lnTo>
                <a:lnTo>
                  <a:pt x="8006" y="10415"/>
                </a:lnTo>
                <a:lnTo>
                  <a:pt x="7885" y="10439"/>
                </a:lnTo>
                <a:lnTo>
                  <a:pt x="7739" y="10488"/>
                </a:lnTo>
                <a:lnTo>
                  <a:pt x="7714" y="10512"/>
                </a:lnTo>
                <a:lnTo>
                  <a:pt x="7714" y="10536"/>
                </a:lnTo>
                <a:lnTo>
                  <a:pt x="7739" y="10585"/>
                </a:lnTo>
                <a:lnTo>
                  <a:pt x="7763" y="10609"/>
                </a:lnTo>
                <a:lnTo>
                  <a:pt x="7885" y="10634"/>
                </a:lnTo>
                <a:lnTo>
                  <a:pt x="7982" y="10634"/>
                </a:lnTo>
                <a:lnTo>
                  <a:pt x="7958" y="10901"/>
                </a:lnTo>
                <a:lnTo>
                  <a:pt x="7909" y="10926"/>
                </a:lnTo>
                <a:lnTo>
                  <a:pt x="7860" y="10926"/>
                </a:lnTo>
                <a:lnTo>
                  <a:pt x="7812" y="10950"/>
                </a:lnTo>
                <a:lnTo>
                  <a:pt x="7787" y="10950"/>
                </a:lnTo>
                <a:lnTo>
                  <a:pt x="7787" y="10999"/>
                </a:lnTo>
                <a:lnTo>
                  <a:pt x="7860" y="11047"/>
                </a:lnTo>
                <a:lnTo>
                  <a:pt x="7933" y="11072"/>
                </a:lnTo>
                <a:lnTo>
                  <a:pt x="7958" y="11145"/>
                </a:lnTo>
                <a:lnTo>
                  <a:pt x="7982" y="11193"/>
                </a:lnTo>
                <a:lnTo>
                  <a:pt x="8079" y="11266"/>
                </a:lnTo>
                <a:lnTo>
                  <a:pt x="8055" y="11437"/>
                </a:lnTo>
                <a:lnTo>
                  <a:pt x="8006" y="11583"/>
                </a:lnTo>
                <a:lnTo>
                  <a:pt x="7933" y="11729"/>
                </a:lnTo>
                <a:lnTo>
                  <a:pt x="7812" y="11826"/>
                </a:lnTo>
                <a:lnTo>
                  <a:pt x="7690" y="11899"/>
                </a:lnTo>
                <a:lnTo>
                  <a:pt x="7520" y="11899"/>
                </a:lnTo>
                <a:lnTo>
                  <a:pt x="7447" y="11850"/>
                </a:lnTo>
                <a:lnTo>
                  <a:pt x="7398" y="11802"/>
                </a:lnTo>
                <a:lnTo>
                  <a:pt x="7325" y="11729"/>
                </a:lnTo>
                <a:lnTo>
                  <a:pt x="7301" y="11656"/>
                </a:lnTo>
                <a:lnTo>
                  <a:pt x="7276" y="11583"/>
                </a:lnTo>
                <a:lnTo>
                  <a:pt x="7276" y="11388"/>
                </a:lnTo>
                <a:lnTo>
                  <a:pt x="7301" y="11242"/>
                </a:lnTo>
                <a:lnTo>
                  <a:pt x="7398" y="11096"/>
                </a:lnTo>
                <a:lnTo>
                  <a:pt x="7422" y="11023"/>
                </a:lnTo>
                <a:lnTo>
                  <a:pt x="7447" y="10974"/>
                </a:lnTo>
                <a:lnTo>
                  <a:pt x="7447" y="10828"/>
                </a:lnTo>
                <a:lnTo>
                  <a:pt x="7374" y="10561"/>
                </a:lnTo>
                <a:lnTo>
                  <a:pt x="7301" y="10074"/>
                </a:lnTo>
                <a:lnTo>
                  <a:pt x="7252" y="9612"/>
                </a:lnTo>
                <a:lnTo>
                  <a:pt x="7179" y="9125"/>
                </a:lnTo>
                <a:lnTo>
                  <a:pt x="7106" y="8906"/>
                </a:lnTo>
                <a:lnTo>
                  <a:pt x="7033" y="8663"/>
                </a:lnTo>
                <a:lnTo>
                  <a:pt x="6765" y="7957"/>
                </a:lnTo>
                <a:lnTo>
                  <a:pt x="6449" y="7276"/>
                </a:lnTo>
                <a:lnTo>
                  <a:pt x="6400" y="7203"/>
                </a:lnTo>
                <a:lnTo>
                  <a:pt x="6352" y="7105"/>
                </a:lnTo>
                <a:lnTo>
                  <a:pt x="6327" y="7057"/>
                </a:lnTo>
                <a:lnTo>
                  <a:pt x="6206" y="7057"/>
                </a:lnTo>
                <a:lnTo>
                  <a:pt x="6157" y="7081"/>
                </a:lnTo>
                <a:lnTo>
                  <a:pt x="6133" y="7105"/>
                </a:lnTo>
                <a:lnTo>
                  <a:pt x="6133" y="7154"/>
                </a:lnTo>
                <a:lnTo>
                  <a:pt x="6133" y="7227"/>
                </a:lnTo>
                <a:lnTo>
                  <a:pt x="5987" y="7227"/>
                </a:lnTo>
                <a:lnTo>
                  <a:pt x="5816" y="7251"/>
                </a:lnTo>
                <a:lnTo>
                  <a:pt x="5743" y="7276"/>
                </a:lnTo>
                <a:lnTo>
                  <a:pt x="5670" y="7300"/>
                </a:lnTo>
                <a:lnTo>
                  <a:pt x="5646" y="7349"/>
                </a:lnTo>
                <a:lnTo>
                  <a:pt x="5646" y="7397"/>
                </a:lnTo>
                <a:lnTo>
                  <a:pt x="5670" y="7422"/>
                </a:lnTo>
                <a:lnTo>
                  <a:pt x="5695" y="7470"/>
                </a:lnTo>
                <a:lnTo>
                  <a:pt x="5743" y="7495"/>
                </a:lnTo>
                <a:lnTo>
                  <a:pt x="5816" y="7519"/>
                </a:lnTo>
                <a:lnTo>
                  <a:pt x="6133" y="7519"/>
                </a:lnTo>
                <a:lnTo>
                  <a:pt x="6133" y="7714"/>
                </a:lnTo>
                <a:lnTo>
                  <a:pt x="6084" y="7714"/>
                </a:lnTo>
                <a:lnTo>
                  <a:pt x="5768" y="7738"/>
                </a:lnTo>
                <a:lnTo>
                  <a:pt x="5597" y="7787"/>
                </a:lnTo>
                <a:lnTo>
                  <a:pt x="5451" y="7860"/>
                </a:lnTo>
                <a:lnTo>
                  <a:pt x="5427" y="7884"/>
                </a:lnTo>
                <a:lnTo>
                  <a:pt x="5451" y="7933"/>
                </a:lnTo>
                <a:lnTo>
                  <a:pt x="5573" y="7981"/>
                </a:lnTo>
                <a:lnTo>
                  <a:pt x="5719" y="8006"/>
                </a:lnTo>
                <a:lnTo>
                  <a:pt x="6157" y="8006"/>
                </a:lnTo>
                <a:lnTo>
                  <a:pt x="6157" y="8298"/>
                </a:lnTo>
                <a:lnTo>
                  <a:pt x="5962" y="8298"/>
                </a:lnTo>
                <a:lnTo>
                  <a:pt x="5792" y="8322"/>
                </a:lnTo>
                <a:lnTo>
                  <a:pt x="5646" y="8322"/>
                </a:lnTo>
                <a:lnTo>
                  <a:pt x="5500" y="8371"/>
                </a:lnTo>
                <a:lnTo>
                  <a:pt x="5354" y="8444"/>
                </a:lnTo>
                <a:lnTo>
                  <a:pt x="5232" y="8541"/>
                </a:lnTo>
                <a:lnTo>
                  <a:pt x="5232" y="8565"/>
                </a:lnTo>
                <a:lnTo>
                  <a:pt x="5232" y="8590"/>
                </a:lnTo>
                <a:lnTo>
                  <a:pt x="5378" y="8638"/>
                </a:lnTo>
                <a:lnTo>
                  <a:pt x="5524" y="8663"/>
                </a:lnTo>
                <a:lnTo>
                  <a:pt x="5987" y="8663"/>
                </a:lnTo>
                <a:lnTo>
                  <a:pt x="6157" y="8638"/>
                </a:lnTo>
                <a:lnTo>
                  <a:pt x="6157" y="8784"/>
                </a:lnTo>
                <a:lnTo>
                  <a:pt x="6084" y="8760"/>
                </a:lnTo>
                <a:lnTo>
                  <a:pt x="5987" y="8784"/>
                </a:lnTo>
                <a:lnTo>
                  <a:pt x="5816" y="8809"/>
                </a:lnTo>
                <a:lnTo>
                  <a:pt x="5549" y="8833"/>
                </a:lnTo>
                <a:lnTo>
                  <a:pt x="5403" y="8857"/>
                </a:lnTo>
                <a:lnTo>
                  <a:pt x="5281" y="8906"/>
                </a:lnTo>
                <a:lnTo>
                  <a:pt x="5257" y="8930"/>
                </a:lnTo>
                <a:lnTo>
                  <a:pt x="5281" y="8955"/>
                </a:lnTo>
                <a:lnTo>
                  <a:pt x="5403" y="9028"/>
                </a:lnTo>
                <a:lnTo>
                  <a:pt x="5549" y="9052"/>
                </a:lnTo>
                <a:lnTo>
                  <a:pt x="5670" y="9076"/>
                </a:lnTo>
                <a:lnTo>
                  <a:pt x="5816" y="9101"/>
                </a:lnTo>
                <a:lnTo>
                  <a:pt x="5987" y="9101"/>
                </a:lnTo>
                <a:lnTo>
                  <a:pt x="6084" y="9076"/>
                </a:lnTo>
                <a:lnTo>
                  <a:pt x="6181" y="9076"/>
                </a:lnTo>
                <a:lnTo>
                  <a:pt x="6181" y="9320"/>
                </a:lnTo>
                <a:lnTo>
                  <a:pt x="5962" y="9295"/>
                </a:lnTo>
                <a:lnTo>
                  <a:pt x="5743" y="9320"/>
                </a:lnTo>
                <a:lnTo>
                  <a:pt x="5500" y="9344"/>
                </a:lnTo>
                <a:lnTo>
                  <a:pt x="5378" y="9393"/>
                </a:lnTo>
                <a:lnTo>
                  <a:pt x="5281" y="9441"/>
                </a:lnTo>
                <a:lnTo>
                  <a:pt x="5257" y="9466"/>
                </a:lnTo>
                <a:lnTo>
                  <a:pt x="5257" y="9514"/>
                </a:lnTo>
                <a:lnTo>
                  <a:pt x="5305" y="9563"/>
                </a:lnTo>
                <a:lnTo>
                  <a:pt x="5378" y="9587"/>
                </a:lnTo>
                <a:lnTo>
                  <a:pt x="5476" y="9612"/>
                </a:lnTo>
                <a:lnTo>
                  <a:pt x="5914" y="9612"/>
                </a:lnTo>
                <a:lnTo>
                  <a:pt x="6181" y="9636"/>
                </a:lnTo>
                <a:lnTo>
                  <a:pt x="6157" y="9855"/>
                </a:lnTo>
                <a:lnTo>
                  <a:pt x="6060" y="9855"/>
                </a:lnTo>
                <a:lnTo>
                  <a:pt x="5670" y="9928"/>
                </a:lnTo>
                <a:lnTo>
                  <a:pt x="5500" y="9952"/>
                </a:lnTo>
                <a:lnTo>
                  <a:pt x="5427" y="10001"/>
                </a:lnTo>
                <a:lnTo>
                  <a:pt x="5403" y="10001"/>
                </a:lnTo>
                <a:lnTo>
                  <a:pt x="5378" y="10025"/>
                </a:lnTo>
                <a:lnTo>
                  <a:pt x="5378" y="10098"/>
                </a:lnTo>
                <a:lnTo>
                  <a:pt x="5403" y="10147"/>
                </a:lnTo>
                <a:lnTo>
                  <a:pt x="5451" y="10171"/>
                </a:lnTo>
                <a:lnTo>
                  <a:pt x="5500" y="10196"/>
                </a:lnTo>
                <a:lnTo>
                  <a:pt x="5622" y="10220"/>
                </a:lnTo>
                <a:lnTo>
                  <a:pt x="5743" y="10220"/>
                </a:lnTo>
                <a:lnTo>
                  <a:pt x="5938" y="10196"/>
                </a:lnTo>
                <a:lnTo>
                  <a:pt x="6133" y="10171"/>
                </a:lnTo>
                <a:lnTo>
                  <a:pt x="6157" y="10147"/>
                </a:lnTo>
                <a:lnTo>
                  <a:pt x="6157" y="10366"/>
                </a:lnTo>
                <a:lnTo>
                  <a:pt x="6011" y="10390"/>
                </a:lnTo>
                <a:lnTo>
                  <a:pt x="5889" y="10415"/>
                </a:lnTo>
                <a:lnTo>
                  <a:pt x="5573" y="10512"/>
                </a:lnTo>
                <a:lnTo>
                  <a:pt x="5403" y="10585"/>
                </a:lnTo>
                <a:lnTo>
                  <a:pt x="5354" y="10634"/>
                </a:lnTo>
                <a:lnTo>
                  <a:pt x="5354" y="10658"/>
                </a:lnTo>
                <a:lnTo>
                  <a:pt x="5403" y="10707"/>
                </a:lnTo>
                <a:lnTo>
                  <a:pt x="5451" y="10731"/>
                </a:lnTo>
                <a:lnTo>
                  <a:pt x="5573" y="10755"/>
                </a:lnTo>
                <a:lnTo>
                  <a:pt x="5841" y="10731"/>
                </a:lnTo>
                <a:lnTo>
                  <a:pt x="6157" y="10682"/>
                </a:lnTo>
                <a:lnTo>
                  <a:pt x="6157" y="10999"/>
                </a:lnTo>
                <a:lnTo>
                  <a:pt x="6133" y="10999"/>
                </a:lnTo>
                <a:lnTo>
                  <a:pt x="5938" y="11023"/>
                </a:lnTo>
                <a:lnTo>
                  <a:pt x="5743" y="11047"/>
                </a:lnTo>
                <a:lnTo>
                  <a:pt x="5549" y="11120"/>
                </a:lnTo>
                <a:lnTo>
                  <a:pt x="5378" y="11193"/>
                </a:lnTo>
                <a:lnTo>
                  <a:pt x="5354" y="11218"/>
                </a:lnTo>
                <a:lnTo>
                  <a:pt x="5354" y="11242"/>
                </a:lnTo>
                <a:lnTo>
                  <a:pt x="5354" y="11266"/>
                </a:lnTo>
                <a:lnTo>
                  <a:pt x="5378" y="11291"/>
                </a:lnTo>
                <a:lnTo>
                  <a:pt x="5573" y="11315"/>
                </a:lnTo>
                <a:lnTo>
                  <a:pt x="5768" y="11315"/>
                </a:lnTo>
                <a:lnTo>
                  <a:pt x="6133" y="11291"/>
                </a:lnTo>
                <a:lnTo>
                  <a:pt x="6157" y="11266"/>
                </a:lnTo>
                <a:lnTo>
                  <a:pt x="6157" y="11558"/>
                </a:lnTo>
                <a:lnTo>
                  <a:pt x="6011" y="11558"/>
                </a:lnTo>
                <a:lnTo>
                  <a:pt x="5841" y="11607"/>
                </a:lnTo>
                <a:lnTo>
                  <a:pt x="5573" y="11656"/>
                </a:lnTo>
                <a:lnTo>
                  <a:pt x="5330" y="11753"/>
                </a:lnTo>
                <a:lnTo>
                  <a:pt x="5305" y="11777"/>
                </a:lnTo>
                <a:lnTo>
                  <a:pt x="5305" y="11826"/>
                </a:lnTo>
                <a:lnTo>
                  <a:pt x="5330" y="11850"/>
                </a:lnTo>
                <a:lnTo>
                  <a:pt x="5378" y="11850"/>
                </a:lnTo>
                <a:lnTo>
                  <a:pt x="5622" y="11875"/>
                </a:lnTo>
                <a:lnTo>
                  <a:pt x="5865" y="11850"/>
                </a:lnTo>
                <a:lnTo>
                  <a:pt x="6011" y="11850"/>
                </a:lnTo>
                <a:lnTo>
                  <a:pt x="6084" y="11826"/>
                </a:lnTo>
                <a:lnTo>
                  <a:pt x="6157" y="11802"/>
                </a:lnTo>
                <a:lnTo>
                  <a:pt x="6157" y="12020"/>
                </a:lnTo>
                <a:lnTo>
                  <a:pt x="5962" y="12020"/>
                </a:lnTo>
                <a:lnTo>
                  <a:pt x="5743" y="12045"/>
                </a:lnTo>
                <a:lnTo>
                  <a:pt x="5549" y="12118"/>
                </a:lnTo>
                <a:lnTo>
                  <a:pt x="5476" y="12142"/>
                </a:lnTo>
                <a:lnTo>
                  <a:pt x="5378" y="12191"/>
                </a:lnTo>
                <a:lnTo>
                  <a:pt x="5378" y="12239"/>
                </a:lnTo>
                <a:lnTo>
                  <a:pt x="5378" y="12264"/>
                </a:lnTo>
                <a:lnTo>
                  <a:pt x="5476" y="12312"/>
                </a:lnTo>
                <a:lnTo>
                  <a:pt x="5549" y="12337"/>
                </a:lnTo>
                <a:lnTo>
                  <a:pt x="5743" y="12385"/>
                </a:lnTo>
                <a:lnTo>
                  <a:pt x="5962" y="12361"/>
                </a:lnTo>
                <a:lnTo>
                  <a:pt x="6157" y="12361"/>
                </a:lnTo>
                <a:lnTo>
                  <a:pt x="6157" y="12458"/>
                </a:lnTo>
                <a:lnTo>
                  <a:pt x="6157" y="12483"/>
                </a:lnTo>
                <a:lnTo>
                  <a:pt x="6011" y="12531"/>
                </a:lnTo>
                <a:lnTo>
                  <a:pt x="5889" y="12580"/>
                </a:lnTo>
                <a:lnTo>
                  <a:pt x="5622" y="12653"/>
                </a:lnTo>
                <a:lnTo>
                  <a:pt x="5500" y="12702"/>
                </a:lnTo>
                <a:lnTo>
                  <a:pt x="5403" y="12750"/>
                </a:lnTo>
                <a:lnTo>
                  <a:pt x="5378" y="12799"/>
                </a:lnTo>
                <a:lnTo>
                  <a:pt x="5378" y="12823"/>
                </a:lnTo>
                <a:lnTo>
                  <a:pt x="5403" y="12848"/>
                </a:lnTo>
                <a:lnTo>
                  <a:pt x="5500" y="12872"/>
                </a:lnTo>
                <a:lnTo>
                  <a:pt x="5622" y="12896"/>
                </a:lnTo>
                <a:lnTo>
                  <a:pt x="5743" y="12921"/>
                </a:lnTo>
                <a:lnTo>
                  <a:pt x="5865" y="12896"/>
                </a:lnTo>
                <a:lnTo>
                  <a:pt x="6011" y="12872"/>
                </a:lnTo>
                <a:lnTo>
                  <a:pt x="6181" y="12848"/>
                </a:lnTo>
                <a:lnTo>
                  <a:pt x="6181" y="13042"/>
                </a:lnTo>
                <a:lnTo>
                  <a:pt x="6108" y="13018"/>
                </a:lnTo>
                <a:lnTo>
                  <a:pt x="5962" y="13042"/>
                </a:lnTo>
                <a:lnTo>
                  <a:pt x="5841" y="13091"/>
                </a:lnTo>
                <a:lnTo>
                  <a:pt x="5719" y="13164"/>
                </a:lnTo>
                <a:lnTo>
                  <a:pt x="5573" y="13237"/>
                </a:lnTo>
                <a:lnTo>
                  <a:pt x="5549" y="13261"/>
                </a:lnTo>
                <a:lnTo>
                  <a:pt x="5573" y="13286"/>
                </a:lnTo>
                <a:lnTo>
                  <a:pt x="5597" y="13334"/>
                </a:lnTo>
                <a:lnTo>
                  <a:pt x="5622" y="13334"/>
                </a:lnTo>
                <a:lnTo>
                  <a:pt x="5743" y="13310"/>
                </a:lnTo>
                <a:lnTo>
                  <a:pt x="6157" y="13310"/>
                </a:lnTo>
                <a:lnTo>
                  <a:pt x="6206" y="13286"/>
                </a:lnTo>
                <a:lnTo>
                  <a:pt x="6206" y="13529"/>
                </a:lnTo>
                <a:lnTo>
                  <a:pt x="6035" y="13553"/>
                </a:lnTo>
                <a:lnTo>
                  <a:pt x="5865" y="13553"/>
                </a:lnTo>
                <a:lnTo>
                  <a:pt x="5719" y="13602"/>
                </a:lnTo>
                <a:lnTo>
                  <a:pt x="5573" y="13675"/>
                </a:lnTo>
                <a:lnTo>
                  <a:pt x="5524" y="13724"/>
                </a:lnTo>
                <a:lnTo>
                  <a:pt x="5476" y="13797"/>
                </a:lnTo>
                <a:lnTo>
                  <a:pt x="5476" y="13870"/>
                </a:lnTo>
                <a:lnTo>
                  <a:pt x="5476" y="13894"/>
                </a:lnTo>
                <a:lnTo>
                  <a:pt x="5500" y="13918"/>
                </a:lnTo>
                <a:lnTo>
                  <a:pt x="5646" y="13967"/>
                </a:lnTo>
                <a:lnTo>
                  <a:pt x="5792" y="13967"/>
                </a:lnTo>
                <a:lnTo>
                  <a:pt x="6108" y="13943"/>
                </a:lnTo>
                <a:lnTo>
                  <a:pt x="6254" y="13943"/>
                </a:lnTo>
                <a:lnTo>
                  <a:pt x="6279" y="14235"/>
                </a:lnTo>
                <a:lnTo>
                  <a:pt x="6011" y="14308"/>
                </a:lnTo>
                <a:lnTo>
                  <a:pt x="5841" y="14332"/>
                </a:lnTo>
                <a:lnTo>
                  <a:pt x="5670" y="14381"/>
                </a:lnTo>
                <a:lnTo>
                  <a:pt x="5622" y="14429"/>
                </a:lnTo>
                <a:lnTo>
                  <a:pt x="5597" y="14478"/>
                </a:lnTo>
                <a:lnTo>
                  <a:pt x="5622" y="14551"/>
                </a:lnTo>
                <a:lnTo>
                  <a:pt x="5670" y="14600"/>
                </a:lnTo>
                <a:lnTo>
                  <a:pt x="5719" y="14624"/>
                </a:lnTo>
                <a:lnTo>
                  <a:pt x="5792" y="14648"/>
                </a:lnTo>
                <a:lnTo>
                  <a:pt x="5962" y="14673"/>
                </a:lnTo>
                <a:lnTo>
                  <a:pt x="6133" y="14648"/>
                </a:lnTo>
                <a:lnTo>
                  <a:pt x="6303" y="14600"/>
                </a:lnTo>
                <a:lnTo>
                  <a:pt x="6303" y="14770"/>
                </a:lnTo>
                <a:lnTo>
                  <a:pt x="6133" y="14794"/>
                </a:lnTo>
                <a:lnTo>
                  <a:pt x="5962" y="14867"/>
                </a:lnTo>
                <a:lnTo>
                  <a:pt x="5841" y="14916"/>
                </a:lnTo>
                <a:lnTo>
                  <a:pt x="5719" y="14965"/>
                </a:lnTo>
                <a:lnTo>
                  <a:pt x="5646" y="15062"/>
                </a:lnTo>
                <a:lnTo>
                  <a:pt x="5597" y="15111"/>
                </a:lnTo>
                <a:lnTo>
                  <a:pt x="5573" y="15159"/>
                </a:lnTo>
                <a:lnTo>
                  <a:pt x="5573" y="15184"/>
                </a:lnTo>
                <a:lnTo>
                  <a:pt x="5597" y="15208"/>
                </a:lnTo>
                <a:lnTo>
                  <a:pt x="5670" y="15257"/>
                </a:lnTo>
                <a:lnTo>
                  <a:pt x="5768" y="15281"/>
                </a:lnTo>
                <a:lnTo>
                  <a:pt x="5962" y="15257"/>
                </a:lnTo>
                <a:lnTo>
                  <a:pt x="6352" y="15184"/>
                </a:lnTo>
                <a:lnTo>
                  <a:pt x="6376" y="15451"/>
                </a:lnTo>
                <a:lnTo>
                  <a:pt x="6133" y="15476"/>
                </a:lnTo>
                <a:lnTo>
                  <a:pt x="5865" y="15524"/>
                </a:lnTo>
                <a:lnTo>
                  <a:pt x="5743" y="15573"/>
                </a:lnTo>
                <a:lnTo>
                  <a:pt x="5646" y="15646"/>
                </a:lnTo>
                <a:lnTo>
                  <a:pt x="5622" y="15646"/>
                </a:lnTo>
                <a:lnTo>
                  <a:pt x="5622" y="15670"/>
                </a:lnTo>
                <a:lnTo>
                  <a:pt x="5695" y="15768"/>
                </a:lnTo>
                <a:lnTo>
                  <a:pt x="5792" y="15816"/>
                </a:lnTo>
                <a:lnTo>
                  <a:pt x="5889" y="15841"/>
                </a:lnTo>
                <a:lnTo>
                  <a:pt x="5987" y="15841"/>
                </a:lnTo>
                <a:lnTo>
                  <a:pt x="6206" y="15865"/>
                </a:lnTo>
                <a:lnTo>
                  <a:pt x="6400" y="15865"/>
                </a:lnTo>
                <a:lnTo>
                  <a:pt x="6400" y="15962"/>
                </a:lnTo>
                <a:lnTo>
                  <a:pt x="6133" y="16035"/>
                </a:lnTo>
                <a:lnTo>
                  <a:pt x="5938" y="16084"/>
                </a:lnTo>
                <a:lnTo>
                  <a:pt x="5792" y="16181"/>
                </a:lnTo>
                <a:lnTo>
                  <a:pt x="5768" y="16230"/>
                </a:lnTo>
                <a:lnTo>
                  <a:pt x="5768" y="16254"/>
                </a:lnTo>
                <a:lnTo>
                  <a:pt x="5816" y="16327"/>
                </a:lnTo>
                <a:lnTo>
                  <a:pt x="5889" y="16376"/>
                </a:lnTo>
                <a:lnTo>
                  <a:pt x="5987" y="16400"/>
                </a:lnTo>
                <a:lnTo>
                  <a:pt x="6181" y="16400"/>
                </a:lnTo>
                <a:lnTo>
                  <a:pt x="6425" y="16352"/>
                </a:lnTo>
                <a:lnTo>
                  <a:pt x="6449" y="16644"/>
                </a:lnTo>
                <a:lnTo>
                  <a:pt x="6230" y="16668"/>
                </a:lnTo>
                <a:lnTo>
                  <a:pt x="6035" y="16717"/>
                </a:lnTo>
                <a:lnTo>
                  <a:pt x="5962" y="16765"/>
                </a:lnTo>
                <a:lnTo>
                  <a:pt x="5865" y="16790"/>
                </a:lnTo>
                <a:lnTo>
                  <a:pt x="5841" y="16838"/>
                </a:lnTo>
                <a:lnTo>
                  <a:pt x="5841" y="16887"/>
                </a:lnTo>
                <a:lnTo>
                  <a:pt x="5841" y="16911"/>
                </a:lnTo>
                <a:lnTo>
                  <a:pt x="5889" y="16936"/>
                </a:lnTo>
                <a:lnTo>
                  <a:pt x="6084" y="16960"/>
                </a:lnTo>
                <a:lnTo>
                  <a:pt x="6279" y="16984"/>
                </a:lnTo>
                <a:lnTo>
                  <a:pt x="6449" y="16984"/>
                </a:lnTo>
                <a:lnTo>
                  <a:pt x="6449" y="17276"/>
                </a:lnTo>
                <a:lnTo>
                  <a:pt x="6206" y="17325"/>
                </a:lnTo>
                <a:lnTo>
                  <a:pt x="6011" y="17349"/>
                </a:lnTo>
                <a:lnTo>
                  <a:pt x="5938" y="17398"/>
                </a:lnTo>
                <a:lnTo>
                  <a:pt x="5865" y="17447"/>
                </a:lnTo>
                <a:lnTo>
                  <a:pt x="5841" y="17471"/>
                </a:lnTo>
                <a:lnTo>
                  <a:pt x="5841" y="17520"/>
                </a:lnTo>
                <a:lnTo>
                  <a:pt x="5841" y="17544"/>
                </a:lnTo>
                <a:lnTo>
                  <a:pt x="5865" y="17568"/>
                </a:lnTo>
                <a:lnTo>
                  <a:pt x="5987" y="17641"/>
                </a:lnTo>
                <a:lnTo>
                  <a:pt x="6133" y="17690"/>
                </a:lnTo>
                <a:lnTo>
                  <a:pt x="6303" y="17690"/>
                </a:lnTo>
                <a:lnTo>
                  <a:pt x="6449" y="17666"/>
                </a:lnTo>
                <a:lnTo>
                  <a:pt x="6449" y="17958"/>
                </a:lnTo>
                <a:lnTo>
                  <a:pt x="6303" y="17982"/>
                </a:lnTo>
                <a:lnTo>
                  <a:pt x="6181" y="18031"/>
                </a:lnTo>
                <a:lnTo>
                  <a:pt x="6011" y="18055"/>
                </a:lnTo>
                <a:lnTo>
                  <a:pt x="5914" y="18104"/>
                </a:lnTo>
                <a:lnTo>
                  <a:pt x="5841" y="18152"/>
                </a:lnTo>
                <a:lnTo>
                  <a:pt x="5816" y="18177"/>
                </a:lnTo>
                <a:lnTo>
                  <a:pt x="5816" y="18225"/>
                </a:lnTo>
                <a:lnTo>
                  <a:pt x="5841" y="18250"/>
                </a:lnTo>
                <a:lnTo>
                  <a:pt x="5865" y="18274"/>
                </a:lnTo>
                <a:lnTo>
                  <a:pt x="5987" y="18323"/>
                </a:lnTo>
                <a:lnTo>
                  <a:pt x="6157" y="18371"/>
                </a:lnTo>
                <a:lnTo>
                  <a:pt x="6303" y="18371"/>
                </a:lnTo>
                <a:lnTo>
                  <a:pt x="6449" y="18347"/>
                </a:lnTo>
                <a:lnTo>
                  <a:pt x="6473" y="18444"/>
                </a:lnTo>
                <a:lnTo>
                  <a:pt x="6303" y="18469"/>
                </a:lnTo>
                <a:lnTo>
                  <a:pt x="6157" y="18542"/>
                </a:lnTo>
                <a:lnTo>
                  <a:pt x="6035" y="18615"/>
                </a:lnTo>
                <a:lnTo>
                  <a:pt x="5914" y="18688"/>
                </a:lnTo>
                <a:lnTo>
                  <a:pt x="5889" y="18736"/>
                </a:lnTo>
                <a:lnTo>
                  <a:pt x="5889" y="18761"/>
                </a:lnTo>
                <a:lnTo>
                  <a:pt x="5914" y="18785"/>
                </a:lnTo>
                <a:lnTo>
                  <a:pt x="5962" y="18809"/>
                </a:lnTo>
                <a:lnTo>
                  <a:pt x="6108" y="18809"/>
                </a:lnTo>
                <a:lnTo>
                  <a:pt x="6279" y="18785"/>
                </a:lnTo>
                <a:lnTo>
                  <a:pt x="6498" y="18761"/>
                </a:lnTo>
                <a:lnTo>
                  <a:pt x="6522" y="18980"/>
                </a:lnTo>
                <a:lnTo>
                  <a:pt x="6376" y="19028"/>
                </a:lnTo>
                <a:lnTo>
                  <a:pt x="6254" y="19101"/>
                </a:lnTo>
                <a:lnTo>
                  <a:pt x="5987" y="19223"/>
                </a:lnTo>
                <a:lnTo>
                  <a:pt x="5962" y="19272"/>
                </a:lnTo>
                <a:lnTo>
                  <a:pt x="5962" y="19320"/>
                </a:lnTo>
                <a:lnTo>
                  <a:pt x="5987" y="19369"/>
                </a:lnTo>
                <a:lnTo>
                  <a:pt x="6011" y="19393"/>
                </a:lnTo>
                <a:lnTo>
                  <a:pt x="6425" y="19393"/>
                </a:lnTo>
                <a:lnTo>
                  <a:pt x="6595" y="19345"/>
                </a:lnTo>
                <a:lnTo>
                  <a:pt x="6619" y="19393"/>
                </a:lnTo>
                <a:lnTo>
                  <a:pt x="6571" y="19442"/>
                </a:lnTo>
                <a:lnTo>
                  <a:pt x="6522" y="19515"/>
                </a:lnTo>
                <a:lnTo>
                  <a:pt x="6254" y="19637"/>
                </a:lnTo>
                <a:lnTo>
                  <a:pt x="6230" y="19661"/>
                </a:lnTo>
                <a:lnTo>
                  <a:pt x="6206" y="19734"/>
                </a:lnTo>
                <a:lnTo>
                  <a:pt x="6230" y="19758"/>
                </a:lnTo>
                <a:lnTo>
                  <a:pt x="6279" y="19783"/>
                </a:lnTo>
                <a:lnTo>
                  <a:pt x="6595" y="19758"/>
                </a:lnTo>
                <a:lnTo>
                  <a:pt x="6668" y="19783"/>
                </a:lnTo>
                <a:lnTo>
                  <a:pt x="6887" y="19856"/>
                </a:lnTo>
                <a:lnTo>
                  <a:pt x="7106" y="19904"/>
                </a:lnTo>
                <a:lnTo>
                  <a:pt x="7203" y="19953"/>
                </a:lnTo>
                <a:lnTo>
                  <a:pt x="7252" y="20001"/>
                </a:lnTo>
                <a:lnTo>
                  <a:pt x="7276" y="20050"/>
                </a:lnTo>
                <a:lnTo>
                  <a:pt x="7276" y="20123"/>
                </a:lnTo>
                <a:lnTo>
                  <a:pt x="7252" y="20172"/>
                </a:lnTo>
                <a:lnTo>
                  <a:pt x="7203" y="20245"/>
                </a:lnTo>
                <a:lnTo>
                  <a:pt x="7057" y="20342"/>
                </a:lnTo>
                <a:lnTo>
                  <a:pt x="6936" y="20391"/>
                </a:lnTo>
                <a:lnTo>
                  <a:pt x="6814" y="20439"/>
                </a:lnTo>
                <a:lnTo>
                  <a:pt x="6692" y="20464"/>
                </a:lnTo>
                <a:lnTo>
                  <a:pt x="6571" y="20464"/>
                </a:lnTo>
                <a:lnTo>
                  <a:pt x="6303" y="20439"/>
                </a:lnTo>
                <a:lnTo>
                  <a:pt x="5889" y="20439"/>
                </a:lnTo>
                <a:lnTo>
                  <a:pt x="5768" y="20391"/>
                </a:lnTo>
                <a:lnTo>
                  <a:pt x="5670" y="20318"/>
                </a:lnTo>
                <a:lnTo>
                  <a:pt x="5597" y="20220"/>
                </a:lnTo>
                <a:lnTo>
                  <a:pt x="5524" y="20099"/>
                </a:lnTo>
                <a:lnTo>
                  <a:pt x="5476" y="19929"/>
                </a:lnTo>
                <a:lnTo>
                  <a:pt x="5403" y="19612"/>
                </a:lnTo>
                <a:lnTo>
                  <a:pt x="5354" y="19247"/>
                </a:lnTo>
                <a:lnTo>
                  <a:pt x="5330" y="18882"/>
                </a:lnTo>
                <a:lnTo>
                  <a:pt x="5305" y="18371"/>
                </a:lnTo>
                <a:lnTo>
                  <a:pt x="5184" y="16960"/>
                </a:lnTo>
                <a:lnTo>
                  <a:pt x="5111" y="16254"/>
                </a:lnTo>
                <a:lnTo>
                  <a:pt x="5038" y="15549"/>
                </a:lnTo>
                <a:lnTo>
                  <a:pt x="4965" y="15086"/>
                </a:lnTo>
                <a:lnTo>
                  <a:pt x="4867" y="14600"/>
                </a:lnTo>
                <a:lnTo>
                  <a:pt x="4624" y="13675"/>
                </a:lnTo>
                <a:lnTo>
                  <a:pt x="4527" y="13310"/>
                </a:lnTo>
                <a:lnTo>
                  <a:pt x="4454" y="13018"/>
                </a:lnTo>
                <a:lnTo>
                  <a:pt x="4405" y="12896"/>
                </a:lnTo>
                <a:lnTo>
                  <a:pt x="4356" y="12823"/>
                </a:lnTo>
                <a:lnTo>
                  <a:pt x="4356" y="12799"/>
                </a:lnTo>
                <a:lnTo>
                  <a:pt x="4332" y="12750"/>
                </a:lnTo>
                <a:lnTo>
                  <a:pt x="4283" y="12702"/>
                </a:lnTo>
                <a:lnTo>
                  <a:pt x="4235" y="12677"/>
                </a:lnTo>
                <a:lnTo>
                  <a:pt x="4186" y="12653"/>
                </a:lnTo>
                <a:lnTo>
                  <a:pt x="4113" y="12677"/>
                </a:lnTo>
                <a:lnTo>
                  <a:pt x="4040" y="12750"/>
                </a:lnTo>
                <a:lnTo>
                  <a:pt x="3991" y="12848"/>
                </a:lnTo>
                <a:lnTo>
                  <a:pt x="3918" y="13091"/>
                </a:lnTo>
                <a:lnTo>
                  <a:pt x="3870" y="13286"/>
                </a:lnTo>
                <a:lnTo>
                  <a:pt x="3772" y="13237"/>
                </a:lnTo>
                <a:lnTo>
                  <a:pt x="3675" y="13213"/>
                </a:lnTo>
                <a:lnTo>
                  <a:pt x="3626" y="13237"/>
                </a:lnTo>
                <a:lnTo>
                  <a:pt x="3602" y="13310"/>
                </a:lnTo>
                <a:lnTo>
                  <a:pt x="3626" y="13383"/>
                </a:lnTo>
                <a:lnTo>
                  <a:pt x="3675" y="13456"/>
                </a:lnTo>
                <a:lnTo>
                  <a:pt x="3748" y="13529"/>
                </a:lnTo>
                <a:lnTo>
                  <a:pt x="3821" y="13578"/>
                </a:lnTo>
                <a:lnTo>
                  <a:pt x="3797" y="13772"/>
                </a:lnTo>
                <a:lnTo>
                  <a:pt x="3651" y="13772"/>
                </a:lnTo>
                <a:lnTo>
                  <a:pt x="3505" y="13821"/>
                </a:lnTo>
                <a:lnTo>
                  <a:pt x="3480" y="13845"/>
                </a:lnTo>
                <a:lnTo>
                  <a:pt x="3505" y="13870"/>
                </a:lnTo>
                <a:lnTo>
                  <a:pt x="3651" y="13943"/>
                </a:lnTo>
                <a:lnTo>
                  <a:pt x="3772" y="14016"/>
                </a:lnTo>
                <a:lnTo>
                  <a:pt x="3724" y="14405"/>
                </a:lnTo>
                <a:lnTo>
                  <a:pt x="3505" y="14381"/>
                </a:lnTo>
                <a:lnTo>
                  <a:pt x="3407" y="14381"/>
                </a:lnTo>
                <a:lnTo>
                  <a:pt x="3310" y="14405"/>
                </a:lnTo>
                <a:lnTo>
                  <a:pt x="3286" y="14454"/>
                </a:lnTo>
                <a:lnTo>
                  <a:pt x="3286" y="14478"/>
                </a:lnTo>
                <a:lnTo>
                  <a:pt x="3286" y="14502"/>
                </a:lnTo>
                <a:lnTo>
                  <a:pt x="3383" y="14551"/>
                </a:lnTo>
                <a:lnTo>
                  <a:pt x="3480" y="14624"/>
                </a:lnTo>
                <a:lnTo>
                  <a:pt x="3675" y="14721"/>
                </a:lnTo>
                <a:lnTo>
                  <a:pt x="3675" y="14892"/>
                </a:lnTo>
                <a:lnTo>
                  <a:pt x="3480" y="14892"/>
                </a:lnTo>
                <a:lnTo>
                  <a:pt x="3286" y="14916"/>
                </a:lnTo>
                <a:lnTo>
                  <a:pt x="3213" y="14940"/>
                </a:lnTo>
                <a:lnTo>
                  <a:pt x="3140" y="14965"/>
                </a:lnTo>
                <a:lnTo>
                  <a:pt x="3115" y="15013"/>
                </a:lnTo>
                <a:lnTo>
                  <a:pt x="3115" y="15038"/>
                </a:lnTo>
                <a:lnTo>
                  <a:pt x="3140" y="15086"/>
                </a:lnTo>
                <a:lnTo>
                  <a:pt x="3188" y="15135"/>
                </a:lnTo>
                <a:lnTo>
                  <a:pt x="3310" y="15208"/>
                </a:lnTo>
                <a:lnTo>
                  <a:pt x="3456" y="15232"/>
                </a:lnTo>
                <a:lnTo>
                  <a:pt x="3626" y="15257"/>
                </a:lnTo>
                <a:lnTo>
                  <a:pt x="3578" y="15573"/>
                </a:lnTo>
                <a:lnTo>
                  <a:pt x="3334" y="15549"/>
                </a:lnTo>
                <a:lnTo>
                  <a:pt x="3018" y="15549"/>
                </a:lnTo>
                <a:lnTo>
                  <a:pt x="2921" y="15573"/>
                </a:lnTo>
                <a:lnTo>
                  <a:pt x="2896" y="15597"/>
                </a:lnTo>
                <a:lnTo>
                  <a:pt x="2896" y="15622"/>
                </a:lnTo>
                <a:lnTo>
                  <a:pt x="2945" y="15695"/>
                </a:lnTo>
                <a:lnTo>
                  <a:pt x="3018" y="15743"/>
                </a:lnTo>
                <a:lnTo>
                  <a:pt x="3164" y="15816"/>
                </a:lnTo>
                <a:lnTo>
                  <a:pt x="3359" y="15889"/>
                </a:lnTo>
                <a:lnTo>
                  <a:pt x="3553" y="15914"/>
                </a:lnTo>
                <a:lnTo>
                  <a:pt x="3529" y="16011"/>
                </a:lnTo>
                <a:lnTo>
                  <a:pt x="3261" y="16035"/>
                </a:lnTo>
                <a:lnTo>
                  <a:pt x="3115" y="16060"/>
                </a:lnTo>
                <a:lnTo>
                  <a:pt x="2994" y="16108"/>
                </a:lnTo>
                <a:lnTo>
                  <a:pt x="2969" y="16133"/>
                </a:lnTo>
                <a:lnTo>
                  <a:pt x="2969" y="16181"/>
                </a:lnTo>
                <a:lnTo>
                  <a:pt x="2969" y="16206"/>
                </a:lnTo>
                <a:lnTo>
                  <a:pt x="2994" y="16230"/>
                </a:lnTo>
                <a:lnTo>
                  <a:pt x="3115" y="16279"/>
                </a:lnTo>
                <a:lnTo>
                  <a:pt x="3237" y="16303"/>
                </a:lnTo>
                <a:lnTo>
                  <a:pt x="3480" y="16327"/>
                </a:lnTo>
                <a:lnTo>
                  <a:pt x="3432" y="16790"/>
                </a:lnTo>
                <a:lnTo>
                  <a:pt x="3261" y="16790"/>
                </a:lnTo>
                <a:lnTo>
                  <a:pt x="3115" y="16814"/>
                </a:lnTo>
                <a:lnTo>
                  <a:pt x="2872" y="16838"/>
                </a:lnTo>
                <a:lnTo>
                  <a:pt x="2775" y="16887"/>
                </a:lnTo>
                <a:lnTo>
                  <a:pt x="2677" y="16960"/>
                </a:lnTo>
                <a:lnTo>
                  <a:pt x="2653" y="17033"/>
                </a:lnTo>
                <a:lnTo>
                  <a:pt x="2677" y="17082"/>
                </a:lnTo>
                <a:lnTo>
                  <a:pt x="2702" y="17106"/>
                </a:lnTo>
                <a:lnTo>
                  <a:pt x="2799" y="17155"/>
                </a:lnTo>
                <a:lnTo>
                  <a:pt x="2896" y="17155"/>
                </a:lnTo>
                <a:lnTo>
                  <a:pt x="3091" y="17179"/>
                </a:lnTo>
                <a:lnTo>
                  <a:pt x="3383" y="17203"/>
                </a:lnTo>
                <a:lnTo>
                  <a:pt x="3359" y="17398"/>
                </a:lnTo>
                <a:lnTo>
                  <a:pt x="3188" y="17398"/>
                </a:lnTo>
                <a:lnTo>
                  <a:pt x="3042" y="17422"/>
                </a:lnTo>
                <a:lnTo>
                  <a:pt x="2750" y="17520"/>
                </a:lnTo>
                <a:lnTo>
                  <a:pt x="2702" y="17544"/>
                </a:lnTo>
                <a:lnTo>
                  <a:pt x="2677" y="17593"/>
                </a:lnTo>
                <a:lnTo>
                  <a:pt x="2702" y="17641"/>
                </a:lnTo>
                <a:lnTo>
                  <a:pt x="2750" y="17666"/>
                </a:lnTo>
                <a:lnTo>
                  <a:pt x="2896" y="17714"/>
                </a:lnTo>
                <a:lnTo>
                  <a:pt x="3018" y="17739"/>
                </a:lnTo>
                <a:lnTo>
                  <a:pt x="3310" y="17739"/>
                </a:lnTo>
                <a:lnTo>
                  <a:pt x="3310" y="17763"/>
                </a:lnTo>
                <a:lnTo>
                  <a:pt x="3286" y="17933"/>
                </a:lnTo>
                <a:lnTo>
                  <a:pt x="3018" y="17958"/>
                </a:lnTo>
                <a:lnTo>
                  <a:pt x="2799" y="17982"/>
                </a:lnTo>
                <a:lnTo>
                  <a:pt x="2702" y="18031"/>
                </a:lnTo>
                <a:lnTo>
                  <a:pt x="2629" y="18079"/>
                </a:lnTo>
                <a:lnTo>
                  <a:pt x="2604" y="18128"/>
                </a:lnTo>
                <a:lnTo>
                  <a:pt x="2604" y="18177"/>
                </a:lnTo>
                <a:lnTo>
                  <a:pt x="2653" y="18250"/>
                </a:lnTo>
                <a:lnTo>
                  <a:pt x="2702" y="18274"/>
                </a:lnTo>
                <a:lnTo>
                  <a:pt x="2775" y="18298"/>
                </a:lnTo>
                <a:lnTo>
                  <a:pt x="2848" y="18323"/>
                </a:lnTo>
                <a:lnTo>
                  <a:pt x="3018" y="18323"/>
                </a:lnTo>
                <a:lnTo>
                  <a:pt x="3164" y="18298"/>
                </a:lnTo>
                <a:lnTo>
                  <a:pt x="3237" y="18323"/>
                </a:lnTo>
                <a:lnTo>
                  <a:pt x="3213" y="18517"/>
                </a:lnTo>
                <a:lnTo>
                  <a:pt x="2848" y="18566"/>
                </a:lnTo>
                <a:lnTo>
                  <a:pt x="2677" y="18615"/>
                </a:lnTo>
                <a:lnTo>
                  <a:pt x="2604" y="18663"/>
                </a:lnTo>
                <a:lnTo>
                  <a:pt x="2531" y="18712"/>
                </a:lnTo>
                <a:lnTo>
                  <a:pt x="2507" y="18761"/>
                </a:lnTo>
                <a:lnTo>
                  <a:pt x="2507" y="18785"/>
                </a:lnTo>
                <a:lnTo>
                  <a:pt x="2531" y="18809"/>
                </a:lnTo>
                <a:lnTo>
                  <a:pt x="2556" y="18834"/>
                </a:lnTo>
                <a:lnTo>
                  <a:pt x="2702" y="18882"/>
                </a:lnTo>
                <a:lnTo>
                  <a:pt x="3164" y="18882"/>
                </a:lnTo>
                <a:lnTo>
                  <a:pt x="3115" y="19223"/>
                </a:lnTo>
                <a:lnTo>
                  <a:pt x="2799" y="19199"/>
                </a:lnTo>
                <a:lnTo>
                  <a:pt x="2677" y="19199"/>
                </a:lnTo>
                <a:lnTo>
                  <a:pt x="2580" y="19223"/>
                </a:lnTo>
                <a:lnTo>
                  <a:pt x="2483" y="19247"/>
                </a:lnTo>
                <a:lnTo>
                  <a:pt x="2410" y="19320"/>
                </a:lnTo>
                <a:lnTo>
                  <a:pt x="2410" y="19369"/>
                </a:lnTo>
                <a:lnTo>
                  <a:pt x="2410" y="19393"/>
                </a:lnTo>
                <a:lnTo>
                  <a:pt x="2483" y="19466"/>
                </a:lnTo>
                <a:lnTo>
                  <a:pt x="2580" y="19515"/>
                </a:lnTo>
                <a:lnTo>
                  <a:pt x="2702" y="19564"/>
                </a:lnTo>
                <a:lnTo>
                  <a:pt x="2799" y="19564"/>
                </a:lnTo>
                <a:lnTo>
                  <a:pt x="3042" y="19612"/>
                </a:lnTo>
                <a:lnTo>
                  <a:pt x="3018" y="19807"/>
                </a:lnTo>
                <a:lnTo>
                  <a:pt x="2896" y="19807"/>
                </a:lnTo>
                <a:lnTo>
                  <a:pt x="2556" y="19856"/>
                </a:lnTo>
                <a:lnTo>
                  <a:pt x="2483" y="19880"/>
                </a:lnTo>
                <a:lnTo>
                  <a:pt x="2434" y="19904"/>
                </a:lnTo>
                <a:lnTo>
                  <a:pt x="2337" y="20001"/>
                </a:lnTo>
                <a:lnTo>
                  <a:pt x="2312" y="20026"/>
                </a:lnTo>
                <a:lnTo>
                  <a:pt x="2337" y="20074"/>
                </a:lnTo>
                <a:lnTo>
                  <a:pt x="2434" y="20123"/>
                </a:lnTo>
                <a:lnTo>
                  <a:pt x="2531" y="20147"/>
                </a:lnTo>
                <a:lnTo>
                  <a:pt x="2726" y="20172"/>
                </a:lnTo>
                <a:lnTo>
                  <a:pt x="2507" y="20269"/>
                </a:lnTo>
                <a:lnTo>
                  <a:pt x="2288" y="20366"/>
                </a:lnTo>
                <a:lnTo>
                  <a:pt x="1801" y="20512"/>
                </a:lnTo>
                <a:lnTo>
                  <a:pt x="1655" y="20537"/>
                </a:lnTo>
                <a:lnTo>
                  <a:pt x="1485" y="20561"/>
                </a:lnTo>
                <a:lnTo>
                  <a:pt x="1315" y="20537"/>
                </a:lnTo>
                <a:lnTo>
                  <a:pt x="1145" y="20488"/>
                </a:lnTo>
                <a:lnTo>
                  <a:pt x="1120" y="20464"/>
                </a:lnTo>
                <a:lnTo>
                  <a:pt x="1096" y="20415"/>
                </a:lnTo>
                <a:lnTo>
                  <a:pt x="1096" y="20391"/>
                </a:lnTo>
                <a:lnTo>
                  <a:pt x="1096" y="20342"/>
                </a:lnTo>
                <a:lnTo>
                  <a:pt x="1145" y="20245"/>
                </a:lnTo>
                <a:lnTo>
                  <a:pt x="1242" y="20123"/>
                </a:lnTo>
                <a:lnTo>
                  <a:pt x="1485" y="19929"/>
                </a:lnTo>
                <a:lnTo>
                  <a:pt x="1631" y="19831"/>
                </a:lnTo>
                <a:lnTo>
                  <a:pt x="1680" y="19807"/>
                </a:lnTo>
                <a:lnTo>
                  <a:pt x="1704" y="19758"/>
                </a:lnTo>
                <a:lnTo>
                  <a:pt x="1704" y="19710"/>
                </a:lnTo>
                <a:lnTo>
                  <a:pt x="1704" y="19661"/>
                </a:lnTo>
                <a:lnTo>
                  <a:pt x="1728" y="19588"/>
                </a:lnTo>
                <a:lnTo>
                  <a:pt x="1826" y="18785"/>
                </a:lnTo>
                <a:lnTo>
                  <a:pt x="1923" y="18006"/>
                </a:lnTo>
                <a:lnTo>
                  <a:pt x="2045" y="16425"/>
                </a:lnTo>
                <a:lnTo>
                  <a:pt x="2142" y="14843"/>
                </a:lnTo>
                <a:lnTo>
                  <a:pt x="2264" y="13237"/>
                </a:lnTo>
                <a:lnTo>
                  <a:pt x="2410" y="11631"/>
                </a:lnTo>
                <a:lnTo>
                  <a:pt x="2531" y="10025"/>
                </a:lnTo>
                <a:lnTo>
                  <a:pt x="2556" y="9368"/>
                </a:lnTo>
                <a:lnTo>
                  <a:pt x="2580" y="8663"/>
                </a:lnTo>
                <a:lnTo>
                  <a:pt x="2580" y="8322"/>
                </a:lnTo>
                <a:lnTo>
                  <a:pt x="2580" y="7981"/>
                </a:lnTo>
                <a:lnTo>
                  <a:pt x="2531" y="7641"/>
                </a:lnTo>
                <a:lnTo>
                  <a:pt x="2483" y="7324"/>
                </a:lnTo>
                <a:lnTo>
                  <a:pt x="2483" y="7251"/>
                </a:lnTo>
                <a:lnTo>
                  <a:pt x="2458" y="7178"/>
                </a:lnTo>
                <a:lnTo>
                  <a:pt x="2434" y="7130"/>
                </a:lnTo>
                <a:lnTo>
                  <a:pt x="2410" y="7105"/>
                </a:lnTo>
                <a:lnTo>
                  <a:pt x="2337" y="7057"/>
                </a:lnTo>
                <a:lnTo>
                  <a:pt x="2239" y="7057"/>
                </a:lnTo>
                <a:lnTo>
                  <a:pt x="2166" y="7105"/>
                </a:lnTo>
                <a:lnTo>
                  <a:pt x="2020" y="7130"/>
                </a:lnTo>
                <a:lnTo>
                  <a:pt x="1899" y="7154"/>
                </a:lnTo>
                <a:lnTo>
                  <a:pt x="1826" y="7227"/>
                </a:lnTo>
                <a:lnTo>
                  <a:pt x="1801" y="7300"/>
                </a:lnTo>
                <a:lnTo>
                  <a:pt x="1801" y="7349"/>
                </a:lnTo>
                <a:lnTo>
                  <a:pt x="1801" y="7397"/>
                </a:lnTo>
                <a:lnTo>
                  <a:pt x="1874" y="7446"/>
                </a:lnTo>
                <a:lnTo>
                  <a:pt x="1923" y="7470"/>
                </a:lnTo>
                <a:lnTo>
                  <a:pt x="1899" y="7519"/>
                </a:lnTo>
                <a:lnTo>
                  <a:pt x="1704" y="7519"/>
                </a:lnTo>
                <a:lnTo>
                  <a:pt x="1631" y="7543"/>
                </a:lnTo>
                <a:lnTo>
                  <a:pt x="1558" y="7592"/>
                </a:lnTo>
                <a:lnTo>
                  <a:pt x="1534" y="7665"/>
                </a:lnTo>
                <a:lnTo>
                  <a:pt x="1534" y="7714"/>
                </a:lnTo>
                <a:lnTo>
                  <a:pt x="1558" y="7738"/>
                </a:lnTo>
                <a:lnTo>
                  <a:pt x="1631" y="7811"/>
                </a:lnTo>
                <a:lnTo>
                  <a:pt x="1753" y="7860"/>
                </a:lnTo>
                <a:lnTo>
                  <a:pt x="1728" y="7957"/>
                </a:lnTo>
                <a:lnTo>
                  <a:pt x="1582" y="7957"/>
                </a:lnTo>
                <a:lnTo>
                  <a:pt x="1461" y="8006"/>
                </a:lnTo>
                <a:lnTo>
                  <a:pt x="1412" y="8054"/>
                </a:lnTo>
                <a:lnTo>
                  <a:pt x="1388" y="8127"/>
                </a:lnTo>
                <a:lnTo>
                  <a:pt x="1412" y="8200"/>
                </a:lnTo>
                <a:lnTo>
                  <a:pt x="1461" y="8249"/>
                </a:lnTo>
                <a:lnTo>
                  <a:pt x="1534" y="8273"/>
                </a:lnTo>
                <a:lnTo>
                  <a:pt x="1631" y="8298"/>
                </a:lnTo>
                <a:lnTo>
                  <a:pt x="1582" y="8468"/>
                </a:lnTo>
                <a:lnTo>
                  <a:pt x="1437" y="8468"/>
                </a:lnTo>
                <a:lnTo>
                  <a:pt x="1364" y="8517"/>
                </a:lnTo>
                <a:lnTo>
                  <a:pt x="1291" y="8541"/>
                </a:lnTo>
                <a:lnTo>
                  <a:pt x="1291" y="8590"/>
                </a:lnTo>
                <a:lnTo>
                  <a:pt x="1291" y="8638"/>
                </a:lnTo>
                <a:lnTo>
                  <a:pt x="1339" y="8687"/>
                </a:lnTo>
                <a:lnTo>
                  <a:pt x="1388" y="8736"/>
                </a:lnTo>
                <a:lnTo>
                  <a:pt x="1509" y="8760"/>
                </a:lnTo>
                <a:lnTo>
                  <a:pt x="1485" y="8833"/>
                </a:lnTo>
                <a:lnTo>
                  <a:pt x="1461" y="8930"/>
                </a:lnTo>
                <a:lnTo>
                  <a:pt x="1315" y="8955"/>
                </a:lnTo>
                <a:lnTo>
                  <a:pt x="1242" y="8979"/>
                </a:lnTo>
                <a:lnTo>
                  <a:pt x="1193" y="9028"/>
                </a:lnTo>
                <a:lnTo>
                  <a:pt x="1169" y="9076"/>
                </a:lnTo>
                <a:lnTo>
                  <a:pt x="1169" y="9149"/>
                </a:lnTo>
                <a:lnTo>
                  <a:pt x="1218" y="9198"/>
                </a:lnTo>
                <a:lnTo>
                  <a:pt x="1242" y="9222"/>
                </a:lnTo>
                <a:lnTo>
                  <a:pt x="1364" y="9271"/>
                </a:lnTo>
                <a:lnTo>
                  <a:pt x="1364" y="9295"/>
                </a:lnTo>
                <a:lnTo>
                  <a:pt x="1315" y="9320"/>
                </a:lnTo>
                <a:lnTo>
                  <a:pt x="1169" y="9344"/>
                </a:lnTo>
                <a:lnTo>
                  <a:pt x="1096" y="9393"/>
                </a:lnTo>
                <a:lnTo>
                  <a:pt x="1047" y="9441"/>
                </a:lnTo>
                <a:lnTo>
                  <a:pt x="1023" y="9539"/>
                </a:lnTo>
                <a:lnTo>
                  <a:pt x="1047" y="9563"/>
                </a:lnTo>
                <a:lnTo>
                  <a:pt x="1072" y="9612"/>
                </a:lnTo>
                <a:lnTo>
                  <a:pt x="1120" y="9636"/>
                </a:lnTo>
                <a:lnTo>
                  <a:pt x="1169" y="9660"/>
                </a:lnTo>
                <a:lnTo>
                  <a:pt x="1291" y="9660"/>
                </a:lnTo>
                <a:lnTo>
                  <a:pt x="1266" y="9733"/>
                </a:lnTo>
                <a:lnTo>
                  <a:pt x="1145" y="9733"/>
                </a:lnTo>
                <a:lnTo>
                  <a:pt x="1072" y="9758"/>
                </a:lnTo>
                <a:lnTo>
                  <a:pt x="1023" y="9806"/>
                </a:lnTo>
                <a:lnTo>
                  <a:pt x="999" y="9879"/>
                </a:lnTo>
                <a:lnTo>
                  <a:pt x="1023" y="9952"/>
                </a:lnTo>
                <a:lnTo>
                  <a:pt x="1120" y="10001"/>
                </a:lnTo>
                <a:lnTo>
                  <a:pt x="1218" y="10025"/>
                </a:lnTo>
                <a:lnTo>
                  <a:pt x="1169" y="10269"/>
                </a:lnTo>
                <a:lnTo>
                  <a:pt x="1096" y="10244"/>
                </a:lnTo>
                <a:lnTo>
                  <a:pt x="1023" y="10269"/>
                </a:lnTo>
                <a:lnTo>
                  <a:pt x="974" y="10293"/>
                </a:lnTo>
                <a:lnTo>
                  <a:pt x="926" y="10342"/>
                </a:lnTo>
                <a:lnTo>
                  <a:pt x="926" y="10390"/>
                </a:lnTo>
                <a:lnTo>
                  <a:pt x="926" y="10439"/>
                </a:lnTo>
                <a:lnTo>
                  <a:pt x="950" y="10488"/>
                </a:lnTo>
                <a:lnTo>
                  <a:pt x="999" y="10536"/>
                </a:lnTo>
                <a:lnTo>
                  <a:pt x="1096" y="10609"/>
                </a:lnTo>
                <a:lnTo>
                  <a:pt x="1072" y="10634"/>
                </a:lnTo>
                <a:lnTo>
                  <a:pt x="1047" y="10682"/>
                </a:lnTo>
                <a:lnTo>
                  <a:pt x="1047" y="10755"/>
                </a:lnTo>
                <a:lnTo>
                  <a:pt x="1047" y="10804"/>
                </a:lnTo>
                <a:lnTo>
                  <a:pt x="1145" y="11096"/>
                </a:lnTo>
                <a:lnTo>
                  <a:pt x="1169" y="11291"/>
                </a:lnTo>
                <a:lnTo>
                  <a:pt x="1193" y="11461"/>
                </a:lnTo>
                <a:lnTo>
                  <a:pt x="1193" y="11631"/>
                </a:lnTo>
                <a:lnTo>
                  <a:pt x="1120" y="11777"/>
                </a:lnTo>
                <a:lnTo>
                  <a:pt x="1096" y="11826"/>
                </a:lnTo>
                <a:lnTo>
                  <a:pt x="1023" y="11875"/>
                </a:lnTo>
                <a:lnTo>
                  <a:pt x="950" y="11923"/>
                </a:lnTo>
                <a:lnTo>
                  <a:pt x="780" y="11923"/>
                </a:lnTo>
                <a:lnTo>
                  <a:pt x="707" y="11875"/>
                </a:lnTo>
                <a:lnTo>
                  <a:pt x="658" y="11826"/>
                </a:lnTo>
                <a:lnTo>
                  <a:pt x="609" y="11753"/>
                </a:lnTo>
                <a:lnTo>
                  <a:pt x="512" y="11607"/>
                </a:lnTo>
                <a:lnTo>
                  <a:pt x="463" y="11437"/>
                </a:lnTo>
                <a:lnTo>
                  <a:pt x="463" y="11315"/>
                </a:lnTo>
                <a:lnTo>
                  <a:pt x="463" y="11193"/>
                </a:lnTo>
                <a:lnTo>
                  <a:pt x="512" y="10974"/>
                </a:lnTo>
                <a:lnTo>
                  <a:pt x="585" y="10974"/>
                </a:lnTo>
                <a:lnTo>
                  <a:pt x="634" y="10950"/>
                </a:lnTo>
                <a:lnTo>
                  <a:pt x="658" y="10901"/>
                </a:lnTo>
                <a:lnTo>
                  <a:pt x="658" y="10853"/>
                </a:lnTo>
                <a:lnTo>
                  <a:pt x="609" y="10658"/>
                </a:lnTo>
                <a:lnTo>
                  <a:pt x="585" y="10463"/>
                </a:lnTo>
                <a:lnTo>
                  <a:pt x="561" y="10074"/>
                </a:lnTo>
                <a:lnTo>
                  <a:pt x="585" y="9660"/>
                </a:lnTo>
                <a:lnTo>
                  <a:pt x="634" y="9271"/>
                </a:lnTo>
                <a:lnTo>
                  <a:pt x="731" y="8882"/>
                </a:lnTo>
                <a:lnTo>
                  <a:pt x="828" y="8492"/>
                </a:lnTo>
                <a:lnTo>
                  <a:pt x="1072" y="7714"/>
                </a:lnTo>
                <a:lnTo>
                  <a:pt x="1218" y="7227"/>
                </a:lnTo>
                <a:lnTo>
                  <a:pt x="1412" y="6740"/>
                </a:lnTo>
                <a:lnTo>
                  <a:pt x="1631" y="6302"/>
                </a:lnTo>
                <a:lnTo>
                  <a:pt x="1753" y="6108"/>
                </a:lnTo>
                <a:lnTo>
                  <a:pt x="1899" y="5913"/>
                </a:lnTo>
                <a:lnTo>
                  <a:pt x="2045" y="5743"/>
                </a:lnTo>
                <a:lnTo>
                  <a:pt x="2215" y="5572"/>
                </a:lnTo>
                <a:lnTo>
                  <a:pt x="2385" y="5402"/>
                </a:lnTo>
                <a:lnTo>
                  <a:pt x="2580" y="5280"/>
                </a:lnTo>
                <a:lnTo>
                  <a:pt x="2799" y="5159"/>
                </a:lnTo>
                <a:lnTo>
                  <a:pt x="3042" y="5061"/>
                </a:lnTo>
                <a:lnTo>
                  <a:pt x="3286" y="4964"/>
                </a:lnTo>
                <a:lnTo>
                  <a:pt x="3553" y="4891"/>
                </a:lnTo>
                <a:lnTo>
                  <a:pt x="3845" y="4842"/>
                </a:lnTo>
                <a:lnTo>
                  <a:pt x="4113" y="4818"/>
                </a:lnTo>
                <a:lnTo>
                  <a:pt x="4162" y="4842"/>
                </a:lnTo>
                <a:lnTo>
                  <a:pt x="4259" y="4818"/>
                </a:lnTo>
                <a:close/>
                <a:moveTo>
                  <a:pt x="4259" y="0"/>
                </a:moveTo>
                <a:lnTo>
                  <a:pt x="4016" y="25"/>
                </a:lnTo>
                <a:lnTo>
                  <a:pt x="3797" y="98"/>
                </a:lnTo>
                <a:lnTo>
                  <a:pt x="3675" y="98"/>
                </a:lnTo>
                <a:lnTo>
                  <a:pt x="3578" y="146"/>
                </a:lnTo>
                <a:lnTo>
                  <a:pt x="3334" y="244"/>
                </a:lnTo>
                <a:lnTo>
                  <a:pt x="3140" y="390"/>
                </a:lnTo>
                <a:lnTo>
                  <a:pt x="2945" y="536"/>
                </a:lnTo>
                <a:lnTo>
                  <a:pt x="2799" y="682"/>
                </a:lnTo>
                <a:lnTo>
                  <a:pt x="2677" y="852"/>
                </a:lnTo>
                <a:lnTo>
                  <a:pt x="2556" y="1047"/>
                </a:lnTo>
                <a:lnTo>
                  <a:pt x="2458" y="1241"/>
                </a:lnTo>
                <a:lnTo>
                  <a:pt x="2385" y="1436"/>
                </a:lnTo>
                <a:lnTo>
                  <a:pt x="2337" y="1655"/>
                </a:lnTo>
                <a:lnTo>
                  <a:pt x="2288" y="1850"/>
                </a:lnTo>
                <a:lnTo>
                  <a:pt x="2264" y="2069"/>
                </a:lnTo>
                <a:lnTo>
                  <a:pt x="2264" y="2263"/>
                </a:lnTo>
                <a:lnTo>
                  <a:pt x="2288" y="2434"/>
                </a:lnTo>
                <a:lnTo>
                  <a:pt x="2312" y="2628"/>
                </a:lnTo>
                <a:lnTo>
                  <a:pt x="2361" y="2823"/>
                </a:lnTo>
                <a:lnTo>
                  <a:pt x="2434" y="2993"/>
                </a:lnTo>
                <a:lnTo>
                  <a:pt x="2507" y="3164"/>
                </a:lnTo>
                <a:lnTo>
                  <a:pt x="2604" y="3310"/>
                </a:lnTo>
                <a:lnTo>
                  <a:pt x="2702" y="3480"/>
                </a:lnTo>
                <a:lnTo>
                  <a:pt x="2823" y="3626"/>
                </a:lnTo>
                <a:lnTo>
                  <a:pt x="2945" y="3748"/>
                </a:lnTo>
                <a:lnTo>
                  <a:pt x="3067" y="3869"/>
                </a:lnTo>
                <a:lnTo>
                  <a:pt x="3213" y="3991"/>
                </a:lnTo>
                <a:lnTo>
                  <a:pt x="3383" y="4088"/>
                </a:lnTo>
                <a:lnTo>
                  <a:pt x="3553" y="4161"/>
                </a:lnTo>
                <a:lnTo>
                  <a:pt x="3724" y="4210"/>
                </a:lnTo>
                <a:lnTo>
                  <a:pt x="3894" y="4258"/>
                </a:lnTo>
                <a:lnTo>
                  <a:pt x="3894" y="4404"/>
                </a:lnTo>
                <a:lnTo>
                  <a:pt x="3553" y="4429"/>
                </a:lnTo>
                <a:lnTo>
                  <a:pt x="3261" y="4502"/>
                </a:lnTo>
                <a:lnTo>
                  <a:pt x="2969" y="4575"/>
                </a:lnTo>
                <a:lnTo>
                  <a:pt x="2702" y="4696"/>
                </a:lnTo>
                <a:lnTo>
                  <a:pt x="2458" y="4818"/>
                </a:lnTo>
                <a:lnTo>
                  <a:pt x="2239" y="4964"/>
                </a:lnTo>
                <a:lnTo>
                  <a:pt x="2020" y="5110"/>
                </a:lnTo>
                <a:lnTo>
                  <a:pt x="1826" y="5305"/>
                </a:lnTo>
                <a:lnTo>
                  <a:pt x="1655" y="5499"/>
                </a:lnTo>
                <a:lnTo>
                  <a:pt x="1485" y="5694"/>
                </a:lnTo>
                <a:lnTo>
                  <a:pt x="1339" y="5937"/>
                </a:lnTo>
                <a:lnTo>
                  <a:pt x="1193" y="6156"/>
                </a:lnTo>
                <a:lnTo>
                  <a:pt x="1072" y="6400"/>
                </a:lnTo>
                <a:lnTo>
                  <a:pt x="853" y="6935"/>
                </a:lnTo>
                <a:lnTo>
                  <a:pt x="658" y="7470"/>
                </a:lnTo>
                <a:lnTo>
                  <a:pt x="366" y="8492"/>
                </a:lnTo>
                <a:lnTo>
                  <a:pt x="244" y="9003"/>
                </a:lnTo>
                <a:lnTo>
                  <a:pt x="147" y="9514"/>
                </a:lnTo>
                <a:lnTo>
                  <a:pt x="123" y="9782"/>
                </a:lnTo>
                <a:lnTo>
                  <a:pt x="123" y="10098"/>
                </a:lnTo>
                <a:lnTo>
                  <a:pt x="147" y="10415"/>
                </a:lnTo>
                <a:lnTo>
                  <a:pt x="171" y="10561"/>
                </a:lnTo>
                <a:lnTo>
                  <a:pt x="220" y="10682"/>
                </a:lnTo>
                <a:lnTo>
                  <a:pt x="147" y="10755"/>
                </a:lnTo>
                <a:lnTo>
                  <a:pt x="74" y="10853"/>
                </a:lnTo>
                <a:lnTo>
                  <a:pt x="25" y="10974"/>
                </a:lnTo>
                <a:lnTo>
                  <a:pt x="1" y="11096"/>
                </a:lnTo>
                <a:lnTo>
                  <a:pt x="1" y="11339"/>
                </a:lnTo>
                <a:lnTo>
                  <a:pt x="25" y="11558"/>
                </a:lnTo>
                <a:lnTo>
                  <a:pt x="74" y="11704"/>
                </a:lnTo>
                <a:lnTo>
                  <a:pt x="123" y="11826"/>
                </a:lnTo>
                <a:lnTo>
                  <a:pt x="196" y="11972"/>
                </a:lnTo>
                <a:lnTo>
                  <a:pt x="269" y="12093"/>
                </a:lnTo>
                <a:lnTo>
                  <a:pt x="366" y="12191"/>
                </a:lnTo>
                <a:lnTo>
                  <a:pt x="488" y="12264"/>
                </a:lnTo>
                <a:lnTo>
                  <a:pt x="609" y="12337"/>
                </a:lnTo>
                <a:lnTo>
                  <a:pt x="755" y="12361"/>
                </a:lnTo>
                <a:lnTo>
                  <a:pt x="926" y="12385"/>
                </a:lnTo>
                <a:lnTo>
                  <a:pt x="1072" y="12361"/>
                </a:lnTo>
                <a:lnTo>
                  <a:pt x="1193" y="12312"/>
                </a:lnTo>
                <a:lnTo>
                  <a:pt x="1291" y="12264"/>
                </a:lnTo>
                <a:lnTo>
                  <a:pt x="1388" y="12166"/>
                </a:lnTo>
                <a:lnTo>
                  <a:pt x="1461" y="12069"/>
                </a:lnTo>
                <a:lnTo>
                  <a:pt x="1509" y="11947"/>
                </a:lnTo>
                <a:lnTo>
                  <a:pt x="1534" y="11802"/>
                </a:lnTo>
                <a:lnTo>
                  <a:pt x="1582" y="11510"/>
                </a:lnTo>
                <a:lnTo>
                  <a:pt x="1582" y="11218"/>
                </a:lnTo>
                <a:lnTo>
                  <a:pt x="1534" y="10950"/>
                </a:lnTo>
                <a:lnTo>
                  <a:pt x="1461" y="10707"/>
                </a:lnTo>
                <a:lnTo>
                  <a:pt x="1437" y="10658"/>
                </a:lnTo>
                <a:lnTo>
                  <a:pt x="1485" y="10536"/>
                </a:lnTo>
                <a:lnTo>
                  <a:pt x="1509" y="10488"/>
                </a:lnTo>
                <a:lnTo>
                  <a:pt x="1534" y="10269"/>
                </a:lnTo>
                <a:lnTo>
                  <a:pt x="1582" y="10025"/>
                </a:lnTo>
                <a:lnTo>
                  <a:pt x="1704" y="9539"/>
                </a:lnTo>
                <a:lnTo>
                  <a:pt x="1850" y="9028"/>
                </a:lnTo>
                <a:lnTo>
                  <a:pt x="2142" y="8103"/>
                </a:lnTo>
                <a:lnTo>
                  <a:pt x="2118" y="9344"/>
                </a:lnTo>
                <a:lnTo>
                  <a:pt x="2045" y="10585"/>
                </a:lnTo>
                <a:lnTo>
                  <a:pt x="1947" y="11826"/>
                </a:lnTo>
                <a:lnTo>
                  <a:pt x="1826" y="13067"/>
                </a:lnTo>
                <a:lnTo>
                  <a:pt x="1680" y="14648"/>
                </a:lnTo>
                <a:lnTo>
                  <a:pt x="1558" y="16254"/>
                </a:lnTo>
                <a:lnTo>
                  <a:pt x="1412" y="17860"/>
                </a:lnTo>
                <a:lnTo>
                  <a:pt x="1339" y="18663"/>
                </a:lnTo>
                <a:lnTo>
                  <a:pt x="1218" y="19442"/>
                </a:lnTo>
                <a:lnTo>
                  <a:pt x="1242" y="19564"/>
                </a:lnTo>
                <a:lnTo>
                  <a:pt x="1120" y="19612"/>
                </a:lnTo>
                <a:lnTo>
                  <a:pt x="1023" y="19661"/>
                </a:lnTo>
                <a:lnTo>
                  <a:pt x="950" y="19734"/>
                </a:lnTo>
                <a:lnTo>
                  <a:pt x="853" y="19831"/>
                </a:lnTo>
                <a:lnTo>
                  <a:pt x="731" y="20026"/>
                </a:lnTo>
                <a:lnTo>
                  <a:pt x="634" y="20245"/>
                </a:lnTo>
                <a:lnTo>
                  <a:pt x="634" y="20342"/>
                </a:lnTo>
                <a:lnTo>
                  <a:pt x="609" y="20464"/>
                </a:lnTo>
                <a:lnTo>
                  <a:pt x="634" y="20561"/>
                </a:lnTo>
                <a:lnTo>
                  <a:pt x="658" y="20683"/>
                </a:lnTo>
                <a:lnTo>
                  <a:pt x="731" y="20780"/>
                </a:lnTo>
                <a:lnTo>
                  <a:pt x="804" y="20853"/>
                </a:lnTo>
                <a:lnTo>
                  <a:pt x="901" y="20926"/>
                </a:lnTo>
                <a:lnTo>
                  <a:pt x="1023" y="20999"/>
                </a:lnTo>
                <a:lnTo>
                  <a:pt x="1145" y="21023"/>
                </a:lnTo>
                <a:lnTo>
                  <a:pt x="1266" y="21048"/>
                </a:lnTo>
                <a:lnTo>
                  <a:pt x="1558" y="21072"/>
                </a:lnTo>
                <a:lnTo>
                  <a:pt x="1874" y="21048"/>
                </a:lnTo>
                <a:lnTo>
                  <a:pt x="2191" y="20975"/>
                </a:lnTo>
                <a:lnTo>
                  <a:pt x="2483" y="20877"/>
                </a:lnTo>
                <a:lnTo>
                  <a:pt x="2775" y="20731"/>
                </a:lnTo>
                <a:lnTo>
                  <a:pt x="3042" y="20610"/>
                </a:lnTo>
                <a:lnTo>
                  <a:pt x="3261" y="20439"/>
                </a:lnTo>
                <a:lnTo>
                  <a:pt x="3334" y="20366"/>
                </a:lnTo>
                <a:lnTo>
                  <a:pt x="3359" y="20293"/>
                </a:lnTo>
                <a:lnTo>
                  <a:pt x="3383" y="20269"/>
                </a:lnTo>
                <a:lnTo>
                  <a:pt x="3456" y="20172"/>
                </a:lnTo>
                <a:lnTo>
                  <a:pt x="3480" y="20050"/>
                </a:lnTo>
                <a:lnTo>
                  <a:pt x="3529" y="19807"/>
                </a:lnTo>
                <a:lnTo>
                  <a:pt x="3699" y="18542"/>
                </a:lnTo>
                <a:lnTo>
                  <a:pt x="3870" y="16984"/>
                </a:lnTo>
                <a:lnTo>
                  <a:pt x="4040" y="15427"/>
                </a:lnTo>
                <a:lnTo>
                  <a:pt x="4064" y="15184"/>
                </a:lnTo>
                <a:lnTo>
                  <a:pt x="4089" y="15111"/>
                </a:lnTo>
                <a:lnTo>
                  <a:pt x="4089" y="15062"/>
                </a:lnTo>
                <a:lnTo>
                  <a:pt x="4186" y="14089"/>
                </a:lnTo>
                <a:lnTo>
                  <a:pt x="4186" y="14040"/>
                </a:lnTo>
                <a:lnTo>
                  <a:pt x="4186" y="13991"/>
                </a:lnTo>
                <a:lnTo>
                  <a:pt x="4186" y="13967"/>
                </a:lnTo>
                <a:lnTo>
                  <a:pt x="4210" y="13870"/>
                </a:lnTo>
                <a:lnTo>
                  <a:pt x="4308" y="14186"/>
                </a:lnTo>
                <a:lnTo>
                  <a:pt x="4454" y="14892"/>
                </a:lnTo>
                <a:lnTo>
                  <a:pt x="4575" y="15597"/>
                </a:lnTo>
                <a:lnTo>
                  <a:pt x="4673" y="16327"/>
                </a:lnTo>
                <a:lnTo>
                  <a:pt x="4721" y="17057"/>
                </a:lnTo>
                <a:lnTo>
                  <a:pt x="4843" y="18493"/>
                </a:lnTo>
                <a:lnTo>
                  <a:pt x="4916" y="19223"/>
                </a:lnTo>
                <a:lnTo>
                  <a:pt x="5013" y="19953"/>
                </a:lnTo>
                <a:lnTo>
                  <a:pt x="5038" y="20147"/>
                </a:lnTo>
                <a:lnTo>
                  <a:pt x="5111" y="20342"/>
                </a:lnTo>
                <a:lnTo>
                  <a:pt x="5208" y="20537"/>
                </a:lnTo>
                <a:lnTo>
                  <a:pt x="5354" y="20683"/>
                </a:lnTo>
                <a:lnTo>
                  <a:pt x="5500" y="20780"/>
                </a:lnTo>
                <a:lnTo>
                  <a:pt x="5670" y="20853"/>
                </a:lnTo>
                <a:lnTo>
                  <a:pt x="5865" y="20877"/>
                </a:lnTo>
                <a:lnTo>
                  <a:pt x="6084" y="20853"/>
                </a:lnTo>
                <a:lnTo>
                  <a:pt x="6303" y="20877"/>
                </a:lnTo>
                <a:lnTo>
                  <a:pt x="6522" y="20902"/>
                </a:lnTo>
                <a:lnTo>
                  <a:pt x="6741" y="20877"/>
                </a:lnTo>
                <a:lnTo>
                  <a:pt x="6936" y="20853"/>
                </a:lnTo>
                <a:lnTo>
                  <a:pt x="7155" y="20780"/>
                </a:lnTo>
                <a:lnTo>
                  <a:pt x="7325" y="20683"/>
                </a:lnTo>
                <a:lnTo>
                  <a:pt x="7495" y="20561"/>
                </a:lnTo>
                <a:lnTo>
                  <a:pt x="7666" y="20391"/>
                </a:lnTo>
                <a:lnTo>
                  <a:pt x="7714" y="20293"/>
                </a:lnTo>
                <a:lnTo>
                  <a:pt x="7739" y="20220"/>
                </a:lnTo>
                <a:lnTo>
                  <a:pt x="7739" y="20123"/>
                </a:lnTo>
                <a:lnTo>
                  <a:pt x="7739" y="20026"/>
                </a:lnTo>
                <a:lnTo>
                  <a:pt x="7739" y="19929"/>
                </a:lnTo>
                <a:lnTo>
                  <a:pt x="7690" y="19831"/>
                </a:lnTo>
                <a:lnTo>
                  <a:pt x="7666" y="19758"/>
                </a:lnTo>
                <a:lnTo>
                  <a:pt x="7593" y="19685"/>
                </a:lnTo>
                <a:lnTo>
                  <a:pt x="7495" y="19612"/>
                </a:lnTo>
                <a:lnTo>
                  <a:pt x="7374" y="19539"/>
                </a:lnTo>
                <a:lnTo>
                  <a:pt x="7130" y="19442"/>
                </a:lnTo>
                <a:lnTo>
                  <a:pt x="7130" y="19418"/>
                </a:lnTo>
                <a:lnTo>
                  <a:pt x="7057" y="19126"/>
                </a:lnTo>
                <a:lnTo>
                  <a:pt x="7009" y="18809"/>
                </a:lnTo>
                <a:lnTo>
                  <a:pt x="6984" y="18152"/>
                </a:lnTo>
                <a:lnTo>
                  <a:pt x="6936" y="16546"/>
                </a:lnTo>
                <a:lnTo>
                  <a:pt x="6863" y="15476"/>
                </a:lnTo>
                <a:lnTo>
                  <a:pt x="6765" y="14405"/>
                </a:lnTo>
                <a:lnTo>
                  <a:pt x="6668" y="13334"/>
                </a:lnTo>
                <a:lnTo>
                  <a:pt x="6595" y="12288"/>
                </a:lnTo>
                <a:lnTo>
                  <a:pt x="6571" y="10804"/>
                </a:lnTo>
                <a:lnTo>
                  <a:pt x="6546" y="9344"/>
                </a:lnTo>
                <a:lnTo>
                  <a:pt x="6546" y="8395"/>
                </a:lnTo>
                <a:lnTo>
                  <a:pt x="6644" y="8663"/>
                </a:lnTo>
                <a:lnTo>
                  <a:pt x="6765" y="8930"/>
                </a:lnTo>
                <a:lnTo>
                  <a:pt x="6814" y="9174"/>
                </a:lnTo>
                <a:lnTo>
                  <a:pt x="6887" y="9417"/>
                </a:lnTo>
                <a:lnTo>
                  <a:pt x="6936" y="9904"/>
                </a:lnTo>
                <a:lnTo>
                  <a:pt x="6984" y="10415"/>
                </a:lnTo>
                <a:lnTo>
                  <a:pt x="7057" y="10901"/>
                </a:lnTo>
                <a:lnTo>
                  <a:pt x="6960" y="11120"/>
                </a:lnTo>
                <a:lnTo>
                  <a:pt x="6911" y="11339"/>
                </a:lnTo>
                <a:lnTo>
                  <a:pt x="6887" y="11583"/>
                </a:lnTo>
                <a:lnTo>
                  <a:pt x="6936" y="11802"/>
                </a:lnTo>
                <a:lnTo>
                  <a:pt x="6960" y="11923"/>
                </a:lnTo>
                <a:lnTo>
                  <a:pt x="7009" y="12020"/>
                </a:lnTo>
                <a:lnTo>
                  <a:pt x="7057" y="12093"/>
                </a:lnTo>
                <a:lnTo>
                  <a:pt x="7130" y="12166"/>
                </a:lnTo>
                <a:lnTo>
                  <a:pt x="7228" y="12239"/>
                </a:lnTo>
                <a:lnTo>
                  <a:pt x="7325" y="12288"/>
                </a:lnTo>
                <a:lnTo>
                  <a:pt x="7447" y="12312"/>
                </a:lnTo>
                <a:lnTo>
                  <a:pt x="7714" y="12312"/>
                </a:lnTo>
                <a:lnTo>
                  <a:pt x="7860" y="12264"/>
                </a:lnTo>
                <a:lnTo>
                  <a:pt x="7982" y="12215"/>
                </a:lnTo>
                <a:lnTo>
                  <a:pt x="8104" y="12142"/>
                </a:lnTo>
                <a:lnTo>
                  <a:pt x="8201" y="12045"/>
                </a:lnTo>
                <a:lnTo>
                  <a:pt x="8298" y="11947"/>
                </a:lnTo>
                <a:lnTo>
                  <a:pt x="8371" y="11826"/>
                </a:lnTo>
                <a:lnTo>
                  <a:pt x="8444" y="11704"/>
                </a:lnTo>
                <a:lnTo>
                  <a:pt x="8517" y="11510"/>
                </a:lnTo>
                <a:lnTo>
                  <a:pt x="8542" y="11291"/>
                </a:lnTo>
                <a:lnTo>
                  <a:pt x="8517" y="11193"/>
                </a:lnTo>
                <a:lnTo>
                  <a:pt x="8493" y="11096"/>
                </a:lnTo>
                <a:lnTo>
                  <a:pt x="8469" y="10999"/>
                </a:lnTo>
                <a:lnTo>
                  <a:pt x="8396" y="10926"/>
                </a:lnTo>
                <a:lnTo>
                  <a:pt x="8469" y="10269"/>
                </a:lnTo>
                <a:lnTo>
                  <a:pt x="8493" y="9587"/>
                </a:lnTo>
                <a:lnTo>
                  <a:pt x="8469" y="8906"/>
                </a:lnTo>
                <a:lnTo>
                  <a:pt x="8396" y="8249"/>
                </a:lnTo>
                <a:lnTo>
                  <a:pt x="8323" y="7908"/>
                </a:lnTo>
                <a:lnTo>
                  <a:pt x="8250" y="7568"/>
                </a:lnTo>
                <a:lnTo>
                  <a:pt x="8177" y="7251"/>
                </a:lnTo>
                <a:lnTo>
                  <a:pt x="8079" y="6935"/>
                </a:lnTo>
                <a:lnTo>
                  <a:pt x="7958" y="6619"/>
                </a:lnTo>
                <a:lnTo>
                  <a:pt x="7812" y="6327"/>
                </a:lnTo>
                <a:lnTo>
                  <a:pt x="7666" y="6035"/>
                </a:lnTo>
                <a:lnTo>
                  <a:pt x="7495" y="5743"/>
                </a:lnTo>
                <a:lnTo>
                  <a:pt x="7349" y="5548"/>
                </a:lnTo>
                <a:lnTo>
                  <a:pt x="7203" y="5378"/>
                </a:lnTo>
                <a:lnTo>
                  <a:pt x="7057" y="5232"/>
                </a:lnTo>
                <a:lnTo>
                  <a:pt x="6887" y="5086"/>
                </a:lnTo>
                <a:lnTo>
                  <a:pt x="6717" y="4940"/>
                </a:lnTo>
                <a:lnTo>
                  <a:pt x="6522" y="4842"/>
                </a:lnTo>
                <a:lnTo>
                  <a:pt x="6327" y="4745"/>
                </a:lnTo>
                <a:lnTo>
                  <a:pt x="6133" y="4648"/>
                </a:lnTo>
                <a:lnTo>
                  <a:pt x="5719" y="4502"/>
                </a:lnTo>
                <a:lnTo>
                  <a:pt x="5305" y="4429"/>
                </a:lnTo>
                <a:lnTo>
                  <a:pt x="4867" y="4380"/>
                </a:lnTo>
                <a:lnTo>
                  <a:pt x="4405" y="4356"/>
                </a:lnTo>
                <a:lnTo>
                  <a:pt x="4405" y="4307"/>
                </a:lnTo>
                <a:lnTo>
                  <a:pt x="4405" y="4283"/>
                </a:lnTo>
                <a:lnTo>
                  <a:pt x="4600" y="4258"/>
                </a:lnTo>
                <a:lnTo>
                  <a:pt x="4794" y="4185"/>
                </a:lnTo>
                <a:lnTo>
                  <a:pt x="4965" y="4112"/>
                </a:lnTo>
                <a:lnTo>
                  <a:pt x="5159" y="4015"/>
                </a:lnTo>
                <a:lnTo>
                  <a:pt x="5305" y="3893"/>
                </a:lnTo>
                <a:lnTo>
                  <a:pt x="5451" y="3772"/>
                </a:lnTo>
                <a:lnTo>
                  <a:pt x="5597" y="3626"/>
                </a:lnTo>
                <a:lnTo>
                  <a:pt x="5719" y="3456"/>
                </a:lnTo>
                <a:lnTo>
                  <a:pt x="5841" y="3310"/>
                </a:lnTo>
                <a:lnTo>
                  <a:pt x="5938" y="3115"/>
                </a:lnTo>
                <a:lnTo>
                  <a:pt x="6035" y="2945"/>
                </a:lnTo>
                <a:lnTo>
                  <a:pt x="6108" y="2750"/>
                </a:lnTo>
                <a:lnTo>
                  <a:pt x="6181" y="2555"/>
                </a:lnTo>
                <a:lnTo>
                  <a:pt x="6230" y="2361"/>
                </a:lnTo>
                <a:lnTo>
                  <a:pt x="6254" y="2166"/>
                </a:lnTo>
                <a:lnTo>
                  <a:pt x="6279" y="1971"/>
                </a:lnTo>
                <a:lnTo>
                  <a:pt x="6254" y="1752"/>
                </a:lnTo>
                <a:lnTo>
                  <a:pt x="6230" y="1533"/>
                </a:lnTo>
                <a:lnTo>
                  <a:pt x="6157" y="1314"/>
                </a:lnTo>
                <a:lnTo>
                  <a:pt x="6060" y="1095"/>
                </a:lnTo>
                <a:lnTo>
                  <a:pt x="5962" y="925"/>
                </a:lnTo>
                <a:lnTo>
                  <a:pt x="5816" y="730"/>
                </a:lnTo>
                <a:lnTo>
                  <a:pt x="5670" y="584"/>
                </a:lnTo>
                <a:lnTo>
                  <a:pt x="5500" y="438"/>
                </a:lnTo>
                <a:lnTo>
                  <a:pt x="5305" y="292"/>
                </a:lnTo>
                <a:lnTo>
                  <a:pt x="5111" y="195"/>
                </a:lnTo>
                <a:lnTo>
                  <a:pt x="4892" y="98"/>
                </a:lnTo>
                <a:lnTo>
                  <a:pt x="4697" y="49"/>
                </a:lnTo>
                <a:lnTo>
                  <a:pt x="4478" y="25"/>
                </a:lnTo>
                <a:lnTo>
                  <a:pt x="425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6" name="Google Shape;816;p41"/>
          <p:cNvSpPr/>
          <p:nvPr/>
        </p:nvSpPr>
        <p:spPr>
          <a:xfrm>
            <a:off x="3754709" y="2359698"/>
            <a:ext cx="135050" cy="380233"/>
          </a:xfrm>
          <a:custGeom>
            <a:rect b="b" l="l" r="r" t="t"/>
            <a:pathLst>
              <a:path extrusionOk="0" h="20829" w="7398">
                <a:moveTo>
                  <a:pt x="3991" y="584"/>
                </a:moveTo>
                <a:lnTo>
                  <a:pt x="3942" y="657"/>
                </a:lnTo>
                <a:lnTo>
                  <a:pt x="3893" y="730"/>
                </a:lnTo>
                <a:lnTo>
                  <a:pt x="3893" y="755"/>
                </a:lnTo>
                <a:lnTo>
                  <a:pt x="3918" y="779"/>
                </a:lnTo>
                <a:lnTo>
                  <a:pt x="3991" y="803"/>
                </a:lnTo>
                <a:lnTo>
                  <a:pt x="4064" y="779"/>
                </a:lnTo>
                <a:lnTo>
                  <a:pt x="4185" y="755"/>
                </a:lnTo>
                <a:lnTo>
                  <a:pt x="4283" y="706"/>
                </a:lnTo>
                <a:lnTo>
                  <a:pt x="4380" y="633"/>
                </a:lnTo>
                <a:lnTo>
                  <a:pt x="4453" y="730"/>
                </a:lnTo>
                <a:lnTo>
                  <a:pt x="4356" y="779"/>
                </a:lnTo>
                <a:lnTo>
                  <a:pt x="4210" y="852"/>
                </a:lnTo>
                <a:lnTo>
                  <a:pt x="4088" y="949"/>
                </a:lnTo>
                <a:lnTo>
                  <a:pt x="4088" y="974"/>
                </a:lnTo>
                <a:lnTo>
                  <a:pt x="4112" y="998"/>
                </a:lnTo>
                <a:lnTo>
                  <a:pt x="4283" y="998"/>
                </a:lnTo>
                <a:lnTo>
                  <a:pt x="4453" y="974"/>
                </a:lnTo>
                <a:lnTo>
                  <a:pt x="4623" y="901"/>
                </a:lnTo>
                <a:lnTo>
                  <a:pt x="4721" y="1071"/>
                </a:lnTo>
                <a:lnTo>
                  <a:pt x="4696" y="1071"/>
                </a:lnTo>
                <a:lnTo>
                  <a:pt x="4429" y="1193"/>
                </a:lnTo>
                <a:lnTo>
                  <a:pt x="4185" y="1314"/>
                </a:lnTo>
                <a:lnTo>
                  <a:pt x="4161" y="1339"/>
                </a:lnTo>
                <a:lnTo>
                  <a:pt x="4185" y="1339"/>
                </a:lnTo>
                <a:lnTo>
                  <a:pt x="4307" y="1387"/>
                </a:lnTo>
                <a:lnTo>
                  <a:pt x="4429" y="1387"/>
                </a:lnTo>
                <a:lnTo>
                  <a:pt x="4550" y="1363"/>
                </a:lnTo>
                <a:lnTo>
                  <a:pt x="4696" y="1314"/>
                </a:lnTo>
                <a:lnTo>
                  <a:pt x="4818" y="1266"/>
                </a:lnTo>
                <a:lnTo>
                  <a:pt x="4915" y="1533"/>
                </a:lnTo>
                <a:lnTo>
                  <a:pt x="4794" y="1582"/>
                </a:lnTo>
                <a:lnTo>
                  <a:pt x="4502" y="1679"/>
                </a:lnTo>
                <a:lnTo>
                  <a:pt x="4356" y="1728"/>
                </a:lnTo>
                <a:lnTo>
                  <a:pt x="4234" y="1825"/>
                </a:lnTo>
                <a:lnTo>
                  <a:pt x="4210" y="1850"/>
                </a:lnTo>
                <a:lnTo>
                  <a:pt x="4210" y="1874"/>
                </a:lnTo>
                <a:lnTo>
                  <a:pt x="4210" y="1898"/>
                </a:lnTo>
                <a:lnTo>
                  <a:pt x="4234" y="1898"/>
                </a:lnTo>
                <a:lnTo>
                  <a:pt x="4404" y="1947"/>
                </a:lnTo>
                <a:lnTo>
                  <a:pt x="4550" y="1923"/>
                </a:lnTo>
                <a:lnTo>
                  <a:pt x="4696" y="1898"/>
                </a:lnTo>
                <a:lnTo>
                  <a:pt x="4867" y="1874"/>
                </a:lnTo>
                <a:lnTo>
                  <a:pt x="4964" y="1850"/>
                </a:lnTo>
                <a:lnTo>
                  <a:pt x="4988" y="2069"/>
                </a:lnTo>
                <a:lnTo>
                  <a:pt x="4891" y="2093"/>
                </a:lnTo>
                <a:lnTo>
                  <a:pt x="4696" y="2142"/>
                </a:lnTo>
                <a:lnTo>
                  <a:pt x="4526" y="2190"/>
                </a:lnTo>
                <a:lnTo>
                  <a:pt x="4331" y="2263"/>
                </a:lnTo>
                <a:lnTo>
                  <a:pt x="4137" y="2336"/>
                </a:lnTo>
                <a:lnTo>
                  <a:pt x="4112" y="2361"/>
                </a:lnTo>
                <a:lnTo>
                  <a:pt x="4137" y="2385"/>
                </a:lnTo>
                <a:lnTo>
                  <a:pt x="4283" y="2385"/>
                </a:lnTo>
                <a:lnTo>
                  <a:pt x="4404" y="2409"/>
                </a:lnTo>
                <a:lnTo>
                  <a:pt x="4599" y="2385"/>
                </a:lnTo>
                <a:lnTo>
                  <a:pt x="4769" y="2361"/>
                </a:lnTo>
                <a:lnTo>
                  <a:pt x="4988" y="2336"/>
                </a:lnTo>
                <a:lnTo>
                  <a:pt x="4988" y="2434"/>
                </a:lnTo>
                <a:lnTo>
                  <a:pt x="4940" y="2604"/>
                </a:lnTo>
                <a:lnTo>
                  <a:pt x="4891" y="2750"/>
                </a:lnTo>
                <a:lnTo>
                  <a:pt x="4794" y="2726"/>
                </a:lnTo>
                <a:lnTo>
                  <a:pt x="4696" y="2726"/>
                </a:lnTo>
                <a:lnTo>
                  <a:pt x="4502" y="2750"/>
                </a:lnTo>
                <a:lnTo>
                  <a:pt x="4258" y="2750"/>
                </a:lnTo>
                <a:lnTo>
                  <a:pt x="4137" y="2774"/>
                </a:lnTo>
                <a:lnTo>
                  <a:pt x="4015" y="2847"/>
                </a:lnTo>
                <a:lnTo>
                  <a:pt x="4015" y="2872"/>
                </a:lnTo>
                <a:lnTo>
                  <a:pt x="4112" y="2945"/>
                </a:lnTo>
                <a:lnTo>
                  <a:pt x="4210" y="2993"/>
                </a:lnTo>
                <a:lnTo>
                  <a:pt x="4429" y="2993"/>
                </a:lnTo>
                <a:lnTo>
                  <a:pt x="4599" y="3018"/>
                </a:lnTo>
                <a:lnTo>
                  <a:pt x="4745" y="3018"/>
                </a:lnTo>
                <a:lnTo>
                  <a:pt x="4623" y="3164"/>
                </a:lnTo>
                <a:lnTo>
                  <a:pt x="4502" y="3310"/>
                </a:lnTo>
                <a:lnTo>
                  <a:pt x="4453" y="3285"/>
                </a:lnTo>
                <a:lnTo>
                  <a:pt x="4283" y="3237"/>
                </a:lnTo>
                <a:lnTo>
                  <a:pt x="4112" y="3212"/>
                </a:lnTo>
                <a:lnTo>
                  <a:pt x="3918" y="3212"/>
                </a:lnTo>
                <a:lnTo>
                  <a:pt x="3747" y="3237"/>
                </a:lnTo>
                <a:lnTo>
                  <a:pt x="3723" y="3237"/>
                </a:lnTo>
                <a:lnTo>
                  <a:pt x="3723" y="3261"/>
                </a:lnTo>
                <a:lnTo>
                  <a:pt x="3747" y="3310"/>
                </a:lnTo>
                <a:lnTo>
                  <a:pt x="3966" y="3407"/>
                </a:lnTo>
                <a:lnTo>
                  <a:pt x="4210" y="3480"/>
                </a:lnTo>
                <a:lnTo>
                  <a:pt x="3991" y="3529"/>
                </a:lnTo>
                <a:lnTo>
                  <a:pt x="3796" y="3553"/>
                </a:lnTo>
                <a:lnTo>
                  <a:pt x="3553" y="3553"/>
                </a:lnTo>
                <a:lnTo>
                  <a:pt x="3334" y="3504"/>
                </a:lnTo>
                <a:lnTo>
                  <a:pt x="3090" y="3407"/>
                </a:lnTo>
                <a:lnTo>
                  <a:pt x="2896" y="3285"/>
                </a:lnTo>
                <a:lnTo>
                  <a:pt x="2701" y="3115"/>
                </a:lnTo>
                <a:lnTo>
                  <a:pt x="2555" y="2945"/>
                </a:lnTo>
                <a:lnTo>
                  <a:pt x="2433" y="2726"/>
                </a:lnTo>
                <a:lnTo>
                  <a:pt x="2360" y="2507"/>
                </a:lnTo>
                <a:lnTo>
                  <a:pt x="2312" y="2288"/>
                </a:lnTo>
                <a:lnTo>
                  <a:pt x="2312" y="2020"/>
                </a:lnTo>
                <a:lnTo>
                  <a:pt x="2336" y="1874"/>
                </a:lnTo>
                <a:lnTo>
                  <a:pt x="2360" y="1704"/>
                </a:lnTo>
                <a:lnTo>
                  <a:pt x="2409" y="1558"/>
                </a:lnTo>
                <a:lnTo>
                  <a:pt x="2482" y="1412"/>
                </a:lnTo>
                <a:lnTo>
                  <a:pt x="2677" y="1120"/>
                </a:lnTo>
                <a:lnTo>
                  <a:pt x="2871" y="876"/>
                </a:lnTo>
                <a:lnTo>
                  <a:pt x="3017" y="755"/>
                </a:lnTo>
                <a:lnTo>
                  <a:pt x="3139" y="682"/>
                </a:lnTo>
                <a:lnTo>
                  <a:pt x="3261" y="633"/>
                </a:lnTo>
                <a:lnTo>
                  <a:pt x="3407" y="584"/>
                </a:lnTo>
                <a:close/>
                <a:moveTo>
                  <a:pt x="1898" y="7860"/>
                </a:moveTo>
                <a:lnTo>
                  <a:pt x="2020" y="7933"/>
                </a:lnTo>
                <a:lnTo>
                  <a:pt x="1995" y="8200"/>
                </a:lnTo>
                <a:lnTo>
                  <a:pt x="1995" y="8444"/>
                </a:lnTo>
                <a:lnTo>
                  <a:pt x="1971" y="8979"/>
                </a:lnTo>
                <a:lnTo>
                  <a:pt x="1971" y="9149"/>
                </a:lnTo>
                <a:lnTo>
                  <a:pt x="1922" y="9344"/>
                </a:lnTo>
                <a:lnTo>
                  <a:pt x="1801" y="9685"/>
                </a:lnTo>
                <a:lnTo>
                  <a:pt x="1655" y="10050"/>
                </a:lnTo>
                <a:lnTo>
                  <a:pt x="1509" y="10390"/>
                </a:lnTo>
                <a:lnTo>
                  <a:pt x="1436" y="10658"/>
                </a:lnTo>
                <a:lnTo>
                  <a:pt x="1363" y="10926"/>
                </a:lnTo>
                <a:lnTo>
                  <a:pt x="1314" y="10707"/>
                </a:lnTo>
                <a:lnTo>
                  <a:pt x="1265" y="10536"/>
                </a:lnTo>
                <a:lnTo>
                  <a:pt x="1241" y="10512"/>
                </a:lnTo>
                <a:lnTo>
                  <a:pt x="1290" y="10463"/>
                </a:lnTo>
                <a:lnTo>
                  <a:pt x="1314" y="10390"/>
                </a:lnTo>
                <a:lnTo>
                  <a:pt x="1363" y="9733"/>
                </a:lnTo>
                <a:lnTo>
                  <a:pt x="1460" y="9076"/>
                </a:lnTo>
                <a:lnTo>
                  <a:pt x="1533" y="8760"/>
                </a:lnTo>
                <a:lnTo>
                  <a:pt x="1606" y="8444"/>
                </a:lnTo>
                <a:lnTo>
                  <a:pt x="1728" y="8152"/>
                </a:lnTo>
                <a:lnTo>
                  <a:pt x="1898" y="7860"/>
                </a:lnTo>
                <a:close/>
                <a:moveTo>
                  <a:pt x="5499" y="7860"/>
                </a:moveTo>
                <a:lnTo>
                  <a:pt x="5670" y="8152"/>
                </a:lnTo>
                <a:lnTo>
                  <a:pt x="5791" y="8444"/>
                </a:lnTo>
                <a:lnTo>
                  <a:pt x="5864" y="8760"/>
                </a:lnTo>
                <a:lnTo>
                  <a:pt x="5937" y="9076"/>
                </a:lnTo>
                <a:lnTo>
                  <a:pt x="6010" y="9733"/>
                </a:lnTo>
                <a:lnTo>
                  <a:pt x="6083" y="10390"/>
                </a:lnTo>
                <a:lnTo>
                  <a:pt x="6107" y="10463"/>
                </a:lnTo>
                <a:lnTo>
                  <a:pt x="6156" y="10512"/>
                </a:lnTo>
                <a:lnTo>
                  <a:pt x="6132" y="10536"/>
                </a:lnTo>
                <a:lnTo>
                  <a:pt x="6083" y="10707"/>
                </a:lnTo>
                <a:lnTo>
                  <a:pt x="6034" y="10926"/>
                </a:lnTo>
                <a:lnTo>
                  <a:pt x="5961" y="10658"/>
                </a:lnTo>
                <a:lnTo>
                  <a:pt x="5889" y="10390"/>
                </a:lnTo>
                <a:lnTo>
                  <a:pt x="5743" y="10050"/>
                </a:lnTo>
                <a:lnTo>
                  <a:pt x="5597" y="9685"/>
                </a:lnTo>
                <a:lnTo>
                  <a:pt x="5475" y="9344"/>
                </a:lnTo>
                <a:lnTo>
                  <a:pt x="5426" y="9149"/>
                </a:lnTo>
                <a:lnTo>
                  <a:pt x="5426" y="8979"/>
                </a:lnTo>
                <a:lnTo>
                  <a:pt x="5402" y="8444"/>
                </a:lnTo>
                <a:lnTo>
                  <a:pt x="5402" y="8200"/>
                </a:lnTo>
                <a:lnTo>
                  <a:pt x="5378" y="7933"/>
                </a:lnTo>
                <a:lnTo>
                  <a:pt x="5499" y="7860"/>
                </a:lnTo>
                <a:close/>
                <a:moveTo>
                  <a:pt x="3869" y="4623"/>
                </a:moveTo>
                <a:lnTo>
                  <a:pt x="4161" y="4672"/>
                </a:lnTo>
                <a:lnTo>
                  <a:pt x="4453" y="4721"/>
                </a:lnTo>
                <a:lnTo>
                  <a:pt x="4380" y="4769"/>
                </a:lnTo>
                <a:lnTo>
                  <a:pt x="4283" y="4842"/>
                </a:lnTo>
                <a:lnTo>
                  <a:pt x="4283" y="4867"/>
                </a:lnTo>
                <a:lnTo>
                  <a:pt x="4307" y="4891"/>
                </a:lnTo>
                <a:lnTo>
                  <a:pt x="4696" y="4842"/>
                </a:lnTo>
                <a:lnTo>
                  <a:pt x="4842" y="4842"/>
                </a:lnTo>
                <a:lnTo>
                  <a:pt x="4915" y="4867"/>
                </a:lnTo>
                <a:lnTo>
                  <a:pt x="4818" y="4891"/>
                </a:lnTo>
                <a:lnTo>
                  <a:pt x="4696" y="4940"/>
                </a:lnTo>
                <a:lnTo>
                  <a:pt x="4599" y="4988"/>
                </a:lnTo>
                <a:lnTo>
                  <a:pt x="4550" y="5086"/>
                </a:lnTo>
                <a:lnTo>
                  <a:pt x="4550" y="5110"/>
                </a:lnTo>
                <a:lnTo>
                  <a:pt x="4575" y="5110"/>
                </a:lnTo>
                <a:lnTo>
                  <a:pt x="4818" y="5037"/>
                </a:lnTo>
                <a:lnTo>
                  <a:pt x="4964" y="5013"/>
                </a:lnTo>
                <a:lnTo>
                  <a:pt x="5086" y="4988"/>
                </a:lnTo>
                <a:lnTo>
                  <a:pt x="5159" y="4988"/>
                </a:lnTo>
                <a:lnTo>
                  <a:pt x="5329" y="5110"/>
                </a:lnTo>
                <a:lnTo>
                  <a:pt x="5086" y="5134"/>
                </a:lnTo>
                <a:lnTo>
                  <a:pt x="4964" y="5183"/>
                </a:lnTo>
                <a:lnTo>
                  <a:pt x="4867" y="5232"/>
                </a:lnTo>
                <a:lnTo>
                  <a:pt x="4867" y="5280"/>
                </a:lnTo>
                <a:lnTo>
                  <a:pt x="4867" y="5305"/>
                </a:lnTo>
                <a:lnTo>
                  <a:pt x="4988" y="5353"/>
                </a:lnTo>
                <a:lnTo>
                  <a:pt x="5110" y="5353"/>
                </a:lnTo>
                <a:lnTo>
                  <a:pt x="5378" y="5329"/>
                </a:lnTo>
                <a:lnTo>
                  <a:pt x="5548" y="5305"/>
                </a:lnTo>
                <a:lnTo>
                  <a:pt x="5694" y="5451"/>
                </a:lnTo>
                <a:lnTo>
                  <a:pt x="5572" y="5475"/>
                </a:lnTo>
                <a:lnTo>
                  <a:pt x="5378" y="5524"/>
                </a:lnTo>
                <a:lnTo>
                  <a:pt x="5305" y="5548"/>
                </a:lnTo>
                <a:lnTo>
                  <a:pt x="5232" y="5597"/>
                </a:lnTo>
                <a:lnTo>
                  <a:pt x="5232" y="5621"/>
                </a:lnTo>
                <a:lnTo>
                  <a:pt x="5232" y="5645"/>
                </a:lnTo>
                <a:lnTo>
                  <a:pt x="5402" y="5621"/>
                </a:lnTo>
                <a:lnTo>
                  <a:pt x="5572" y="5621"/>
                </a:lnTo>
                <a:lnTo>
                  <a:pt x="5791" y="5572"/>
                </a:lnTo>
                <a:lnTo>
                  <a:pt x="5889" y="5718"/>
                </a:lnTo>
                <a:lnTo>
                  <a:pt x="5840" y="5718"/>
                </a:lnTo>
                <a:lnTo>
                  <a:pt x="5621" y="5743"/>
                </a:lnTo>
                <a:lnTo>
                  <a:pt x="5499" y="5791"/>
                </a:lnTo>
                <a:lnTo>
                  <a:pt x="5426" y="5840"/>
                </a:lnTo>
                <a:lnTo>
                  <a:pt x="5426" y="5889"/>
                </a:lnTo>
                <a:lnTo>
                  <a:pt x="5524" y="5913"/>
                </a:lnTo>
                <a:lnTo>
                  <a:pt x="5621" y="5913"/>
                </a:lnTo>
                <a:lnTo>
                  <a:pt x="5791" y="5889"/>
                </a:lnTo>
                <a:lnTo>
                  <a:pt x="6010" y="5889"/>
                </a:lnTo>
                <a:lnTo>
                  <a:pt x="6107" y="6083"/>
                </a:lnTo>
                <a:lnTo>
                  <a:pt x="5937" y="6132"/>
                </a:lnTo>
                <a:lnTo>
                  <a:pt x="5840" y="6181"/>
                </a:lnTo>
                <a:lnTo>
                  <a:pt x="5767" y="6229"/>
                </a:lnTo>
                <a:lnTo>
                  <a:pt x="5864" y="6254"/>
                </a:lnTo>
                <a:lnTo>
                  <a:pt x="5986" y="6254"/>
                </a:lnTo>
                <a:lnTo>
                  <a:pt x="6205" y="6229"/>
                </a:lnTo>
                <a:lnTo>
                  <a:pt x="6302" y="6448"/>
                </a:lnTo>
                <a:lnTo>
                  <a:pt x="6253" y="6473"/>
                </a:lnTo>
                <a:lnTo>
                  <a:pt x="6083" y="6521"/>
                </a:lnTo>
                <a:lnTo>
                  <a:pt x="5937" y="6619"/>
                </a:lnTo>
                <a:lnTo>
                  <a:pt x="5937" y="6643"/>
                </a:lnTo>
                <a:lnTo>
                  <a:pt x="6083" y="6643"/>
                </a:lnTo>
                <a:lnTo>
                  <a:pt x="6229" y="6619"/>
                </a:lnTo>
                <a:lnTo>
                  <a:pt x="6351" y="6594"/>
                </a:lnTo>
                <a:lnTo>
                  <a:pt x="6448" y="6813"/>
                </a:lnTo>
                <a:lnTo>
                  <a:pt x="6448" y="6838"/>
                </a:lnTo>
                <a:lnTo>
                  <a:pt x="6375" y="6862"/>
                </a:lnTo>
                <a:lnTo>
                  <a:pt x="6229" y="6935"/>
                </a:lnTo>
                <a:lnTo>
                  <a:pt x="6107" y="7008"/>
                </a:lnTo>
                <a:lnTo>
                  <a:pt x="6107" y="7032"/>
                </a:lnTo>
                <a:lnTo>
                  <a:pt x="6132" y="7057"/>
                </a:lnTo>
                <a:lnTo>
                  <a:pt x="6399" y="7008"/>
                </a:lnTo>
                <a:lnTo>
                  <a:pt x="6497" y="6984"/>
                </a:lnTo>
                <a:lnTo>
                  <a:pt x="6545" y="7130"/>
                </a:lnTo>
                <a:lnTo>
                  <a:pt x="6472" y="7154"/>
                </a:lnTo>
                <a:lnTo>
                  <a:pt x="6302" y="7178"/>
                </a:lnTo>
                <a:lnTo>
                  <a:pt x="6205" y="7203"/>
                </a:lnTo>
                <a:lnTo>
                  <a:pt x="6132" y="7227"/>
                </a:lnTo>
                <a:lnTo>
                  <a:pt x="6107" y="7276"/>
                </a:lnTo>
                <a:lnTo>
                  <a:pt x="6083" y="7300"/>
                </a:lnTo>
                <a:lnTo>
                  <a:pt x="6107" y="7349"/>
                </a:lnTo>
                <a:lnTo>
                  <a:pt x="6132" y="7373"/>
                </a:lnTo>
                <a:lnTo>
                  <a:pt x="6205" y="7422"/>
                </a:lnTo>
                <a:lnTo>
                  <a:pt x="6278" y="7422"/>
                </a:lnTo>
                <a:lnTo>
                  <a:pt x="6424" y="7397"/>
                </a:lnTo>
                <a:lnTo>
                  <a:pt x="6618" y="7397"/>
                </a:lnTo>
                <a:lnTo>
                  <a:pt x="6667" y="7519"/>
                </a:lnTo>
                <a:lnTo>
                  <a:pt x="6424" y="7592"/>
                </a:lnTo>
                <a:lnTo>
                  <a:pt x="6278" y="7641"/>
                </a:lnTo>
                <a:lnTo>
                  <a:pt x="6253" y="7665"/>
                </a:lnTo>
                <a:lnTo>
                  <a:pt x="6278" y="7689"/>
                </a:lnTo>
                <a:lnTo>
                  <a:pt x="6375" y="7714"/>
                </a:lnTo>
                <a:lnTo>
                  <a:pt x="6472" y="7738"/>
                </a:lnTo>
                <a:lnTo>
                  <a:pt x="6667" y="7714"/>
                </a:lnTo>
                <a:lnTo>
                  <a:pt x="6716" y="7714"/>
                </a:lnTo>
                <a:lnTo>
                  <a:pt x="6740" y="7860"/>
                </a:lnTo>
                <a:lnTo>
                  <a:pt x="6667" y="7884"/>
                </a:lnTo>
                <a:lnTo>
                  <a:pt x="6570" y="7933"/>
                </a:lnTo>
                <a:lnTo>
                  <a:pt x="6448" y="7981"/>
                </a:lnTo>
                <a:lnTo>
                  <a:pt x="6424" y="8030"/>
                </a:lnTo>
                <a:lnTo>
                  <a:pt x="6448" y="8030"/>
                </a:lnTo>
                <a:lnTo>
                  <a:pt x="6545" y="8079"/>
                </a:lnTo>
                <a:lnTo>
                  <a:pt x="6691" y="8079"/>
                </a:lnTo>
                <a:lnTo>
                  <a:pt x="6789" y="8054"/>
                </a:lnTo>
                <a:lnTo>
                  <a:pt x="6813" y="8249"/>
                </a:lnTo>
                <a:lnTo>
                  <a:pt x="6740" y="8249"/>
                </a:lnTo>
                <a:lnTo>
                  <a:pt x="6570" y="8298"/>
                </a:lnTo>
                <a:lnTo>
                  <a:pt x="6424" y="8371"/>
                </a:lnTo>
                <a:lnTo>
                  <a:pt x="6399" y="8395"/>
                </a:lnTo>
                <a:lnTo>
                  <a:pt x="6424" y="8419"/>
                </a:lnTo>
                <a:lnTo>
                  <a:pt x="6472" y="8444"/>
                </a:lnTo>
                <a:lnTo>
                  <a:pt x="6545" y="8468"/>
                </a:lnTo>
                <a:lnTo>
                  <a:pt x="6837" y="8468"/>
                </a:lnTo>
                <a:lnTo>
                  <a:pt x="6862" y="8638"/>
                </a:lnTo>
                <a:lnTo>
                  <a:pt x="6764" y="8663"/>
                </a:lnTo>
                <a:lnTo>
                  <a:pt x="6667" y="8711"/>
                </a:lnTo>
                <a:lnTo>
                  <a:pt x="6570" y="8784"/>
                </a:lnTo>
                <a:lnTo>
                  <a:pt x="6570" y="8809"/>
                </a:lnTo>
                <a:lnTo>
                  <a:pt x="6886" y="8809"/>
                </a:lnTo>
                <a:lnTo>
                  <a:pt x="6910" y="9052"/>
                </a:lnTo>
                <a:lnTo>
                  <a:pt x="6764" y="9101"/>
                </a:lnTo>
                <a:lnTo>
                  <a:pt x="6691" y="9125"/>
                </a:lnTo>
                <a:lnTo>
                  <a:pt x="6618" y="9174"/>
                </a:lnTo>
                <a:lnTo>
                  <a:pt x="6618" y="9198"/>
                </a:lnTo>
                <a:lnTo>
                  <a:pt x="6667" y="9222"/>
                </a:lnTo>
                <a:lnTo>
                  <a:pt x="6691" y="9222"/>
                </a:lnTo>
                <a:lnTo>
                  <a:pt x="6789" y="9247"/>
                </a:lnTo>
                <a:lnTo>
                  <a:pt x="6910" y="9222"/>
                </a:lnTo>
                <a:lnTo>
                  <a:pt x="6910" y="9466"/>
                </a:lnTo>
                <a:lnTo>
                  <a:pt x="6570" y="9587"/>
                </a:lnTo>
                <a:lnTo>
                  <a:pt x="6545" y="9612"/>
                </a:lnTo>
                <a:lnTo>
                  <a:pt x="6545" y="9636"/>
                </a:lnTo>
                <a:lnTo>
                  <a:pt x="6594" y="9685"/>
                </a:lnTo>
                <a:lnTo>
                  <a:pt x="6764" y="9709"/>
                </a:lnTo>
                <a:lnTo>
                  <a:pt x="6910" y="9709"/>
                </a:lnTo>
                <a:lnTo>
                  <a:pt x="6910" y="9831"/>
                </a:lnTo>
                <a:lnTo>
                  <a:pt x="6813" y="9855"/>
                </a:lnTo>
                <a:lnTo>
                  <a:pt x="6667" y="9928"/>
                </a:lnTo>
                <a:lnTo>
                  <a:pt x="6643" y="9952"/>
                </a:lnTo>
                <a:lnTo>
                  <a:pt x="6643" y="10001"/>
                </a:lnTo>
                <a:lnTo>
                  <a:pt x="6667" y="10025"/>
                </a:lnTo>
                <a:lnTo>
                  <a:pt x="6716" y="10050"/>
                </a:lnTo>
                <a:lnTo>
                  <a:pt x="6910" y="10074"/>
                </a:lnTo>
                <a:lnTo>
                  <a:pt x="6886" y="10293"/>
                </a:lnTo>
                <a:lnTo>
                  <a:pt x="6789" y="10293"/>
                </a:lnTo>
                <a:lnTo>
                  <a:pt x="6691" y="10317"/>
                </a:lnTo>
                <a:lnTo>
                  <a:pt x="6667" y="10342"/>
                </a:lnTo>
                <a:lnTo>
                  <a:pt x="6667" y="10366"/>
                </a:lnTo>
                <a:lnTo>
                  <a:pt x="6667" y="10390"/>
                </a:lnTo>
                <a:lnTo>
                  <a:pt x="6691" y="10415"/>
                </a:lnTo>
                <a:lnTo>
                  <a:pt x="6789" y="10439"/>
                </a:lnTo>
                <a:lnTo>
                  <a:pt x="6862" y="10439"/>
                </a:lnTo>
                <a:lnTo>
                  <a:pt x="6837" y="10682"/>
                </a:lnTo>
                <a:lnTo>
                  <a:pt x="6813" y="10658"/>
                </a:lnTo>
                <a:lnTo>
                  <a:pt x="6764" y="10658"/>
                </a:lnTo>
                <a:lnTo>
                  <a:pt x="6764" y="10682"/>
                </a:lnTo>
                <a:lnTo>
                  <a:pt x="6740" y="10682"/>
                </a:lnTo>
                <a:lnTo>
                  <a:pt x="6764" y="10755"/>
                </a:lnTo>
                <a:lnTo>
                  <a:pt x="6813" y="10804"/>
                </a:lnTo>
                <a:lnTo>
                  <a:pt x="6813" y="10828"/>
                </a:lnTo>
                <a:lnTo>
                  <a:pt x="6813" y="10926"/>
                </a:lnTo>
                <a:lnTo>
                  <a:pt x="6837" y="10974"/>
                </a:lnTo>
                <a:lnTo>
                  <a:pt x="6862" y="11047"/>
                </a:lnTo>
                <a:lnTo>
                  <a:pt x="6910" y="11096"/>
                </a:lnTo>
                <a:lnTo>
                  <a:pt x="6935" y="11339"/>
                </a:lnTo>
                <a:lnTo>
                  <a:pt x="6935" y="11461"/>
                </a:lnTo>
                <a:lnTo>
                  <a:pt x="6886" y="11583"/>
                </a:lnTo>
                <a:lnTo>
                  <a:pt x="6837" y="11656"/>
                </a:lnTo>
                <a:lnTo>
                  <a:pt x="6740" y="11729"/>
                </a:lnTo>
                <a:lnTo>
                  <a:pt x="6643" y="11801"/>
                </a:lnTo>
                <a:lnTo>
                  <a:pt x="6594" y="11801"/>
                </a:lnTo>
                <a:lnTo>
                  <a:pt x="6570" y="11753"/>
                </a:lnTo>
                <a:lnTo>
                  <a:pt x="6521" y="11656"/>
                </a:lnTo>
                <a:lnTo>
                  <a:pt x="6472" y="11534"/>
                </a:lnTo>
                <a:lnTo>
                  <a:pt x="6424" y="11266"/>
                </a:lnTo>
                <a:lnTo>
                  <a:pt x="6448" y="10999"/>
                </a:lnTo>
                <a:lnTo>
                  <a:pt x="6472" y="10853"/>
                </a:lnTo>
                <a:lnTo>
                  <a:pt x="6521" y="10755"/>
                </a:lnTo>
                <a:lnTo>
                  <a:pt x="6521" y="10658"/>
                </a:lnTo>
                <a:lnTo>
                  <a:pt x="6521" y="10585"/>
                </a:lnTo>
                <a:lnTo>
                  <a:pt x="6472" y="10512"/>
                </a:lnTo>
                <a:lnTo>
                  <a:pt x="6424" y="10463"/>
                </a:lnTo>
                <a:lnTo>
                  <a:pt x="6424" y="10390"/>
                </a:lnTo>
                <a:lnTo>
                  <a:pt x="6448" y="10025"/>
                </a:lnTo>
                <a:lnTo>
                  <a:pt x="6448" y="9660"/>
                </a:lnTo>
                <a:lnTo>
                  <a:pt x="6399" y="9271"/>
                </a:lnTo>
                <a:lnTo>
                  <a:pt x="6326" y="8906"/>
                </a:lnTo>
                <a:lnTo>
                  <a:pt x="6253" y="8541"/>
                </a:lnTo>
                <a:lnTo>
                  <a:pt x="6132" y="8200"/>
                </a:lnTo>
                <a:lnTo>
                  <a:pt x="5961" y="7860"/>
                </a:lnTo>
                <a:lnTo>
                  <a:pt x="5791" y="7568"/>
                </a:lnTo>
                <a:lnTo>
                  <a:pt x="5767" y="7543"/>
                </a:lnTo>
                <a:lnTo>
                  <a:pt x="5864" y="7300"/>
                </a:lnTo>
                <a:lnTo>
                  <a:pt x="5937" y="7081"/>
                </a:lnTo>
                <a:lnTo>
                  <a:pt x="5937" y="6935"/>
                </a:lnTo>
                <a:lnTo>
                  <a:pt x="5937" y="6789"/>
                </a:lnTo>
                <a:lnTo>
                  <a:pt x="5889" y="6619"/>
                </a:lnTo>
                <a:lnTo>
                  <a:pt x="5840" y="6473"/>
                </a:lnTo>
                <a:lnTo>
                  <a:pt x="5767" y="6327"/>
                </a:lnTo>
                <a:lnTo>
                  <a:pt x="5670" y="6229"/>
                </a:lnTo>
                <a:lnTo>
                  <a:pt x="5597" y="6205"/>
                </a:lnTo>
                <a:lnTo>
                  <a:pt x="5524" y="6181"/>
                </a:lnTo>
                <a:lnTo>
                  <a:pt x="5451" y="6181"/>
                </a:lnTo>
                <a:lnTo>
                  <a:pt x="5378" y="6205"/>
                </a:lnTo>
                <a:lnTo>
                  <a:pt x="5305" y="6254"/>
                </a:lnTo>
                <a:lnTo>
                  <a:pt x="5280" y="6327"/>
                </a:lnTo>
                <a:lnTo>
                  <a:pt x="5280" y="6400"/>
                </a:lnTo>
                <a:lnTo>
                  <a:pt x="5305" y="6473"/>
                </a:lnTo>
                <a:lnTo>
                  <a:pt x="5426" y="6570"/>
                </a:lnTo>
                <a:lnTo>
                  <a:pt x="5475" y="6643"/>
                </a:lnTo>
                <a:lnTo>
                  <a:pt x="5524" y="6716"/>
                </a:lnTo>
                <a:lnTo>
                  <a:pt x="5524" y="6886"/>
                </a:lnTo>
                <a:lnTo>
                  <a:pt x="5499" y="7057"/>
                </a:lnTo>
                <a:lnTo>
                  <a:pt x="5451" y="7227"/>
                </a:lnTo>
                <a:lnTo>
                  <a:pt x="5353" y="7373"/>
                </a:lnTo>
                <a:lnTo>
                  <a:pt x="5305" y="7446"/>
                </a:lnTo>
                <a:lnTo>
                  <a:pt x="5256" y="7519"/>
                </a:lnTo>
                <a:lnTo>
                  <a:pt x="5183" y="7543"/>
                </a:lnTo>
                <a:lnTo>
                  <a:pt x="5086" y="7568"/>
                </a:lnTo>
                <a:lnTo>
                  <a:pt x="5013" y="7592"/>
                </a:lnTo>
                <a:lnTo>
                  <a:pt x="4964" y="7616"/>
                </a:lnTo>
                <a:lnTo>
                  <a:pt x="4915" y="7665"/>
                </a:lnTo>
                <a:lnTo>
                  <a:pt x="4891" y="7738"/>
                </a:lnTo>
                <a:lnTo>
                  <a:pt x="4867" y="7811"/>
                </a:lnTo>
                <a:lnTo>
                  <a:pt x="4891" y="7860"/>
                </a:lnTo>
                <a:lnTo>
                  <a:pt x="4915" y="7933"/>
                </a:lnTo>
                <a:lnTo>
                  <a:pt x="4964" y="7981"/>
                </a:lnTo>
                <a:lnTo>
                  <a:pt x="4842" y="7981"/>
                </a:lnTo>
                <a:lnTo>
                  <a:pt x="4648" y="8006"/>
                </a:lnTo>
                <a:lnTo>
                  <a:pt x="4575" y="8054"/>
                </a:lnTo>
                <a:lnTo>
                  <a:pt x="4550" y="8079"/>
                </a:lnTo>
                <a:lnTo>
                  <a:pt x="4550" y="8103"/>
                </a:lnTo>
                <a:lnTo>
                  <a:pt x="4550" y="8152"/>
                </a:lnTo>
                <a:lnTo>
                  <a:pt x="4599" y="8176"/>
                </a:lnTo>
                <a:lnTo>
                  <a:pt x="4696" y="8225"/>
                </a:lnTo>
                <a:lnTo>
                  <a:pt x="5013" y="8225"/>
                </a:lnTo>
                <a:lnTo>
                  <a:pt x="5013" y="8346"/>
                </a:lnTo>
                <a:lnTo>
                  <a:pt x="4842" y="8371"/>
                </a:lnTo>
                <a:lnTo>
                  <a:pt x="4696" y="8395"/>
                </a:lnTo>
                <a:lnTo>
                  <a:pt x="4526" y="8419"/>
                </a:lnTo>
                <a:lnTo>
                  <a:pt x="4477" y="8468"/>
                </a:lnTo>
                <a:lnTo>
                  <a:pt x="4453" y="8517"/>
                </a:lnTo>
                <a:lnTo>
                  <a:pt x="4477" y="8565"/>
                </a:lnTo>
                <a:lnTo>
                  <a:pt x="4526" y="8590"/>
                </a:lnTo>
                <a:lnTo>
                  <a:pt x="4745" y="8638"/>
                </a:lnTo>
                <a:lnTo>
                  <a:pt x="5013" y="8638"/>
                </a:lnTo>
                <a:lnTo>
                  <a:pt x="5013" y="8687"/>
                </a:lnTo>
                <a:lnTo>
                  <a:pt x="4891" y="8711"/>
                </a:lnTo>
                <a:lnTo>
                  <a:pt x="4672" y="8736"/>
                </a:lnTo>
                <a:lnTo>
                  <a:pt x="4575" y="8760"/>
                </a:lnTo>
                <a:lnTo>
                  <a:pt x="4477" y="8809"/>
                </a:lnTo>
                <a:lnTo>
                  <a:pt x="4453" y="8833"/>
                </a:lnTo>
                <a:lnTo>
                  <a:pt x="4477" y="8882"/>
                </a:lnTo>
                <a:lnTo>
                  <a:pt x="4550" y="8906"/>
                </a:lnTo>
                <a:lnTo>
                  <a:pt x="4648" y="8930"/>
                </a:lnTo>
                <a:lnTo>
                  <a:pt x="5013" y="8930"/>
                </a:lnTo>
                <a:lnTo>
                  <a:pt x="5013" y="9028"/>
                </a:lnTo>
                <a:lnTo>
                  <a:pt x="4794" y="9052"/>
                </a:lnTo>
                <a:lnTo>
                  <a:pt x="4623" y="9076"/>
                </a:lnTo>
                <a:lnTo>
                  <a:pt x="4550" y="9125"/>
                </a:lnTo>
                <a:lnTo>
                  <a:pt x="4550" y="9149"/>
                </a:lnTo>
                <a:lnTo>
                  <a:pt x="4550" y="9198"/>
                </a:lnTo>
                <a:lnTo>
                  <a:pt x="4599" y="9247"/>
                </a:lnTo>
                <a:lnTo>
                  <a:pt x="4696" y="9271"/>
                </a:lnTo>
                <a:lnTo>
                  <a:pt x="5037" y="9271"/>
                </a:lnTo>
                <a:lnTo>
                  <a:pt x="5061" y="9344"/>
                </a:lnTo>
                <a:lnTo>
                  <a:pt x="5013" y="9344"/>
                </a:lnTo>
                <a:lnTo>
                  <a:pt x="4794" y="9393"/>
                </a:lnTo>
                <a:lnTo>
                  <a:pt x="4623" y="9490"/>
                </a:lnTo>
                <a:lnTo>
                  <a:pt x="4599" y="9514"/>
                </a:lnTo>
                <a:lnTo>
                  <a:pt x="4623" y="9539"/>
                </a:lnTo>
                <a:lnTo>
                  <a:pt x="4818" y="9563"/>
                </a:lnTo>
                <a:lnTo>
                  <a:pt x="5037" y="9539"/>
                </a:lnTo>
                <a:lnTo>
                  <a:pt x="5110" y="9539"/>
                </a:lnTo>
                <a:lnTo>
                  <a:pt x="5134" y="9587"/>
                </a:lnTo>
                <a:lnTo>
                  <a:pt x="5037" y="9612"/>
                </a:lnTo>
                <a:lnTo>
                  <a:pt x="4940" y="9612"/>
                </a:lnTo>
                <a:lnTo>
                  <a:pt x="4794" y="9660"/>
                </a:lnTo>
                <a:lnTo>
                  <a:pt x="4745" y="9709"/>
                </a:lnTo>
                <a:lnTo>
                  <a:pt x="4696" y="9758"/>
                </a:lnTo>
                <a:lnTo>
                  <a:pt x="4696" y="9806"/>
                </a:lnTo>
                <a:lnTo>
                  <a:pt x="4721" y="9855"/>
                </a:lnTo>
                <a:lnTo>
                  <a:pt x="4794" y="9879"/>
                </a:lnTo>
                <a:lnTo>
                  <a:pt x="4964" y="9879"/>
                </a:lnTo>
                <a:lnTo>
                  <a:pt x="5086" y="9855"/>
                </a:lnTo>
                <a:lnTo>
                  <a:pt x="5207" y="9831"/>
                </a:lnTo>
                <a:lnTo>
                  <a:pt x="5256" y="9904"/>
                </a:lnTo>
                <a:lnTo>
                  <a:pt x="5134" y="9928"/>
                </a:lnTo>
                <a:lnTo>
                  <a:pt x="5013" y="9977"/>
                </a:lnTo>
                <a:lnTo>
                  <a:pt x="4915" y="10074"/>
                </a:lnTo>
                <a:lnTo>
                  <a:pt x="4915" y="10098"/>
                </a:lnTo>
                <a:lnTo>
                  <a:pt x="5037" y="10171"/>
                </a:lnTo>
                <a:lnTo>
                  <a:pt x="5159" y="10171"/>
                </a:lnTo>
                <a:lnTo>
                  <a:pt x="5329" y="10147"/>
                </a:lnTo>
                <a:lnTo>
                  <a:pt x="5402" y="10317"/>
                </a:lnTo>
                <a:lnTo>
                  <a:pt x="5329" y="10342"/>
                </a:lnTo>
                <a:lnTo>
                  <a:pt x="5207" y="10390"/>
                </a:lnTo>
                <a:lnTo>
                  <a:pt x="5086" y="10415"/>
                </a:lnTo>
                <a:lnTo>
                  <a:pt x="5086" y="10439"/>
                </a:lnTo>
                <a:lnTo>
                  <a:pt x="5207" y="10463"/>
                </a:lnTo>
                <a:lnTo>
                  <a:pt x="5305" y="10488"/>
                </a:lnTo>
                <a:lnTo>
                  <a:pt x="5475" y="10488"/>
                </a:lnTo>
                <a:lnTo>
                  <a:pt x="5524" y="10658"/>
                </a:lnTo>
                <a:lnTo>
                  <a:pt x="5378" y="10707"/>
                </a:lnTo>
                <a:lnTo>
                  <a:pt x="5232" y="10755"/>
                </a:lnTo>
                <a:lnTo>
                  <a:pt x="5207" y="10780"/>
                </a:lnTo>
                <a:lnTo>
                  <a:pt x="5232" y="10780"/>
                </a:lnTo>
                <a:lnTo>
                  <a:pt x="5353" y="10804"/>
                </a:lnTo>
                <a:lnTo>
                  <a:pt x="5548" y="10804"/>
                </a:lnTo>
                <a:lnTo>
                  <a:pt x="5572" y="10950"/>
                </a:lnTo>
                <a:lnTo>
                  <a:pt x="5524" y="10974"/>
                </a:lnTo>
                <a:lnTo>
                  <a:pt x="5402" y="10999"/>
                </a:lnTo>
                <a:lnTo>
                  <a:pt x="5280" y="11047"/>
                </a:lnTo>
                <a:lnTo>
                  <a:pt x="5280" y="11072"/>
                </a:lnTo>
                <a:lnTo>
                  <a:pt x="5280" y="11096"/>
                </a:lnTo>
                <a:lnTo>
                  <a:pt x="5451" y="11145"/>
                </a:lnTo>
                <a:lnTo>
                  <a:pt x="5621" y="11169"/>
                </a:lnTo>
                <a:lnTo>
                  <a:pt x="5645" y="11339"/>
                </a:lnTo>
                <a:lnTo>
                  <a:pt x="5548" y="11364"/>
                </a:lnTo>
                <a:lnTo>
                  <a:pt x="5426" y="11412"/>
                </a:lnTo>
                <a:lnTo>
                  <a:pt x="5426" y="11437"/>
                </a:lnTo>
                <a:lnTo>
                  <a:pt x="5451" y="11461"/>
                </a:lnTo>
                <a:lnTo>
                  <a:pt x="5548" y="11485"/>
                </a:lnTo>
                <a:lnTo>
                  <a:pt x="5670" y="11485"/>
                </a:lnTo>
                <a:lnTo>
                  <a:pt x="5694" y="11607"/>
                </a:lnTo>
                <a:lnTo>
                  <a:pt x="5548" y="11631"/>
                </a:lnTo>
                <a:lnTo>
                  <a:pt x="5426" y="11656"/>
                </a:lnTo>
                <a:lnTo>
                  <a:pt x="5378" y="11704"/>
                </a:lnTo>
                <a:lnTo>
                  <a:pt x="5353" y="11777"/>
                </a:lnTo>
                <a:lnTo>
                  <a:pt x="5378" y="11850"/>
                </a:lnTo>
                <a:lnTo>
                  <a:pt x="5402" y="11874"/>
                </a:lnTo>
                <a:lnTo>
                  <a:pt x="5426" y="11874"/>
                </a:lnTo>
                <a:lnTo>
                  <a:pt x="5548" y="11899"/>
                </a:lnTo>
                <a:lnTo>
                  <a:pt x="5718" y="11899"/>
                </a:lnTo>
                <a:lnTo>
                  <a:pt x="5718" y="12045"/>
                </a:lnTo>
                <a:lnTo>
                  <a:pt x="5548" y="12093"/>
                </a:lnTo>
                <a:lnTo>
                  <a:pt x="5402" y="12166"/>
                </a:lnTo>
                <a:lnTo>
                  <a:pt x="5402" y="12191"/>
                </a:lnTo>
                <a:lnTo>
                  <a:pt x="5548" y="12264"/>
                </a:lnTo>
                <a:lnTo>
                  <a:pt x="5645" y="12288"/>
                </a:lnTo>
                <a:lnTo>
                  <a:pt x="5718" y="12288"/>
                </a:lnTo>
                <a:lnTo>
                  <a:pt x="5718" y="12434"/>
                </a:lnTo>
                <a:lnTo>
                  <a:pt x="5597" y="12434"/>
                </a:lnTo>
                <a:lnTo>
                  <a:pt x="5451" y="12458"/>
                </a:lnTo>
                <a:lnTo>
                  <a:pt x="5378" y="12483"/>
                </a:lnTo>
                <a:lnTo>
                  <a:pt x="5305" y="12556"/>
                </a:lnTo>
                <a:lnTo>
                  <a:pt x="5280" y="12604"/>
                </a:lnTo>
                <a:lnTo>
                  <a:pt x="5280" y="12653"/>
                </a:lnTo>
                <a:lnTo>
                  <a:pt x="5305" y="12677"/>
                </a:lnTo>
                <a:lnTo>
                  <a:pt x="5353" y="12726"/>
                </a:lnTo>
                <a:lnTo>
                  <a:pt x="5499" y="12726"/>
                </a:lnTo>
                <a:lnTo>
                  <a:pt x="5645" y="12702"/>
                </a:lnTo>
                <a:lnTo>
                  <a:pt x="5743" y="12702"/>
                </a:lnTo>
                <a:lnTo>
                  <a:pt x="5718" y="13018"/>
                </a:lnTo>
                <a:lnTo>
                  <a:pt x="5621" y="13018"/>
                </a:lnTo>
                <a:lnTo>
                  <a:pt x="5451" y="13067"/>
                </a:lnTo>
                <a:lnTo>
                  <a:pt x="5305" y="13115"/>
                </a:lnTo>
                <a:lnTo>
                  <a:pt x="5280" y="13140"/>
                </a:lnTo>
                <a:lnTo>
                  <a:pt x="5280" y="13164"/>
                </a:lnTo>
                <a:lnTo>
                  <a:pt x="5305" y="13188"/>
                </a:lnTo>
                <a:lnTo>
                  <a:pt x="5670" y="13213"/>
                </a:lnTo>
                <a:lnTo>
                  <a:pt x="5718" y="13213"/>
                </a:lnTo>
                <a:lnTo>
                  <a:pt x="5718" y="13407"/>
                </a:lnTo>
                <a:lnTo>
                  <a:pt x="5597" y="13432"/>
                </a:lnTo>
                <a:lnTo>
                  <a:pt x="5475" y="13432"/>
                </a:lnTo>
                <a:lnTo>
                  <a:pt x="5378" y="13480"/>
                </a:lnTo>
                <a:lnTo>
                  <a:pt x="5305" y="13578"/>
                </a:lnTo>
                <a:lnTo>
                  <a:pt x="5305" y="13602"/>
                </a:lnTo>
                <a:lnTo>
                  <a:pt x="5329" y="13651"/>
                </a:lnTo>
                <a:lnTo>
                  <a:pt x="5451" y="13675"/>
                </a:lnTo>
                <a:lnTo>
                  <a:pt x="5572" y="13699"/>
                </a:lnTo>
                <a:lnTo>
                  <a:pt x="5718" y="13724"/>
                </a:lnTo>
                <a:lnTo>
                  <a:pt x="5718" y="13870"/>
                </a:lnTo>
                <a:lnTo>
                  <a:pt x="5621" y="13894"/>
                </a:lnTo>
                <a:lnTo>
                  <a:pt x="5353" y="13943"/>
                </a:lnTo>
                <a:lnTo>
                  <a:pt x="5305" y="13967"/>
                </a:lnTo>
                <a:lnTo>
                  <a:pt x="5280" y="14016"/>
                </a:lnTo>
                <a:lnTo>
                  <a:pt x="5305" y="14064"/>
                </a:lnTo>
                <a:lnTo>
                  <a:pt x="5329" y="14089"/>
                </a:lnTo>
                <a:lnTo>
                  <a:pt x="5402" y="14137"/>
                </a:lnTo>
                <a:lnTo>
                  <a:pt x="5499" y="14162"/>
                </a:lnTo>
                <a:lnTo>
                  <a:pt x="5718" y="14186"/>
                </a:lnTo>
                <a:lnTo>
                  <a:pt x="5694" y="14381"/>
                </a:lnTo>
                <a:lnTo>
                  <a:pt x="5524" y="14405"/>
                </a:lnTo>
                <a:lnTo>
                  <a:pt x="5378" y="14454"/>
                </a:lnTo>
                <a:lnTo>
                  <a:pt x="5305" y="14502"/>
                </a:lnTo>
                <a:lnTo>
                  <a:pt x="5232" y="14551"/>
                </a:lnTo>
                <a:lnTo>
                  <a:pt x="5232" y="14575"/>
                </a:lnTo>
                <a:lnTo>
                  <a:pt x="5256" y="14624"/>
                </a:lnTo>
                <a:lnTo>
                  <a:pt x="5402" y="14648"/>
                </a:lnTo>
                <a:lnTo>
                  <a:pt x="5694" y="14648"/>
                </a:lnTo>
                <a:lnTo>
                  <a:pt x="5694" y="14819"/>
                </a:lnTo>
                <a:lnTo>
                  <a:pt x="5475" y="14819"/>
                </a:lnTo>
                <a:lnTo>
                  <a:pt x="5402" y="14843"/>
                </a:lnTo>
                <a:lnTo>
                  <a:pt x="5329" y="14867"/>
                </a:lnTo>
                <a:lnTo>
                  <a:pt x="5305" y="14916"/>
                </a:lnTo>
                <a:lnTo>
                  <a:pt x="5280" y="14940"/>
                </a:lnTo>
                <a:lnTo>
                  <a:pt x="5280" y="14989"/>
                </a:lnTo>
                <a:lnTo>
                  <a:pt x="5305" y="15038"/>
                </a:lnTo>
                <a:lnTo>
                  <a:pt x="5378" y="15086"/>
                </a:lnTo>
                <a:lnTo>
                  <a:pt x="5475" y="15111"/>
                </a:lnTo>
                <a:lnTo>
                  <a:pt x="5572" y="15135"/>
                </a:lnTo>
                <a:lnTo>
                  <a:pt x="5670" y="15159"/>
                </a:lnTo>
                <a:lnTo>
                  <a:pt x="5670" y="15354"/>
                </a:lnTo>
                <a:lnTo>
                  <a:pt x="5548" y="15354"/>
                </a:lnTo>
                <a:lnTo>
                  <a:pt x="5451" y="15330"/>
                </a:lnTo>
                <a:lnTo>
                  <a:pt x="5353" y="15378"/>
                </a:lnTo>
                <a:lnTo>
                  <a:pt x="5329" y="15403"/>
                </a:lnTo>
                <a:lnTo>
                  <a:pt x="5305" y="15427"/>
                </a:lnTo>
                <a:lnTo>
                  <a:pt x="5329" y="15500"/>
                </a:lnTo>
                <a:lnTo>
                  <a:pt x="5378" y="15524"/>
                </a:lnTo>
                <a:lnTo>
                  <a:pt x="5426" y="15549"/>
                </a:lnTo>
                <a:lnTo>
                  <a:pt x="5524" y="15573"/>
                </a:lnTo>
                <a:lnTo>
                  <a:pt x="5645" y="15597"/>
                </a:lnTo>
                <a:lnTo>
                  <a:pt x="5645" y="15719"/>
                </a:lnTo>
                <a:lnTo>
                  <a:pt x="5305" y="15768"/>
                </a:lnTo>
                <a:lnTo>
                  <a:pt x="5280" y="15792"/>
                </a:lnTo>
                <a:lnTo>
                  <a:pt x="5280" y="15816"/>
                </a:lnTo>
                <a:lnTo>
                  <a:pt x="5280" y="15841"/>
                </a:lnTo>
                <a:lnTo>
                  <a:pt x="5305" y="15865"/>
                </a:lnTo>
                <a:lnTo>
                  <a:pt x="5621" y="15889"/>
                </a:lnTo>
                <a:lnTo>
                  <a:pt x="5621" y="16108"/>
                </a:lnTo>
                <a:lnTo>
                  <a:pt x="5524" y="16133"/>
                </a:lnTo>
                <a:lnTo>
                  <a:pt x="5378" y="16157"/>
                </a:lnTo>
                <a:lnTo>
                  <a:pt x="5305" y="16181"/>
                </a:lnTo>
                <a:lnTo>
                  <a:pt x="5256" y="16230"/>
                </a:lnTo>
                <a:lnTo>
                  <a:pt x="5232" y="16254"/>
                </a:lnTo>
                <a:lnTo>
                  <a:pt x="5256" y="16279"/>
                </a:lnTo>
                <a:lnTo>
                  <a:pt x="5305" y="16327"/>
                </a:lnTo>
                <a:lnTo>
                  <a:pt x="5353" y="16352"/>
                </a:lnTo>
                <a:lnTo>
                  <a:pt x="5475" y="16376"/>
                </a:lnTo>
                <a:lnTo>
                  <a:pt x="5597" y="16376"/>
                </a:lnTo>
                <a:lnTo>
                  <a:pt x="5572" y="16571"/>
                </a:lnTo>
                <a:lnTo>
                  <a:pt x="5572" y="16668"/>
                </a:lnTo>
                <a:lnTo>
                  <a:pt x="5280" y="16668"/>
                </a:lnTo>
                <a:lnTo>
                  <a:pt x="5207" y="16692"/>
                </a:lnTo>
                <a:lnTo>
                  <a:pt x="5159" y="16741"/>
                </a:lnTo>
                <a:lnTo>
                  <a:pt x="5159" y="16790"/>
                </a:lnTo>
                <a:lnTo>
                  <a:pt x="5207" y="16838"/>
                </a:lnTo>
                <a:lnTo>
                  <a:pt x="5256" y="16863"/>
                </a:lnTo>
                <a:lnTo>
                  <a:pt x="5402" y="16887"/>
                </a:lnTo>
                <a:lnTo>
                  <a:pt x="5548" y="16887"/>
                </a:lnTo>
                <a:lnTo>
                  <a:pt x="5524" y="17082"/>
                </a:lnTo>
                <a:lnTo>
                  <a:pt x="5426" y="17106"/>
                </a:lnTo>
                <a:lnTo>
                  <a:pt x="5280" y="17130"/>
                </a:lnTo>
                <a:lnTo>
                  <a:pt x="5207" y="17155"/>
                </a:lnTo>
                <a:lnTo>
                  <a:pt x="5134" y="17203"/>
                </a:lnTo>
                <a:lnTo>
                  <a:pt x="5134" y="17228"/>
                </a:lnTo>
                <a:lnTo>
                  <a:pt x="5134" y="17252"/>
                </a:lnTo>
                <a:lnTo>
                  <a:pt x="5207" y="17276"/>
                </a:lnTo>
                <a:lnTo>
                  <a:pt x="5280" y="17276"/>
                </a:lnTo>
                <a:lnTo>
                  <a:pt x="5426" y="17301"/>
                </a:lnTo>
                <a:lnTo>
                  <a:pt x="5499" y="17301"/>
                </a:lnTo>
                <a:lnTo>
                  <a:pt x="5475" y="17544"/>
                </a:lnTo>
                <a:lnTo>
                  <a:pt x="5378" y="17544"/>
                </a:lnTo>
                <a:lnTo>
                  <a:pt x="5256" y="17593"/>
                </a:lnTo>
                <a:lnTo>
                  <a:pt x="5183" y="17641"/>
                </a:lnTo>
                <a:lnTo>
                  <a:pt x="5183" y="17666"/>
                </a:lnTo>
                <a:lnTo>
                  <a:pt x="5183" y="17690"/>
                </a:lnTo>
                <a:lnTo>
                  <a:pt x="5207" y="17739"/>
                </a:lnTo>
                <a:lnTo>
                  <a:pt x="5256" y="17763"/>
                </a:lnTo>
                <a:lnTo>
                  <a:pt x="5378" y="17787"/>
                </a:lnTo>
                <a:lnTo>
                  <a:pt x="5451" y="17812"/>
                </a:lnTo>
                <a:lnTo>
                  <a:pt x="5426" y="17982"/>
                </a:lnTo>
                <a:lnTo>
                  <a:pt x="5329" y="17982"/>
                </a:lnTo>
                <a:lnTo>
                  <a:pt x="5086" y="18006"/>
                </a:lnTo>
                <a:lnTo>
                  <a:pt x="5037" y="18031"/>
                </a:lnTo>
                <a:lnTo>
                  <a:pt x="5013" y="18055"/>
                </a:lnTo>
                <a:lnTo>
                  <a:pt x="5013" y="18104"/>
                </a:lnTo>
                <a:lnTo>
                  <a:pt x="5061" y="18152"/>
                </a:lnTo>
                <a:lnTo>
                  <a:pt x="5159" y="18201"/>
                </a:lnTo>
                <a:lnTo>
                  <a:pt x="5280" y="18225"/>
                </a:lnTo>
                <a:lnTo>
                  <a:pt x="5402" y="18225"/>
                </a:lnTo>
                <a:lnTo>
                  <a:pt x="5402" y="18420"/>
                </a:lnTo>
                <a:lnTo>
                  <a:pt x="5353" y="18420"/>
                </a:lnTo>
                <a:lnTo>
                  <a:pt x="5207" y="18444"/>
                </a:lnTo>
                <a:lnTo>
                  <a:pt x="5134" y="18469"/>
                </a:lnTo>
                <a:lnTo>
                  <a:pt x="5086" y="18517"/>
                </a:lnTo>
                <a:lnTo>
                  <a:pt x="5061" y="18566"/>
                </a:lnTo>
                <a:lnTo>
                  <a:pt x="5086" y="18615"/>
                </a:lnTo>
                <a:lnTo>
                  <a:pt x="5134" y="18663"/>
                </a:lnTo>
                <a:lnTo>
                  <a:pt x="5183" y="18688"/>
                </a:lnTo>
                <a:lnTo>
                  <a:pt x="5329" y="18712"/>
                </a:lnTo>
                <a:lnTo>
                  <a:pt x="5378" y="18712"/>
                </a:lnTo>
                <a:lnTo>
                  <a:pt x="5353" y="18907"/>
                </a:lnTo>
                <a:lnTo>
                  <a:pt x="5280" y="18907"/>
                </a:lnTo>
                <a:lnTo>
                  <a:pt x="5183" y="18955"/>
                </a:lnTo>
                <a:lnTo>
                  <a:pt x="5159" y="18980"/>
                </a:lnTo>
                <a:lnTo>
                  <a:pt x="5159" y="19004"/>
                </a:lnTo>
                <a:lnTo>
                  <a:pt x="5159" y="19053"/>
                </a:lnTo>
                <a:lnTo>
                  <a:pt x="5183" y="19077"/>
                </a:lnTo>
                <a:lnTo>
                  <a:pt x="5256" y="19126"/>
                </a:lnTo>
                <a:lnTo>
                  <a:pt x="5353" y="19126"/>
                </a:lnTo>
                <a:lnTo>
                  <a:pt x="5353" y="19539"/>
                </a:lnTo>
                <a:lnTo>
                  <a:pt x="5353" y="19637"/>
                </a:lnTo>
                <a:lnTo>
                  <a:pt x="5402" y="19710"/>
                </a:lnTo>
                <a:lnTo>
                  <a:pt x="5475" y="19758"/>
                </a:lnTo>
                <a:lnTo>
                  <a:pt x="5548" y="19783"/>
                </a:lnTo>
                <a:lnTo>
                  <a:pt x="5572" y="19807"/>
                </a:lnTo>
                <a:lnTo>
                  <a:pt x="5718" y="19953"/>
                </a:lnTo>
                <a:lnTo>
                  <a:pt x="5840" y="20074"/>
                </a:lnTo>
                <a:lnTo>
                  <a:pt x="5986" y="20220"/>
                </a:lnTo>
                <a:lnTo>
                  <a:pt x="6132" y="20366"/>
                </a:lnTo>
                <a:lnTo>
                  <a:pt x="5961" y="20366"/>
                </a:lnTo>
                <a:lnTo>
                  <a:pt x="5816" y="20342"/>
                </a:lnTo>
                <a:lnTo>
                  <a:pt x="5670" y="20318"/>
                </a:lnTo>
                <a:lnTo>
                  <a:pt x="5524" y="20269"/>
                </a:lnTo>
                <a:lnTo>
                  <a:pt x="5378" y="20196"/>
                </a:lnTo>
                <a:lnTo>
                  <a:pt x="5232" y="20099"/>
                </a:lnTo>
                <a:lnTo>
                  <a:pt x="5086" y="20001"/>
                </a:lnTo>
                <a:lnTo>
                  <a:pt x="4940" y="19928"/>
                </a:lnTo>
                <a:lnTo>
                  <a:pt x="4818" y="19539"/>
                </a:lnTo>
                <a:lnTo>
                  <a:pt x="4721" y="19126"/>
                </a:lnTo>
                <a:lnTo>
                  <a:pt x="4672" y="18712"/>
                </a:lnTo>
                <a:lnTo>
                  <a:pt x="4623" y="18274"/>
                </a:lnTo>
                <a:lnTo>
                  <a:pt x="4575" y="17447"/>
                </a:lnTo>
                <a:lnTo>
                  <a:pt x="4526" y="16619"/>
                </a:lnTo>
                <a:lnTo>
                  <a:pt x="4477" y="15670"/>
                </a:lnTo>
                <a:lnTo>
                  <a:pt x="4429" y="14721"/>
                </a:lnTo>
                <a:lnTo>
                  <a:pt x="4404" y="14235"/>
                </a:lnTo>
                <a:lnTo>
                  <a:pt x="4380" y="13894"/>
                </a:lnTo>
                <a:lnTo>
                  <a:pt x="4331" y="13505"/>
                </a:lnTo>
                <a:lnTo>
                  <a:pt x="4258" y="13140"/>
                </a:lnTo>
                <a:lnTo>
                  <a:pt x="4161" y="12775"/>
                </a:lnTo>
                <a:lnTo>
                  <a:pt x="4112" y="12629"/>
                </a:lnTo>
                <a:lnTo>
                  <a:pt x="4039" y="12483"/>
                </a:lnTo>
                <a:lnTo>
                  <a:pt x="3966" y="12361"/>
                </a:lnTo>
                <a:lnTo>
                  <a:pt x="3893" y="12288"/>
                </a:lnTo>
                <a:lnTo>
                  <a:pt x="3820" y="12264"/>
                </a:lnTo>
                <a:lnTo>
                  <a:pt x="3577" y="12264"/>
                </a:lnTo>
                <a:lnTo>
                  <a:pt x="3504" y="12288"/>
                </a:lnTo>
                <a:lnTo>
                  <a:pt x="3407" y="12385"/>
                </a:lnTo>
                <a:lnTo>
                  <a:pt x="3334" y="12507"/>
                </a:lnTo>
                <a:lnTo>
                  <a:pt x="3309" y="12483"/>
                </a:lnTo>
                <a:lnTo>
                  <a:pt x="3188" y="12483"/>
                </a:lnTo>
                <a:lnTo>
                  <a:pt x="3066" y="12531"/>
                </a:lnTo>
                <a:lnTo>
                  <a:pt x="3042" y="12556"/>
                </a:lnTo>
                <a:lnTo>
                  <a:pt x="3042" y="12604"/>
                </a:lnTo>
                <a:lnTo>
                  <a:pt x="3066" y="12653"/>
                </a:lnTo>
                <a:lnTo>
                  <a:pt x="3115" y="12677"/>
                </a:lnTo>
                <a:lnTo>
                  <a:pt x="3236" y="12702"/>
                </a:lnTo>
                <a:lnTo>
                  <a:pt x="3261" y="12702"/>
                </a:lnTo>
                <a:lnTo>
                  <a:pt x="3212" y="12848"/>
                </a:lnTo>
                <a:lnTo>
                  <a:pt x="3042" y="12872"/>
                </a:lnTo>
                <a:lnTo>
                  <a:pt x="2871" y="12921"/>
                </a:lnTo>
                <a:lnTo>
                  <a:pt x="2871" y="12945"/>
                </a:lnTo>
                <a:lnTo>
                  <a:pt x="2871" y="12969"/>
                </a:lnTo>
                <a:lnTo>
                  <a:pt x="3017" y="13018"/>
                </a:lnTo>
                <a:lnTo>
                  <a:pt x="3163" y="13042"/>
                </a:lnTo>
                <a:lnTo>
                  <a:pt x="3139" y="13140"/>
                </a:lnTo>
                <a:lnTo>
                  <a:pt x="2969" y="13140"/>
                </a:lnTo>
                <a:lnTo>
                  <a:pt x="2847" y="13164"/>
                </a:lnTo>
                <a:lnTo>
                  <a:pt x="2725" y="13213"/>
                </a:lnTo>
                <a:lnTo>
                  <a:pt x="2701" y="13237"/>
                </a:lnTo>
                <a:lnTo>
                  <a:pt x="2701" y="13261"/>
                </a:lnTo>
                <a:lnTo>
                  <a:pt x="2701" y="13286"/>
                </a:lnTo>
                <a:lnTo>
                  <a:pt x="2725" y="13310"/>
                </a:lnTo>
                <a:lnTo>
                  <a:pt x="2847" y="13359"/>
                </a:lnTo>
                <a:lnTo>
                  <a:pt x="2969" y="13383"/>
                </a:lnTo>
                <a:lnTo>
                  <a:pt x="3090" y="13383"/>
                </a:lnTo>
                <a:lnTo>
                  <a:pt x="3066" y="13529"/>
                </a:lnTo>
                <a:lnTo>
                  <a:pt x="2847" y="13553"/>
                </a:lnTo>
                <a:lnTo>
                  <a:pt x="2750" y="13602"/>
                </a:lnTo>
                <a:lnTo>
                  <a:pt x="2652" y="13651"/>
                </a:lnTo>
                <a:lnTo>
                  <a:pt x="2628" y="13699"/>
                </a:lnTo>
                <a:lnTo>
                  <a:pt x="2652" y="13724"/>
                </a:lnTo>
                <a:lnTo>
                  <a:pt x="2847" y="13748"/>
                </a:lnTo>
                <a:lnTo>
                  <a:pt x="3042" y="13772"/>
                </a:lnTo>
                <a:lnTo>
                  <a:pt x="3042" y="13870"/>
                </a:lnTo>
                <a:lnTo>
                  <a:pt x="2920" y="13870"/>
                </a:lnTo>
                <a:lnTo>
                  <a:pt x="2774" y="13918"/>
                </a:lnTo>
                <a:lnTo>
                  <a:pt x="2701" y="13943"/>
                </a:lnTo>
                <a:lnTo>
                  <a:pt x="2628" y="13991"/>
                </a:lnTo>
                <a:lnTo>
                  <a:pt x="2628" y="14016"/>
                </a:lnTo>
                <a:lnTo>
                  <a:pt x="2701" y="14064"/>
                </a:lnTo>
                <a:lnTo>
                  <a:pt x="2798" y="14113"/>
                </a:lnTo>
                <a:lnTo>
                  <a:pt x="2896" y="14137"/>
                </a:lnTo>
                <a:lnTo>
                  <a:pt x="3017" y="14137"/>
                </a:lnTo>
                <a:lnTo>
                  <a:pt x="2993" y="14283"/>
                </a:lnTo>
                <a:lnTo>
                  <a:pt x="2871" y="14283"/>
                </a:lnTo>
                <a:lnTo>
                  <a:pt x="2725" y="14308"/>
                </a:lnTo>
                <a:lnTo>
                  <a:pt x="2677" y="14332"/>
                </a:lnTo>
                <a:lnTo>
                  <a:pt x="2604" y="14381"/>
                </a:lnTo>
                <a:lnTo>
                  <a:pt x="2604" y="14405"/>
                </a:lnTo>
                <a:lnTo>
                  <a:pt x="2579" y="14429"/>
                </a:lnTo>
                <a:lnTo>
                  <a:pt x="2604" y="14502"/>
                </a:lnTo>
                <a:lnTo>
                  <a:pt x="2677" y="14551"/>
                </a:lnTo>
                <a:lnTo>
                  <a:pt x="2725" y="14575"/>
                </a:lnTo>
                <a:lnTo>
                  <a:pt x="2871" y="14600"/>
                </a:lnTo>
                <a:lnTo>
                  <a:pt x="2969" y="14600"/>
                </a:lnTo>
                <a:lnTo>
                  <a:pt x="2969" y="14721"/>
                </a:lnTo>
                <a:lnTo>
                  <a:pt x="2969" y="14794"/>
                </a:lnTo>
                <a:lnTo>
                  <a:pt x="2774" y="14819"/>
                </a:lnTo>
                <a:lnTo>
                  <a:pt x="2628" y="14843"/>
                </a:lnTo>
                <a:lnTo>
                  <a:pt x="2555" y="14892"/>
                </a:lnTo>
                <a:lnTo>
                  <a:pt x="2506" y="14940"/>
                </a:lnTo>
                <a:lnTo>
                  <a:pt x="2482" y="14989"/>
                </a:lnTo>
                <a:lnTo>
                  <a:pt x="2506" y="15013"/>
                </a:lnTo>
                <a:lnTo>
                  <a:pt x="2579" y="15038"/>
                </a:lnTo>
                <a:lnTo>
                  <a:pt x="2652" y="15062"/>
                </a:lnTo>
                <a:lnTo>
                  <a:pt x="2823" y="15062"/>
                </a:lnTo>
                <a:lnTo>
                  <a:pt x="2944" y="15038"/>
                </a:lnTo>
                <a:lnTo>
                  <a:pt x="2944" y="15232"/>
                </a:lnTo>
                <a:lnTo>
                  <a:pt x="2871" y="15232"/>
                </a:lnTo>
                <a:lnTo>
                  <a:pt x="2677" y="15257"/>
                </a:lnTo>
                <a:lnTo>
                  <a:pt x="2506" y="15305"/>
                </a:lnTo>
                <a:lnTo>
                  <a:pt x="2506" y="15330"/>
                </a:lnTo>
                <a:lnTo>
                  <a:pt x="2506" y="15354"/>
                </a:lnTo>
                <a:lnTo>
                  <a:pt x="2701" y="15378"/>
                </a:lnTo>
                <a:lnTo>
                  <a:pt x="2920" y="15403"/>
                </a:lnTo>
                <a:lnTo>
                  <a:pt x="2920" y="15622"/>
                </a:lnTo>
                <a:lnTo>
                  <a:pt x="2798" y="15646"/>
                </a:lnTo>
                <a:lnTo>
                  <a:pt x="2652" y="15695"/>
                </a:lnTo>
                <a:lnTo>
                  <a:pt x="2506" y="15768"/>
                </a:lnTo>
                <a:lnTo>
                  <a:pt x="2506" y="15792"/>
                </a:lnTo>
                <a:lnTo>
                  <a:pt x="2506" y="15816"/>
                </a:lnTo>
                <a:lnTo>
                  <a:pt x="2798" y="15841"/>
                </a:lnTo>
                <a:lnTo>
                  <a:pt x="2896" y="15841"/>
                </a:lnTo>
                <a:lnTo>
                  <a:pt x="2896" y="15914"/>
                </a:lnTo>
                <a:lnTo>
                  <a:pt x="2750" y="15938"/>
                </a:lnTo>
                <a:lnTo>
                  <a:pt x="2604" y="15987"/>
                </a:lnTo>
                <a:lnTo>
                  <a:pt x="2482" y="16060"/>
                </a:lnTo>
                <a:lnTo>
                  <a:pt x="2433" y="16108"/>
                </a:lnTo>
                <a:lnTo>
                  <a:pt x="2433" y="16157"/>
                </a:lnTo>
                <a:lnTo>
                  <a:pt x="2433" y="16181"/>
                </a:lnTo>
                <a:lnTo>
                  <a:pt x="2506" y="16230"/>
                </a:lnTo>
                <a:lnTo>
                  <a:pt x="2579" y="16254"/>
                </a:lnTo>
                <a:lnTo>
                  <a:pt x="2725" y="16254"/>
                </a:lnTo>
                <a:lnTo>
                  <a:pt x="2896" y="16230"/>
                </a:lnTo>
                <a:lnTo>
                  <a:pt x="2871" y="16425"/>
                </a:lnTo>
                <a:lnTo>
                  <a:pt x="2628" y="16473"/>
                </a:lnTo>
                <a:lnTo>
                  <a:pt x="2506" y="16498"/>
                </a:lnTo>
                <a:lnTo>
                  <a:pt x="2409" y="16546"/>
                </a:lnTo>
                <a:lnTo>
                  <a:pt x="2409" y="16571"/>
                </a:lnTo>
                <a:lnTo>
                  <a:pt x="2409" y="16595"/>
                </a:lnTo>
                <a:lnTo>
                  <a:pt x="2506" y="16644"/>
                </a:lnTo>
                <a:lnTo>
                  <a:pt x="2628" y="16668"/>
                </a:lnTo>
                <a:lnTo>
                  <a:pt x="2871" y="16692"/>
                </a:lnTo>
                <a:lnTo>
                  <a:pt x="2847" y="16936"/>
                </a:lnTo>
                <a:lnTo>
                  <a:pt x="2701" y="16936"/>
                </a:lnTo>
                <a:lnTo>
                  <a:pt x="2555" y="16960"/>
                </a:lnTo>
                <a:lnTo>
                  <a:pt x="2458" y="16984"/>
                </a:lnTo>
                <a:lnTo>
                  <a:pt x="2409" y="17033"/>
                </a:lnTo>
                <a:lnTo>
                  <a:pt x="2385" y="17057"/>
                </a:lnTo>
                <a:lnTo>
                  <a:pt x="2433" y="17106"/>
                </a:lnTo>
                <a:lnTo>
                  <a:pt x="2482" y="17130"/>
                </a:lnTo>
                <a:lnTo>
                  <a:pt x="2604" y="17155"/>
                </a:lnTo>
                <a:lnTo>
                  <a:pt x="2847" y="17155"/>
                </a:lnTo>
                <a:lnTo>
                  <a:pt x="2823" y="17349"/>
                </a:lnTo>
                <a:lnTo>
                  <a:pt x="2701" y="17398"/>
                </a:lnTo>
                <a:lnTo>
                  <a:pt x="2604" y="17447"/>
                </a:lnTo>
                <a:lnTo>
                  <a:pt x="2506" y="17495"/>
                </a:lnTo>
                <a:lnTo>
                  <a:pt x="2458" y="17568"/>
                </a:lnTo>
                <a:lnTo>
                  <a:pt x="2433" y="17593"/>
                </a:lnTo>
                <a:lnTo>
                  <a:pt x="2458" y="17641"/>
                </a:lnTo>
                <a:lnTo>
                  <a:pt x="2458" y="17666"/>
                </a:lnTo>
                <a:lnTo>
                  <a:pt x="2506" y="17690"/>
                </a:lnTo>
                <a:lnTo>
                  <a:pt x="2652" y="17690"/>
                </a:lnTo>
                <a:lnTo>
                  <a:pt x="2823" y="17641"/>
                </a:lnTo>
                <a:lnTo>
                  <a:pt x="2798" y="17860"/>
                </a:lnTo>
                <a:lnTo>
                  <a:pt x="2628" y="17933"/>
                </a:lnTo>
                <a:lnTo>
                  <a:pt x="2506" y="17958"/>
                </a:lnTo>
                <a:lnTo>
                  <a:pt x="2482" y="17958"/>
                </a:lnTo>
                <a:lnTo>
                  <a:pt x="2458" y="17982"/>
                </a:lnTo>
                <a:lnTo>
                  <a:pt x="2458" y="18006"/>
                </a:lnTo>
                <a:lnTo>
                  <a:pt x="2482" y="18031"/>
                </a:lnTo>
                <a:lnTo>
                  <a:pt x="2628" y="18055"/>
                </a:lnTo>
                <a:lnTo>
                  <a:pt x="2798" y="18055"/>
                </a:lnTo>
                <a:lnTo>
                  <a:pt x="2774" y="18298"/>
                </a:lnTo>
                <a:lnTo>
                  <a:pt x="2725" y="18298"/>
                </a:lnTo>
                <a:lnTo>
                  <a:pt x="2628" y="18323"/>
                </a:lnTo>
                <a:lnTo>
                  <a:pt x="2506" y="18371"/>
                </a:lnTo>
                <a:lnTo>
                  <a:pt x="2482" y="18396"/>
                </a:lnTo>
                <a:lnTo>
                  <a:pt x="2482" y="18420"/>
                </a:lnTo>
                <a:lnTo>
                  <a:pt x="2482" y="18444"/>
                </a:lnTo>
                <a:lnTo>
                  <a:pt x="2506" y="18444"/>
                </a:lnTo>
                <a:lnTo>
                  <a:pt x="2604" y="18493"/>
                </a:lnTo>
                <a:lnTo>
                  <a:pt x="2725" y="18542"/>
                </a:lnTo>
                <a:lnTo>
                  <a:pt x="2750" y="18542"/>
                </a:lnTo>
                <a:lnTo>
                  <a:pt x="2725" y="18688"/>
                </a:lnTo>
                <a:lnTo>
                  <a:pt x="2628" y="18712"/>
                </a:lnTo>
                <a:lnTo>
                  <a:pt x="2506" y="18712"/>
                </a:lnTo>
                <a:lnTo>
                  <a:pt x="2458" y="18736"/>
                </a:lnTo>
                <a:lnTo>
                  <a:pt x="2409" y="18761"/>
                </a:lnTo>
                <a:lnTo>
                  <a:pt x="2385" y="18809"/>
                </a:lnTo>
                <a:lnTo>
                  <a:pt x="2385" y="18858"/>
                </a:lnTo>
                <a:lnTo>
                  <a:pt x="2433" y="18882"/>
                </a:lnTo>
                <a:lnTo>
                  <a:pt x="2482" y="18931"/>
                </a:lnTo>
                <a:lnTo>
                  <a:pt x="2604" y="18955"/>
                </a:lnTo>
                <a:lnTo>
                  <a:pt x="2701" y="18955"/>
                </a:lnTo>
                <a:lnTo>
                  <a:pt x="2677" y="19053"/>
                </a:lnTo>
                <a:lnTo>
                  <a:pt x="2604" y="19077"/>
                </a:lnTo>
                <a:lnTo>
                  <a:pt x="2555" y="19101"/>
                </a:lnTo>
                <a:lnTo>
                  <a:pt x="2433" y="19174"/>
                </a:lnTo>
                <a:lnTo>
                  <a:pt x="2433" y="19199"/>
                </a:lnTo>
                <a:lnTo>
                  <a:pt x="2433" y="19223"/>
                </a:lnTo>
                <a:lnTo>
                  <a:pt x="2531" y="19272"/>
                </a:lnTo>
                <a:lnTo>
                  <a:pt x="2628" y="19320"/>
                </a:lnTo>
                <a:lnTo>
                  <a:pt x="2604" y="19466"/>
                </a:lnTo>
                <a:lnTo>
                  <a:pt x="2458" y="19466"/>
                </a:lnTo>
                <a:lnTo>
                  <a:pt x="2360" y="19515"/>
                </a:lnTo>
                <a:lnTo>
                  <a:pt x="2336" y="19564"/>
                </a:lnTo>
                <a:lnTo>
                  <a:pt x="2360" y="19612"/>
                </a:lnTo>
                <a:lnTo>
                  <a:pt x="2385" y="19661"/>
                </a:lnTo>
                <a:lnTo>
                  <a:pt x="2433" y="19685"/>
                </a:lnTo>
                <a:lnTo>
                  <a:pt x="2531" y="19734"/>
                </a:lnTo>
                <a:lnTo>
                  <a:pt x="2458" y="19928"/>
                </a:lnTo>
                <a:lnTo>
                  <a:pt x="2312" y="20001"/>
                </a:lnTo>
                <a:lnTo>
                  <a:pt x="2166" y="20099"/>
                </a:lnTo>
                <a:lnTo>
                  <a:pt x="2020" y="20196"/>
                </a:lnTo>
                <a:lnTo>
                  <a:pt x="1874" y="20269"/>
                </a:lnTo>
                <a:lnTo>
                  <a:pt x="1728" y="20318"/>
                </a:lnTo>
                <a:lnTo>
                  <a:pt x="1582" y="20342"/>
                </a:lnTo>
                <a:lnTo>
                  <a:pt x="1436" y="20366"/>
                </a:lnTo>
                <a:lnTo>
                  <a:pt x="1265" y="20366"/>
                </a:lnTo>
                <a:lnTo>
                  <a:pt x="1411" y="20220"/>
                </a:lnTo>
                <a:lnTo>
                  <a:pt x="1557" y="20074"/>
                </a:lnTo>
                <a:lnTo>
                  <a:pt x="1679" y="19953"/>
                </a:lnTo>
                <a:lnTo>
                  <a:pt x="1825" y="19807"/>
                </a:lnTo>
                <a:lnTo>
                  <a:pt x="1849" y="19783"/>
                </a:lnTo>
                <a:lnTo>
                  <a:pt x="1922" y="19758"/>
                </a:lnTo>
                <a:lnTo>
                  <a:pt x="1995" y="19710"/>
                </a:lnTo>
                <a:lnTo>
                  <a:pt x="2020" y="19637"/>
                </a:lnTo>
                <a:lnTo>
                  <a:pt x="2044" y="19539"/>
                </a:lnTo>
                <a:lnTo>
                  <a:pt x="2020" y="18785"/>
                </a:lnTo>
                <a:lnTo>
                  <a:pt x="1971" y="18055"/>
                </a:lnTo>
                <a:lnTo>
                  <a:pt x="1825" y="16571"/>
                </a:lnTo>
                <a:lnTo>
                  <a:pt x="1752" y="15792"/>
                </a:lnTo>
                <a:lnTo>
                  <a:pt x="1703" y="15013"/>
                </a:lnTo>
                <a:lnTo>
                  <a:pt x="1679" y="13456"/>
                </a:lnTo>
                <a:lnTo>
                  <a:pt x="1655" y="12702"/>
                </a:lnTo>
                <a:lnTo>
                  <a:pt x="1679" y="11947"/>
                </a:lnTo>
                <a:lnTo>
                  <a:pt x="1703" y="11583"/>
                </a:lnTo>
                <a:lnTo>
                  <a:pt x="1752" y="11218"/>
                </a:lnTo>
                <a:lnTo>
                  <a:pt x="1825" y="10853"/>
                </a:lnTo>
                <a:lnTo>
                  <a:pt x="1922" y="10488"/>
                </a:lnTo>
                <a:lnTo>
                  <a:pt x="2044" y="10171"/>
                </a:lnTo>
                <a:lnTo>
                  <a:pt x="2166" y="9855"/>
                </a:lnTo>
                <a:lnTo>
                  <a:pt x="2287" y="9539"/>
                </a:lnTo>
                <a:lnTo>
                  <a:pt x="2360" y="9198"/>
                </a:lnTo>
                <a:lnTo>
                  <a:pt x="2385" y="8906"/>
                </a:lnTo>
                <a:lnTo>
                  <a:pt x="2385" y="8590"/>
                </a:lnTo>
                <a:lnTo>
                  <a:pt x="2385" y="8006"/>
                </a:lnTo>
                <a:lnTo>
                  <a:pt x="2458" y="7957"/>
                </a:lnTo>
                <a:lnTo>
                  <a:pt x="2482" y="7908"/>
                </a:lnTo>
                <a:lnTo>
                  <a:pt x="2506" y="7835"/>
                </a:lnTo>
                <a:lnTo>
                  <a:pt x="2506" y="7762"/>
                </a:lnTo>
                <a:lnTo>
                  <a:pt x="2506" y="7689"/>
                </a:lnTo>
                <a:lnTo>
                  <a:pt x="2458" y="7641"/>
                </a:lnTo>
                <a:lnTo>
                  <a:pt x="2385" y="7592"/>
                </a:lnTo>
                <a:lnTo>
                  <a:pt x="2312" y="7568"/>
                </a:lnTo>
                <a:lnTo>
                  <a:pt x="2214" y="7543"/>
                </a:lnTo>
                <a:lnTo>
                  <a:pt x="2141" y="7519"/>
                </a:lnTo>
                <a:lnTo>
                  <a:pt x="2093" y="7446"/>
                </a:lnTo>
                <a:lnTo>
                  <a:pt x="2044" y="7373"/>
                </a:lnTo>
                <a:lnTo>
                  <a:pt x="1947" y="7227"/>
                </a:lnTo>
                <a:lnTo>
                  <a:pt x="1898" y="7057"/>
                </a:lnTo>
                <a:lnTo>
                  <a:pt x="1874" y="6886"/>
                </a:lnTo>
                <a:lnTo>
                  <a:pt x="1874" y="6716"/>
                </a:lnTo>
                <a:lnTo>
                  <a:pt x="1898" y="6643"/>
                </a:lnTo>
                <a:lnTo>
                  <a:pt x="1971" y="6570"/>
                </a:lnTo>
                <a:lnTo>
                  <a:pt x="2093" y="6473"/>
                </a:lnTo>
                <a:lnTo>
                  <a:pt x="2117" y="6400"/>
                </a:lnTo>
                <a:lnTo>
                  <a:pt x="2117" y="6327"/>
                </a:lnTo>
                <a:lnTo>
                  <a:pt x="2093" y="6254"/>
                </a:lnTo>
                <a:lnTo>
                  <a:pt x="2020" y="6205"/>
                </a:lnTo>
                <a:lnTo>
                  <a:pt x="1947" y="6181"/>
                </a:lnTo>
                <a:lnTo>
                  <a:pt x="1849" y="6181"/>
                </a:lnTo>
                <a:lnTo>
                  <a:pt x="1801" y="6205"/>
                </a:lnTo>
                <a:lnTo>
                  <a:pt x="1728" y="6229"/>
                </a:lnTo>
                <a:lnTo>
                  <a:pt x="1630" y="6327"/>
                </a:lnTo>
                <a:lnTo>
                  <a:pt x="1557" y="6473"/>
                </a:lnTo>
                <a:lnTo>
                  <a:pt x="1484" y="6619"/>
                </a:lnTo>
                <a:lnTo>
                  <a:pt x="1460" y="6789"/>
                </a:lnTo>
                <a:lnTo>
                  <a:pt x="1460" y="6935"/>
                </a:lnTo>
                <a:lnTo>
                  <a:pt x="1460" y="7081"/>
                </a:lnTo>
                <a:lnTo>
                  <a:pt x="1533" y="7300"/>
                </a:lnTo>
                <a:lnTo>
                  <a:pt x="1630" y="7543"/>
                </a:lnTo>
                <a:lnTo>
                  <a:pt x="1606" y="7568"/>
                </a:lnTo>
                <a:lnTo>
                  <a:pt x="1533" y="7519"/>
                </a:lnTo>
                <a:lnTo>
                  <a:pt x="1411" y="7470"/>
                </a:lnTo>
                <a:lnTo>
                  <a:pt x="1363" y="7446"/>
                </a:lnTo>
                <a:lnTo>
                  <a:pt x="1290" y="7446"/>
                </a:lnTo>
                <a:lnTo>
                  <a:pt x="1265" y="7470"/>
                </a:lnTo>
                <a:lnTo>
                  <a:pt x="1241" y="7495"/>
                </a:lnTo>
                <a:lnTo>
                  <a:pt x="1241" y="7568"/>
                </a:lnTo>
                <a:lnTo>
                  <a:pt x="1290" y="7616"/>
                </a:lnTo>
                <a:lnTo>
                  <a:pt x="1363" y="7689"/>
                </a:lnTo>
                <a:lnTo>
                  <a:pt x="1460" y="7787"/>
                </a:lnTo>
                <a:lnTo>
                  <a:pt x="1436" y="7860"/>
                </a:lnTo>
                <a:lnTo>
                  <a:pt x="1314" y="7811"/>
                </a:lnTo>
                <a:lnTo>
                  <a:pt x="1192" y="7762"/>
                </a:lnTo>
                <a:lnTo>
                  <a:pt x="1071" y="7738"/>
                </a:lnTo>
                <a:lnTo>
                  <a:pt x="1022" y="7762"/>
                </a:lnTo>
                <a:lnTo>
                  <a:pt x="998" y="7811"/>
                </a:lnTo>
                <a:lnTo>
                  <a:pt x="1022" y="7835"/>
                </a:lnTo>
                <a:lnTo>
                  <a:pt x="1071" y="7908"/>
                </a:lnTo>
                <a:lnTo>
                  <a:pt x="1144" y="7981"/>
                </a:lnTo>
                <a:lnTo>
                  <a:pt x="1314" y="8103"/>
                </a:lnTo>
                <a:lnTo>
                  <a:pt x="1265" y="8249"/>
                </a:lnTo>
                <a:lnTo>
                  <a:pt x="1168" y="8225"/>
                </a:lnTo>
                <a:lnTo>
                  <a:pt x="1095" y="8200"/>
                </a:lnTo>
                <a:lnTo>
                  <a:pt x="998" y="8225"/>
                </a:lnTo>
                <a:lnTo>
                  <a:pt x="949" y="8249"/>
                </a:lnTo>
                <a:lnTo>
                  <a:pt x="949" y="8273"/>
                </a:lnTo>
                <a:lnTo>
                  <a:pt x="949" y="8322"/>
                </a:lnTo>
                <a:lnTo>
                  <a:pt x="1022" y="8371"/>
                </a:lnTo>
                <a:lnTo>
                  <a:pt x="1095" y="8419"/>
                </a:lnTo>
                <a:lnTo>
                  <a:pt x="1192" y="8444"/>
                </a:lnTo>
                <a:lnTo>
                  <a:pt x="1168" y="8468"/>
                </a:lnTo>
                <a:lnTo>
                  <a:pt x="973" y="8468"/>
                </a:lnTo>
                <a:lnTo>
                  <a:pt x="900" y="8492"/>
                </a:lnTo>
                <a:lnTo>
                  <a:pt x="852" y="8541"/>
                </a:lnTo>
                <a:lnTo>
                  <a:pt x="827" y="8565"/>
                </a:lnTo>
                <a:lnTo>
                  <a:pt x="803" y="8614"/>
                </a:lnTo>
                <a:lnTo>
                  <a:pt x="827" y="8663"/>
                </a:lnTo>
                <a:lnTo>
                  <a:pt x="852" y="8711"/>
                </a:lnTo>
                <a:lnTo>
                  <a:pt x="949" y="8760"/>
                </a:lnTo>
                <a:lnTo>
                  <a:pt x="1071" y="8784"/>
                </a:lnTo>
                <a:lnTo>
                  <a:pt x="1095" y="8784"/>
                </a:lnTo>
                <a:lnTo>
                  <a:pt x="1046" y="8979"/>
                </a:lnTo>
                <a:lnTo>
                  <a:pt x="803" y="8979"/>
                </a:lnTo>
                <a:lnTo>
                  <a:pt x="779" y="9028"/>
                </a:lnTo>
                <a:lnTo>
                  <a:pt x="779" y="9052"/>
                </a:lnTo>
                <a:lnTo>
                  <a:pt x="779" y="9101"/>
                </a:lnTo>
                <a:lnTo>
                  <a:pt x="827" y="9149"/>
                </a:lnTo>
                <a:lnTo>
                  <a:pt x="876" y="9174"/>
                </a:lnTo>
                <a:lnTo>
                  <a:pt x="973" y="9198"/>
                </a:lnTo>
                <a:lnTo>
                  <a:pt x="998" y="9222"/>
                </a:lnTo>
                <a:lnTo>
                  <a:pt x="998" y="9368"/>
                </a:lnTo>
                <a:lnTo>
                  <a:pt x="852" y="9368"/>
                </a:lnTo>
                <a:lnTo>
                  <a:pt x="803" y="9393"/>
                </a:lnTo>
                <a:lnTo>
                  <a:pt x="754" y="9417"/>
                </a:lnTo>
                <a:lnTo>
                  <a:pt x="730" y="9490"/>
                </a:lnTo>
                <a:lnTo>
                  <a:pt x="730" y="9539"/>
                </a:lnTo>
                <a:lnTo>
                  <a:pt x="730" y="9563"/>
                </a:lnTo>
                <a:lnTo>
                  <a:pt x="779" y="9612"/>
                </a:lnTo>
                <a:lnTo>
                  <a:pt x="827" y="9636"/>
                </a:lnTo>
                <a:lnTo>
                  <a:pt x="949" y="9660"/>
                </a:lnTo>
                <a:lnTo>
                  <a:pt x="949" y="9806"/>
                </a:lnTo>
                <a:lnTo>
                  <a:pt x="876" y="9806"/>
                </a:lnTo>
                <a:lnTo>
                  <a:pt x="803" y="9831"/>
                </a:lnTo>
                <a:lnTo>
                  <a:pt x="730" y="9879"/>
                </a:lnTo>
                <a:lnTo>
                  <a:pt x="681" y="9904"/>
                </a:lnTo>
                <a:lnTo>
                  <a:pt x="681" y="9952"/>
                </a:lnTo>
                <a:lnTo>
                  <a:pt x="681" y="10001"/>
                </a:lnTo>
                <a:lnTo>
                  <a:pt x="730" y="10050"/>
                </a:lnTo>
                <a:lnTo>
                  <a:pt x="827" y="10074"/>
                </a:lnTo>
                <a:lnTo>
                  <a:pt x="949" y="10074"/>
                </a:lnTo>
                <a:lnTo>
                  <a:pt x="949" y="10123"/>
                </a:lnTo>
                <a:lnTo>
                  <a:pt x="852" y="10147"/>
                </a:lnTo>
                <a:lnTo>
                  <a:pt x="803" y="10196"/>
                </a:lnTo>
                <a:lnTo>
                  <a:pt x="754" y="10244"/>
                </a:lnTo>
                <a:lnTo>
                  <a:pt x="754" y="10269"/>
                </a:lnTo>
                <a:lnTo>
                  <a:pt x="779" y="10293"/>
                </a:lnTo>
                <a:lnTo>
                  <a:pt x="876" y="10342"/>
                </a:lnTo>
                <a:lnTo>
                  <a:pt x="949" y="10342"/>
                </a:lnTo>
                <a:lnTo>
                  <a:pt x="973" y="10390"/>
                </a:lnTo>
                <a:lnTo>
                  <a:pt x="973" y="10463"/>
                </a:lnTo>
                <a:lnTo>
                  <a:pt x="925" y="10512"/>
                </a:lnTo>
                <a:lnTo>
                  <a:pt x="876" y="10585"/>
                </a:lnTo>
                <a:lnTo>
                  <a:pt x="852" y="10658"/>
                </a:lnTo>
                <a:lnTo>
                  <a:pt x="876" y="10755"/>
                </a:lnTo>
                <a:lnTo>
                  <a:pt x="925" y="10853"/>
                </a:lnTo>
                <a:lnTo>
                  <a:pt x="949" y="10999"/>
                </a:lnTo>
                <a:lnTo>
                  <a:pt x="973" y="11266"/>
                </a:lnTo>
                <a:lnTo>
                  <a:pt x="925" y="11534"/>
                </a:lnTo>
                <a:lnTo>
                  <a:pt x="876" y="11656"/>
                </a:lnTo>
                <a:lnTo>
                  <a:pt x="827" y="11753"/>
                </a:lnTo>
                <a:lnTo>
                  <a:pt x="803" y="11801"/>
                </a:lnTo>
                <a:lnTo>
                  <a:pt x="754" y="11801"/>
                </a:lnTo>
                <a:lnTo>
                  <a:pt x="657" y="11729"/>
                </a:lnTo>
                <a:lnTo>
                  <a:pt x="560" y="11656"/>
                </a:lnTo>
                <a:lnTo>
                  <a:pt x="511" y="11583"/>
                </a:lnTo>
                <a:lnTo>
                  <a:pt x="462" y="11461"/>
                </a:lnTo>
                <a:lnTo>
                  <a:pt x="462" y="11339"/>
                </a:lnTo>
                <a:lnTo>
                  <a:pt x="487" y="11096"/>
                </a:lnTo>
                <a:lnTo>
                  <a:pt x="535" y="11047"/>
                </a:lnTo>
                <a:lnTo>
                  <a:pt x="560" y="10974"/>
                </a:lnTo>
                <a:lnTo>
                  <a:pt x="584" y="10926"/>
                </a:lnTo>
                <a:lnTo>
                  <a:pt x="584" y="10828"/>
                </a:lnTo>
                <a:lnTo>
                  <a:pt x="511" y="10342"/>
                </a:lnTo>
                <a:lnTo>
                  <a:pt x="462" y="9831"/>
                </a:lnTo>
                <a:lnTo>
                  <a:pt x="462" y="9320"/>
                </a:lnTo>
                <a:lnTo>
                  <a:pt x="511" y="8809"/>
                </a:lnTo>
                <a:lnTo>
                  <a:pt x="584" y="8298"/>
                </a:lnTo>
                <a:lnTo>
                  <a:pt x="681" y="7787"/>
                </a:lnTo>
                <a:lnTo>
                  <a:pt x="803" y="7300"/>
                </a:lnTo>
                <a:lnTo>
                  <a:pt x="949" y="6813"/>
                </a:lnTo>
                <a:lnTo>
                  <a:pt x="1119" y="6400"/>
                </a:lnTo>
                <a:lnTo>
                  <a:pt x="1314" y="6010"/>
                </a:lnTo>
                <a:lnTo>
                  <a:pt x="1557" y="5621"/>
                </a:lnTo>
                <a:lnTo>
                  <a:pt x="1703" y="5451"/>
                </a:lnTo>
                <a:lnTo>
                  <a:pt x="1849" y="5280"/>
                </a:lnTo>
                <a:lnTo>
                  <a:pt x="2044" y="5134"/>
                </a:lnTo>
                <a:lnTo>
                  <a:pt x="2214" y="4988"/>
                </a:lnTo>
                <a:lnTo>
                  <a:pt x="2409" y="4891"/>
                </a:lnTo>
                <a:lnTo>
                  <a:pt x="2628" y="4794"/>
                </a:lnTo>
                <a:lnTo>
                  <a:pt x="2823" y="4745"/>
                </a:lnTo>
                <a:lnTo>
                  <a:pt x="3066" y="4696"/>
                </a:lnTo>
                <a:lnTo>
                  <a:pt x="3528" y="4623"/>
                </a:lnTo>
                <a:close/>
                <a:moveTo>
                  <a:pt x="3893" y="0"/>
                </a:moveTo>
                <a:lnTo>
                  <a:pt x="3699" y="73"/>
                </a:lnTo>
                <a:lnTo>
                  <a:pt x="3382" y="73"/>
                </a:lnTo>
                <a:lnTo>
                  <a:pt x="3212" y="122"/>
                </a:lnTo>
                <a:lnTo>
                  <a:pt x="3066" y="195"/>
                </a:lnTo>
                <a:lnTo>
                  <a:pt x="2896" y="268"/>
                </a:lnTo>
                <a:lnTo>
                  <a:pt x="2774" y="365"/>
                </a:lnTo>
                <a:lnTo>
                  <a:pt x="2628" y="487"/>
                </a:lnTo>
                <a:lnTo>
                  <a:pt x="2506" y="609"/>
                </a:lnTo>
                <a:lnTo>
                  <a:pt x="2287" y="901"/>
                </a:lnTo>
                <a:lnTo>
                  <a:pt x="2093" y="1217"/>
                </a:lnTo>
                <a:lnTo>
                  <a:pt x="1947" y="1533"/>
                </a:lnTo>
                <a:lnTo>
                  <a:pt x="1874" y="1850"/>
                </a:lnTo>
                <a:lnTo>
                  <a:pt x="1849" y="2044"/>
                </a:lnTo>
                <a:lnTo>
                  <a:pt x="1849" y="2215"/>
                </a:lnTo>
                <a:lnTo>
                  <a:pt x="1874" y="2409"/>
                </a:lnTo>
                <a:lnTo>
                  <a:pt x="1898" y="2580"/>
                </a:lnTo>
                <a:lnTo>
                  <a:pt x="1947" y="2750"/>
                </a:lnTo>
                <a:lnTo>
                  <a:pt x="2020" y="2896"/>
                </a:lnTo>
                <a:lnTo>
                  <a:pt x="2093" y="3066"/>
                </a:lnTo>
                <a:lnTo>
                  <a:pt x="2214" y="3212"/>
                </a:lnTo>
                <a:lnTo>
                  <a:pt x="2312" y="3358"/>
                </a:lnTo>
                <a:lnTo>
                  <a:pt x="2433" y="3480"/>
                </a:lnTo>
                <a:lnTo>
                  <a:pt x="2579" y="3577"/>
                </a:lnTo>
                <a:lnTo>
                  <a:pt x="2725" y="3699"/>
                </a:lnTo>
                <a:lnTo>
                  <a:pt x="2871" y="3772"/>
                </a:lnTo>
                <a:lnTo>
                  <a:pt x="3042" y="3845"/>
                </a:lnTo>
                <a:lnTo>
                  <a:pt x="3212" y="3918"/>
                </a:lnTo>
                <a:lnTo>
                  <a:pt x="3407" y="3966"/>
                </a:lnTo>
                <a:lnTo>
                  <a:pt x="3553" y="3966"/>
                </a:lnTo>
                <a:lnTo>
                  <a:pt x="3528" y="4039"/>
                </a:lnTo>
                <a:lnTo>
                  <a:pt x="3504" y="4234"/>
                </a:lnTo>
                <a:lnTo>
                  <a:pt x="3431" y="4234"/>
                </a:lnTo>
                <a:lnTo>
                  <a:pt x="3188" y="4210"/>
                </a:lnTo>
                <a:lnTo>
                  <a:pt x="2944" y="4210"/>
                </a:lnTo>
                <a:lnTo>
                  <a:pt x="2725" y="4258"/>
                </a:lnTo>
                <a:lnTo>
                  <a:pt x="2506" y="4331"/>
                </a:lnTo>
                <a:lnTo>
                  <a:pt x="2287" y="4404"/>
                </a:lnTo>
                <a:lnTo>
                  <a:pt x="2093" y="4526"/>
                </a:lnTo>
                <a:lnTo>
                  <a:pt x="1898" y="4648"/>
                </a:lnTo>
                <a:lnTo>
                  <a:pt x="1728" y="4794"/>
                </a:lnTo>
                <a:lnTo>
                  <a:pt x="1557" y="4964"/>
                </a:lnTo>
                <a:lnTo>
                  <a:pt x="1387" y="5134"/>
                </a:lnTo>
                <a:lnTo>
                  <a:pt x="1095" y="5499"/>
                </a:lnTo>
                <a:lnTo>
                  <a:pt x="852" y="5913"/>
                </a:lnTo>
                <a:lnTo>
                  <a:pt x="633" y="6327"/>
                </a:lnTo>
                <a:lnTo>
                  <a:pt x="438" y="6862"/>
                </a:lnTo>
                <a:lnTo>
                  <a:pt x="268" y="7446"/>
                </a:lnTo>
                <a:lnTo>
                  <a:pt x="122" y="8006"/>
                </a:lnTo>
                <a:lnTo>
                  <a:pt x="49" y="8614"/>
                </a:lnTo>
                <a:lnTo>
                  <a:pt x="0" y="9198"/>
                </a:lnTo>
                <a:lnTo>
                  <a:pt x="0" y="9806"/>
                </a:lnTo>
                <a:lnTo>
                  <a:pt x="49" y="10390"/>
                </a:lnTo>
                <a:lnTo>
                  <a:pt x="122" y="10974"/>
                </a:lnTo>
                <a:lnTo>
                  <a:pt x="146" y="10974"/>
                </a:lnTo>
                <a:lnTo>
                  <a:pt x="97" y="11193"/>
                </a:lnTo>
                <a:lnTo>
                  <a:pt x="73" y="11412"/>
                </a:lnTo>
                <a:lnTo>
                  <a:pt x="97" y="11631"/>
                </a:lnTo>
                <a:lnTo>
                  <a:pt x="170" y="11777"/>
                </a:lnTo>
                <a:lnTo>
                  <a:pt x="219" y="11899"/>
                </a:lnTo>
                <a:lnTo>
                  <a:pt x="316" y="11972"/>
                </a:lnTo>
                <a:lnTo>
                  <a:pt x="414" y="12069"/>
                </a:lnTo>
                <a:lnTo>
                  <a:pt x="511" y="12142"/>
                </a:lnTo>
                <a:lnTo>
                  <a:pt x="633" y="12191"/>
                </a:lnTo>
                <a:lnTo>
                  <a:pt x="754" y="12215"/>
                </a:lnTo>
                <a:lnTo>
                  <a:pt x="876" y="12215"/>
                </a:lnTo>
                <a:lnTo>
                  <a:pt x="998" y="12166"/>
                </a:lnTo>
                <a:lnTo>
                  <a:pt x="1144" y="12069"/>
                </a:lnTo>
                <a:lnTo>
                  <a:pt x="1241" y="11923"/>
                </a:lnTo>
                <a:lnTo>
                  <a:pt x="1217" y="12604"/>
                </a:lnTo>
                <a:lnTo>
                  <a:pt x="1217" y="13261"/>
                </a:lnTo>
                <a:lnTo>
                  <a:pt x="1217" y="14040"/>
                </a:lnTo>
                <a:lnTo>
                  <a:pt x="1241" y="14819"/>
                </a:lnTo>
                <a:lnTo>
                  <a:pt x="1265" y="15597"/>
                </a:lnTo>
                <a:lnTo>
                  <a:pt x="1314" y="16376"/>
                </a:lnTo>
                <a:lnTo>
                  <a:pt x="1460" y="17958"/>
                </a:lnTo>
                <a:lnTo>
                  <a:pt x="1509" y="18736"/>
                </a:lnTo>
                <a:lnTo>
                  <a:pt x="1509" y="19515"/>
                </a:lnTo>
                <a:lnTo>
                  <a:pt x="1265" y="19685"/>
                </a:lnTo>
                <a:lnTo>
                  <a:pt x="1022" y="19904"/>
                </a:lnTo>
                <a:lnTo>
                  <a:pt x="827" y="20147"/>
                </a:lnTo>
                <a:lnTo>
                  <a:pt x="730" y="20269"/>
                </a:lnTo>
                <a:lnTo>
                  <a:pt x="681" y="20415"/>
                </a:lnTo>
                <a:lnTo>
                  <a:pt x="633" y="20512"/>
                </a:lnTo>
                <a:lnTo>
                  <a:pt x="657" y="20634"/>
                </a:lnTo>
                <a:lnTo>
                  <a:pt x="706" y="20707"/>
                </a:lnTo>
                <a:lnTo>
                  <a:pt x="803" y="20756"/>
                </a:lnTo>
                <a:lnTo>
                  <a:pt x="1119" y="20829"/>
                </a:lnTo>
                <a:lnTo>
                  <a:pt x="1411" y="20829"/>
                </a:lnTo>
                <a:lnTo>
                  <a:pt x="1703" y="20804"/>
                </a:lnTo>
                <a:lnTo>
                  <a:pt x="1995" y="20731"/>
                </a:lnTo>
                <a:lnTo>
                  <a:pt x="2214" y="20634"/>
                </a:lnTo>
                <a:lnTo>
                  <a:pt x="2458" y="20512"/>
                </a:lnTo>
                <a:lnTo>
                  <a:pt x="2555" y="20439"/>
                </a:lnTo>
                <a:lnTo>
                  <a:pt x="2652" y="20366"/>
                </a:lnTo>
                <a:lnTo>
                  <a:pt x="2750" y="20269"/>
                </a:lnTo>
                <a:lnTo>
                  <a:pt x="2798" y="20172"/>
                </a:lnTo>
                <a:lnTo>
                  <a:pt x="2847" y="20123"/>
                </a:lnTo>
                <a:lnTo>
                  <a:pt x="2871" y="20074"/>
                </a:lnTo>
                <a:lnTo>
                  <a:pt x="2969" y="19783"/>
                </a:lnTo>
                <a:lnTo>
                  <a:pt x="3042" y="19466"/>
                </a:lnTo>
                <a:lnTo>
                  <a:pt x="3090" y="19150"/>
                </a:lnTo>
                <a:lnTo>
                  <a:pt x="3139" y="18809"/>
                </a:lnTo>
                <a:lnTo>
                  <a:pt x="3188" y="18152"/>
                </a:lnTo>
                <a:lnTo>
                  <a:pt x="3236" y="17520"/>
                </a:lnTo>
                <a:lnTo>
                  <a:pt x="3285" y="16425"/>
                </a:lnTo>
                <a:lnTo>
                  <a:pt x="3334" y="15330"/>
                </a:lnTo>
                <a:lnTo>
                  <a:pt x="3407" y="14502"/>
                </a:lnTo>
                <a:lnTo>
                  <a:pt x="3480" y="13651"/>
                </a:lnTo>
                <a:lnTo>
                  <a:pt x="3528" y="13164"/>
                </a:lnTo>
                <a:lnTo>
                  <a:pt x="3601" y="12872"/>
                </a:lnTo>
                <a:lnTo>
                  <a:pt x="3650" y="12750"/>
                </a:lnTo>
                <a:lnTo>
                  <a:pt x="3699" y="12629"/>
                </a:lnTo>
                <a:lnTo>
                  <a:pt x="3747" y="12750"/>
                </a:lnTo>
                <a:lnTo>
                  <a:pt x="3796" y="12872"/>
                </a:lnTo>
                <a:lnTo>
                  <a:pt x="3845" y="13164"/>
                </a:lnTo>
                <a:lnTo>
                  <a:pt x="3918" y="13651"/>
                </a:lnTo>
                <a:lnTo>
                  <a:pt x="3991" y="14502"/>
                </a:lnTo>
                <a:lnTo>
                  <a:pt x="4064" y="15330"/>
                </a:lnTo>
                <a:lnTo>
                  <a:pt x="4112" y="16425"/>
                </a:lnTo>
                <a:lnTo>
                  <a:pt x="4161" y="17520"/>
                </a:lnTo>
                <a:lnTo>
                  <a:pt x="4210" y="18152"/>
                </a:lnTo>
                <a:lnTo>
                  <a:pt x="4258" y="18809"/>
                </a:lnTo>
                <a:lnTo>
                  <a:pt x="4307" y="19150"/>
                </a:lnTo>
                <a:lnTo>
                  <a:pt x="4356" y="19466"/>
                </a:lnTo>
                <a:lnTo>
                  <a:pt x="4429" y="19783"/>
                </a:lnTo>
                <a:lnTo>
                  <a:pt x="4526" y="20074"/>
                </a:lnTo>
                <a:lnTo>
                  <a:pt x="4550" y="20123"/>
                </a:lnTo>
                <a:lnTo>
                  <a:pt x="4599" y="20172"/>
                </a:lnTo>
                <a:lnTo>
                  <a:pt x="4648" y="20269"/>
                </a:lnTo>
                <a:lnTo>
                  <a:pt x="4745" y="20366"/>
                </a:lnTo>
                <a:lnTo>
                  <a:pt x="4842" y="20439"/>
                </a:lnTo>
                <a:lnTo>
                  <a:pt x="4940" y="20512"/>
                </a:lnTo>
                <a:lnTo>
                  <a:pt x="5183" y="20634"/>
                </a:lnTo>
                <a:lnTo>
                  <a:pt x="5402" y="20731"/>
                </a:lnTo>
                <a:lnTo>
                  <a:pt x="5694" y="20804"/>
                </a:lnTo>
                <a:lnTo>
                  <a:pt x="5986" y="20829"/>
                </a:lnTo>
                <a:lnTo>
                  <a:pt x="6278" y="20829"/>
                </a:lnTo>
                <a:lnTo>
                  <a:pt x="6594" y="20756"/>
                </a:lnTo>
                <a:lnTo>
                  <a:pt x="6691" y="20707"/>
                </a:lnTo>
                <a:lnTo>
                  <a:pt x="6740" y="20634"/>
                </a:lnTo>
                <a:lnTo>
                  <a:pt x="6740" y="20512"/>
                </a:lnTo>
                <a:lnTo>
                  <a:pt x="6716" y="20415"/>
                </a:lnTo>
                <a:lnTo>
                  <a:pt x="6667" y="20269"/>
                </a:lnTo>
                <a:lnTo>
                  <a:pt x="6570" y="20147"/>
                </a:lnTo>
                <a:lnTo>
                  <a:pt x="6375" y="19904"/>
                </a:lnTo>
                <a:lnTo>
                  <a:pt x="6132" y="19685"/>
                </a:lnTo>
                <a:lnTo>
                  <a:pt x="5864" y="19515"/>
                </a:lnTo>
                <a:lnTo>
                  <a:pt x="5889" y="18736"/>
                </a:lnTo>
                <a:lnTo>
                  <a:pt x="5937" y="17958"/>
                </a:lnTo>
                <a:lnTo>
                  <a:pt x="6059" y="16376"/>
                </a:lnTo>
                <a:lnTo>
                  <a:pt x="6132" y="15597"/>
                </a:lnTo>
                <a:lnTo>
                  <a:pt x="6156" y="14819"/>
                </a:lnTo>
                <a:lnTo>
                  <a:pt x="6180" y="14040"/>
                </a:lnTo>
                <a:lnTo>
                  <a:pt x="6180" y="13261"/>
                </a:lnTo>
                <a:lnTo>
                  <a:pt x="6180" y="12604"/>
                </a:lnTo>
                <a:lnTo>
                  <a:pt x="6156" y="11923"/>
                </a:lnTo>
                <a:lnTo>
                  <a:pt x="6253" y="12069"/>
                </a:lnTo>
                <a:lnTo>
                  <a:pt x="6399" y="12166"/>
                </a:lnTo>
                <a:lnTo>
                  <a:pt x="6521" y="12215"/>
                </a:lnTo>
                <a:lnTo>
                  <a:pt x="6643" y="12215"/>
                </a:lnTo>
                <a:lnTo>
                  <a:pt x="6764" y="12191"/>
                </a:lnTo>
                <a:lnTo>
                  <a:pt x="6886" y="12142"/>
                </a:lnTo>
                <a:lnTo>
                  <a:pt x="6983" y="12069"/>
                </a:lnTo>
                <a:lnTo>
                  <a:pt x="7081" y="11972"/>
                </a:lnTo>
                <a:lnTo>
                  <a:pt x="7178" y="11899"/>
                </a:lnTo>
                <a:lnTo>
                  <a:pt x="7227" y="11777"/>
                </a:lnTo>
                <a:lnTo>
                  <a:pt x="7300" y="11631"/>
                </a:lnTo>
                <a:lnTo>
                  <a:pt x="7324" y="11412"/>
                </a:lnTo>
                <a:lnTo>
                  <a:pt x="7300" y="11193"/>
                </a:lnTo>
                <a:lnTo>
                  <a:pt x="7251" y="10974"/>
                </a:lnTo>
                <a:lnTo>
                  <a:pt x="7275" y="10974"/>
                </a:lnTo>
                <a:lnTo>
                  <a:pt x="7348" y="10390"/>
                </a:lnTo>
                <a:lnTo>
                  <a:pt x="7397" y="9806"/>
                </a:lnTo>
                <a:lnTo>
                  <a:pt x="7397" y="9198"/>
                </a:lnTo>
                <a:lnTo>
                  <a:pt x="7348" y="8614"/>
                </a:lnTo>
                <a:lnTo>
                  <a:pt x="7251" y="8006"/>
                </a:lnTo>
                <a:lnTo>
                  <a:pt x="7129" y="7446"/>
                </a:lnTo>
                <a:lnTo>
                  <a:pt x="6959" y="6862"/>
                </a:lnTo>
                <a:lnTo>
                  <a:pt x="6764" y="6327"/>
                </a:lnTo>
                <a:lnTo>
                  <a:pt x="6545" y="5913"/>
                </a:lnTo>
                <a:lnTo>
                  <a:pt x="6302" y="5499"/>
                </a:lnTo>
                <a:lnTo>
                  <a:pt x="6010" y="5134"/>
                </a:lnTo>
                <a:lnTo>
                  <a:pt x="5840" y="4964"/>
                </a:lnTo>
                <a:lnTo>
                  <a:pt x="5670" y="4794"/>
                </a:lnTo>
                <a:lnTo>
                  <a:pt x="5499" y="4648"/>
                </a:lnTo>
                <a:lnTo>
                  <a:pt x="5305" y="4526"/>
                </a:lnTo>
                <a:lnTo>
                  <a:pt x="5110" y="4404"/>
                </a:lnTo>
                <a:lnTo>
                  <a:pt x="4891" y="4331"/>
                </a:lnTo>
                <a:lnTo>
                  <a:pt x="4672" y="4258"/>
                </a:lnTo>
                <a:lnTo>
                  <a:pt x="4453" y="4210"/>
                </a:lnTo>
                <a:lnTo>
                  <a:pt x="4210" y="4210"/>
                </a:lnTo>
                <a:lnTo>
                  <a:pt x="3966" y="4234"/>
                </a:lnTo>
                <a:lnTo>
                  <a:pt x="3966" y="4210"/>
                </a:lnTo>
                <a:lnTo>
                  <a:pt x="3966" y="4185"/>
                </a:lnTo>
                <a:lnTo>
                  <a:pt x="3966" y="4137"/>
                </a:lnTo>
                <a:lnTo>
                  <a:pt x="3942" y="4039"/>
                </a:lnTo>
                <a:lnTo>
                  <a:pt x="3918" y="3966"/>
                </a:lnTo>
                <a:lnTo>
                  <a:pt x="4064" y="3942"/>
                </a:lnTo>
                <a:lnTo>
                  <a:pt x="4210" y="3893"/>
                </a:lnTo>
                <a:lnTo>
                  <a:pt x="4356" y="3845"/>
                </a:lnTo>
                <a:lnTo>
                  <a:pt x="4477" y="3772"/>
                </a:lnTo>
                <a:lnTo>
                  <a:pt x="4721" y="3602"/>
                </a:lnTo>
                <a:lnTo>
                  <a:pt x="4940" y="3383"/>
                </a:lnTo>
                <a:lnTo>
                  <a:pt x="5110" y="3115"/>
                </a:lnTo>
                <a:lnTo>
                  <a:pt x="5232" y="2847"/>
                </a:lnTo>
                <a:lnTo>
                  <a:pt x="5353" y="2531"/>
                </a:lnTo>
                <a:lnTo>
                  <a:pt x="5402" y="2215"/>
                </a:lnTo>
                <a:lnTo>
                  <a:pt x="5426" y="2069"/>
                </a:lnTo>
                <a:lnTo>
                  <a:pt x="5402" y="1898"/>
                </a:lnTo>
                <a:lnTo>
                  <a:pt x="5378" y="1704"/>
                </a:lnTo>
                <a:lnTo>
                  <a:pt x="5329" y="1485"/>
                </a:lnTo>
                <a:lnTo>
                  <a:pt x="5280" y="1290"/>
                </a:lnTo>
                <a:lnTo>
                  <a:pt x="5183" y="1095"/>
                </a:lnTo>
                <a:lnTo>
                  <a:pt x="5086" y="876"/>
                </a:lnTo>
                <a:lnTo>
                  <a:pt x="4988" y="682"/>
                </a:lnTo>
                <a:lnTo>
                  <a:pt x="4867" y="511"/>
                </a:lnTo>
                <a:lnTo>
                  <a:pt x="4721" y="365"/>
                </a:lnTo>
                <a:lnTo>
                  <a:pt x="4575" y="219"/>
                </a:lnTo>
                <a:lnTo>
                  <a:pt x="4429" y="122"/>
                </a:lnTo>
                <a:lnTo>
                  <a:pt x="4258" y="49"/>
                </a:lnTo>
                <a:lnTo>
                  <a:pt x="408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7" name="Google Shape;817;p41"/>
          <p:cNvSpPr/>
          <p:nvPr/>
        </p:nvSpPr>
        <p:spPr>
          <a:xfrm>
            <a:off x="4249923" y="2401881"/>
            <a:ext cx="123057" cy="291405"/>
          </a:xfrm>
          <a:custGeom>
            <a:rect b="b" l="l" r="r" t="t"/>
            <a:pathLst>
              <a:path extrusionOk="0" h="15963" w="6741">
                <a:moveTo>
                  <a:pt x="3431" y="439"/>
                </a:moveTo>
                <a:lnTo>
                  <a:pt x="3577" y="488"/>
                </a:lnTo>
                <a:lnTo>
                  <a:pt x="3748" y="536"/>
                </a:lnTo>
                <a:lnTo>
                  <a:pt x="3699" y="609"/>
                </a:lnTo>
                <a:lnTo>
                  <a:pt x="3699" y="682"/>
                </a:lnTo>
                <a:lnTo>
                  <a:pt x="3723" y="731"/>
                </a:lnTo>
                <a:lnTo>
                  <a:pt x="3748" y="755"/>
                </a:lnTo>
                <a:lnTo>
                  <a:pt x="3845" y="780"/>
                </a:lnTo>
                <a:lnTo>
                  <a:pt x="3918" y="780"/>
                </a:lnTo>
                <a:lnTo>
                  <a:pt x="3991" y="755"/>
                </a:lnTo>
                <a:lnTo>
                  <a:pt x="4088" y="731"/>
                </a:lnTo>
                <a:lnTo>
                  <a:pt x="4161" y="780"/>
                </a:lnTo>
                <a:lnTo>
                  <a:pt x="4088" y="828"/>
                </a:lnTo>
                <a:lnTo>
                  <a:pt x="4040" y="853"/>
                </a:lnTo>
                <a:lnTo>
                  <a:pt x="4015" y="926"/>
                </a:lnTo>
                <a:lnTo>
                  <a:pt x="3991" y="974"/>
                </a:lnTo>
                <a:lnTo>
                  <a:pt x="3967" y="1047"/>
                </a:lnTo>
                <a:lnTo>
                  <a:pt x="3991" y="1072"/>
                </a:lnTo>
                <a:lnTo>
                  <a:pt x="4015" y="1096"/>
                </a:lnTo>
                <a:lnTo>
                  <a:pt x="4137" y="1096"/>
                </a:lnTo>
                <a:lnTo>
                  <a:pt x="4259" y="1072"/>
                </a:lnTo>
                <a:lnTo>
                  <a:pt x="4429" y="999"/>
                </a:lnTo>
                <a:lnTo>
                  <a:pt x="4502" y="1096"/>
                </a:lnTo>
                <a:lnTo>
                  <a:pt x="4332" y="1193"/>
                </a:lnTo>
                <a:lnTo>
                  <a:pt x="4186" y="1291"/>
                </a:lnTo>
                <a:lnTo>
                  <a:pt x="4137" y="1339"/>
                </a:lnTo>
                <a:lnTo>
                  <a:pt x="4113" y="1388"/>
                </a:lnTo>
                <a:lnTo>
                  <a:pt x="4113" y="1412"/>
                </a:lnTo>
                <a:lnTo>
                  <a:pt x="4113" y="1436"/>
                </a:lnTo>
                <a:lnTo>
                  <a:pt x="4210" y="1485"/>
                </a:lnTo>
                <a:lnTo>
                  <a:pt x="4307" y="1485"/>
                </a:lnTo>
                <a:lnTo>
                  <a:pt x="4405" y="1461"/>
                </a:lnTo>
                <a:lnTo>
                  <a:pt x="4551" y="1436"/>
                </a:lnTo>
                <a:lnTo>
                  <a:pt x="4672" y="1364"/>
                </a:lnTo>
                <a:lnTo>
                  <a:pt x="4745" y="1509"/>
                </a:lnTo>
                <a:lnTo>
                  <a:pt x="4429" y="1582"/>
                </a:lnTo>
                <a:lnTo>
                  <a:pt x="4332" y="1631"/>
                </a:lnTo>
                <a:lnTo>
                  <a:pt x="4210" y="1680"/>
                </a:lnTo>
                <a:lnTo>
                  <a:pt x="4113" y="1753"/>
                </a:lnTo>
                <a:lnTo>
                  <a:pt x="4040" y="1826"/>
                </a:lnTo>
                <a:lnTo>
                  <a:pt x="4040" y="1874"/>
                </a:lnTo>
                <a:lnTo>
                  <a:pt x="4064" y="1899"/>
                </a:lnTo>
                <a:lnTo>
                  <a:pt x="4283" y="1899"/>
                </a:lnTo>
                <a:lnTo>
                  <a:pt x="4502" y="1850"/>
                </a:lnTo>
                <a:lnTo>
                  <a:pt x="4818" y="1801"/>
                </a:lnTo>
                <a:lnTo>
                  <a:pt x="4818" y="1947"/>
                </a:lnTo>
                <a:lnTo>
                  <a:pt x="4794" y="2093"/>
                </a:lnTo>
                <a:lnTo>
                  <a:pt x="4794" y="2118"/>
                </a:lnTo>
                <a:lnTo>
                  <a:pt x="4770" y="2118"/>
                </a:lnTo>
                <a:lnTo>
                  <a:pt x="4502" y="2166"/>
                </a:lnTo>
                <a:lnTo>
                  <a:pt x="4234" y="2264"/>
                </a:lnTo>
                <a:lnTo>
                  <a:pt x="4015" y="2312"/>
                </a:lnTo>
                <a:lnTo>
                  <a:pt x="3894" y="2361"/>
                </a:lnTo>
                <a:lnTo>
                  <a:pt x="3796" y="2410"/>
                </a:lnTo>
                <a:lnTo>
                  <a:pt x="3796" y="2434"/>
                </a:lnTo>
                <a:lnTo>
                  <a:pt x="3796" y="2483"/>
                </a:lnTo>
                <a:lnTo>
                  <a:pt x="3821" y="2531"/>
                </a:lnTo>
                <a:lnTo>
                  <a:pt x="3894" y="2580"/>
                </a:lnTo>
                <a:lnTo>
                  <a:pt x="3991" y="2604"/>
                </a:lnTo>
                <a:lnTo>
                  <a:pt x="4210" y="2604"/>
                </a:lnTo>
                <a:lnTo>
                  <a:pt x="4453" y="2580"/>
                </a:lnTo>
                <a:lnTo>
                  <a:pt x="4672" y="2507"/>
                </a:lnTo>
                <a:lnTo>
                  <a:pt x="4672" y="2507"/>
                </a:lnTo>
                <a:lnTo>
                  <a:pt x="4526" y="2750"/>
                </a:lnTo>
                <a:lnTo>
                  <a:pt x="4283" y="2750"/>
                </a:lnTo>
                <a:lnTo>
                  <a:pt x="4064" y="2775"/>
                </a:lnTo>
                <a:lnTo>
                  <a:pt x="3845" y="2823"/>
                </a:lnTo>
                <a:lnTo>
                  <a:pt x="3723" y="2848"/>
                </a:lnTo>
                <a:lnTo>
                  <a:pt x="3626" y="2896"/>
                </a:lnTo>
                <a:lnTo>
                  <a:pt x="3626" y="2921"/>
                </a:lnTo>
                <a:lnTo>
                  <a:pt x="3602" y="2969"/>
                </a:lnTo>
                <a:lnTo>
                  <a:pt x="3626" y="2994"/>
                </a:lnTo>
                <a:lnTo>
                  <a:pt x="3650" y="2994"/>
                </a:lnTo>
                <a:lnTo>
                  <a:pt x="3918" y="3091"/>
                </a:lnTo>
                <a:lnTo>
                  <a:pt x="4064" y="3115"/>
                </a:lnTo>
                <a:lnTo>
                  <a:pt x="4234" y="3115"/>
                </a:lnTo>
                <a:lnTo>
                  <a:pt x="4040" y="3286"/>
                </a:lnTo>
                <a:lnTo>
                  <a:pt x="3869" y="3213"/>
                </a:lnTo>
                <a:lnTo>
                  <a:pt x="3675" y="3188"/>
                </a:lnTo>
                <a:lnTo>
                  <a:pt x="3504" y="3213"/>
                </a:lnTo>
                <a:lnTo>
                  <a:pt x="3407" y="3237"/>
                </a:lnTo>
                <a:lnTo>
                  <a:pt x="3358" y="3286"/>
                </a:lnTo>
                <a:lnTo>
                  <a:pt x="3334" y="3310"/>
                </a:lnTo>
                <a:lnTo>
                  <a:pt x="3334" y="3334"/>
                </a:lnTo>
                <a:lnTo>
                  <a:pt x="3358" y="3407"/>
                </a:lnTo>
                <a:lnTo>
                  <a:pt x="3480" y="3456"/>
                </a:lnTo>
                <a:lnTo>
                  <a:pt x="3602" y="3480"/>
                </a:lnTo>
                <a:lnTo>
                  <a:pt x="3383" y="3480"/>
                </a:lnTo>
                <a:lnTo>
                  <a:pt x="3139" y="3456"/>
                </a:lnTo>
                <a:lnTo>
                  <a:pt x="2920" y="3383"/>
                </a:lnTo>
                <a:lnTo>
                  <a:pt x="2701" y="3261"/>
                </a:lnTo>
                <a:lnTo>
                  <a:pt x="2507" y="3115"/>
                </a:lnTo>
                <a:lnTo>
                  <a:pt x="2337" y="2945"/>
                </a:lnTo>
                <a:lnTo>
                  <a:pt x="2191" y="2750"/>
                </a:lnTo>
                <a:lnTo>
                  <a:pt x="2093" y="2531"/>
                </a:lnTo>
                <a:lnTo>
                  <a:pt x="2020" y="2288"/>
                </a:lnTo>
                <a:lnTo>
                  <a:pt x="1996" y="2069"/>
                </a:lnTo>
                <a:lnTo>
                  <a:pt x="1972" y="1826"/>
                </a:lnTo>
                <a:lnTo>
                  <a:pt x="2020" y="1582"/>
                </a:lnTo>
                <a:lnTo>
                  <a:pt x="2069" y="1364"/>
                </a:lnTo>
                <a:lnTo>
                  <a:pt x="2191" y="1169"/>
                </a:lnTo>
                <a:lnTo>
                  <a:pt x="2312" y="974"/>
                </a:lnTo>
                <a:lnTo>
                  <a:pt x="2483" y="828"/>
                </a:lnTo>
                <a:lnTo>
                  <a:pt x="2653" y="731"/>
                </a:lnTo>
                <a:lnTo>
                  <a:pt x="2799" y="658"/>
                </a:lnTo>
                <a:lnTo>
                  <a:pt x="2896" y="682"/>
                </a:lnTo>
                <a:lnTo>
                  <a:pt x="2969" y="682"/>
                </a:lnTo>
                <a:lnTo>
                  <a:pt x="3042" y="658"/>
                </a:lnTo>
                <a:lnTo>
                  <a:pt x="3115" y="561"/>
                </a:lnTo>
                <a:lnTo>
                  <a:pt x="3261" y="512"/>
                </a:lnTo>
                <a:lnTo>
                  <a:pt x="3431" y="439"/>
                </a:lnTo>
                <a:close/>
                <a:moveTo>
                  <a:pt x="3869" y="4454"/>
                </a:moveTo>
                <a:lnTo>
                  <a:pt x="4137" y="4478"/>
                </a:lnTo>
                <a:lnTo>
                  <a:pt x="4040" y="4575"/>
                </a:lnTo>
                <a:lnTo>
                  <a:pt x="4015" y="4624"/>
                </a:lnTo>
                <a:lnTo>
                  <a:pt x="4015" y="4673"/>
                </a:lnTo>
                <a:lnTo>
                  <a:pt x="4064" y="4721"/>
                </a:lnTo>
                <a:lnTo>
                  <a:pt x="4113" y="4770"/>
                </a:lnTo>
                <a:lnTo>
                  <a:pt x="4186" y="4770"/>
                </a:lnTo>
                <a:lnTo>
                  <a:pt x="4429" y="4697"/>
                </a:lnTo>
                <a:lnTo>
                  <a:pt x="4672" y="4624"/>
                </a:lnTo>
                <a:lnTo>
                  <a:pt x="4745" y="4600"/>
                </a:lnTo>
                <a:lnTo>
                  <a:pt x="4867" y="4648"/>
                </a:lnTo>
                <a:lnTo>
                  <a:pt x="4745" y="4673"/>
                </a:lnTo>
                <a:lnTo>
                  <a:pt x="4648" y="4721"/>
                </a:lnTo>
                <a:lnTo>
                  <a:pt x="4526" y="4770"/>
                </a:lnTo>
                <a:lnTo>
                  <a:pt x="4478" y="4867"/>
                </a:lnTo>
                <a:lnTo>
                  <a:pt x="4453" y="4940"/>
                </a:lnTo>
                <a:lnTo>
                  <a:pt x="4478" y="4965"/>
                </a:lnTo>
                <a:lnTo>
                  <a:pt x="4502" y="4965"/>
                </a:lnTo>
                <a:lnTo>
                  <a:pt x="4624" y="4989"/>
                </a:lnTo>
                <a:lnTo>
                  <a:pt x="4770" y="4965"/>
                </a:lnTo>
                <a:lnTo>
                  <a:pt x="5013" y="4940"/>
                </a:lnTo>
                <a:lnTo>
                  <a:pt x="5183" y="4940"/>
                </a:lnTo>
                <a:lnTo>
                  <a:pt x="5329" y="4916"/>
                </a:lnTo>
                <a:lnTo>
                  <a:pt x="5378" y="4965"/>
                </a:lnTo>
                <a:lnTo>
                  <a:pt x="5232" y="4989"/>
                </a:lnTo>
                <a:lnTo>
                  <a:pt x="5110" y="5038"/>
                </a:lnTo>
                <a:lnTo>
                  <a:pt x="5013" y="5111"/>
                </a:lnTo>
                <a:lnTo>
                  <a:pt x="4964" y="5232"/>
                </a:lnTo>
                <a:lnTo>
                  <a:pt x="4964" y="5281"/>
                </a:lnTo>
                <a:lnTo>
                  <a:pt x="4989" y="5305"/>
                </a:lnTo>
                <a:lnTo>
                  <a:pt x="5086" y="5354"/>
                </a:lnTo>
                <a:lnTo>
                  <a:pt x="5159" y="5354"/>
                </a:lnTo>
                <a:lnTo>
                  <a:pt x="5354" y="5330"/>
                </a:lnTo>
                <a:lnTo>
                  <a:pt x="5694" y="5330"/>
                </a:lnTo>
                <a:lnTo>
                  <a:pt x="5792" y="5476"/>
                </a:lnTo>
                <a:lnTo>
                  <a:pt x="5621" y="5524"/>
                </a:lnTo>
                <a:lnTo>
                  <a:pt x="5475" y="5597"/>
                </a:lnTo>
                <a:lnTo>
                  <a:pt x="5451" y="5622"/>
                </a:lnTo>
                <a:lnTo>
                  <a:pt x="5475" y="5646"/>
                </a:lnTo>
                <a:lnTo>
                  <a:pt x="5548" y="5695"/>
                </a:lnTo>
                <a:lnTo>
                  <a:pt x="5646" y="5719"/>
                </a:lnTo>
                <a:lnTo>
                  <a:pt x="5816" y="5743"/>
                </a:lnTo>
                <a:lnTo>
                  <a:pt x="5938" y="5743"/>
                </a:lnTo>
                <a:lnTo>
                  <a:pt x="6011" y="5914"/>
                </a:lnTo>
                <a:lnTo>
                  <a:pt x="5840" y="5962"/>
                </a:lnTo>
                <a:lnTo>
                  <a:pt x="5767" y="5987"/>
                </a:lnTo>
                <a:lnTo>
                  <a:pt x="5719" y="6035"/>
                </a:lnTo>
                <a:lnTo>
                  <a:pt x="5694" y="6084"/>
                </a:lnTo>
                <a:lnTo>
                  <a:pt x="5719" y="6108"/>
                </a:lnTo>
                <a:lnTo>
                  <a:pt x="5913" y="6157"/>
                </a:lnTo>
                <a:lnTo>
                  <a:pt x="6108" y="6181"/>
                </a:lnTo>
                <a:lnTo>
                  <a:pt x="6157" y="6400"/>
                </a:lnTo>
                <a:lnTo>
                  <a:pt x="6084" y="6400"/>
                </a:lnTo>
                <a:lnTo>
                  <a:pt x="5938" y="6425"/>
                </a:lnTo>
                <a:lnTo>
                  <a:pt x="5889" y="6473"/>
                </a:lnTo>
                <a:lnTo>
                  <a:pt x="5816" y="6522"/>
                </a:lnTo>
                <a:lnTo>
                  <a:pt x="5816" y="6546"/>
                </a:lnTo>
                <a:lnTo>
                  <a:pt x="5816" y="6595"/>
                </a:lnTo>
                <a:lnTo>
                  <a:pt x="5840" y="6644"/>
                </a:lnTo>
                <a:lnTo>
                  <a:pt x="5889" y="6692"/>
                </a:lnTo>
                <a:lnTo>
                  <a:pt x="5962" y="6717"/>
                </a:lnTo>
                <a:lnTo>
                  <a:pt x="6084" y="6717"/>
                </a:lnTo>
                <a:lnTo>
                  <a:pt x="6230" y="6692"/>
                </a:lnTo>
                <a:lnTo>
                  <a:pt x="6278" y="6887"/>
                </a:lnTo>
                <a:lnTo>
                  <a:pt x="6059" y="6887"/>
                </a:lnTo>
                <a:lnTo>
                  <a:pt x="6035" y="6911"/>
                </a:lnTo>
                <a:lnTo>
                  <a:pt x="6011" y="6936"/>
                </a:lnTo>
                <a:lnTo>
                  <a:pt x="6011" y="6984"/>
                </a:lnTo>
                <a:lnTo>
                  <a:pt x="6035" y="7033"/>
                </a:lnTo>
                <a:lnTo>
                  <a:pt x="6084" y="7082"/>
                </a:lnTo>
                <a:lnTo>
                  <a:pt x="6157" y="7106"/>
                </a:lnTo>
                <a:lnTo>
                  <a:pt x="6303" y="7130"/>
                </a:lnTo>
                <a:lnTo>
                  <a:pt x="6327" y="7301"/>
                </a:lnTo>
                <a:lnTo>
                  <a:pt x="6157" y="7301"/>
                </a:lnTo>
                <a:lnTo>
                  <a:pt x="6084" y="7325"/>
                </a:lnTo>
                <a:lnTo>
                  <a:pt x="6035" y="7374"/>
                </a:lnTo>
                <a:lnTo>
                  <a:pt x="6011" y="7447"/>
                </a:lnTo>
                <a:lnTo>
                  <a:pt x="6011" y="7471"/>
                </a:lnTo>
                <a:lnTo>
                  <a:pt x="6035" y="7520"/>
                </a:lnTo>
                <a:lnTo>
                  <a:pt x="6084" y="7544"/>
                </a:lnTo>
                <a:lnTo>
                  <a:pt x="6132" y="7568"/>
                </a:lnTo>
                <a:lnTo>
                  <a:pt x="6254" y="7593"/>
                </a:lnTo>
                <a:lnTo>
                  <a:pt x="6351" y="7617"/>
                </a:lnTo>
                <a:lnTo>
                  <a:pt x="6351" y="7739"/>
                </a:lnTo>
                <a:lnTo>
                  <a:pt x="6157" y="7739"/>
                </a:lnTo>
                <a:lnTo>
                  <a:pt x="6132" y="7763"/>
                </a:lnTo>
                <a:lnTo>
                  <a:pt x="6084" y="7787"/>
                </a:lnTo>
                <a:lnTo>
                  <a:pt x="6059" y="7860"/>
                </a:lnTo>
                <a:lnTo>
                  <a:pt x="6059" y="7885"/>
                </a:lnTo>
                <a:lnTo>
                  <a:pt x="6059" y="7909"/>
                </a:lnTo>
                <a:lnTo>
                  <a:pt x="6132" y="7982"/>
                </a:lnTo>
                <a:lnTo>
                  <a:pt x="6230" y="8006"/>
                </a:lnTo>
                <a:lnTo>
                  <a:pt x="6327" y="8031"/>
                </a:lnTo>
                <a:lnTo>
                  <a:pt x="6327" y="8177"/>
                </a:lnTo>
                <a:lnTo>
                  <a:pt x="6205" y="8201"/>
                </a:lnTo>
                <a:lnTo>
                  <a:pt x="6157" y="8225"/>
                </a:lnTo>
                <a:lnTo>
                  <a:pt x="6108" y="8250"/>
                </a:lnTo>
                <a:lnTo>
                  <a:pt x="6084" y="8298"/>
                </a:lnTo>
                <a:lnTo>
                  <a:pt x="6084" y="8323"/>
                </a:lnTo>
                <a:lnTo>
                  <a:pt x="6084" y="8371"/>
                </a:lnTo>
                <a:lnTo>
                  <a:pt x="6108" y="8420"/>
                </a:lnTo>
                <a:lnTo>
                  <a:pt x="6205" y="8469"/>
                </a:lnTo>
                <a:lnTo>
                  <a:pt x="6303" y="8469"/>
                </a:lnTo>
                <a:lnTo>
                  <a:pt x="6278" y="8590"/>
                </a:lnTo>
                <a:lnTo>
                  <a:pt x="6205" y="8639"/>
                </a:lnTo>
                <a:lnTo>
                  <a:pt x="6181" y="8712"/>
                </a:lnTo>
                <a:lnTo>
                  <a:pt x="6181" y="8809"/>
                </a:lnTo>
                <a:lnTo>
                  <a:pt x="6205" y="8834"/>
                </a:lnTo>
                <a:lnTo>
                  <a:pt x="6254" y="8882"/>
                </a:lnTo>
                <a:lnTo>
                  <a:pt x="6327" y="8907"/>
                </a:lnTo>
                <a:lnTo>
                  <a:pt x="6327" y="8931"/>
                </a:lnTo>
                <a:lnTo>
                  <a:pt x="6327" y="8980"/>
                </a:lnTo>
                <a:lnTo>
                  <a:pt x="6303" y="9028"/>
                </a:lnTo>
                <a:lnTo>
                  <a:pt x="6254" y="9101"/>
                </a:lnTo>
                <a:lnTo>
                  <a:pt x="6157" y="9199"/>
                </a:lnTo>
                <a:lnTo>
                  <a:pt x="6084" y="9223"/>
                </a:lnTo>
                <a:lnTo>
                  <a:pt x="6011" y="9199"/>
                </a:lnTo>
                <a:lnTo>
                  <a:pt x="5962" y="9174"/>
                </a:lnTo>
                <a:lnTo>
                  <a:pt x="5913" y="9126"/>
                </a:lnTo>
                <a:lnTo>
                  <a:pt x="5865" y="9053"/>
                </a:lnTo>
                <a:lnTo>
                  <a:pt x="5865" y="9004"/>
                </a:lnTo>
                <a:lnTo>
                  <a:pt x="5865" y="8858"/>
                </a:lnTo>
                <a:lnTo>
                  <a:pt x="5865" y="8834"/>
                </a:lnTo>
                <a:lnTo>
                  <a:pt x="5913" y="8542"/>
                </a:lnTo>
                <a:lnTo>
                  <a:pt x="5938" y="8201"/>
                </a:lnTo>
                <a:lnTo>
                  <a:pt x="5913" y="7812"/>
                </a:lnTo>
                <a:lnTo>
                  <a:pt x="5865" y="7398"/>
                </a:lnTo>
                <a:lnTo>
                  <a:pt x="5792" y="7009"/>
                </a:lnTo>
                <a:lnTo>
                  <a:pt x="5719" y="6838"/>
                </a:lnTo>
                <a:lnTo>
                  <a:pt x="5646" y="6668"/>
                </a:lnTo>
                <a:lnTo>
                  <a:pt x="5548" y="6522"/>
                </a:lnTo>
                <a:lnTo>
                  <a:pt x="5451" y="6400"/>
                </a:lnTo>
                <a:lnTo>
                  <a:pt x="5329" y="6327"/>
                </a:lnTo>
                <a:lnTo>
                  <a:pt x="5208" y="6254"/>
                </a:lnTo>
                <a:lnTo>
                  <a:pt x="5135" y="6254"/>
                </a:lnTo>
                <a:lnTo>
                  <a:pt x="5086" y="6279"/>
                </a:lnTo>
                <a:lnTo>
                  <a:pt x="5062" y="6327"/>
                </a:lnTo>
                <a:lnTo>
                  <a:pt x="5037" y="6376"/>
                </a:lnTo>
                <a:lnTo>
                  <a:pt x="4818" y="6376"/>
                </a:lnTo>
                <a:lnTo>
                  <a:pt x="4745" y="6400"/>
                </a:lnTo>
                <a:lnTo>
                  <a:pt x="4672" y="6449"/>
                </a:lnTo>
                <a:lnTo>
                  <a:pt x="4648" y="6546"/>
                </a:lnTo>
                <a:lnTo>
                  <a:pt x="4672" y="6571"/>
                </a:lnTo>
                <a:lnTo>
                  <a:pt x="4697" y="6595"/>
                </a:lnTo>
                <a:lnTo>
                  <a:pt x="4770" y="6619"/>
                </a:lnTo>
                <a:lnTo>
                  <a:pt x="4867" y="6619"/>
                </a:lnTo>
                <a:lnTo>
                  <a:pt x="4964" y="6644"/>
                </a:lnTo>
                <a:lnTo>
                  <a:pt x="4916" y="6887"/>
                </a:lnTo>
                <a:lnTo>
                  <a:pt x="4770" y="6911"/>
                </a:lnTo>
                <a:lnTo>
                  <a:pt x="4624" y="6960"/>
                </a:lnTo>
                <a:lnTo>
                  <a:pt x="4478" y="7033"/>
                </a:lnTo>
                <a:lnTo>
                  <a:pt x="4356" y="7130"/>
                </a:lnTo>
                <a:lnTo>
                  <a:pt x="4356" y="7155"/>
                </a:lnTo>
                <a:lnTo>
                  <a:pt x="4356" y="7179"/>
                </a:lnTo>
                <a:lnTo>
                  <a:pt x="4356" y="7203"/>
                </a:lnTo>
                <a:lnTo>
                  <a:pt x="4380" y="7228"/>
                </a:lnTo>
                <a:lnTo>
                  <a:pt x="4648" y="7228"/>
                </a:lnTo>
                <a:lnTo>
                  <a:pt x="4916" y="7203"/>
                </a:lnTo>
                <a:lnTo>
                  <a:pt x="4916" y="7349"/>
                </a:lnTo>
                <a:lnTo>
                  <a:pt x="4770" y="7374"/>
                </a:lnTo>
                <a:lnTo>
                  <a:pt x="4672" y="7398"/>
                </a:lnTo>
                <a:lnTo>
                  <a:pt x="4575" y="7422"/>
                </a:lnTo>
                <a:lnTo>
                  <a:pt x="4478" y="7471"/>
                </a:lnTo>
                <a:lnTo>
                  <a:pt x="4405" y="7544"/>
                </a:lnTo>
                <a:lnTo>
                  <a:pt x="4405" y="7568"/>
                </a:lnTo>
                <a:lnTo>
                  <a:pt x="4405" y="7593"/>
                </a:lnTo>
                <a:lnTo>
                  <a:pt x="4502" y="7641"/>
                </a:lnTo>
                <a:lnTo>
                  <a:pt x="4624" y="7666"/>
                </a:lnTo>
                <a:lnTo>
                  <a:pt x="4770" y="7690"/>
                </a:lnTo>
                <a:lnTo>
                  <a:pt x="4916" y="7690"/>
                </a:lnTo>
                <a:lnTo>
                  <a:pt x="4916" y="7909"/>
                </a:lnTo>
                <a:lnTo>
                  <a:pt x="4697" y="7909"/>
                </a:lnTo>
                <a:lnTo>
                  <a:pt x="4478" y="7958"/>
                </a:lnTo>
                <a:lnTo>
                  <a:pt x="4405" y="7982"/>
                </a:lnTo>
                <a:lnTo>
                  <a:pt x="4332" y="8031"/>
                </a:lnTo>
                <a:lnTo>
                  <a:pt x="4307" y="8079"/>
                </a:lnTo>
                <a:lnTo>
                  <a:pt x="4307" y="8128"/>
                </a:lnTo>
                <a:lnTo>
                  <a:pt x="4332" y="8152"/>
                </a:lnTo>
                <a:lnTo>
                  <a:pt x="4405" y="8201"/>
                </a:lnTo>
                <a:lnTo>
                  <a:pt x="4526" y="8225"/>
                </a:lnTo>
                <a:lnTo>
                  <a:pt x="4794" y="8201"/>
                </a:lnTo>
                <a:lnTo>
                  <a:pt x="4916" y="8201"/>
                </a:lnTo>
                <a:lnTo>
                  <a:pt x="4916" y="8420"/>
                </a:lnTo>
                <a:lnTo>
                  <a:pt x="4770" y="8396"/>
                </a:lnTo>
                <a:lnTo>
                  <a:pt x="4648" y="8420"/>
                </a:lnTo>
                <a:lnTo>
                  <a:pt x="4478" y="8469"/>
                </a:lnTo>
                <a:lnTo>
                  <a:pt x="4405" y="8493"/>
                </a:lnTo>
                <a:lnTo>
                  <a:pt x="4332" y="8542"/>
                </a:lnTo>
                <a:lnTo>
                  <a:pt x="4307" y="8566"/>
                </a:lnTo>
                <a:lnTo>
                  <a:pt x="4307" y="8590"/>
                </a:lnTo>
                <a:lnTo>
                  <a:pt x="4356" y="8639"/>
                </a:lnTo>
                <a:lnTo>
                  <a:pt x="4429" y="8688"/>
                </a:lnTo>
                <a:lnTo>
                  <a:pt x="4502" y="8712"/>
                </a:lnTo>
                <a:lnTo>
                  <a:pt x="4672" y="8736"/>
                </a:lnTo>
                <a:lnTo>
                  <a:pt x="4794" y="8736"/>
                </a:lnTo>
                <a:lnTo>
                  <a:pt x="4916" y="8712"/>
                </a:lnTo>
                <a:lnTo>
                  <a:pt x="4916" y="8980"/>
                </a:lnTo>
                <a:lnTo>
                  <a:pt x="4770" y="9004"/>
                </a:lnTo>
                <a:lnTo>
                  <a:pt x="4624" y="9028"/>
                </a:lnTo>
                <a:lnTo>
                  <a:pt x="4356" y="9126"/>
                </a:lnTo>
                <a:lnTo>
                  <a:pt x="4332" y="9150"/>
                </a:lnTo>
                <a:lnTo>
                  <a:pt x="4356" y="9174"/>
                </a:lnTo>
                <a:lnTo>
                  <a:pt x="4478" y="9223"/>
                </a:lnTo>
                <a:lnTo>
                  <a:pt x="4599" y="9247"/>
                </a:lnTo>
                <a:lnTo>
                  <a:pt x="4843" y="9247"/>
                </a:lnTo>
                <a:lnTo>
                  <a:pt x="4940" y="9223"/>
                </a:lnTo>
                <a:lnTo>
                  <a:pt x="4940" y="9466"/>
                </a:lnTo>
                <a:lnTo>
                  <a:pt x="4770" y="9490"/>
                </a:lnTo>
                <a:lnTo>
                  <a:pt x="4575" y="9515"/>
                </a:lnTo>
                <a:lnTo>
                  <a:pt x="4380" y="9563"/>
                </a:lnTo>
                <a:lnTo>
                  <a:pt x="4356" y="9588"/>
                </a:lnTo>
                <a:lnTo>
                  <a:pt x="4332" y="9661"/>
                </a:lnTo>
                <a:lnTo>
                  <a:pt x="4332" y="9709"/>
                </a:lnTo>
                <a:lnTo>
                  <a:pt x="4356" y="9758"/>
                </a:lnTo>
                <a:lnTo>
                  <a:pt x="4453" y="9807"/>
                </a:lnTo>
                <a:lnTo>
                  <a:pt x="4526" y="9831"/>
                </a:lnTo>
                <a:lnTo>
                  <a:pt x="4721" y="9855"/>
                </a:lnTo>
                <a:lnTo>
                  <a:pt x="4964" y="9855"/>
                </a:lnTo>
                <a:lnTo>
                  <a:pt x="4964" y="10026"/>
                </a:lnTo>
                <a:lnTo>
                  <a:pt x="4818" y="10026"/>
                </a:lnTo>
                <a:lnTo>
                  <a:pt x="4672" y="10050"/>
                </a:lnTo>
                <a:lnTo>
                  <a:pt x="4551" y="10099"/>
                </a:lnTo>
                <a:lnTo>
                  <a:pt x="4405" y="10172"/>
                </a:lnTo>
                <a:lnTo>
                  <a:pt x="4405" y="10196"/>
                </a:lnTo>
                <a:lnTo>
                  <a:pt x="4405" y="10220"/>
                </a:lnTo>
                <a:lnTo>
                  <a:pt x="4551" y="10269"/>
                </a:lnTo>
                <a:lnTo>
                  <a:pt x="4697" y="10318"/>
                </a:lnTo>
                <a:lnTo>
                  <a:pt x="4916" y="10318"/>
                </a:lnTo>
                <a:lnTo>
                  <a:pt x="4989" y="10269"/>
                </a:lnTo>
                <a:lnTo>
                  <a:pt x="4989" y="10561"/>
                </a:lnTo>
                <a:lnTo>
                  <a:pt x="4867" y="10561"/>
                </a:lnTo>
                <a:lnTo>
                  <a:pt x="4721" y="10610"/>
                </a:lnTo>
                <a:lnTo>
                  <a:pt x="4551" y="10658"/>
                </a:lnTo>
                <a:lnTo>
                  <a:pt x="4478" y="10707"/>
                </a:lnTo>
                <a:lnTo>
                  <a:pt x="4429" y="10780"/>
                </a:lnTo>
                <a:lnTo>
                  <a:pt x="4429" y="10804"/>
                </a:lnTo>
                <a:lnTo>
                  <a:pt x="4478" y="10853"/>
                </a:lnTo>
                <a:lnTo>
                  <a:pt x="4551" y="10902"/>
                </a:lnTo>
                <a:lnTo>
                  <a:pt x="4721" y="10902"/>
                </a:lnTo>
                <a:lnTo>
                  <a:pt x="4867" y="10877"/>
                </a:lnTo>
                <a:lnTo>
                  <a:pt x="5013" y="10829"/>
                </a:lnTo>
                <a:lnTo>
                  <a:pt x="5013" y="10853"/>
                </a:lnTo>
                <a:lnTo>
                  <a:pt x="5013" y="10950"/>
                </a:lnTo>
                <a:lnTo>
                  <a:pt x="4843" y="10999"/>
                </a:lnTo>
                <a:lnTo>
                  <a:pt x="4672" y="11048"/>
                </a:lnTo>
                <a:lnTo>
                  <a:pt x="4599" y="11072"/>
                </a:lnTo>
                <a:lnTo>
                  <a:pt x="4502" y="11121"/>
                </a:lnTo>
                <a:lnTo>
                  <a:pt x="4502" y="11169"/>
                </a:lnTo>
                <a:lnTo>
                  <a:pt x="4502" y="11218"/>
                </a:lnTo>
                <a:lnTo>
                  <a:pt x="4575" y="11291"/>
                </a:lnTo>
                <a:lnTo>
                  <a:pt x="4648" y="11340"/>
                </a:lnTo>
                <a:lnTo>
                  <a:pt x="4843" y="11340"/>
                </a:lnTo>
                <a:lnTo>
                  <a:pt x="5037" y="11315"/>
                </a:lnTo>
                <a:lnTo>
                  <a:pt x="5037" y="11461"/>
                </a:lnTo>
                <a:lnTo>
                  <a:pt x="4916" y="11486"/>
                </a:lnTo>
                <a:lnTo>
                  <a:pt x="4794" y="11510"/>
                </a:lnTo>
                <a:lnTo>
                  <a:pt x="4551" y="11607"/>
                </a:lnTo>
                <a:lnTo>
                  <a:pt x="4502" y="11632"/>
                </a:lnTo>
                <a:lnTo>
                  <a:pt x="4478" y="11656"/>
                </a:lnTo>
                <a:lnTo>
                  <a:pt x="4502" y="11753"/>
                </a:lnTo>
                <a:lnTo>
                  <a:pt x="4526" y="11802"/>
                </a:lnTo>
                <a:lnTo>
                  <a:pt x="4599" y="11851"/>
                </a:lnTo>
                <a:lnTo>
                  <a:pt x="4721" y="11851"/>
                </a:lnTo>
                <a:lnTo>
                  <a:pt x="4843" y="11826"/>
                </a:lnTo>
                <a:lnTo>
                  <a:pt x="4964" y="11802"/>
                </a:lnTo>
                <a:lnTo>
                  <a:pt x="5062" y="11753"/>
                </a:lnTo>
                <a:lnTo>
                  <a:pt x="5062" y="11948"/>
                </a:lnTo>
                <a:lnTo>
                  <a:pt x="4843" y="11997"/>
                </a:lnTo>
                <a:lnTo>
                  <a:pt x="4672" y="12070"/>
                </a:lnTo>
                <a:lnTo>
                  <a:pt x="4551" y="12191"/>
                </a:lnTo>
                <a:lnTo>
                  <a:pt x="4551" y="12216"/>
                </a:lnTo>
                <a:lnTo>
                  <a:pt x="4575" y="12240"/>
                </a:lnTo>
                <a:lnTo>
                  <a:pt x="4624" y="12264"/>
                </a:lnTo>
                <a:lnTo>
                  <a:pt x="4697" y="12289"/>
                </a:lnTo>
                <a:lnTo>
                  <a:pt x="5086" y="12289"/>
                </a:lnTo>
                <a:lnTo>
                  <a:pt x="5110" y="12483"/>
                </a:lnTo>
                <a:lnTo>
                  <a:pt x="4916" y="12532"/>
                </a:lnTo>
                <a:lnTo>
                  <a:pt x="4745" y="12629"/>
                </a:lnTo>
                <a:lnTo>
                  <a:pt x="4624" y="12727"/>
                </a:lnTo>
                <a:lnTo>
                  <a:pt x="4599" y="12800"/>
                </a:lnTo>
                <a:lnTo>
                  <a:pt x="4599" y="12848"/>
                </a:lnTo>
                <a:lnTo>
                  <a:pt x="4624" y="12873"/>
                </a:lnTo>
                <a:lnTo>
                  <a:pt x="4697" y="12897"/>
                </a:lnTo>
                <a:lnTo>
                  <a:pt x="4770" y="12897"/>
                </a:lnTo>
                <a:lnTo>
                  <a:pt x="4916" y="12873"/>
                </a:lnTo>
                <a:lnTo>
                  <a:pt x="5135" y="12824"/>
                </a:lnTo>
                <a:lnTo>
                  <a:pt x="5135" y="13067"/>
                </a:lnTo>
                <a:lnTo>
                  <a:pt x="4964" y="13140"/>
                </a:lnTo>
                <a:lnTo>
                  <a:pt x="4818" y="13165"/>
                </a:lnTo>
                <a:lnTo>
                  <a:pt x="4697" y="13238"/>
                </a:lnTo>
                <a:lnTo>
                  <a:pt x="4648" y="13286"/>
                </a:lnTo>
                <a:lnTo>
                  <a:pt x="4648" y="13311"/>
                </a:lnTo>
                <a:lnTo>
                  <a:pt x="4672" y="13335"/>
                </a:lnTo>
                <a:lnTo>
                  <a:pt x="4770" y="13384"/>
                </a:lnTo>
                <a:lnTo>
                  <a:pt x="4891" y="13408"/>
                </a:lnTo>
                <a:lnTo>
                  <a:pt x="5037" y="13384"/>
                </a:lnTo>
                <a:lnTo>
                  <a:pt x="5159" y="13359"/>
                </a:lnTo>
                <a:lnTo>
                  <a:pt x="5183" y="13530"/>
                </a:lnTo>
                <a:lnTo>
                  <a:pt x="5062" y="13578"/>
                </a:lnTo>
                <a:lnTo>
                  <a:pt x="4940" y="13627"/>
                </a:lnTo>
                <a:lnTo>
                  <a:pt x="4867" y="13676"/>
                </a:lnTo>
                <a:lnTo>
                  <a:pt x="4818" y="13700"/>
                </a:lnTo>
                <a:lnTo>
                  <a:pt x="4794" y="13749"/>
                </a:lnTo>
                <a:lnTo>
                  <a:pt x="4818" y="13797"/>
                </a:lnTo>
                <a:lnTo>
                  <a:pt x="4891" y="13846"/>
                </a:lnTo>
                <a:lnTo>
                  <a:pt x="4989" y="13870"/>
                </a:lnTo>
                <a:lnTo>
                  <a:pt x="5110" y="13846"/>
                </a:lnTo>
                <a:lnTo>
                  <a:pt x="5208" y="13822"/>
                </a:lnTo>
                <a:lnTo>
                  <a:pt x="5232" y="13919"/>
                </a:lnTo>
                <a:lnTo>
                  <a:pt x="5208" y="13919"/>
                </a:lnTo>
                <a:lnTo>
                  <a:pt x="4940" y="13992"/>
                </a:lnTo>
                <a:lnTo>
                  <a:pt x="4891" y="14016"/>
                </a:lnTo>
                <a:lnTo>
                  <a:pt x="4818" y="14065"/>
                </a:lnTo>
                <a:lnTo>
                  <a:pt x="4745" y="14138"/>
                </a:lnTo>
                <a:lnTo>
                  <a:pt x="4721" y="14187"/>
                </a:lnTo>
                <a:lnTo>
                  <a:pt x="4745" y="14211"/>
                </a:lnTo>
                <a:lnTo>
                  <a:pt x="4843" y="14260"/>
                </a:lnTo>
                <a:lnTo>
                  <a:pt x="4916" y="14284"/>
                </a:lnTo>
                <a:lnTo>
                  <a:pt x="5135" y="14284"/>
                </a:lnTo>
                <a:lnTo>
                  <a:pt x="5256" y="14235"/>
                </a:lnTo>
                <a:lnTo>
                  <a:pt x="5281" y="14406"/>
                </a:lnTo>
                <a:lnTo>
                  <a:pt x="5037" y="14430"/>
                </a:lnTo>
                <a:lnTo>
                  <a:pt x="4964" y="14454"/>
                </a:lnTo>
                <a:lnTo>
                  <a:pt x="4891" y="14527"/>
                </a:lnTo>
                <a:lnTo>
                  <a:pt x="4843" y="14576"/>
                </a:lnTo>
                <a:lnTo>
                  <a:pt x="4843" y="14625"/>
                </a:lnTo>
                <a:lnTo>
                  <a:pt x="4867" y="14649"/>
                </a:lnTo>
                <a:lnTo>
                  <a:pt x="4916" y="14698"/>
                </a:lnTo>
                <a:lnTo>
                  <a:pt x="4964" y="14722"/>
                </a:lnTo>
                <a:lnTo>
                  <a:pt x="5110" y="14722"/>
                </a:lnTo>
                <a:lnTo>
                  <a:pt x="5329" y="14698"/>
                </a:lnTo>
                <a:lnTo>
                  <a:pt x="5354" y="14868"/>
                </a:lnTo>
                <a:lnTo>
                  <a:pt x="5208" y="14892"/>
                </a:lnTo>
                <a:lnTo>
                  <a:pt x="5062" y="14965"/>
                </a:lnTo>
                <a:lnTo>
                  <a:pt x="5037" y="14990"/>
                </a:lnTo>
                <a:lnTo>
                  <a:pt x="5037" y="15014"/>
                </a:lnTo>
                <a:lnTo>
                  <a:pt x="5062" y="15038"/>
                </a:lnTo>
                <a:lnTo>
                  <a:pt x="5232" y="15087"/>
                </a:lnTo>
                <a:lnTo>
                  <a:pt x="5427" y="15111"/>
                </a:lnTo>
                <a:lnTo>
                  <a:pt x="5475" y="15136"/>
                </a:lnTo>
                <a:lnTo>
                  <a:pt x="5548" y="15160"/>
                </a:lnTo>
                <a:lnTo>
                  <a:pt x="5646" y="15160"/>
                </a:lnTo>
                <a:lnTo>
                  <a:pt x="5694" y="15209"/>
                </a:lnTo>
                <a:lnTo>
                  <a:pt x="5743" y="15282"/>
                </a:lnTo>
                <a:lnTo>
                  <a:pt x="5767" y="15355"/>
                </a:lnTo>
                <a:lnTo>
                  <a:pt x="5792" y="15428"/>
                </a:lnTo>
                <a:lnTo>
                  <a:pt x="5767" y="15501"/>
                </a:lnTo>
                <a:lnTo>
                  <a:pt x="5694" y="15574"/>
                </a:lnTo>
                <a:lnTo>
                  <a:pt x="5621" y="15598"/>
                </a:lnTo>
                <a:lnTo>
                  <a:pt x="5524" y="15622"/>
                </a:lnTo>
                <a:lnTo>
                  <a:pt x="5427" y="15622"/>
                </a:lnTo>
                <a:lnTo>
                  <a:pt x="5208" y="15574"/>
                </a:lnTo>
                <a:lnTo>
                  <a:pt x="4794" y="15452"/>
                </a:lnTo>
                <a:lnTo>
                  <a:pt x="4599" y="15403"/>
                </a:lnTo>
                <a:lnTo>
                  <a:pt x="4599" y="15330"/>
                </a:lnTo>
                <a:lnTo>
                  <a:pt x="4502" y="14990"/>
                </a:lnTo>
                <a:lnTo>
                  <a:pt x="4380" y="14673"/>
                </a:lnTo>
                <a:lnTo>
                  <a:pt x="4283" y="14333"/>
                </a:lnTo>
                <a:lnTo>
                  <a:pt x="4186" y="13992"/>
                </a:lnTo>
                <a:lnTo>
                  <a:pt x="4113" y="13651"/>
                </a:lnTo>
                <a:lnTo>
                  <a:pt x="4064" y="13335"/>
                </a:lnTo>
                <a:lnTo>
                  <a:pt x="4015" y="12678"/>
                </a:lnTo>
                <a:lnTo>
                  <a:pt x="3967" y="12191"/>
                </a:lnTo>
                <a:lnTo>
                  <a:pt x="3942" y="11948"/>
                </a:lnTo>
                <a:lnTo>
                  <a:pt x="3894" y="11705"/>
                </a:lnTo>
                <a:lnTo>
                  <a:pt x="3821" y="11486"/>
                </a:lnTo>
                <a:lnTo>
                  <a:pt x="3748" y="11267"/>
                </a:lnTo>
                <a:lnTo>
                  <a:pt x="3626" y="11048"/>
                </a:lnTo>
                <a:lnTo>
                  <a:pt x="3480" y="10877"/>
                </a:lnTo>
                <a:lnTo>
                  <a:pt x="3431" y="10853"/>
                </a:lnTo>
                <a:lnTo>
                  <a:pt x="3383" y="10829"/>
                </a:lnTo>
                <a:lnTo>
                  <a:pt x="3285" y="10853"/>
                </a:lnTo>
                <a:lnTo>
                  <a:pt x="3212" y="10877"/>
                </a:lnTo>
                <a:lnTo>
                  <a:pt x="3139" y="10950"/>
                </a:lnTo>
                <a:lnTo>
                  <a:pt x="3066" y="11023"/>
                </a:lnTo>
                <a:lnTo>
                  <a:pt x="2823" y="11023"/>
                </a:lnTo>
                <a:lnTo>
                  <a:pt x="2774" y="11048"/>
                </a:lnTo>
                <a:lnTo>
                  <a:pt x="2726" y="11072"/>
                </a:lnTo>
                <a:lnTo>
                  <a:pt x="2701" y="11096"/>
                </a:lnTo>
                <a:lnTo>
                  <a:pt x="2701" y="11121"/>
                </a:lnTo>
                <a:lnTo>
                  <a:pt x="2701" y="11169"/>
                </a:lnTo>
                <a:lnTo>
                  <a:pt x="2726" y="11194"/>
                </a:lnTo>
                <a:lnTo>
                  <a:pt x="2823" y="11242"/>
                </a:lnTo>
                <a:lnTo>
                  <a:pt x="2969" y="11242"/>
                </a:lnTo>
                <a:lnTo>
                  <a:pt x="2945" y="11364"/>
                </a:lnTo>
                <a:lnTo>
                  <a:pt x="2847" y="11340"/>
                </a:lnTo>
                <a:lnTo>
                  <a:pt x="2750" y="11364"/>
                </a:lnTo>
                <a:lnTo>
                  <a:pt x="2677" y="11364"/>
                </a:lnTo>
                <a:lnTo>
                  <a:pt x="2604" y="11388"/>
                </a:lnTo>
                <a:lnTo>
                  <a:pt x="2556" y="11437"/>
                </a:lnTo>
                <a:lnTo>
                  <a:pt x="2531" y="11461"/>
                </a:lnTo>
                <a:lnTo>
                  <a:pt x="2556" y="11510"/>
                </a:lnTo>
                <a:lnTo>
                  <a:pt x="2580" y="11583"/>
                </a:lnTo>
                <a:lnTo>
                  <a:pt x="2628" y="11607"/>
                </a:lnTo>
                <a:lnTo>
                  <a:pt x="2750" y="11656"/>
                </a:lnTo>
                <a:lnTo>
                  <a:pt x="2920" y="11680"/>
                </a:lnTo>
                <a:lnTo>
                  <a:pt x="2896" y="11851"/>
                </a:lnTo>
                <a:lnTo>
                  <a:pt x="2628" y="11875"/>
                </a:lnTo>
                <a:lnTo>
                  <a:pt x="2458" y="11899"/>
                </a:lnTo>
                <a:lnTo>
                  <a:pt x="2361" y="11924"/>
                </a:lnTo>
                <a:lnTo>
                  <a:pt x="2288" y="11948"/>
                </a:lnTo>
                <a:lnTo>
                  <a:pt x="2288" y="11972"/>
                </a:lnTo>
                <a:lnTo>
                  <a:pt x="2288" y="11997"/>
                </a:lnTo>
                <a:lnTo>
                  <a:pt x="2337" y="12045"/>
                </a:lnTo>
                <a:lnTo>
                  <a:pt x="2410" y="12094"/>
                </a:lnTo>
                <a:lnTo>
                  <a:pt x="2507" y="12118"/>
                </a:lnTo>
                <a:lnTo>
                  <a:pt x="2604" y="12143"/>
                </a:lnTo>
                <a:lnTo>
                  <a:pt x="2896" y="12143"/>
                </a:lnTo>
                <a:lnTo>
                  <a:pt x="2896" y="12216"/>
                </a:lnTo>
                <a:lnTo>
                  <a:pt x="2628" y="12289"/>
                </a:lnTo>
                <a:lnTo>
                  <a:pt x="2507" y="12313"/>
                </a:lnTo>
                <a:lnTo>
                  <a:pt x="2385" y="12362"/>
                </a:lnTo>
                <a:lnTo>
                  <a:pt x="2361" y="12386"/>
                </a:lnTo>
                <a:lnTo>
                  <a:pt x="2337" y="12410"/>
                </a:lnTo>
                <a:lnTo>
                  <a:pt x="2361" y="12483"/>
                </a:lnTo>
                <a:lnTo>
                  <a:pt x="2410" y="12532"/>
                </a:lnTo>
                <a:lnTo>
                  <a:pt x="2483" y="12556"/>
                </a:lnTo>
                <a:lnTo>
                  <a:pt x="2604" y="12581"/>
                </a:lnTo>
                <a:lnTo>
                  <a:pt x="2726" y="12556"/>
                </a:lnTo>
                <a:lnTo>
                  <a:pt x="2872" y="12556"/>
                </a:lnTo>
                <a:lnTo>
                  <a:pt x="2823" y="12824"/>
                </a:lnTo>
                <a:lnTo>
                  <a:pt x="2677" y="12775"/>
                </a:lnTo>
                <a:lnTo>
                  <a:pt x="2337" y="12775"/>
                </a:lnTo>
                <a:lnTo>
                  <a:pt x="2264" y="12824"/>
                </a:lnTo>
                <a:lnTo>
                  <a:pt x="2239" y="12848"/>
                </a:lnTo>
                <a:lnTo>
                  <a:pt x="2239" y="12897"/>
                </a:lnTo>
                <a:lnTo>
                  <a:pt x="2239" y="12970"/>
                </a:lnTo>
                <a:lnTo>
                  <a:pt x="2312" y="13019"/>
                </a:lnTo>
                <a:lnTo>
                  <a:pt x="2385" y="13043"/>
                </a:lnTo>
                <a:lnTo>
                  <a:pt x="2458" y="13067"/>
                </a:lnTo>
                <a:lnTo>
                  <a:pt x="2628" y="13092"/>
                </a:lnTo>
                <a:lnTo>
                  <a:pt x="2799" y="13092"/>
                </a:lnTo>
                <a:lnTo>
                  <a:pt x="2774" y="13262"/>
                </a:lnTo>
                <a:lnTo>
                  <a:pt x="2458" y="13262"/>
                </a:lnTo>
                <a:lnTo>
                  <a:pt x="2361" y="13286"/>
                </a:lnTo>
                <a:lnTo>
                  <a:pt x="2264" y="13335"/>
                </a:lnTo>
                <a:lnTo>
                  <a:pt x="2239" y="13359"/>
                </a:lnTo>
                <a:lnTo>
                  <a:pt x="2239" y="13408"/>
                </a:lnTo>
                <a:lnTo>
                  <a:pt x="2312" y="13481"/>
                </a:lnTo>
                <a:lnTo>
                  <a:pt x="2410" y="13505"/>
                </a:lnTo>
                <a:lnTo>
                  <a:pt x="2483" y="13530"/>
                </a:lnTo>
                <a:lnTo>
                  <a:pt x="2726" y="13530"/>
                </a:lnTo>
                <a:lnTo>
                  <a:pt x="2701" y="13724"/>
                </a:lnTo>
                <a:lnTo>
                  <a:pt x="2483" y="13749"/>
                </a:lnTo>
                <a:lnTo>
                  <a:pt x="2312" y="13749"/>
                </a:lnTo>
                <a:lnTo>
                  <a:pt x="2264" y="13773"/>
                </a:lnTo>
                <a:lnTo>
                  <a:pt x="2191" y="13822"/>
                </a:lnTo>
                <a:lnTo>
                  <a:pt x="2166" y="13870"/>
                </a:lnTo>
                <a:lnTo>
                  <a:pt x="2166" y="13943"/>
                </a:lnTo>
                <a:lnTo>
                  <a:pt x="2215" y="13992"/>
                </a:lnTo>
                <a:lnTo>
                  <a:pt x="2239" y="14041"/>
                </a:lnTo>
                <a:lnTo>
                  <a:pt x="2361" y="14089"/>
                </a:lnTo>
                <a:lnTo>
                  <a:pt x="2628" y="14089"/>
                </a:lnTo>
                <a:lnTo>
                  <a:pt x="2604" y="14260"/>
                </a:lnTo>
                <a:lnTo>
                  <a:pt x="2385" y="14260"/>
                </a:lnTo>
                <a:lnTo>
                  <a:pt x="2264" y="14284"/>
                </a:lnTo>
                <a:lnTo>
                  <a:pt x="2166" y="14333"/>
                </a:lnTo>
                <a:lnTo>
                  <a:pt x="2118" y="14357"/>
                </a:lnTo>
                <a:lnTo>
                  <a:pt x="2118" y="14406"/>
                </a:lnTo>
                <a:lnTo>
                  <a:pt x="2142" y="14454"/>
                </a:lnTo>
                <a:lnTo>
                  <a:pt x="2191" y="14479"/>
                </a:lnTo>
                <a:lnTo>
                  <a:pt x="2312" y="14527"/>
                </a:lnTo>
                <a:lnTo>
                  <a:pt x="2458" y="14527"/>
                </a:lnTo>
                <a:lnTo>
                  <a:pt x="2580" y="14503"/>
                </a:lnTo>
                <a:lnTo>
                  <a:pt x="2531" y="14868"/>
                </a:lnTo>
                <a:lnTo>
                  <a:pt x="2531" y="14844"/>
                </a:lnTo>
                <a:lnTo>
                  <a:pt x="2434" y="14819"/>
                </a:lnTo>
                <a:lnTo>
                  <a:pt x="2312" y="14795"/>
                </a:lnTo>
                <a:lnTo>
                  <a:pt x="2191" y="14795"/>
                </a:lnTo>
                <a:lnTo>
                  <a:pt x="2093" y="14844"/>
                </a:lnTo>
                <a:lnTo>
                  <a:pt x="2069" y="14868"/>
                </a:lnTo>
                <a:lnTo>
                  <a:pt x="2069" y="14892"/>
                </a:lnTo>
                <a:lnTo>
                  <a:pt x="2069" y="14917"/>
                </a:lnTo>
                <a:lnTo>
                  <a:pt x="2093" y="14941"/>
                </a:lnTo>
                <a:lnTo>
                  <a:pt x="2166" y="14990"/>
                </a:lnTo>
                <a:lnTo>
                  <a:pt x="2264" y="14990"/>
                </a:lnTo>
                <a:lnTo>
                  <a:pt x="2458" y="15014"/>
                </a:lnTo>
                <a:lnTo>
                  <a:pt x="2507" y="15014"/>
                </a:lnTo>
                <a:lnTo>
                  <a:pt x="2531" y="14990"/>
                </a:lnTo>
                <a:lnTo>
                  <a:pt x="2531" y="15136"/>
                </a:lnTo>
                <a:lnTo>
                  <a:pt x="2045" y="15452"/>
                </a:lnTo>
                <a:lnTo>
                  <a:pt x="1801" y="15549"/>
                </a:lnTo>
                <a:lnTo>
                  <a:pt x="1680" y="15598"/>
                </a:lnTo>
                <a:lnTo>
                  <a:pt x="1534" y="15622"/>
                </a:lnTo>
                <a:lnTo>
                  <a:pt x="1436" y="15622"/>
                </a:lnTo>
                <a:lnTo>
                  <a:pt x="1339" y="15598"/>
                </a:lnTo>
                <a:lnTo>
                  <a:pt x="1266" y="15549"/>
                </a:lnTo>
                <a:lnTo>
                  <a:pt x="1242" y="15501"/>
                </a:lnTo>
                <a:lnTo>
                  <a:pt x="1242" y="15452"/>
                </a:lnTo>
                <a:lnTo>
                  <a:pt x="1266" y="15355"/>
                </a:lnTo>
                <a:lnTo>
                  <a:pt x="1315" y="15282"/>
                </a:lnTo>
                <a:lnTo>
                  <a:pt x="1485" y="15136"/>
                </a:lnTo>
                <a:lnTo>
                  <a:pt x="1534" y="15111"/>
                </a:lnTo>
                <a:lnTo>
                  <a:pt x="1582" y="15063"/>
                </a:lnTo>
                <a:lnTo>
                  <a:pt x="1607" y="15014"/>
                </a:lnTo>
                <a:lnTo>
                  <a:pt x="1631" y="14941"/>
                </a:lnTo>
                <a:lnTo>
                  <a:pt x="1655" y="14308"/>
                </a:lnTo>
                <a:lnTo>
                  <a:pt x="1680" y="13676"/>
                </a:lnTo>
                <a:lnTo>
                  <a:pt x="1704" y="12410"/>
                </a:lnTo>
                <a:lnTo>
                  <a:pt x="1728" y="11121"/>
                </a:lnTo>
                <a:lnTo>
                  <a:pt x="1753" y="10488"/>
                </a:lnTo>
                <a:lnTo>
                  <a:pt x="1801" y="9855"/>
                </a:lnTo>
                <a:lnTo>
                  <a:pt x="1826" y="9223"/>
                </a:lnTo>
                <a:lnTo>
                  <a:pt x="1826" y="8590"/>
                </a:lnTo>
                <a:lnTo>
                  <a:pt x="1850" y="7958"/>
                </a:lnTo>
                <a:lnTo>
                  <a:pt x="1923" y="7349"/>
                </a:lnTo>
                <a:lnTo>
                  <a:pt x="1996" y="6911"/>
                </a:lnTo>
                <a:lnTo>
                  <a:pt x="1996" y="6692"/>
                </a:lnTo>
                <a:lnTo>
                  <a:pt x="1972" y="6571"/>
                </a:lnTo>
                <a:lnTo>
                  <a:pt x="1923" y="6498"/>
                </a:lnTo>
                <a:lnTo>
                  <a:pt x="1947" y="6425"/>
                </a:lnTo>
                <a:lnTo>
                  <a:pt x="1947" y="6352"/>
                </a:lnTo>
                <a:lnTo>
                  <a:pt x="1923" y="6303"/>
                </a:lnTo>
                <a:lnTo>
                  <a:pt x="1874" y="6254"/>
                </a:lnTo>
                <a:lnTo>
                  <a:pt x="1801" y="6230"/>
                </a:lnTo>
                <a:lnTo>
                  <a:pt x="1704" y="6254"/>
                </a:lnTo>
                <a:lnTo>
                  <a:pt x="1558" y="6230"/>
                </a:lnTo>
                <a:lnTo>
                  <a:pt x="1485" y="6230"/>
                </a:lnTo>
                <a:lnTo>
                  <a:pt x="1436" y="6254"/>
                </a:lnTo>
                <a:lnTo>
                  <a:pt x="1388" y="6303"/>
                </a:lnTo>
                <a:lnTo>
                  <a:pt x="1412" y="6352"/>
                </a:lnTo>
                <a:lnTo>
                  <a:pt x="1412" y="6376"/>
                </a:lnTo>
                <a:lnTo>
                  <a:pt x="1509" y="6425"/>
                </a:lnTo>
                <a:lnTo>
                  <a:pt x="1485" y="6449"/>
                </a:lnTo>
                <a:lnTo>
                  <a:pt x="1388" y="6449"/>
                </a:lnTo>
                <a:lnTo>
                  <a:pt x="1193" y="6473"/>
                </a:lnTo>
                <a:lnTo>
                  <a:pt x="1096" y="6522"/>
                </a:lnTo>
                <a:lnTo>
                  <a:pt x="1071" y="6522"/>
                </a:lnTo>
                <a:lnTo>
                  <a:pt x="1096" y="6546"/>
                </a:lnTo>
                <a:lnTo>
                  <a:pt x="1144" y="6619"/>
                </a:lnTo>
                <a:lnTo>
                  <a:pt x="1193" y="6644"/>
                </a:lnTo>
                <a:lnTo>
                  <a:pt x="1266" y="6668"/>
                </a:lnTo>
                <a:lnTo>
                  <a:pt x="1339" y="6692"/>
                </a:lnTo>
                <a:lnTo>
                  <a:pt x="1315" y="6741"/>
                </a:lnTo>
                <a:lnTo>
                  <a:pt x="1193" y="6765"/>
                </a:lnTo>
                <a:lnTo>
                  <a:pt x="1096" y="6790"/>
                </a:lnTo>
                <a:lnTo>
                  <a:pt x="998" y="6863"/>
                </a:lnTo>
                <a:lnTo>
                  <a:pt x="998" y="6887"/>
                </a:lnTo>
                <a:lnTo>
                  <a:pt x="1096" y="6936"/>
                </a:lnTo>
                <a:lnTo>
                  <a:pt x="1193" y="6960"/>
                </a:lnTo>
                <a:lnTo>
                  <a:pt x="1217" y="6960"/>
                </a:lnTo>
                <a:lnTo>
                  <a:pt x="1193" y="7106"/>
                </a:lnTo>
                <a:lnTo>
                  <a:pt x="1047" y="7082"/>
                </a:lnTo>
                <a:lnTo>
                  <a:pt x="950" y="7106"/>
                </a:lnTo>
                <a:lnTo>
                  <a:pt x="877" y="7130"/>
                </a:lnTo>
                <a:lnTo>
                  <a:pt x="804" y="7203"/>
                </a:lnTo>
                <a:lnTo>
                  <a:pt x="804" y="7252"/>
                </a:lnTo>
                <a:lnTo>
                  <a:pt x="828" y="7301"/>
                </a:lnTo>
                <a:lnTo>
                  <a:pt x="852" y="7325"/>
                </a:lnTo>
                <a:lnTo>
                  <a:pt x="901" y="7349"/>
                </a:lnTo>
                <a:lnTo>
                  <a:pt x="1023" y="7374"/>
                </a:lnTo>
                <a:lnTo>
                  <a:pt x="1096" y="7398"/>
                </a:lnTo>
                <a:lnTo>
                  <a:pt x="1047" y="7568"/>
                </a:lnTo>
                <a:lnTo>
                  <a:pt x="950" y="7568"/>
                </a:lnTo>
                <a:lnTo>
                  <a:pt x="852" y="7593"/>
                </a:lnTo>
                <a:lnTo>
                  <a:pt x="731" y="7617"/>
                </a:lnTo>
                <a:lnTo>
                  <a:pt x="706" y="7641"/>
                </a:lnTo>
                <a:lnTo>
                  <a:pt x="682" y="7690"/>
                </a:lnTo>
                <a:lnTo>
                  <a:pt x="706" y="7739"/>
                </a:lnTo>
                <a:lnTo>
                  <a:pt x="731" y="7763"/>
                </a:lnTo>
                <a:lnTo>
                  <a:pt x="755" y="7812"/>
                </a:lnTo>
                <a:lnTo>
                  <a:pt x="828" y="7836"/>
                </a:lnTo>
                <a:lnTo>
                  <a:pt x="925" y="7860"/>
                </a:lnTo>
                <a:lnTo>
                  <a:pt x="974" y="7860"/>
                </a:lnTo>
                <a:lnTo>
                  <a:pt x="950" y="7958"/>
                </a:lnTo>
                <a:lnTo>
                  <a:pt x="804" y="7982"/>
                </a:lnTo>
                <a:lnTo>
                  <a:pt x="731" y="8006"/>
                </a:lnTo>
                <a:lnTo>
                  <a:pt x="658" y="8031"/>
                </a:lnTo>
                <a:lnTo>
                  <a:pt x="658" y="8055"/>
                </a:lnTo>
                <a:lnTo>
                  <a:pt x="658" y="8079"/>
                </a:lnTo>
                <a:lnTo>
                  <a:pt x="731" y="8104"/>
                </a:lnTo>
                <a:lnTo>
                  <a:pt x="804" y="8128"/>
                </a:lnTo>
                <a:lnTo>
                  <a:pt x="950" y="8128"/>
                </a:lnTo>
                <a:lnTo>
                  <a:pt x="950" y="8274"/>
                </a:lnTo>
                <a:lnTo>
                  <a:pt x="828" y="8298"/>
                </a:lnTo>
                <a:lnTo>
                  <a:pt x="779" y="8323"/>
                </a:lnTo>
                <a:lnTo>
                  <a:pt x="731" y="8347"/>
                </a:lnTo>
                <a:lnTo>
                  <a:pt x="706" y="8396"/>
                </a:lnTo>
                <a:lnTo>
                  <a:pt x="706" y="8420"/>
                </a:lnTo>
                <a:lnTo>
                  <a:pt x="731" y="8469"/>
                </a:lnTo>
                <a:lnTo>
                  <a:pt x="755" y="8493"/>
                </a:lnTo>
                <a:lnTo>
                  <a:pt x="828" y="8517"/>
                </a:lnTo>
                <a:lnTo>
                  <a:pt x="901" y="8517"/>
                </a:lnTo>
                <a:lnTo>
                  <a:pt x="974" y="8712"/>
                </a:lnTo>
                <a:lnTo>
                  <a:pt x="974" y="8834"/>
                </a:lnTo>
                <a:lnTo>
                  <a:pt x="974" y="8931"/>
                </a:lnTo>
                <a:lnTo>
                  <a:pt x="950" y="9028"/>
                </a:lnTo>
                <a:lnTo>
                  <a:pt x="901" y="9101"/>
                </a:lnTo>
                <a:lnTo>
                  <a:pt x="828" y="9174"/>
                </a:lnTo>
                <a:lnTo>
                  <a:pt x="731" y="9223"/>
                </a:lnTo>
                <a:lnTo>
                  <a:pt x="633" y="9223"/>
                </a:lnTo>
                <a:lnTo>
                  <a:pt x="512" y="9199"/>
                </a:lnTo>
                <a:lnTo>
                  <a:pt x="414" y="9150"/>
                </a:lnTo>
                <a:lnTo>
                  <a:pt x="341" y="9101"/>
                </a:lnTo>
                <a:lnTo>
                  <a:pt x="268" y="9028"/>
                </a:lnTo>
                <a:lnTo>
                  <a:pt x="268" y="8980"/>
                </a:lnTo>
                <a:lnTo>
                  <a:pt x="268" y="8931"/>
                </a:lnTo>
                <a:lnTo>
                  <a:pt x="293" y="8882"/>
                </a:lnTo>
                <a:lnTo>
                  <a:pt x="366" y="8858"/>
                </a:lnTo>
                <a:lnTo>
                  <a:pt x="390" y="8834"/>
                </a:lnTo>
                <a:lnTo>
                  <a:pt x="414" y="8809"/>
                </a:lnTo>
                <a:lnTo>
                  <a:pt x="487" y="8517"/>
                </a:lnTo>
                <a:lnTo>
                  <a:pt x="512" y="8225"/>
                </a:lnTo>
                <a:lnTo>
                  <a:pt x="560" y="7641"/>
                </a:lnTo>
                <a:lnTo>
                  <a:pt x="560" y="7057"/>
                </a:lnTo>
                <a:lnTo>
                  <a:pt x="609" y="6741"/>
                </a:lnTo>
                <a:lnTo>
                  <a:pt x="633" y="6473"/>
                </a:lnTo>
                <a:lnTo>
                  <a:pt x="731" y="6108"/>
                </a:lnTo>
                <a:lnTo>
                  <a:pt x="877" y="5792"/>
                </a:lnTo>
                <a:lnTo>
                  <a:pt x="1047" y="5524"/>
                </a:lnTo>
                <a:lnTo>
                  <a:pt x="1242" y="5281"/>
                </a:lnTo>
                <a:lnTo>
                  <a:pt x="1485" y="5062"/>
                </a:lnTo>
                <a:lnTo>
                  <a:pt x="1753" y="4892"/>
                </a:lnTo>
                <a:lnTo>
                  <a:pt x="2069" y="4746"/>
                </a:lnTo>
                <a:lnTo>
                  <a:pt x="2410" y="4624"/>
                </a:lnTo>
                <a:lnTo>
                  <a:pt x="2872" y="4527"/>
                </a:lnTo>
                <a:lnTo>
                  <a:pt x="3358" y="4478"/>
                </a:lnTo>
                <a:lnTo>
                  <a:pt x="3407" y="4502"/>
                </a:lnTo>
                <a:lnTo>
                  <a:pt x="3480" y="4502"/>
                </a:lnTo>
                <a:lnTo>
                  <a:pt x="3529" y="4478"/>
                </a:lnTo>
                <a:lnTo>
                  <a:pt x="3577" y="4454"/>
                </a:lnTo>
                <a:close/>
                <a:moveTo>
                  <a:pt x="3261" y="1"/>
                </a:moveTo>
                <a:lnTo>
                  <a:pt x="3066" y="25"/>
                </a:lnTo>
                <a:lnTo>
                  <a:pt x="2896" y="123"/>
                </a:lnTo>
                <a:lnTo>
                  <a:pt x="2823" y="171"/>
                </a:lnTo>
                <a:lnTo>
                  <a:pt x="2750" y="244"/>
                </a:lnTo>
                <a:lnTo>
                  <a:pt x="2531" y="317"/>
                </a:lnTo>
                <a:lnTo>
                  <a:pt x="2337" y="463"/>
                </a:lnTo>
                <a:lnTo>
                  <a:pt x="2142" y="609"/>
                </a:lnTo>
                <a:lnTo>
                  <a:pt x="1972" y="804"/>
                </a:lnTo>
                <a:lnTo>
                  <a:pt x="1826" y="1023"/>
                </a:lnTo>
                <a:lnTo>
                  <a:pt x="1704" y="1242"/>
                </a:lnTo>
                <a:lnTo>
                  <a:pt x="1631" y="1461"/>
                </a:lnTo>
                <a:lnTo>
                  <a:pt x="1582" y="1680"/>
                </a:lnTo>
                <a:lnTo>
                  <a:pt x="1558" y="1874"/>
                </a:lnTo>
                <a:lnTo>
                  <a:pt x="1582" y="2069"/>
                </a:lnTo>
                <a:lnTo>
                  <a:pt x="1582" y="2239"/>
                </a:lnTo>
                <a:lnTo>
                  <a:pt x="1631" y="2410"/>
                </a:lnTo>
                <a:lnTo>
                  <a:pt x="1680" y="2580"/>
                </a:lnTo>
                <a:lnTo>
                  <a:pt x="1728" y="2750"/>
                </a:lnTo>
                <a:lnTo>
                  <a:pt x="1826" y="2921"/>
                </a:lnTo>
                <a:lnTo>
                  <a:pt x="1899" y="3067"/>
                </a:lnTo>
                <a:lnTo>
                  <a:pt x="2020" y="3213"/>
                </a:lnTo>
                <a:lnTo>
                  <a:pt x="2142" y="3334"/>
                </a:lnTo>
                <a:lnTo>
                  <a:pt x="2264" y="3456"/>
                </a:lnTo>
                <a:lnTo>
                  <a:pt x="2410" y="3578"/>
                </a:lnTo>
                <a:lnTo>
                  <a:pt x="2556" y="3675"/>
                </a:lnTo>
                <a:lnTo>
                  <a:pt x="2701" y="3748"/>
                </a:lnTo>
                <a:lnTo>
                  <a:pt x="2872" y="3821"/>
                </a:lnTo>
                <a:lnTo>
                  <a:pt x="3066" y="3894"/>
                </a:lnTo>
                <a:lnTo>
                  <a:pt x="3310" y="3918"/>
                </a:lnTo>
                <a:lnTo>
                  <a:pt x="3261" y="4016"/>
                </a:lnTo>
                <a:lnTo>
                  <a:pt x="3237" y="4113"/>
                </a:lnTo>
                <a:lnTo>
                  <a:pt x="2750" y="4162"/>
                </a:lnTo>
                <a:lnTo>
                  <a:pt x="2361" y="4235"/>
                </a:lnTo>
                <a:lnTo>
                  <a:pt x="1996" y="4356"/>
                </a:lnTo>
                <a:lnTo>
                  <a:pt x="1655" y="4502"/>
                </a:lnTo>
                <a:lnTo>
                  <a:pt x="1339" y="4697"/>
                </a:lnTo>
                <a:lnTo>
                  <a:pt x="1071" y="4916"/>
                </a:lnTo>
                <a:lnTo>
                  <a:pt x="828" y="5184"/>
                </a:lnTo>
                <a:lnTo>
                  <a:pt x="609" y="5500"/>
                </a:lnTo>
                <a:lnTo>
                  <a:pt x="439" y="5865"/>
                </a:lnTo>
                <a:lnTo>
                  <a:pt x="341" y="6206"/>
                </a:lnTo>
                <a:lnTo>
                  <a:pt x="268" y="6571"/>
                </a:lnTo>
                <a:lnTo>
                  <a:pt x="220" y="6936"/>
                </a:lnTo>
                <a:lnTo>
                  <a:pt x="195" y="7301"/>
                </a:lnTo>
                <a:lnTo>
                  <a:pt x="171" y="7982"/>
                </a:lnTo>
                <a:lnTo>
                  <a:pt x="171" y="8347"/>
                </a:lnTo>
                <a:lnTo>
                  <a:pt x="195" y="8688"/>
                </a:lnTo>
                <a:lnTo>
                  <a:pt x="147" y="8712"/>
                </a:lnTo>
                <a:lnTo>
                  <a:pt x="98" y="8761"/>
                </a:lnTo>
                <a:lnTo>
                  <a:pt x="49" y="8809"/>
                </a:lnTo>
                <a:lnTo>
                  <a:pt x="25" y="8882"/>
                </a:lnTo>
                <a:lnTo>
                  <a:pt x="1" y="9004"/>
                </a:lnTo>
                <a:lnTo>
                  <a:pt x="49" y="9150"/>
                </a:lnTo>
                <a:lnTo>
                  <a:pt x="98" y="9223"/>
                </a:lnTo>
                <a:lnTo>
                  <a:pt x="147" y="9296"/>
                </a:lnTo>
                <a:lnTo>
                  <a:pt x="293" y="9418"/>
                </a:lnTo>
                <a:lnTo>
                  <a:pt x="463" y="9490"/>
                </a:lnTo>
                <a:lnTo>
                  <a:pt x="633" y="9515"/>
                </a:lnTo>
                <a:lnTo>
                  <a:pt x="828" y="9515"/>
                </a:lnTo>
                <a:lnTo>
                  <a:pt x="901" y="9466"/>
                </a:lnTo>
                <a:lnTo>
                  <a:pt x="974" y="9442"/>
                </a:lnTo>
                <a:lnTo>
                  <a:pt x="1120" y="9320"/>
                </a:lnTo>
                <a:lnTo>
                  <a:pt x="1193" y="9174"/>
                </a:lnTo>
                <a:lnTo>
                  <a:pt x="1266" y="9004"/>
                </a:lnTo>
                <a:lnTo>
                  <a:pt x="1290" y="8834"/>
                </a:lnTo>
                <a:lnTo>
                  <a:pt x="1266" y="8663"/>
                </a:lnTo>
                <a:lnTo>
                  <a:pt x="1217" y="8493"/>
                </a:lnTo>
                <a:lnTo>
                  <a:pt x="1266" y="8396"/>
                </a:lnTo>
                <a:lnTo>
                  <a:pt x="1290" y="8274"/>
                </a:lnTo>
                <a:lnTo>
                  <a:pt x="1315" y="8031"/>
                </a:lnTo>
                <a:lnTo>
                  <a:pt x="1412" y="7593"/>
                </a:lnTo>
                <a:lnTo>
                  <a:pt x="1534" y="7179"/>
                </a:lnTo>
                <a:lnTo>
                  <a:pt x="1631" y="6887"/>
                </a:lnTo>
                <a:lnTo>
                  <a:pt x="1582" y="7130"/>
                </a:lnTo>
                <a:lnTo>
                  <a:pt x="1534" y="7471"/>
                </a:lnTo>
                <a:lnTo>
                  <a:pt x="1509" y="7812"/>
                </a:lnTo>
                <a:lnTo>
                  <a:pt x="1436" y="9028"/>
                </a:lnTo>
                <a:lnTo>
                  <a:pt x="1363" y="10220"/>
                </a:lnTo>
                <a:lnTo>
                  <a:pt x="1315" y="11413"/>
                </a:lnTo>
                <a:lnTo>
                  <a:pt x="1290" y="12581"/>
                </a:lnTo>
                <a:lnTo>
                  <a:pt x="1266" y="13773"/>
                </a:lnTo>
                <a:lnTo>
                  <a:pt x="1217" y="14941"/>
                </a:lnTo>
                <a:lnTo>
                  <a:pt x="1217" y="14965"/>
                </a:lnTo>
                <a:lnTo>
                  <a:pt x="1120" y="15038"/>
                </a:lnTo>
                <a:lnTo>
                  <a:pt x="1023" y="15136"/>
                </a:lnTo>
                <a:lnTo>
                  <a:pt x="974" y="15233"/>
                </a:lnTo>
                <a:lnTo>
                  <a:pt x="925" y="15379"/>
                </a:lnTo>
                <a:lnTo>
                  <a:pt x="925" y="15501"/>
                </a:lnTo>
                <a:lnTo>
                  <a:pt x="925" y="15622"/>
                </a:lnTo>
                <a:lnTo>
                  <a:pt x="998" y="15720"/>
                </a:lnTo>
                <a:lnTo>
                  <a:pt x="1071" y="15841"/>
                </a:lnTo>
                <a:lnTo>
                  <a:pt x="1169" y="15890"/>
                </a:lnTo>
                <a:lnTo>
                  <a:pt x="1266" y="15939"/>
                </a:lnTo>
                <a:lnTo>
                  <a:pt x="1363" y="15963"/>
                </a:lnTo>
                <a:lnTo>
                  <a:pt x="1704" y="15963"/>
                </a:lnTo>
                <a:lnTo>
                  <a:pt x="1923" y="15890"/>
                </a:lnTo>
                <a:lnTo>
                  <a:pt x="2142" y="15793"/>
                </a:lnTo>
                <a:lnTo>
                  <a:pt x="2337" y="15671"/>
                </a:lnTo>
                <a:lnTo>
                  <a:pt x="2701" y="15452"/>
                </a:lnTo>
                <a:lnTo>
                  <a:pt x="2774" y="15428"/>
                </a:lnTo>
                <a:lnTo>
                  <a:pt x="2847" y="15403"/>
                </a:lnTo>
                <a:lnTo>
                  <a:pt x="2920" y="15330"/>
                </a:lnTo>
                <a:lnTo>
                  <a:pt x="2945" y="15233"/>
                </a:lnTo>
                <a:lnTo>
                  <a:pt x="3091" y="13870"/>
                </a:lnTo>
                <a:lnTo>
                  <a:pt x="3237" y="12508"/>
                </a:lnTo>
                <a:lnTo>
                  <a:pt x="3310" y="11802"/>
                </a:lnTo>
                <a:lnTo>
                  <a:pt x="3334" y="11461"/>
                </a:lnTo>
                <a:lnTo>
                  <a:pt x="3431" y="11096"/>
                </a:lnTo>
                <a:lnTo>
                  <a:pt x="3480" y="11194"/>
                </a:lnTo>
                <a:lnTo>
                  <a:pt x="3529" y="11315"/>
                </a:lnTo>
                <a:lnTo>
                  <a:pt x="3577" y="11559"/>
                </a:lnTo>
                <a:lnTo>
                  <a:pt x="3650" y="11997"/>
                </a:lnTo>
                <a:lnTo>
                  <a:pt x="3699" y="12508"/>
                </a:lnTo>
                <a:lnTo>
                  <a:pt x="3723" y="13043"/>
                </a:lnTo>
                <a:lnTo>
                  <a:pt x="3748" y="13359"/>
                </a:lnTo>
                <a:lnTo>
                  <a:pt x="3821" y="13651"/>
                </a:lnTo>
                <a:lnTo>
                  <a:pt x="3942" y="14260"/>
                </a:lnTo>
                <a:lnTo>
                  <a:pt x="4113" y="14844"/>
                </a:lnTo>
                <a:lnTo>
                  <a:pt x="4259" y="15428"/>
                </a:lnTo>
                <a:lnTo>
                  <a:pt x="4283" y="15501"/>
                </a:lnTo>
                <a:lnTo>
                  <a:pt x="4332" y="15525"/>
                </a:lnTo>
                <a:lnTo>
                  <a:pt x="4380" y="15598"/>
                </a:lnTo>
                <a:lnTo>
                  <a:pt x="4478" y="15671"/>
                </a:lnTo>
                <a:lnTo>
                  <a:pt x="4697" y="15793"/>
                </a:lnTo>
                <a:lnTo>
                  <a:pt x="4940" y="15866"/>
                </a:lnTo>
                <a:lnTo>
                  <a:pt x="5110" y="15914"/>
                </a:lnTo>
                <a:lnTo>
                  <a:pt x="5354" y="15963"/>
                </a:lnTo>
                <a:lnTo>
                  <a:pt x="5694" y="15963"/>
                </a:lnTo>
                <a:lnTo>
                  <a:pt x="5816" y="15914"/>
                </a:lnTo>
                <a:lnTo>
                  <a:pt x="5938" y="15866"/>
                </a:lnTo>
                <a:lnTo>
                  <a:pt x="6011" y="15793"/>
                </a:lnTo>
                <a:lnTo>
                  <a:pt x="6108" y="15671"/>
                </a:lnTo>
                <a:lnTo>
                  <a:pt x="6157" y="15525"/>
                </a:lnTo>
                <a:lnTo>
                  <a:pt x="6157" y="15379"/>
                </a:lnTo>
                <a:lnTo>
                  <a:pt x="6108" y="15209"/>
                </a:lnTo>
                <a:lnTo>
                  <a:pt x="6035" y="15087"/>
                </a:lnTo>
                <a:lnTo>
                  <a:pt x="5962" y="14965"/>
                </a:lnTo>
                <a:lnTo>
                  <a:pt x="5840" y="14868"/>
                </a:lnTo>
                <a:lnTo>
                  <a:pt x="5694" y="14819"/>
                </a:lnTo>
                <a:lnTo>
                  <a:pt x="5621" y="14333"/>
                </a:lnTo>
                <a:lnTo>
                  <a:pt x="5548" y="13822"/>
                </a:lnTo>
                <a:lnTo>
                  <a:pt x="5475" y="12824"/>
                </a:lnTo>
                <a:lnTo>
                  <a:pt x="5402" y="10853"/>
                </a:lnTo>
                <a:lnTo>
                  <a:pt x="5281" y="8542"/>
                </a:lnTo>
                <a:lnTo>
                  <a:pt x="5256" y="7836"/>
                </a:lnTo>
                <a:lnTo>
                  <a:pt x="5232" y="7106"/>
                </a:lnTo>
                <a:lnTo>
                  <a:pt x="5256" y="7033"/>
                </a:lnTo>
                <a:lnTo>
                  <a:pt x="5256" y="6984"/>
                </a:lnTo>
                <a:lnTo>
                  <a:pt x="5232" y="6936"/>
                </a:lnTo>
                <a:lnTo>
                  <a:pt x="5208" y="6887"/>
                </a:lnTo>
                <a:lnTo>
                  <a:pt x="5183" y="6619"/>
                </a:lnTo>
                <a:lnTo>
                  <a:pt x="5305" y="6863"/>
                </a:lnTo>
                <a:lnTo>
                  <a:pt x="5402" y="7130"/>
                </a:lnTo>
                <a:lnTo>
                  <a:pt x="5475" y="7398"/>
                </a:lnTo>
                <a:lnTo>
                  <a:pt x="5500" y="7666"/>
                </a:lnTo>
                <a:lnTo>
                  <a:pt x="5524" y="7958"/>
                </a:lnTo>
                <a:lnTo>
                  <a:pt x="5548" y="8250"/>
                </a:lnTo>
                <a:lnTo>
                  <a:pt x="5524" y="8785"/>
                </a:lnTo>
                <a:lnTo>
                  <a:pt x="5524" y="8834"/>
                </a:lnTo>
                <a:lnTo>
                  <a:pt x="5548" y="8907"/>
                </a:lnTo>
                <a:lnTo>
                  <a:pt x="5524" y="9004"/>
                </a:lnTo>
                <a:lnTo>
                  <a:pt x="5548" y="9126"/>
                </a:lnTo>
                <a:lnTo>
                  <a:pt x="5573" y="9247"/>
                </a:lnTo>
                <a:lnTo>
                  <a:pt x="5621" y="9345"/>
                </a:lnTo>
                <a:lnTo>
                  <a:pt x="5694" y="9418"/>
                </a:lnTo>
                <a:lnTo>
                  <a:pt x="5767" y="9466"/>
                </a:lnTo>
                <a:lnTo>
                  <a:pt x="5840" y="9515"/>
                </a:lnTo>
                <a:lnTo>
                  <a:pt x="5938" y="9539"/>
                </a:lnTo>
                <a:lnTo>
                  <a:pt x="6011" y="9563"/>
                </a:lnTo>
                <a:lnTo>
                  <a:pt x="6205" y="9563"/>
                </a:lnTo>
                <a:lnTo>
                  <a:pt x="6303" y="9515"/>
                </a:lnTo>
                <a:lnTo>
                  <a:pt x="6424" y="9442"/>
                </a:lnTo>
                <a:lnTo>
                  <a:pt x="6546" y="9320"/>
                </a:lnTo>
                <a:lnTo>
                  <a:pt x="6619" y="9199"/>
                </a:lnTo>
                <a:lnTo>
                  <a:pt x="6668" y="9053"/>
                </a:lnTo>
                <a:lnTo>
                  <a:pt x="6668" y="8907"/>
                </a:lnTo>
                <a:lnTo>
                  <a:pt x="6643" y="8785"/>
                </a:lnTo>
                <a:lnTo>
                  <a:pt x="6643" y="8736"/>
                </a:lnTo>
                <a:lnTo>
                  <a:pt x="6692" y="8420"/>
                </a:lnTo>
                <a:lnTo>
                  <a:pt x="6716" y="8079"/>
                </a:lnTo>
                <a:lnTo>
                  <a:pt x="6741" y="7739"/>
                </a:lnTo>
                <a:lnTo>
                  <a:pt x="6716" y="7398"/>
                </a:lnTo>
                <a:lnTo>
                  <a:pt x="6692" y="7057"/>
                </a:lnTo>
                <a:lnTo>
                  <a:pt x="6643" y="6717"/>
                </a:lnTo>
                <a:lnTo>
                  <a:pt x="6570" y="6400"/>
                </a:lnTo>
                <a:lnTo>
                  <a:pt x="6473" y="6060"/>
                </a:lnTo>
                <a:lnTo>
                  <a:pt x="6473" y="6011"/>
                </a:lnTo>
                <a:lnTo>
                  <a:pt x="6424" y="5962"/>
                </a:lnTo>
                <a:lnTo>
                  <a:pt x="6230" y="5500"/>
                </a:lnTo>
                <a:lnTo>
                  <a:pt x="6132" y="5257"/>
                </a:lnTo>
                <a:lnTo>
                  <a:pt x="5986" y="5038"/>
                </a:lnTo>
                <a:lnTo>
                  <a:pt x="5889" y="4916"/>
                </a:lnTo>
                <a:lnTo>
                  <a:pt x="5792" y="4770"/>
                </a:lnTo>
                <a:lnTo>
                  <a:pt x="5670" y="4673"/>
                </a:lnTo>
                <a:lnTo>
                  <a:pt x="5548" y="4551"/>
                </a:lnTo>
                <a:lnTo>
                  <a:pt x="5256" y="4381"/>
                </a:lnTo>
                <a:lnTo>
                  <a:pt x="4964" y="4259"/>
                </a:lnTo>
                <a:lnTo>
                  <a:pt x="4648" y="4162"/>
                </a:lnTo>
                <a:lnTo>
                  <a:pt x="4332" y="4113"/>
                </a:lnTo>
                <a:lnTo>
                  <a:pt x="3991" y="4089"/>
                </a:lnTo>
                <a:lnTo>
                  <a:pt x="3650" y="4089"/>
                </a:lnTo>
                <a:lnTo>
                  <a:pt x="3650" y="4064"/>
                </a:lnTo>
                <a:lnTo>
                  <a:pt x="3650" y="3918"/>
                </a:lnTo>
                <a:lnTo>
                  <a:pt x="3821" y="3870"/>
                </a:lnTo>
                <a:lnTo>
                  <a:pt x="3991" y="3797"/>
                </a:lnTo>
                <a:lnTo>
                  <a:pt x="4161" y="3724"/>
                </a:lnTo>
                <a:lnTo>
                  <a:pt x="4332" y="3626"/>
                </a:lnTo>
                <a:lnTo>
                  <a:pt x="4478" y="3505"/>
                </a:lnTo>
                <a:lnTo>
                  <a:pt x="4624" y="3359"/>
                </a:lnTo>
                <a:lnTo>
                  <a:pt x="4770" y="3237"/>
                </a:lnTo>
                <a:lnTo>
                  <a:pt x="4891" y="3067"/>
                </a:lnTo>
                <a:lnTo>
                  <a:pt x="4989" y="2896"/>
                </a:lnTo>
                <a:lnTo>
                  <a:pt x="5086" y="2726"/>
                </a:lnTo>
                <a:lnTo>
                  <a:pt x="5159" y="2556"/>
                </a:lnTo>
                <a:lnTo>
                  <a:pt x="5232" y="2385"/>
                </a:lnTo>
                <a:lnTo>
                  <a:pt x="5281" y="2191"/>
                </a:lnTo>
                <a:lnTo>
                  <a:pt x="5305" y="2020"/>
                </a:lnTo>
                <a:lnTo>
                  <a:pt x="5305" y="1826"/>
                </a:lnTo>
                <a:lnTo>
                  <a:pt x="5281" y="1655"/>
                </a:lnTo>
                <a:lnTo>
                  <a:pt x="5232" y="1436"/>
                </a:lnTo>
                <a:lnTo>
                  <a:pt x="5135" y="1218"/>
                </a:lnTo>
                <a:lnTo>
                  <a:pt x="5037" y="1023"/>
                </a:lnTo>
                <a:lnTo>
                  <a:pt x="4916" y="853"/>
                </a:lnTo>
                <a:lnTo>
                  <a:pt x="4770" y="682"/>
                </a:lnTo>
                <a:lnTo>
                  <a:pt x="4599" y="512"/>
                </a:lnTo>
                <a:lnTo>
                  <a:pt x="4429" y="366"/>
                </a:lnTo>
                <a:lnTo>
                  <a:pt x="4234" y="244"/>
                </a:lnTo>
                <a:lnTo>
                  <a:pt x="4088" y="171"/>
                </a:lnTo>
                <a:lnTo>
                  <a:pt x="3894" y="98"/>
                </a:lnTo>
                <a:lnTo>
                  <a:pt x="3699" y="25"/>
                </a:lnTo>
                <a:lnTo>
                  <a:pt x="348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8" name="Google Shape;818;p41"/>
          <p:cNvSpPr/>
          <p:nvPr/>
        </p:nvSpPr>
        <p:spPr>
          <a:xfrm>
            <a:off x="4659439" y="2397884"/>
            <a:ext cx="286512" cy="303398"/>
          </a:xfrm>
          <a:custGeom>
            <a:rect b="b" l="l" r="r" t="t"/>
            <a:pathLst>
              <a:path extrusionOk="0" h="16620" w="15695">
                <a:moveTo>
                  <a:pt x="7786" y="755"/>
                </a:moveTo>
                <a:lnTo>
                  <a:pt x="7567" y="780"/>
                </a:lnTo>
                <a:lnTo>
                  <a:pt x="7324" y="804"/>
                </a:lnTo>
                <a:lnTo>
                  <a:pt x="7105" y="877"/>
                </a:lnTo>
                <a:lnTo>
                  <a:pt x="6910" y="999"/>
                </a:lnTo>
                <a:lnTo>
                  <a:pt x="6813" y="1072"/>
                </a:lnTo>
                <a:lnTo>
                  <a:pt x="6740" y="1145"/>
                </a:lnTo>
                <a:lnTo>
                  <a:pt x="6691" y="1242"/>
                </a:lnTo>
                <a:lnTo>
                  <a:pt x="6643" y="1364"/>
                </a:lnTo>
                <a:lnTo>
                  <a:pt x="6667" y="1388"/>
                </a:lnTo>
                <a:lnTo>
                  <a:pt x="6691" y="1412"/>
                </a:lnTo>
                <a:lnTo>
                  <a:pt x="6740" y="1388"/>
                </a:lnTo>
                <a:lnTo>
                  <a:pt x="6764" y="1412"/>
                </a:lnTo>
                <a:lnTo>
                  <a:pt x="6716" y="1461"/>
                </a:lnTo>
                <a:lnTo>
                  <a:pt x="6691" y="1510"/>
                </a:lnTo>
                <a:lnTo>
                  <a:pt x="6691" y="1680"/>
                </a:lnTo>
                <a:lnTo>
                  <a:pt x="6716" y="1826"/>
                </a:lnTo>
                <a:lnTo>
                  <a:pt x="6764" y="1996"/>
                </a:lnTo>
                <a:lnTo>
                  <a:pt x="6813" y="2166"/>
                </a:lnTo>
                <a:lnTo>
                  <a:pt x="6886" y="2312"/>
                </a:lnTo>
                <a:lnTo>
                  <a:pt x="7008" y="2434"/>
                </a:lnTo>
                <a:lnTo>
                  <a:pt x="7129" y="2556"/>
                </a:lnTo>
                <a:lnTo>
                  <a:pt x="7251" y="2629"/>
                </a:lnTo>
                <a:lnTo>
                  <a:pt x="7300" y="2629"/>
                </a:lnTo>
                <a:lnTo>
                  <a:pt x="7324" y="2604"/>
                </a:lnTo>
                <a:lnTo>
                  <a:pt x="7324" y="2580"/>
                </a:lnTo>
                <a:lnTo>
                  <a:pt x="7324" y="2556"/>
                </a:lnTo>
                <a:lnTo>
                  <a:pt x="7056" y="2069"/>
                </a:lnTo>
                <a:lnTo>
                  <a:pt x="6983" y="1826"/>
                </a:lnTo>
                <a:lnTo>
                  <a:pt x="6910" y="1583"/>
                </a:lnTo>
                <a:lnTo>
                  <a:pt x="7202" y="1874"/>
                </a:lnTo>
                <a:lnTo>
                  <a:pt x="7543" y="2142"/>
                </a:lnTo>
                <a:lnTo>
                  <a:pt x="7884" y="2385"/>
                </a:lnTo>
                <a:lnTo>
                  <a:pt x="8273" y="2580"/>
                </a:lnTo>
                <a:lnTo>
                  <a:pt x="8468" y="2677"/>
                </a:lnTo>
                <a:lnTo>
                  <a:pt x="8662" y="2726"/>
                </a:lnTo>
                <a:lnTo>
                  <a:pt x="8857" y="2775"/>
                </a:lnTo>
                <a:lnTo>
                  <a:pt x="9076" y="2823"/>
                </a:lnTo>
                <a:lnTo>
                  <a:pt x="9490" y="2823"/>
                </a:lnTo>
                <a:lnTo>
                  <a:pt x="9709" y="2799"/>
                </a:lnTo>
                <a:lnTo>
                  <a:pt x="9928" y="2750"/>
                </a:lnTo>
                <a:lnTo>
                  <a:pt x="9952" y="2726"/>
                </a:lnTo>
                <a:lnTo>
                  <a:pt x="9976" y="2677"/>
                </a:lnTo>
                <a:lnTo>
                  <a:pt x="9952" y="2629"/>
                </a:lnTo>
                <a:lnTo>
                  <a:pt x="9928" y="2604"/>
                </a:lnTo>
                <a:lnTo>
                  <a:pt x="9538" y="2531"/>
                </a:lnTo>
                <a:lnTo>
                  <a:pt x="9173" y="2458"/>
                </a:lnTo>
                <a:lnTo>
                  <a:pt x="8784" y="2410"/>
                </a:lnTo>
                <a:lnTo>
                  <a:pt x="8419" y="2312"/>
                </a:lnTo>
                <a:lnTo>
                  <a:pt x="8224" y="2239"/>
                </a:lnTo>
                <a:lnTo>
                  <a:pt x="8054" y="2142"/>
                </a:lnTo>
                <a:lnTo>
                  <a:pt x="7689" y="1947"/>
                </a:lnTo>
                <a:lnTo>
                  <a:pt x="7348" y="1728"/>
                </a:lnTo>
                <a:lnTo>
                  <a:pt x="7008" y="1510"/>
                </a:lnTo>
                <a:lnTo>
                  <a:pt x="7251" y="1583"/>
                </a:lnTo>
                <a:lnTo>
                  <a:pt x="7494" y="1631"/>
                </a:lnTo>
                <a:lnTo>
                  <a:pt x="7981" y="1753"/>
                </a:lnTo>
                <a:lnTo>
                  <a:pt x="8297" y="1826"/>
                </a:lnTo>
                <a:lnTo>
                  <a:pt x="8638" y="1923"/>
                </a:lnTo>
                <a:lnTo>
                  <a:pt x="8954" y="1947"/>
                </a:lnTo>
                <a:lnTo>
                  <a:pt x="9125" y="1947"/>
                </a:lnTo>
                <a:lnTo>
                  <a:pt x="9295" y="1923"/>
                </a:lnTo>
                <a:lnTo>
                  <a:pt x="9344" y="1899"/>
                </a:lnTo>
                <a:lnTo>
                  <a:pt x="9344" y="1850"/>
                </a:lnTo>
                <a:lnTo>
                  <a:pt x="9344" y="1826"/>
                </a:lnTo>
                <a:lnTo>
                  <a:pt x="9319" y="1777"/>
                </a:lnTo>
                <a:lnTo>
                  <a:pt x="9027" y="1655"/>
                </a:lnTo>
                <a:lnTo>
                  <a:pt x="8711" y="1558"/>
                </a:lnTo>
                <a:lnTo>
                  <a:pt x="8078" y="1437"/>
                </a:lnTo>
                <a:lnTo>
                  <a:pt x="7567" y="1315"/>
                </a:lnTo>
                <a:lnTo>
                  <a:pt x="7300" y="1266"/>
                </a:lnTo>
                <a:lnTo>
                  <a:pt x="7032" y="1266"/>
                </a:lnTo>
                <a:lnTo>
                  <a:pt x="7251" y="1145"/>
                </a:lnTo>
                <a:lnTo>
                  <a:pt x="7470" y="1072"/>
                </a:lnTo>
                <a:lnTo>
                  <a:pt x="7738" y="1047"/>
                </a:lnTo>
                <a:lnTo>
                  <a:pt x="8005" y="1072"/>
                </a:lnTo>
                <a:lnTo>
                  <a:pt x="8273" y="1120"/>
                </a:lnTo>
                <a:lnTo>
                  <a:pt x="8541" y="1193"/>
                </a:lnTo>
                <a:lnTo>
                  <a:pt x="8760" y="1266"/>
                </a:lnTo>
                <a:lnTo>
                  <a:pt x="8954" y="1339"/>
                </a:lnTo>
                <a:lnTo>
                  <a:pt x="9368" y="1558"/>
                </a:lnTo>
                <a:lnTo>
                  <a:pt x="9806" y="1753"/>
                </a:lnTo>
                <a:lnTo>
                  <a:pt x="10001" y="1826"/>
                </a:lnTo>
                <a:lnTo>
                  <a:pt x="10220" y="1874"/>
                </a:lnTo>
                <a:lnTo>
                  <a:pt x="10268" y="1850"/>
                </a:lnTo>
                <a:lnTo>
                  <a:pt x="10293" y="1826"/>
                </a:lnTo>
                <a:lnTo>
                  <a:pt x="10317" y="1801"/>
                </a:lnTo>
                <a:lnTo>
                  <a:pt x="10293" y="1753"/>
                </a:lnTo>
                <a:lnTo>
                  <a:pt x="10098" y="1558"/>
                </a:lnTo>
                <a:lnTo>
                  <a:pt x="9879" y="1388"/>
                </a:lnTo>
                <a:lnTo>
                  <a:pt x="9611" y="1242"/>
                </a:lnTo>
                <a:lnTo>
                  <a:pt x="9344" y="1120"/>
                </a:lnTo>
                <a:lnTo>
                  <a:pt x="9052" y="1023"/>
                </a:lnTo>
                <a:lnTo>
                  <a:pt x="8760" y="926"/>
                </a:lnTo>
                <a:lnTo>
                  <a:pt x="8224" y="804"/>
                </a:lnTo>
                <a:lnTo>
                  <a:pt x="8030" y="755"/>
                </a:lnTo>
                <a:close/>
                <a:moveTo>
                  <a:pt x="5888" y="1996"/>
                </a:moveTo>
                <a:lnTo>
                  <a:pt x="5864" y="2020"/>
                </a:lnTo>
                <a:lnTo>
                  <a:pt x="5694" y="2142"/>
                </a:lnTo>
                <a:lnTo>
                  <a:pt x="5523" y="2264"/>
                </a:lnTo>
                <a:lnTo>
                  <a:pt x="5207" y="2556"/>
                </a:lnTo>
                <a:lnTo>
                  <a:pt x="4891" y="2823"/>
                </a:lnTo>
                <a:lnTo>
                  <a:pt x="4745" y="2969"/>
                </a:lnTo>
                <a:lnTo>
                  <a:pt x="4623" y="3140"/>
                </a:lnTo>
                <a:lnTo>
                  <a:pt x="4623" y="3188"/>
                </a:lnTo>
                <a:lnTo>
                  <a:pt x="4647" y="3213"/>
                </a:lnTo>
                <a:lnTo>
                  <a:pt x="4842" y="3115"/>
                </a:lnTo>
                <a:lnTo>
                  <a:pt x="4988" y="3018"/>
                </a:lnTo>
                <a:lnTo>
                  <a:pt x="5280" y="2775"/>
                </a:lnTo>
                <a:lnTo>
                  <a:pt x="5645" y="2458"/>
                </a:lnTo>
                <a:lnTo>
                  <a:pt x="5986" y="2166"/>
                </a:lnTo>
                <a:lnTo>
                  <a:pt x="6010" y="2093"/>
                </a:lnTo>
                <a:lnTo>
                  <a:pt x="5986" y="2045"/>
                </a:lnTo>
                <a:lnTo>
                  <a:pt x="5937" y="1996"/>
                </a:lnTo>
                <a:close/>
                <a:moveTo>
                  <a:pt x="6107" y="5622"/>
                </a:moveTo>
                <a:lnTo>
                  <a:pt x="6059" y="5646"/>
                </a:lnTo>
                <a:lnTo>
                  <a:pt x="6010" y="5670"/>
                </a:lnTo>
                <a:lnTo>
                  <a:pt x="5961" y="5719"/>
                </a:lnTo>
                <a:lnTo>
                  <a:pt x="5888" y="5768"/>
                </a:lnTo>
                <a:lnTo>
                  <a:pt x="5815" y="5816"/>
                </a:lnTo>
                <a:lnTo>
                  <a:pt x="5767" y="5889"/>
                </a:lnTo>
                <a:lnTo>
                  <a:pt x="5718" y="5987"/>
                </a:lnTo>
                <a:lnTo>
                  <a:pt x="5669" y="6157"/>
                </a:lnTo>
                <a:lnTo>
                  <a:pt x="5669" y="6327"/>
                </a:lnTo>
                <a:lnTo>
                  <a:pt x="5669" y="6425"/>
                </a:lnTo>
                <a:lnTo>
                  <a:pt x="5718" y="6546"/>
                </a:lnTo>
                <a:lnTo>
                  <a:pt x="5767" y="6644"/>
                </a:lnTo>
                <a:lnTo>
                  <a:pt x="5815" y="6717"/>
                </a:lnTo>
                <a:lnTo>
                  <a:pt x="5888" y="6790"/>
                </a:lnTo>
                <a:lnTo>
                  <a:pt x="5986" y="6863"/>
                </a:lnTo>
                <a:lnTo>
                  <a:pt x="6083" y="6911"/>
                </a:lnTo>
                <a:lnTo>
                  <a:pt x="6180" y="6936"/>
                </a:lnTo>
                <a:lnTo>
                  <a:pt x="6326" y="6936"/>
                </a:lnTo>
                <a:lnTo>
                  <a:pt x="6399" y="6911"/>
                </a:lnTo>
                <a:lnTo>
                  <a:pt x="6448" y="6863"/>
                </a:lnTo>
                <a:lnTo>
                  <a:pt x="6570" y="6717"/>
                </a:lnTo>
                <a:lnTo>
                  <a:pt x="6643" y="6546"/>
                </a:lnTo>
                <a:lnTo>
                  <a:pt x="6667" y="6352"/>
                </a:lnTo>
                <a:lnTo>
                  <a:pt x="6667" y="6157"/>
                </a:lnTo>
                <a:lnTo>
                  <a:pt x="6618" y="5962"/>
                </a:lnTo>
                <a:lnTo>
                  <a:pt x="6594" y="5889"/>
                </a:lnTo>
                <a:lnTo>
                  <a:pt x="6521" y="5792"/>
                </a:lnTo>
                <a:lnTo>
                  <a:pt x="6472" y="5719"/>
                </a:lnTo>
                <a:lnTo>
                  <a:pt x="6375" y="5670"/>
                </a:lnTo>
                <a:lnTo>
                  <a:pt x="6302" y="5622"/>
                </a:lnTo>
                <a:close/>
                <a:moveTo>
                  <a:pt x="9368" y="5622"/>
                </a:moveTo>
                <a:lnTo>
                  <a:pt x="9319" y="5646"/>
                </a:lnTo>
                <a:lnTo>
                  <a:pt x="9271" y="5670"/>
                </a:lnTo>
                <a:lnTo>
                  <a:pt x="9222" y="5719"/>
                </a:lnTo>
                <a:lnTo>
                  <a:pt x="9149" y="5768"/>
                </a:lnTo>
                <a:lnTo>
                  <a:pt x="9076" y="5816"/>
                </a:lnTo>
                <a:lnTo>
                  <a:pt x="9027" y="5889"/>
                </a:lnTo>
                <a:lnTo>
                  <a:pt x="8979" y="5987"/>
                </a:lnTo>
                <a:lnTo>
                  <a:pt x="8930" y="6157"/>
                </a:lnTo>
                <a:lnTo>
                  <a:pt x="8930" y="6327"/>
                </a:lnTo>
                <a:lnTo>
                  <a:pt x="8930" y="6425"/>
                </a:lnTo>
                <a:lnTo>
                  <a:pt x="8979" y="6546"/>
                </a:lnTo>
                <a:lnTo>
                  <a:pt x="9027" y="6644"/>
                </a:lnTo>
                <a:lnTo>
                  <a:pt x="9076" y="6717"/>
                </a:lnTo>
                <a:lnTo>
                  <a:pt x="9149" y="6790"/>
                </a:lnTo>
                <a:lnTo>
                  <a:pt x="9246" y="6863"/>
                </a:lnTo>
                <a:lnTo>
                  <a:pt x="9344" y="6911"/>
                </a:lnTo>
                <a:lnTo>
                  <a:pt x="9441" y="6936"/>
                </a:lnTo>
                <a:lnTo>
                  <a:pt x="9587" y="6936"/>
                </a:lnTo>
                <a:lnTo>
                  <a:pt x="9660" y="6911"/>
                </a:lnTo>
                <a:lnTo>
                  <a:pt x="9709" y="6863"/>
                </a:lnTo>
                <a:lnTo>
                  <a:pt x="9830" y="6717"/>
                </a:lnTo>
                <a:lnTo>
                  <a:pt x="9903" y="6546"/>
                </a:lnTo>
                <a:lnTo>
                  <a:pt x="9928" y="6352"/>
                </a:lnTo>
                <a:lnTo>
                  <a:pt x="9928" y="6157"/>
                </a:lnTo>
                <a:lnTo>
                  <a:pt x="9879" y="5962"/>
                </a:lnTo>
                <a:lnTo>
                  <a:pt x="9855" y="5889"/>
                </a:lnTo>
                <a:lnTo>
                  <a:pt x="9782" y="5792"/>
                </a:lnTo>
                <a:lnTo>
                  <a:pt x="9733" y="5719"/>
                </a:lnTo>
                <a:lnTo>
                  <a:pt x="9636" y="5670"/>
                </a:lnTo>
                <a:lnTo>
                  <a:pt x="9563" y="5622"/>
                </a:lnTo>
                <a:close/>
                <a:moveTo>
                  <a:pt x="7786" y="6765"/>
                </a:moveTo>
                <a:lnTo>
                  <a:pt x="7738" y="6814"/>
                </a:lnTo>
                <a:lnTo>
                  <a:pt x="7713" y="6863"/>
                </a:lnTo>
                <a:lnTo>
                  <a:pt x="7713" y="7082"/>
                </a:lnTo>
                <a:lnTo>
                  <a:pt x="7738" y="7301"/>
                </a:lnTo>
                <a:lnTo>
                  <a:pt x="7738" y="7520"/>
                </a:lnTo>
                <a:lnTo>
                  <a:pt x="7762" y="7739"/>
                </a:lnTo>
                <a:lnTo>
                  <a:pt x="7786" y="7787"/>
                </a:lnTo>
                <a:lnTo>
                  <a:pt x="7811" y="7812"/>
                </a:lnTo>
                <a:lnTo>
                  <a:pt x="7908" y="7860"/>
                </a:lnTo>
                <a:lnTo>
                  <a:pt x="7957" y="7836"/>
                </a:lnTo>
                <a:lnTo>
                  <a:pt x="8005" y="7836"/>
                </a:lnTo>
                <a:lnTo>
                  <a:pt x="8030" y="7787"/>
                </a:lnTo>
                <a:lnTo>
                  <a:pt x="8054" y="7739"/>
                </a:lnTo>
                <a:lnTo>
                  <a:pt x="8054" y="7641"/>
                </a:lnTo>
                <a:lnTo>
                  <a:pt x="8054" y="7520"/>
                </a:lnTo>
                <a:lnTo>
                  <a:pt x="8030" y="7301"/>
                </a:lnTo>
                <a:lnTo>
                  <a:pt x="7981" y="7057"/>
                </a:lnTo>
                <a:lnTo>
                  <a:pt x="7957" y="6936"/>
                </a:lnTo>
                <a:lnTo>
                  <a:pt x="7884" y="6814"/>
                </a:lnTo>
                <a:lnTo>
                  <a:pt x="7835" y="6765"/>
                </a:lnTo>
                <a:close/>
                <a:moveTo>
                  <a:pt x="8589" y="8274"/>
                </a:moveTo>
                <a:lnTo>
                  <a:pt x="8249" y="8371"/>
                </a:lnTo>
                <a:lnTo>
                  <a:pt x="7932" y="8444"/>
                </a:lnTo>
                <a:lnTo>
                  <a:pt x="7592" y="8469"/>
                </a:lnTo>
                <a:lnTo>
                  <a:pt x="7421" y="8469"/>
                </a:lnTo>
                <a:lnTo>
                  <a:pt x="7251" y="8444"/>
                </a:lnTo>
                <a:lnTo>
                  <a:pt x="7202" y="8469"/>
                </a:lnTo>
                <a:lnTo>
                  <a:pt x="7178" y="8469"/>
                </a:lnTo>
                <a:lnTo>
                  <a:pt x="7154" y="8517"/>
                </a:lnTo>
                <a:lnTo>
                  <a:pt x="7178" y="8542"/>
                </a:lnTo>
                <a:lnTo>
                  <a:pt x="7227" y="8639"/>
                </a:lnTo>
                <a:lnTo>
                  <a:pt x="7300" y="8688"/>
                </a:lnTo>
                <a:lnTo>
                  <a:pt x="7373" y="8761"/>
                </a:lnTo>
                <a:lnTo>
                  <a:pt x="7470" y="8785"/>
                </a:lnTo>
                <a:lnTo>
                  <a:pt x="7665" y="8834"/>
                </a:lnTo>
                <a:lnTo>
                  <a:pt x="7908" y="8834"/>
                </a:lnTo>
                <a:lnTo>
                  <a:pt x="8127" y="8809"/>
                </a:lnTo>
                <a:lnTo>
                  <a:pt x="8370" y="8761"/>
                </a:lnTo>
                <a:lnTo>
                  <a:pt x="8565" y="8712"/>
                </a:lnTo>
                <a:lnTo>
                  <a:pt x="8735" y="8639"/>
                </a:lnTo>
                <a:lnTo>
                  <a:pt x="8808" y="8590"/>
                </a:lnTo>
                <a:lnTo>
                  <a:pt x="8833" y="8542"/>
                </a:lnTo>
                <a:lnTo>
                  <a:pt x="8833" y="8469"/>
                </a:lnTo>
                <a:lnTo>
                  <a:pt x="8833" y="8396"/>
                </a:lnTo>
                <a:lnTo>
                  <a:pt x="8784" y="8347"/>
                </a:lnTo>
                <a:lnTo>
                  <a:pt x="8735" y="8298"/>
                </a:lnTo>
                <a:lnTo>
                  <a:pt x="8662" y="8274"/>
                </a:lnTo>
                <a:close/>
                <a:moveTo>
                  <a:pt x="6618" y="9928"/>
                </a:moveTo>
                <a:lnTo>
                  <a:pt x="6862" y="10026"/>
                </a:lnTo>
                <a:lnTo>
                  <a:pt x="7105" y="10099"/>
                </a:lnTo>
                <a:lnTo>
                  <a:pt x="7373" y="10172"/>
                </a:lnTo>
                <a:lnTo>
                  <a:pt x="7616" y="10220"/>
                </a:lnTo>
                <a:lnTo>
                  <a:pt x="7859" y="10245"/>
                </a:lnTo>
                <a:lnTo>
                  <a:pt x="8127" y="10269"/>
                </a:lnTo>
                <a:lnTo>
                  <a:pt x="8370" y="10245"/>
                </a:lnTo>
                <a:lnTo>
                  <a:pt x="8614" y="10220"/>
                </a:lnTo>
                <a:lnTo>
                  <a:pt x="8833" y="10172"/>
                </a:lnTo>
                <a:lnTo>
                  <a:pt x="9052" y="10123"/>
                </a:lnTo>
                <a:lnTo>
                  <a:pt x="9027" y="10366"/>
                </a:lnTo>
                <a:lnTo>
                  <a:pt x="8735" y="10391"/>
                </a:lnTo>
                <a:lnTo>
                  <a:pt x="8443" y="10415"/>
                </a:lnTo>
                <a:lnTo>
                  <a:pt x="8419" y="10415"/>
                </a:lnTo>
                <a:lnTo>
                  <a:pt x="8151" y="10391"/>
                </a:lnTo>
                <a:lnTo>
                  <a:pt x="8005" y="10391"/>
                </a:lnTo>
                <a:lnTo>
                  <a:pt x="7859" y="10415"/>
                </a:lnTo>
                <a:lnTo>
                  <a:pt x="7859" y="10439"/>
                </a:lnTo>
                <a:lnTo>
                  <a:pt x="7835" y="10464"/>
                </a:lnTo>
                <a:lnTo>
                  <a:pt x="7835" y="10512"/>
                </a:lnTo>
                <a:lnTo>
                  <a:pt x="7884" y="10585"/>
                </a:lnTo>
                <a:lnTo>
                  <a:pt x="7932" y="10610"/>
                </a:lnTo>
                <a:lnTo>
                  <a:pt x="8078" y="10683"/>
                </a:lnTo>
                <a:lnTo>
                  <a:pt x="8224" y="10707"/>
                </a:lnTo>
                <a:lnTo>
                  <a:pt x="8346" y="10731"/>
                </a:lnTo>
                <a:lnTo>
                  <a:pt x="8687" y="10731"/>
                </a:lnTo>
                <a:lnTo>
                  <a:pt x="8857" y="10707"/>
                </a:lnTo>
                <a:lnTo>
                  <a:pt x="9027" y="10683"/>
                </a:lnTo>
                <a:lnTo>
                  <a:pt x="9027" y="10804"/>
                </a:lnTo>
                <a:lnTo>
                  <a:pt x="8687" y="10853"/>
                </a:lnTo>
                <a:lnTo>
                  <a:pt x="8541" y="10877"/>
                </a:lnTo>
                <a:lnTo>
                  <a:pt x="8370" y="10902"/>
                </a:lnTo>
                <a:lnTo>
                  <a:pt x="7932" y="10902"/>
                </a:lnTo>
                <a:lnTo>
                  <a:pt x="7786" y="10950"/>
                </a:lnTo>
                <a:lnTo>
                  <a:pt x="7762" y="10999"/>
                </a:lnTo>
                <a:lnTo>
                  <a:pt x="7786" y="11023"/>
                </a:lnTo>
                <a:lnTo>
                  <a:pt x="7884" y="11121"/>
                </a:lnTo>
                <a:lnTo>
                  <a:pt x="8030" y="11194"/>
                </a:lnTo>
                <a:lnTo>
                  <a:pt x="8200" y="11242"/>
                </a:lnTo>
                <a:lnTo>
                  <a:pt x="8589" y="11242"/>
                </a:lnTo>
                <a:lnTo>
                  <a:pt x="8760" y="11218"/>
                </a:lnTo>
                <a:lnTo>
                  <a:pt x="8930" y="11194"/>
                </a:lnTo>
                <a:lnTo>
                  <a:pt x="9076" y="11121"/>
                </a:lnTo>
                <a:lnTo>
                  <a:pt x="9125" y="11218"/>
                </a:lnTo>
                <a:lnTo>
                  <a:pt x="8954" y="11291"/>
                </a:lnTo>
                <a:lnTo>
                  <a:pt x="8760" y="11340"/>
                </a:lnTo>
                <a:lnTo>
                  <a:pt x="8151" y="11461"/>
                </a:lnTo>
                <a:lnTo>
                  <a:pt x="8127" y="11461"/>
                </a:lnTo>
                <a:lnTo>
                  <a:pt x="8127" y="11486"/>
                </a:lnTo>
                <a:lnTo>
                  <a:pt x="8151" y="11510"/>
                </a:lnTo>
                <a:lnTo>
                  <a:pt x="8346" y="11583"/>
                </a:lnTo>
                <a:lnTo>
                  <a:pt x="8589" y="11607"/>
                </a:lnTo>
                <a:lnTo>
                  <a:pt x="8370" y="11656"/>
                </a:lnTo>
                <a:lnTo>
                  <a:pt x="8151" y="11680"/>
                </a:lnTo>
                <a:lnTo>
                  <a:pt x="7932" y="11680"/>
                </a:lnTo>
                <a:lnTo>
                  <a:pt x="7713" y="11656"/>
                </a:lnTo>
                <a:lnTo>
                  <a:pt x="7421" y="11632"/>
                </a:lnTo>
                <a:lnTo>
                  <a:pt x="7129" y="11559"/>
                </a:lnTo>
                <a:lnTo>
                  <a:pt x="6862" y="11461"/>
                </a:lnTo>
                <a:lnTo>
                  <a:pt x="6740" y="11388"/>
                </a:lnTo>
                <a:lnTo>
                  <a:pt x="6618" y="11291"/>
                </a:lnTo>
                <a:lnTo>
                  <a:pt x="6594" y="11242"/>
                </a:lnTo>
                <a:lnTo>
                  <a:pt x="6667" y="11194"/>
                </a:lnTo>
                <a:lnTo>
                  <a:pt x="6716" y="11121"/>
                </a:lnTo>
                <a:lnTo>
                  <a:pt x="6716" y="11023"/>
                </a:lnTo>
                <a:lnTo>
                  <a:pt x="6716" y="10950"/>
                </a:lnTo>
                <a:lnTo>
                  <a:pt x="6667" y="10804"/>
                </a:lnTo>
                <a:lnTo>
                  <a:pt x="6618" y="10610"/>
                </a:lnTo>
                <a:lnTo>
                  <a:pt x="6594" y="10415"/>
                </a:lnTo>
                <a:lnTo>
                  <a:pt x="6594" y="10245"/>
                </a:lnTo>
                <a:lnTo>
                  <a:pt x="6618" y="10074"/>
                </a:lnTo>
                <a:lnTo>
                  <a:pt x="6643" y="9977"/>
                </a:lnTo>
                <a:lnTo>
                  <a:pt x="6643" y="9953"/>
                </a:lnTo>
                <a:lnTo>
                  <a:pt x="6618" y="10001"/>
                </a:lnTo>
                <a:lnTo>
                  <a:pt x="6618" y="9928"/>
                </a:lnTo>
                <a:close/>
                <a:moveTo>
                  <a:pt x="9636" y="11218"/>
                </a:moveTo>
                <a:lnTo>
                  <a:pt x="9782" y="11291"/>
                </a:lnTo>
                <a:lnTo>
                  <a:pt x="9928" y="11364"/>
                </a:lnTo>
                <a:lnTo>
                  <a:pt x="9855" y="11510"/>
                </a:lnTo>
                <a:lnTo>
                  <a:pt x="9757" y="11632"/>
                </a:lnTo>
                <a:lnTo>
                  <a:pt x="9636" y="11778"/>
                </a:lnTo>
                <a:lnTo>
                  <a:pt x="9514" y="11875"/>
                </a:lnTo>
                <a:lnTo>
                  <a:pt x="9246" y="12070"/>
                </a:lnTo>
                <a:lnTo>
                  <a:pt x="8930" y="12240"/>
                </a:lnTo>
                <a:lnTo>
                  <a:pt x="8589" y="12362"/>
                </a:lnTo>
                <a:lnTo>
                  <a:pt x="8249" y="12435"/>
                </a:lnTo>
                <a:lnTo>
                  <a:pt x="7908" y="12483"/>
                </a:lnTo>
                <a:lnTo>
                  <a:pt x="7592" y="12508"/>
                </a:lnTo>
                <a:lnTo>
                  <a:pt x="7227" y="12508"/>
                </a:lnTo>
                <a:lnTo>
                  <a:pt x="6886" y="12459"/>
                </a:lnTo>
                <a:lnTo>
                  <a:pt x="6521" y="12362"/>
                </a:lnTo>
                <a:lnTo>
                  <a:pt x="6375" y="12289"/>
                </a:lnTo>
                <a:lnTo>
                  <a:pt x="6205" y="12216"/>
                </a:lnTo>
                <a:lnTo>
                  <a:pt x="6083" y="12118"/>
                </a:lnTo>
                <a:lnTo>
                  <a:pt x="5986" y="12021"/>
                </a:lnTo>
                <a:lnTo>
                  <a:pt x="5888" y="11924"/>
                </a:lnTo>
                <a:lnTo>
                  <a:pt x="5815" y="11826"/>
                </a:lnTo>
                <a:lnTo>
                  <a:pt x="5694" y="11583"/>
                </a:lnTo>
                <a:lnTo>
                  <a:pt x="5572" y="11315"/>
                </a:lnTo>
                <a:lnTo>
                  <a:pt x="5645" y="11291"/>
                </a:lnTo>
                <a:lnTo>
                  <a:pt x="5840" y="11267"/>
                </a:lnTo>
                <a:lnTo>
                  <a:pt x="6107" y="11242"/>
                </a:lnTo>
                <a:lnTo>
                  <a:pt x="6180" y="11364"/>
                </a:lnTo>
                <a:lnTo>
                  <a:pt x="6278" y="11486"/>
                </a:lnTo>
                <a:lnTo>
                  <a:pt x="6448" y="11656"/>
                </a:lnTo>
                <a:lnTo>
                  <a:pt x="6594" y="11753"/>
                </a:lnTo>
                <a:lnTo>
                  <a:pt x="6764" y="11851"/>
                </a:lnTo>
                <a:lnTo>
                  <a:pt x="7105" y="11972"/>
                </a:lnTo>
                <a:lnTo>
                  <a:pt x="7446" y="12045"/>
                </a:lnTo>
                <a:lnTo>
                  <a:pt x="7811" y="12094"/>
                </a:lnTo>
                <a:lnTo>
                  <a:pt x="8151" y="12094"/>
                </a:lnTo>
                <a:lnTo>
                  <a:pt x="8492" y="12070"/>
                </a:lnTo>
                <a:lnTo>
                  <a:pt x="8833" y="11972"/>
                </a:lnTo>
                <a:lnTo>
                  <a:pt x="9003" y="11924"/>
                </a:lnTo>
                <a:lnTo>
                  <a:pt x="9173" y="11851"/>
                </a:lnTo>
                <a:lnTo>
                  <a:pt x="9295" y="11753"/>
                </a:lnTo>
                <a:lnTo>
                  <a:pt x="9441" y="11607"/>
                </a:lnTo>
                <a:lnTo>
                  <a:pt x="9563" y="11461"/>
                </a:lnTo>
                <a:lnTo>
                  <a:pt x="9587" y="11364"/>
                </a:lnTo>
                <a:lnTo>
                  <a:pt x="9611" y="11291"/>
                </a:lnTo>
                <a:lnTo>
                  <a:pt x="9636" y="11218"/>
                </a:lnTo>
                <a:close/>
                <a:moveTo>
                  <a:pt x="5231" y="11437"/>
                </a:moveTo>
                <a:lnTo>
                  <a:pt x="5231" y="11583"/>
                </a:lnTo>
                <a:lnTo>
                  <a:pt x="5280" y="11729"/>
                </a:lnTo>
                <a:lnTo>
                  <a:pt x="5329" y="11875"/>
                </a:lnTo>
                <a:lnTo>
                  <a:pt x="5402" y="12021"/>
                </a:lnTo>
                <a:lnTo>
                  <a:pt x="5596" y="12264"/>
                </a:lnTo>
                <a:lnTo>
                  <a:pt x="5815" y="12459"/>
                </a:lnTo>
                <a:lnTo>
                  <a:pt x="6010" y="12581"/>
                </a:lnTo>
                <a:lnTo>
                  <a:pt x="6205" y="12702"/>
                </a:lnTo>
                <a:lnTo>
                  <a:pt x="6399" y="12775"/>
                </a:lnTo>
                <a:lnTo>
                  <a:pt x="6618" y="12848"/>
                </a:lnTo>
                <a:lnTo>
                  <a:pt x="6837" y="12897"/>
                </a:lnTo>
                <a:lnTo>
                  <a:pt x="7056" y="12946"/>
                </a:lnTo>
                <a:lnTo>
                  <a:pt x="7494" y="12970"/>
                </a:lnTo>
                <a:lnTo>
                  <a:pt x="7908" y="12946"/>
                </a:lnTo>
                <a:lnTo>
                  <a:pt x="8322" y="12897"/>
                </a:lnTo>
                <a:lnTo>
                  <a:pt x="8760" y="12775"/>
                </a:lnTo>
                <a:lnTo>
                  <a:pt x="9149" y="12629"/>
                </a:lnTo>
                <a:lnTo>
                  <a:pt x="9344" y="12532"/>
                </a:lnTo>
                <a:lnTo>
                  <a:pt x="9538" y="12410"/>
                </a:lnTo>
                <a:lnTo>
                  <a:pt x="9709" y="12289"/>
                </a:lnTo>
                <a:lnTo>
                  <a:pt x="9879" y="12143"/>
                </a:lnTo>
                <a:lnTo>
                  <a:pt x="10025" y="11997"/>
                </a:lnTo>
                <a:lnTo>
                  <a:pt x="10147" y="11851"/>
                </a:lnTo>
                <a:lnTo>
                  <a:pt x="10268" y="11656"/>
                </a:lnTo>
                <a:lnTo>
                  <a:pt x="10366" y="11486"/>
                </a:lnTo>
                <a:lnTo>
                  <a:pt x="10950" y="11583"/>
                </a:lnTo>
                <a:lnTo>
                  <a:pt x="10974" y="11583"/>
                </a:lnTo>
                <a:lnTo>
                  <a:pt x="10828" y="11680"/>
                </a:lnTo>
                <a:lnTo>
                  <a:pt x="10658" y="11778"/>
                </a:lnTo>
                <a:lnTo>
                  <a:pt x="10512" y="11899"/>
                </a:lnTo>
                <a:lnTo>
                  <a:pt x="10366" y="12045"/>
                </a:lnTo>
                <a:lnTo>
                  <a:pt x="10317" y="12118"/>
                </a:lnTo>
                <a:lnTo>
                  <a:pt x="10293" y="12216"/>
                </a:lnTo>
                <a:lnTo>
                  <a:pt x="10439" y="12167"/>
                </a:lnTo>
                <a:lnTo>
                  <a:pt x="10585" y="12094"/>
                </a:lnTo>
                <a:lnTo>
                  <a:pt x="10852" y="11924"/>
                </a:lnTo>
                <a:lnTo>
                  <a:pt x="11193" y="11778"/>
                </a:lnTo>
                <a:lnTo>
                  <a:pt x="11315" y="11753"/>
                </a:lnTo>
                <a:lnTo>
                  <a:pt x="11436" y="11705"/>
                </a:lnTo>
                <a:lnTo>
                  <a:pt x="11461" y="11680"/>
                </a:lnTo>
                <a:lnTo>
                  <a:pt x="12020" y="11851"/>
                </a:lnTo>
                <a:lnTo>
                  <a:pt x="11728" y="11948"/>
                </a:lnTo>
                <a:lnTo>
                  <a:pt x="11436" y="12070"/>
                </a:lnTo>
                <a:lnTo>
                  <a:pt x="11144" y="12191"/>
                </a:lnTo>
                <a:lnTo>
                  <a:pt x="10877" y="12362"/>
                </a:lnTo>
                <a:lnTo>
                  <a:pt x="10633" y="12532"/>
                </a:lnTo>
                <a:lnTo>
                  <a:pt x="10609" y="12556"/>
                </a:lnTo>
                <a:lnTo>
                  <a:pt x="10633" y="12581"/>
                </a:lnTo>
                <a:lnTo>
                  <a:pt x="11144" y="12386"/>
                </a:lnTo>
                <a:lnTo>
                  <a:pt x="11655" y="12216"/>
                </a:lnTo>
                <a:lnTo>
                  <a:pt x="11874" y="12167"/>
                </a:lnTo>
                <a:lnTo>
                  <a:pt x="12093" y="12118"/>
                </a:lnTo>
                <a:lnTo>
                  <a:pt x="12312" y="12094"/>
                </a:lnTo>
                <a:lnTo>
                  <a:pt x="12531" y="12021"/>
                </a:lnTo>
                <a:lnTo>
                  <a:pt x="12969" y="12216"/>
                </a:lnTo>
                <a:lnTo>
                  <a:pt x="12726" y="12289"/>
                </a:lnTo>
                <a:lnTo>
                  <a:pt x="12507" y="12386"/>
                </a:lnTo>
                <a:lnTo>
                  <a:pt x="11874" y="12654"/>
                </a:lnTo>
                <a:lnTo>
                  <a:pt x="11582" y="12800"/>
                </a:lnTo>
                <a:lnTo>
                  <a:pt x="11266" y="12897"/>
                </a:lnTo>
                <a:lnTo>
                  <a:pt x="11242" y="12921"/>
                </a:lnTo>
                <a:lnTo>
                  <a:pt x="11217" y="12946"/>
                </a:lnTo>
                <a:lnTo>
                  <a:pt x="11242" y="12970"/>
                </a:lnTo>
                <a:lnTo>
                  <a:pt x="11266" y="12994"/>
                </a:lnTo>
                <a:lnTo>
                  <a:pt x="11850" y="12873"/>
                </a:lnTo>
                <a:lnTo>
                  <a:pt x="12458" y="12727"/>
                </a:lnTo>
                <a:lnTo>
                  <a:pt x="12677" y="12678"/>
                </a:lnTo>
                <a:lnTo>
                  <a:pt x="12920" y="12629"/>
                </a:lnTo>
                <a:lnTo>
                  <a:pt x="13164" y="12556"/>
                </a:lnTo>
                <a:lnTo>
                  <a:pt x="13285" y="12508"/>
                </a:lnTo>
                <a:lnTo>
                  <a:pt x="13383" y="12459"/>
                </a:lnTo>
                <a:lnTo>
                  <a:pt x="13626" y="12629"/>
                </a:lnTo>
                <a:lnTo>
                  <a:pt x="13869" y="12824"/>
                </a:lnTo>
                <a:lnTo>
                  <a:pt x="13602" y="12873"/>
                </a:lnTo>
                <a:lnTo>
                  <a:pt x="12847" y="13067"/>
                </a:lnTo>
                <a:lnTo>
                  <a:pt x="12482" y="13165"/>
                </a:lnTo>
                <a:lnTo>
                  <a:pt x="12142" y="13286"/>
                </a:lnTo>
                <a:lnTo>
                  <a:pt x="12093" y="13335"/>
                </a:lnTo>
                <a:lnTo>
                  <a:pt x="12117" y="13359"/>
                </a:lnTo>
                <a:lnTo>
                  <a:pt x="12263" y="13408"/>
                </a:lnTo>
                <a:lnTo>
                  <a:pt x="12409" y="13432"/>
                </a:lnTo>
                <a:lnTo>
                  <a:pt x="12531" y="13457"/>
                </a:lnTo>
                <a:lnTo>
                  <a:pt x="12677" y="13432"/>
                </a:lnTo>
                <a:lnTo>
                  <a:pt x="12969" y="13408"/>
                </a:lnTo>
                <a:lnTo>
                  <a:pt x="13237" y="13335"/>
                </a:lnTo>
                <a:lnTo>
                  <a:pt x="13675" y="13238"/>
                </a:lnTo>
                <a:lnTo>
                  <a:pt x="13869" y="13189"/>
                </a:lnTo>
                <a:lnTo>
                  <a:pt x="14088" y="13165"/>
                </a:lnTo>
                <a:lnTo>
                  <a:pt x="14186" y="13140"/>
                </a:lnTo>
                <a:lnTo>
                  <a:pt x="14356" y="13335"/>
                </a:lnTo>
                <a:lnTo>
                  <a:pt x="14502" y="13530"/>
                </a:lnTo>
                <a:lnTo>
                  <a:pt x="14186" y="13554"/>
                </a:lnTo>
                <a:lnTo>
                  <a:pt x="13845" y="13578"/>
                </a:lnTo>
                <a:lnTo>
                  <a:pt x="13529" y="13627"/>
                </a:lnTo>
                <a:lnTo>
                  <a:pt x="13212" y="13676"/>
                </a:lnTo>
                <a:lnTo>
                  <a:pt x="13042" y="13724"/>
                </a:lnTo>
                <a:lnTo>
                  <a:pt x="12896" y="13773"/>
                </a:lnTo>
                <a:lnTo>
                  <a:pt x="12872" y="13797"/>
                </a:lnTo>
                <a:lnTo>
                  <a:pt x="12872" y="13822"/>
                </a:lnTo>
                <a:lnTo>
                  <a:pt x="12896" y="13846"/>
                </a:lnTo>
                <a:lnTo>
                  <a:pt x="12896" y="13870"/>
                </a:lnTo>
                <a:lnTo>
                  <a:pt x="13188" y="13919"/>
                </a:lnTo>
                <a:lnTo>
                  <a:pt x="13456" y="13943"/>
                </a:lnTo>
                <a:lnTo>
                  <a:pt x="13991" y="13919"/>
                </a:lnTo>
                <a:lnTo>
                  <a:pt x="14745" y="13919"/>
                </a:lnTo>
                <a:lnTo>
                  <a:pt x="14916" y="14284"/>
                </a:lnTo>
                <a:lnTo>
                  <a:pt x="14405" y="14308"/>
                </a:lnTo>
                <a:lnTo>
                  <a:pt x="13821" y="14308"/>
                </a:lnTo>
                <a:lnTo>
                  <a:pt x="13529" y="14333"/>
                </a:lnTo>
                <a:lnTo>
                  <a:pt x="13383" y="14357"/>
                </a:lnTo>
                <a:lnTo>
                  <a:pt x="13237" y="14381"/>
                </a:lnTo>
                <a:lnTo>
                  <a:pt x="13212" y="14406"/>
                </a:lnTo>
                <a:lnTo>
                  <a:pt x="13188" y="14454"/>
                </a:lnTo>
                <a:lnTo>
                  <a:pt x="13212" y="14503"/>
                </a:lnTo>
                <a:lnTo>
                  <a:pt x="13237" y="14527"/>
                </a:lnTo>
                <a:lnTo>
                  <a:pt x="13529" y="14600"/>
                </a:lnTo>
                <a:lnTo>
                  <a:pt x="13821" y="14625"/>
                </a:lnTo>
                <a:lnTo>
                  <a:pt x="14721" y="14625"/>
                </a:lnTo>
                <a:lnTo>
                  <a:pt x="15037" y="14600"/>
                </a:lnTo>
                <a:lnTo>
                  <a:pt x="15110" y="14868"/>
                </a:lnTo>
                <a:lnTo>
                  <a:pt x="15159" y="15136"/>
                </a:lnTo>
                <a:lnTo>
                  <a:pt x="14989" y="15087"/>
                </a:lnTo>
                <a:lnTo>
                  <a:pt x="14818" y="15087"/>
                </a:lnTo>
                <a:lnTo>
                  <a:pt x="14453" y="15063"/>
                </a:lnTo>
                <a:lnTo>
                  <a:pt x="14234" y="15063"/>
                </a:lnTo>
                <a:lnTo>
                  <a:pt x="13991" y="15087"/>
                </a:lnTo>
                <a:lnTo>
                  <a:pt x="13772" y="15111"/>
                </a:lnTo>
                <a:lnTo>
                  <a:pt x="13529" y="15184"/>
                </a:lnTo>
                <a:lnTo>
                  <a:pt x="13504" y="15209"/>
                </a:lnTo>
                <a:lnTo>
                  <a:pt x="13504" y="15233"/>
                </a:lnTo>
                <a:lnTo>
                  <a:pt x="13504" y="15282"/>
                </a:lnTo>
                <a:lnTo>
                  <a:pt x="13553" y="15282"/>
                </a:lnTo>
                <a:lnTo>
                  <a:pt x="14015" y="15306"/>
                </a:lnTo>
                <a:lnTo>
                  <a:pt x="14453" y="15330"/>
                </a:lnTo>
                <a:lnTo>
                  <a:pt x="14843" y="15355"/>
                </a:lnTo>
                <a:lnTo>
                  <a:pt x="15013" y="15355"/>
                </a:lnTo>
                <a:lnTo>
                  <a:pt x="15183" y="15330"/>
                </a:lnTo>
                <a:lnTo>
                  <a:pt x="15183" y="15330"/>
                </a:lnTo>
                <a:lnTo>
                  <a:pt x="15086" y="15355"/>
                </a:lnTo>
                <a:lnTo>
                  <a:pt x="14794" y="15452"/>
                </a:lnTo>
                <a:lnTo>
                  <a:pt x="14502" y="15549"/>
                </a:lnTo>
                <a:lnTo>
                  <a:pt x="13918" y="15671"/>
                </a:lnTo>
                <a:lnTo>
                  <a:pt x="13310" y="15768"/>
                </a:lnTo>
                <a:lnTo>
                  <a:pt x="12701" y="15841"/>
                </a:lnTo>
                <a:lnTo>
                  <a:pt x="12677" y="15720"/>
                </a:lnTo>
                <a:lnTo>
                  <a:pt x="12653" y="15525"/>
                </a:lnTo>
                <a:lnTo>
                  <a:pt x="12628" y="15428"/>
                </a:lnTo>
                <a:lnTo>
                  <a:pt x="12555" y="15330"/>
                </a:lnTo>
                <a:lnTo>
                  <a:pt x="12482" y="15257"/>
                </a:lnTo>
                <a:lnTo>
                  <a:pt x="12385" y="15233"/>
                </a:lnTo>
                <a:lnTo>
                  <a:pt x="12288" y="15257"/>
                </a:lnTo>
                <a:lnTo>
                  <a:pt x="12215" y="15330"/>
                </a:lnTo>
                <a:lnTo>
                  <a:pt x="12166" y="15428"/>
                </a:lnTo>
                <a:lnTo>
                  <a:pt x="12142" y="15525"/>
                </a:lnTo>
                <a:lnTo>
                  <a:pt x="12142" y="15720"/>
                </a:lnTo>
                <a:lnTo>
                  <a:pt x="12142" y="15890"/>
                </a:lnTo>
                <a:lnTo>
                  <a:pt x="11801" y="15939"/>
                </a:lnTo>
                <a:lnTo>
                  <a:pt x="11290" y="15987"/>
                </a:lnTo>
                <a:lnTo>
                  <a:pt x="10755" y="16036"/>
                </a:lnTo>
                <a:lnTo>
                  <a:pt x="9709" y="16085"/>
                </a:lnTo>
                <a:lnTo>
                  <a:pt x="7592" y="16085"/>
                </a:lnTo>
                <a:lnTo>
                  <a:pt x="6521" y="16060"/>
                </a:lnTo>
                <a:lnTo>
                  <a:pt x="5475" y="16012"/>
                </a:lnTo>
                <a:lnTo>
                  <a:pt x="4428" y="15939"/>
                </a:lnTo>
                <a:lnTo>
                  <a:pt x="3382" y="15841"/>
                </a:lnTo>
                <a:lnTo>
                  <a:pt x="3236" y="15817"/>
                </a:lnTo>
                <a:lnTo>
                  <a:pt x="3236" y="15768"/>
                </a:lnTo>
                <a:lnTo>
                  <a:pt x="3236" y="15671"/>
                </a:lnTo>
                <a:lnTo>
                  <a:pt x="3212" y="15622"/>
                </a:lnTo>
                <a:lnTo>
                  <a:pt x="3212" y="15574"/>
                </a:lnTo>
                <a:lnTo>
                  <a:pt x="3236" y="15403"/>
                </a:lnTo>
                <a:lnTo>
                  <a:pt x="3236" y="15306"/>
                </a:lnTo>
                <a:lnTo>
                  <a:pt x="3212" y="15209"/>
                </a:lnTo>
                <a:lnTo>
                  <a:pt x="3163" y="15136"/>
                </a:lnTo>
                <a:lnTo>
                  <a:pt x="3090" y="15087"/>
                </a:lnTo>
                <a:lnTo>
                  <a:pt x="3017" y="15087"/>
                </a:lnTo>
                <a:lnTo>
                  <a:pt x="2920" y="15111"/>
                </a:lnTo>
                <a:lnTo>
                  <a:pt x="2823" y="15209"/>
                </a:lnTo>
                <a:lnTo>
                  <a:pt x="2750" y="15330"/>
                </a:lnTo>
                <a:lnTo>
                  <a:pt x="2725" y="15452"/>
                </a:lnTo>
                <a:lnTo>
                  <a:pt x="2701" y="15598"/>
                </a:lnTo>
                <a:lnTo>
                  <a:pt x="2701" y="15695"/>
                </a:lnTo>
                <a:lnTo>
                  <a:pt x="2141" y="15525"/>
                </a:lnTo>
                <a:lnTo>
                  <a:pt x="1582" y="15355"/>
                </a:lnTo>
                <a:lnTo>
                  <a:pt x="1314" y="15282"/>
                </a:lnTo>
                <a:lnTo>
                  <a:pt x="1046" y="15257"/>
                </a:lnTo>
                <a:lnTo>
                  <a:pt x="754" y="15233"/>
                </a:lnTo>
                <a:lnTo>
                  <a:pt x="487" y="15257"/>
                </a:lnTo>
                <a:lnTo>
                  <a:pt x="462" y="15038"/>
                </a:lnTo>
                <a:lnTo>
                  <a:pt x="487" y="14844"/>
                </a:lnTo>
                <a:lnTo>
                  <a:pt x="511" y="14625"/>
                </a:lnTo>
                <a:lnTo>
                  <a:pt x="584" y="14430"/>
                </a:lnTo>
                <a:lnTo>
                  <a:pt x="657" y="14235"/>
                </a:lnTo>
                <a:lnTo>
                  <a:pt x="754" y="14041"/>
                </a:lnTo>
                <a:lnTo>
                  <a:pt x="852" y="13870"/>
                </a:lnTo>
                <a:lnTo>
                  <a:pt x="973" y="13676"/>
                </a:lnTo>
                <a:lnTo>
                  <a:pt x="1241" y="13359"/>
                </a:lnTo>
                <a:lnTo>
                  <a:pt x="1557" y="13043"/>
                </a:lnTo>
                <a:lnTo>
                  <a:pt x="1874" y="12775"/>
                </a:lnTo>
                <a:lnTo>
                  <a:pt x="2190" y="12532"/>
                </a:lnTo>
                <a:lnTo>
                  <a:pt x="2409" y="12386"/>
                </a:lnTo>
                <a:lnTo>
                  <a:pt x="2604" y="12289"/>
                </a:lnTo>
                <a:lnTo>
                  <a:pt x="3042" y="12070"/>
                </a:lnTo>
                <a:lnTo>
                  <a:pt x="3480" y="11924"/>
                </a:lnTo>
                <a:lnTo>
                  <a:pt x="3942" y="11778"/>
                </a:lnTo>
                <a:lnTo>
                  <a:pt x="4234" y="11680"/>
                </a:lnTo>
                <a:lnTo>
                  <a:pt x="4574" y="11607"/>
                </a:lnTo>
                <a:lnTo>
                  <a:pt x="5231" y="11437"/>
                </a:lnTo>
                <a:close/>
                <a:moveTo>
                  <a:pt x="8200" y="1"/>
                </a:moveTo>
                <a:lnTo>
                  <a:pt x="7811" y="50"/>
                </a:lnTo>
                <a:lnTo>
                  <a:pt x="7470" y="123"/>
                </a:lnTo>
                <a:lnTo>
                  <a:pt x="7154" y="244"/>
                </a:lnTo>
                <a:lnTo>
                  <a:pt x="6667" y="463"/>
                </a:lnTo>
                <a:lnTo>
                  <a:pt x="6424" y="609"/>
                </a:lnTo>
                <a:lnTo>
                  <a:pt x="6278" y="731"/>
                </a:lnTo>
                <a:lnTo>
                  <a:pt x="6205" y="804"/>
                </a:lnTo>
                <a:lnTo>
                  <a:pt x="6180" y="853"/>
                </a:lnTo>
                <a:lnTo>
                  <a:pt x="6205" y="926"/>
                </a:lnTo>
                <a:lnTo>
                  <a:pt x="6253" y="974"/>
                </a:lnTo>
                <a:lnTo>
                  <a:pt x="6302" y="999"/>
                </a:lnTo>
                <a:lnTo>
                  <a:pt x="6472" y="999"/>
                </a:lnTo>
                <a:lnTo>
                  <a:pt x="6594" y="950"/>
                </a:lnTo>
                <a:lnTo>
                  <a:pt x="6716" y="877"/>
                </a:lnTo>
                <a:lnTo>
                  <a:pt x="7178" y="682"/>
                </a:lnTo>
                <a:lnTo>
                  <a:pt x="7421" y="585"/>
                </a:lnTo>
                <a:lnTo>
                  <a:pt x="7665" y="488"/>
                </a:lnTo>
                <a:lnTo>
                  <a:pt x="8005" y="439"/>
                </a:lnTo>
                <a:lnTo>
                  <a:pt x="8346" y="415"/>
                </a:lnTo>
                <a:lnTo>
                  <a:pt x="8735" y="439"/>
                </a:lnTo>
                <a:lnTo>
                  <a:pt x="9125" y="488"/>
                </a:lnTo>
                <a:lnTo>
                  <a:pt x="9490" y="585"/>
                </a:lnTo>
                <a:lnTo>
                  <a:pt x="9855" y="707"/>
                </a:lnTo>
                <a:lnTo>
                  <a:pt x="10195" y="828"/>
                </a:lnTo>
                <a:lnTo>
                  <a:pt x="10487" y="974"/>
                </a:lnTo>
                <a:lnTo>
                  <a:pt x="10706" y="1096"/>
                </a:lnTo>
                <a:lnTo>
                  <a:pt x="10877" y="1242"/>
                </a:lnTo>
                <a:lnTo>
                  <a:pt x="11023" y="1412"/>
                </a:lnTo>
                <a:lnTo>
                  <a:pt x="11169" y="1583"/>
                </a:lnTo>
                <a:lnTo>
                  <a:pt x="11290" y="1801"/>
                </a:lnTo>
                <a:lnTo>
                  <a:pt x="11388" y="1996"/>
                </a:lnTo>
                <a:lnTo>
                  <a:pt x="11485" y="2215"/>
                </a:lnTo>
                <a:lnTo>
                  <a:pt x="11558" y="2458"/>
                </a:lnTo>
                <a:lnTo>
                  <a:pt x="11655" y="2921"/>
                </a:lnTo>
                <a:lnTo>
                  <a:pt x="11728" y="3407"/>
                </a:lnTo>
                <a:lnTo>
                  <a:pt x="11753" y="3894"/>
                </a:lnTo>
                <a:lnTo>
                  <a:pt x="11753" y="4356"/>
                </a:lnTo>
                <a:lnTo>
                  <a:pt x="11217" y="4356"/>
                </a:lnTo>
                <a:lnTo>
                  <a:pt x="10974" y="4332"/>
                </a:lnTo>
                <a:lnTo>
                  <a:pt x="10731" y="4259"/>
                </a:lnTo>
                <a:lnTo>
                  <a:pt x="10487" y="4210"/>
                </a:lnTo>
                <a:lnTo>
                  <a:pt x="10244" y="4113"/>
                </a:lnTo>
                <a:lnTo>
                  <a:pt x="9782" y="3918"/>
                </a:lnTo>
                <a:lnTo>
                  <a:pt x="9319" y="3675"/>
                </a:lnTo>
                <a:lnTo>
                  <a:pt x="8881" y="3432"/>
                </a:lnTo>
                <a:lnTo>
                  <a:pt x="8419" y="3164"/>
                </a:lnTo>
                <a:lnTo>
                  <a:pt x="7981" y="2921"/>
                </a:lnTo>
                <a:lnTo>
                  <a:pt x="7908" y="2896"/>
                </a:lnTo>
                <a:lnTo>
                  <a:pt x="7835" y="2896"/>
                </a:lnTo>
                <a:lnTo>
                  <a:pt x="7786" y="2921"/>
                </a:lnTo>
                <a:lnTo>
                  <a:pt x="7738" y="2945"/>
                </a:lnTo>
                <a:lnTo>
                  <a:pt x="7689" y="2994"/>
                </a:lnTo>
                <a:lnTo>
                  <a:pt x="7665" y="3042"/>
                </a:lnTo>
                <a:lnTo>
                  <a:pt x="7640" y="3115"/>
                </a:lnTo>
                <a:lnTo>
                  <a:pt x="7640" y="3164"/>
                </a:lnTo>
                <a:lnTo>
                  <a:pt x="7713" y="3529"/>
                </a:lnTo>
                <a:lnTo>
                  <a:pt x="7786" y="3894"/>
                </a:lnTo>
                <a:lnTo>
                  <a:pt x="7640" y="3797"/>
                </a:lnTo>
                <a:lnTo>
                  <a:pt x="7494" y="3699"/>
                </a:lnTo>
                <a:lnTo>
                  <a:pt x="7202" y="3432"/>
                </a:lnTo>
                <a:lnTo>
                  <a:pt x="6959" y="3140"/>
                </a:lnTo>
                <a:lnTo>
                  <a:pt x="6740" y="2799"/>
                </a:lnTo>
                <a:lnTo>
                  <a:pt x="6545" y="2458"/>
                </a:lnTo>
                <a:lnTo>
                  <a:pt x="6424" y="2118"/>
                </a:lnTo>
                <a:lnTo>
                  <a:pt x="6399" y="1947"/>
                </a:lnTo>
                <a:lnTo>
                  <a:pt x="6375" y="1777"/>
                </a:lnTo>
                <a:lnTo>
                  <a:pt x="6375" y="1607"/>
                </a:lnTo>
                <a:lnTo>
                  <a:pt x="6399" y="1461"/>
                </a:lnTo>
                <a:lnTo>
                  <a:pt x="6399" y="1388"/>
                </a:lnTo>
                <a:lnTo>
                  <a:pt x="6399" y="1339"/>
                </a:lnTo>
                <a:lnTo>
                  <a:pt x="6351" y="1291"/>
                </a:lnTo>
                <a:lnTo>
                  <a:pt x="6302" y="1266"/>
                </a:lnTo>
                <a:lnTo>
                  <a:pt x="6205" y="1266"/>
                </a:lnTo>
                <a:lnTo>
                  <a:pt x="6156" y="1291"/>
                </a:lnTo>
                <a:lnTo>
                  <a:pt x="6107" y="1339"/>
                </a:lnTo>
                <a:lnTo>
                  <a:pt x="6034" y="1485"/>
                </a:lnTo>
                <a:lnTo>
                  <a:pt x="6010" y="1655"/>
                </a:lnTo>
                <a:lnTo>
                  <a:pt x="5815" y="1680"/>
                </a:lnTo>
                <a:lnTo>
                  <a:pt x="5645" y="1728"/>
                </a:lnTo>
                <a:lnTo>
                  <a:pt x="5475" y="1826"/>
                </a:lnTo>
                <a:lnTo>
                  <a:pt x="5304" y="1923"/>
                </a:lnTo>
                <a:lnTo>
                  <a:pt x="5085" y="2069"/>
                </a:lnTo>
                <a:lnTo>
                  <a:pt x="4891" y="2215"/>
                </a:lnTo>
                <a:lnTo>
                  <a:pt x="4720" y="2337"/>
                </a:lnTo>
                <a:lnTo>
                  <a:pt x="4647" y="2410"/>
                </a:lnTo>
                <a:lnTo>
                  <a:pt x="4599" y="2507"/>
                </a:lnTo>
                <a:lnTo>
                  <a:pt x="4574" y="2531"/>
                </a:lnTo>
                <a:lnTo>
                  <a:pt x="4599" y="2556"/>
                </a:lnTo>
                <a:lnTo>
                  <a:pt x="4623" y="2580"/>
                </a:lnTo>
                <a:lnTo>
                  <a:pt x="4647" y="2604"/>
                </a:lnTo>
                <a:lnTo>
                  <a:pt x="4745" y="2580"/>
                </a:lnTo>
                <a:lnTo>
                  <a:pt x="4818" y="2556"/>
                </a:lnTo>
                <a:lnTo>
                  <a:pt x="4988" y="2458"/>
                </a:lnTo>
                <a:lnTo>
                  <a:pt x="5280" y="2239"/>
                </a:lnTo>
                <a:lnTo>
                  <a:pt x="5621" y="1996"/>
                </a:lnTo>
                <a:lnTo>
                  <a:pt x="5986" y="1801"/>
                </a:lnTo>
                <a:lnTo>
                  <a:pt x="5986" y="1996"/>
                </a:lnTo>
                <a:lnTo>
                  <a:pt x="6034" y="2166"/>
                </a:lnTo>
                <a:lnTo>
                  <a:pt x="6083" y="2337"/>
                </a:lnTo>
                <a:lnTo>
                  <a:pt x="6156" y="2531"/>
                </a:lnTo>
                <a:lnTo>
                  <a:pt x="6302" y="2872"/>
                </a:lnTo>
                <a:lnTo>
                  <a:pt x="6472" y="3164"/>
                </a:lnTo>
                <a:lnTo>
                  <a:pt x="6618" y="3359"/>
                </a:lnTo>
                <a:lnTo>
                  <a:pt x="6764" y="3578"/>
                </a:lnTo>
                <a:lnTo>
                  <a:pt x="6959" y="3772"/>
                </a:lnTo>
                <a:lnTo>
                  <a:pt x="7129" y="3967"/>
                </a:lnTo>
                <a:lnTo>
                  <a:pt x="7348" y="4137"/>
                </a:lnTo>
                <a:lnTo>
                  <a:pt x="7567" y="4283"/>
                </a:lnTo>
                <a:lnTo>
                  <a:pt x="7811" y="4381"/>
                </a:lnTo>
                <a:lnTo>
                  <a:pt x="8054" y="4454"/>
                </a:lnTo>
                <a:lnTo>
                  <a:pt x="8151" y="4454"/>
                </a:lnTo>
                <a:lnTo>
                  <a:pt x="8249" y="4381"/>
                </a:lnTo>
                <a:lnTo>
                  <a:pt x="8297" y="4356"/>
                </a:lnTo>
                <a:lnTo>
                  <a:pt x="8322" y="4308"/>
                </a:lnTo>
                <a:lnTo>
                  <a:pt x="8322" y="4235"/>
                </a:lnTo>
                <a:lnTo>
                  <a:pt x="8322" y="4186"/>
                </a:lnTo>
                <a:lnTo>
                  <a:pt x="8151" y="3505"/>
                </a:lnTo>
                <a:lnTo>
                  <a:pt x="8151" y="3505"/>
                </a:lnTo>
                <a:lnTo>
                  <a:pt x="8881" y="3918"/>
                </a:lnTo>
                <a:lnTo>
                  <a:pt x="9587" y="4283"/>
                </a:lnTo>
                <a:lnTo>
                  <a:pt x="9952" y="4429"/>
                </a:lnTo>
                <a:lnTo>
                  <a:pt x="10317" y="4575"/>
                </a:lnTo>
                <a:lnTo>
                  <a:pt x="10682" y="4697"/>
                </a:lnTo>
                <a:lnTo>
                  <a:pt x="11071" y="4746"/>
                </a:lnTo>
                <a:lnTo>
                  <a:pt x="11169" y="4940"/>
                </a:lnTo>
                <a:lnTo>
                  <a:pt x="11242" y="5111"/>
                </a:lnTo>
                <a:lnTo>
                  <a:pt x="11266" y="5281"/>
                </a:lnTo>
                <a:lnTo>
                  <a:pt x="11266" y="5451"/>
                </a:lnTo>
                <a:lnTo>
                  <a:pt x="11242" y="5792"/>
                </a:lnTo>
                <a:lnTo>
                  <a:pt x="11266" y="5865"/>
                </a:lnTo>
                <a:lnTo>
                  <a:pt x="11315" y="5938"/>
                </a:lnTo>
                <a:lnTo>
                  <a:pt x="11363" y="5987"/>
                </a:lnTo>
                <a:lnTo>
                  <a:pt x="11509" y="5987"/>
                </a:lnTo>
                <a:lnTo>
                  <a:pt x="11582" y="5962"/>
                </a:lnTo>
                <a:lnTo>
                  <a:pt x="11631" y="5914"/>
                </a:lnTo>
                <a:lnTo>
                  <a:pt x="11655" y="5841"/>
                </a:lnTo>
                <a:lnTo>
                  <a:pt x="11704" y="5622"/>
                </a:lnTo>
                <a:lnTo>
                  <a:pt x="11704" y="5354"/>
                </a:lnTo>
                <a:lnTo>
                  <a:pt x="11680" y="5135"/>
                </a:lnTo>
                <a:lnTo>
                  <a:pt x="11607" y="4892"/>
                </a:lnTo>
                <a:lnTo>
                  <a:pt x="11558" y="4794"/>
                </a:lnTo>
                <a:lnTo>
                  <a:pt x="11680" y="4770"/>
                </a:lnTo>
                <a:lnTo>
                  <a:pt x="11801" y="4940"/>
                </a:lnTo>
                <a:lnTo>
                  <a:pt x="11923" y="5111"/>
                </a:lnTo>
                <a:lnTo>
                  <a:pt x="11996" y="5305"/>
                </a:lnTo>
                <a:lnTo>
                  <a:pt x="12044" y="5500"/>
                </a:lnTo>
                <a:lnTo>
                  <a:pt x="12069" y="5695"/>
                </a:lnTo>
                <a:lnTo>
                  <a:pt x="12093" y="5889"/>
                </a:lnTo>
                <a:lnTo>
                  <a:pt x="12069" y="6108"/>
                </a:lnTo>
                <a:lnTo>
                  <a:pt x="12044" y="6303"/>
                </a:lnTo>
                <a:lnTo>
                  <a:pt x="11996" y="6522"/>
                </a:lnTo>
                <a:lnTo>
                  <a:pt x="11899" y="6692"/>
                </a:lnTo>
                <a:lnTo>
                  <a:pt x="11801" y="6887"/>
                </a:lnTo>
                <a:lnTo>
                  <a:pt x="11655" y="7033"/>
                </a:lnTo>
                <a:lnTo>
                  <a:pt x="11631" y="7082"/>
                </a:lnTo>
                <a:lnTo>
                  <a:pt x="11631" y="6936"/>
                </a:lnTo>
                <a:lnTo>
                  <a:pt x="11631" y="6814"/>
                </a:lnTo>
                <a:lnTo>
                  <a:pt x="11582" y="6717"/>
                </a:lnTo>
                <a:lnTo>
                  <a:pt x="11509" y="6619"/>
                </a:lnTo>
                <a:lnTo>
                  <a:pt x="11436" y="6571"/>
                </a:lnTo>
                <a:lnTo>
                  <a:pt x="11290" y="6571"/>
                </a:lnTo>
                <a:lnTo>
                  <a:pt x="11242" y="6619"/>
                </a:lnTo>
                <a:lnTo>
                  <a:pt x="11193" y="6668"/>
                </a:lnTo>
                <a:lnTo>
                  <a:pt x="11169" y="6717"/>
                </a:lnTo>
                <a:lnTo>
                  <a:pt x="11169" y="6790"/>
                </a:lnTo>
                <a:lnTo>
                  <a:pt x="11193" y="6863"/>
                </a:lnTo>
                <a:lnTo>
                  <a:pt x="11169" y="6838"/>
                </a:lnTo>
                <a:lnTo>
                  <a:pt x="11144" y="6863"/>
                </a:lnTo>
                <a:lnTo>
                  <a:pt x="11144" y="6984"/>
                </a:lnTo>
                <a:lnTo>
                  <a:pt x="11071" y="7228"/>
                </a:lnTo>
                <a:lnTo>
                  <a:pt x="10974" y="7447"/>
                </a:lnTo>
                <a:lnTo>
                  <a:pt x="10755" y="7933"/>
                </a:lnTo>
                <a:lnTo>
                  <a:pt x="10487" y="8396"/>
                </a:lnTo>
                <a:lnTo>
                  <a:pt x="10317" y="8663"/>
                </a:lnTo>
                <a:lnTo>
                  <a:pt x="10098" y="8907"/>
                </a:lnTo>
                <a:lnTo>
                  <a:pt x="9879" y="9126"/>
                </a:lnTo>
                <a:lnTo>
                  <a:pt x="9611" y="9320"/>
                </a:lnTo>
                <a:lnTo>
                  <a:pt x="9344" y="9491"/>
                </a:lnTo>
                <a:lnTo>
                  <a:pt x="9052" y="9637"/>
                </a:lnTo>
                <a:lnTo>
                  <a:pt x="8735" y="9734"/>
                </a:lnTo>
                <a:lnTo>
                  <a:pt x="8419" y="9782"/>
                </a:lnTo>
                <a:lnTo>
                  <a:pt x="8078" y="9807"/>
                </a:lnTo>
                <a:lnTo>
                  <a:pt x="7738" y="9782"/>
                </a:lnTo>
                <a:lnTo>
                  <a:pt x="7397" y="9709"/>
                </a:lnTo>
                <a:lnTo>
                  <a:pt x="7056" y="9612"/>
                </a:lnTo>
                <a:lnTo>
                  <a:pt x="6716" y="9466"/>
                </a:lnTo>
                <a:lnTo>
                  <a:pt x="6424" y="9296"/>
                </a:lnTo>
                <a:lnTo>
                  <a:pt x="6107" y="9126"/>
                </a:lnTo>
                <a:lnTo>
                  <a:pt x="5840" y="8907"/>
                </a:lnTo>
                <a:lnTo>
                  <a:pt x="5596" y="8712"/>
                </a:lnTo>
                <a:lnTo>
                  <a:pt x="5377" y="8469"/>
                </a:lnTo>
                <a:lnTo>
                  <a:pt x="5158" y="8225"/>
                </a:lnTo>
                <a:lnTo>
                  <a:pt x="4988" y="7958"/>
                </a:lnTo>
                <a:lnTo>
                  <a:pt x="4891" y="7787"/>
                </a:lnTo>
                <a:lnTo>
                  <a:pt x="4818" y="7641"/>
                </a:lnTo>
                <a:lnTo>
                  <a:pt x="4696" y="7301"/>
                </a:lnTo>
                <a:lnTo>
                  <a:pt x="4599" y="6960"/>
                </a:lnTo>
                <a:lnTo>
                  <a:pt x="4477" y="6644"/>
                </a:lnTo>
                <a:lnTo>
                  <a:pt x="4428" y="6571"/>
                </a:lnTo>
                <a:lnTo>
                  <a:pt x="4355" y="6546"/>
                </a:lnTo>
                <a:lnTo>
                  <a:pt x="4282" y="6571"/>
                </a:lnTo>
                <a:lnTo>
                  <a:pt x="4258" y="6595"/>
                </a:lnTo>
                <a:lnTo>
                  <a:pt x="4234" y="6644"/>
                </a:lnTo>
                <a:lnTo>
                  <a:pt x="4209" y="6936"/>
                </a:lnTo>
                <a:lnTo>
                  <a:pt x="4234" y="7228"/>
                </a:lnTo>
                <a:lnTo>
                  <a:pt x="4088" y="7130"/>
                </a:lnTo>
                <a:lnTo>
                  <a:pt x="3966" y="7033"/>
                </a:lnTo>
                <a:lnTo>
                  <a:pt x="3845" y="6911"/>
                </a:lnTo>
                <a:lnTo>
                  <a:pt x="3772" y="6790"/>
                </a:lnTo>
                <a:lnTo>
                  <a:pt x="3699" y="6644"/>
                </a:lnTo>
                <a:lnTo>
                  <a:pt x="3650" y="6473"/>
                </a:lnTo>
                <a:lnTo>
                  <a:pt x="3577" y="6133"/>
                </a:lnTo>
                <a:lnTo>
                  <a:pt x="3553" y="5816"/>
                </a:lnTo>
                <a:lnTo>
                  <a:pt x="3577" y="5670"/>
                </a:lnTo>
                <a:lnTo>
                  <a:pt x="3601" y="5524"/>
                </a:lnTo>
                <a:lnTo>
                  <a:pt x="3650" y="5378"/>
                </a:lnTo>
                <a:lnTo>
                  <a:pt x="3699" y="5232"/>
                </a:lnTo>
                <a:lnTo>
                  <a:pt x="3772" y="5111"/>
                </a:lnTo>
                <a:lnTo>
                  <a:pt x="3893" y="5013"/>
                </a:lnTo>
                <a:lnTo>
                  <a:pt x="3942" y="5013"/>
                </a:lnTo>
                <a:lnTo>
                  <a:pt x="3918" y="5208"/>
                </a:lnTo>
                <a:lnTo>
                  <a:pt x="3942" y="5403"/>
                </a:lnTo>
                <a:lnTo>
                  <a:pt x="3966" y="5476"/>
                </a:lnTo>
                <a:lnTo>
                  <a:pt x="4015" y="5549"/>
                </a:lnTo>
                <a:lnTo>
                  <a:pt x="4063" y="5622"/>
                </a:lnTo>
                <a:lnTo>
                  <a:pt x="4136" y="5670"/>
                </a:lnTo>
                <a:lnTo>
                  <a:pt x="4209" y="5695"/>
                </a:lnTo>
                <a:lnTo>
                  <a:pt x="4258" y="5670"/>
                </a:lnTo>
                <a:lnTo>
                  <a:pt x="4307" y="5646"/>
                </a:lnTo>
                <a:lnTo>
                  <a:pt x="4355" y="5597"/>
                </a:lnTo>
                <a:lnTo>
                  <a:pt x="4355" y="5476"/>
                </a:lnTo>
                <a:lnTo>
                  <a:pt x="4355" y="5403"/>
                </a:lnTo>
                <a:lnTo>
                  <a:pt x="4307" y="5208"/>
                </a:lnTo>
                <a:lnTo>
                  <a:pt x="4331" y="5086"/>
                </a:lnTo>
                <a:lnTo>
                  <a:pt x="4355" y="4965"/>
                </a:lnTo>
                <a:lnTo>
                  <a:pt x="4453" y="4746"/>
                </a:lnTo>
                <a:lnTo>
                  <a:pt x="4550" y="4575"/>
                </a:lnTo>
                <a:lnTo>
                  <a:pt x="4647" y="4405"/>
                </a:lnTo>
                <a:lnTo>
                  <a:pt x="5085" y="4016"/>
                </a:lnTo>
                <a:lnTo>
                  <a:pt x="5377" y="3748"/>
                </a:lnTo>
                <a:lnTo>
                  <a:pt x="5669" y="3432"/>
                </a:lnTo>
                <a:lnTo>
                  <a:pt x="5791" y="3237"/>
                </a:lnTo>
                <a:lnTo>
                  <a:pt x="5888" y="3067"/>
                </a:lnTo>
                <a:lnTo>
                  <a:pt x="5961" y="2872"/>
                </a:lnTo>
                <a:lnTo>
                  <a:pt x="6010" y="2677"/>
                </a:lnTo>
                <a:lnTo>
                  <a:pt x="5986" y="2629"/>
                </a:lnTo>
                <a:lnTo>
                  <a:pt x="5937" y="2604"/>
                </a:lnTo>
                <a:lnTo>
                  <a:pt x="5888" y="2604"/>
                </a:lnTo>
                <a:lnTo>
                  <a:pt x="5864" y="2629"/>
                </a:lnTo>
                <a:lnTo>
                  <a:pt x="5718" y="2750"/>
                </a:lnTo>
                <a:lnTo>
                  <a:pt x="5596" y="2921"/>
                </a:lnTo>
                <a:lnTo>
                  <a:pt x="5377" y="3237"/>
                </a:lnTo>
                <a:lnTo>
                  <a:pt x="5110" y="3505"/>
                </a:lnTo>
                <a:lnTo>
                  <a:pt x="4818" y="3772"/>
                </a:lnTo>
                <a:lnTo>
                  <a:pt x="4647" y="3894"/>
                </a:lnTo>
                <a:lnTo>
                  <a:pt x="4453" y="4040"/>
                </a:lnTo>
                <a:lnTo>
                  <a:pt x="4063" y="4332"/>
                </a:lnTo>
                <a:lnTo>
                  <a:pt x="4112" y="3894"/>
                </a:lnTo>
                <a:lnTo>
                  <a:pt x="4209" y="3456"/>
                </a:lnTo>
                <a:lnTo>
                  <a:pt x="4331" y="3042"/>
                </a:lnTo>
                <a:lnTo>
                  <a:pt x="4477" y="2629"/>
                </a:lnTo>
                <a:lnTo>
                  <a:pt x="4599" y="2337"/>
                </a:lnTo>
                <a:lnTo>
                  <a:pt x="4769" y="2045"/>
                </a:lnTo>
                <a:lnTo>
                  <a:pt x="4939" y="1777"/>
                </a:lnTo>
                <a:lnTo>
                  <a:pt x="5158" y="1558"/>
                </a:lnTo>
                <a:lnTo>
                  <a:pt x="5256" y="1485"/>
                </a:lnTo>
                <a:lnTo>
                  <a:pt x="5377" y="1412"/>
                </a:lnTo>
                <a:lnTo>
                  <a:pt x="5596" y="1364"/>
                </a:lnTo>
                <a:lnTo>
                  <a:pt x="5815" y="1315"/>
                </a:lnTo>
                <a:lnTo>
                  <a:pt x="5913" y="1291"/>
                </a:lnTo>
                <a:lnTo>
                  <a:pt x="6034" y="1242"/>
                </a:lnTo>
                <a:lnTo>
                  <a:pt x="6034" y="1218"/>
                </a:lnTo>
                <a:lnTo>
                  <a:pt x="6034" y="1193"/>
                </a:lnTo>
                <a:lnTo>
                  <a:pt x="5961" y="1096"/>
                </a:lnTo>
                <a:lnTo>
                  <a:pt x="5888" y="1023"/>
                </a:lnTo>
                <a:lnTo>
                  <a:pt x="5767" y="974"/>
                </a:lnTo>
                <a:lnTo>
                  <a:pt x="5523" y="974"/>
                </a:lnTo>
                <a:lnTo>
                  <a:pt x="5402" y="999"/>
                </a:lnTo>
                <a:lnTo>
                  <a:pt x="5183" y="1072"/>
                </a:lnTo>
                <a:lnTo>
                  <a:pt x="5037" y="1145"/>
                </a:lnTo>
                <a:lnTo>
                  <a:pt x="4915" y="1242"/>
                </a:lnTo>
                <a:lnTo>
                  <a:pt x="4793" y="1364"/>
                </a:lnTo>
                <a:lnTo>
                  <a:pt x="4672" y="1485"/>
                </a:lnTo>
                <a:lnTo>
                  <a:pt x="4477" y="1728"/>
                </a:lnTo>
                <a:lnTo>
                  <a:pt x="4307" y="2020"/>
                </a:lnTo>
                <a:lnTo>
                  <a:pt x="4161" y="2312"/>
                </a:lnTo>
                <a:lnTo>
                  <a:pt x="4015" y="2653"/>
                </a:lnTo>
                <a:lnTo>
                  <a:pt x="3893" y="3018"/>
                </a:lnTo>
                <a:lnTo>
                  <a:pt x="3772" y="3359"/>
                </a:lnTo>
                <a:lnTo>
                  <a:pt x="3699" y="3724"/>
                </a:lnTo>
                <a:lnTo>
                  <a:pt x="3650" y="4113"/>
                </a:lnTo>
                <a:lnTo>
                  <a:pt x="3650" y="4454"/>
                </a:lnTo>
                <a:lnTo>
                  <a:pt x="3674" y="4819"/>
                </a:lnTo>
                <a:lnTo>
                  <a:pt x="3553" y="4892"/>
                </a:lnTo>
                <a:lnTo>
                  <a:pt x="3455" y="5038"/>
                </a:lnTo>
                <a:lnTo>
                  <a:pt x="3382" y="5184"/>
                </a:lnTo>
                <a:lnTo>
                  <a:pt x="3334" y="5378"/>
                </a:lnTo>
                <a:lnTo>
                  <a:pt x="3236" y="5719"/>
                </a:lnTo>
                <a:lnTo>
                  <a:pt x="3212" y="5962"/>
                </a:lnTo>
                <a:lnTo>
                  <a:pt x="3236" y="6230"/>
                </a:lnTo>
                <a:lnTo>
                  <a:pt x="3285" y="6522"/>
                </a:lnTo>
                <a:lnTo>
                  <a:pt x="3358" y="6814"/>
                </a:lnTo>
                <a:lnTo>
                  <a:pt x="3480" y="7082"/>
                </a:lnTo>
                <a:lnTo>
                  <a:pt x="3626" y="7325"/>
                </a:lnTo>
                <a:lnTo>
                  <a:pt x="3723" y="7422"/>
                </a:lnTo>
                <a:lnTo>
                  <a:pt x="3845" y="7520"/>
                </a:lnTo>
                <a:lnTo>
                  <a:pt x="3942" y="7593"/>
                </a:lnTo>
                <a:lnTo>
                  <a:pt x="4063" y="7641"/>
                </a:lnTo>
                <a:lnTo>
                  <a:pt x="4209" y="7690"/>
                </a:lnTo>
                <a:lnTo>
                  <a:pt x="4355" y="7690"/>
                </a:lnTo>
                <a:lnTo>
                  <a:pt x="4477" y="7933"/>
                </a:lnTo>
                <a:lnTo>
                  <a:pt x="4599" y="8177"/>
                </a:lnTo>
                <a:lnTo>
                  <a:pt x="4745" y="8396"/>
                </a:lnTo>
                <a:lnTo>
                  <a:pt x="4915" y="8615"/>
                </a:lnTo>
                <a:lnTo>
                  <a:pt x="5085" y="8809"/>
                </a:lnTo>
                <a:lnTo>
                  <a:pt x="5256" y="8980"/>
                </a:lnTo>
                <a:lnTo>
                  <a:pt x="5645" y="9320"/>
                </a:lnTo>
                <a:lnTo>
                  <a:pt x="6010" y="9588"/>
                </a:lnTo>
                <a:lnTo>
                  <a:pt x="6424" y="9831"/>
                </a:lnTo>
                <a:lnTo>
                  <a:pt x="6351" y="9855"/>
                </a:lnTo>
                <a:lnTo>
                  <a:pt x="6278" y="9928"/>
                </a:lnTo>
                <a:lnTo>
                  <a:pt x="6253" y="10001"/>
                </a:lnTo>
                <a:lnTo>
                  <a:pt x="6205" y="10074"/>
                </a:lnTo>
                <a:lnTo>
                  <a:pt x="6180" y="10269"/>
                </a:lnTo>
                <a:lnTo>
                  <a:pt x="6156" y="10464"/>
                </a:lnTo>
                <a:lnTo>
                  <a:pt x="6156" y="10610"/>
                </a:lnTo>
                <a:lnTo>
                  <a:pt x="6180" y="10804"/>
                </a:lnTo>
                <a:lnTo>
                  <a:pt x="6010" y="10829"/>
                </a:lnTo>
                <a:lnTo>
                  <a:pt x="5864" y="10853"/>
                </a:lnTo>
                <a:lnTo>
                  <a:pt x="5596" y="10902"/>
                </a:lnTo>
                <a:lnTo>
                  <a:pt x="5231" y="10975"/>
                </a:lnTo>
                <a:lnTo>
                  <a:pt x="4866" y="11072"/>
                </a:lnTo>
                <a:lnTo>
                  <a:pt x="4161" y="11242"/>
                </a:lnTo>
                <a:lnTo>
                  <a:pt x="3480" y="11437"/>
                </a:lnTo>
                <a:lnTo>
                  <a:pt x="2993" y="11632"/>
                </a:lnTo>
                <a:lnTo>
                  <a:pt x="2531" y="11826"/>
                </a:lnTo>
                <a:lnTo>
                  <a:pt x="2068" y="12070"/>
                </a:lnTo>
                <a:lnTo>
                  <a:pt x="1655" y="12362"/>
                </a:lnTo>
                <a:lnTo>
                  <a:pt x="1314" y="12654"/>
                </a:lnTo>
                <a:lnTo>
                  <a:pt x="973" y="12970"/>
                </a:lnTo>
                <a:lnTo>
                  <a:pt x="681" y="13335"/>
                </a:lnTo>
                <a:lnTo>
                  <a:pt x="414" y="13700"/>
                </a:lnTo>
                <a:lnTo>
                  <a:pt x="316" y="13919"/>
                </a:lnTo>
                <a:lnTo>
                  <a:pt x="219" y="14114"/>
                </a:lnTo>
                <a:lnTo>
                  <a:pt x="122" y="14333"/>
                </a:lnTo>
                <a:lnTo>
                  <a:pt x="73" y="14552"/>
                </a:lnTo>
                <a:lnTo>
                  <a:pt x="24" y="14771"/>
                </a:lnTo>
                <a:lnTo>
                  <a:pt x="0" y="14990"/>
                </a:lnTo>
                <a:lnTo>
                  <a:pt x="24" y="15209"/>
                </a:lnTo>
                <a:lnTo>
                  <a:pt x="49" y="15428"/>
                </a:lnTo>
                <a:lnTo>
                  <a:pt x="73" y="15525"/>
                </a:lnTo>
                <a:lnTo>
                  <a:pt x="122" y="15574"/>
                </a:lnTo>
                <a:lnTo>
                  <a:pt x="170" y="15598"/>
                </a:lnTo>
                <a:lnTo>
                  <a:pt x="243" y="15598"/>
                </a:lnTo>
                <a:lnTo>
                  <a:pt x="316" y="15671"/>
                </a:lnTo>
                <a:lnTo>
                  <a:pt x="414" y="15695"/>
                </a:lnTo>
                <a:lnTo>
                  <a:pt x="803" y="15720"/>
                </a:lnTo>
                <a:lnTo>
                  <a:pt x="1217" y="15793"/>
                </a:lnTo>
                <a:lnTo>
                  <a:pt x="1606" y="15890"/>
                </a:lnTo>
                <a:lnTo>
                  <a:pt x="1995" y="15987"/>
                </a:lnTo>
                <a:lnTo>
                  <a:pt x="2774" y="16231"/>
                </a:lnTo>
                <a:lnTo>
                  <a:pt x="3163" y="16328"/>
                </a:lnTo>
                <a:lnTo>
                  <a:pt x="3553" y="16401"/>
                </a:lnTo>
                <a:lnTo>
                  <a:pt x="4599" y="16498"/>
                </a:lnTo>
                <a:lnTo>
                  <a:pt x="5669" y="16547"/>
                </a:lnTo>
                <a:lnTo>
                  <a:pt x="6716" y="16596"/>
                </a:lnTo>
                <a:lnTo>
                  <a:pt x="7762" y="16620"/>
                </a:lnTo>
                <a:lnTo>
                  <a:pt x="9879" y="16620"/>
                </a:lnTo>
                <a:lnTo>
                  <a:pt x="10950" y="16547"/>
                </a:lnTo>
                <a:lnTo>
                  <a:pt x="11996" y="16450"/>
                </a:lnTo>
                <a:lnTo>
                  <a:pt x="12823" y="16352"/>
                </a:lnTo>
                <a:lnTo>
                  <a:pt x="13626" y="16255"/>
                </a:lnTo>
                <a:lnTo>
                  <a:pt x="14040" y="16206"/>
                </a:lnTo>
                <a:lnTo>
                  <a:pt x="14453" y="16109"/>
                </a:lnTo>
                <a:lnTo>
                  <a:pt x="14843" y="16012"/>
                </a:lnTo>
                <a:lnTo>
                  <a:pt x="15232" y="15890"/>
                </a:lnTo>
                <a:lnTo>
                  <a:pt x="15305" y="15841"/>
                </a:lnTo>
                <a:lnTo>
                  <a:pt x="15378" y="15768"/>
                </a:lnTo>
                <a:lnTo>
                  <a:pt x="15402" y="15695"/>
                </a:lnTo>
                <a:lnTo>
                  <a:pt x="15427" y="15622"/>
                </a:lnTo>
                <a:lnTo>
                  <a:pt x="15524" y="15622"/>
                </a:lnTo>
                <a:lnTo>
                  <a:pt x="15621" y="15574"/>
                </a:lnTo>
                <a:lnTo>
                  <a:pt x="15670" y="15549"/>
                </a:lnTo>
                <a:lnTo>
                  <a:pt x="15694" y="15501"/>
                </a:lnTo>
                <a:lnTo>
                  <a:pt x="15694" y="15452"/>
                </a:lnTo>
                <a:lnTo>
                  <a:pt x="15694" y="15379"/>
                </a:lnTo>
                <a:lnTo>
                  <a:pt x="15646" y="14965"/>
                </a:lnTo>
                <a:lnTo>
                  <a:pt x="15548" y="14576"/>
                </a:lnTo>
                <a:lnTo>
                  <a:pt x="15427" y="14187"/>
                </a:lnTo>
                <a:lnTo>
                  <a:pt x="15256" y="13822"/>
                </a:lnTo>
                <a:lnTo>
                  <a:pt x="15281" y="13822"/>
                </a:lnTo>
                <a:lnTo>
                  <a:pt x="15329" y="13797"/>
                </a:lnTo>
                <a:lnTo>
                  <a:pt x="15354" y="13724"/>
                </a:lnTo>
                <a:lnTo>
                  <a:pt x="15354" y="13676"/>
                </a:lnTo>
                <a:lnTo>
                  <a:pt x="15305" y="13627"/>
                </a:lnTo>
                <a:lnTo>
                  <a:pt x="15110" y="13554"/>
                </a:lnTo>
                <a:lnTo>
                  <a:pt x="14989" y="13359"/>
                </a:lnTo>
                <a:lnTo>
                  <a:pt x="14843" y="13140"/>
                </a:lnTo>
                <a:lnTo>
                  <a:pt x="14502" y="12751"/>
                </a:lnTo>
                <a:lnTo>
                  <a:pt x="14113" y="12386"/>
                </a:lnTo>
                <a:lnTo>
                  <a:pt x="13699" y="12070"/>
                </a:lnTo>
                <a:lnTo>
                  <a:pt x="13456" y="11924"/>
                </a:lnTo>
                <a:lnTo>
                  <a:pt x="13237" y="11778"/>
                </a:lnTo>
                <a:lnTo>
                  <a:pt x="12726" y="11559"/>
                </a:lnTo>
                <a:lnTo>
                  <a:pt x="12215" y="11388"/>
                </a:lnTo>
                <a:lnTo>
                  <a:pt x="11680" y="11242"/>
                </a:lnTo>
                <a:lnTo>
                  <a:pt x="11071" y="11121"/>
                </a:lnTo>
                <a:lnTo>
                  <a:pt x="10463" y="11023"/>
                </a:lnTo>
                <a:lnTo>
                  <a:pt x="10341" y="10999"/>
                </a:lnTo>
                <a:lnTo>
                  <a:pt x="10244" y="10975"/>
                </a:lnTo>
                <a:lnTo>
                  <a:pt x="9879" y="10902"/>
                </a:lnTo>
                <a:lnTo>
                  <a:pt x="9684" y="10877"/>
                </a:lnTo>
                <a:lnTo>
                  <a:pt x="9490" y="10877"/>
                </a:lnTo>
                <a:lnTo>
                  <a:pt x="9490" y="10780"/>
                </a:lnTo>
                <a:lnTo>
                  <a:pt x="9490" y="10658"/>
                </a:lnTo>
                <a:lnTo>
                  <a:pt x="9490" y="10415"/>
                </a:lnTo>
                <a:lnTo>
                  <a:pt x="9490" y="10172"/>
                </a:lnTo>
                <a:lnTo>
                  <a:pt x="9465" y="10050"/>
                </a:lnTo>
                <a:lnTo>
                  <a:pt x="9441" y="9977"/>
                </a:lnTo>
                <a:lnTo>
                  <a:pt x="9660" y="9831"/>
                </a:lnTo>
                <a:lnTo>
                  <a:pt x="9879" y="9709"/>
                </a:lnTo>
                <a:lnTo>
                  <a:pt x="10098" y="9539"/>
                </a:lnTo>
                <a:lnTo>
                  <a:pt x="10293" y="9369"/>
                </a:lnTo>
                <a:lnTo>
                  <a:pt x="10463" y="9174"/>
                </a:lnTo>
                <a:lnTo>
                  <a:pt x="10633" y="8980"/>
                </a:lnTo>
                <a:lnTo>
                  <a:pt x="10804" y="8761"/>
                </a:lnTo>
                <a:lnTo>
                  <a:pt x="10950" y="8542"/>
                </a:lnTo>
                <a:lnTo>
                  <a:pt x="11193" y="8128"/>
                </a:lnTo>
                <a:lnTo>
                  <a:pt x="11363" y="7812"/>
                </a:lnTo>
                <a:lnTo>
                  <a:pt x="11509" y="7495"/>
                </a:lnTo>
                <a:lnTo>
                  <a:pt x="11582" y="7495"/>
                </a:lnTo>
                <a:lnTo>
                  <a:pt x="11655" y="7471"/>
                </a:lnTo>
                <a:lnTo>
                  <a:pt x="11801" y="7398"/>
                </a:lnTo>
                <a:lnTo>
                  <a:pt x="11947" y="7252"/>
                </a:lnTo>
                <a:lnTo>
                  <a:pt x="12093" y="7082"/>
                </a:lnTo>
                <a:lnTo>
                  <a:pt x="12215" y="6887"/>
                </a:lnTo>
                <a:lnTo>
                  <a:pt x="12288" y="6717"/>
                </a:lnTo>
                <a:lnTo>
                  <a:pt x="12409" y="6425"/>
                </a:lnTo>
                <a:lnTo>
                  <a:pt x="12458" y="6206"/>
                </a:lnTo>
                <a:lnTo>
                  <a:pt x="12482" y="5987"/>
                </a:lnTo>
                <a:lnTo>
                  <a:pt x="12482" y="5768"/>
                </a:lnTo>
                <a:lnTo>
                  <a:pt x="12458" y="5549"/>
                </a:lnTo>
                <a:lnTo>
                  <a:pt x="12434" y="5330"/>
                </a:lnTo>
                <a:lnTo>
                  <a:pt x="12361" y="5111"/>
                </a:lnTo>
                <a:lnTo>
                  <a:pt x="12263" y="4916"/>
                </a:lnTo>
                <a:lnTo>
                  <a:pt x="12142" y="4721"/>
                </a:lnTo>
                <a:lnTo>
                  <a:pt x="12190" y="4697"/>
                </a:lnTo>
                <a:lnTo>
                  <a:pt x="12239" y="4648"/>
                </a:lnTo>
                <a:lnTo>
                  <a:pt x="12263" y="4551"/>
                </a:lnTo>
                <a:lnTo>
                  <a:pt x="12239" y="4454"/>
                </a:lnTo>
                <a:lnTo>
                  <a:pt x="12166" y="4356"/>
                </a:lnTo>
                <a:lnTo>
                  <a:pt x="12166" y="3797"/>
                </a:lnTo>
                <a:lnTo>
                  <a:pt x="12142" y="3237"/>
                </a:lnTo>
                <a:lnTo>
                  <a:pt x="12093" y="2969"/>
                </a:lnTo>
                <a:lnTo>
                  <a:pt x="12044" y="2677"/>
                </a:lnTo>
                <a:lnTo>
                  <a:pt x="11971" y="2410"/>
                </a:lnTo>
                <a:lnTo>
                  <a:pt x="11899" y="2142"/>
                </a:lnTo>
                <a:lnTo>
                  <a:pt x="11801" y="1874"/>
                </a:lnTo>
                <a:lnTo>
                  <a:pt x="11680" y="1631"/>
                </a:lnTo>
                <a:lnTo>
                  <a:pt x="11534" y="1412"/>
                </a:lnTo>
                <a:lnTo>
                  <a:pt x="11363" y="1193"/>
                </a:lnTo>
                <a:lnTo>
                  <a:pt x="11193" y="974"/>
                </a:lnTo>
                <a:lnTo>
                  <a:pt x="10974" y="804"/>
                </a:lnTo>
                <a:lnTo>
                  <a:pt x="10755" y="634"/>
                </a:lnTo>
                <a:lnTo>
                  <a:pt x="10487" y="488"/>
                </a:lnTo>
                <a:lnTo>
                  <a:pt x="10171" y="342"/>
                </a:lnTo>
                <a:lnTo>
                  <a:pt x="9782" y="220"/>
                </a:lnTo>
                <a:lnTo>
                  <a:pt x="9417" y="123"/>
                </a:lnTo>
                <a:lnTo>
                  <a:pt x="9003" y="50"/>
                </a:lnTo>
                <a:lnTo>
                  <a:pt x="8589" y="25"/>
                </a:lnTo>
                <a:lnTo>
                  <a:pt x="820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9" name="Google Shape;819;p41"/>
          <p:cNvSpPr/>
          <p:nvPr/>
        </p:nvSpPr>
        <p:spPr>
          <a:xfrm>
            <a:off x="5138225" y="2405879"/>
            <a:ext cx="314059" cy="290072"/>
          </a:xfrm>
          <a:custGeom>
            <a:rect b="b" l="l" r="r" t="t"/>
            <a:pathLst>
              <a:path extrusionOk="0" h="15890" w="17204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0" name="Google Shape;820;p41"/>
          <p:cNvSpPr/>
          <p:nvPr/>
        </p:nvSpPr>
        <p:spPr>
          <a:xfrm>
            <a:off x="5634773" y="2356576"/>
            <a:ext cx="288739" cy="346498"/>
          </a:xfrm>
          <a:custGeom>
            <a:rect b="b" l="l" r="r" t="t"/>
            <a:pathLst>
              <a:path extrusionOk="0" h="18981" w="15817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1" name="Google Shape;821;p41"/>
          <p:cNvSpPr/>
          <p:nvPr/>
        </p:nvSpPr>
        <p:spPr>
          <a:xfrm>
            <a:off x="1316785" y="2861137"/>
            <a:ext cx="106171" cy="358930"/>
          </a:xfrm>
          <a:custGeom>
            <a:rect b="b" l="l" r="r" t="t"/>
            <a:pathLst>
              <a:path extrusionOk="0" h="19662" w="5816">
                <a:moveTo>
                  <a:pt x="2677" y="5694"/>
                </a:moveTo>
                <a:lnTo>
                  <a:pt x="2896" y="5719"/>
                </a:lnTo>
                <a:lnTo>
                  <a:pt x="3042" y="5719"/>
                </a:lnTo>
                <a:lnTo>
                  <a:pt x="2871" y="5792"/>
                </a:lnTo>
                <a:lnTo>
                  <a:pt x="2750" y="5865"/>
                </a:lnTo>
                <a:lnTo>
                  <a:pt x="2482" y="5986"/>
                </a:lnTo>
                <a:lnTo>
                  <a:pt x="2360" y="6059"/>
                </a:lnTo>
                <a:lnTo>
                  <a:pt x="2239" y="6157"/>
                </a:lnTo>
                <a:lnTo>
                  <a:pt x="2263" y="5719"/>
                </a:lnTo>
                <a:lnTo>
                  <a:pt x="2433" y="5694"/>
                </a:lnTo>
                <a:close/>
                <a:moveTo>
                  <a:pt x="3407" y="5767"/>
                </a:moveTo>
                <a:lnTo>
                  <a:pt x="3577" y="5792"/>
                </a:lnTo>
                <a:lnTo>
                  <a:pt x="3553" y="6838"/>
                </a:lnTo>
                <a:lnTo>
                  <a:pt x="3480" y="6789"/>
                </a:lnTo>
                <a:lnTo>
                  <a:pt x="3407" y="6789"/>
                </a:lnTo>
                <a:lnTo>
                  <a:pt x="3309" y="6814"/>
                </a:lnTo>
                <a:lnTo>
                  <a:pt x="3212" y="6838"/>
                </a:lnTo>
                <a:lnTo>
                  <a:pt x="3042" y="6935"/>
                </a:lnTo>
                <a:lnTo>
                  <a:pt x="2896" y="7033"/>
                </a:lnTo>
                <a:lnTo>
                  <a:pt x="2531" y="7227"/>
                </a:lnTo>
                <a:lnTo>
                  <a:pt x="2336" y="7349"/>
                </a:lnTo>
                <a:lnTo>
                  <a:pt x="2166" y="7471"/>
                </a:lnTo>
                <a:lnTo>
                  <a:pt x="2190" y="7106"/>
                </a:lnTo>
                <a:lnTo>
                  <a:pt x="2360" y="7033"/>
                </a:lnTo>
                <a:lnTo>
                  <a:pt x="2531" y="6960"/>
                </a:lnTo>
                <a:lnTo>
                  <a:pt x="2847" y="6765"/>
                </a:lnTo>
                <a:lnTo>
                  <a:pt x="3212" y="6595"/>
                </a:lnTo>
                <a:lnTo>
                  <a:pt x="3407" y="6473"/>
                </a:lnTo>
                <a:lnTo>
                  <a:pt x="3455" y="6400"/>
                </a:lnTo>
                <a:lnTo>
                  <a:pt x="3504" y="6327"/>
                </a:lnTo>
                <a:lnTo>
                  <a:pt x="3528" y="6254"/>
                </a:lnTo>
                <a:lnTo>
                  <a:pt x="3480" y="6181"/>
                </a:lnTo>
                <a:lnTo>
                  <a:pt x="3431" y="6108"/>
                </a:lnTo>
                <a:lnTo>
                  <a:pt x="3382" y="6084"/>
                </a:lnTo>
                <a:lnTo>
                  <a:pt x="3285" y="6084"/>
                </a:lnTo>
                <a:lnTo>
                  <a:pt x="3188" y="6108"/>
                </a:lnTo>
                <a:lnTo>
                  <a:pt x="2993" y="6181"/>
                </a:lnTo>
                <a:lnTo>
                  <a:pt x="2628" y="6400"/>
                </a:lnTo>
                <a:lnTo>
                  <a:pt x="2409" y="6522"/>
                </a:lnTo>
                <a:lnTo>
                  <a:pt x="2190" y="6643"/>
                </a:lnTo>
                <a:lnTo>
                  <a:pt x="2214" y="6497"/>
                </a:lnTo>
                <a:lnTo>
                  <a:pt x="2263" y="6497"/>
                </a:lnTo>
                <a:lnTo>
                  <a:pt x="2287" y="6473"/>
                </a:lnTo>
                <a:lnTo>
                  <a:pt x="2579" y="6327"/>
                </a:lnTo>
                <a:lnTo>
                  <a:pt x="2847" y="6157"/>
                </a:lnTo>
                <a:lnTo>
                  <a:pt x="3139" y="6059"/>
                </a:lnTo>
                <a:lnTo>
                  <a:pt x="3285" y="5986"/>
                </a:lnTo>
                <a:lnTo>
                  <a:pt x="3358" y="5962"/>
                </a:lnTo>
                <a:lnTo>
                  <a:pt x="3382" y="5889"/>
                </a:lnTo>
                <a:lnTo>
                  <a:pt x="3407" y="5840"/>
                </a:lnTo>
                <a:lnTo>
                  <a:pt x="3407" y="5767"/>
                </a:lnTo>
                <a:close/>
                <a:moveTo>
                  <a:pt x="4039" y="6303"/>
                </a:moveTo>
                <a:lnTo>
                  <a:pt x="4209" y="6327"/>
                </a:lnTo>
                <a:lnTo>
                  <a:pt x="4404" y="6351"/>
                </a:lnTo>
                <a:lnTo>
                  <a:pt x="4526" y="6351"/>
                </a:lnTo>
                <a:lnTo>
                  <a:pt x="4574" y="7884"/>
                </a:lnTo>
                <a:lnTo>
                  <a:pt x="4574" y="7884"/>
                </a:lnTo>
                <a:lnTo>
                  <a:pt x="4501" y="7860"/>
                </a:lnTo>
                <a:lnTo>
                  <a:pt x="4404" y="7860"/>
                </a:lnTo>
                <a:lnTo>
                  <a:pt x="4234" y="7884"/>
                </a:lnTo>
                <a:lnTo>
                  <a:pt x="4015" y="7909"/>
                </a:lnTo>
                <a:lnTo>
                  <a:pt x="4015" y="7471"/>
                </a:lnTo>
                <a:lnTo>
                  <a:pt x="4039" y="6303"/>
                </a:lnTo>
                <a:close/>
                <a:moveTo>
                  <a:pt x="3553" y="7179"/>
                </a:moveTo>
                <a:lnTo>
                  <a:pt x="3553" y="7495"/>
                </a:lnTo>
                <a:lnTo>
                  <a:pt x="3480" y="7495"/>
                </a:lnTo>
                <a:lnTo>
                  <a:pt x="3285" y="7544"/>
                </a:lnTo>
                <a:lnTo>
                  <a:pt x="3090" y="7617"/>
                </a:lnTo>
                <a:lnTo>
                  <a:pt x="2701" y="7811"/>
                </a:lnTo>
                <a:lnTo>
                  <a:pt x="2458" y="7957"/>
                </a:lnTo>
                <a:lnTo>
                  <a:pt x="2190" y="8128"/>
                </a:lnTo>
                <a:lnTo>
                  <a:pt x="2166" y="7860"/>
                </a:lnTo>
                <a:lnTo>
                  <a:pt x="2166" y="7811"/>
                </a:lnTo>
                <a:lnTo>
                  <a:pt x="2287" y="7811"/>
                </a:lnTo>
                <a:lnTo>
                  <a:pt x="2409" y="7787"/>
                </a:lnTo>
                <a:lnTo>
                  <a:pt x="2628" y="7690"/>
                </a:lnTo>
                <a:lnTo>
                  <a:pt x="3042" y="7471"/>
                </a:lnTo>
                <a:lnTo>
                  <a:pt x="3285" y="7349"/>
                </a:lnTo>
                <a:lnTo>
                  <a:pt x="3431" y="7276"/>
                </a:lnTo>
                <a:lnTo>
                  <a:pt x="3553" y="7179"/>
                </a:lnTo>
                <a:close/>
                <a:moveTo>
                  <a:pt x="3553" y="7957"/>
                </a:moveTo>
                <a:lnTo>
                  <a:pt x="3553" y="8249"/>
                </a:lnTo>
                <a:lnTo>
                  <a:pt x="3504" y="8274"/>
                </a:lnTo>
                <a:lnTo>
                  <a:pt x="3066" y="8468"/>
                </a:lnTo>
                <a:lnTo>
                  <a:pt x="2652" y="8687"/>
                </a:lnTo>
                <a:lnTo>
                  <a:pt x="2482" y="8784"/>
                </a:lnTo>
                <a:lnTo>
                  <a:pt x="2312" y="8882"/>
                </a:lnTo>
                <a:lnTo>
                  <a:pt x="2239" y="8955"/>
                </a:lnTo>
                <a:lnTo>
                  <a:pt x="2214" y="8468"/>
                </a:lnTo>
                <a:lnTo>
                  <a:pt x="2336" y="8468"/>
                </a:lnTo>
                <a:lnTo>
                  <a:pt x="2458" y="8420"/>
                </a:lnTo>
                <a:lnTo>
                  <a:pt x="2677" y="8322"/>
                </a:lnTo>
                <a:lnTo>
                  <a:pt x="3115" y="8128"/>
                </a:lnTo>
                <a:lnTo>
                  <a:pt x="3553" y="7957"/>
                </a:lnTo>
                <a:close/>
                <a:moveTo>
                  <a:pt x="3528" y="8784"/>
                </a:moveTo>
                <a:lnTo>
                  <a:pt x="3528" y="8955"/>
                </a:lnTo>
                <a:lnTo>
                  <a:pt x="3358" y="9003"/>
                </a:lnTo>
                <a:lnTo>
                  <a:pt x="3212" y="9076"/>
                </a:lnTo>
                <a:lnTo>
                  <a:pt x="2871" y="9247"/>
                </a:lnTo>
                <a:lnTo>
                  <a:pt x="2579" y="9441"/>
                </a:lnTo>
                <a:lnTo>
                  <a:pt x="2287" y="9660"/>
                </a:lnTo>
                <a:lnTo>
                  <a:pt x="2263" y="9247"/>
                </a:lnTo>
                <a:lnTo>
                  <a:pt x="2458" y="9247"/>
                </a:lnTo>
                <a:lnTo>
                  <a:pt x="2871" y="9052"/>
                </a:lnTo>
                <a:lnTo>
                  <a:pt x="3528" y="8784"/>
                </a:lnTo>
                <a:close/>
                <a:moveTo>
                  <a:pt x="4574" y="8371"/>
                </a:moveTo>
                <a:lnTo>
                  <a:pt x="4574" y="8565"/>
                </a:lnTo>
                <a:lnTo>
                  <a:pt x="4574" y="9076"/>
                </a:lnTo>
                <a:lnTo>
                  <a:pt x="4550" y="9587"/>
                </a:lnTo>
                <a:lnTo>
                  <a:pt x="4453" y="9563"/>
                </a:lnTo>
                <a:lnTo>
                  <a:pt x="4355" y="9563"/>
                </a:lnTo>
                <a:lnTo>
                  <a:pt x="3991" y="9660"/>
                </a:lnTo>
                <a:lnTo>
                  <a:pt x="4015" y="8371"/>
                </a:lnTo>
                <a:lnTo>
                  <a:pt x="4209" y="8395"/>
                </a:lnTo>
                <a:lnTo>
                  <a:pt x="4501" y="8395"/>
                </a:lnTo>
                <a:lnTo>
                  <a:pt x="4574" y="8371"/>
                </a:lnTo>
                <a:close/>
                <a:moveTo>
                  <a:pt x="3528" y="9393"/>
                </a:moveTo>
                <a:lnTo>
                  <a:pt x="3528" y="9660"/>
                </a:lnTo>
                <a:lnTo>
                  <a:pt x="3212" y="9806"/>
                </a:lnTo>
                <a:lnTo>
                  <a:pt x="2896" y="9952"/>
                </a:lnTo>
                <a:lnTo>
                  <a:pt x="2604" y="10098"/>
                </a:lnTo>
                <a:lnTo>
                  <a:pt x="2482" y="10196"/>
                </a:lnTo>
                <a:lnTo>
                  <a:pt x="2360" y="10293"/>
                </a:lnTo>
                <a:lnTo>
                  <a:pt x="2336" y="9977"/>
                </a:lnTo>
                <a:lnTo>
                  <a:pt x="2312" y="9806"/>
                </a:lnTo>
                <a:lnTo>
                  <a:pt x="2458" y="9782"/>
                </a:lnTo>
                <a:lnTo>
                  <a:pt x="2604" y="9758"/>
                </a:lnTo>
                <a:lnTo>
                  <a:pt x="2750" y="9709"/>
                </a:lnTo>
                <a:lnTo>
                  <a:pt x="2920" y="9636"/>
                </a:lnTo>
                <a:lnTo>
                  <a:pt x="3212" y="9514"/>
                </a:lnTo>
                <a:lnTo>
                  <a:pt x="3528" y="9393"/>
                </a:lnTo>
                <a:close/>
                <a:moveTo>
                  <a:pt x="3528" y="10123"/>
                </a:moveTo>
                <a:lnTo>
                  <a:pt x="3504" y="10415"/>
                </a:lnTo>
                <a:lnTo>
                  <a:pt x="3358" y="10439"/>
                </a:lnTo>
                <a:lnTo>
                  <a:pt x="3212" y="10488"/>
                </a:lnTo>
                <a:lnTo>
                  <a:pt x="2920" y="10609"/>
                </a:lnTo>
                <a:lnTo>
                  <a:pt x="2652" y="10755"/>
                </a:lnTo>
                <a:lnTo>
                  <a:pt x="2409" y="10901"/>
                </a:lnTo>
                <a:lnTo>
                  <a:pt x="2385" y="10585"/>
                </a:lnTo>
                <a:lnTo>
                  <a:pt x="2531" y="10536"/>
                </a:lnTo>
                <a:lnTo>
                  <a:pt x="2701" y="10488"/>
                </a:lnTo>
                <a:lnTo>
                  <a:pt x="3017" y="10342"/>
                </a:lnTo>
                <a:lnTo>
                  <a:pt x="3528" y="10123"/>
                </a:lnTo>
                <a:close/>
                <a:moveTo>
                  <a:pt x="4501" y="10098"/>
                </a:moveTo>
                <a:lnTo>
                  <a:pt x="4453" y="10780"/>
                </a:lnTo>
                <a:lnTo>
                  <a:pt x="4428" y="11072"/>
                </a:lnTo>
                <a:lnTo>
                  <a:pt x="4234" y="11072"/>
                </a:lnTo>
                <a:lnTo>
                  <a:pt x="3966" y="11096"/>
                </a:lnTo>
                <a:lnTo>
                  <a:pt x="3991" y="10123"/>
                </a:lnTo>
                <a:lnTo>
                  <a:pt x="4258" y="10123"/>
                </a:lnTo>
                <a:lnTo>
                  <a:pt x="4501" y="10098"/>
                </a:lnTo>
                <a:close/>
                <a:moveTo>
                  <a:pt x="3504" y="10780"/>
                </a:moveTo>
                <a:lnTo>
                  <a:pt x="3504" y="10877"/>
                </a:lnTo>
                <a:lnTo>
                  <a:pt x="3358" y="10901"/>
                </a:lnTo>
                <a:lnTo>
                  <a:pt x="3212" y="10950"/>
                </a:lnTo>
                <a:lnTo>
                  <a:pt x="3066" y="10999"/>
                </a:lnTo>
                <a:lnTo>
                  <a:pt x="2896" y="11096"/>
                </a:lnTo>
                <a:lnTo>
                  <a:pt x="2628" y="11266"/>
                </a:lnTo>
                <a:lnTo>
                  <a:pt x="2506" y="11364"/>
                </a:lnTo>
                <a:lnTo>
                  <a:pt x="2433" y="11461"/>
                </a:lnTo>
                <a:lnTo>
                  <a:pt x="2409" y="11169"/>
                </a:lnTo>
                <a:lnTo>
                  <a:pt x="2555" y="11145"/>
                </a:lnTo>
                <a:lnTo>
                  <a:pt x="2701" y="11096"/>
                </a:lnTo>
                <a:lnTo>
                  <a:pt x="2969" y="10974"/>
                </a:lnTo>
                <a:lnTo>
                  <a:pt x="3236" y="10877"/>
                </a:lnTo>
                <a:lnTo>
                  <a:pt x="3504" y="10780"/>
                </a:lnTo>
                <a:close/>
                <a:moveTo>
                  <a:pt x="3480" y="11364"/>
                </a:moveTo>
                <a:lnTo>
                  <a:pt x="3480" y="11437"/>
                </a:lnTo>
                <a:lnTo>
                  <a:pt x="3407" y="11461"/>
                </a:lnTo>
                <a:lnTo>
                  <a:pt x="3139" y="11583"/>
                </a:lnTo>
                <a:lnTo>
                  <a:pt x="2920" y="11753"/>
                </a:lnTo>
                <a:lnTo>
                  <a:pt x="2458" y="12118"/>
                </a:lnTo>
                <a:lnTo>
                  <a:pt x="2433" y="11656"/>
                </a:lnTo>
                <a:lnTo>
                  <a:pt x="2531" y="11680"/>
                </a:lnTo>
                <a:lnTo>
                  <a:pt x="2604" y="11680"/>
                </a:lnTo>
                <a:lnTo>
                  <a:pt x="2701" y="11656"/>
                </a:lnTo>
                <a:lnTo>
                  <a:pt x="2871" y="11607"/>
                </a:lnTo>
                <a:lnTo>
                  <a:pt x="3236" y="11437"/>
                </a:lnTo>
                <a:lnTo>
                  <a:pt x="3480" y="11364"/>
                </a:lnTo>
                <a:close/>
                <a:moveTo>
                  <a:pt x="3480" y="11899"/>
                </a:moveTo>
                <a:lnTo>
                  <a:pt x="3480" y="11972"/>
                </a:lnTo>
                <a:lnTo>
                  <a:pt x="3455" y="12118"/>
                </a:lnTo>
                <a:lnTo>
                  <a:pt x="3334" y="12167"/>
                </a:lnTo>
                <a:lnTo>
                  <a:pt x="3188" y="12240"/>
                </a:lnTo>
                <a:lnTo>
                  <a:pt x="2944" y="12361"/>
                </a:lnTo>
                <a:lnTo>
                  <a:pt x="2701" y="12483"/>
                </a:lnTo>
                <a:lnTo>
                  <a:pt x="2458" y="12629"/>
                </a:lnTo>
                <a:lnTo>
                  <a:pt x="2458" y="12313"/>
                </a:lnTo>
                <a:lnTo>
                  <a:pt x="2725" y="12240"/>
                </a:lnTo>
                <a:lnTo>
                  <a:pt x="2969" y="12142"/>
                </a:lnTo>
                <a:lnTo>
                  <a:pt x="3480" y="11899"/>
                </a:lnTo>
                <a:close/>
                <a:moveTo>
                  <a:pt x="3942" y="11558"/>
                </a:moveTo>
                <a:lnTo>
                  <a:pt x="4185" y="11583"/>
                </a:lnTo>
                <a:lnTo>
                  <a:pt x="4428" y="11583"/>
                </a:lnTo>
                <a:lnTo>
                  <a:pt x="4428" y="12824"/>
                </a:lnTo>
                <a:lnTo>
                  <a:pt x="4355" y="12824"/>
                </a:lnTo>
                <a:lnTo>
                  <a:pt x="4112" y="12872"/>
                </a:lnTo>
                <a:lnTo>
                  <a:pt x="3893" y="12921"/>
                </a:lnTo>
                <a:lnTo>
                  <a:pt x="3893" y="12921"/>
                </a:lnTo>
                <a:lnTo>
                  <a:pt x="3918" y="12167"/>
                </a:lnTo>
                <a:lnTo>
                  <a:pt x="3942" y="11558"/>
                </a:lnTo>
                <a:close/>
                <a:moveTo>
                  <a:pt x="3431" y="12580"/>
                </a:moveTo>
                <a:lnTo>
                  <a:pt x="3431" y="12702"/>
                </a:lnTo>
                <a:lnTo>
                  <a:pt x="3285" y="12726"/>
                </a:lnTo>
                <a:lnTo>
                  <a:pt x="3163" y="12799"/>
                </a:lnTo>
                <a:lnTo>
                  <a:pt x="2920" y="12945"/>
                </a:lnTo>
                <a:lnTo>
                  <a:pt x="2677" y="13091"/>
                </a:lnTo>
                <a:lnTo>
                  <a:pt x="2555" y="13189"/>
                </a:lnTo>
                <a:lnTo>
                  <a:pt x="2458" y="13286"/>
                </a:lnTo>
                <a:lnTo>
                  <a:pt x="2458" y="12945"/>
                </a:lnTo>
                <a:lnTo>
                  <a:pt x="2604" y="12945"/>
                </a:lnTo>
                <a:lnTo>
                  <a:pt x="2774" y="12897"/>
                </a:lnTo>
                <a:lnTo>
                  <a:pt x="3042" y="12775"/>
                </a:lnTo>
                <a:lnTo>
                  <a:pt x="3407" y="12580"/>
                </a:lnTo>
                <a:close/>
                <a:moveTo>
                  <a:pt x="3407" y="13213"/>
                </a:moveTo>
                <a:lnTo>
                  <a:pt x="3407" y="13432"/>
                </a:lnTo>
                <a:lnTo>
                  <a:pt x="3236" y="13529"/>
                </a:lnTo>
                <a:lnTo>
                  <a:pt x="3066" y="13651"/>
                </a:lnTo>
                <a:lnTo>
                  <a:pt x="2774" y="13821"/>
                </a:lnTo>
                <a:lnTo>
                  <a:pt x="2579" y="13919"/>
                </a:lnTo>
                <a:lnTo>
                  <a:pt x="2433" y="14065"/>
                </a:lnTo>
                <a:lnTo>
                  <a:pt x="2458" y="13529"/>
                </a:lnTo>
                <a:lnTo>
                  <a:pt x="2579" y="13529"/>
                </a:lnTo>
                <a:lnTo>
                  <a:pt x="2701" y="13505"/>
                </a:lnTo>
                <a:lnTo>
                  <a:pt x="2920" y="13408"/>
                </a:lnTo>
                <a:lnTo>
                  <a:pt x="3285" y="13262"/>
                </a:lnTo>
                <a:lnTo>
                  <a:pt x="3407" y="13213"/>
                </a:lnTo>
                <a:close/>
                <a:moveTo>
                  <a:pt x="3407" y="13894"/>
                </a:moveTo>
                <a:lnTo>
                  <a:pt x="3455" y="14235"/>
                </a:lnTo>
                <a:lnTo>
                  <a:pt x="3236" y="14284"/>
                </a:lnTo>
                <a:lnTo>
                  <a:pt x="3042" y="14357"/>
                </a:lnTo>
                <a:lnTo>
                  <a:pt x="2628" y="14478"/>
                </a:lnTo>
                <a:lnTo>
                  <a:pt x="2555" y="14527"/>
                </a:lnTo>
                <a:lnTo>
                  <a:pt x="2409" y="14600"/>
                </a:lnTo>
                <a:lnTo>
                  <a:pt x="2433" y="14308"/>
                </a:lnTo>
                <a:lnTo>
                  <a:pt x="2433" y="14211"/>
                </a:lnTo>
                <a:lnTo>
                  <a:pt x="2506" y="14259"/>
                </a:lnTo>
                <a:lnTo>
                  <a:pt x="2604" y="14284"/>
                </a:lnTo>
                <a:lnTo>
                  <a:pt x="2701" y="14284"/>
                </a:lnTo>
                <a:lnTo>
                  <a:pt x="2798" y="14235"/>
                </a:lnTo>
                <a:lnTo>
                  <a:pt x="2993" y="14162"/>
                </a:lnTo>
                <a:lnTo>
                  <a:pt x="3139" y="14065"/>
                </a:lnTo>
                <a:lnTo>
                  <a:pt x="3407" y="13894"/>
                </a:lnTo>
                <a:close/>
                <a:moveTo>
                  <a:pt x="3504" y="14551"/>
                </a:moveTo>
                <a:lnTo>
                  <a:pt x="3553" y="14697"/>
                </a:lnTo>
                <a:lnTo>
                  <a:pt x="3504" y="14722"/>
                </a:lnTo>
                <a:lnTo>
                  <a:pt x="3358" y="14795"/>
                </a:lnTo>
                <a:lnTo>
                  <a:pt x="3163" y="14892"/>
                </a:lnTo>
                <a:lnTo>
                  <a:pt x="2798" y="15038"/>
                </a:lnTo>
                <a:lnTo>
                  <a:pt x="2433" y="15184"/>
                </a:lnTo>
                <a:lnTo>
                  <a:pt x="2263" y="15281"/>
                </a:lnTo>
                <a:lnTo>
                  <a:pt x="2093" y="15403"/>
                </a:lnTo>
                <a:lnTo>
                  <a:pt x="2093" y="15403"/>
                </a:lnTo>
                <a:lnTo>
                  <a:pt x="2239" y="15160"/>
                </a:lnTo>
                <a:lnTo>
                  <a:pt x="2336" y="14989"/>
                </a:lnTo>
                <a:lnTo>
                  <a:pt x="2385" y="14819"/>
                </a:lnTo>
                <a:lnTo>
                  <a:pt x="2604" y="14819"/>
                </a:lnTo>
                <a:lnTo>
                  <a:pt x="2823" y="14722"/>
                </a:lnTo>
                <a:lnTo>
                  <a:pt x="3163" y="14649"/>
                </a:lnTo>
                <a:lnTo>
                  <a:pt x="3504" y="14551"/>
                </a:lnTo>
                <a:close/>
                <a:moveTo>
                  <a:pt x="3723" y="15014"/>
                </a:moveTo>
                <a:lnTo>
                  <a:pt x="3918" y="15306"/>
                </a:lnTo>
                <a:lnTo>
                  <a:pt x="3772" y="15330"/>
                </a:lnTo>
                <a:lnTo>
                  <a:pt x="3626" y="15379"/>
                </a:lnTo>
                <a:lnTo>
                  <a:pt x="3358" y="15525"/>
                </a:lnTo>
                <a:lnTo>
                  <a:pt x="3066" y="15695"/>
                </a:lnTo>
                <a:lnTo>
                  <a:pt x="2823" y="15841"/>
                </a:lnTo>
                <a:lnTo>
                  <a:pt x="2506" y="15987"/>
                </a:lnTo>
                <a:lnTo>
                  <a:pt x="2214" y="16084"/>
                </a:lnTo>
                <a:lnTo>
                  <a:pt x="1606" y="16303"/>
                </a:lnTo>
                <a:lnTo>
                  <a:pt x="1703" y="16084"/>
                </a:lnTo>
                <a:lnTo>
                  <a:pt x="1776" y="15890"/>
                </a:lnTo>
                <a:lnTo>
                  <a:pt x="1947" y="15646"/>
                </a:lnTo>
                <a:lnTo>
                  <a:pt x="1995" y="15646"/>
                </a:lnTo>
                <a:lnTo>
                  <a:pt x="2214" y="15622"/>
                </a:lnTo>
                <a:lnTo>
                  <a:pt x="2433" y="15573"/>
                </a:lnTo>
                <a:lnTo>
                  <a:pt x="2871" y="15427"/>
                </a:lnTo>
                <a:lnTo>
                  <a:pt x="3309" y="15257"/>
                </a:lnTo>
                <a:lnTo>
                  <a:pt x="3699" y="15038"/>
                </a:lnTo>
                <a:lnTo>
                  <a:pt x="3723" y="15014"/>
                </a:lnTo>
                <a:close/>
                <a:moveTo>
                  <a:pt x="4088" y="15549"/>
                </a:moveTo>
                <a:lnTo>
                  <a:pt x="4209" y="15719"/>
                </a:lnTo>
                <a:lnTo>
                  <a:pt x="3845" y="15865"/>
                </a:lnTo>
                <a:lnTo>
                  <a:pt x="3504" y="16011"/>
                </a:lnTo>
                <a:lnTo>
                  <a:pt x="2798" y="16328"/>
                </a:lnTo>
                <a:lnTo>
                  <a:pt x="2117" y="16620"/>
                </a:lnTo>
                <a:lnTo>
                  <a:pt x="1801" y="16790"/>
                </a:lnTo>
                <a:lnTo>
                  <a:pt x="1484" y="16984"/>
                </a:lnTo>
                <a:lnTo>
                  <a:pt x="1509" y="16790"/>
                </a:lnTo>
                <a:lnTo>
                  <a:pt x="1533" y="16595"/>
                </a:lnTo>
                <a:lnTo>
                  <a:pt x="1995" y="16595"/>
                </a:lnTo>
                <a:lnTo>
                  <a:pt x="2166" y="16547"/>
                </a:lnTo>
                <a:lnTo>
                  <a:pt x="2482" y="16449"/>
                </a:lnTo>
                <a:lnTo>
                  <a:pt x="2750" y="16328"/>
                </a:lnTo>
                <a:lnTo>
                  <a:pt x="3090" y="16182"/>
                </a:lnTo>
                <a:lnTo>
                  <a:pt x="3480" y="16011"/>
                </a:lnTo>
                <a:lnTo>
                  <a:pt x="3650" y="15914"/>
                </a:lnTo>
                <a:lnTo>
                  <a:pt x="3820" y="15792"/>
                </a:lnTo>
                <a:lnTo>
                  <a:pt x="3966" y="15671"/>
                </a:lnTo>
                <a:lnTo>
                  <a:pt x="4088" y="15549"/>
                </a:lnTo>
                <a:close/>
                <a:moveTo>
                  <a:pt x="4428" y="16060"/>
                </a:moveTo>
                <a:lnTo>
                  <a:pt x="4477" y="16206"/>
                </a:lnTo>
                <a:lnTo>
                  <a:pt x="4453" y="16206"/>
                </a:lnTo>
                <a:lnTo>
                  <a:pt x="4380" y="16230"/>
                </a:lnTo>
                <a:lnTo>
                  <a:pt x="4307" y="16279"/>
                </a:lnTo>
                <a:lnTo>
                  <a:pt x="4185" y="16352"/>
                </a:lnTo>
                <a:lnTo>
                  <a:pt x="4064" y="16474"/>
                </a:lnTo>
                <a:lnTo>
                  <a:pt x="3942" y="16571"/>
                </a:lnTo>
                <a:lnTo>
                  <a:pt x="3553" y="16790"/>
                </a:lnTo>
                <a:lnTo>
                  <a:pt x="3139" y="17009"/>
                </a:lnTo>
                <a:lnTo>
                  <a:pt x="2652" y="17228"/>
                </a:lnTo>
                <a:lnTo>
                  <a:pt x="2190" y="17422"/>
                </a:lnTo>
                <a:lnTo>
                  <a:pt x="1947" y="17520"/>
                </a:lnTo>
                <a:lnTo>
                  <a:pt x="1825" y="17568"/>
                </a:lnTo>
                <a:lnTo>
                  <a:pt x="1728" y="17641"/>
                </a:lnTo>
                <a:lnTo>
                  <a:pt x="1630" y="17520"/>
                </a:lnTo>
                <a:lnTo>
                  <a:pt x="1557" y="17325"/>
                </a:lnTo>
                <a:lnTo>
                  <a:pt x="1606" y="17325"/>
                </a:lnTo>
                <a:lnTo>
                  <a:pt x="2409" y="16984"/>
                </a:lnTo>
                <a:lnTo>
                  <a:pt x="3188" y="16644"/>
                </a:lnTo>
                <a:lnTo>
                  <a:pt x="3820" y="16401"/>
                </a:lnTo>
                <a:lnTo>
                  <a:pt x="4137" y="16255"/>
                </a:lnTo>
                <a:lnTo>
                  <a:pt x="4428" y="16060"/>
                </a:lnTo>
                <a:close/>
                <a:moveTo>
                  <a:pt x="4550" y="16571"/>
                </a:moveTo>
                <a:lnTo>
                  <a:pt x="4550" y="16717"/>
                </a:lnTo>
                <a:lnTo>
                  <a:pt x="4526" y="16863"/>
                </a:lnTo>
                <a:lnTo>
                  <a:pt x="4477" y="16863"/>
                </a:lnTo>
                <a:lnTo>
                  <a:pt x="4331" y="16911"/>
                </a:lnTo>
                <a:lnTo>
                  <a:pt x="4185" y="16984"/>
                </a:lnTo>
                <a:lnTo>
                  <a:pt x="3918" y="17179"/>
                </a:lnTo>
                <a:lnTo>
                  <a:pt x="3528" y="17422"/>
                </a:lnTo>
                <a:lnTo>
                  <a:pt x="3115" y="17617"/>
                </a:lnTo>
                <a:lnTo>
                  <a:pt x="2750" y="17763"/>
                </a:lnTo>
                <a:lnTo>
                  <a:pt x="2531" y="17909"/>
                </a:lnTo>
                <a:lnTo>
                  <a:pt x="2433" y="17958"/>
                </a:lnTo>
                <a:lnTo>
                  <a:pt x="2385" y="18031"/>
                </a:lnTo>
                <a:lnTo>
                  <a:pt x="2190" y="17958"/>
                </a:lnTo>
                <a:lnTo>
                  <a:pt x="1995" y="17885"/>
                </a:lnTo>
                <a:lnTo>
                  <a:pt x="2287" y="17787"/>
                </a:lnTo>
                <a:lnTo>
                  <a:pt x="2823" y="17568"/>
                </a:lnTo>
                <a:lnTo>
                  <a:pt x="3334" y="17349"/>
                </a:lnTo>
                <a:lnTo>
                  <a:pt x="3601" y="17228"/>
                </a:lnTo>
                <a:lnTo>
                  <a:pt x="3966" y="17057"/>
                </a:lnTo>
                <a:lnTo>
                  <a:pt x="4137" y="16936"/>
                </a:lnTo>
                <a:lnTo>
                  <a:pt x="4307" y="16838"/>
                </a:lnTo>
                <a:lnTo>
                  <a:pt x="4428" y="16717"/>
                </a:lnTo>
                <a:lnTo>
                  <a:pt x="4550" y="16571"/>
                </a:lnTo>
                <a:close/>
                <a:moveTo>
                  <a:pt x="4234" y="17422"/>
                </a:moveTo>
                <a:lnTo>
                  <a:pt x="4112" y="17544"/>
                </a:lnTo>
                <a:lnTo>
                  <a:pt x="3991" y="17641"/>
                </a:lnTo>
                <a:lnTo>
                  <a:pt x="3723" y="17812"/>
                </a:lnTo>
                <a:lnTo>
                  <a:pt x="3407" y="17958"/>
                </a:lnTo>
                <a:lnTo>
                  <a:pt x="3090" y="18031"/>
                </a:lnTo>
                <a:lnTo>
                  <a:pt x="3407" y="17860"/>
                </a:lnTo>
                <a:lnTo>
                  <a:pt x="3796" y="17690"/>
                </a:lnTo>
                <a:lnTo>
                  <a:pt x="4015" y="17568"/>
                </a:lnTo>
                <a:lnTo>
                  <a:pt x="4234" y="17422"/>
                </a:lnTo>
                <a:close/>
                <a:moveTo>
                  <a:pt x="3017" y="463"/>
                </a:moveTo>
                <a:lnTo>
                  <a:pt x="3528" y="633"/>
                </a:lnTo>
                <a:lnTo>
                  <a:pt x="3747" y="730"/>
                </a:lnTo>
                <a:lnTo>
                  <a:pt x="3869" y="803"/>
                </a:lnTo>
                <a:lnTo>
                  <a:pt x="3991" y="901"/>
                </a:lnTo>
                <a:lnTo>
                  <a:pt x="4112" y="1022"/>
                </a:lnTo>
                <a:lnTo>
                  <a:pt x="4209" y="1144"/>
                </a:lnTo>
                <a:lnTo>
                  <a:pt x="4307" y="1290"/>
                </a:lnTo>
                <a:lnTo>
                  <a:pt x="4380" y="1460"/>
                </a:lnTo>
                <a:lnTo>
                  <a:pt x="4477" y="1777"/>
                </a:lnTo>
                <a:lnTo>
                  <a:pt x="4550" y="2117"/>
                </a:lnTo>
                <a:lnTo>
                  <a:pt x="4574" y="2531"/>
                </a:lnTo>
                <a:lnTo>
                  <a:pt x="4355" y="2531"/>
                </a:lnTo>
                <a:lnTo>
                  <a:pt x="4137" y="2555"/>
                </a:lnTo>
                <a:lnTo>
                  <a:pt x="3893" y="2555"/>
                </a:lnTo>
                <a:lnTo>
                  <a:pt x="3796" y="2580"/>
                </a:lnTo>
                <a:lnTo>
                  <a:pt x="3674" y="2604"/>
                </a:lnTo>
                <a:lnTo>
                  <a:pt x="3650" y="2653"/>
                </a:lnTo>
                <a:lnTo>
                  <a:pt x="3626" y="2701"/>
                </a:lnTo>
                <a:lnTo>
                  <a:pt x="3626" y="2750"/>
                </a:lnTo>
                <a:lnTo>
                  <a:pt x="3626" y="2799"/>
                </a:lnTo>
                <a:lnTo>
                  <a:pt x="3723" y="2872"/>
                </a:lnTo>
                <a:lnTo>
                  <a:pt x="3845" y="2920"/>
                </a:lnTo>
                <a:lnTo>
                  <a:pt x="3966" y="2969"/>
                </a:lnTo>
                <a:lnTo>
                  <a:pt x="4088" y="2969"/>
                </a:lnTo>
                <a:lnTo>
                  <a:pt x="4331" y="2993"/>
                </a:lnTo>
                <a:lnTo>
                  <a:pt x="4453" y="2993"/>
                </a:lnTo>
                <a:lnTo>
                  <a:pt x="4574" y="2969"/>
                </a:lnTo>
                <a:lnTo>
                  <a:pt x="4526" y="3967"/>
                </a:lnTo>
                <a:lnTo>
                  <a:pt x="4526" y="4015"/>
                </a:lnTo>
                <a:lnTo>
                  <a:pt x="4453" y="3991"/>
                </a:lnTo>
                <a:lnTo>
                  <a:pt x="4380" y="4015"/>
                </a:lnTo>
                <a:lnTo>
                  <a:pt x="4185" y="4040"/>
                </a:lnTo>
                <a:lnTo>
                  <a:pt x="3991" y="4040"/>
                </a:lnTo>
                <a:lnTo>
                  <a:pt x="3869" y="4064"/>
                </a:lnTo>
                <a:lnTo>
                  <a:pt x="3723" y="4088"/>
                </a:lnTo>
                <a:lnTo>
                  <a:pt x="3674" y="4137"/>
                </a:lnTo>
                <a:lnTo>
                  <a:pt x="3626" y="4186"/>
                </a:lnTo>
                <a:lnTo>
                  <a:pt x="3601" y="4259"/>
                </a:lnTo>
                <a:lnTo>
                  <a:pt x="3626" y="4332"/>
                </a:lnTo>
                <a:lnTo>
                  <a:pt x="3674" y="4429"/>
                </a:lnTo>
                <a:lnTo>
                  <a:pt x="3747" y="4502"/>
                </a:lnTo>
                <a:lnTo>
                  <a:pt x="3869" y="4526"/>
                </a:lnTo>
                <a:lnTo>
                  <a:pt x="4015" y="4551"/>
                </a:lnTo>
                <a:lnTo>
                  <a:pt x="4282" y="4551"/>
                </a:lnTo>
                <a:lnTo>
                  <a:pt x="4526" y="4526"/>
                </a:lnTo>
                <a:lnTo>
                  <a:pt x="4526" y="5840"/>
                </a:lnTo>
                <a:lnTo>
                  <a:pt x="4477" y="5840"/>
                </a:lnTo>
                <a:lnTo>
                  <a:pt x="4039" y="5816"/>
                </a:lnTo>
                <a:lnTo>
                  <a:pt x="4039" y="5767"/>
                </a:lnTo>
                <a:lnTo>
                  <a:pt x="4015" y="5670"/>
                </a:lnTo>
                <a:lnTo>
                  <a:pt x="3966" y="5597"/>
                </a:lnTo>
                <a:lnTo>
                  <a:pt x="3918" y="5548"/>
                </a:lnTo>
                <a:lnTo>
                  <a:pt x="3845" y="5524"/>
                </a:lnTo>
                <a:lnTo>
                  <a:pt x="3820" y="5475"/>
                </a:lnTo>
                <a:lnTo>
                  <a:pt x="3772" y="5402"/>
                </a:lnTo>
                <a:lnTo>
                  <a:pt x="3699" y="5354"/>
                </a:lnTo>
                <a:lnTo>
                  <a:pt x="3601" y="5329"/>
                </a:lnTo>
                <a:lnTo>
                  <a:pt x="3358" y="5281"/>
                </a:lnTo>
                <a:lnTo>
                  <a:pt x="3017" y="5232"/>
                </a:lnTo>
                <a:lnTo>
                  <a:pt x="2677" y="5232"/>
                </a:lnTo>
                <a:lnTo>
                  <a:pt x="2360" y="5256"/>
                </a:lnTo>
                <a:lnTo>
                  <a:pt x="2239" y="5305"/>
                </a:lnTo>
                <a:lnTo>
                  <a:pt x="2117" y="5329"/>
                </a:lnTo>
                <a:lnTo>
                  <a:pt x="2044" y="5402"/>
                </a:lnTo>
                <a:lnTo>
                  <a:pt x="1971" y="5451"/>
                </a:lnTo>
                <a:lnTo>
                  <a:pt x="1971" y="5548"/>
                </a:lnTo>
                <a:lnTo>
                  <a:pt x="1995" y="5646"/>
                </a:lnTo>
                <a:lnTo>
                  <a:pt x="1874" y="6132"/>
                </a:lnTo>
                <a:lnTo>
                  <a:pt x="1801" y="6668"/>
                </a:lnTo>
                <a:lnTo>
                  <a:pt x="1752" y="7179"/>
                </a:lnTo>
                <a:lnTo>
                  <a:pt x="1752" y="7714"/>
                </a:lnTo>
                <a:lnTo>
                  <a:pt x="1776" y="8249"/>
                </a:lnTo>
                <a:lnTo>
                  <a:pt x="1825" y="8760"/>
                </a:lnTo>
                <a:lnTo>
                  <a:pt x="1898" y="9806"/>
                </a:lnTo>
                <a:lnTo>
                  <a:pt x="1995" y="10853"/>
                </a:lnTo>
                <a:lnTo>
                  <a:pt x="2068" y="11923"/>
                </a:lnTo>
                <a:lnTo>
                  <a:pt x="2068" y="12483"/>
                </a:lnTo>
                <a:lnTo>
                  <a:pt x="2068" y="13018"/>
                </a:lnTo>
                <a:lnTo>
                  <a:pt x="2020" y="14138"/>
                </a:lnTo>
                <a:lnTo>
                  <a:pt x="1995" y="14405"/>
                </a:lnTo>
                <a:lnTo>
                  <a:pt x="1971" y="14673"/>
                </a:lnTo>
                <a:lnTo>
                  <a:pt x="1874" y="14941"/>
                </a:lnTo>
                <a:lnTo>
                  <a:pt x="1752" y="15184"/>
                </a:lnTo>
                <a:lnTo>
                  <a:pt x="1533" y="15525"/>
                </a:lnTo>
                <a:lnTo>
                  <a:pt x="1411" y="15695"/>
                </a:lnTo>
                <a:lnTo>
                  <a:pt x="1338" y="15865"/>
                </a:lnTo>
                <a:lnTo>
                  <a:pt x="1192" y="16206"/>
                </a:lnTo>
                <a:lnTo>
                  <a:pt x="1119" y="16547"/>
                </a:lnTo>
                <a:lnTo>
                  <a:pt x="1095" y="16887"/>
                </a:lnTo>
                <a:lnTo>
                  <a:pt x="1095" y="17057"/>
                </a:lnTo>
                <a:lnTo>
                  <a:pt x="1095" y="17228"/>
                </a:lnTo>
                <a:lnTo>
                  <a:pt x="1144" y="17398"/>
                </a:lnTo>
                <a:lnTo>
                  <a:pt x="1192" y="17544"/>
                </a:lnTo>
                <a:lnTo>
                  <a:pt x="1265" y="17690"/>
                </a:lnTo>
                <a:lnTo>
                  <a:pt x="1338" y="17812"/>
                </a:lnTo>
                <a:lnTo>
                  <a:pt x="1436" y="17933"/>
                </a:lnTo>
                <a:lnTo>
                  <a:pt x="1533" y="18055"/>
                </a:lnTo>
                <a:lnTo>
                  <a:pt x="1655" y="18152"/>
                </a:lnTo>
                <a:lnTo>
                  <a:pt x="1776" y="18225"/>
                </a:lnTo>
                <a:lnTo>
                  <a:pt x="2068" y="18371"/>
                </a:lnTo>
                <a:lnTo>
                  <a:pt x="2360" y="18444"/>
                </a:lnTo>
                <a:lnTo>
                  <a:pt x="2677" y="18493"/>
                </a:lnTo>
                <a:lnTo>
                  <a:pt x="2993" y="18469"/>
                </a:lnTo>
                <a:lnTo>
                  <a:pt x="3334" y="18396"/>
                </a:lnTo>
                <a:lnTo>
                  <a:pt x="3626" y="18298"/>
                </a:lnTo>
                <a:lnTo>
                  <a:pt x="3893" y="18152"/>
                </a:lnTo>
                <a:lnTo>
                  <a:pt x="4137" y="17958"/>
                </a:lnTo>
                <a:lnTo>
                  <a:pt x="4355" y="17739"/>
                </a:lnTo>
                <a:lnTo>
                  <a:pt x="4526" y="17471"/>
                </a:lnTo>
                <a:lnTo>
                  <a:pt x="4647" y="17179"/>
                </a:lnTo>
                <a:lnTo>
                  <a:pt x="4745" y="16887"/>
                </a:lnTo>
                <a:lnTo>
                  <a:pt x="4769" y="16595"/>
                </a:lnTo>
                <a:lnTo>
                  <a:pt x="4769" y="16279"/>
                </a:lnTo>
                <a:lnTo>
                  <a:pt x="4720" y="15987"/>
                </a:lnTo>
                <a:lnTo>
                  <a:pt x="4623" y="15719"/>
                </a:lnTo>
                <a:lnTo>
                  <a:pt x="4428" y="15379"/>
                </a:lnTo>
                <a:lnTo>
                  <a:pt x="4234" y="15062"/>
                </a:lnTo>
                <a:lnTo>
                  <a:pt x="4039" y="14722"/>
                </a:lnTo>
                <a:lnTo>
                  <a:pt x="3966" y="14551"/>
                </a:lnTo>
                <a:lnTo>
                  <a:pt x="3918" y="14357"/>
                </a:lnTo>
                <a:lnTo>
                  <a:pt x="3869" y="14113"/>
                </a:lnTo>
                <a:lnTo>
                  <a:pt x="3845" y="13846"/>
                </a:lnTo>
                <a:lnTo>
                  <a:pt x="3869" y="13310"/>
                </a:lnTo>
                <a:lnTo>
                  <a:pt x="4015" y="13335"/>
                </a:lnTo>
                <a:lnTo>
                  <a:pt x="4137" y="13335"/>
                </a:lnTo>
                <a:lnTo>
                  <a:pt x="4428" y="13310"/>
                </a:lnTo>
                <a:lnTo>
                  <a:pt x="4477" y="14843"/>
                </a:lnTo>
                <a:lnTo>
                  <a:pt x="4477" y="14916"/>
                </a:lnTo>
                <a:lnTo>
                  <a:pt x="4501" y="14965"/>
                </a:lnTo>
                <a:lnTo>
                  <a:pt x="4550" y="15014"/>
                </a:lnTo>
                <a:lnTo>
                  <a:pt x="4599" y="15038"/>
                </a:lnTo>
                <a:lnTo>
                  <a:pt x="4720" y="15062"/>
                </a:lnTo>
                <a:lnTo>
                  <a:pt x="4818" y="15038"/>
                </a:lnTo>
                <a:lnTo>
                  <a:pt x="5012" y="15306"/>
                </a:lnTo>
                <a:lnTo>
                  <a:pt x="5134" y="15622"/>
                </a:lnTo>
                <a:lnTo>
                  <a:pt x="5256" y="15938"/>
                </a:lnTo>
                <a:lnTo>
                  <a:pt x="5304" y="16255"/>
                </a:lnTo>
                <a:lnTo>
                  <a:pt x="5353" y="16595"/>
                </a:lnTo>
                <a:lnTo>
                  <a:pt x="5329" y="16936"/>
                </a:lnTo>
                <a:lnTo>
                  <a:pt x="5304" y="17252"/>
                </a:lnTo>
                <a:lnTo>
                  <a:pt x="5231" y="17544"/>
                </a:lnTo>
                <a:lnTo>
                  <a:pt x="5158" y="17763"/>
                </a:lnTo>
                <a:lnTo>
                  <a:pt x="5085" y="17933"/>
                </a:lnTo>
                <a:lnTo>
                  <a:pt x="4988" y="18104"/>
                </a:lnTo>
                <a:lnTo>
                  <a:pt x="4866" y="18274"/>
                </a:lnTo>
                <a:lnTo>
                  <a:pt x="4745" y="18420"/>
                </a:lnTo>
                <a:lnTo>
                  <a:pt x="4599" y="18566"/>
                </a:lnTo>
                <a:lnTo>
                  <a:pt x="4453" y="18688"/>
                </a:lnTo>
                <a:lnTo>
                  <a:pt x="4282" y="18785"/>
                </a:lnTo>
                <a:lnTo>
                  <a:pt x="4112" y="18882"/>
                </a:lnTo>
                <a:lnTo>
                  <a:pt x="3942" y="18955"/>
                </a:lnTo>
                <a:lnTo>
                  <a:pt x="3747" y="19028"/>
                </a:lnTo>
                <a:lnTo>
                  <a:pt x="3553" y="19077"/>
                </a:lnTo>
                <a:lnTo>
                  <a:pt x="3163" y="19150"/>
                </a:lnTo>
                <a:lnTo>
                  <a:pt x="2750" y="19150"/>
                </a:lnTo>
                <a:lnTo>
                  <a:pt x="2409" y="19101"/>
                </a:lnTo>
                <a:lnTo>
                  <a:pt x="2044" y="19004"/>
                </a:lnTo>
                <a:lnTo>
                  <a:pt x="1728" y="18858"/>
                </a:lnTo>
                <a:lnTo>
                  <a:pt x="1436" y="18663"/>
                </a:lnTo>
                <a:lnTo>
                  <a:pt x="1168" y="18444"/>
                </a:lnTo>
                <a:lnTo>
                  <a:pt x="949" y="18152"/>
                </a:lnTo>
                <a:lnTo>
                  <a:pt x="754" y="17860"/>
                </a:lnTo>
                <a:lnTo>
                  <a:pt x="681" y="17690"/>
                </a:lnTo>
                <a:lnTo>
                  <a:pt x="633" y="17520"/>
                </a:lnTo>
                <a:lnTo>
                  <a:pt x="535" y="17203"/>
                </a:lnTo>
                <a:lnTo>
                  <a:pt x="511" y="16887"/>
                </a:lnTo>
                <a:lnTo>
                  <a:pt x="535" y="16547"/>
                </a:lnTo>
                <a:lnTo>
                  <a:pt x="608" y="16206"/>
                </a:lnTo>
                <a:lnTo>
                  <a:pt x="706" y="15890"/>
                </a:lnTo>
                <a:lnTo>
                  <a:pt x="827" y="15573"/>
                </a:lnTo>
                <a:lnTo>
                  <a:pt x="998" y="15281"/>
                </a:lnTo>
                <a:lnTo>
                  <a:pt x="1168" y="14989"/>
                </a:lnTo>
                <a:lnTo>
                  <a:pt x="1265" y="14989"/>
                </a:lnTo>
                <a:lnTo>
                  <a:pt x="1338" y="14965"/>
                </a:lnTo>
                <a:lnTo>
                  <a:pt x="1387" y="14916"/>
                </a:lnTo>
                <a:lnTo>
                  <a:pt x="1460" y="14819"/>
                </a:lnTo>
                <a:lnTo>
                  <a:pt x="1509" y="14673"/>
                </a:lnTo>
                <a:lnTo>
                  <a:pt x="1533" y="14503"/>
                </a:lnTo>
                <a:lnTo>
                  <a:pt x="1557" y="14308"/>
                </a:lnTo>
                <a:lnTo>
                  <a:pt x="1533" y="13943"/>
                </a:lnTo>
                <a:lnTo>
                  <a:pt x="1509" y="13675"/>
                </a:lnTo>
                <a:lnTo>
                  <a:pt x="1484" y="11631"/>
                </a:lnTo>
                <a:lnTo>
                  <a:pt x="1460" y="10317"/>
                </a:lnTo>
                <a:lnTo>
                  <a:pt x="1460" y="9003"/>
                </a:lnTo>
                <a:lnTo>
                  <a:pt x="1460" y="7690"/>
                </a:lnTo>
                <a:lnTo>
                  <a:pt x="1436" y="6400"/>
                </a:lnTo>
                <a:lnTo>
                  <a:pt x="1387" y="5451"/>
                </a:lnTo>
                <a:lnTo>
                  <a:pt x="1387" y="4478"/>
                </a:lnTo>
                <a:lnTo>
                  <a:pt x="1411" y="3529"/>
                </a:lnTo>
                <a:lnTo>
                  <a:pt x="1460" y="3066"/>
                </a:lnTo>
                <a:lnTo>
                  <a:pt x="1509" y="2580"/>
                </a:lnTo>
                <a:lnTo>
                  <a:pt x="1582" y="2166"/>
                </a:lnTo>
                <a:lnTo>
                  <a:pt x="1679" y="1752"/>
                </a:lnTo>
                <a:lnTo>
                  <a:pt x="1825" y="1339"/>
                </a:lnTo>
                <a:lnTo>
                  <a:pt x="1898" y="1144"/>
                </a:lnTo>
                <a:lnTo>
                  <a:pt x="2020" y="974"/>
                </a:lnTo>
                <a:lnTo>
                  <a:pt x="2117" y="828"/>
                </a:lnTo>
                <a:lnTo>
                  <a:pt x="2214" y="706"/>
                </a:lnTo>
                <a:lnTo>
                  <a:pt x="2336" y="633"/>
                </a:lnTo>
                <a:lnTo>
                  <a:pt x="2458" y="584"/>
                </a:lnTo>
                <a:lnTo>
                  <a:pt x="2725" y="511"/>
                </a:lnTo>
                <a:lnTo>
                  <a:pt x="3017" y="463"/>
                </a:lnTo>
                <a:close/>
                <a:moveTo>
                  <a:pt x="2579" y="1"/>
                </a:moveTo>
                <a:lnTo>
                  <a:pt x="2433" y="25"/>
                </a:lnTo>
                <a:lnTo>
                  <a:pt x="2190" y="98"/>
                </a:lnTo>
                <a:lnTo>
                  <a:pt x="1971" y="244"/>
                </a:lnTo>
                <a:lnTo>
                  <a:pt x="1825" y="366"/>
                </a:lnTo>
                <a:lnTo>
                  <a:pt x="1703" y="487"/>
                </a:lnTo>
                <a:lnTo>
                  <a:pt x="1582" y="633"/>
                </a:lnTo>
                <a:lnTo>
                  <a:pt x="1484" y="803"/>
                </a:lnTo>
                <a:lnTo>
                  <a:pt x="1314" y="1144"/>
                </a:lnTo>
                <a:lnTo>
                  <a:pt x="1192" y="1509"/>
                </a:lnTo>
                <a:lnTo>
                  <a:pt x="1071" y="1996"/>
                </a:lnTo>
                <a:lnTo>
                  <a:pt x="973" y="2507"/>
                </a:lnTo>
                <a:lnTo>
                  <a:pt x="900" y="3018"/>
                </a:lnTo>
                <a:lnTo>
                  <a:pt x="852" y="3553"/>
                </a:lnTo>
                <a:lnTo>
                  <a:pt x="852" y="4064"/>
                </a:lnTo>
                <a:lnTo>
                  <a:pt x="827" y="4575"/>
                </a:lnTo>
                <a:lnTo>
                  <a:pt x="852" y="5621"/>
                </a:lnTo>
                <a:lnTo>
                  <a:pt x="925" y="8347"/>
                </a:lnTo>
                <a:lnTo>
                  <a:pt x="925" y="9685"/>
                </a:lnTo>
                <a:lnTo>
                  <a:pt x="925" y="11047"/>
                </a:lnTo>
                <a:lnTo>
                  <a:pt x="925" y="11996"/>
                </a:lnTo>
                <a:lnTo>
                  <a:pt x="949" y="12945"/>
                </a:lnTo>
                <a:lnTo>
                  <a:pt x="949" y="14040"/>
                </a:lnTo>
                <a:lnTo>
                  <a:pt x="949" y="14478"/>
                </a:lnTo>
                <a:lnTo>
                  <a:pt x="925" y="14576"/>
                </a:lnTo>
                <a:lnTo>
                  <a:pt x="925" y="14624"/>
                </a:lnTo>
                <a:lnTo>
                  <a:pt x="900" y="14722"/>
                </a:lnTo>
                <a:lnTo>
                  <a:pt x="754" y="14843"/>
                </a:lnTo>
                <a:lnTo>
                  <a:pt x="608" y="14989"/>
                </a:lnTo>
                <a:lnTo>
                  <a:pt x="487" y="15135"/>
                </a:lnTo>
                <a:lnTo>
                  <a:pt x="389" y="15306"/>
                </a:lnTo>
                <a:lnTo>
                  <a:pt x="292" y="15476"/>
                </a:lnTo>
                <a:lnTo>
                  <a:pt x="219" y="15671"/>
                </a:lnTo>
                <a:lnTo>
                  <a:pt x="146" y="15865"/>
                </a:lnTo>
                <a:lnTo>
                  <a:pt x="97" y="16060"/>
                </a:lnTo>
                <a:lnTo>
                  <a:pt x="24" y="16498"/>
                </a:lnTo>
                <a:lnTo>
                  <a:pt x="0" y="16911"/>
                </a:lnTo>
                <a:lnTo>
                  <a:pt x="24" y="17301"/>
                </a:lnTo>
                <a:lnTo>
                  <a:pt x="97" y="17666"/>
                </a:lnTo>
                <a:lnTo>
                  <a:pt x="170" y="17885"/>
                </a:lnTo>
                <a:lnTo>
                  <a:pt x="243" y="18079"/>
                </a:lnTo>
                <a:lnTo>
                  <a:pt x="341" y="18274"/>
                </a:lnTo>
                <a:lnTo>
                  <a:pt x="462" y="18444"/>
                </a:lnTo>
                <a:lnTo>
                  <a:pt x="584" y="18615"/>
                </a:lnTo>
                <a:lnTo>
                  <a:pt x="730" y="18761"/>
                </a:lnTo>
                <a:lnTo>
                  <a:pt x="900" y="18907"/>
                </a:lnTo>
                <a:lnTo>
                  <a:pt x="1046" y="19053"/>
                </a:lnTo>
                <a:lnTo>
                  <a:pt x="1241" y="19174"/>
                </a:lnTo>
                <a:lnTo>
                  <a:pt x="1411" y="19272"/>
                </a:lnTo>
                <a:lnTo>
                  <a:pt x="1801" y="19442"/>
                </a:lnTo>
                <a:lnTo>
                  <a:pt x="2214" y="19564"/>
                </a:lnTo>
                <a:lnTo>
                  <a:pt x="2628" y="19637"/>
                </a:lnTo>
                <a:lnTo>
                  <a:pt x="2871" y="19661"/>
                </a:lnTo>
                <a:lnTo>
                  <a:pt x="3090" y="19661"/>
                </a:lnTo>
                <a:lnTo>
                  <a:pt x="3334" y="19637"/>
                </a:lnTo>
                <a:lnTo>
                  <a:pt x="3553" y="19612"/>
                </a:lnTo>
                <a:lnTo>
                  <a:pt x="3772" y="19539"/>
                </a:lnTo>
                <a:lnTo>
                  <a:pt x="3991" y="19466"/>
                </a:lnTo>
                <a:lnTo>
                  <a:pt x="4209" y="19393"/>
                </a:lnTo>
                <a:lnTo>
                  <a:pt x="4404" y="19272"/>
                </a:lnTo>
                <a:lnTo>
                  <a:pt x="4599" y="19150"/>
                </a:lnTo>
                <a:lnTo>
                  <a:pt x="4793" y="19028"/>
                </a:lnTo>
                <a:lnTo>
                  <a:pt x="4964" y="18882"/>
                </a:lnTo>
                <a:lnTo>
                  <a:pt x="5110" y="18712"/>
                </a:lnTo>
                <a:lnTo>
                  <a:pt x="5256" y="18542"/>
                </a:lnTo>
                <a:lnTo>
                  <a:pt x="5377" y="18347"/>
                </a:lnTo>
                <a:lnTo>
                  <a:pt x="5499" y="18152"/>
                </a:lnTo>
                <a:lnTo>
                  <a:pt x="5596" y="17933"/>
                </a:lnTo>
                <a:lnTo>
                  <a:pt x="5669" y="17714"/>
                </a:lnTo>
                <a:lnTo>
                  <a:pt x="5742" y="17520"/>
                </a:lnTo>
                <a:lnTo>
                  <a:pt x="5767" y="17276"/>
                </a:lnTo>
                <a:lnTo>
                  <a:pt x="5791" y="17057"/>
                </a:lnTo>
                <a:lnTo>
                  <a:pt x="5815" y="16814"/>
                </a:lnTo>
                <a:lnTo>
                  <a:pt x="5815" y="16571"/>
                </a:lnTo>
                <a:lnTo>
                  <a:pt x="5791" y="16352"/>
                </a:lnTo>
                <a:lnTo>
                  <a:pt x="5767" y="16109"/>
                </a:lnTo>
                <a:lnTo>
                  <a:pt x="5718" y="15865"/>
                </a:lnTo>
                <a:lnTo>
                  <a:pt x="5645" y="15646"/>
                </a:lnTo>
                <a:lnTo>
                  <a:pt x="5572" y="15427"/>
                </a:lnTo>
                <a:lnTo>
                  <a:pt x="5475" y="15208"/>
                </a:lnTo>
                <a:lnTo>
                  <a:pt x="5377" y="15014"/>
                </a:lnTo>
                <a:lnTo>
                  <a:pt x="5256" y="14819"/>
                </a:lnTo>
                <a:lnTo>
                  <a:pt x="5110" y="14649"/>
                </a:lnTo>
                <a:lnTo>
                  <a:pt x="4939" y="14478"/>
                </a:lnTo>
                <a:lnTo>
                  <a:pt x="4939" y="12434"/>
                </a:lnTo>
                <a:lnTo>
                  <a:pt x="4939" y="11412"/>
                </a:lnTo>
                <a:lnTo>
                  <a:pt x="4988" y="10415"/>
                </a:lnTo>
                <a:lnTo>
                  <a:pt x="5061" y="9222"/>
                </a:lnTo>
                <a:lnTo>
                  <a:pt x="5085" y="8614"/>
                </a:lnTo>
                <a:lnTo>
                  <a:pt x="5085" y="8006"/>
                </a:lnTo>
                <a:lnTo>
                  <a:pt x="5061" y="6668"/>
                </a:lnTo>
                <a:lnTo>
                  <a:pt x="5037" y="5986"/>
                </a:lnTo>
                <a:lnTo>
                  <a:pt x="5012" y="5329"/>
                </a:lnTo>
                <a:lnTo>
                  <a:pt x="5037" y="4088"/>
                </a:lnTo>
                <a:lnTo>
                  <a:pt x="5085" y="2872"/>
                </a:lnTo>
                <a:lnTo>
                  <a:pt x="5085" y="2482"/>
                </a:lnTo>
                <a:lnTo>
                  <a:pt x="5061" y="2117"/>
                </a:lnTo>
                <a:lnTo>
                  <a:pt x="5012" y="1752"/>
                </a:lnTo>
                <a:lnTo>
                  <a:pt x="4915" y="1412"/>
                </a:lnTo>
                <a:lnTo>
                  <a:pt x="4793" y="1120"/>
                </a:lnTo>
                <a:lnTo>
                  <a:pt x="4623" y="852"/>
                </a:lnTo>
                <a:lnTo>
                  <a:pt x="4404" y="584"/>
                </a:lnTo>
                <a:lnTo>
                  <a:pt x="4137" y="366"/>
                </a:lnTo>
                <a:lnTo>
                  <a:pt x="3869" y="195"/>
                </a:lnTo>
                <a:lnTo>
                  <a:pt x="3723" y="122"/>
                </a:lnTo>
                <a:lnTo>
                  <a:pt x="3577" y="74"/>
                </a:lnTo>
                <a:lnTo>
                  <a:pt x="3407" y="25"/>
                </a:lnTo>
                <a:lnTo>
                  <a:pt x="3090" y="25"/>
                </a:lnTo>
                <a:lnTo>
                  <a:pt x="2944" y="49"/>
                </a:lnTo>
                <a:lnTo>
                  <a:pt x="2823" y="25"/>
                </a:lnTo>
                <a:lnTo>
                  <a:pt x="270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2" name="Google Shape;822;p41"/>
          <p:cNvSpPr/>
          <p:nvPr/>
        </p:nvSpPr>
        <p:spPr>
          <a:xfrm>
            <a:off x="1745375" y="2847812"/>
            <a:ext cx="229666" cy="384688"/>
          </a:xfrm>
          <a:custGeom>
            <a:rect b="b" l="l" r="r" t="t"/>
            <a:pathLst>
              <a:path extrusionOk="0" h="21073" w="12581">
                <a:moveTo>
                  <a:pt x="6108" y="1217"/>
                </a:moveTo>
                <a:lnTo>
                  <a:pt x="5889" y="1241"/>
                </a:lnTo>
                <a:lnTo>
                  <a:pt x="5694" y="1314"/>
                </a:lnTo>
                <a:lnTo>
                  <a:pt x="5621" y="1339"/>
                </a:lnTo>
                <a:lnTo>
                  <a:pt x="5548" y="1412"/>
                </a:lnTo>
                <a:lnTo>
                  <a:pt x="5500" y="1485"/>
                </a:lnTo>
                <a:lnTo>
                  <a:pt x="5475" y="1558"/>
                </a:lnTo>
                <a:lnTo>
                  <a:pt x="5500" y="1631"/>
                </a:lnTo>
                <a:lnTo>
                  <a:pt x="5548" y="1704"/>
                </a:lnTo>
                <a:lnTo>
                  <a:pt x="5597" y="1752"/>
                </a:lnTo>
                <a:lnTo>
                  <a:pt x="5670" y="1801"/>
                </a:lnTo>
                <a:lnTo>
                  <a:pt x="5816" y="1850"/>
                </a:lnTo>
                <a:lnTo>
                  <a:pt x="5986" y="1874"/>
                </a:lnTo>
                <a:lnTo>
                  <a:pt x="6132" y="1898"/>
                </a:lnTo>
                <a:lnTo>
                  <a:pt x="6497" y="1923"/>
                </a:lnTo>
                <a:lnTo>
                  <a:pt x="6862" y="1923"/>
                </a:lnTo>
                <a:lnTo>
                  <a:pt x="6984" y="1898"/>
                </a:lnTo>
                <a:lnTo>
                  <a:pt x="7057" y="1850"/>
                </a:lnTo>
                <a:lnTo>
                  <a:pt x="7130" y="1777"/>
                </a:lnTo>
                <a:lnTo>
                  <a:pt x="7179" y="1679"/>
                </a:lnTo>
                <a:lnTo>
                  <a:pt x="7179" y="1582"/>
                </a:lnTo>
                <a:lnTo>
                  <a:pt x="7154" y="1485"/>
                </a:lnTo>
                <a:lnTo>
                  <a:pt x="7106" y="1412"/>
                </a:lnTo>
                <a:lnTo>
                  <a:pt x="7033" y="1339"/>
                </a:lnTo>
                <a:lnTo>
                  <a:pt x="6935" y="1290"/>
                </a:lnTo>
                <a:lnTo>
                  <a:pt x="6862" y="1241"/>
                </a:lnTo>
                <a:lnTo>
                  <a:pt x="6668" y="1217"/>
                </a:lnTo>
                <a:close/>
                <a:moveTo>
                  <a:pt x="11948" y="1485"/>
                </a:moveTo>
                <a:lnTo>
                  <a:pt x="12021" y="1850"/>
                </a:lnTo>
                <a:lnTo>
                  <a:pt x="12061" y="2174"/>
                </a:lnTo>
                <a:lnTo>
                  <a:pt x="12045" y="2142"/>
                </a:lnTo>
                <a:lnTo>
                  <a:pt x="12021" y="2093"/>
                </a:lnTo>
                <a:lnTo>
                  <a:pt x="11948" y="2044"/>
                </a:lnTo>
                <a:lnTo>
                  <a:pt x="11875" y="2044"/>
                </a:lnTo>
                <a:lnTo>
                  <a:pt x="11559" y="2190"/>
                </a:lnTo>
                <a:lnTo>
                  <a:pt x="11267" y="2361"/>
                </a:lnTo>
                <a:lnTo>
                  <a:pt x="11048" y="2507"/>
                </a:lnTo>
                <a:lnTo>
                  <a:pt x="10829" y="2653"/>
                </a:lnTo>
                <a:lnTo>
                  <a:pt x="10220" y="2653"/>
                </a:lnTo>
                <a:lnTo>
                  <a:pt x="9612" y="2628"/>
                </a:lnTo>
                <a:lnTo>
                  <a:pt x="9636" y="2628"/>
                </a:lnTo>
                <a:lnTo>
                  <a:pt x="10342" y="2288"/>
                </a:lnTo>
                <a:lnTo>
                  <a:pt x="11072" y="1996"/>
                </a:lnTo>
                <a:lnTo>
                  <a:pt x="11291" y="1898"/>
                </a:lnTo>
                <a:lnTo>
                  <a:pt x="11534" y="1777"/>
                </a:lnTo>
                <a:lnTo>
                  <a:pt x="11753" y="1655"/>
                </a:lnTo>
                <a:lnTo>
                  <a:pt x="11948" y="1485"/>
                </a:lnTo>
                <a:close/>
                <a:moveTo>
                  <a:pt x="12070" y="2239"/>
                </a:moveTo>
                <a:lnTo>
                  <a:pt x="12070" y="2653"/>
                </a:lnTo>
                <a:lnTo>
                  <a:pt x="12070" y="3042"/>
                </a:lnTo>
                <a:lnTo>
                  <a:pt x="11948" y="3042"/>
                </a:lnTo>
                <a:lnTo>
                  <a:pt x="11826" y="3091"/>
                </a:lnTo>
                <a:lnTo>
                  <a:pt x="11583" y="3212"/>
                </a:lnTo>
                <a:lnTo>
                  <a:pt x="11145" y="3456"/>
                </a:lnTo>
                <a:lnTo>
                  <a:pt x="11169" y="2993"/>
                </a:lnTo>
                <a:lnTo>
                  <a:pt x="11194" y="2896"/>
                </a:lnTo>
                <a:lnTo>
                  <a:pt x="11194" y="2774"/>
                </a:lnTo>
                <a:lnTo>
                  <a:pt x="11291" y="2726"/>
                </a:lnTo>
                <a:lnTo>
                  <a:pt x="11656" y="2531"/>
                </a:lnTo>
                <a:lnTo>
                  <a:pt x="11997" y="2336"/>
                </a:lnTo>
                <a:lnTo>
                  <a:pt x="12045" y="2263"/>
                </a:lnTo>
                <a:lnTo>
                  <a:pt x="12070" y="2239"/>
                </a:lnTo>
                <a:close/>
                <a:moveTo>
                  <a:pt x="12045" y="3334"/>
                </a:moveTo>
                <a:lnTo>
                  <a:pt x="11997" y="3918"/>
                </a:lnTo>
                <a:lnTo>
                  <a:pt x="11972" y="4015"/>
                </a:lnTo>
                <a:lnTo>
                  <a:pt x="11705" y="4161"/>
                </a:lnTo>
                <a:lnTo>
                  <a:pt x="11413" y="4307"/>
                </a:lnTo>
                <a:lnTo>
                  <a:pt x="11121" y="4429"/>
                </a:lnTo>
                <a:lnTo>
                  <a:pt x="11145" y="3772"/>
                </a:lnTo>
                <a:lnTo>
                  <a:pt x="11388" y="3675"/>
                </a:lnTo>
                <a:lnTo>
                  <a:pt x="11607" y="3553"/>
                </a:lnTo>
                <a:lnTo>
                  <a:pt x="11826" y="3456"/>
                </a:lnTo>
                <a:lnTo>
                  <a:pt x="11924" y="3407"/>
                </a:lnTo>
                <a:lnTo>
                  <a:pt x="12045" y="3334"/>
                </a:lnTo>
                <a:close/>
                <a:moveTo>
                  <a:pt x="11972" y="4405"/>
                </a:moveTo>
                <a:lnTo>
                  <a:pt x="11948" y="4867"/>
                </a:lnTo>
                <a:lnTo>
                  <a:pt x="11875" y="4891"/>
                </a:lnTo>
                <a:lnTo>
                  <a:pt x="11705" y="5013"/>
                </a:lnTo>
                <a:lnTo>
                  <a:pt x="11510" y="5110"/>
                </a:lnTo>
                <a:lnTo>
                  <a:pt x="11121" y="5281"/>
                </a:lnTo>
                <a:lnTo>
                  <a:pt x="11121" y="4672"/>
                </a:lnTo>
                <a:lnTo>
                  <a:pt x="11315" y="4648"/>
                </a:lnTo>
                <a:lnTo>
                  <a:pt x="11461" y="4599"/>
                </a:lnTo>
                <a:lnTo>
                  <a:pt x="11729" y="4526"/>
                </a:lnTo>
                <a:lnTo>
                  <a:pt x="11972" y="4405"/>
                </a:lnTo>
                <a:close/>
                <a:moveTo>
                  <a:pt x="11948" y="5208"/>
                </a:moveTo>
                <a:lnTo>
                  <a:pt x="11948" y="5646"/>
                </a:lnTo>
                <a:lnTo>
                  <a:pt x="11851" y="5694"/>
                </a:lnTo>
                <a:lnTo>
                  <a:pt x="11753" y="5743"/>
                </a:lnTo>
                <a:lnTo>
                  <a:pt x="11559" y="5865"/>
                </a:lnTo>
                <a:lnTo>
                  <a:pt x="11096" y="6157"/>
                </a:lnTo>
                <a:lnTo>
                  <a:pt x="11096" y="5524"/>
                </a:lnTo>
                <a:lnTo>
                  <a:pt x="11340" y="5475"/>
                </a:lnTo>
                <a:lnTo>
                  <a:pt x="11559" y="5402"/>
                </a:lnTo>
                <a:lnTo>
                  <a:pt x="11753" y="5329"/>
                </a:lnTo>
                <a:lnTo>
                  <a:pt x="11948" y="5208"/>
                </a:lnTo>
                <a:close/>
                <a:moveTo>
                  <a:pt x="11948" y="6059"/>
                </a:moveTo>
                <a:lnTo>
                  <a:pt x="11948" y="6400"/>
                </a:lnTo>
                <a:lnTo>
                  <a:pt x="11948" y="6424"/>
                </a:lnTo>
                <a:lnTo>
                  <a:pt x="11826" y="6473"/>
                </a:lnTo>
                <a:lnTo>
                  <a:pt x="11705" y="6546"/>
                </a:lnTo>
                <a:lnTo>
                  <a:pt x="11461" y="6716"/>
                </a:lnTo>
                <a:lnTo>
                  <a:pt x="11096" y="6911"/>
                </a:lnTo>
                <a:lnTo>
                  <a:pt x="11096" y="6351"/>
                </a:lnTo>
                <a:lnTo>
                  <a:pt x="11364" y="6303"/>
                </a:lnTo>
                <a:lnTo>
                  <a:pt x="11607" y="6205"/>
                </a:lnTo>
                <a:lnTo>
                  <a:pt x="11948" y="6059"/>
                </a:lnTo>
                <a:close/>
                <a:moveTo>
                  <a:pt x="11948" y="6741"/>
                </a:moveTo>
                <a:lnTo>
                  <a:pt x="11924" y="7252"/>
                </a:lnTo>
                <a:lnTo>
                  <a:pt x="11729" y="7398"/>
                </a:lnTo>
                <a:lnTo>
                  <a:pt x="11413" y="7617"/>
                </a:lnTo>
                <a:lnTo>
                  <a:pt x="11242" y="7714"/>
                </a:lnTo>
                <a:lnTo>
                  <a:pt x="11096" y="7836"/>
                </a:lnTo>
                <a:lnTo>
                  <a:pt x="11096" y="7203"/>
                </a:lnTo>
                <a:lnTo>
                  <a:pt x="11218" y="7179"/>
                </a:lnTo>
                <a:lnTo>
                  <a:pt x="11315" y="7130"/>
                </a:lnTo>
                <a:lnTo>
                  <a:pt x="11559" y="7008"/>
                </a:lnTo>
                <a:lnTo>
                  <a:pt x="11753" y="6887"/>
                </a:lnTo>
                <a:lnTo>
                  <a:pt x="11948" y="6741"/>
                </a:lnTo>
                <a:close/>
                <a:moveTo>
                  <a:pt x="11924" y="7738"/>
                </a:moveTo>
                <a:lnTo>
                  <a:pt x="11924" y="8103"/>
                </a:lnTo>
                <a:lnTo>
                  <a:pt x="11851" y="8128"/>
                </a:lnTo>
                <a:lnTo>
                  <a:pt x="11705" y="8201"/>
                </a:lnTo>
                <a:lnTo>
                  <a:pt x="11559" y="8274"/>
                </a:lnTo>
                <a:lnTo>
                  <a:pt x="11291" y="8468"/>
                </a:lnTo>
                <a:lnTo>
                  <a:pt x="11096" y="8639"/>
                </a:lnTo>
                <a:lnTo>
                  <a:pt x="11096" y="8176"/>
                </a:lnTo>
                <a:lnTo>
                  <a:pt x="11291" y="8103"/>
                </a:lnTo>
                <a:lnTo>
                  <a:pt x="11486" y="8006"/>
                </a:lnTo>
                <a:lnTo>
                  <a:pt x="11851" y="7787"/>
                </a:lnTo>
                <a:lnTo>
                  <a:pt x="11924" y="7738"/>
                </a:lnTo>
                <a:close/>
                <a:moveTo>
                  <a:pt x="11924" y="8468"/>
                </a:moveTo>
                <a:lnTo>
                  <a:pt x="11924" y="9101"/>
                </a:lnTo>
                <a:lnTo>
                  <a:pt x="11705" y="9247"/>
                </a:lnTo>
                <a:lnTo>
                  <a:pt x="11486" y="9393"/>
                </a:lnTo>
                <a:lnTo>
                  <a:pt x="11291" y="9539"/>
                </a:lnTo>
                <a:lnTo>
                  <a:pt x="11096" y="9685"/>
                </a:lnTo>
                <a:lnTo>
                  <a:pt x="11096" y="8955"/>
                </a:lnTo>
                <a:lnTo>
                  <a:pt x="11169" y="8931"/>
                </a:lnTo>
                <a:lnTo>
                  <a:pt x="11267" y="8906"/>
                </a:lnTo>
                <a:lnTo>
                  <a:pt x="11413" y="8809"/>
                </a:lnTo>
                <a:lnTo>
                  <a:pt x="11680" y="8663"/>
                </a:lnTo>
                <a:lnTo>
                  <a:pt x="11924" y="8468"/>
                </a:lnTo>
                <a:close/>
                <a:moveTo>
                  <a:pt x="11924" y="9539"/>
                </a:moveTo>
                <a:lnTo>
                  <a:pt x="11924" y="9782"/>
                </a:lnTo>
                <a:lnTo>
                  <a:pt x="11851" y="9806"/>
                </a:lnTo>
                <a:lnTo>
                  <a:pt x="11778" y="9831"/>
                </a:lnTo>
                <a:lnTo>
                  <a:pt x="11632" y="9952"/>
                </a:lnTo>
                <a:lnTo>
                  <a:pt x="11510" y="10074"/>
                </a:lnTo>
                <a:lnTo>
                  <a:pt x="11388" y="10171"/>
                </a:lnTo>
                <a:lnTo>
                  <a:pt x="11242" y="10269"/>
                </a:lnTo>
                <a:lnTo>
                  <a:pt x="11169" y="10342"/>
                </a:lnTo>
                <a:lnTo>
                  <a:pt x="11096" y="10415"/>
                </a:lnTo>
                <a:lnTo>
                  <a:pt x="11096" y="9904"/>
                </a:lnTo>
                <a:lnTo>
                  <a:pt x="11218" y="9879"/>
                </a:lnTo>
                <a:lnTo>
                  <a:pt x="11364" y="9831"/>
                </a:lnTo>
                <a:lnTo>
                  <a:pt x="11607" y="9709"/>
                </a:lnTo>
                <a:lnTo>
                  <a:pt x="11924" y="9539"/>
                </a:lnTo>
                <a:close/>
                <a:moveTo>
                  <a:pt x="11924" y="10220"/>
                </a:moveTo>
                <a:lnTo>
                  <a:pt x="11924" y="10658"/>
                </a:lnTo>
                <a:lnTo>
                  <a:pt x="11753" y="10755"/>
                </a:lnTo>
                <a:lnTo>
                  <a:pt x="11583" y="10853"/>
                </a:lnTo>
                <a:lnTo>
                  <a:pt x="11340" y="10999"/>
                </a:lnTo>
                <a:lnTo>
                  <a:pt x="11096" y="11145"/>
                </a:lnTo>
                <a:lnTo>
                  <a:pt x="11096" y="10536"/>
                </a:lnTo>
                <a:lnTo>
                  <a:pt x="11145" y="10585"/>
                </a:lnTo>
                <a:lnTo>
                  <a:pt x="11340" y="10585"/>
                </a:lnTo>
                <a:lnTo>
                  <a:pt x="11486" y="10512"/>
                </a:lnTo>
                <a:lnTo>
                  <a:pt x="11607" y="10463"/>
                </a:lnTo>
                <a:lnTo>
                  <a:pt x="11753" y="10342"/>
                </a:lnTo>
                <a:lnTo>
                  <a:pt x="11924" y="10220"/>
                </a:lnTo>
                <a:close/>
                <a:moveTo>
                  <a:pt x="11924" y="11047"/>
                </a:moveTo>
                <a:lnTo>
                  <a:pt x="11924" y="11364"/>
                </a:lnTo>
                <a:lnTo>
                  <a:pt x="11778" y="11412"/>
                </a:lnTo>
                <a:lnTo>
                  <a:pt x="11632" y="11485"/>
                </a:lnTo>
                <a:lnTo>
                  <a:pt x="11364" y="11656"/>
                </a:lnTo>
                <a:lnTo>
                  <a:pt x="11096" y="11826"/>
                </a:lnTo>
                <a:lnTo>
                  <a:pt x="11096" y="11461"/>
                </a:lnTo>
                <a:lnTo>
                  <a:pt x="11242" y="11437"/>
                </a:lnTo>
                <a:lnTo>
                  <a:pt x="11364" y="11364"/>
                </a:lnTo>
                <a:lnTo>
                  <a:pt x="11632" y="11218"/>
                </a:lnTo>
                <a:lnTo>
                  <a:pt x="11924" y="11047"/>
                </a:lnTo>
                <a:close/>
                <a:moveTo>
                  <a:pt x="11924" y="11753"/>
                </a:moveTo>
                <a:lnTo>
                  <a:pt x="11924" y="12191"/>
                </a:lnTo>
                <a:lnTo>
                  <a:pt x="11705" y="12288"/>
                </a:lnTo>
                <a:lnTo>
                  <a:pt x="11534" y="12386"/>
                </a:lnTo>
                <a:lnTo>
                  <a:pt x="11315" y="12483"/>
                </a:lnTo>
                <a:lnTo>
                  <a:pt x="11096" y="12605"/>
                </a:lnTo>
                <a:lnTo>
                  <a:pt x="11096" y="12215"/>
                </a:lnTo>
                <a:lnTo>
                  <a:pt x="11267" y="12142"/>
                </a:lnTo>
                <a:lnTo>
                  <a:pt x="11413" y="12045"/>
                </a:lnTo>
                <a:lnTo>
                  <a:pt x="11680" y="11875"/>
                </a:lnTo>
                <a:lnTo>
                  <a:pt x="11924" y="11753"/>
                </a:lnTo>
                <a:close/>
                <a:moveTo>
                  <a:pt x="11924" y="12580"/>
                </a:moveTo>
                <a:lnTo>
                  <a:pt x="11924" y="12848"/>
                </a:lnTo>
                <a:lnTo>
                  <a:pt x="11705" y="13043"/>
                </a:lnTo>
                <a:lnTo>
                  <a:pt x="11388" y="13262"/>
                </a:lnTo>
                <a:lnTo>
                  <a:pt x="11096" y="13481"/>
                </a:lnTo>
                <a:lnTo>
                  <a:pt x="11096" y="12872"/>
                </a:lnTo>
                <a:lnTo>
                  <a:pt x="11242" y="12848"/>
                </a:lnTo>
                <a:lnTo>
                  <a:pt x="11364" y="12824"/>
                </a:lnTo>
                <a:lnTo>
                  <a:pt x="11632" y="12702"/>
                </a:lnTo>
                <a:lnTo>
                  <a:pt x="11924" y="12580"/>
                </a:lnTo>
                <a:close/>
                <a:moveTo>
                  <a:pt x="11948" y="13237"/>
                </a:moveTo>
                <a:lnTo>
                  <a:pt x="11948" y="13821"/>
                </a:lnTo>
                <a:lnTo>
                  <a:pt x="11753" y="13919"/>
                </a:lnTo>
                <a:lnTo>
                  <a:pt x="11559" y="14065"/>
                </a:lnTo>
                <a:lnTo>
                  <a:pt x="11340" y="14211"/>
                </a:lnTo>
                <a:lnTo>
                  <a:pt x="11121" y="14357"/>
                </a:lnTo>
                <a:lnTo>
                  <a:pt x="11121" y="13602"/>
                </a:lnTo>
                <a:lnTo>
                  <a:pt x="11291" y="13529"/>
                </a:lnTo>
                <a:lnTo>
                  <a:pt x="11486" y="13481"/>
                </a:lnTo>
                <a:lnTo>
                  <a:pt x="11656" y="13383"/>
                </a:lnTo>
                <a:lnTo>
                  <a:pt x="11826" y="13310"/>
                </a:lnTo>
                <a:lnTo>
                  <a:pt x="11948" y="13237"/>
                </a:lnTo>
                <a:close/>
                <a:moveTo>
                  <a:pt x="11948" y="14211"/>
                </a:moveTo>
                <a:lnTo>
                  <a:pt x="11948" y="14357"/>
                </a:lnTo>
                <a:lnTo>
                  <a:pt x="11778" y="14454"/>
                </a:lnTo>
                <a:lnTo>
                  <a:pt x="11607" y="14551"/>
                </a:lnTo>
                <a:lnTo>
                  <a:pt x="11364" y="14722"/>
                </a:lnTo>
                <a:lnTo>
                  <a:pt x="11121" y="14916"/>
                </a:lnTo>
                <a:lnTo>
                  <a:pt x="11121" y="14649"/>
                </a:lnTo>
                <a:lnTo>
                  <a:pt x="11242" y="14600"/>
                </a:lnTo>
                <a:lnTo>
                  <a:pt x="11388" y="14551"/>
                </a:lnTo>
                <a:lnTo>
                  <a:pt x="11632" y="14405"/>
                </a:lnTo>
                <a:lnTo>
                  <a:pt x="11948" y="14211"/>
                </a:lnTo>
                <a:close/>
                <a:moveTo>
                  <a:pt x="11972" y="14722"/>
                </a:moveTo>
                <a:lnTo>
                  <a:pt x="11997" y="15379"/>
                </a:lnTo>
                <a:lnTo>
                  <a:pt x="11753" y="15500"/>
                </a:lnTo>
                <a:lnTo>
                  <a:pt x="11534" y="15622"/>
                </a:lnTo>
                <a:lnTo>
                  <a:pt x="11315" y="15768"/>
                </a:lnTo>
                <a:lnTo>
                  <a:pt x="11121" y="15938"/>
                </a:lnTo>
                <a:lnTo>
                  <a:pt x="11121" y="15257"/>
                </a:lnTo>
                <a:lnTo>
                  <a:pt x="11413" y="15062"/>
                </a:lnTo>
                <a:lnTo>
                  <a:pt x="11680" y="14868"/>
                </a:lnTo>
                <a:lnTo>
                  <a:pt x="11972" y="14722"/>
                </a:lnTo>
                <a:close/>
                <a:moveTo>
                  <a:pt x="11997" y="15792"/>
                </a:moveTo>
                <a:lnTo>
                  <a:pt x="11997" y="16060"/>
                </a:lnTo>
                <a:lnTo>
                  <a:pt x="11510" y="16376"/>
                </a:lnTo>
                <a:lnTo>
                  <a:pt x="11315" y="16498"/>
                </a:lnTo>
                <a:lnTo>
                  <a:pt x="11121" y="16644"/>
                </a:lnTo>
                <a:lnTo>
                  <a:pt x="11121" y="16206"/>
                </a:lnTo>
                <a:lnTo>
                  <a:pt x="11413" y="16109"/>
                </a:lnTo>
                <a:lnTo>
                  <a:pt x="11680" y="15963"/>
                </a:lnTo>
                <a:lnTo>
                  <a:pt x="11997" y="15792"/>
                </a:lnTo>
                <a:close/>
                <a:moveTo>
                  <a:pt x="8736" y="3042"/>
                </a:moveTo>
                <a:lnTo>
                  <a:pt x="9782" y="3115"/>
                </a:lnTo>
                <a:lnTo>
                  <a:pt x="10804" y="3115"/>
                </a:lnTo>
                <a:lnTo>
                  <a:pt x="10707" y="4818"/>
                </a:lnTo>
                <a:lnTo>
                  <a:pt x="10634" y="6522"/>
                </a:lnTo>
                <a:lnTo>
                  <a:pt x="10610" y="8225"/>
                </a:lnTo>
                <a:lnTo>
                  <a:pt x="10610" y="9928"/>
                </a:lnTo>
                <a:lnTo>
                  <a:pt x="10658" y="13335"/>
                </a:lnTo>
                <a:lnTo>
                  <a:pt x="10658" y="15038"/>
                </a:lnTo>
                <a:lnTo>
                  <a:pt x="10683" y="16741"/>
                </a:lnTo>
                <a:lnTo>
                  <a:pt x="10245" y="16741"/>
                </a:lnTo>
                <a:lnTo>
                  <a:pt x="9831" y="16717"/>
                </a:lnTo>
                <a:lnTo>
                  <a:pt x="9393" y="16717"/>
                </a:lnTo>
                <a:lnTo>
                  <a:pt x="8979" y="16693"/>
                </a:lnTo>
                <a:lnTo>
                  <a:pt x="7714" y="16717"/>
                </a:lnTo>
                <a:lnTo>
                  <a:pt x="6424" y="16717"/>
                </a:lnTo>
                <a:lnTo>
                  <a:pt x="5232" y="16668"/>
                </a:lnTo>
                <a:lnTo>
                  <a:pt x="4016" y="16644"/>
                </a:lnTo>
                <a:lnTo>
                  <a:pt x="2434" y="16644"/>
                </a:lnTo>
                <a:lnTo>
                  <a:pt x="1899" y="16668"/>
                </a:lnTo>
                <a:lnTo>
                  <a:pt x="1923" y="16620"/>
                </a:lnTo>
                <a:lnTo>
                  <a:pt x="1923" y="16644"/>
                </a:lnTo>
                <a:lnTo>
                  <a:pt x="1947" y="16620"/>
                </a:lnTo>
                <a:lnTo>
                  <a:pt x="1923" y="16571"/>
                </a:lnTo>
                <a:lnTo>
                  <a:pt x="1899" y="16376"/>
                </a:lnTo>
                <a:lnTo>
                  <a:pt x="1899" y="16060"/>
                </a:lnTo>
                <a:lnTo>
                  <a:pt x="1923" y="15744"/>
                </a:lnTo>
                <a:lnTo>
                  <a:pt x="1996" y="14040"/>
                </a:lnTo>
                <a:lnTo>
                  <a:pt x="2020" y="12751"/>
                </a:lnTo>
                <a:lnTo>
                  <a:pt x="2045" y="11485"/>
                </a:lnTo>
                <a:lnTo>
                  <a:pt x="2045" y="8955"/>
                </a:lnTo>
                <a:lnTo>
                  <a:pt x="2045" y="5646"/>
                </a:lnTo>
                <a:lnTo>
                  <a:pt x="1996" y="3918"/>
                </a:lnTo>
                <a:lnTo>
                  <a:pt x="1972" y="3334"/>
                </a:lnTo>
                <a:lnTo>
                  <a:pt x="1947" y="3066"/>
                </a:lnTo>
                <a:lnTo>
                  <a:pt x="2458" y="3139"/>
                </a:lnTo>
                <a:lnTo>
                  <a:pt x="2994" y="3188"/>
                </a:lnTo>
                <a:lnTo>
                  <a:pt x="3505" y="3212"/>
                </a:lnTo>
                <a:lnTo>
                  <a:pt x="4040" y="3212"/>
                </a:lnTo>
                <a:lnTo>
                  <a:pt x="5110" y="3164"/>
                </a:lnTo>
                <a:lnTo>
                  <a:pt x="6157" y="3115"/>
                </a:lnTo>
                <a:lnTo>
                  <a:pt x="7446" y="3066"/>
                </a:lnTo>
                <a:lnTo>
                  <a:pt x="8103" y="3042"/>
                </a:lnTo>
                <a:close/>
                <a:moveTo>
                  <a:pt x="6595" y="18177"/>
                </a:moveTo>
                <a:lnTo>
                  <a:pt x="6716" y="18225"/>
                </a:lnTo>
                <a:lnTo>
                  <a:pt x="6814" y="18323"/>
                </a:lnTo>
                <a:lnTo>
                  <a:pt x="6887" y="18493"/>
                </a:lnTo>
                <a:lnTo>
                  <a:pt x="6911" y="18590"/>
                </a:lnTo>
                <a:lnTo>
                  <a:pt x="6935" y="18712"/>
                </a:lnTo>
                <a:lnTo>
                  <a:pt x="6935" y="18834"/>
                </a:lnTo>
                <a:lnTo>
                  <a:pt x="6911" y="18955"/>
                </a:lnTo>
                <a:lnTo>
                  <a:pt x="6887" y="19053"/>
                </a:lnTo>
                <a:lnTo>
                  <a:pt x="6838" y="19174"/>
                </a:lnTo>
                <a:lnTo>
                  <a:pt x="6765" y="19272"/>
                </a:lnTo>
                <a:lnTo>
                  <a:pt x="6692" y="19345"/>
                </a:lnTo>
                <a:lnTo>
                  <a:pt x="6570" y="19418"/>
                </a:lnTo>
                <a:lnTo>
                  <a:pt x="6424" y="19442"/>
                </a:lnTo>
                <a:lnTo>
                  <a:pt x="6278" y="19442"/>
                </a:lnTo>
                <a:lnTo>
                  <a:pt x="6132" y="19393"/>
                </a:lnTo>
                <a:lnTo>
                  <a:pt x="6011" y="19345"/>
                </a:lnTo>
                <a:lnTo>
                  <a:pt x="5913" y="19247"/>
                </a:lnTo>
                <a:lnTo>
                  <a:pt x="5816" y="19126"/>
                </a:lnTo>
                <a:lnTo>
                  <a:pt x="5792" y="19004"/>
                </a:lnTo>
                <a:lnTo>
                  <a:pt x="5792" y="18858"/>
                </a:lnTo>
                <a:lnTo>
                  <a:pt x="5816" y="18688"/>
                </a:lnTo>
                <a:lnTo>
                  <a:pt x="5865" y="18566"/>
                </a:lnTo>
                <a:lnTo>
                  <a:pt x="5938" y="18420"/>
                </a:lnTo>
                <a:lnTo>
                  <a:pt x="6011" y="18323"/>
                </a:lnTo>
                <a:lnTo>
                  <a:pt x="6108" y="18250"/>
                </a:lnTo>
                <a:lnTo>
                  <a:pt x="6157" y="18274"/>
                </a:lnTo>
                <a:lnTo>
                  <a:pt x="6230" y="18250"/>
                </a:lnTo>
                <a:lnTo>
                  <a:pt x="6351" y="18225"/>
                </a:lnTo>
                <a:lnTo>
                  <a:pt x="6376" y="18225"/>
                </a:lnTo>
                <a:lnTo>
                  <a:pt x="6424" y="18201"/>
                </a:lnTo>
                <a:lnTo>
                  <a:pt x="6473" y="18177"/>
                </a:lnTo>
                <a:close/>
                <a:moveTo>
                  <a:pt x="6497" y="17690"/>
                </a:moveTo>
                <a:lnTo>
                  <a:pt x="6303" y="17714"/>
                </a:lnTo>
                <a:lnTo>
                  <a:pt x="6205" y="17763"/>
                </a:lnTo>
                <a:lnTo>
                  <a:pt x="6132" y="17812"/>
                </a:lnTo>
                <a:lnTo>
                  <a:pt x="6011" y="17836"/>
                </a:lnTo>
                <a:lnTo>
                  <a:pt x="5913" y="17860"/>
                </a:lnTo>
                <a:lnTo>
                  <a:pt x="5816" y="17933"/>
                </a:lnTo>
                <a:lnTo>
                  <a:pt x="5719" y="17982"/>
                </a:lnTo>
                <a:lnTo>
                  <a:pt x="5621" y="18079"/>
                </a:lnTo>
                <a:lnTo>
                  <a:pt x="5548" y="18177"/>
                </a:lnTo>
                <a:lnTo>
                  <a:pt x="5475" y="18274"/>
                </a:lnTo>
                <a:lnTo>
                  <a:pt x="5427" y="18396"/>
                </a:lnTo>
                <a:lnTo>
                  <a:pt x="5354" y="18639"/>
                </a:lnTo>
                <a:lnTo>
                  <a:pt x="5329" y="18882"/>
                </a:lnTo>
                <a:lnTo>
                  <a:pt x="5329" y="19028"/>
                </a:lnTo>
                <a:lnTo>
                  <a:pt x="5354" y="19150"/>
                </a:lnTo>
                <a:lnTo>
                  <a:pt x="5378" y="19272"/>
                </a:lnTo>
                <a:lnTo>
                  <a:pt x="5427" y="19393"/>
                </a:lnTo>
                <a:lnTo>
                  <a:pt x="5500" y="19491"/>
                </a:lnTo>
                <a:lnTo>
                  <a:pt x="5573" y="19588"/>
                </a:lnTo>
                <a:lnTo>
                  <a:pt x="5670" y="19661"/>
                </a:lnTo>
                <a:lnTo>
                  <a:pt x="5767" y="19734"/>
                </a:lnTo>
                <a:lnTo>
                  <a:pt x="5889" y="19807"/>
                </a:lnTo>
                <a:lnTo>
                  <a:pt x="5986" y="19856"/>
                </a:lnTo>
                <a:lnTo>
                  <a:pt x="6108" y="19880"/>
                </a:lnTo>
                <a:lnTo>
                  <a:pt x="6254" y="19904"/>
                </a:lnTo>
                <a:lnTo>
                  <a:pt x="6376" y="19904"/>
                </a:lnTo>
                <a:lnTo>
                  <a:pt x="6497" y="19880"/>
                </a:lnTo>
                <a:lnTo>
                  <a:pt x="6619" y="19856"/>
                </a:lnTo>
                <a:lnTo>
                  <a:pt x="6765" y="19807"/>
                </a:lnTo>
                <a:lnTo>
                  <a:pt x="6935" y="19710"/>
                </a:lnTo>
                <a:lnTo>
                  <a:pt x="7081" y="19564"/>
                </a:lnTo>
                <a:lnTo>
                  <a:pt x="7203" y="19393"/>
                </a:lnTo>
                <a:lnTo>
                  <a:pt x="7276" y="19199"/>
                </a:lnTo>
                <a:lnTo>
                  <a:pt x="7325" y="19004"/>
                </a:lnTo>
                <a:lnTo>
                  <a:pt x="7349" y="18785"/>
                </a:lnTo>
                <a:lnTo>
                  <a:pt x="7349" y="18566"/>
                </a:lnTo>
                <a:lnTo>
                  <a:pt x="7300" y="18371"/>
                </a:lnTo>
                <a:lnTo>
                  <a:pt x="7252" y="18201"/>
                </a:lnTo>
                <a:lnTo>
                  <a:pt x="7154" y="18031"/>
                </a:lnTo>
                <a:lnTo>
                  <a:pt x="7008" y="17885"/>
                </a:lnTo>
                <a:lnTo>
                  <a:pt x="6862" y="17763"/>
                </a:lnTo>
                <a:lnTo>
                  <a:pt x="6692" y="17714"/>
                </a:lnTo>
                <a:lnTo>
                  <a:pt x="6497" y="17690"/>
                </a:lnTo>
                <a:close/>
                <a:moveTo>
                  <a:pt x="2531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67" y="560"/>
                </a:lnTo>
                <a:lnTo>
                  <a:pt x="7860" y="585"/>
                </a:lnTo>
                <a:lnTo>
                  <a:pt x="9588" y="560"/>
                </a:lnTo>
                <a:lnTo>
                  <a:pt x="9344" y="755"/>
                </a:lnTo>
                <a:lnTo>
                  <a:pt x="9223" y="852"/>
                </a:lnTo>
                <a:lnTo>
                  <a:pt x="9150" y="974"/>
                </a:lnTo>
                <a:lnTo>
                  <a:pt x="9150" y="998"/>
                </a:lnTo>
                <a:lnTo>
                  <a:pt x="9150" y="1023"/>
                </a:lnTo>
                <a:lnTo>
                  <a:pt x="9174" y="1047"/>
                </a:lnTo>
                <a:lnTo>
                  <a:pt x="9223" y="1047"/>
                </a:lnTo>
                <a:lnTo>
                  <a:pt x="9393" y="998"/>
                </a:lnTo>
                <a:lnTo>
                  <a:pt x="9563" y="901"/>
                </a:lnTo>
                <a:lnTo>
                  <a:pt x="9855" y="682"/>
                </a:lnTo>
                <a:lnTo>
                  <a:pt x="10099" y="560"/>
                </a:lnTo>
                <a:lnTo>
                  <a:pt x="10512" y="585"/>
                </a:lnTo>
                <a:lnTo>
                  <a:pt x="10902" y="609"/>
                </a:lnTo>
                <a:lnTo>
                  <a:pt x="10707" y="682"/>
                </a:lnTo>
                <a:lnTo>
                  <a:pt x="10512" y="804"/>
                </a:lnTo>
                <a:lnTo>
                  <a:pt x="10172" y="998"/>
                </a:lnTo>
                <a:lnTo>
                  <a:pt x="9880" y="1168"/>
                </a:lnTo>
                <a:lnTo>
                  <a:pt x="9588" y="1339"/>
                </a:lnTo>
                <a:lnTo>
                  <a:pt x="9344" y="1558"/>
                </a:lnTo>
                <a:lnTo>
                  <a:pt x="9223" y="1679"/>
                </a:lnTo>
                <a:lnTo>
                  <a:pt x="9101" y="1801"/>
                </a:lnTo>
                <a:lnTo>
                  <a:pt x="9101" y="1825"/>
                </a:lnTo>
                <a:lnTo>
                  <a:pt x="9125" y="1850"/>
                </a:lnTo>
                <a:lnTo>
                  <a:pt x="9125" y="1874"/>
                </a:lnTo>
                <a:lnTo>
                  <a:pt x="9150" y="1874"/>
                </a:lnTo>
                <a:lnTo>
                  <a:pt x="9466" y="1777"/>
                </a:lnTo>
                <a:lnTo>
                  <a:pt x="9782" y="1631"/>
                </a:lnTo>
                <a:lnTo>
                  <a:pt x="10366" y="1314"/>
                </a:lnTo>
                <a:lnTo>
                  <a:pt x="10610" y="1217"/>
                </a:lnTo>
                <a:lnTo>
                  <a:pt x="10877" y="1096"/>
                </a:lnTo>
                <a:lnTo>
                  <a:pt x="11121" y="950"/>
                </a:lnTo>
                <a:lnTo>
                  <a:pt x="11242" y="877"/>
                </a:lnTo>
                <a:lnTo>
                  <a:pt x="11315" y="804"/>
                </a:lnTo>
                <a:lnTo>
                  <a:pt x="11340" y="731"/>
                </a:lnTo>
                <a:lnTo>
                  <a:pt x="11486" y="804"/>
                </a:lnTo>
                <a:lnTo>
                  <a:pt x="11607" y="925"/>
                </a:lnTo>
                <a:lnTo>
                  <a:pt x="11729" y="1047"/>
                </a:lnTo>
                <a:lnTo>
                  <a:pt x="11802" y="1193"/>
                </a:lnTo>
                <a:lnTo>
                  <a:pt x="11486" y="1387"/>
                </a:lnTo>
                <a:lnTo>
                  <a:pt x="11169" y="1558"/>
                </a:lnTo>
                <a:lnTo>
                  <a:pt x="10853" y="1704"/>
                </a:lnTo>
                <a:lnTo>
                  <a:pt x="10488" y="1850"/>
                </a:lnTo>
                <a:lnTo>
                  <a:pt x="10220" y="1971"/>
                </a:lnTo>
                <a:lnTo>
                  <a:pt x="9928" y="2093"/>
                </a:lnTo>
                <a:lnTo>
                  <a:pt x="9807" y="2190"/>
                </a:lnTo>
                <a:lnTo>
                  <a:pt x="9709" y="2288"/>
                </a:lnTo>
                <a:lnTo>
                  <a:pt x="9612" y="2385"/>
                </a:lnTo>
                <a:lnTo>
                  <a:pt x="9515" y="2507"/>
                </a:lnTo>
                <a:lnTo>
                  <a:pt x="9515" y="2580"/>
                </a:lnTo>
                <a:lnTo>
                  <a:pt x="9539" y="2628"/>
                </a:lnTo>
                <a:lnTo>
                  <a:pt x="8931" y="2580"/>
                </a:lnTo>
                <a:lnTo>
                  <a:pt x="7641" y="2580"/>
                </a:lnTo>
                <a:lnTo>
                  <a:pt x="6327" y="2653"/>
                </a:lnTo>
                <a:lnTo>
                  <a:pt x="5135" y="2701"/>
                </a:lnTo>
                <a:lnTo>
                  <a:pt x="3967" y="2726"/>
                </a:lnTo>
                <a:lnTo>
                  <a:pt x="3359" y="2726"/>
                </a:lnTo>
                <a:lnTo>
                  <a:pt x="2775" y="2701"/>
                </a:lnTo>
                <a:lnTo>
                  <a:pt x="2166" y="2653"/>
                </a:lnTo>
                <a:lnTo>
                  <a:pt x="1582" y="2604"/>
                </a:lnTo>
                <a:lnTo>
                  <a:pt x="1509" y="2604"/>
                </a:lnTo>
                <a:lnTo>
                  <a:pt x="1436" y="2628"/>
                </a:lnTo>
                <a:lnTo>
                  <a:pt x="1412" y="2701"/>
                </a:lnTo>
                <a:lnTo>
                  <a:pt x="1388" y="2774"/>
                </a:lnTo>
                <a:lnTo>
                  <a:pt x="1388" y="2847"/>
                </a:lnTo>
                <a:lnTo>
                  <a:pt x="1412" y="2896"/>
                </a:lnTo>
                <a:lnTo>
                  <a:pt x="1461" y="2969"/>
                </a:lnTo>
                <a:lnTo>
                  <a:pt x="1534" y="2993"/>
                </a:lnTo>
                <a:lnTo>
                  <a:pt x="1558" y="3212"/>
                </a:lnTo>
                <a:lnTo>
                  <a:pt x="1558" y="3553"/>
                </a:lnTo>
                <a:lnTo>
                  <a:pt x="1534" y="4453"/>
                </a:lnTo>
                <a:lnTo>
                  <a:pt x="1509" y="5402"/>
                </a:lnTo>
                <a:lnTo>
                  <a:pt x="1485" y="6108"/>
                </a:lnTo>
                <a:lnTo>
                  <a:pt x="1461" y="6668"/>
                </a:lnTo>
                <a:lnTo>
                  <a:pt x="1461" y="7227"/>
                </a:lnTo>
                <a:lnTo>
                  <a:pt x="1485" y="8371"/>
                </a:lnTo>
                <a:lnTo>
                  <a:pt x="1509" y="9490"/>
                </a:lnTo>
                <a:lnTo>
                  <a:pt x="1534" y="10634"/>
                </a:lnTo>
                <a:lnTo>
                  <a:pt x="1485" y="13043"/>
                </a:lnTo>
                <a:lnTo>
                  <a:pt x="1461" y="14235"/>
                </a:lnTo>
                <a:lnTo>
                  <a:pt x="1412" y="15427"/>
                </a:lnTo>
                <a:lnTo>
                  <a:pt x="1363" y="16084"/>
                </a:lnTo>
                <a:lnTo>
                  <a:pt x="1339" y="16255"/>
                </a:lnTo>
                <a:lnTo>
                  <a:pt x="1363" y="16425"/>
                </a:lnTo>
                <a:lnTo>
                  <a:pt x="1388" y="16571"/>
                </a:lnTo>
                <a:lnTo>
                  <a:pt x="1436" y="16693"/>
                </a:lnTo>
                <a:lnTo>
                  <a:pt x="1509" y="16766"/>
                </a:lnTo>
                <a:lnTo>
                  <a:pt x="1461" y="16863"/>
                </a:lnTo>
                <a:lnTo>
                  <a:pt x="1436" y="16960"/>
                </a:lnTo>
                <a:lnTo>
                  <a:pt x="1485" y="17058"/>
                </a:lnTo>
                <a:lnTo>
                  <a:pt x="1534" y="17082"/>
                </a:lnTo>
                <a:lnTo>
                  <a:pt x="1582" y="17106"/>
                </a:lnTo>
                <a:lnTo>
                  <a:pt x="1874" y="17131"/>
                </a:lnTo>
                <a:lnTo>
                  <a:pt x="2191" y="17155"/>
                </a:lnTo>
                <a:lnTo>
                  <a:pt x="2799" y="17179"/>
                </a:lnTo>
                <a:lnTo>
                  <a:pt x="4016" y="17131"/>
                </a:lnTo>
                <a:lnTo>
                  <a:pt x="5329" y="17155"/>
                </a:lnTo>
                <a:lnTo>
                  <a:pt x="6619" y="17204"/>
                </a:lnTo>
                <a:lnTo>
                  <a:pt x="7252" y="17228"/>
                </a:lnTo>
                <a:lnTo>
                  <a:pt x="7884" y="17228"/>
                </a:lnTo>
                <a:lnTo>
                  <a:pt x="9150" y="17179"/>
                </a:lnTo>
                <a:lnTo>
                  <a:pt x="9661" y="17179"/>
                </a:lnTo>
                <a:lnTo>
                  <a:pt x="10172" y="17204"/>
                </a:lnTo>
                <a:lnTo>
                  <a:pt x="10683" y="17204"/>
                </a:lnTo>
                <a:lnTo>
                  <a:pt x="10926" y="17179"/>
                </a:lnTo>
                <a:lnTo>
                  <a:pt x="11194" y="17155"/>
                </a:lnTo>
                <a:lnTo>
                  <a:pt x="11242" y="17131"/>
                </a:lnTo>
                <a:lnTo>
                  <a:pt x="11291" y="17082"/>
                </a:lnTo>
                <a:lnTo>
                  <a:pt x="11340" y="17033"/>
                </a:lnTo>
                <a:lnTo>
                  <a:pt x="11364" y="16985"/>
                </a:lnTo>
                <a:lnTo>
                  <a:pt x="11364" y="16887"/>
                </a:lnTo>
                <a:lnTo>
                  <a:pt x="11315" y="16766"/>
                </a:lnTo>
                <a:lnTo>
                  <a:pt x="11632" y="16620"/>
                </a:lnTo>
                <a:lnTo>
                  <a:pt x="11997" y="16449"/>
                </a:lnTo>
                <a:lnTo>
                  <a:pt x="11997" y="16960"/>
                </a:lnTo>
                <a:lnTo>
                  <a:pt x="11997" y="17058"/>
                </a:lnTo>
                <a:lnTo>
                  <a:pt x="11826" y="17106"/>
                </a:lnTo>
                <a:lnTo>
                  <a:pt x="11656" y="17155"/>
                </a:lnTo>
                <a:lnTo>
                  <a:pt x="11315" y="17301"/>
                </a:lnTo>
                <a:lnTo>
                  <a:pt x="11121" y="17398"/>
                </a:lnTo>
                <a:lnTo>
                  <a:pt x="10926" y="17495"/>
                </a:lnTo>
                <a:lnTo>
                  <a:pt x="10731" y="17617"/>
                </a:lnTo>
                <a:lnTo>
                  <a:pt x="10585" y="17763"/>
                </a:lnTo>
                <a:lnTo>
                  <a:pt x="10585" y="17787"/>
                </a:lnTo>
                <a:lnTo>
                  <a:pt x="10610" y="17812"/>
                </a:lnTo>
                <a:lnTo>
                  <a:pt x="10683" y="17836"/>
                </a:lnTo>
                <a:lnTo>
                  <a:pt x="10780" y="17836"/>
                </a:lnTo>
                <a:lnTo>
                  <a:pt x="10950" y="17787"/>
                </a:lnTo>
                <a:lnTo>
                  <a:pt x="11267" y="17666"/>
                </a:lnTo>
                <a:lnTo>
                  <a:pt x="11632" y="17520"/>
                </a:lnTo>
                <a:lnTo>
                  <a:pt x="11997" y="17422"/>
                </a:lnTo>
                <a:lnTo>
                  <a:pt x="11997" y="17739"/>
                </a:lnTo>
                <a:lnTo>
                  <a:pt x="11875" y="17763"/>
                </a:lnTo>
                <a:lnTo>
                  <a:pt x="11778" y="17836"/>
                </a:lnTo>
                <a:lnTo>
                  <a:pt x="11559" y="17958"/>
                </a:lnTo>
                <a:lnTo>
                  <a:pt x="11340" y="18055"/>
                </a:lnTo>
                <a:lnTo>
                  <a:pt x="11145" y="18201"/>
                </a:lnTo>
                <a:lnTo>
                  <a:pt x="10926" y="18323"/>
                </a:lnTo>
                <a:lnTo>
                  <a:pt x="10731" y="18420"/>
                </a:lnTo>
                <a:lnTo>
                  <a:pt x="10707" y="18444"/>
                </a:lnTo>
                <a:lnTo>
                  <a:pt x="10707" y="18493"/>
                </a:lnTo>
                <a:lnTo>
                  <a:pt x="10731" y="18517"/>
                </a:lnTo>
                <a:lnTo>
                  <a:pt x="10975" y="18517"/>
                </a:lnTo>
                <a:lnTo>
                  <a:pt x="11194" y="18493"/>
                </a:lnTo>
                <a:lnTo>
                  <a:pt x="11413" y="18444"/>
                </a:lnTo>
                <a:lnTo>
                  <a:pt x="11632" y="18371"/>
                </a:lnTo>
                <a:lnTo>
                  <a:pt x="11802" y="18298"/>
                </a:lnTo>
                <a:lnTo>
                  <a:pt x="11997" y="18225"/>
                </a:lnTo>
                <a:lnTo>
                  <a:pt x="11997" y="18590"/>
                </a:lnTo>
                <a:lnTo>
                  <a:pt x="11778" y="18663"/>
                </a:lnTo>
                <a:lnTo>
                  <a:pt x="11534" y="18736"/>
                </a:lnTo>
                <a:lnTo>
                  <a:pt x="10999" y="18907"/>
                </a:lnTo>
                <a:lnTo>
                  <a:pt x="10731" y="19004"/>
                </a:lnTo>
                <a:lnTo>
                  <a:pt x="10488" y="19150"/>
                </a:lnTo>
                <a:lnTo>
                  <a:pt x="10464" y="19174"/>
                </a:lnTo>
                <a:lnTo>
                  <a:pt x="10464" y="19199"/>
                </a:lnTo>
                <a:lnTo>
                  <a:pt x="10464" y="19247"/>
                </a:lnTo>
                <a:lnTo>
                  <a:pt x="10488" y="19247"/>
                </a:lnTo>
                <a:lnTo>
                  <a:pt x="10634" y="19272"/>
                </a:lnTo>
                <a:lnTo>
                  <a:pt x="10756" y="19272"/>
                </a:lnTo>
                <a:lnTo>
                  <a:pt x="11023" y="19247"/>
                </a:lnTo>
                <a:lnTo>
                  <a:pt x="11267" y="19199"/>
                </a:lnTo>
                <a:lnTo>
                  <a:pt x="11510" y="19126"/>
                </a:lnTo>
                <a:lnTo>
                  <a:pt x="11753" y="19077"/>
                </a:lnTo>
                <a:lnTo>
                  <a:pt x="12021" y="19028"/>
                </a:lnTo>
                <a:lnTo>
                  <a:pt x="12021" y="19223"/>
                </a:lnTo>
                <a:lnTo>
                  <a:pt x="11364" y="19515"/>
                </a:lnTo>
                <a:lnTo>
                  <a:pt x="11048" y="19685"/>
                </a:lnTo>
                <a:lnTo>
                  <a:pt x="10902" y="19783"/>
                </a:lnTo>
                <a:lnTo>
                  <a:pt x="10780" y="19904"/>
                </a:lnTo>
                <a:lnTo>
                  <a:pt x="10756" y="19929"/>
                </a:lnTo>
                <a:lnTo>
                  <a:pt x="10756" y="19953"/>
                </a:lnTo>
                <a:lnTo>
                  <a:pt x="10780" y="19977"/>
                </a:lnTo>
                <a:lnTo>
                  <a:pt x="10804" y="19977"/>
                </a:lnTo>
                <a:lnTo>
                  <a:pt x="11121" y="19953"/>
                </a:lnTo>
                <a:lnTo>
                  <a:pt x="11413" y="19880"/>
                </a:lnTo>
                <a:lnTo>
                  <a:pt x="11729" y="19758"/>
                </a:lnTo>
                <a:lnTo>
                  <a:pt x="12021" y="19637"/>
                </a:lnTo>
                <a:lnTo>
                  <a:pt x="12021" y="19856"/>
                </a:lnTo>
                <a:lnTo>
                  <a:pt x="11972" y="19977"/>
                </a:lnTo>
                <a:lnTo>
                  <a:pt x="11899" y="20099"/>
                </a:lnTo>
                <a:lnTo>
                  <a:pt x="11753" y="20099"/>
                </a:lnTo>
                <a:lnTo>
                  <a:pt x="11607" y="20123"/>
                </a:lnTo>
                <a:lnTo>
                  <a:pt x="11315" y="20221"/>
                </a:lnTo>
                <a:lnTo>
                  <a:pt x="10926" y="20342"/>
                </a:lnTo>
                <a:lnTo>
                  <a:pt x="10731" y="20415"/>
                </a:lnTo>
                <a:lnTo>
                  <a:pt x="10537" y="20537"/>
                </a:lnTo>
                <a:lnTo>
                  <a:pt x="10512" y="20561"/>
                </a:lnTo>
                <a:lnTo>
                  <a:pt x="9928" y="20537"/>
                </a:lnTo>
                <a:lnTo>
                  <a:pt x="9344" y="20513"/>
                </a:lnTo>
                <a:lnTo>
                  <a:pt x="8541" y="20513"/>
                </a:lnTo>
                <a:lnTo>
                  <a:pt x="7738" y="20537"/>
                </a:lnTo>
                <a:lnTo>
                  <a:pt x="6084" y="20561"/>
                </a:lnTo>
                <a:lnTo>
                  <a:pt x="4429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93" y="20269"/>
                </a:lnTo>
                <a:lnTo>
                  <a:pt x="1023" y="20172"/>
                </a:lnTo>
                <a:lnTo>
                  <a:pt x="901" y="20050"/>
                </a:lnTo>
                <a:lnTo>
                  <a:pt x="779" y="19929"/>
                </a:lnTo>
                <a:lnTo>
                  <a:pt x="731" y="19807"/>
                </a:lnTo>
                <a:lnTo>
                  <a:pt x="682" y="19661"/>
                </a:lnTo>
                <a:lnTo>
                  <a:pt x="609" y="19393"/>
                </a:lnTo>
                <a:lnTo>
                  <a:pt x="585" y="19101"/>
                </a:lnTo>
                <a:lnTo>
                  <a:pt x="560" y="18834"/>
                </a:lnTo>
                <a:lnTo>
                  <a:pt x="536" y="17131"/>
                </a:lnTo>
                <a:lnTo>
                  <a:pt x="560" y="15427"/>
                </a:lnTo>
                <a:lnTo>
                  <a:pt x="536" y="13091"/>
                </a:lnTo>
                <a:lnTo>
                  <a:pt x="487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7" y="3139"/>
                </a:lnTo>
                <a:lnTo>
                  <a:pt x="536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7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1" y="463"/>
                </a:lnTo>
                <a:close/>
                <a:moveTo>
                  <a:pt x="2507" y="1"/>
                </a:moveTo>
                <a:lnTo>
                  <a:pt x="2045" y="25"/>
                </a:lnTo>
                <a:lnTo>
                  <a:pt x="1655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93" y="1241"/>
                </a:lnTo>
                <a:lnTo>
                  <a:pt x="220" y="1436"/>
                </a:lnTo>
                <a:lnTo>
                  <a:pt x="195" y="1655"/>
                </a:lnTo>
                <a:lnTo>
                  <a:pt x="147" y="2020"/>
                </a:lnTo>
                <a:lnTo>
                  <a:pt x="122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25" y="5354"/>
                </a:lnTo>
                <a:lnTo>
                  <a:pt x="49" y="6376"/>
                </a:lnTo>
                <a:lnTo>
                  <a:pt x="49" y="7544"/>
                </a:lnTo>
                <a:lnTo>
                  <a:pt x="49" y="8736"/>
                </a:lnTo>
                <a:lnTo>
                  <a:pt x="1" y="11072"/>
                </a:lnTo>
                <a:lnTo>
                  <a:pt x="25" y="12264"/>
                </a:lnTo>
                <a:lnTo>
                  <a:pt x="49" y="13432"/>
                </a:lnTo>
                <a:lnTo>
                  <a:pt x="98" y="14624"/>
                </a:lnTo>
                <a:lnTo>
                  <a:pt x="98" y="15817"/>
                </a:lnTo>
                <a:lnTo>
                  <a:pt x="98" y="16693"/>
                </a:lnTo>
                <a:lnTo>
                  <a:pt x="98" y="17568"/>
                </a:lnTo>
                <a:lnTo>
                  <a:pt x="122" y="18444"/>
                </a:lnTo>
                <a:lnTo>
                  <a:pt x="171" y="19345"/>
                </a:lnTo>
                <a:lnTo>
                  <a:pt x="195" y="19612"/>
                </a:lnTo>
                <a:lnTo>
                  <a:pt x="244" y="19880"/>
                </a:lnTo>
                <a:lnTo>
                  <a:pt x="341" y="20123"/>
                </a:lnTo>
                <a:lnTo>
                  <a:pt x="463" y="20367"/>
                </a:lnTo>
                <a:lnTo>
                  <a:pt x="633" y="20561"/>
                </a:lnTo>
                <a:lnTo>
                  <a:pt x="804" y="20732"/>
                </a:lnTo>
                <a:lnTo>
                  <a:pt x="925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94" y="20951"/>
                </a:lnTo>
                <a:lnTo>
                  <a:pt x="4186" y="20975"/>
                </a:lnTo>
                <a:lnTo>
                  <a:pt x="4964" y="20999"/>
                </a:lnTo>
                <a:lnTo>
                  <a:pt x="5938" y="21024"/>
                </a:lnTo>
                <a:lnTo>
                  <a:pt x="6911" y="21024"/>
                </a:lnTo>
                <a:lnTo>
                  <a:pt x="8833" y="20999"/>
                </a:lnTo>
                <a:lnTo>
                  <a:pt x="9198" y="20999"/>
                </a:lnTo>
                <a:lnTo>
                  <a:pt x="9588" y="21024"/>
                </a:lnTo>
                <a:lnTo>
                  <a:pt x="10366" y="21072"/>
                </a:lnTo>
                <a:lnTo>
                  <a:pt x="10756" y="21072"/>
                </a:lnTo>
                <a:lnTo>
                  <a:pt x="11145" y="21048"/>
                </a:lnTo>
                <a:lnTo>
                  <a:pt x="11315" y="20999"/>
                </a:lnTo>
                <a:lnTo>
                  <a:pt x="11510" y="20951"/>
                </a:lnTo>
                <a:lnTo>
                  <a:pt x="11680" y="20902"/>
                </a:lnTo>
                <a:lnTo>
                  <a:pt x="11851" y="20805"/>
                </a:lnTo>
                <a:lnTo>
                  <a:pt x="12021" y="20683"/>
                </a:lnTo>
                <a:lnTo>
                  <a:pt x="12167" y="20513"/>
                </a:lnTo>
                <a:lnTo>
                  <a:pt x="12264" y="20318"/>
                </a:lnTo>
                <a:lnTo>
                  <a:pt x="12362" y="20075"/>
                </a:lnTo>
                <a:lnTo>
                  <a:pt x="12435" y="19807"/>
                </a:lnTo>
                <a:lnTo>
                  <a:pt x="12483" y="19515"/>
                </a:lnTo>
                <a:lnTo>
                  <a:pt x="12532" y="19223"/>
                </a:lnTo>
                <a:lnTo>
                  <a:pt x="12556" y="18907"/>
                </a:lnTo>
                <a:lnTo>
                  <a:pt x="12580" y="18298"/>
                </a:lnTo>
                <a:lnTo>
                  <a:pt x="12580" y="17739"/>
                </a:lnTo>
                <a:lnTo>
                  <a:pt x="12556" y="16960"/>
                </a:lnTo>
                <a:lnTo>
                  <a:pt x="12532" y="15573"/>
                </a:lnTo>
                <a:lnTo>
                  <a:pt x="12508" y="14186"/>
                </a:lnTo>
                <a:lnTo>
                  <a:pt x="12483" y="13286"/>
                </a:lnTo>
                <a:lnTo>
                  <a:pt x="12459" y="12118"/>
                </a:lnTo>
                <a:lnTo>
                  <a:pt x="12459" y="9441"/>
                </a:lnTo>
                <a:lnTo>
                  <a:pt x="12459" y="6960"/>
                </a:lnTo>
                <a:lnTo>
                  <a:pt x="12435" y="5500"/>
                </a:lnTo>
                <a:lnTo>
                  <a:pt x="12435" y="4794"/>
                </a:lnTo>
                <a:lnTo>
                  <a:pt x="12483" y="4113"/>
                </a:lnTo>
                <a:lnTo>
                  <a:pt x="12532" y="3431"/>
                </a:lnTo>
                <a:lnTo>
                  <a:pt x="12556" y="2726"/>
                </a:lnTo>
                <a:lnTo>
                  <a:pt x="12556" y="2336"/>
                </a:lnTo>
                <a:lnTo>
                  <a:pt x="12532" y="1898"/>
                </a:lnTo>
                <a:lnTo>
                  <a:pt x="12435" y="1509"/>
                </a:lnTo>
                <a:lnTo>
                  <a:pt x="12386" y="1314"/>
                </a:lnTo>
                <a:lnTo>
                  <a:pt x="12313" y="1120"/>
                </a:lnTo>
                <a:lnTo>
                  <a:pt x="12240" y="950"/>
                </a:lnTo>
                <a:lnTo>
                  <a:pt x="12143" y="779"/>
                </a:lnTo>
                <a:lnTo>
                  <a:pt x="12021" y="633"/>
                </a:lnTo>
                <a:lnTo>
                  <a:pt x="11899" y="512"/>
                </a:lnTo>
                <a:lnTo>
                  <a:pt x="11729" y="414"/>
                </a:lnTo>
                <a:lnTo>
                  <a:pt x="11559" y="317"/>
                </a:lnTo>
                <a:lnTo>
                  <a:pt x="11364" y="268"/>
                </a:lnTo>
                <a:lnTo>
                  <a:pt x="11145" y="220"/>
                </a:lnTo>
                <a:lnTo>
                  <a:pt x="11096" y="171"/>
                </a:lnTo>
                <a:lnTo>
                  <a:pt x="10999" y="147"/>
                </a:lnTo>
                <a:lnTo>
                  <a:pt x="10634" y="122"/>
                </a:lnTo>
                <a:lnTo>
                  <a:pt x="10269" y="98"/>
                </a:lnTo>
                <a:lnTo>
                  <a:pt x="9515" y="98"/>
                </a:lnTo>
                <a:lnTo>
                  <a:pt x="8030" y="122"/>
                </a:lnTo>
                <a:lnTo>
                  <a:pt x="4867" y="98"/>
                </a:lnTo>
                <a:lnTo>
                  <a:pt x="3943" y="74"/>
                </a:lnTo>
                <a:lnTo>
                  <a:pt x="3018" y="25"/>
                </a:lnTo>
                <a:lnTo>
                  <a:pt x="250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3" name="Google Shape;823;p41"/>
          <p:cNvSpPr/>
          <p:nvPr/>
        </p:nvSpPr>
        <p:spPr>
          <a:xfrm>
            <a:off x="2202841" y="2847812"/>
            <a:ext cx="300733" cy="384688"/>
          </a:xfrm>
          <a:custGeom>
            <a:rect b="b" l="l" r="r" t="t"/>
            <a:pathLst>
              <a:path extrusionOk="0" h="21073" w="16474">
                <a:moveTo>
                  <a:pt x="15330" y="779"/>
                </a:moveTo>
                <a:lnTo>
                  <a:pt x="15525" y="950"/>
                </a:lnTo>
                <a:lnTo>
                  <a:pt x="15671" y="1120"/>
                </a:lnTo>
                <a:lnTo>
                  <a:pt x="15428" y="1266"/>
                </a:lnTo>
                <a:lnTo>
                  <a:pt x="15209" y="1387"/>
                </a:lnTo>
                <a:lnTo>
                  <a:pt x="14917" y="1582"/>
                </a:lnTo>
                <a:lnTo>
                  <a:pt x="14625" y="1777"/>
                </a:lnTo>
                <a:lnTo>
                  <a:pt x="14187" y="1777"/>
                </a:lnTo>
                <a:lnTo>
                  <a:pt x="13773" y="1752"/>
                </a:lnTo>
                <a:lnTo>
                  <a:pt x="14235" y="1460"/>
                </a:lnTo>
                <a:lnTo>
                  <a:pt x="14819" y="1120"/>
                </a:lnTo>
                <a:lnTo>
                  <a:pt x="15038" y="1023"/>
                </a:lnTo>
                <a:lnTo>
                  <a:pt x="15160" y="974"/>
                </a:lnTo>
                <a:lnTo>
                  <a:pt x="15257" y="925"/>
                </a:lnTo>
                <a:lnTo>
                  <a:pt x="15330" y="852"/>
                </a:lnTo>
                <a:lnTo>
                  <a:pt x="15330" y="779"/>
                </a:lnTo>
                <a:close/>
                <a:moveTo>
                  <a:pt x="15817" y="1485"/>
                </a:moveTo>
                <a:lnTo>
                  <a:pt x="15890" y="1679"/>
                </a:lnTo>
                <a:lnTo>
                  <a:pt x="15914" y="1898"/>
                </a:lnTo>
                <a:lnTo>
                  <a:pt x="15744" y="1971"/>
                </a:lnTo>
                <a:lnTo>
                  <a:pt x="15574" y="2044"/>
                </a:lnTo>
                <a:lnTo>
                  <a:pt x="15257" y="2215"/>
                </a:lnTo>
                <a:lnTo>
                  <a:pt x="15111" y="2312"/>
                </a:lnTo>
                <a:lnTo>
                  <a:pt x="14941" y="2409"/>
                </a:lnTo>
                <a:lnTo>
                  <a:pt x="14941" y="2409"/>
                </a:lnTo>
                <a:lnTo>
                  <a:pt x="14965" y="2117"/>
                </a:lnTo>
                <a:lnTo>
                  <a:pt x="14990" y="1996"/>
                </a:lnTo>
                <a:lnTo>
                  <a:pt x="14990" y="1898"/>
                </a:lnTo>
                <a:lnTo>
                  <a:pt x="15209" y="1777"/>
                </a:lnTo>
                <a:lnTo>
                  <a:pt x="15525" y="1631"/>
                </a:lnTo>
                <a:lnTo>
                  <a:pt x="15817" y="1485"/>
                </a:lnTo>
                <a:close/>
                <a:moveTo>
                  <a:pt x="15963" y="2239"/>
                </a:moveTo>
                <a:lnTo>
                  <a:pt x="15963" y="2774"/>
                </a:lnTo>
                <a:lnTo>
                  <a:pt x="15914" y="2799"/>
                </a:lnTo>
                <a:lnTo>
                  <a:pt x="15695" y="2896"/>
                </a:lnTo>
                <a:lnTo>
                  <a:pt x="15476" y="2993"/>
                </a:lnTo>
                <a:lnTo>
                  <a:pt x="14917" y="3285"/>
                </a:lnTo>
                <a:lnTo>
                  <a:pt x="14941" y="2774"/>
                </a:lnTo>
                <a:lnTo>
                  <a:pt x="15233" y="2604"/>
                </a:lnTo>
                <a:lnTo>
                  <a:pt x="15525" y="2409"/>
                </a:lnTo>
                <a:lnTo>
                  <a:pt x="15744" y="2312"/>
                </a:lnTo>
                <a:lnTo>
                  <a:pt x="15963" y="2239"/>
                </a:lnTo>
                <a:close/>
                <a:moveTo>
                  <a:pt x="15939" y="3115"/>
                </a:moveTo>
                <a:lnTo>
                  <a:pt x="15914" y="3577"/>
                </a:lnTo>
                <a:lnTo>
                  <a:pt x="15647" y="3699"/>
                </a:lnTo>
                <a:lnTo>
                  <a:pt x="15403" y="3821"/>
                </a:lnTo>
                <a:lnTo>
                  <a:pt x="14917" y="4113"/>
                </a:lnTo>
                <a:lnTo>
                  <a:pt x="14917" y="3553"/>
                </a:lnTo>
                <a:lnTo>
                  <a:pt x="15087" y="3504"/>
                </a:lnTo>
                <a:lnTo>
                  <a:pt x="15233" y="3431"/>
                </a:lnTo>
                <a:lnTo>
                  <a:pt x="15549" y="3285"/>
                </a:lnTo>
                <a:lnTo>
                  <a:pt x="15744" y="3212"/>
                </a:lnTo>
                <a:lnTo>
                  <a:pt x="15939" y="3115"/>
                </a:lnTo>
                <a:close/>
                <a:moveTo>
                  <a:pt x="15866" y="3942"/>
                </a:moveTo>
                <a:lnTo>
                  <a:pt x="15841" y="4429"/>
                </a:lnTo>
                <a:lnTo>
                  <a:pt x="15574" y="4575"/>
                </a:lnTo>
                <a:lnTo>
                  <a:pt x="15330" y="4697"/>
                </a:lnTo>
                <a:lnTo>
                  <a:pt x="15136" y="4818"/>
                </a:lnTo>
                <a:lnTo>
                  <a:pt x="14965" y="4964"/>
                </a:lnTo>
                <a:lnTo>
                  <a:pt x="14892" y="5013"/>
                </a:lnTo>
                <a:lnTo>
                  <a:pt x="14917" y="4405"/>
                </a:lnTo>
                <a:lnTo>
                  <a:pt x="15160" y="4307"/>
                </a:lnTo>
                <a:lnTo>
                  <a:pt x="15403" y="4186"/>
                </a:lnTo>
                <a:lnTo>
                  <a:pt x="15647" y="4064"/>
                </a:lnTo>
                <a:lnTo>
                  <a:pt x="15866" y="3942"/>
                </a:lnTo>
                <a:close/>
                <a:moveTo>
                  <a:pt x="15841" y="4794"/>
                </a:moveTo>
                <a:lnTo>
                  <a:pt x="15841" y="5329"/>
                </a:lnTo>
                <a:lnTo>
                  <a:pt x="15525" y="5500"/>
                </a:lnTo>
                <a:lnTo>
                  <a:pt x="15209" y="5670"/>
                </a:lnTo>
                <a:lnTo>
                  <a:pt x="14892" y="5865"/>
                </a:lnTo>
                <a:lnTo>
                  <a:pt x="14892" y="5256"/>
                </a:lnTo>
                <a:lnTo>
                  <a:pt x="15038" y="5208"/>
                </a:lnTo>
                <a:lnTo>
                  <a:pt x="15403" y="5013"/>
                </a:lnTo>
                <a:lnTo>
                  <a:pt x="15622" y="4891"/>
                </a:lnTo>
                <a:lnTo>
                  <a:pt x="15841" y="4794"/>
                </a:lnTo>
                <a:close/>
                <a:moveTo>
                  <a:pt x="15841" y="5694"/>
                </a:moveTo>
                <a:lnTo>
                  <a:pt x="15841" y="6230"/>
                </a:lnTo>
                <a:lnTo>
                  <a:pt x="15598" y="6376"/>
                </a:lnTo>
                <a:lnTo>
                  <a:pt x="15379" y="6497"/>
                </a:lnTo>
                <a:lnTo>
                  <a:pt x="15136" y="6668"/>
                </a:lnTo>
                <a:lnTo>
                  <a:pt x="15014" y="6765"/>
                </a:lnTo>
                <a:lnTo>
                  <a:pt x="14892" y="6862"/>
                </a:lnTo>
                <a:lnTo>
                  <a:pt x="14892" y="6181"/>
                </a:lnTo>
                <a:lnTo>
                  <a:pt x="15087" y="6108"/>
                </a:lnTo>
                <a:lnTo>
                  <a:pt x="15282" y="6011"/>
                </a:lnTo>
                <a:lnTo>
                  <a:pt x="15841" y="5694"/>
                </a:lnTo>
                <a:close/>
                <a:moveTo>
                  <a:pt x="15817" y="6692"/>
                </a:moveTo>
                <a:lnTo>
                  <a:pt x="15817" y="7179"/>
                </a:lnTo>
                <a:lnTo>
                  <a:pt x="15282" y="7422"/>
                </a:lnTo>
                <a:lnTo>
                  <a:pt x="15087" y="7495"/>
                </a:lnTo>
                <a:lnTo>
                  <a:pt x="14892" y="7592"/>
                </a:lnTo>
                <a:lnTo>
                  <a:pt x="14892" y="7057"/>
                </a:lnTo>
                <a:lnTo>
                  <a:pt x="15038" y="7033"/>
                </a:lnTo>
                <a:lnTo>
                  <a:pt x="15184" y="6984"/>
                </a:lnTo>
                <a:lnTo>
                  <a:pt x="15476" y="6838"/>
                </a:lnTo>
                <a:lnTo>
                  <a:pt x="15817" y="6692"/>
                </a:lnTo>
                <a:close/>
                <a:moveTo>
                  <a:pt x="15817" y="7617"/>
                </a:moveTo>
                <a:lnTo>
                  <a:pt x="15817" y="8079"/>
                </a:lnTo>
                <a:lnTo>
                  <a:pt x="15355" y="8298"/>
                </a:lnTo>
                <a:lnTo>
                  <a:pt x="15136" y="8420"/>
                </a:lnTo>
                <a:lnTo>
                  <a:pt x="14917" y="8566"/>
                </a:lnTo>
                <a:lnTo>
                  <a:pt x="14892" y="7933"/>
                </a:lnTo>
                <a:lnTo>
                  <a:pt x="15111" y="7884"/>
                </a:lnTo>
                <a:lnTo>
                  <a:pt x="15330" y="7811"/>
                </a:lnTo>
                <a:lnTo>
                  <a:pt x="15817" y="7617"/>
                </a:lnTo>
                <a:close/>
                <a:moveTo>
                  <a:pt x="15817" y="8420"/>
                </a:moveTo>
                <a:lnTo>
                  <a:pt x="15817" y="8931"/>
                </a:lnTo>
                <a:lnTo>
                  <a:pt x="15720" y="8955"/>
                </a:lnTo>
                <a:lnTo>
                  <a:pt x="15598" y="9004"/>
                </a:lnTo>
                <a:lnTo>
                  <a:pt x="15452" y="9101"/>
                </a:lnTo>
                <a:lnTo>
                  <a:pt x="15184" y="9271"/>
                </a:lnTo>
                <a:lnTo>
                  <a:pt x="15038" y="9368"/>
                </a:lnTo>
                <a:lnTo>
                  <a:pt x="14917" y="9490"/>
                </a:lnTo>
                <a:lnTo>
                  <a:pt x="14917" y="8882"/>
                </a:lnTo>
                <a:lnTo>
                  <a:pt x="15160" y="8760"/>
                </a:lnTo>
                <a:lnTo>
                  <a:pt x="15817" y="8420"/>
                </a:lnTo>
                <a:close/>
                <a:moveTo>
                  <a:pt x="15817" y="9295"/>
                </a:moveTo>
                <a:lnTo>
                  <a:pt x="15817" y="9782"/>
                </a:lnTo>
                <a:lnTo>
                  <a:pt x="15574" y="9904"/>
                </a:lnTo>
                <a:lnTo>
                  <a:pt x="15355" y="10025"/>
                </a:lnTo>
                <a:lnTo>
                  <a:pt x="15136" y="10147"/>
                </a:lnTo>
                <a:lnTo>
                  <a:pt x="14917" y="10269"/>
                </a:lnTo>
                <a:lnTo>
                  <a:pt x="14917" y="9782"/>
                </a:lnTo>
                <a:lnTo>
                  <a:pt x="15111" y="9709"/>
                </a:lnTo>
                <a:lnTo>
                  <a:pt x="15282" y="9612"/>
                </a:lnTo>
                <a:lnTo>
                  <a:pt x="15622" y="9393"/>
                </a:lnTo>
                <a:lnTo>
                  <a:pt x="15817" y="9295"/>
                </a:lnTo>
                <a:close/>
                <a:moveTo>
                  <a:pt x="15817" y="10244"/>
                </a:moveTo>
                <a:lnTo>
                  <a:pt x="15817" y="10634"/>
                </a:lnTo>
                <a:lnTo>
                  <a:pt x="15574" y="10804"/>
                </a:lnTo>
                <a:lnTo>
                  <a:pt x="15403" y="10950"/>
                </a:lnTo>
                <a:lnTo>
                  <a:pt x="14941" y="11242"/>
                </a:lnTo>
                <a:lnTo>
                  <a:pt x="14917" y="10682"/>
                </a:lnTo>
                <a:lnTo>
                  <a:pt x="15087" y="10609"/>
                </a:lnTo>
                <a:lnTo>
                  <a:pt x="15257" y="10536"/>
                </a:lnTo>
                <a:lnTo>
                  <a:pt x="15549" y="10366"/>
                </a:lnTo>
                <a:lnTo>
                  <a:pt x="15817" y="10244"/>
                </a:lnTo>
                <a:close/>
                <a:moveTo>
                  <a:pt x="15817" y="11145"/>
                </a:moveTo>
                <a:lnTo>
                  <a:pt x="15817" y="11850"/>
                </a:lnTo>
                <a:lnTo>
                  <a:pt x="15622" y="11972"/>
                </a:lnTo>
                <a:lnTo>
                  <a:pt x="15501" y="12069"/>
                </a:lnTo>
                <a:lnTo>
                  <a:pt x="14965" y="12459"/>
                </a:lnTo>
                <a:lnTo>
                  <a:pt x="14941" y="11656"/>
                </a:lnTo>
                <a:lnTo>
                  <a:pt x="15111" y="11583"/>
                </a:lnTo>
                <a:lnTo>
                  <a:pt x="15282" y="11485"/>
                </a:lnTo>
                <a:lnTo>
                  <a:pt x="15598" y="11291"/>
                </a:lnTo>
                <a:lnTo>
                  <a:pt x="15817" y="11145"/>
                </a:lnTo>
                <a:close/>
                <a:moveTo>
                  <a:pt x="15817" y="12337"/>
                </a:moveTo>
                <a:lnTo>
                  <a:pt x="15817" y="13091"/>
                </a:lnTo>
                <a:lnTo>
                  <a:pt x="15549" y="13237"/>
                </a:lnTo>
                <a:lnTo>
                  <a:pt x="15282" y="13432"/>
                </a:lnTo>
                <a:lnTo>
                  <a:pt x="15136" y="13529"/>
                </a:lnTo>
                <a:lnTo>
                  <a:pt x="14965" y="13651"/>
                </a:lnTo>
                <a:lnTo>
                  <a:pt x="14965" y="12872"/>
                </a:lnTo>
                <a:lnTo>
                  <a:pt x="15136" y="12775"/>
                </a:lnTo>
                <a:lnTo>
                  <a:pt x="15282" y="12702"/>
                </a:lnTo>
                <a:lnTo>
                  <a:pt x="15574" y="12507"/>
                </a:lnTo>
                <a:lnTo>
                  <a:pt x="15817" y="12337"/>
                </a:lnTo>
                <a:close/>
                <a:moveTo>
                  <a:pt x="15817" y="13481"/>
                </a:moveTo>
                <a:lnTo>
                  <a:pt x="15841" y="13919"/>
                </a:lnTo>
                <a:lnTo>
                  <a:pt x="15452" y="14138"/>
                </a:lnTo>
                <a:lnTo>
                  <a:pt x="15087" y="14405"/>
                </a:lnTo>
                <a:lnTo>
                  <a:pt x="14990" y="14478"/>
                </a:lnTo>
                <a:lnTo>
                  <a:pt x="14965" y="13992"/>
                </a:lnTo>
                <a:lnTo>
                  <a:pt x="15209" y="13870"/>
                </a:lnTo>
                <a:lnTo>
                  <a:pt x="15403" y="13748"/>
                </a:lnTo>
                <a:lnTo>
                  <a:pt x="15817" y="13481"/>
                </a:lnTo>
                <a:close/>
                <a:moveTo>
                  <a:pt x="15841" y="14381"/>
                </a:moveTo>
                <a:lnTo>
                  <a:pt x="15866" y="14795"/>
                </a:lnTo>
                <a:lnTo>
                  <a:pt x="15720" y="14868"/>
                </a:lnTo>
                <a:lnTo>
                  <a:pt x="15598" y="14965"/>
                </a:lnTo>
                <a:lnTo>
                  <a:pt x="15355" y="15135"/>
                </a:lnTo>
                <a:lnTo>
                  <a:pt x="14990" y="15354"/>
                </a:lnTo>
                <a:lnTo>
                  <a:pt x="14990" y="14941"/>
                </a:lnTo>
                <a:lnTo>
                  <a:pt x="15160" y="14843"/>
                </a:lnTo>
                <a:lnTo>
                  <a:pt x="15330" y="14722"/>
                </a:lnTo>
                <a:lnTo>
                  <a:pt x="15622" y="14503"/>
                </a:lnTo>
                <a:lnTo>
                  <a:pt x="15841" y="14381"/>
                </a:lnTo>
                <a:close/>
                <a:moveTo>
                  <a:pt x="15866" y="15330"/>
                </a:moveTo>
                <a:lnTo>
                  <a:pt x="15890" y="15865"/>
                </a:lnTo>
                <a:lnTo>
                  <a:pt x="15866" y="15865"/>
                </a:lnTo>
                <a:lnTo>
                  <a:pt x="15695" y="15914"/>
                </a:lnTo>
                <a:lnTo>
                  <a:pt x="15549" y="15963"/>
                </a:lnTo>
                <a:lnTo>
                  <a:pt x="15257" y="16157"/>
                </a:lnTo>
                <a:lnTo>
                  <a:pt x="15014" y="16279"/>
                </a:lnTo>
                <a:lnTo>
                  <a:pt x="14990" y="15768"/>
                </a:lnTo>
                <a:lnTo>
                  <a:pt x="15136" y="15719"/>
                </a:lnTo>
                <a:lnTo>
                  <a:pt x="15282" y="15646"/>
                </a:lnTo>
                <a:lnTo>
                  <a:pt x="15574" y="15500"/>
                </a:lnTo>
                <a:lnTo>
                  <a:pt x="15866" y="15330"/>
                </a:lnTo>
                <a:close/>
                <a:moveTo>
                  <a:pt x="15890" y="16230"/>
                </a:moveTo>
                <a:lnTo>
                  <a:pt x="15890" y="16644"/>
                </a:lnTo>
                <a:lnTo>
                  <a:pt x="15793" y="16644"/>
                </a:lnTo>
                <a:lnTo>
                  <a:pt x="15598" y="16717"/>
                </a:lnTo>
                <a:lnTo>
                  <a:pt x="15403" y="16790"/>
                </a:lnTo>
                <a:lnTo>
                  <a:pt x="15184" y="16887"/>
                </a:lnTo>
                <a:lnTo>
                  <a:pt x="15014" y="17009"/>
                </a:lnTo>
                <a:lnTo>
                  <a:pt x="15014" y="16644"/>
                </a:lnTo>
                <a:lnTo>
                  <a:pt x="15160" y="16595"/>
                </a:lnTo>
                <a:lnTo>
                  <a:pt x="15306" y="16522"/>
                </a:lnTo>
                <a:lnTo>
                  <a:pt x="15598" y="16401"/>
                </a:lnTo>
                <a:lnTo>
                  <a:pt x="15890" y="16230"/>
                </a:lnTo>
                <a:close/>
                <a:moveTo>
                  <a:pt x="12629" y="2166"/>
                </a:moveTo>
                <a:lnTo>
                  <a:pt x="13627" y="2239"/>
                </a:lnTo>
                <a:lnTo>
                  <a:pt x="14600" y="2239"/>
                </a:lnTo>
                <a:lnTo>
                  <a:pt x="14527" y="3285"/>
                </a:lnTo>
                <a:lnTo>
                  <a:pt x="14479" y="4380"/>
                </a:lnTo>
                <a:lnTo>
                  <a:pt x="14454" y="4380"/>
                </a:lnTo>
                <a:lnTo>
                  <a:pt x="14430" y="4405"/>
                </a:lnTo>
                <a:lnTo>
                  <a:pt x="14454" y="4429"/>
                </a:lnTo>
                <a:lnTo>
                  <a:pt x="14479" y="4429"/>
                </a:lnTo>
                <a:lnTo>
                  <a:pt x="14430" y="6059"/>
                </a:lnTo>
                <a:lnTo>
                  <a:pt x="14430" y="7738"/>
                </a:lnTo>
                <a:lnTo>
                  <a:pt x="14430" y="9441"/>
                </a:lnTo>
                <a:lnTo>
                  <a:pt x="14454" y="11169"/>
                </a:lnTo>
                <a:lnTo>
                  <a:pt x="14527" y="14527"/>
                </a:lnTo>
                <a:lnTo>
                  <a:pt x="14552" y="16109"/>
                </a:lnTo>
                <a:lnTo>
                  <a:pt x="14552" y="17617"/>
                </a:lnTo>
                <a:lnTo>
                  <a:pt x="14138" y="17617"/>
                </a:lnTo>
                <a:lnTo>
                  <a:pt x="13724" y="17593"/>
                </a:lnTo>
                <a:lnTo>
                  <a:pt x="13286" y="17593"/>
                </a:lnTo>
                <a:lnTo>
                  <a:pt x="12873" y="17568"/>
                </a:lnTo>
                <a:lnTo>
                  <a:pt x="9637" y="17593"/>
                </a:lnTo>
                <a:lnTo>
                  <a:pt x="6425" y="17593"/>
                </a:lnTo>
                <a:lnTo>
                  <a:pt x="5232" y="17544"/>
                </a:lnTo>
                <a:lnTo>
                  <a:pt x="4016" y="17520"/>
                </a:lnTo>
                <a:lnTo>
                  <a:pt x="2434" y="17520"/>
                </a:lnTo>
                <a:lnTo>
                  <a:pt x="1899" y="17544"/>
                </a:lnTo>
                <a:lnTo>
                  <a:pt x="1923" y="17495"/>
                </a:lnTo>
                <a:lnTo>
                  <a:pt x="1923" y="17447"/>
                </a:lnTo>
                <a:lnTo>
                  <a:pt x="1899" y="17252"/>
                </a:lnTo>
                <a:lnTo>
                  <a:pt x="1899" y="16936"/>
                </a:lnTo>
                <a:lnTo>
                  <a:pt x="1899" y="16620"/>
                </a:lnTo>
                <a:lnTo>
                  <a:pt x="1972" y="14040"/>
                </a:lnTo>
                <a:lnTo>
                  <a:pt x="2021" y="12751"/>
                </a:lnTo>
                <a:lnTo>
                  <a:pt x="2021" y="11485"/>
                </a:lnTo>
                <a:lnTo>
                  <a:pt x="2045" y="8955"/>
                </a:lnTo>
                <a:lnTo>
                  <a:pt x="2021" y="5208"/>
                </a:lnTo>
                <a:lnTo>
                  <a:pt x="1996" y="3164"/>
                </a:lnTo>
                <a:lnTo>
                  <a:pt x="1972" y="2507"/>
                </a:lnTo>
                <a:lnTo>
                  <a:pt x="1948" y="2190"/>
                </a:lnTo>
                <a:lnTo>
                  <a:pt x="2459" y="2263"/>
                </a:lnTo>
                <a:lnTo>
                  <a:pt x="2970" y="2312"/>
                </a:lnTo>
                <a:lnTo>
                  <a:pt x="3505" y="2336"/>
                </a:lnTo>
                <a:lnTo>
                  <a:pt x="4040" y="2336"/>
                </a:lnTo>
                <a:lnTo>
                  <a:pt x="5111" y="2288"/>
                </a:lnTo>
                <a:lnTo>
                  <a:pt x="6133" y="2239"/>
                </a:lnTo>
                <a:lnTo>
                  <a:pt x="7398" y="2215"/>
                </a:lnTo>
                <a:lnTo>
                  <a:pt x="9393" y="2190"/>
                </a:lnTo>
                <a:lnTo>
                  <a:pt x="11364" y="2166"/>
                </a:lnTo>
                <a:close/>
                <a:moveTo>
                  <a:pt x="15890" y="16912"/>
                </a:moveTo>
                <a:lnTo>
                  <a:pt x="15890" y="16960"/>
                </a:lnTo>
                <a:lnTo>
                  <a:pt x="15890" y="17350"/>
                </a:lnTo>
                <a:lnTo>
                  <a:pt x="15768" y="17350"/>
                </a:lnTo>
                <a:lnTo>
                  <a:pt x="15671" y="17398"/>
                </a:lnTo>
                <a:lnTo>
                  <a:pt x="15452" y="17520"/>
                </a:lnTo>
                <a:lnTo>
                  <a:pt x="15209" y="17666"/>
                </a:lnTo>
                <a:lnTo>
                  <a:pt x="15136" y="17593"/>
                </a:lnTo>
                <a:lnTo>
                  <a:pt x="15087" y="17568"/>
                </a:lnTo>
                <a:lnTo>
                  <a:pt x="15014" y="17544"/>
                </a:lnTo>
                <a:lnTo>
                  <a:pt x="15014" y="17301"/>
                </a:lnTo>
                <a:lnTo>
                  <a:pt x="15233" y="17228"/>
                </a:lnTo>
                <a:lnTo>
                  <a:pt x="15452" y="17131"/>
                </a:lnTo>
                <a:lnTo>
                  <a:pt x="15890" y="16912"/>
                </a:lnTo>
                <a:close/>
                <a:moveTo>
                  <a:pt x="8469" y="18663"/>
                </a:moveTo>
                <a:lnTo>
                  <a:pt x="8590" y="18712"/>
                </a:lnTo>
                <a:lnTo>
                  <a:pt x="8663" y="18809"/>
                </a:lnTo>
                <a:lnTo>
                  <a:pt x="8761" y="18980"/>
                </a:lnTo>
                <a:lnTo>
                  <a:pt x="8785" y="19077"/>
                </a:lnTo>
                <a:lnTo>
                  <a:pt x="8785" y="19199"/>
                </a:lnTo>
                <a:lnTo>
                  <a:pt x="8785" y="19320"/>
                </a:lnTo>
                <a:lnTo>
                  <a:pt x="8785" y="19442"/>
                </a:lnTo>
                <a:lnTo>
                  <a:pt x="8761" y="19539"/>
                </a:lnTo>
                <a:lnTo>
                  <a:pt x="8712" y="19661"/>
                </a:lnTo>
                <a:lnTo>
                  <a:pt x="8639" y="19758"/>
                </a:lnTo>
                <a:lnTo>
                  <a:pt x="8542" y="19831"/>
                </a:lnTo>
                <a:lnTo>
                  <a:pt x="8420" y="19904"/>
                </a:lnTo>
                <a:lnTo>
                  <a:pt x="8274" y="19929"/>
                </a:lnTo>
                <a:lnTo>
                  <a:pt x="8128" y="19929"/>
                </a:lnTo>
                <a:lnTo>
                  <a:pt x="8006" y="19880"/>
                </a:lnTo>
                <a:lnTo>
                  <a:pt x="7860" y="19831"/>
                </a:lnTo>
                <a:lnTo>
                  <a:pt x="7763" y="19734"/>
                </a:lnTo>
                <a:lnTo>
                  <a:pt x="7690" y="19612"/>
                </a:lnTo>
                <a:lnTo>
                  <a:pt x="7641" y="19491"/>
                </a:lnTo>
                <a:lnTo>
                  <a:pt x="7641" y="19345"/>
                </a:lnTo>
                <a:lnTo>
                  <a:pt x="7666" y="19174"/>
                </a:lnTo>
                <a:lnTo>
                  <a:pt x="7714" y="19053"/>
                </a:lnTo>
                <a:lnTo>
                  <a:pt x="7787" y="18907"/>
                </a:lnTo>
                <a:lnTo>
                  <a:pt x="7885" y="18809"/>
                </a:lnTo>
                <a:lnTo>
                  <a:pt x="7958" y="18736"/>
                </a:lnTo>
                <a:lnTo>
                  <a:pt x="8031" y="18761"/>
                </a:lnTo>
                <a:lnTo>
                  <a:pt x="8104" y="18736"/>
                </a:lnTo>
                <a:lnTo>
                  <a:pt x="8201" y="18712"/>
                </a:lnTo>
                <a:lnTo>
                  <a:pt x="8250" y="18712"/>
                </a:lnTo>
                <a:lnTo>
                  <a:pt x="8298" y="18688"/>
                </a:lnTo>
                <a:lnTo>
                  <a:pt x="8323" y="18663"/>
                </a:lnTo>
                <a:close/>
                <a:moveTo>
                  <a:pt x="8347" y="18177"/>
                </a:moveTo>
                <a:lnTo>
                  <a:pt x="8152" y="18201"/>
                </a:lnTo>
                <a:lnTo>
                  <a:pt x="8055" y="18250"/>
                </a:lnTo>
                <a:lnTo>
                  <a:pt x="7982" y="18298"/>
                </a:lnTo>
                <a:lnTo>
                  <a:pt x="7885" y="18323"/>
                </a:lnTo>
                <a:lnTo>
                  <a:pt x="7763" y="18347"/>
                </a:lnTo>
                <a:lnTo>
                  <a:pt x="7666" y="18420"/>
                </a:lnTo>
                <a:lnTo>
                  <a:pt x="7568" y="18469"/>
                </a:lnTo>
                <a:lnTo>
                  <a:pt x="7471" y="18566"/>
                </a:lnTo>
                <a:lnTo>
                  <a:pt x="7398" y="18663"/>
                </a:lnTo>
                <a:lnTo>
                  <a:pt x="7349" y="18761"/>
                </a:lnTo>
                <a:lnTo>
                  <a:pt x="7276" y="18882"/>
                </a:lnTo>
                <a:lnTo>
                  <a:pt x="7228" y="19126"/>
                </a:lnTo>
                <a:lnTo>
                  <a:pt x="7179" y="19369"/>
                </a:lnTo>
                <a:lnTo>
                  <a:pt x="7179" y="19515"/>
                </a:lnTo>
                <a:lnTo>
                  <a:pt x="7203" y="19637"/>
                </a:lnTo>
                <a:lnTo>
                  <a:pt x="7252" y="19758"/>
                </a:lnTo>
                <a:lnTo>
                  <a:pt x="7301" y="19880"/>
                </a:lnTo>
                <a:lnTo>
                  <a:pt x="7349" y="19977"/>
                </a:lnTo>
                <a:lnTo>
                  <a:pt x="7447" y="20075"/>
                </a:lnTo>
                <a:lnTo>
                  <a:pt x="7520" y="20148"/>
                </a:lnTo>
                <a:lnTo>
                  <a:pt x="7641" y="20221"/>
                </a:lnTo>
                <a:lnTo>
                  <a:pt x="7739" y="20294"/>
                </a:lnTo>
                <a:lnTo>
                  <a:pt x="7860" y="20342"/>
                </a:lnTo>
                <a:lnTo>
                  <a:pt x="7982" y="20367"/>
                </a:lnTo>
                <a:lnTo>
                  <a:pt x="8104" y="20391"/>
                </a:lnTo>
                <a:lnTo>
                  <a:pt x="8225" y="20391"/>
                </a:lnTo>
                <a:lnTo>
                  <a:pt x="8371" y="20367"/>
                </a:lnTo>
                <a:lnTo>
                  <a:pt x="8493" y="20342"/>
                </a:lnTo>
                <a:lnTo>
                  <a:pt x="8615" y="20294"/>
                </a:lnTo>
                <a:lnTo>
                  <a:pt x="8809" y="20196"/>
                </a:lnTo>
                <a:lnTo>
                  <a:pt x="8955" y="20050"/>
                </a:lnTo>
                <a:lnTo>
                  <a:pt x="9053" y="19880"/>
                </a:lnTo>
                <a:lnTo>
                  <a:pt x="9150" y="19685"/>
                </a:lnTo>
                <a:lnTo>
                  <a:pt x="9199" y="19491"/>
                </a:lnTo>
                <a:lnTo>
                  <a:pt x="9199" y="19272"/>
                </a:lnTo>
                <a:lnTo>
                  <a:pt x="9199" y="19053"/>
                </a:lnTo>
                <a:lnTo>
                  <a:pt x="9174" y="18858"/>
                </a:lnTo>
                <a:lnTo>
                  <a:pt x="9101" y="18688"/>
                </a:lnTo>
                <a:lnTo>
                  <a:pt x="9004" y="18517"/>
                </a:lnTo>
                <a:lnTo>
                  <a:pt x="8882" y="18371"/>
                </a:lnTo>
                <a:lnTo>
                  <a:pt x="8712" y="18250"/>
                </a:lnTo>
                <a:lnTo>
                  <a:pt x="8542" y="18201"/>
                </a:lnTo>
                <a:lnTo>
                  <a:pt x="8347" y="18177"/>
                </a:lnTo>
                <a:close/>
                <a:moveTo>
                  <a:pt x="2532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43" y="560"/>
                </a:lnTo>
                <a:lnTo>
                  <a:pt x="8298" y="585"/>
                </a:lnTo>
                <a:lnTo>
                  <a:pt x="11729" y="585"/>
                </a:lnTo>
                <a:lnTo>
                  <a:pt x="13554" y="560"/>
                </a:lnTo>
                <a:lnTo>
                  <a:pt x="13530" y="585"/>
                </a:lnTo>
                <a:lnTo>
                  <a:pt x="13530" y="633"/>
                </a:lnTo>
                <a:lnTo>
                  <a:pt x="13505" y="658"/>
                </a:lnTo>
                <a:lnTo>
                  <a:pt x="13530" y="682"/>
                </a:lnTo>
                <a:lnTo>
                  <a:pt x="13554" y="706"/>
                </a:lnTo>
                <a:lnTo>
                  <a:pt x="13627" y="731"/>
                </a:lnTo>
                <a:lnTo>
                  <a:pt x="13724" y="731"/>
                </a:lnTo>
                <a:lnTo>
                  <a:pt x="13846" y="706"/>
                </a:lnTo>
                <a:lnTo>
                  <a:pt x="14065" y="633"/>
                </a:lnTo>
                <a:lnTo>
                  <a:pt x="14260" y="560"/>
                </a:lnTo>
                <a:lnTo>
                  <a:pt x="14892" y="609"/>
                </a:lnTo>
                <a:lnTo>
                  <a:pt x="14917" y="609"/>
                </a:lnTo>
                <a:lnTo>
                  <a:pt x="15063" y="658"/>
                </a:lnTo>
                <a:lnTo>
                  <a:pt x="14965" y="682"/>
                </a:lnTo>
                <a:lnTo>
                  <a:pt x="14844" y="731"/>
                </a:lnTo>
                <a:lnTo>
                  <a:pt x="14625" y="852"/>
                </a:lnTo>
                <a:lnTo>
                  <a:pt x="14260" y="1096"/>
                </a:lnTo>
                <a:lnTo>
                  <a:pt x="13749" y="1387"/>
                </a:lnTo>
                <a:lnTo>
                  <a:pt x="13505" y="1558"/>
                </a:lnTo>
                <a:lnTo>
                  <a:pt x="13286" y="1728"/>
                </a:lnTo>
                <a:lnTo>
                  <a:pt x="12824" y="1704"/>
                </a:lnTo>
                <a:lnTo>
                  <a:pt x="9564" y="1704"/>
                </a:lnTo>
                <a:lnTo>
                  <a:pt x="7593" y="1728"/>
                </a:lnTo>
                <a:lnTo>
                  <a:pt x="6327" y="1777"/>
                </a:lnTo>
                <a:lnTo>
                  <a:pt x="5135" y="1825"/>
                </a:lnTo>
                <a:lnTo>
                  <a:pt x="3943" y="1850"/>
                </a:lnTo>
                <a:lnTo>
                  <a:pt x="3359" y="1850"/>
                </a:lnTo>
                <a:lnTo>
                  <a:pt x="2751" y="1825"/>
                </a:lnTo>
                <a:lnTo>
                  <a:pt x="2167" y="1777"/>
                </a:lnTo>
                <a:lnTo>
                  <a:pt x="1583" y="1728"/>
                </a:lnTo>
                <a:lnTo>
                  <a:pt x="1510" y="1728"/>
                </a:lnTo>
                <a:lnTo>
                  <a:pt x="1437" y="1752"/>
                </a:lnTo>
                <a:lnTo>
                  <a:pt x="1412" y="1825"/>
                </a:lnTo>
                <a:lnTo>
                  <a:pt x="1388" y="1898"/>
                </a:lnTo>
                <a:lnTo>
                  <a:pt x="1388" y="1971"/>
                </a:lnTo>
                <a:lnTo>
                  <a:pt x="1412" y="2020"/>
                </a:lnTo>
                <a:lnTo>
                  <a:pt x="1461" y="2093"/>
                </a:lnTo>
                <a:lnTo>
                  <a:pt x="1534" y="2117"/>
                </a:lnTo>
                <a:lnTo>
                  <a:pt x="1534" y="2385"/>
                </a:lnTo>
                <a:lnTo>
                  <a:pt x="1558" y="2823"/>
                </a:lnTo>
                <a:lnTo>
                  <a:pt x="1534" y="4015"/>
                </a:lnTo>
                <a:lnTo>
                  <a:pt x="1510" y="5281"/>
                </a:lnTo>
                <a:lnTo>
                  <a:pt x="1485" y="6108"/>
                </a:lnTo>
                <a:lnTo>
                  <a:pt x="1461" y="6668"/>
                </a:lnTo>
                <a:lnTo>
                  <a:pt x="1437" y="7227"/>
                </a:lnTo>
                <a:lnTo>
                  <a:pt x="1461" y="8371"/>
                </a:lnTo>
                <a:lnTo>
                  <a:pt x="1510" y="9490"/>
                </a:lnTo>
                <a:lnTo>
                  <a:pt x="1510" y="10634"/>
                </a:lnTo>
                <a:lnTo>
                  <a:pt x="1485" y="13481"/>
                </a:lnTo>
                <a:lnTo>
                  <a:pt x="1461" y="14965"/>
                </a:lnTo>
                <a:lnTo>
                  <a:pt x="1412" y="16303"/>
                </a:lnTo>
                <a:lnTo>
                  <a:pt x="1339" y="16960"/>
                </a:lnTo>
                <a:lnTo>
                  <a:pt x="1339" y="17131"/>
                </a:lnTo>
                <a:lnTo>
                  <a:pt x="1364" y="17301"/>
                </a:lnTo>
                <a:lnTo>
                  <a:pt x="1388" y="17447"/>
                </a:lnTo>
                <a:lnTo>
                  <a:pt x="1437" y="17568"/>
                </a:lnTo>
                <a:lnTo>
                  <a:pt x="1485" y="17641"/>
                </a:lnTo>
                <a:lnTo>
                  <a:pt x="1437" y="17739"/>
                </a:lnTo>
                <a:lnTo>
                  <a:pt x="1437" y="17836"/>
                </a:lnTo>
                <a:lnTo>
                  <a:pt x="1485" y="17933"/>
                </a:lnTo>
                <a:lnTo>
                  <a:pt x="1510" y="17958"/>
                </a:lnTo>
                <a:lnTo>
                  <a:pt x="1583" y="17982"/>
                </a:lnTo>
                <a:lnTo>
                  <a:pt x="1875" y="18006"/>
                </a:lnTo>
                <a:lnTo>
                  <a:pt x="2167" y="18031"/>
                </a:lnTo>
                <a:lnTo>
                  <a:pt x="2799" y="18055"/>
                </a:lnTo>
                <a:lnTo>
                  <a:pt x="4016" y="18006"/>
                </a:lnTo>
                <a:lnTo>
                  <a:pt x="7252" y="18031"/>
                </a:lnTo>
                <a:lnTo>
                  <a:pt x="9247" y="18055"/>
                </a:lnTo>
                <a:lnTo>
                  <a:pt x="10488" y="18079"/>
                </a:lnTo>
                <a:lnTo>
                  <a:pt x="11145" y="18104"/>
                </a:lnTo>
                <a:lnTo>
                  <a:pt x="11778" y="18104"/>
                </a:lnTo>
                <a:lnTo>
                  <a:pt x="13043" y="18055"/>
                </a:lnTo>
                <a:lnTo>
                  <a:pt x="13481" y="18055"/>
                </a:lnTo>
                <a:lnTo>
                  <a:pt x="13919" y="18079"/>
                </a:lnTo>
                <a:lnTo>
                  <a:pt x="14333" y="18104"/>
                </a:lnTo>
                <a:lnTo>
                  <a:pt x="14771" y="18079"/>
                </a:lnTo>
                <a:lnTo>
                  <a:pt x="14819" y="18079"/>
                </a:lnTo>
                <a:lnTo>
                  <a:pt x="14844" y="18055"/>
                </a:lnTo>
                <a:lnTo>
                  <a:pt x="15063" y="18031"/>
                </a:lnTo>
                <a:lnTo>
                  <a:pt x="15136" y="18006"/>
                </a:lnTo>
                <a:lnTo>
                  <a:pt x="15184" y="17958"/>
                </a:lnTo>
                <a:lnTo>
                  <a:pt x="15209" y="17909"/>
                </a:lnTo>
                <a:lnTo>
                  <a:pt x="15233" y="17860"/>
                </a:lnTo>
                <a:lnTo>
                  <a:pt x="15598" y="17690"/>
                </a:lnTo>
                <a:lnTo>
                  <a:pt x="15744" y="17617"/>
                </a:lnTo>
                <a:lnTo>
                  <a:pt x="15890" y="17520"/>
                </a:lnTo>
                <a:lnTo>
                  <a:pt x="15890" y="17909"/>
                </a:lnTo>
                <a:lnTo>
                  <a:pt x="15744" y="18006"/>
                </a:lnTo>
                <a:lnTo>
                  <a:pt x="15598" y="18104"/>
                </a:lnTo>
                <a:lnTo>
                  <a:pt x="15257" y="18250"/>
                </a:lnTo>
                <a:lnTo>
                  <a:pt x="14917" y="18371"/>
                </a:lnTo>
                <a:lnTo>
                  <a:pt x="14235" y="18566"/>
                </a:lnTo>
                <a:lnTo>
                  <a:pt x="13919" y="18688"/>
                </a:lnTo>
                <a:lnTo>
                  <a:pt x="13773" y="18761"/>
                </a:lnTo>
                <a:lnTo>
                  <a:pt x="13627" y="18858"/>
                </a:lnTo>
                <a:lnTo>
                  <a:pt x="13578" y="18931"/>
                </a:lnTo>
                <a:lnTo>
                  <a:pt x="13578" y="18980"/>
                </a:lnTo>
                <a:lnTo>
                  <a:pt x="13603" y="19053"/>
                </a:lnTo>
                <a:lnTo>
                  <a:pt x="13676" y="19053"/>
                </a:lnTo>
                <a:lnTo>
                  <a:pt x="14016" y="19028"/>
                </a:lnTo>
                <a:lnTo>
                  <a:pt x="14357" y="18980"/>
                </a:lnTo>
                <a:lnTo>
                  <a:pt x="15038" y="18785"/>
                </a:lnTo>
                <a:lnTo>
                  <a:pt x="15476" y="18663"/>
                </a:lnTo>
                <a:lnTo>
                  <a:pt x="15695" y="18566"/>
                </a:lnTo>
                <a:lnTo>
                  <a:pt x="15890" y="18469"/>
                </a:lnTo>
                <a:lnTo>
                  <a:pt x="15890" y="18785"/>
                </a:lnTo>
                <a:lnTo>
                  <a:pt x="15622" y="18858"/>
                </a:lnTo>
                <a:lnTo>
                  <a:pt x="15355" y="18931"/>
                </a:lnTo>
                <a:lnTo>
                  <a:pt x="14844" y="19101"/>
                </a:lnTo>
                <a:lnTo>
                  <a:pt x="14527" y="19223"/>
                </a:lnTo>
                <a:lnTo>
                  <a:pt x="14235" y="19320"/>
                </a:lnTo>
                <a:lnTo>
                  <a:pt x="13943" y="19466"/>
                </a:lnTo>
                <a:lnTo>
                  <a:pt x="13676" y="19637"/>
                </a:lnTo>
                <a:lnTo>
                  <a:pt x="13676" y="19685"/>
                </a:lnTo>
                <a:lnTo>
                  <a:pt x="13676" y="19710"/>
                </a:lnTo>
                <a:lnTo>
                  <a:pt x="13700" y="19734"/>
                </a:lnTo>
                <a:lnTo>
                  <a:pt x="13724" y="19734"/>
                </a:lnTo>
                <a:lnTo>
                  <a:pt x="14041" y="19685"/>
                </a:lnTo>
                <a:lnTo>
                  <a:pt x="14333" y="19612"/>
                </a:lnTo>
                <a:lnTo>
                  <a:pt x="14917" y="19442"/>
                </a:lnTo>
                <a:lnTo>
                  <a:pt x="15403" y="19320"/>
                </a:lnTo>
                <a:lnTo>
                  <a:pt x="15671" y="19247"/>
                </a:lnTo>
                <a:lnTo>
                  <a:pt x="15914" y="19150"/>
                </a:lnTo>
                <a:lnTo>
                  <a:pt x="15914" y="19466"/>
                </a:lnTo>
                <a:lnTo>
                  <a:pt x="15647" y="19515"/>
                </a:lnTo>
                <a:lnTo>
                  <a:pt x="15379" y="19612"/>
                </a:lnTo>
                <a:lnTo>
                  <a:pt x="14892" y="19831"/>
                </a:lnTo>
                <a:lnTo>
                  <a:pt x="14381" y="20050"/>
                </a:lnTo>
                <a:lnTo>
                  <a:pt x="13895" y="20294"/>
                </a:lnTo>
                <a:lnTo>
                  <a:pt x="13895" y="20318"/>
                </a:lnTo>
                <a:lnTo>
                  <a:pt x="13919" y="20342"/>
                </a:lnTo>
                <a:lnTo>
                  <a:pt x="14162" y="20342"/>
                </a:lnTo>
                <a:lnTo>
                  <a:pt x="14430" y="20294"/>
                </a:lnTo>
                <a:lnTo>
                  <a:pt x="14673" y="20245"/>
                </a:lnTo>
                <a:lnTo>
                  <a:pt x="14941" y="20172"/>
                </a:lnTo>
                <a:lnTo>
                  <a:pt x="15428" y="20026"/>
                </a:lnTo>
                <a:lnTo>
                  <a:pt x="15914" y="19831"/>
                </a:lnTo>
                <a:lnTo>
                  <a:pt x="15914" y="19856"/>
                </a:lnTo>
                <a:lnTo>
                  <a:pt x="15817" y="20050"/>
                </a:lnTo>
                <a:lnTo>
                  <a:pt x="15720" y="20196"/>
                </a:lnTo>
                <a:lnTo>
                  <a:pt x="15598" y="20294"/>
                </a:lnTo>
                <a:lnTo>
                  <a:pt x="15452" y="20391"/>
                </a:lnTo>
                <a:lnTo>
                  <a:pt x="15282" y="20440"/>
                </a:lnTo>
                <a:lnTo>
                  <a:pt x="15111" y="20488"/>
                </a:lnTo>
                <a:lnTo>
                  <a:pt x="14746" y="20537"/>
                </a:lnTo>
                <a:lnTo>
                  <a:pt x="14381" y="20561"/>
                </a:lnTo>
                <a:lnTo>
                  <a:pt x="13992" y="20561"/>
                </a:lnTo>
                <a:lnTo>
                  <a:pt x="13213" y="20513"/>
                </a:lnTo>
                <a:lnTo>
                  <a:pt x="12410" y="20513"/>
                </a:lnTo>
                <a:lnTo>
                  <a:pt x="11632" y="20537"/>
                </a:lnTo>
                <a:lnTo>
                  <a:pt x="8006" y="20561"/>
                </a:lnTo>
                <a:lnTo>
                  <a:pt x="4405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69" y="20269"/>
                </a:lnTo>
                <a:lnTo>
                  <a:pt x="1023" y="20172"/>
                </a:lnTo>
                <a:lnTo>
                  <a:pt x="877" y="20050"/>
                </a:lnTo>
                <a:lnTo>
                  <a:pt x="780" y="19929"/>
                </a:lnTo>
                <a:lnTo>
                  <a:pt x="707" y="19807"/>
                </a:lnTo>
                <a:lnTo>
                  <a:pt x="658" y="19661"/>
                </a:lnTo>
                <a:lnTo>
                  <a:pt x="609" y="19393"/>
                </a:lnTo>
                <a:lnTo>
                  <a:pt x="561" y="19101"/>
                </a:lnTo>
                <a:lnTo>
                  <a:pt x="561" y="18834"/>
                </a:lnTo>
                <a:lnTo>
                  <a:pt x="536" y="17131"/>
                </a:lnTo>
                <a:lnTo>
                  <a:pt x="561" y="15427"/>
                </a:lnTo>
                <a:lnTo>
                  <a:pt x="536" y="13091"/>
                </a:lnTo>
                <a:lnTo>
                  <a:pt x="488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8" y="3139"/>
                </a:lnTo>
                <a:lnTo>
                  <a:pt x="512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8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2" y="463"/>
                </a:lnTo>
                <a:close/>
                <a:moveTo>
                  <a:pt x="2483" y="1"/>
                </a:moveTo>
                <a:lnTo>
                  <a:pt x="2021" y="25"/>
                </a:lnTo>
                <a:lnTo>
                  <a:pt x="1631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69" y="1241"/>
                </a:lnTo>
                <a:lnTo>
                  <a:pt x="220" y="1436"/>
                </a:lnTo>
                <a:lnTo>
                  <a:pt x="196" y="1655"/>
                </a:lnTo>
                <a:lnTo>
                  <a:pt x="147" y="2020"/>
                </a:lnTo>
                <a:lnTo>
                  <a:pt x="123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1" y="5354"/>
                </a:lnTo>
                <a:lnTo>
                  <a:pt x="25" y="6376"/>
                </a:lnTo>
                <a:lnTo>
                  <a:pt x="50" y="7544"/>
                </a:lnTo>
                <a:lnTo>
                  <a:pt x="25" y="8736"/>
                </a:lnTo>
                <a:lnTo>
                  <a:pt x="1" y="11072"/>
                </a:lnTo>
                <a:lnTo>
                  <a:pt x="1" y="12264"/>
                </a:lnTo>
                <a:lnTo>
                  <a:pt x="50" y="13432"/>
                </a:lnTo>
                <a:lnTo>
                  <a:pt x="74" y="14624"/>
                </a:lnTo>
                <a:lnTo>
                  <a:pt x="98" y="15817"/>
                </a:lnTo>
                <a:lnTo>
                  <a:pt x="74" y="16693"/>
                </a:lnTo>
                <a:lnTo>
                  <a:pt x="98" y="17568"/>
                </a:lnTo>
                <a:lnTo>
                  <a:pt x="123" y="18444"/>
                </a:lnTo>
                <a:lnTo>
                  <a:pt x="171" y="19345"/>
                </a:lnTo>
                <a:lnTo>
                  <a:pt x="196" y="19612"/>
                </a:lnTo>
                <a:lnTo>
                  <a:pt x="244" y="19880"/>
                </a:lnTo>
                <a:lnTo>
                  <a:pt x="342" y="20123"/>
                </a:lnTo>
                <a:lnTo>
                  <a:pt x="463" y="20367"/>
                </a:lnTo>
                <a:lnTo>
                  <a:pt x="609" y="20561"/>
                </a:lnTo>
                <a:lnTo>
                  <a:pt x="804" y="20732"/>
                </a:lnTo>
                <a:lnTo>
                  <a:pt x="926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70" y="20951"/>
                </a:lnTo>
                <a:lnTo>
                  <a:pt x="4162" y="20975"/>
                </a:lnTo>
                <a:lnTo>
                  <a:pt x="4965" y="20999"/>
                </a:lnTo>
                <a:lnTo>
                  <a:pt x="5622" y="21024"/>
                </a:lnTo>
                <a:lnTo>
                  <a:pt x="11145" y="21024"/>
                </a:lnTo>
                <a:lnTo>
                  <a:pt x="12727" y="20999"/>
                </a:lnTo>
                <a:lnTo>
                  <a:pt x="13092" y="20999"/>
                </a:lnTo>
                <a:lnTo>
                  <a:pt x="13481" y="21024"/>
                </a:lnTo>
                <a:lnTo>
                  <a:pt x="14260" y="21072"/>
                </a:lnTo>
                <a:lnTo>
                  <a:pt x="14649" y="21072"/>
                </a:lnTo>
                <a:lnTo>
                  <a:pt x="15014" y="21048"/>
                </a:lnTo>
                <a:lnTo>
                  <a:pt x="15209" y="20999"/>
                </a:lnTo>
                <a:lnTo>
                  <a:pt x="15379" y="20951"/>
                </a:lnTo>
                <a:lnTo>
                  <a:pt x="15574" y="20902"/>
                </a:lnTo>
                <a:lnTo>
                  <a:pt x="15744" y="20805"/>
                </a:lnTo>
                <a:lnTo>
                  <a:pt x="15890" y="20683"/>
                </a:lnTo>
                <a:lnTo>
                  <a:pt x="16036" y="20513"/>
                </a:lnTo>
                <a:lnTo>
                  <a:pt x="16158" y="20318"/>
                </a:lnTo>
                <a:lnTo>
                  <a:pt x="16255" y="20075"/>
                </a:lnTo>
                <a:lnTo>
                  <a:pt x="16328" y="19807"/>
                </a:lnTo>
                <a:lnTo>
                  <a:pt x="16377" y="19515"/>
                </a:lnTo>
                <a:lnTo>
                  <a:pt x="16425" y="19223"/>
                </a:lnTo>
                <a:lnTo>
                  <a:pt x="16450" y="18907"/>
                </a:lnTo>
                <a:lnTo>
                  <a:pt x="16474" y="18298"/>
                </a:lnTo>
                <a:lnTo>
                  <a:pt x="16450" y="17739"/>
                </a:lnTo>
                <a:lnTo>
                  <a:pt x="16425" y="16960"/>
                </a:lnTo>
                <a:lnTo>
                  <a:pt x="16425" y="15573"/>
                </a:lnTo>
                <a:lnTo>
                  <a:pt x="16377" y="14186"/>
                </a:lnTo>
                <a:lnTo>
                  <a:pt x="16352" y="13286"/>
                </a:lnTo>
                <a:lnTo>
                  <a:pt x="16352" y="12118"/>
                </a:lnTo>
                <a:lnTo>
                  <a:pt x="16328" y="9441"/>
                </a:lnTo>
                <a:lnTo>
                  <a:pt x="16328" y="6960"/>
                </a:lnTo>
                <a:lnTo>
                  <a:pt x="16328" y="5500"/>
                </a:lnTo>
                <a:lnTo>
                  <a:pt x="16328" y="4794"/>
                </a:lnTo>
                <a:lnTo>
                  <a:pt x="16352" y="4113"/>
                </a:lnTo>
                <a:lnTo>
                  <a:pt x="16401" y="3431"/>
                </a:lnTo>
                <a:lnTo>
                  <a:pt x="16450" y="2726"/>
                </a:lnTo>
                <a:lnTo>
                  <a:pt x="16450" y="2336"/>
                </a:lnTo>
                <a:lnTo>
                  <a:pt x="16401" y="1898"/>
                </a:lnTo>
                <a:lnTo>
                  <a:pt x="16328" y="1509"/>
                </a:lnTo>
                <a:lnTo>
                  <a:pt x="16279" y="1314"/>
                </a:lnTo>
                <a:lnTo>
                  <a:pt x="16206" y="1120"/>
                </a:lnTo>
                <a:lnTo>
                  <a:pt x="16133" y="950"/>
                </a:lnTo>
                <a:lnTo>
                  <a:pt x="16036" y="779"/>
                </a:lnTo>
                <a:lnTo>
                  <a:pt x="15914" y="633"/>
                </a:lnTo>
                <a:lnTo>
                  <a:pt x="15768" y="512"/>
                </a:lnTo>
                <a:lnTo>
                  <a:pt x="15622" y="414"/>
                </a:lnTo>
                <a:lnTo>
                  <a:pt x="15452" y="317"/>
                </a:lnTo>
                <a:lnTo>
                  <a:pt x="15257" y="268"/>
                </a:lnTo>
                <a:lnTo>
                  <a:pt x="15038" y="220"/>
                </a:lnTo>
                <a:lnTo>
                  <a:pt x="14965" y="171"/>
                </a:lnTo>
                <a:lnTo>
                  <a:pt x="14892" y="147"/>
                </a:lnTo>
                <a:lnTo>
                  <a:pt x="14527" y="122"/>
                </a:lnTo>
                <a:lnTo>
                  <a:pt x="14138" y="98"/>
                </a:lnTo>
                <a:lnTo>
                  <a:pt x="13408" y="98"/>
                </a:lnTo>
                <a:lnTo>
                  <a:pt x="11924" y="122"/>
                </a:lnTo>
                <a:lnTo>
                  <a:pt x="8396" y="122"/>
                </a:lnTo>
                <a:lnTo>
                  <a:pt x="4843" y="98"/>
                </a:lnTo>
                <a:lnTo>
                  <a:pt x="3943" y="74"/>
                </a:lnTo>
                <a:lnTo>
                  <a:pt x="3018" y="25"/>
                </a:lnTo>
                <a:lnTo>
                  <a:pt x="2483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4" name="Google Shape;824;p41"/>
          <p:cNvSpPr/>
          <p:nvPr/>
        </p:nvSpPr>
        <p:spPr>
          <a:xfrm>
            <a:off x="3147546" y="2913104"/>
            <a:ext cx="362928" cy="202557"/>
          </a:xfrm>
          <a:custGeom>
            <a:rect b="b" l="l" r="r" t="t"/>
            <a:pathLst>
              <a:path extrusionOk="0" h="11096" w="19881">
                <a:moveTo>
                  <a:pt x="9636" y="1120"/>
                </a:moveTo>
                <a:lnTo>
                  <a:pt x="10099" y="1144"/>
                </a:lnTo>
                <a:lnTo>
                  <a:pt x="10561" y="1168"/>
                </a:lnTo>
                <a:lnTo>
                  <a:pt x="10537" y="1412"/>
                </a:lnTo>
                <a:lnTo>
                  <a:pt x="10512" y="1631"/>
                </a:lnTo>
                <a:lnTo>
                  <a:pt x="9685" y="1631"/>
                </a:lnTo>
                <a:lnTo>
                  <a:pt x="9661" y="1387"/>
                </a:lnTo>
                <a:lnTo>
                  <a:pt x="9636" y="1120"/>
                </a:lnTo>
                <a:close/>
                <a:moveTo>
                  <a:pt x="9198" y="1120"/>
                </a:moveTo>
                <a:lnTo>
                  <a:pt x="9223" y="1217"/>
                </a:lnTo>
                <a:lnTo>
                  <a:pt x="9223" y="1436"/>
                </a:lnTo>
                <a:lnTo>
                  <a:pt x="9223" y="1679"/>
                </a:lnTo>
                <a:lnTo>
                  <a:pt x="8785" y="1752"/>
                </a:lnTo>
                <a:lnTo>
                  <a:pt x="8347" y="1825"/>
                </a:lnTo>
                <a:lnTo>
                  <a:pt x="8298" y="1825"/>
                </a:lnTo>
                <a:lnTo>
                  <a:pt x="8225" y="1801"/>
                </a:lnTo>
                <a:lnTo>
                  <a:pt x="8128" y="1509"/>
                </a:lnTo>
                <a:lnTo>
                  <a:pt x="8055" y="1241"/>
                </a:lnTo>
                <a:lnTo>
                  <a:pt x="8468" y="1193"/>
                </a:lnTo>
                <a:lnTo>
                  <a:pt x="8882" y="1144"/>
                </a:lnTo>
                <a:lnTo>
                  <a:pt x="9198" y="1120"/>
                </a:lnTo>
                <a:close/>
                <a:moveTo>
                  <a:pt x="11023" y="1217"/>
                </a:moveTo>
                <a:lnTo>
                  <a:pt x="11583" y="1290"/>
                </a:lnTo>
                <a:lnTo>
                  <a:pt x="12118" y="1412"/>
                </a:lnTo>
                <a:lnTo>
                  <a:pt x="12045" y="1655"/>
                </a:lnTo>
                <a:lnTo>
                  <a:pt x="11997" y="1850"/>
                </a:lnTo>
                <a:lnTo>
                  <a:pt x="11486" y="1752"/>
                </a:lnTo>
                <a:lnTo>
                  <a:pt x="10975" y="1679"/>
                </a:lnTo>
                <a:lnTo>
                  <a:pt x="10999" y="1436"/>
                </a:lnTo>
                <a:lnTo>
                  <a:pt x="11023" y="1217"/>
                </a:lnTo>
                <a:close/>
                <a:moveTo>
                  <a:pt x="7665" y="1339"/>
                </a:moveTo>
                <a:lnTo>
                  <a:pt x="7714" y="1655"/>
                </a:lnTo>
                <a:lnTo>
                  <a:pt x="7811" y="1996"/>
                </a:lnTo>
                <a:lnTo>
                  <a:pt x="7446" y="2117"/>
                </a:lnTo>
                <a:lnTo>
                  <a:pt x="7082" y="2263"/>
                </a:lnTo>
                <a:lnTo>
                  <a:pt x="6984" y="2117"/>
                </a:lnTo>
                <a:lnTo>
                  <a:pt x="6887" y="1971"/>
                </a:lnTo>
                <a:lnTo>
                  <a:pt x="6765" y="1825"/>
                </a:lnTo>
                <a:lnTo>
                  <a:pt x="6668" y="1679"/>
                </a:lnTo>
                <a:lnTo>
                  <a:pt x="6644" y="1631"/>
                </a:lnTo>
                <a:lnTo>
                  <a:pt x="7155" y="1460"/>
                </a:lnTo>
                <a:lnTo>
                  <a:pt x="7665" y="1339"/>
                </a:lnTo>
                <a:close/>
                <a:moveTo>
                  <a:pt x="12532" y="1509"/>
                </a:moveTo>
                <a:lnTo>
                  <a:pt x="13067" y="1655"/>
                </a:lnTo>
                <a:lnTo>
                  <a:pt x="13627" y="1825"/>
                </a:lnTo>
                <a:lnTo>
                  <a:pt x="14211" y="2044"/>
                </a:lnTo>
                <a:lnTo>
                  <a:pt x="14065" y="2263"/>
                </a:lnTo>
                <a:lnTo>
                  <a:pt x="13870" y="2555"/>
                </a:lnTo>
                <a:lnTo>
                  <a:pt x="13262" y="2263"/>
                </a:lnTo>
                <a:lnTo>
                  <a:pt x="13165" y="2215"/>
                </a:lnTo>
                <a:lnTo>
                  <a:pt x="12824" y="2093"/>
                </a:lnTo>
                <a:lnTo>
                  <a:pt x="12459" y="1996"/>
                </a:lnTo>
                <a:lnTo>
                  <a:pt x="12483" y="1655"/>
                </a:lnTo>
                <a:lnTo>
                  <a:pt x="12532" y="1509"/>
                </a:lnTo>
                <a:close/>
                <a:moveTo>
                  <a:pt x="6254" y="1777"/>
                </a:moveTo>
                <a:lnTo>
                  <a:pt x="6425" y="2117"/>
                </a:lnTo>
                <a:lnTo>
                  <a:pt x="6522" y="2288"/>
                </a:lnTo>
                <a:lnTo>
                  <a:pt x="6668" y="2458"/>
                </a:lnTo>
                <a:lnTo>
                  <a:pt x="6035" y="2774"/>
                </a:lnTo>
                <a:lnTo>
                  <a:pt x="5427" y="3115"/>
                </a:lnTo>
                <a:lnTo>
                  <a:pt x="5305" y="3018"/>
                </a:lnTo>
                <a:lnTo>
                  <a:pt x="5184" y="2896"/>
                </a:lnTo>
                <a:lnTo>
                  <a:pt x="5086" y="2774"/>
                </a:lnTo>
                <a:lnTo>
                  <a:pt x="4989" y="2653"/>
                </a:lnTo>
                <a:lnTo>
                  <a:pt x="4843" y="2385"/>
                </a:lnTo>
                <a:lnTo>
                  <a:pt x="5476" y="2093"/>
                </a:lnTo>
                <a:lnTo>
                  <a:pt x="6254" y="1777"/>
                </a:lnTo>
                <a:close/>
                <a:moveTo>
                  <a:pt x="14503" y="2166"/>
                </a:moveTo>
                <a:lnTo>
                  <a:pt x="15087" y="2434"/>
                </a:lnTo>
                <a:lnTo>
                  <a:pt x="15671" y="2726"/>
                </a:lnTo>
                <a:lnTo>
                  <a:pt x="15622" y="2774"/>
                </a:lnTo>
                <a:lnTo>
                  <a:pt x="15427" y="3018"/>
                </a:lnTo>
                <a:lnTo>
                  <a:pt x="15306" y="3164"/>
                </a:lnTo>
                <a:lnTo>
                  <a:pt x="15209" y="3310"/>
                </a:lnTo>
                <a:lnTo>
                  <a:pt x="14698" y="2993"/>
                </a:lnTo>
                <a:lnTo>
                  <a:pt x="14187" y="2701"/>
                </a:lnTo>
                <a:lnTo>
                  <a:pt x="14406" y="2336"/>
                </a:lnTo>
                <a:lnTo>
                  <a:pt x="14503" y="2166"/>
                </a:lnTo>
                <a:close/>
                <a:moveTo>
                  <a:pt x="4502" y="2555"/>
                </a:moveTo>
                <a:lnTo>
                  <a:pt x="4624" y="2847"/>
                </a:lnTo>
                <a:lnTo>
                  <a:pt x="4794" y="3115"/>
                </a:lnTo>
                <a:lnTo>
                  <a:pt x="4916" y="3237"/>
                </a:lnTo>
                <a:lnTo>
                  <a:pt x="5038" y="3358"/>
                </a:lnTo>
                <a:lnTo>
                  <a:pt x="4381" y="3821"/>
                </a:lnTo>
                <a:lnTo>
                  <a:pt x="4332" y="3869"/>
                </a:lnTo>
                <a:lnTo>
                  <a:pt x="4259" y="3821"/>
                </a:lnTo>
                <a:lnTo>
                  <a:pt x="3943" y="3626"/>
                </a:lnTo>
                <a:lnTo>
                  <a:pt x="3675" y="3407"/>
                </a:lnTo>
                <a:lnTo>
                  <a:pt x="3529" y="3237"/>
                </a:lnTo>
                <a:lnTo>
                  <a:pt x="3821" y="2993"/>
                </a:lnTo>
                <a:lnTo>
                  <a:pt x="4162" y="2774"/>
                </a:lnTo>
                <a:lnTo>
                  <a:pt x="4502" y="2555"/>
                </a:lnTo>
                <a:close/>
                <a:moveTo>
                  <a:pt x="16036" y="2945"/>
                </a:moveTo>
                <a:lnTo>
                  <a:pt x="16547" y="3237"/>
                </a:lnTo>
                <a:lnTo>
                  <a:pt x="17033" y="3577"/>
                </a:lnTo>
                <a:lnTo>
                  <a:pt x="16766" y="3796"/>
                </a:lnTo>
                <a:lnTo>
                  <a:pt x="16571" y="3967"/>
                </a:lnTo>
                <a:lnTo>
                  <a:pt x="16352" y="4186"/>
                </a:lnTo>
                <a:lnTo>
                  <a:pt x="15963" y="3869"/>
                </a:lnTo>
                <a:lnTo>
                  <a:pt x="15573" y="3577"/>
                </a:lnTo>
                <a:lnTo>
                  <a:pt x="15744" y="3310"/>
                </a:lnTo>
                <a:lnTo>
                  <a:pt x="15938" y="3066"/>
                </a:lnTo>
                <a:lnTo>
                  <a:pt x="16036" y="2945"/>
                </a:lnTo>
                <a:close/>
                <a:moveTo>
                  <a:pt x="8736" y="5645"/>
                </a:moveTo>
                <a:lnTo>
                  <a:pt x="8833" y="5743"/>
                </a:lnTo>
                <a:lnTo>
                  <a:pt x="8809" y="5791"/>
                </a:lnTo>
                <a:lnTo>
                  <a:pt x="8736" y="5645"/>
                </a:lnTo>
                <a:close/>
                <a:moveTo>
                  <a:pt x="9831" y="3407"/>
                </a:moveTo>
                <a:lnTo>
                  <a:pt x="9588" y="3431"/>
                </a:lnTo>
                <a:lnTo>
                  <a:pt x="9369" y="3456"/>
                </a:lnTo>
                <a:lnTo>
                  <a:pt x="9150" y="3529"/>
                </a:lnTo>
                <a:lnTo>
                  <a:pt x="8931" y="3602"/>
                </a:lnTo>
                <a:lnTo>
                  <a:pt x="8736" y="3723"/>
                </a:lnTo>
                <a:lnTo>
                  <a:pt x="8517" y="3894"/>
                </a:lnTo>
                <a:lnTo>
                  <a:pt x="8298" y="4113"/>
                </a:lnTo>
                <a:lnTo>
                  <a:pt x="8128" y="4356"/>
                </a:lnTo>
                <a:lnTo>
                  <a:pt x="7982" y="4648"/>
                </a:lnTo>
                <a:lnTo>
                  <a:pt x="7884" y="4940"/>
                </a:lnTo>
                <a:lnTo>
                  <a:pt x="7811" y="5232"/>
                </a:lnTo>
                <a:lnTo>
                  <a:pt x="7787" y="5524"/>
                </a:lnTo>
                <a:lnTo>
                  <a:pt x="7811" y="5791"/>
                </a:lnTo>
                <a:lnTo>
                  <a:pt x="7909" y="6035"/>
                </a:lnTo>
                <a:lnTo>
                  <a:pt x="8006" y="6254"/>
                </a:lnTo>
                <a:lnTo>
                  <a:pt x="8152" y="6424"/>
                </a:lnTo>
                <a:lnTo>
                  <a:pt x="8322" y="6594"/>
                </a:lnTo>
                <a:lnTo>
                  <a:pt x="8420" y="6740"/>
                </a:lnTo>
                <a:lnTo>
                  <a:pt x="8541" y="6862"/>
                </a:lnTo>
                <a:lnTo>
                  <a:pt x="8663" y="6959"/>
                </a:lnTo>
                <a:lnTo>
                  <a:pt x="8809" y="7057"/>
                </a:lnTo>
                <a:lnTo>
                  <a:pt x="8955" y="7130"/>
                </a:lnTo>
                <a:lnTo>
                  <a:pt x="9125" y="7203"/>
                </a:lnTo>
                <a:lnTo>
                  <a:pt x="9296" y="7251"/>
                </a:lnTo>
                <a:lnTo>
                  <a:pt x="9466" y="7276"/>
                </a:lnTo>
                <a:lnTo>
                  <a:pt x="9636" y="7276"/>
                </a:lnTo>
                <a:lnTo>
                  <a:pt x="9807" y="7251"/>
                </a:lnTo>
                <a:lnTo>
                  <a:pt x="9953" y="7227"/>
                </a:lnTo>
                <a:lnTo>
                  <a:pt x="10099" y="7178"/>
                </a:lnTo>
                <a:lnTo>
                  <a:pt x="10245" y="7105"/>
                </a:lnTo>
                <a:lnTo>
                  <a:pt x="10391" y="7032"/>
                </a:lnTo>
                <a:lnTo>
                  <a:pt x="10512" y="6959"/>
                </a:lnTo>
                <a:lnTo>
                  <a:pt x="10634" y="6838"/>
                </a:lnTo>
                <a:lnTo>
                  <a:pt x="10683" y="6838"/>
                </a:lnTo>
                <a:lnTo>
                  <a:pt x="10902" y="6667"/>
                </a:lnTo>
                <a:lnTo>
                  <a:pt x="11121" y="6473"/>
                </a:lnTo>
                <a:lnTo>
                  <a:pt x="11291" y="6254"/>
                </a:lnTo>
                <a:lnTo>
                  <a:pt x="11413" y="5986"/>
                </a:lnTo>
                <a:lnTo>
                  <a:pt x="11510" y="5718"/>
                </a:lnTo>
                <a:lnTo>
                  <a:pt x="11583" y="5427"/>
                </a:lnTo>
                <a:lnTo>
                  <a:pt x="11607" y="5159"/>
                </a:lnTo>
                <a:lnTo>
                  <a:pt x="11583" y="4891"/>
                </a:lnTo>
                <a:lnTo>
                  <a:pt x="11559" y="4697"/>
                </a:lnTo>
                <a:lnTo>
                  <a:pt x="11534" y="4745"/>
                </a:lnTo>
                <a:lnTo>
                  <a:pt x="11486" y="4818"/>
                </a:lnTo>
                <a:lnTo>
                  <a:pt x="11413" y="4891"/>
                </a:lnTo>
                <a:lnTo>
                  <a:pt x="11340" y="4964"/>
                </a:lnTo>
                <a:lnTo>
                  <a:pt x="11242" y="5013"/>
                </a:lnTo>
                <a:lnTo>
                  <a:pt x="11145" y="5062"/>
                </a:lnTo>
                <a:lnTo>
                  <a:pt x="11048" y="5086"/>
                </a:lnTo>
                <a:lnTo>
                  <a:pt x="10950" y="5086"/>
                </a:lnTo>
                <a:lnTo>
                  <a:pt x="10780" y="5062"/>
                </a:lnTo>
                <a:lnTo>
                  <a:pt x="10610" y="5013"/>
                </a:lnTo>
                <a:lnTo>
                  <a:pt x="10537" y="4964"/>
                </a:lnTo>
                <a:lnTo>
                  <a:pt x="10488" y="4916"/>
                </a:lnTo>
                <a:lnTo>
                  <a:pt x="10391" y="4770"/>
                </a:lnTo>
                <a:lnTo>
                  <a:pt x="10318" y="4624"/>
                </a:lnTo>
                <a:lnTo>
                  <a:pt x="10293" y="4453"/>
                </a:lnTo>
                <a:lnTo>
                  <a:pt x="10293" y="4356"/>
                </a:lnTo>
                <a:lnTo>
                  <a:pt x="10318" y="4259"/>
                </a:lnTo>
                <a:lnTo>
                  <a:pt x="10366" y="4161"/>
                </a:lnTo>
                <a:lnTo>
                  <a:pt x="10415" y="4088"/>
                </a:lnTo>
                <a:lnTo>
                  <a:pt x="10561" y="3942"/>
                </a:lnTo>
                <a:lnTo>
                  <a:pt x="10731" y="3845"/>
                </a:lnTo>
                <a:lnTo>
                  <a:pt x="10756" y="3821"/>
                </a:lnTo>
                <a:lnTo>
                  <a:pt x="10829" y="3772"/>
                </a:lnTo>
                <a:lnTo>
                  <a:pt x="10877" y="3748"/>
                </a:lnTo>
                <a:lnTo>
                  <a:pt x="10707" y="3650"/>
                </a:lnTo>
                <a:lnTo>
                  <a:pt x="10512" y="3553"/>
                </a:lnTo>
                <a:lnTo>
                  <a:pt x="10269" y="3480"/>
                </a:lnTo>
                <a:lnTo>
                  <a:pt x="10050" y="3431"/>
                </a:lnTo>
                <a:lnTo>
                  <a:pt x="9831" y="3407"/>
                </a:lnTo>
                <a:close/>
                <a:moveTo>
                  <a:pt x="10050" y="2215"/>
                </a:moveTo>
                <a:lnTo>
                  <a:pt x="10391" y="2239"/>
                </a:lnTo>
                <a:lnTo>
                  <a:pt x="10439" y="2385"/>
                </a:lnTo>
                <a:lnTo>
                  <a:pt x="10488" y="2580"/>
                </a:lnTo>
                <a:lnTo>
                  <a:pt x="10512" y="2677"/>
                </a:lnTo>
                <a:lnTo>
                  <a:pt x="10585" y="2774"/>
                </a:lnTo>
                <a:lnTo>
                  <a:pt x="10610" y="2799"/>
                </a:lnTo>
                <a:lnTo>
                  <a:pt x="10683" y="2799"/>
                </a:lnTo>
                <a:lnTo>
                  <a:pt x="10707" y="2774"/>
                </a:lnTo>
                <a:lnTo>
                  <a:pt x="10780" y="2653"/>
                </a:lnTo>
                <a:lnTo>
                  <a:pt x="10829" y="2531"/>
                </a:lnTo>
                <a:lnTo>
                  <a:pt x="10829" y="2409"/>
                </a:lnTo>
                <a:lnTo>
                  <a:pt x="10829" y="2263"/>
                </a:lnTo>
                <a:lnTo>
                  <a:pt x="11291" y="2336"/>
                </a:lnTo>
                <a:lnTo>
                  <a:pt x="11315" y="2482"/>
                </a:lnTo>
                <a:lnTo>
                  <a:pt x="11388" y="2604"/>
                </a:lnTo>
                <a:lnTo>
                  <a:pt x="11461" y="2653"/>
                </a:lnTo>
                <a:lnTo>
                  <a:pt x="11559" y="2677"/>
                </a:lnTo>
                <a:lnTo>
                  <a:pt x="11607" y="2677"/>
                </a:lnTo>
                <a:lnTo>
                  <a:pt x="11656" y="2653"/>
                </a:lnTo>
                <a:lnTo>
                  <a:pt x="11680" y="2604"/>
                </a:lnTo>
                <a:lnTo>
                  <a:pt x="11705" y="2555"/>
                </a:lnTo>
                <a:lnTo>
                  <a:pt x="11729" y="2434"/>
                </a:lnTo>
                <a:lnTo>
                  <a:pt x="12264" y="2580"/>
                </a:lnTo>
                <a:lnTo>
                  <a:pt x="12191" y="2677"/>
                </a:lnTo>
                <a:lnTo>
                  <a:pt x="12143" y="2774"/>
                </a:lnTo>
                <a:lnTo>
                  <a:pt x="12118" y="2896"/>
                </a:lnTo>
                <a:lnTo>
                  <a:pt x="12118" y="2969"/>
                </a:lnTo>
                <a:lnTo>
                  <a:pt x="12118" y="3018"/>
                </a:lnTo>
                <a:lnTo>
                  <a:pt x="12143" y="3066"/>
                </a:lnTo>
                <a:lnTo>
                  <a:pt x="12216" y="3091"/>
                </a:lnTo>
                <a:lnTo>
                  <a:pt x="12264" y="3091"/>
                </a:lnTo>
                <a:lnTo>
                  <a:pt x="12289" y="3066"/>
                </a:lnTo>
                <a:lnTo>
                  <a:pt x="12362" y="2993"/>
                </a:lnTo>
                <a:lnTo>
                  <a:pt x="12483" y="2847"/>
                </a:lnTo>
                <a:lnTo>
                  <a:pt x="12581" y="2726"/>
                </a:lnTo>
                <a:lnTo>
                  <a:pt x="12654" y="2750"/>
                </a:lnTo>
                <a:lnTo>
                  <a:pt x="12800" y="2750"/>
                </a:lnTo>
                <a:lnTo>
                  <a:pt x="13092" y="2872"/>
                </a:lnTo>
                <a:lnTo>
                  <a:pt x="13165" y="2945"/>
                </a:lnTo>
                <a:lnTo>
                  <a:pt x="12946" y="3066"/>
                </a:lnTo>
                <a:lnTo>
                  <a:pt x="12751" y="3212"/>
                </a:lnTo>
                <a:lnTo>
                  <a:pt x="12581" y="3383"/>
                </a:lnTo>
                <a:lnTo>
                  <a:pt x="12508" y="3480"/>
                </a:lnTo>
                <a:lnTo>
                  <a:pt x="12483" y="3577"/>
                </a:lnTo>
                <a:lnTo>
                  <a:pt x="12483" y="3650"/>
                </a:lnTo>
                <a:lnTo>
                  <a:pt x="12508" y="3699"/>
                </a:lnTo>
                <a:lnTo>
                  <a:pt x="12556" y="3748"/>
                </a:lnTo>
                <a:lnTo>
                  <a:pt x="12629" y="3748"/>
                </a:lnTo>
                <a:lnTo>
                  <a:pt x="12727" y="3699"/>
                </a:lnTo>
                <a:lnTo>
                  <a:pt x="12824" y="3650"/>
                </a:lnTo>
                <a:lnTo>
                  <a:pt x="12994" y="3529"/>
                </a:lnTo>
                <a:lnTo>
                  <a:pt x="13335" y="3310"/>
                </a:lnTo>
                <a:lnTo>
                  <a:pt x="13408" y="3602"/>
                </a:lnTo>
                <a:lnTo>
                  <a:pt x="13457" y="3845"/>
                </a:lnTo>
                <a:lnTo>
                  <a:pt x="13481" y="3991"/>
                </a:lnTo>
                <a:lnTo>
                  <a:pt x="13213" y="4015"/>
                </a:lnTo>
                <a:lnTo>
                  <a:pt x="12970" y="4064"/>
                </a:lnTo>
                <a:lnTo>
                  <a:pt x="12873" y="4137"/>
                </a:lnTo>
                <a:lnTo>
                  <a:pt x="12775" y="4186"/>
                </a:lnTo>
                <a:lnTo>
                  <a:pt x="12702" y="4283"/>
                </a:lnTo>
                <a:lnTo>
                  <a:pt x="12678" y="4380"/>
                </a:lnTo>
                <a:lnTo>
                  <a:pt x="12678" y="4429"/>
                </a:lnTo>
                <a:lnTo>
                  <a:pt x="12702" y="4453"/>
                </a:lnTo>
                <a:lnTo>
                  <a:pt x="12800" y="4502"/>
                </a:lnTo>
                <a:lnTo>
                  <a:pt x="12897" y="4502"/>
                </a:lnTo>
                <a:lnTo>
                  <a:pt x="13116" y="4478"/>
                </a:lnTo>
                <a:lnTo>
                  <a:pt x="13530" y="4429"/>
                </a:lnTo>
                <a:lnTo>
                  <a:pt x="13554" y="4891"/>
                </a:lnTo>
                <a:lnTo>
                  <a:pt x="13554" y="5354"/>
                </a:lnTo>
                <a:lnTo>
                  <a:pt x="13432" y="5354"/>
                </a:lnTo>
                <a:lnTo>
                  <a:pt x="13092" y="5329"/>
                </a:lnTo>
                <a:lnTo>
                  <a:pt x="12897" y="5305"/>
                </a:lnTo>
                <a:lnTo>
                  <a:pt x="12727" y="5329"/>
                </a:lnTo>
                <a:lnTo>
                  <a:pt x="12654" y="5354"/>
                </a:lnTo>
                <a:lnTo>
                  <a:pt x="12629" y="5402"/>
                </a:lnTo>
                <a:lnTo>
                  <a:pt x="12605" y="5451"/>
                </a:lnTo>
                <a:lnTo>
                  <a:pt x="12654" y="5524"/>
                </a:lnTo>
                <a:lnTo>
                  <a:pt x="12800" y="5621"/>
                </a:lnTo>
                <a:lnTo>
                  <a:pt x="12946" y="5670"/>
                </a:lnTo>
                <a:lnTo>
                  <a:pt x="13116" y="5718"/>
                </a:lnTo>
                <a:lnTo>
                  <a:pt x="13286" y="5743"/>
                </a:lnTo>
                <a:lnTo>
                  <a:pt x="13530" y="5767"/>
                </a:lnTo>
                <a:lnTo>
                  <a:pt x="13505" y="6059"/>
                </a:lnTo>
                <a:lnTo>
                  <a:pt x="13457" y="6424"/>
                </a:lnTo>
                <a:lnTo>
                  <a:pt x="13189" y="6302"/>
                </a:lnTo>
                <a:lnTo>
                  <a:pt x="12897" y="6205"/>
                </a:lnTo>
                <a:lnTo>
                  <a:pt x="12727" y="6181"/>
                </a:lnTo>
                <a:lnTo>
                  <a:pt x="12459" y="6181"/>
                </a:lnTo>
                <a:lnTo>
                  <a:pt x="12313" y="6205"/>
                </a:lnTo>
                <a:lnTo>
                  <a:pt x="12264" y="6254"/>
                </a:lnTo>
                <a:lnTo>
                  <a:pt x="12264" y="6302"/>
                </a:lnTo>
                <a:lnTo>
                  <a:pt x="12289" y="6327"/>
                </a:lnTo>
                <a:lnTo>
                  <a:pt x="12435" y="6424"/>
                </a:lnTo>
                <a:lnTo>
                  <a:pt x="12581" y="6497"/>
                </a:lnTo>
                <a:lnTo>
                  <a:pt x="12873" y="6667"/>
                </a:lnTo>
                <a:lnTo>
                  <a:pt x="13116" y="6765"/>
                </a:lnTo>
                <a:lnTo>
                  <a:pt x="13359" y="6862"/>
                </a:lnTo>
                <a:lnTo>
                  <a:pt x="13213" y="7203"/>
                </a:lnTo>
                <a:lnTo>
                  <a:pt x="13067" y="7519"/>
                </a:lnTo>
                <a:lnTo>
                  <a:pt x="12824" y="7397"/>
                </a:lnTo>
                <a:lnTo>
                  <a:pt x="12581" y="7300"/>
                </a:lnTo>
                <a:lnTo>
                  <a:pt x="12264" y="7130"/>
                </a:lnTo>
                <a:lnTo>
                  <a:pt x="11972" y="6984"/>
                </a:lnTo>
                <a:lnTo>
                  <a:pt x="11924" y="6984"/>
                </a:lnTo>
                <a:lnTo>
                  <a:pt x="11899" y="7008"/>
                </a:lnTo>
                <a:lnTo>
                  <a:pt x="11875" y="7057"/>
                </a:lnTo>
                <a:lnTo>
                  <a:pt x="11899" y="7081"/>
                </a:lnTo>
                <a:lnTo>
                  <a:pt x="11972" y="7251"/>
                </a:lnTo>
                <a:lnTo>
                  <a:pt x="12070" y="7373"/>
                </a:lnTo>
                <a:lnTo>
                  <a:pt x="12191" y="7470"/>
                </a:lnTo>
                <a:lnTo>
                  <a:pt x="12337" y="7592"/>
                </a:lnTo>
                <a:lnTo>
                  <a:pt x="12556" y="7738"/>
                </a:lnTo>
                <a:lnTo>
                  <a:pt x="12824" y="7884"/>
                </a:lnTo>
                <a:lnTo>
                  <a:pt x="12605" y="8127"/>
                </a:lnTo>
                <a:lnTo>
                  <a:pt x="12410" y="8322"/>
                </a:lnTo>
                <a:lnTo>
                  <a:pt x="12410" y="8225"/>
                </a:lnTo>
                <a:lnTo>
                  <a:pt x="12386" y="8176"/>
                </a:lnTo>
                <a:lnTo>
                  <a:pt x="12313" y="8103"/>
                </a:lnTo>
                <a:lnTo>
                  <a:pt x="12045" y="7933"/>
                </a:lnTo>
                <a:lnTo>
                  <a:pt x="11899" y="7835"/>
                </a:lnTo>
                <a:lnTo>
                  <a:pt x="11778" y="7738"/>
                </a:lnTo>
                <a:lnTo>
                  <a:pt x="11680" y="7616"/>
                </a:lnTo>
                <a:lnTo>
                  <a:pt x="11583" y="7519"/>
                </a:lnTo>
                <a:lnTo>
                  <a:pt x="11437" y="7446"/>
                </a:lnTo>
                <a:lnTo>
                  <a:pt x="11388" y="7422"/>
                </a:lnTo>
                <a:lnTo>
                  <a:pt x="11291" y="7422"/>
                </a:lnTo>
                <a:lnTo>
                  <a:pt x="11267" y="7446"/>
                </a:lnTo>
                <a:lnTo>
                  <a:pt x="11267" y="7519"/>
                </a:lnTo>
                <a:lnTo>
                  <a:pt x="11267" y="7592"/>
                </a:lnTo>
                <a:lnTo>
                  <a:pt x="11340" y="7738"/>
                </a:lnTo>
                <a:lnTo>
                  <a:pt x="11437" y="7860"/>
                </a:lnTo>
                <a:lnTo>
                  <a:pt x="11534" y="7981"/>
                </a:lnTo>
                <a:lnTo>
                  <a:pt x="11656" y="8127"/>
                </a:lnTo>
                <a:lnTo>
                  <a:pt x="11826" y="8273"/>
                </a:lnTo>
                <a:lnTo>
                  <a:pt x="11972" y="8371"/>
                </a:lnTo>
                <a:lnTo>
                  <a:pt x="12167" y="8444"/>
                </a:lnTo>
                <a:lnTo>
                  <a:pt x="12240" y="8468"/>
                </a:lnTo>
                <a:lnTo>
                  <a:pt x="12289" y="8444"/>
                </a:lnTo>
                <a:lnTo>
                  <a:pt x="12021" y="8663"/>
                </a:lnTo>
                <a:lnTo>
                  <a:pt x="11705" y="8833"/>
                </a:lnTo>
                <a:lnTo>
                  <a:pt x="11388" y="9003"/>
                </a:lnTo>
                <a:lnTo>
                  <a:pt x="11048" y="9125"/>
                </a:lnTo>
                <a:lnTo>
                  <a:pt x="11072" y="9028"/>
                </a:lnTo>
                <a:lnTo>
                  <a:pt x="11072" y="8979"/>
                </a:lnTo>
                <a:lnTo>
                  <a:pt x="11048" y="8906"/>
                </a:lnTo>
                <a:lnTo>
                  <a:pt x="10999" y="8736"/>
                </a:lnTo>
                <a:lnTo>
                  <a:pt x="10926" y="8565"/>
                </a:lnTo>
                <a:lnTo>
                  <a:pt x="10853" y="8225"/>
                </a:lnTo>
                <a:lnTo>
                  <a:pt x="10780" y="7957"/>
                </a:lnTo>
                <a:lnTo>
                  <a:pt x="10731" y="7835"/>
                </a:lnTo>
                <a:lnTo>
                  <a:pt x="10683" y="7811"/>
                </a:lnTo>
                <a:lnTo>
                  <a:pt x="10634" y="7762"/>
                </a:lnTo>
                <a:lnTo>
                  <a:pt x="10585" y="7762"/>
                </a:lnTo>
                <a:lnTo>
                  <a:pt x="10537" y="7787"/>
                </a:lnTo>
                <a:lnTo>
                  <a:pt x="10488" y="7835"/>
                </a:lnTo>
                <a:lnTo>
                  <a:pt x="10464" y="7908"/>
                </a:lnTo>
                <a:lnTo>
                  <a:pt x="10439" y="8030"/>
                </a:lnTo>
                <a:lnTo>
                  <a:pt x="10464" y="8176"/>
                </a:lnTo>
                <a:lnTo>
                  <a:pt x="10464" y="8322"/>
                </a:lnTo>
                <a:lnTo>
                  <a:pt x="10561" y="8736"/>
                </a:lnTo>
                <a:lnTo>
                  <a:pt x="10610" y="8930"/>
                </a:lnTo>
                <a:lnTo>
                  <a:pt x="10707" y="9125"/>
                </a:lnTo>
                <a:lnTo>
                  <a:pt x="10731" y="9174"/>
                </a:lnTo>
                <a:lnTo>
                  <a:pt x="10780" y="9198"/>
                </a:lnTo>
                <a:lnTo>
                  <a:pt x="10391" y="9247"/>
                </a:lnTo>
                <a:lnTo>
                  <a:pt x="10147" y="9271"/>
                </a:lnTo>
                <a:lnTo>
                  <a:pt x="9636" y="9271"/>
                </a:lnTo>
                <a:lnTo>
                  <a:pt x="9393" y="9247"/>
                </a:lnTo>
                <a:lnTo>
                  <a:pt x="9442" y="9198"/>
                </a:lnTo>
                <a:lnTo>
                  <a:pt x="9490" y="9149"/>
                </a:lnTo>
                <a:lnTo>
                  <a:pt x="9588" y="8833"/>
                </a:lnTo>
                <a:lnTo>
                  <a:pt x="9661" y="8517"/>
                </a:lnTo>
                <a:lnTo>
                  <a:pt x="9685" y="8371"/>
                </a:lnTo>
                <a:lnTo>
                  <a:pt x="9661" y="8225"/>
                </a:lnTo>
                <a:lnTo>
                  <a:pt x="9612" y="7957"/>
                </a:lnTo>
                <a:lnTo>
                  <a:pt x="9588" y="7908"/>
                </a:lnTo>
                <a:lnTo>
                  <a:pt x="9515" y="7908"/>
                </a:lnTo>
                <a:lnTo>
                  <a:pt x="9490" y="7957"/>
                </a:lnTo>
                <a:lnTo>
                  <a:pt x="9442" y="8054"/>
                </a:lnTo>
                <a:lnTo>
                  <a:pt x="9393" y="8176"/>
                </a:lnTo>
                <a:lnTo>
                  <a:pt x="9296" y="8419"/>
                </a:lnTo>
                <a:lnTo>
                  <a:pt x="9198" y="8711"/>
                </a:lnTo>
                <a:lnTo>
                  <a:pt x="9125" y="9003"/>
                </a:lnTo>
                <a:lnTo>
                  <a:pt x="9125" y="9052"/>
                </a:lnTo>
                <a:lnTo>
                  <a:pt x="9150" y="9125"/>
                </a:lnTo>
                <a:lnTo>
                  <a:pt x="9174" y="9174"/>
                </a:lnTo>
                <a:lnTo>
                  <a:pt x="9223" y="9222"/>
                </a:lnTo>
                <a:lnTo>
                  <a:pt x="8931" y="9149"/>
                </a:lnTo>
                <a:lnTo>
                  <a:pt x="8614" y="9052"/>
                </a:lnTo>
                <a:lnTo>
                  <a:pt x="8322" y="8930"/>
                </a:lnTo>
                <a:lnTo>
                  <a:pt x="8055" y="8809"/>
                </a:lnTo>
                <a:lnTo>
                  <a:pt x="8103" y="8663"/>
                </a:lnTo>
                <a:lnTo>
                  <a:pt x="8152" y="8492"/>
                </a:lnTo>
                <a:lnTo>
                  <a:pt x="8249" y="8346"/>
                </a:lnTo>
                <a:lnTo>
                  <a:pt x="8347" y="8200"/>
                </a:lnTo>
                <a:lnTo>
                  <a:pt x="8541" y="7884"/>
                </a:lnTo>
                <a:lnTo>
                  <a:pt x="8541" y="7835"/>
                </a:lnTo>
                <a:lnTo>
                  <a:pt x="8517" y="7762"/>
                </a:lnTo>
                <a:lnTo>
                  <a:pt x="8468" y="7738"/>
                </a:lnTo>
                <a:lnTo>
                  <a:pt x="8420" y="7738"/>
                </a:lnTo>
                <a:lnTo>
                  <a:pt x="8249" y="7811"/>
                </a:lnTo>
                <a:lnTo>
                  <a:pt x="8128" y="7933"/>
                </a:lnTo>
                <a:lnTo>
                  <a:pt x="8006" y="8054"/>
                </a:lnTo>
                <a:lnTo>
                  <a:pt x="7909" y="8200"/>
                </a:lnTo>
                <a:lnTo>
                  <a:pt x="7787" y="8371"/>
                </a:lnTo>
                <a:lnTo>
                  <a:pt x="7690" y="8590"/>
                </a:lnTo>
                <a:lnTo>
                  <a:pt x="7446" y="8419"/>
                </a:lnTo>
                <a:lnTo>
                  <a:pt x="7203" y="8200"/>
                </a:lnTo>
                <a:lnTo>
                  <a:pt x="7276" y="8030"/>
                </a:lnTo>
                <a:lnTo>
                  <a:pt x="7398" y="7884"/>
                </a:lnTo>
                <a:lnTo>
                  <a:pt x="7592" y="7592"/>
                </a:lnTo>
                <a:lnTo>
                  <a:pt x="7811" y="7300"/>
                </a:lnTo>
                <a:lnTo>
                  <a:pt x="7811" y="7251"/>
                </a:lnTo>
                <a:lnTo>
                  <a:pt x="7811" y="7203"/>
                </a:lnTo>
                <a:lnTo>
                  <a:pt x="7763" y="7154"/>
                </a:lnTo>
                <a:lnTo>
                  <a:pt x="7714" y="7154"/>
                </a:lnTo>
                <a:lnTo>
                  <a:pt x="7519" y="7251"/>
                </a:lnTo>
                <a:lnTo>
                  <a:pt x="7349" y="7349"/>
                </a:lnTo>
                <a:lnTo>
                  <a:pt x="7203" y="7470"/>
                </a:lnTo>
                <a:lnTo>
                  <a:pt x="7057" y="7616"/>
                </a:lnTo>
                <a:lnTo>
                  <a:pt x="6984" y="7738"/>
                </a:lnTo>
                <a:lnTo>
                  <a:pt x="6887" y="7860"/>
                </a:lnTo>
                <a:lnTo>
                  <a:pt x="6717" y="7616"/>
                </a:lnTo>
                <a:lnTo>
                  <a:pt x="6571" y="7349"/>
                </a:lnTo>
                <a:lnTo>
                  <a:pt x="6790" y="7154"/>
                </a:lnTo>
                <a:lnTo>
                  <a:pt x="7057" y="6935"/>
                </a:lnTo>
                <a:lnTo>
                  <a:pt x="7203" y="6813"/>
                </a:lnTo>
                <a:lnTo>
                  <a:pt x="7301" y="6692"/>
                </a:lnTo>
                <a:lnTo>
                  <a:pt x="7301" y="6643"/>
                </a:lnTo>
                <a:lnTo>
                  <a:pt x="7082" y="6643"/>
                </a:lnTo>
                <a:lnTo>
                  <a:pt x="6863" y="6716"/>
                </a:lnTo>
                <a:lnTo>
                  <a:pt x="6668" y="6789"/>
                </a:lnTo>
                <a:lnTo>
                  <a:pt x="6498" y="6886"/>
                </a:lnTo>
                <a:lnTo>
                  <a:pt x="6425" y="6935"/>
                </a:lnTo>
                <a:lnTo>
                  <a:pt x="6400" y="6862"/>
                </a:lnTo>
                <a:lnTo>
                  <a:pt x="6327" y="6473"/>
                </a:lnTo>
                <a:lnTo>
                  <a:pt x="6644" y="6278"/>
                </a:lnTo>
                <a:lnTo>
                  <a:pt x="6936" y="6083"/>
                </a:lnTo>
                <a:lnTo>
                  <a:pt x="7082" y="5986"/>
                </a:lnTo>
                <a:lnTo>
                  <a:pt x="7179" y="5840"/>
                </a:lnTo>
                <a:lnTo>
                  <a:pt x="7179" y="5791"/>
                </a:lnTo>
                <a:lnTo>
                  <a:pt x="6960" y="5791"/>
                </a:lnTo>
                <a:lnTo>
                  <a:pt x="6790" y="5816"/>
                </a:lnTo>
                <a:lnTo>
                  <a:pt x="6619" y="5864"/>
                </a:lnTo>
                <a:lnTo>
                  <a:pt x="6449" y="5937"/>
                </a:lnTo>
                <a:lnTo>
                  <a:pt x="6279" y="5986"/>
                </a:lnTo>
                <a:lnTo>
                  <a:pt x="6279" y="5718"/>
                </a:lnTo>
                <a:lnTo>
                  <a:pt x="6303" y="5451"/>
                </a:lnTo>
                <a:lnTo>
                  <a:pt x="6498" y="5329"/>
                </a:lnTo>
                <a:lnTo>
                  <a:pt x="6692" y="5232"/>
                </a:lnTo>
                <a:lnTo>
                  <a:pt x="6984" y="5062"/>
                </a:lnTo>
                <a:lnTo>
                  <a:pt x="7106" y="4964"/>
                </a:lnTo>
                <a:lnTo>
                  <a:pt x="7203" y="4818"/>
                </a:lnTo>
                <a:lnTo>
                  <a:pt x="7228" y="4794"/>
                </a:lnTo>
                <a:lnTo>
                  <a:pt x="7203" y="4770"/>
                </a:lnTo>
                <a:lnTo>
                  <a:pt x="7203" y="4721"/>
                </a:lnTo>
                <a:lnTo>
                  <a:pt x="7155" y="4721"/>
                </a:lnTo>
                <a:lnTo>
                  <a:pt x="7009" y="4697"/>
                </a:lnTo>
                <a:lnTo>
                  <a:pt x="6838" y="4721"/>
                </a:lnTo>
                <a:lnTo>
                  <a:pt x="6692" y="4770"/>
                </a:lnTo>
                <a:lnTo>
                  <a:pt x="6546" y="4818"/>
                </a:lnTo>
                <a:lnTo>
                  <a:pt x="6376" y="4891"/>
                </a:lnTo>
                <a:lnTo>
                  <a:pt x="6522" y="4356"/>
                </a:lnTo>
                <a:lnTo>
                  <a:pt x="6522" y="4332"/>
                </a:lnTo>
                <a:lnTo>
                  <a:pt x="6741" y="4283"/>
                </a:lnTo>
                <a:lnTo>
                  <a:pt x="7057" y="4210"/>
                </a:lnTo>
                <a:lnTo>
                  <a:pt x="7203" y="4161"/>
                </a:lnTo>
                <a:lnTo>
                  <a:pt x="7276" y="4113"/>
                </a:lnTo>
                <a:lnTo>
                  <a:pt x="7325" y="4064"/>
                </a:lnTo>
                <a:lnTo>
                  <a:pt x="7349" y="4015"/>
                </a:lnTo>
                <a:lnTo>
                  <a:pt x="7325" y="3942"/>
                </a:lnTo>
                <a:lnTo>
                  <a:pt x="7276" y="3894"/>
                </a:lnTo>
                <a:lnTo>
                  <a:pt x="7203" y="3869"/>
                </a:lnTo>
                <a:lnTo>
                  <a:pt x="7057" y="3845"/>
                </a:lnTo>
                <a:lnTo>
                  <a:pt x="6717" y="3845"/>
                </a:lnTo>
                <a:lnTo>
                  <a:pt x="6887" y="3577"/>
                </a:lnTo>
                <a:lnTo>
                  <a:pt x="7106" y="3310"/>
                </a:lnTo>
                <a:lnTo>
                  <a:pt x="7203" y="3188"/>
                </a:lnTo>
                <a:lnTo>
                  <a:pt x="7228" y="3188"/>
                </a:lnTo>
                <a:lnTo>
                  <a:pt x="7398" y="3237"/>
                </a:lnTo>
                <a:lnTo>
                  <a:pt x="7568" y="3285"/>
                </a:lnTo>
                <a:lnTo>
                  <a:pt x="7738" y="3310"/>
                </a:lnTo>
                <a:lnTo>
                  <a:pt x="7933" y="3334"/>
                </a:lnTo>
                <a:lnTo>
                  <a:pt x="7982" y="3310"/>
                </a:lnTo>
                <a:lnTo>
                  <a:pt x="8006" y="3285"/>
                </a:lnTo>
                <a:lnTo>
                  <a:pt x="8030" y="3237"/>
                </a:lnTo>
                <a:lnTo>
                  <a:pt x="8006" y="3164"/>
                </a:lnTo>
                <a:lnTo>
                  <a:pt x="7933" y="3091"/>
                </a:lnTo>
                <a:lnTo>
                  <a:pt x="7860" y="2993"/>
                </a:lnTo>
                <a:lnTo>
                  <a:pt x="7763" y="2920"/>
                </a:lnTo>
                <a:lnTo>
                  <a:pt x="7641" y="2872"/>
                </a:lnTo>
                <a:lnTo>
                  <a:pt x="7982" y="2653"/>
                </a:lnTo>
                <a:lnTo>
                  <a:pt x="8006" y="2604"/>
                </a:lnTo>
                <a:lnTo>
                  <a:pt x="8006" y="2555"/>
                </a:lnTo>
                <a:lnTo>
                  <a:pt x="8322" y="2458"/>
                </a:lnTo>
                <a:lnTo>
                  <a:pt x="8371" y="2531"/>
                </a:lnTo>
                <a:lnTo>
                  <a:pt x="8468" y="2628"/>
                </a:lnTo>
                <a:lnTo>
                  <a:pt x="8590" y="2701"/>
                </a:lnTo>
                <a:lnTo>
                  <a:pt x="8687" y="2750"/>
                </a:lnTo>
                <a:lnTo>
                  <a:pt x="8809" y="2823"/>
                </a:lnTo>
                <a:lnTo>
                  <a:pt x="8833" y="2823"/>
                </a:lnTo>
                <a:lnTo>
                  <a:pt x="8858" y="2799"/>
                </a:lnTo>
                <a:lnTo>
                  <a:pt x="8882" y="2774"/>
                </a:lnTo>
                <a:lnTo>
                  <a:pt x="8882" y="2750"/>
                </a:lnTo>
                <a:lnTo>
                  <a:pt x="8833" y="2653"/>
                </a:lnTo>
                <a:lnTo>
                  <a:pt x="8809" y="2531"/>
                </a:lnTo>
                <a:lnTo>
                  <a:pt x="8712" y="2361"/>
                </a:lnTo>
                <a:lnTo>
                  <a:pt x="9296" y="2263"/>
                </a:lnTo>
                <a:lnTo>
                  <a:pt x="9296" y="2288"/>
                </a:lnTo>
                <a:lnTo>
                  <a:pt x="9369" y="2482"/>
                </a:lnTo>
                <a:lnTo>
                  <a:pt x="9393" y="2555"/>
                </a:lnTo>
                <a:lnTo>
                  <a:pt x="9466" y="2628"/>
                </a:lnTo>
                <a:lnTo>
                  <a:pt x="9563" y="2677"/>
                </a:lnTo>
                <a:lnTo>
                  <a:pt x="9636" y="2653"/>
                </a:lnTo>
                <a:lnTo>
                  <a:pt x="9709" y="2604"/>
                </a:lnTo>
                <a:lnTo>
                  <a:pt x="9734" y="2531"/>
                </a:lnTo>
                <a:lnTo>
                  <a:pt x="9734" y="2385"/>
                </a:lnTo>
                <a:lnTo>
                  <a:pt x="9709" y="2239"/>
                </a:lnTo>
                <a:lnTo>
                  <a:pt x="10050" y="2215"/>
                </a:lnTo>
                <a:close/>
                <a:moveTo>
                  <a:pt x="6595" y="3139"/>
                </a:moveTo>
                <a:lnTo>
                  <a:pt x="6449" y="3334"/>
                </a:lnTo>
                <a:lnTo>
                  <a:pt x="6327" y="3529"/>
                </a:lnTo>
                <a:lnTo>
                  <a:pt x="6206" y="3772"/>
                </a:lnTo>
                <a:lnTo>
                  <a:pt x="6084" y="4015"/>
                </a:lnTo>
                <a:lnTo>
                  <a:pt x="6035" y="4064"/>
                </a:lnTo>
                <a:lnTo>
                  <a:pt x="6011" y="4113"/>
                </a:lnTo>
                <a:lnTo>
                  <a:pt x="5987" y="4186"/>
                </a:lnTo>
                <a:lnTo>
                  <a:pt x="6011" y="4234"/>
                </a:lnTo>
                <a:lnTo>
                  <a:pt x="5889" y="4648"/>
                </a:lnTo>
                <a:lnTo>
                  <a:pt x="5816" y="5086"/>
                </a:lnTo>
                <a:lnTo>
                  <a:pt x="5768" y="5500"/>
                </a:lnTo>
                <a:lnTo>
                  <a:pt x="5743" y="5937"/>
                </a:lnTo>
                <a:lnTo>
                  <a:pt x="5768" y="6327"/>
                </a:lnTo>
                <a:lnTo>
                  <a:pt x="5816" y="6692"/>
                </a:lnTo>
                <a:lnTo>
                  <a:pt x="5889" y="7081"/>
                </a:lnTo>
                <a:lnTo>
                  <a:pt x="6011" y="7446"/>
                </a:lnTo>
                <a:lnTo>
                  <a:pt x="6011" y="7470"/>
                </a:lnTo>
                <a:lnTo>
                  <a:pt x="6011" y="7543"/>
                </a:lnTo>
                <a:lnTo>
                  <a:pt x="6084" y="7616"/>
                </a:lnTo>
                <a:lnTo>
                  <a:pt x="6206" y="7860"/>
                </a:lnTo>
                <a:lnTo>
                  <a:pt x="6352" y="8103"/>
                </a:lnTo>
                <a:lnTo>
                  <a:pt x="6571" y="8371"/>
                </a:lnTo>
                <a:lnTo>
                  <a:pt x="6790" y="8614"/>
                </a:lnTo>
                <a:lnTo>
                  <a:pt x="7057" y="8809"/>
                </a:lnTo>
                <a:lnTo>
                  <a:pt x="7325" y="9028"/>
                </a:lnTo>
                <a:lnTo>
                  <a:pt x="7617" y="9198"/>
                </a:lnTo>
                <a:lnTo>
                  <a:pt x="7909" y="9344"/>
                </a:lnTo>
                <a:lnTo>
                  <a:pt x="8201" y="9490"/>
                </a:lnTo>
                <a:lnTo>
                  <a:pt x="8517" y="9612"/>
                </a:lnTo>
                <a:lnTo>
                  <a:pt x="8833" y="9709"/>
                </a:lnTo>
                <a:lnTo>
                  <a:pt x="9150" y="9782"/>
                </a:lnTo>
                <a:lnTo>
                  <a:pt x="9466" y="9831"/>
                </a:lnTo>
                <a:lnTo>
                  <a:pt x="10123" y="9831"/>
                </a:lnTo>
                <a:lnTo>
                  <a:pt x="10439" y="9806"/>
                </a:lnTo>
                <a:lnTo>
                  <a:pt x="10756" y="9758"/>
                </a:lnTo>
                <a:lnTo>
                  <a:pt x="11072" y="9685"/>
                </a:lnTo>
                <a:lnTo>
                  <a:pt x="11388" y="9612"/>
                </a:lnTo>
                <a:lnTo>
                  <a:pt x="11680" y="9490"/>
                </a:lnTo>
                <a:lnTo>
                  <a:pt x="11972" y="9344"/>
                </a:lnTo>
                <a:lnTo>
                  <a:pt x="12264" y="9174"/>
                </a:lnTo>
                <a:lnTo>
                  <a:pt x="12532" y="9003"/>
                </a:lnTo>
                <a:lnTo>
                  <a:pt x="12775" y="8784"/>
                </a:lnTo>
                <a:lnTo>
                  <a:pt x="13019" y="8565"/>
                </a:lnTo>
                <a:lnTo>
                  <a:pt x="13213" y="8298"/>
                </a:lnTo>
                <a:lnTo>
                  <a:pt x="13432" y="8006"/>
                </a:lnTo>
                <a:lnTo>
                  <a:pt x="13627" y="7689"/>
                </a:lnTo>
                <a:lnTo>
                  <a:pt x="13773" y="7373"/>
                </a:lnTo>
                <a:lnTo>
                  <a:pt x="13895" y="7032"/>
                </a:lnTo>
                <a:lnTo>
                  <a:pt x="13968" y="6667"/>
                </a:lnTo>
                <a:lnTo>
                  <a:pt x="14041" y="6327"/>
                </a:lnTo>
                <a:lnTo>
                  <a:pt x="14089" y="5962"/>
                </a:lnTo>
                <a:lnTo>
                  <a:pt x="14114" y="5597"/>
                </a:lnTo>
                <a:lnTo>
                  <a:pt x="14114" y="5524"/>
                </a:lnTo>
                <a:lnTo>
                  <a:pt x="14114" y="5159"/>
                </a:lnTo>
                <a:lnTo>
                  <a:pt x="14114" y="4794"/>
                </a:lnTo>
                <a:lnTo>
                  <a:pt x="14041" y="4040"/>
                </a:lnTo>
                <a:lnTo>
                  <a:pt x="13992" y="3699"/>
                </a:lnTo>
                <a:lnTo>
                  <a:pt x="13895" y="3310"/>
                </a:lnTo>
                <a:lnTo>
                  <a:pt x="13968" y="3285"/>
                </a:lnTo>
                <a:lnTo>
                  <a:pt x="14649" y="3650"/>
                </a:lnTo>
                <a:lnTo>
                  <a:pt x="15184" y="3991"/>
                </a:lnTo>
                <a:lnTo>
                  <a:pt x="15671" y="4356"/>
                </a:lnTo>
                <a:lnTo>
                  <a:pt x="16157" y="4770"/>
                </a:lnTo>
                <a:lnTo>
                  <a:pt x="16620" y="5183"/>
                </a:lnTo>
                <a:lnTo>
                  <a:pt x="17058" y="5645"/>
                </a:lnTo>
                <a:lnTo>
                  <a:pt x="17471" y="6108"/>
                </a:lnTo>
                <a:lnTo>
                  <a:pt x="17861" y="6594"/>
                </a:lnTo>
                <a:lnTo>
                  <a:pt x="18226" y="7081"/>
                </a:lnTo>
                <a:lnTo>
                  <a:pt x="17788" y="7519"/>
                </a:lnTo>
                <a:lnTo>
                  <a:pt x="17350" y="7933"/>
                </a:lnTo>
                <a:lnTo>
                  <a:pt x="16887" y="8322"/>
                </a:lnTo>
                <a:lnTo>
                  <a:pt x="16425" y="8687"/>
                </a:lnTo>
                <a:lnTo>
                  <a:pt x="15938" y="9052"/>
                </a:lnTo>
                <a:lnTo>
                  <a:pt x="15427" y="9368"/>
                </a:lnTo>
                <a:lnTo>
                  <a:pt x="14892" y="9660"/>
                </a:lnTo>
                <a:lnTo>
                  <a:pt x="14333" y="9904"/>
                </a:lnTo>
                <a:lnTo>
                  <a:pt x="13773" y="10098"/>
                </a:lnTo>
                <a:lnTo>
                  <a:pt x="13213" y="10244"/>
                </a:lnTo>
                <a:lnTo>
                  <a:pt x="12654" y="10366"/>
                </a:lnTo>
                <a:lnTo>
                  <a:pt x="12070" y="10463"/>
                </a:lnTo>
                <a:lnTo>
                  <a:pt x="11510" y="10536"/>
                </a:lnTo>
                <a:lnTo>
                  <a:pt x="10926" y="10561"/>
                </a:lnTo>
                <a:lnTo>
                  <a:pt x="10342" y="10585"/>
                </a:lnTo>
                <a:lnTo>
                  <a:pt x="9758" y="10561"/>
                </a:lnTo>
                <a:lnTo>
                  <a:pt x="9174" y="10536"/>
                </a:lnTo>
                <a:lnTo>
                  <a:pt x="8614" y="10463"/>
                </a:lnTo>
                <a:lnTo>
                  <a:pt x="8030" y="10366"/>
                </a:lnTo>
                <a:lnTo>
                  <a:pt x="7471" y="10244"/>
                </a:lnTo>
                <a:lnTo>
                  <a:pt x="6911" y="10098"/>
                </a:lnTo>
                <a:lnTo>
                  <a:pt x="6352" y="9952"/>
                </a:lnTo>
                <a:lnTo>
                  <a:pt x="5792" y="9758"/>
                </a:lnTo>
                <a:lnTo>
                  <a:pt x="5257" y="9563"/>
                </a:lnTo>
                <a:lnTo>
                  <a:pt x="4648" y="9320"/>
                </a:lnTo>
                <a:lnTo>
                  <a:pt x="4040" y="9028"/>
                </a:lnTo>
                <a:lnTo>
                  <a:pt x="3748" y="8857"/>
                </a:lnTo>
                <a:lnTo>
                  <a:pt x="3456" y="8687"/>
                </a:lnTo>
                <a:lnTo>
                  <a:pt x="3188" y="8492"/>
                </a:lnTo>
                <a:lnTo>
                  <a:pt x="2921" y="8298"/>
                </a:lnTo>
                <a:lnTo>
                  <a:pt x="2750" y="8152"/>
                </a:lnTo>
                <a:lnTo>
                  <a:pt x="2604" y="8006"/>
                </a:lnTo>
                <a:lnTo>
                  <a:pt x="2337" y="7665"/>
                </a:lnTo>
                <a:lnTo>
                  <a:pt x="2069" y="7324"/>
                </a:lnTo>
                <a:lnTo>
                  <a:pt x="1899" y="7178"/>
                </a:lnTo>
                <a:lnTo>
                  <a:pt x="1753" y="7057"/>
                </a:lnTo>
                <a:lnTo>
                  <a:pt x="1874" y="7008"/>
                </a:lnTo>
                <a:lnTo>
                  <a:pt x="1972" y="6935"/>
                </a:lnTo>
                <a:lnTo>
                  <a:pt x="1996" y="6911"/>
                </a:lnTo>
                <a:lnTo>
                  <a:pt x="1996" y="6862"/>
                </a:lnTo>
                <a:lnTo>
                  <a:pt x="1996" y="6813"/>
                </a:lnTo>
                <a:lnTo>
                  <a:pt x="1972" y="6789"/>
                </a:lnTo>
                <a:lnTo>
                  <a:pt x="1947" y="6765"/>
                </a:lnTo>
                <a:lnTo>
                  <a:pt x="2239" y="6400"/>
                </a:lnTo>
                <a:lnTo>
                  <a:pt x="2531" y="6083"/>
                </a:lnTo>
                <a:lnTo>
                  <a:pt x="2872" y="5743"/>
                </a:lnTo>
                <a:lnTo>
                  <a:pt x="3213" y="5451"/>
                </a:lnTo>
                <a:lnTo>
                  <a:pt x="3943" y="4867"/>
                </a:lnTo>
                <a:lnTo>
                  <a:pt x="4673" y="4332"/>
                </a:lnTo>
                <a:lnTo>
                  <a:pt x="5135" y="4015"/>
                </a:lnTo>
                <a:lnTo>
                  <a:pt x="5622" y="3699"/>
                </a:lnTo>
                <a:lnTo>
                  <a:pt x="6108" y="3407"/>
                </a:lnTo>
                <a:lnTo>
                  <a:pt x="6595" y="3139"/>
                </a:lnTo>
                <a:close/>
                <a:moveTo>
                  <a:pt x="10853" y="0"/>
                </a:moveTo>
                <a:lnTo>
                  <a:pt x="10780" y="49"/>
                </a:lnTo>
                <a:lnTo>
                  <a:pt x="10707" y="171"/>
                </a:lnTo>
                <a:lnTo>
                  <a:pt x="10658" y="317"/>
                </a:lnTo>
                <a:lnTo>
                  <a:pt x="10634" y="487"/>
                </a:lnTo>
                <a:lnTo>
                  <a:pt x="10634" y="657"/>
                </a:lnTo>
                <a:lnTo>
                  <a:pt x="10099" y="633"/>
                </a:lnTo>
                <a:lnTo>
                  <a:pt x="9588" y="633"/>
                </a:lnTo>
                <a:lnTo>
                  <a:pt x="9539" y="390"/>
                </a:lnTo>
                <a:lnTo>
                  <a:pt x="9442" y="195"/>
                </a:lnTo>
                <a:lnTo>
                  <a:pt x="9393" y="146"/>
                </a:lnTo>
                <a:lnTo>
                  <a:pt x="9344" y="146"/>
                </a:lnTo>
                <a:lnTo>
                  <a:pt x="9271" y="171"/>
                </a:lnTo>
                <a:lnTo>
                  <a:pt x="9247" y="219"/>
                </a:lnTo>
                <a:lnTo>
                  <a:pt x="9198" y="414"/>
                </a:lnTo>
                <a:lnTo>
                  <a:pt x="9198" y="633"/>
                </a:lnTo>
                <a:lnTo>
                  <a:pt x="8687" y="657"/>
                </a:lnTo>
                <a:lnTo>
                  <a:pt x="8298" y="706"/>
                </a:lnTo>
                <a:lnTo>
                  <a:pt x="7933" y="779"/>
                </a:lnTo>
                <a:lnTo>
                  <a:pt x="7763" y="171"/>
                </a:lnTo>
                <a:lnTo>
                  <a:pt x="7763" y="146"/>
                </a:lnTo>
                <a:lnTo>
                  <a:pt x="7690" y="146"/>
                </a:lnTo>
                <a:lnTo>
                  <a:pt x="7617" y="317"/>
                </a:lnTo>
                <a:lnTo>
                  <a:pt x="7568" y="487"/>
                </a:lnTo>
                <a:lnTo>
                  <a:pt x="7568" y="657"/>
                </a:lnTo>
                <a:lnTo>
                  <a:pt x="7592" y="852"/>
                </a:lnTo>
                <a:lnTo>
                  <a:pt x="7009" y="998"/>
                </a:lnTo>
                <a:lnTo>
                  <a:pt x="6449" y="1168"/>
                </a:lnTo>
                <a:lnTo>
                  <a:pt x="6376" y="925"/>
                </a:lnTo>
                <a:lnTo>
                  <a:pt x="6327" y="682"/>
                </a:lnTo>
                <a:lnTo>
                  <a:pt x="6303" y="633"/>
                </a:lnTo>
                <a:lnTo>
                  <a:pt x="6230" y="609"/>
                </a:lnTo>
                <a:lnTo>
                  <a:pt x="6181" y="633"/>
                </a:lnTo>
                <a:lnTo>
                  <a:pt x="6157" y="682"/>
                </a:lnTo>
                <a:lnTo>
                  <a:pt x="6108" y="828"/>
                </a:lnTo>
                <a:lnTo>
                  <a:pt x="6084" y="998"/>
                </a:lnTo>
                <a:lnTo>
                  <a:pt x="6084" y="1144"/>
                </a:lnTo>
                <a:lnTo>
                  <a:pt x="6108" y="1290"/>
                </a:lnTo>
                <a:lnTo>
                  <a:pt x="5597" y="1509"/>
                </a:lnTo>
                <a:lnTo>
                  <a:pt x="5111" y="1728"/>
                </a:lnTo>
                <a:lnTo>
                  <a:pt x="4673" y="1947"/>
                </a:lnTo>
                <a:lnTo>
                  <a:pt x="4527" y="1631"/>
                </a:lnTo>
                <a:lnTo>
                  <a:pt x="4502" y="1631"/>
                </a:lnTo>
                <a:lnTo>
                  <a:pt x="4478" y="1606"/>
                </a:lnTo>
                <a:lnTo>
                  <a:pt x="4454" y="1631"/>
                </a:lnTo>
                <a:lnTo>
                  <a:pt x="4429" y="1655"/>
                </a:lnTo>
                <a:lnTo>
                  <a:pt x="4405" y="1874"/>
                </a:lnTo>
                <a:lnTo>
                  <a:pt x="4405" y="2093"/>
                </a:lnTo>
                <a:lnTo>
                  <a:pt x="3918" y="2385"/>
                </a:lnTo>
                <a:lnTo>
                  <a:pt x="3480" y="2701"/>
                </a:lnTo>
                <a:lnTo>
                  <a:pt x="3286" y="2872"/>
                </a:lnTo>
                <a:lnTo>
                  <a:pt x="3188" y="2628"/>
                </a:lnTo>
                <a:lnTo>
                  <a:pt x="3140" y="2531"/>
                </a:lnTo>
                <a:lnTo>
                  <a:pt x="3067" y="2434"/>
                </a:lnTo>
                <a:lnTo>
                  <a:pt x="3042" y="2434"/>
                </a:lnTo>
                <a:lnTo>
                  <a:pt x="2969" y="2482"/>
                </a:lnTo>
                <a:lnTo>
                  <a:pt x="2896" y="2555"/>
                </a:lnTo>
                <a:lnTo>
                  <a:pt x="2872" y="2653"/>
                </a:lnTo>
                <a:lnTo>
                  <a:pt x="2848" y="2726"/>
                </a:lnTo>
                <a:lnTo>
                  <a:pt x="2872" y="2823"/>
                </a:lnTo>
                <a:lnTo>
                  <a:pt x="2896" y="2920"/>
                </a:lnTo>
                <a:lnTo>
                  <a:pt x="2969" y="3139"/>
                </a:lnTo>
                <a:lnTo>
                  <a:pt x="2823" y="3285"/>
                </a:lnTo>
                <a:lnTo>
                  <a:pt x="2702" y="3456"/>
                </a:lnTo>
                <a:lnTo>
                  <a:pt x="2604" y="3650"/>
                </a:lnTo>
                <a:lnTo>
                  <a:pt x="2531" y="3845"/>
                </a:lnTo>
                <a:lnTo>
                  <a:pt x="2531" y="3894"/>
                </a:lnTo>
                <a:lnTo>
                  <a:pt x="2556" y="3942"/>
                </a:lnTo>
                <a:lnTo>
                  <a:pt x="2604" y="3991"/>
                </a:lnTo>
                <a:lnTo>
                  <a:pt x="2677" y="4015"/>
                </a:lnTo>
                <a:lnTo>
                  <a:pt x="2726" y="3991"/>
                </a:lnTo>
                <a:lnTo>
                  <a:pt x="2775" y="3967"/>
                </a:lnTo>
                <a:lnTo>
                  <a:pt x="3213" y="3529"/>
                </a:lnTo>
                <a:lnTo>
                  <a:pt x="3237" y="3577"/>
                </a:lnTo>
                <a:lnTo>
                  <a:pt x="3359" y="3723"/>
                </a:lnTo>
                <a:lnTo>
                  <a:pt x="3529" y="3869"/>
                </a:lnTo>
                <a:lnTo>
                  <a:pt x="3699" y="4040"/>
                </a:lnTo>
                <a:lnTo>
                  <a:pt x="3918" y="4161"/>
                </a:lnTo>
                <a:lnTo>
                  <a:pt x="3261" y="4672"/>
                </a:lnTo>
                <a:lnTo>
                  <a:pt x="3213" y="4648"/>
                </a:lnTo>
                <a:lnTo>
                  <a:pt x="2945" y="4575"/>
                </a:lnTo>
                <a:lnTo>
                  <a:pt x="2702" y="4478"/>
                </a:lnTo>
                <a:lnTo>
                  <a:pt x="2458" y="4356"/>
                </a:lnTo>
                <a:lnTo>
                  <a:pt x="2239" y="4186"/>
                </a:lnTo>
                <a:lnTo>
                  <a:pt x="2020" y="3991"/>
                </a:lnTo>
                <a:lnTo>
                  <a:pt x="1874" y="3772"/>
                </a:lnTo>
                <a:lnTo>
                  <a:pt x="1728" y="3529"/>
                </a:lnTo>
                <a:lnTo>
                  <a:pt x="1631" y="3285"/>
                </a:lnTo>
                <a:lnTo>
                  <a:pt x="1607" y="3237"/>
                </a:lnTo>
                <a:lnTo>
                  <a:pt x="1534" y="3237"/>
                </a:lnTo>
                <a:lnTo>
                  <a:pt x="1509" y="3285"/>
                </a:lnTo>
                <a:lnTo>
                  <a:pt x="1485" y="3407"/>
                </a:lnTo>
                <a:lnTo>
                  <a:pt x="1461" y="3553"/>
                </a:lnTo>
                <a:lnTo>
                  <a:pt x="1485" y="3699"/>
                </a:lnTo>
                <a:lnTo>
                  <a:pt x="1534" y="3845"/>
                </a:lnTo>
                <a:lnTo>
                  <a:pt x="1582" y="3967"/>
                </a:lnTo>
                <a:lnTo>
                  <a:pt x="1655" y="4113"/>
                </a:lnTo>
                <a:lnTo>
                  <a:pt x="1826" y="4380"/>
                </a:lnTo>
                <a:lnTo>
                  <a:pt x="2045" y="4599"/>
                </a:lnTo>
                <a:lnTo>
                  <a:pt x="2288" y="4794"/>
                </a:lnTo>
                <a:lnTo>
                  <a:pt x="2580" y="4940"/>
                </a:lnTo>
                <a:lnTo>
                  <a:pt x="2702" y="4989"/>
                </a:lnTo>
                <a:lnTo>
                  <a:pt x="2848" y="5037"/>
                </a:lnTo>
                <a:lnTo>
                  <a:pt x="2410" y="5427"/>
                </a:lnTo>
                <a:lnTo>
                  <a:pt x="2239" y="5621"/>
                </a:lnTo>
                <a:lnTo>
                  <a:pt x="2142" y="5573"/>
                </a:lnTo>
                <a:lnTo>
                  <a:pt x="2045" y="5524"/>
                </a:lnTo>
                <a:lnTo>
                  <a:pt x="1850" y="5475"/>
                </a:lnTo>
                <a:lnTo>
                  <a:pt x="1631" y="5451"/>
                </a:lnTo>
                <a:lnTo>
                  <a:pt x="1436" y="5402"/>
                </a:lnTo>
                <a:lnTo>
                  <a:pt x="1144" y="5305"/>
                </a:lnTo>
                <a:lnTo>
                  <a:pt x="877" y="5159"/>
                </a:lnTo>
                <a:lnTo>
                  <a:pt x="779" y="5062"/>
                </a:lnTo>
                <a:lnTo>
                  <a:pt x="682" y="4964"/>
                </a:lnTo>
                <a:lnTo>
                  <a:pt x="585" y="4891"/>
                </a:lnTo>
                <a:lnTo>
                  <a:pt x="487" y="4818"/>
                </a:lnTo>
                <a:lnTo>
                  <a:pt x="414" y="4818"/>
                </a:lnTo>
                <a:lnTo>
                  <a:pt x="390" y="4891"/>
                </a:lnTo>
                <a:lnTo>
                  <a:pt x="390" y="4964"/>
                </a:lnTo>
                <a:lnTo>
                  <a:pt x="390" y="5110"/>
                </a:lnTo>
                <a:lnTo>
                  <a:pt x="439" y="5232"/>
                </a:lnTo>
                <a:lnTo>
                  <a:pt x="536" y="5354"/>
                </a:lnTo>
                <a:lnTo>
                  <a:pt x="658" y="5475"/>
                </a:lnTo>
                <a:lnTo>
                  <a:pt x="779" y="5573"/>
                </a:lnTo>
                <a:lnTo>
                  <a:pt x="1023" y="5718"/>
                </a:lnTo>
                <a:lnTo>
                  <a:pt x="1193" y="5791"/>
                </a:lnTo>
                <a:lnTo>
                  <a:pt x="1412" y="5864"/>
                </a:lnTo>
                <a:lnTo>
                  <a:pt x="1655" y="5937"/>
                </a:lnTo>
                <a:lnTo>
                  <a:pt x="1899" y="5962"/>
                </a:lnTo>
                <a:lnTo>
                  <a:pt x="1777" y="6108"/>
                </a:lnTo>
                <a:lnTo>
                  <a:pt x="1655" y="6278"/>
                </a:lnTo>
                <a:lnTo>
                  <a:pt x="1558" y="6473"/>
                </a:lnTo>
                <a:lnTo>
                  <a:pt x="1485" y="6643"/>
                </a:lnTo>
                <a:lnTo>
                  <a:pt x="1144" y="6643"/>
                </a:lnTo>
                <a:lnTo>
                  <a:pt x="877" y="6594"/>
                </a:lnTo>
                <a:lnTo>
                  <a:pt x="609" y="6521"/>
                </a:lnTo>
                <a:lnTo>
                  <a:pt x="366" y="6400"/>
                </a:lnTo>
                <a:lnTo>
                  <a:pt x="122" y="6229"/>
                </a:lnTo>
                <a:lnTo>
                  <a:pt x="49" y="6229"/>
                </a:lnTo>
                <a:lnTo>
                  <a:pt x="1" y="6254"/>
                </a:lnTo>
                <a:lnTo>
                  <a:pt x="1" y="6302"/>
                </a:lnTo>
                <a:lnTo>
                  <a:pt x="74" y="6424"/>
                </a:lnTo>
                <a:lnTo>
                  <a:pt x="147" y="6546"/>
                </a:lnTo>
                <a:lnTo>
                  <a:pt x="220" y="6643"/>
                </a:lnTo>
                <a:lnTo>
                  <a:pt x="317" y="6740"/>
                </a:lnTo>
                <a:lnTo>
                  <a:pt x="439" y="6813"/>
                </a:lnTo>
                <a:lnTo>
                  <a:pt x="560" y="6862"/>
                </a:lnTo>
                <a:lnTo>
                  <a:pt x="804" y="6984"/>
                </a:lnTo>
                <a:lnTo>
                  <a:pt x="1071" y="7032"/>
                </a:lnTo>
                <a:lnTo>
                  <a:pt x="1363" y="7081"/>
                </a:lnTo>
                <a:lnTo>
                  <a:pt x="1680" y="7568"/>
                </a:lnTo>
                <a:lnTo>
                  <a:pt x="2020" y="8006"/>
                </a:lnTo>
                <a:lnTo>
                  <a:pt x="2410" y="8419"/>
                </a:lnTo>
                <a:lnTo>
                  <a:pt x="2848" y="8784"/>
                </a:lnTo>
                <a:lnTo>
                  <a:pt x="3286" y="9125"/>
                </a:lnTo>
                <a:lnTo>
                  <a:pt x="3772" y="9417"/>
                </a:lnTo>
                <a:lnTo>
                  <a:pt x="4283" y="9685"/>
                </a:lnTo>
                <a:lnTo>
                  <a:pt x="4819" y="9928"/>
                </a:lnTo>
                <a:lnTo>
                  <a:pt x="5403" y="10147"/>
                </a:lnTo>
                <a:lnTo>
                  <a:pt x="5987" y="10342"/>
                </a:lnTo>
                <a:lnTo>
                  <a:pt x="6571" y="10536"/>
                </a:lnTo>
                <a:lnTo>
                  <a:pt x="7155" y="10682"/>
                </a:lnTo>
                <a:lnTo>
                  <a:pt x="7763" y="10828"/>
                </a:lnTo>
                <a:lnTo>
                  <a:pt x="8371" y="10926"/>
                </a:lnTo>
                <a:lnTo>
                  <a:pt x="8979" y="11023"/>
                </a:lnTo>
                <a:lnTo>
                  <a:pt x="9612" y="11072"/>
                </a:lnTo>
                <a:lnTo>
                  <a:pt x="10220" y="11096"/>
                </a:lnTo>
                <a:lnTo>
                  <a:pt x="10829" y="11072"/>
                </a:lnTo>
                <a:lnTo>
                  <a:pt x="11461" y="11047"/>
                </a:lnTo>
                <a:lnTo>
                  <a:pt x="12070" y="10974"/>
                </a:lnTo>
                <a:lnTo>
                  <a:pt x="12678" y="10877"/>
                </a:lnTo>
                <a:lnTo>
                  <a:pt x="13286" y="10755"/>
                </a:lnTo>
                <a:lnTo>
                  <a:pt x="13870" y="10585"/>
                </a:lnTo>
                <a:lnTo>
                  <a:pt x="14454" y="10390"/>
                </a:lnTo>
                <a:lnTo>
                  <a:pt x="15063" y="10147"/>
                </a:lnTo>
                <a:lnTo>
                  <a:pt x="15622" y="9831"/>
                </a:lnTo>
                <a:lnTo>
                  <a:pt x="16182" y="9514"/>
                </a:lnTo>
                <a:lnTo>
                  <a:pt x="16693" y="9149"/>
                </a:lnTo>
                <a:lnTo>
                  <a:pt x="17204" y="8736"/>
                </a:lnTo>
                <a:lnTo>
                  <a:pt x="17690" y="8322"/>
                </a:lnTo>
                <a:lnTo>
                  <a:pt x="18153" y="7884"/>
                </a:lnTo>
                <a:lnTo>
                  <a:pt x="18615" y="7446"/>
                </a:lnTo>
                <a:lnTo>
                  <a:pt x="18639" y="7397"/>
                </a:lnTo>
                <a:lnTo>
                  <a:pt x="18761" y="7373"/>
                </a:lnTo>
                <a:lnTo>
                  <a:pt x="18858" y="7300"/>
                </a:lnTo>
                <a:lnTo>
                  <a:pt x="19029" y="7300"/>
                </a:lnTo>
                <a:lnTo>
                  <a:pt x="19175" y="7276"/>
                </a:lnTo>
                <a:lnTo>
                  <a:pt x="19321" y="7227"/>
                </a:lnTo>
                <a:lnTo>
                  <a:pt x="19467" y="7178"/>
                </a:lnTo>
                <a:lnTo>
                  <a:pt x="19613" y="7105"/>
                </a:lnTo>
                <a:lnTo>
                  <a:pt x="19734" y="7008"/>
                </a:lnTo>
                <a:lnTo>
                  <a:pt x="19807" y="6886"/>
                </a:lnTo>
                <a:lnTo>
                  <a:pt x="19880" y="6765"/>
                </a:lnTo>
                <a:lnTo>
                  <a:pt x="19880" y="6716"/>
                </a:lnTo>
                <a:lnTo>
                  <a:pt x="19880" y="6667"/>
                </a:lnTo>
                <a:lnTo>
                  <a:pt x="19832" y="6619"/>
                </a:lnTo>
                <a:lnTo>
                  <a:pt x="19807" y="6570"/>
                </a:lnTo>
                <a:lnTo>
                  <a:pt x="19710" y="6546"/>
                </a:lnTo>
                <a:lnTo>
                  <a:pt x="19661" y="6546"/>
                </a:lnTo>
                <a:lnTo>
                  <a:pt x="19613" y="6570"/>
                </a:lnTo>
                <a:lnTo>
                  <a:pt x="19467" y="6643"/>
                </a:lnTo>
                <a:lnTo>
                  <a:pt x="19369" y="6716"/>
                </a:lnTo>
                <a:lnTo>
                  <a:pt x="19248" y="6789"/>
                </a:lnTo>
                <a:lnTo>
                  <a:pt x="19102" y="6862"/>
                </a:lnTo>
                <a:lnTo>
                  <a:pt x="18858" y="6911"/>
                </a:lnTo>
                <a:lnTo>
                  <a:pt x="18566" y="6521"/>
                </a:lnTo>
                <a:lnTo>
                  <a:pt x="18250" y="6132"/>
                </a:lnTo>
                <a:lnTo>
                  <a:pt x="18420" y="6108"/>
                </a:lnTo>
                <a:lnTo>
                  <a:pt x="18664" y="6059"/>
                </a:lnTo>
                <a:lnTo>
                  <a:pt x="18956" y="5962"/>
                </a:lnTo>
                <a:lnTo>
                  <a:pt x="19077" y="5889"/>
                </a:lnTo>
                <a:lnTo>
                  <a:pt x="19199" y="5816"/>
                </a:lnTo>
                <a:lnTo>
                  <a:pt x="19272" y="5718"/>
                </a:lnTo>
                <a:lnTo>
                  <a:pt x="19321" y="5597"/>
                </a:lnTo>
                <a:lnTo>
                  <a:pt x="19321" y="5548"/>
                </a:lnTo>
                <a:lnTo>
                  <a:pt x="19321" y="5500"/>
                </a:lnTo>
                <a:lnTo>
                  <a:pt x="19296" y="5475"/>
                </a:lnTo>
                <a:lnTo>
                  <a:pt x="19248" y="5451"/>
                </a:lnTo>
                <a:lnTo>
                  <a:pt x="19150" y="5451"/>
                </a:lnTo>
                <a:lnTo>
                  <a:pt x="19053" y="5475"/>
                </a:lnTo>
                <a:lnTo>
                  <a:pt x="18858" y="5548"/>
                </a:lnTo>
                <a:lnTo>
                  <a:pt x="18688" y="5621"/>
                </a:lnTo>
                <a:lnTo>
                  <a:pt x="18493" y="5718"/>
                </a:lnTo>
                <a:lnTo>
                  <a:pt x="18226" y="5767"/>
                </a:lnTo>
                <a:lnTo>
                  <a:pt x="17958" y="5791"/>
                </a:lnTo>
                <a:lnTo>
                  <a:pt x="17496" y="5281"/>
                </a:lnTo>
                <a:lnTo>
                  <a:pt x="17690" y="5281"/>
                </a:lnTo>
                <a:lnTo>
                  <a:pt x="17885" y="5256"/>
                </a:lnTo>
                <a:lnTo>
                  <a:pt x="18080" y="5208"/>
                </a:lnTo>
                <a:lnTo>
                  <a:pt x="18274" y="5135"/>
                </a:lnTo>
                <a:lnTo>
                  <a:pt x="18591" y="4964"/>
                </a:lnTo>
                <a:lnTo>
                  <a:pt x="18761" y="4867"/>
                </a:lnTo>
                <a:lnTo>
                  <a:pt x="18931" y="4745"/>
                </a:lnTo>
                <a:lnTo>
                  <a:pt x="19077" y="4599"/>
                </a:lnTo>
                <a:lnTo>
                  <a:pt x="19199" y="4453"/>
                </a:lnTo>
                <a:lnTo>
                  <a:pt x="19272" y="4307"/>
                </a:lnTo>
                <a:lnTo>
                  <a:pt x="19296" y="4234"/>
                </a:lnTo>
                <a:lnTo>
                  <a:pt x="19296" y="4137"/>
                </a:lnTo>
                <a:lnTo>
                  <a:pt x="19296" y="4088"/>
                </a:lnTo>
                <a:lnTo>
                  <a:pt x="19272" y="4064"/>
                </a:lnTo>
                <a:lnTo>
                  <a:pt x="19199" y="4064"/>
                </a:lnTo>
                <a:lnTo>
                  <a:pt x="19077" y="4088"/>
                </a:lnTo>
                <a:lnTo>
                  <a:pt x="18956" y="4137"/>
                </a:lnTo>
                <a:lnTo>
                  <a:pt x="18737" y="4307"/>
                </a:lnTo>
                <a:lnTo>
                  <a:pt x="18518" y="4478"/>
                </a:lnTo>
                <a:lnTo>
                  <a:pt x="18323" y="4648"/>
                </a:lnTo>
                <a:lnTo>
                  <a:pt x="18031" y="4794"/>
                </a:lnTo>
                <a:lnTo>
                  <a:pt x="17763" y="4867"/>
                </a:lnTo>
                <a:lnTo>
                  <a:pt x="17447" y="4916"/>
                </a:lnTo>
                <a:lnTo>
                  <a:pt x="17155" y="4916"/>
                </a:lnTo>
                <a:lnTo>
                  <a:pt x="16620" y="4429"/>
                </a:lnTo>
                <a:lnTo>
                  <a:pt x="16839" y="4186"/>
                </a:lnTo>
                <a:lnTo>
                  <a:pt x="17058" y="3967"/>
                </a:lnTo>
                <a:lnTo>
                  <a:pt x="17277" y="3748"/>
                </a:lnTo>
                <a:lnTo>
                  <a:pt x="17593" y="3918"/>
                </a:lnTo>
                <a:lnTo>
                  <a:pt x="17909" y="4088"/>
                </a:lnTo>
                <a:lnTo>
                  <a:pt x="18031" y="4113"/>
                </a:lnTo>
                <a:lnTo>
                  <a:pt x="18128" y="4113"/>
                </a:lnTo>
                <a:lnTo>
                  <a:pt x="18201" y="4040"/>
                </a:lnTo>
                <a:lnTo>
                  <a:pt x="18274" y="3967"/>
                </a:lnTo>
                <a:lnTo>
                  <a:pt x="18299" y="3894"/>
                </a:lnTo>
                <a:lnTo>
                  <a:pt x="18299" y="3796"/>
                </a:lnTo>
                <a:lnTo>
                  <a:pt x="18250" y="3723"/>
                </a:lnTo>
                <a:lnTo>
                  <a:pt x="18177" y="3650"/>
                </a:lnTo>
                <a:lnTo>
                  <a:pt x="17885" y="3504"/>
                </a:lnTo>
                <a:lnTo>
                  <a:pt x="17593" y="3358"/>
                </a:lnTo>
                <a:lnTo>
                  <a:pt x="17690" y="3212"/>
                </a:lnTo>
                <a:lnTo>
                  <a:pt x="17763" y="3042"/>
                </a:lnTo>
                <a:lnTo>
                  <a:pt x="17763" y="3018"/>
                </a:lnTo>
                <a:lnTo>
                  <a:pt x="17739" y="2993"/>
                </a:lnTo>
                <a:lnTo>
                  <a:pt x="17690" y="2993"/>
                </a:lnTo>
                <a:lnTo>
                  <a:pt x="17423" y="3237"/>
                </a:lnTo>
                <a:lnTo>
                  <a:pt x="16376" y="2555"/>
                </a:lnTo>
                <a:lnTo>
                  <a:pt x="16693" y="2190"/>
                </a:lnTo>
                <a:lnTo>
                  <a:pt x="16717" y="2142"/>
                </a:lnTo>
                <a:lnTo>
                  <a:pt x="16693" y="2069"/>
                </a:lnTo>
                <a:lnTo>
                  <a:pt x="16668" y="2044"/>
                </a:lnTo>
                <a:lnTo>
                  <a:pt x="16595" y="2020"/>
                </a:lnTo>
                <a:lnTo>
                  <a:pt x="16449" y="2093"/>
                </a:lnTo>
                <a:lnTo>
                  <a:pt x="16303" y="2166"/>
                </a:lnTo>
                <a:lnTo>
                  <a:pt x="16036" y="2361"/>
                </a:lnTo>
                <a:lnTo>
                  <a:pt x="15914" y="2288"/>
                </a:lnTo>
                <a:lnTo>
                  <a:pt x="15354" y="2020"/>
                </a:lnTo>
                <a:lnTo>
                  <a:pt x="14795" y="1752"/>
                </a:lnTo>
                <a:lnTo>
                  <a:pt x="15087" y="1290"/>
                </a:lnTo>
                <a:lnTo>
                  <a:pt x="15087" y="1266"/>
                </a:lnTo>
                <a:lnTo>
                  <a:pt x="15063" y="1266"/>
                </a:lnTo>
                <a:lnTo>
                  <a:pt x="14795" y="1436"/>
                </a:lnTo>
                <a:lnTo>
                  <a:pt x="14552" y="1655"/>
                </a:lnTo>
                <a:lnTo>
                  <a:pt x="14089" y="1460"/>
                </a:lnTo>
                <a:lnTo>
                  <a:pt x="13603" y="1290"/>
                </a:lnTo>
                <a:lnTo>
                  <a:pt x="13140" y="1144"/>
                </a:lnTo>
                <a:lnTo>
                  <a:pt x="12702" y="1022"/>
                </a:lnTo>
                <a:lnTo>
                  <a:pt x="12775" y="706"/>
                </a:lnTo>
                <a:lnTo>
                  <a:pt x="12800" y="536"/>
                </a:lnTo>
                <a:lnTo>
                  <a:pt x="12800" y="365"/>
                </a:lnTo>
                <a:lnTo>
                  <a:pt x="12775" y="317"/>
                </a:lnTo>
                <a:lnTo>
                  <a:pt x="12751" y="292"/>
                </a:lnTo>
                <a:lnTo>
                  <a:pt x="12702" y="292"/>
                </a:lnTo>
                <a:lnTo>
                  <a:pt x="12654" y="341"/>
                </a:lnTo>
                <a:lnTo>
                  <a:pt x="12532" y="560"/>
                </a:lnTo>
                <a:lnTo>
                  <a:pt x="12337" y="925"/>
                </a:lnTo>
                <a:lnTo>
                  <a:pt x="11705" y="803"/>
                </a:lnTo>
                <a:lnTo>
                  <a:pt x="11072" y="706"/>
                </a:lnTo>
                <a:lnTo>
                  <a:pt x="11072" y="511"/>
                </a:lnTo>
                <a:lnTo>
                  <a:pt x="11072" y="317"/>
                </a:lnTo>
                <a:lnTo>
                  <a:pt x="11072" y="244"/>
                </a:lnTo>
                <a:lnTo>
                  <a:pt x="11048" y="146"/>
                </a:lnTo>
                <a:lnTo>
                  <a:pt x="10999" y="73"/>
                </a:lnTo>
                <a:lnTo>
                  <a:pt x="10950" y="25"/>
                </a:lnTo>
                <a:lnTo>
                  <a:pt x="1090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5" name="Google Shape;825;p41"/>
          <p:cNvSpPr/>
          <p:nvPr/>
        </p:nvSpPr>
        <p:spPr>
          <a:xfrm>
            <a:off x="2663867" y="2870903"/>
            <a:ext cx="352267" cy="333172"/>
          </a:xfrm>
          <a:custGeom>
            <a:rect b="b" l="l" r="r" t="t"/>
            <a:pathLst>
              <a:path extrusionOk="0" h="18251" w="19297">
                <a:moveTo>
                  <a:pt x="18396" y="828"/>
                </a:moveTo>
                <a:lnTo>
                  <a:pt x="18761" y="877"/>
                </a:lnTo>
                <a:lnTo>
                  <a:pt x="18737" y="1242"/>
                </a:lnTo>
                <a:lnTo>
                  <a:pt x="18615" y="1266"/>
                </a:lnTo>
                <a:lnTo>
                  <a:pt x="18493" y="1315"/>
                </a:lnTo>
                <a:lnTo>
                  <a:pt x="18274" y="1436"/>
                </a:lnTo>
                <a:lnTo>
                  <a:pt x="18007" y="1582"/>
                </a:lnTo>
                <a:lnTo>
                  <a:pt x="17739" y="1777"/>
                </a:lnTo>
                <a:lnTo>
                  <a:pt x="17642" y="1850"/>
                </a:lnTo>
                <a:lnTo>
                  <a:pt x="17618" y="1801"/>
                </a:lnTo>
                <a:lnTo>
                  <a:pt x="17545" y="1704"/>
                </a:lnTo>
                <a:lnTo>
                  <a:pt x="17496" y="1680"/>
                </a:lnTo>
                <a:lnTo>
                  <a:pt x="17423" y="1655"/>
                </a:lnTo>
                <a:lnTo>
                  <a:pt x="17131" y="1631"/>
                </a:lnTo>
                <a:lnTo>
                  <a:pt x="17301" y="1509"/>
                </a:lnTo>
                <a:lnTo>
                  <a:pt x="17472" y="1388"/>
                </a:lnTo>
                <a:lnTo>
                  <a:pt x="17837" y="1144"/>
                </a:lnTo>
                <a:lnTo>
                  <a:pt x="18104" y="974"/>
                </a:lnTo>
                <a:lnTo>
                  <a:pt x="18250" y="901"/>
                </a:lnTo>
                <a:lnTo>
                  <a:pt x="18396" y="828"/>
                </a:lnTo>
                <a:close/>
                <a:moveTo>
                  <a:pt x="18712" y="1582"/>
                </a:moveTo>
                <a:lnTo>
                  <a:pt x="18688" y="2385"/>
                </a:lnTo>
                <a:lnTo>
                  <a:pt x="18688" y="3164"/>
                </a:lnTo>
                <a:lnTo>
                  <a:pt x="18469" y="3334"/>
                </a:lnTo>
                <a:lnTo>
                  <a:pt x="18250" y="3529"/>
                </a:lnTo>
                <a:lnTo>
                  <a:pt x="17982" y="3748"/>
                </a:lnTo>
                <a:lnTo>
                  <a:pt x="17861" y="3870"/>
                </a:lnTo>
                <a:lnTo>
                  <a:pt x="17764" y="4016"/>
                </a:lnTo>
                <a:lnTo>
                  <a:pt x="17739" y="3407"/>
                </a:lnTo>
                <a:lnTo>
                  <a:pt x="17739" y="3334"/>
                </a:lnTo>
                <a:lnTo>
                  <a:pt x="17958" y="3140"/>
                </a:lnTo>
                <a:lnTo>
                  <a:pt x="18177" y="2945"/>
                </a:lnTo>
                <a:lnTo>
                  <a:pt x="18493" y="2653"/>
                </a:lnTo>
                <a:lnTo>
                  <a:pt x="18615" y="2531"/>
                </a:lnTo>
                <a:lnTo>
                  <a:pt x="18664" y="2458"/>
                </a:lnTo>
                <a:lnTo>
                  <a:pt x="18688" y="2361"/>
                </a:lnTo>
                <a:lnTo>
                  <a:pt x="18664" y="2312"/>
                </a:lnTo>
                <a:lnTo>
                  <a:pt x="18615" y="2288"/>
                </a:lnTo>
                <a:lnTo>
                  <a:pt x="18518" y="2264"/>
                </a:lnTo>
                <a:lnTo>
                  <a:pt x="18445" y="2288"/>
                </a:lnTo>
                <a:lnTo>
                  <a:pt x="18347" y="2312"/>
                </a:lnTo>
                <a:lnTo>
                  <a:pt x="18274" y="2385"/>
                </a:lnTo>
                <a:lnTo>
                  <a:pt x="18128" y="2531"/>
                </a:lnTo>
                <a:lnTo>
                  <a:pt x="18007" y="2653"/>
                </a:lnTo>
                <a:lnTo>
                  <a:pt x="17739" y="2945"/>
                </a:lnTo>
                <a:lnTo>
                  <a:pt x="17739" y="2531"/>
                </a:lnTo>
                <a:lnTo>
                  <a:pt x="17691" y="2118"/>
                </a:lnTo>
                <a:lnTo>
                  <a:pt x="17788" y="2069"/>
                </a:lnTo>
                <a:lnTo>
                  <a:pt x="18055" y="1947"/>
                </a:lnTo>
                <a:lnTo>
                  <a:pt x="18323" y="1777"/>
                </a:lnTo>
                <a:lnTo>
                  <a:pt x="18518" y="1680"/>
                </a:lnTo>
                <a:lnTo>
                  <a:pt x="18712" y="1582"/>
                </a:lnTo>
                <a:close/>
                <a:moveTo>
                  <a:pt x="18688" y="3529"/>
                </a:moveTo>
                <a:lnTo>
                  <a:pt x="18688" y="3894"/>
                </a:lnTo>
                <a:lnTo>
                  <a:pt x="18664" y="4843"/>
                </a:lnTo>
                <a:lnTo>
                  <a:pt x="18639" y="4843"/>
                </a:lnTo>
                <a:lnTo>
                  <a:pt x="18518" y="4916"/>
                </a:lnTo>
                <a:lnTo>
                  <a:pt x="18396" y="5038"/>
                </a:lnTo>
                <a:lnTo>
                  <a:pt x="18177" y="5305"/>
                </a:lnTo>
                <a:lnTo>
                  <a:pt x="17982" y="5451"/>
                </a:lnTo>
                <a:lnTo>
                  <a:pt x="17788" y="5597"/>
                </a:lnTo>
                <a:lnTo>
                  <a:pt x="17788" y="5013"/>
                </a:lnTo>
                <a:lnTo>
                  <a:pt x="18128" y="4819"/>
                </a:lnTo>
                <a:lnTo>
                  <a:pt x="18274" y="4746"/>
                </a:lnTo>
                <a:lnTo>
                  <a:pt x="18445" y="4673"/>
                </a:lnTo>
                <a:lnTo>
                  <a:pt x="18591" y="4575"/>
                </a:lnTo>
                <a:lnTo>
                  <a:pt x="18639" y="4527"/>
                </a:lnTo>
                <a:lnTo>
                  <a:pt x="18664" y="4454"/>
                </a:lnTo>
                <a:lnTo>
                  <a:pt x="18664" y="4429"/>
                </a:lnTo>
                <a:lnTo>
                  <a:pt x="18639" y="4381"/>
                </a:lnTo>
                <a:lnTo>
                  <a:pt x="18566" y="4332"/>
                </a:lnTo>
                <a:lnTo>
                  <a:pt x="18420" y="4332"/>
                </a:lnTo>
                <a:lnTo>
                  <a:pt x="18347" y="4356"/>
                </a:lnTo>
                <a:lnTo>
                  <a:pt x="18177" y="4429"/>
                </a:lnTo>
                <a:lnTo>
                  <a:pt x="18031" y="4502"/>
                </a:lnTo>
                <a:lnTo>
                  <a:pt x="17788" y="4673"/>
                </a:lnTo>
                <a:lnTo>
                  <a:pt x="17764" y="4137"/>
                </a:lnTo>
                <a:lnTo>
                  <a:pt x="17958" y="4040"/>
                </a:lnTo>
                <a:lnTo>
                  <a:pt x="18128" y="3943"/>
                </a:lnTo>
                <a:lnTo>
                  <a:pt x="18445" y="3699"/>
                </a:lnTo>
                <a:lnTo>
                  <a:pt x="18688" y="3529"/>
                </a:lnTo>
                <a:close/>
                <a:moveTo>
                  <a:pt x="18664" y="5305"/>
                </a:moveTo>
                <a:lnTo>
                  <a:pt x="18639" y="6011"/>
                </a:lnTo>
                <a:lnTo>
                  <a:pt x="18396" y="6108"/>
                </a:lnTo>
                <a:lnTo>
                  <a:pt x="18177" y="6230"/>
                </a:lnTo>
                <a:lnTo>
                  <a:pt x="17982" y="6376"/>
                </a:lnTo>
                <a:lnTo>
                  <a:pt x="17764" y="6522"/>
                </a:lnTo>
                <a:lnTo>
                  <a:pt x="17764" y="6522"/>
                </a:lnTo>
                <a:lnTo>
                  <a:pt x="17788" y="5865"/>
                </a:lnTo>
                <a:lnTo>
                  <a:pt x="17934" y="5816"/>
                </a:lnTo>
                <a:lnTo>
                  <a:pt x="18080" y="5743"/>
                </a:lnTo>
                <a:lnTo>
                  <a:pt x="18201" y="5670"/>
                </a:lnTo>
                <a:lnTo>
                  <a:pt x="18323" y="5597"/>
                </a:lnTo>
                <a:lnTo>
                  <a:pt x="18493" y="5476"/>
                </a:lnTo>
                <a:lnTo>
                  <a:pt x="18664" y="5305"/>
                </a:lnTo>
                <a:close/>
                <a:moveTo>
                  <a:pt x="18615" y="6425"/>
                </a:moveTo>
                <a:lnTo>
                  <a:pt x="18615" y="6473"/>
                </a:lnTo>
                <a:lnTo>
                  <a:pt x="18518" y="6498"/>
                </a:lnTo>
                <a:lnTo>
                  <a:pt x="18420" y="6546"/>
                </a:lnTo>
                <a:lnTo>
                  <a:pt x="18250" y="6668"/>
                </a:lnTo>
                <a:lnTo>
                  <a:pt x="18104" y="6765"/>
                </a:lnTo>
                <a:lnTo>
                  <a:pt x="17982" y="6887"/>
                </a:lnTo>
                <a:lnTo>
                  <a:pt x="17739" y="7155"/>
                </a:lnTo>
                <a:lnTo>
                  <a:pt x="17764" y="6717"/>
                </a:lnTo>
                <a:lnTo>
                  <a:pt x="17982" y="6668"/>
                </a:lnTo>
                <a:lnTo>
                  <a:pt x="18201" y="6595"/>
                </a:lnTo>
                <a:lnTo>
                  <a:pt x="18615" y="6425"/>
                </a:lnTo>
                <a:close/>
                <a:moveTo>
                  <a:pt x="18615" y="6838"/>
                </a:moveTo>
                <a:lnTo>
                  <a:pt x="18591" y="7349"/>
                </a:lnTo>
                <a:lnTo>
                  <a:pt x="18591" y="7666"/>
                </a:lnTo>
                <a:lnTo>
                  <a:pt x="18420" y="7787"/>
                </a:lnTo>
                <a:lnTo>
                  <a:pt x="18250" y="7909"/>
                </a:lnTo>
                <a:lnTo>
                  <a:pt x="17958" y="8103"/>
                </a:lnTo>
                <a:lnTo>
                  <a:pt x="17666" y="8322"/>
                </a:lnTo>
                <a:lnTo>
                  <a:pt x="17715" y="7739"/>
                </a:lnTo>
                <a:lnTo>
                  <a:pt x="17739" y="7349"/>
                </a:lnTo>
                <a:lnTo>
                  <a:pt x="18080" y="7155"/>
                </a:lnTo>
                <a:lnTo>
                  <a:pt x="18420" y="6960"/>
                </a:lnTo>
                <a:lnTo>
                  <a:pt x="18615" y="6838"/>
                </a:lnTo>
                <a:close/>
                <a:moveTo>
                  <a:pt x="18566" y="8103"/>
                </a:moveTo>
                <a:lnTo>
                  <a:pt x="18542" y="8420"/>
                </a:lnTo>
                <a:lnTo>
                  <a:pt x="18420" y="8493"/>
                </a:lnTo>
                <a:lnTo>
                  <a:pt x="18274" y="8566"/>
                </a:lnTo>
                <a:lnTo>
                  <a:pt x="18055" y="8785"/>
                </a:lnTo>
                <a:lnTo>
                  <a:pt x="17812" y="9004"/>
                </a:lnTo>
                <a:lnTo>
                  <a:pt x="17593" y="9247"/>
                </a:lnTo>
                <a:lnTo>
                  <a:pt x="17642" y="8566"/>
                </a:lnTo>
                <a:lnTo>
                  <a:pt x="18031" y="8395"/>
                </a:lnTo>
                <a:lnTo>
                  <a:pt x="18420" y="8201"/>
                </a:lnTo>
                <a:lnTo>
                  <a:pt x="18566" y="8103"/>
                </a:lnTo>
                <a:close/>
                <a:moveTo>
                  <a:pt x="18542" y="8809"/>
                </a:moveTo>
                <a:lnTo>
                  <a:pt x="18542" y="9077"/>
                </a:lnTo>
                <a:lnTo>
                  <a:pt x="18299" y="9271"/>
                </a:lnTo>
                <a:lnTo>
                  <a:pt x="17934" y="9588"/>
                </a:lnTo>
                <a:lnTo>
                  <a:pt x="17593" y="9928"/>
                </a:lnTo>
                <a:lnTo>
                  <a:pt x="17569" y="9953"/>
                </a:lnTo>
                <a:lnTo>
                  <a:pt x="17569" y="9977"/>
                </a:lnTo>
                <a:lnTo>
                  <a:pt x="17593" y="10001"/>
                </a:lnTo>
                <a:lnTo>
                  <a:pt x="17642" y="10001"/>
                </a:lnTo>
                <a:lnTo>
                  <a:pt x="18080" y="9831"/>
                </a:lnTo>
                <a:lnTo>
                  <a:pt x="18274" y="9709"/>
                </a:lnTo>
                <a:lnTo>
                  <a:pt x="18493" y="9588"/>
                </a:lnTo>
                <a:lnTo>
                  <a:pt x="18518" y="9563"/>
                </a:lnTo>
                <a:lnTo>
                  <a:pt x="18518" y="9977"/>
                </a:lnTo>
                <a:lnTo>
                  <a:pt x="18396" y="10026"/>
                </a:lnTo>
                <a:lnTo>
                  <a:pt x="18274" y="10074"/>
                </a:lnTo>
                <a:lnTo>
                  <a:pt x="18080" y="10220"/>
                </a:lnTo>
                <a:lnTo>
                  <a:pt x="17788" y="10464"/>
                </a:lnTo>
                <a:lnTo>
                  <a:pt x="17520" y="10731"/>
                </a:lnTo>
                <a:lnTo>
                  <a:pt x="17520" y="10245"/>
                </a:lnTo>
                <a:lnTo>
                  <a:pt x="17569" y="9490"/>
                </a:lnTo>
                <a:lnTo>
                  <a:pt x="17837" y="9344"/>
                </a:lnTo>
                <a:lnTo>
                  <a:pt x="18104" y="9150"/>
                </a:lnTo>
                <a:lnTo>
                  <a:pt x="18274" y="8979"/>
                </a:lnTo>
                <a:lnTo>
                  <a:pt x="18469" y="8833"/>
                </a:lnTo>
                <a:lnTo>
                  <a:pt x="18542" y="8809"/>
                </a:lnTo>
                <a:close/>
                <a:moveTo>
                  <a:pt x="18518" y="10342"/>
                </a:moveTo>
                <a:lnTo>
                  <a:pt x="18518" y="10975"/>
                </a:lnTo>
                <a:lnTo>
                  <a:pt x="18347" y="11096"/>
                </a:lnTo>
                <a:lnTo>
                  <a:pt x="18201" y="11194"/>
                </a:lnTo>
                <a:lnTo>
                  <a:pt x="17861" y="11486"/>
                </a:lnTo>
                <a:lnTo>
                  <a:pt x="17715" y="11632"/>
                </a:lnTo>
                <a:lnTo>
                  <a:pt x="17569" y="11802"/>
                </a:lnTo>
                <a:lnTo>
                  <a:pt x="17545" y="11559"/>
                </a:lnTo>
                <a:lnTo>
                  <a:pt x="17520" y="11048"/>
                </a:lnTo>
                <a:lnTo>
                  <a:pt x="17691" y="10975"/>
                </a:lnTo>
                <a:lnTo>
                  <a:pt x="17837" y="10877"/>
                </a:lnTo>
                <a:lnTo>
                  <a:pt x="18128" y="10634"/>
                </a:lnTo>
                <a:lnTo>
                  <a:pt x="18518" y="10342"/>
                </a:lnTo>
                <a:close/>
                <a:moveTo>
                  <a:pt x="18518" y="11413"/>
                </a:moveTo>
                <a:lnTo>
                  <a:pt x="18542" y="11802"/>
                </a:lnTo>
                <a:lnTo>
                  <a:pt x="18347" y="11899"/>
                </a:lnTo>
                <a:lnTo>
                  <a:pt x="18177" y="12021"/>
                </a:lnTo>
                <a:lnTo>
                  <a:pt x="17837" y="12289"/>
                </a:lnTo>
                <a:lnTo>
                  <a:pt x="17764" y="12240"/>
                </a:lnTo>
                <a:lnTo>
                  <a:pt x="17642" y="12240"/>
                </a:lnTo>
                <a:lnTo>
                  <a:pt x="17593" y="12021"/>
                </a:lnTo>
                <a:lnTo>
                  <a:pt x="18299" y="11559"/>
                </a:lnTo>
                <a:lnTo>
                  <a:pt x="18518" y="11413"/>
                </a:lnTo>
                <a:close/>
                <a:moveTo>
                  <a:pt x="2093" y="1899"/>
                </a:moveTo>
                <a:lnTo>
                  <a:pt x="2385" y="1972"/>
                </a:lnTo>
                <a:lnTo>
                  <a:pt x="2702" y="1996"/>
                </a:lnTo>
                <a:lnTo>
                  <a:pt x="3334" y="2045"/>
                </a:lnTo>
                <a:lnTo>
                  <a:pt x="4356" y="2093"/>
                </a:lnTo>
                <a:lnTo>
                  <a:pt x="5354" y="2118"/>
                </a:lnTo>
                <a:lnTo>
                  <a:pt x="6376" y="2118"/>
                </a:lnTo>
                <a:lnTo>
                  <a:pt x="7398" y="2093"/>
                </a:lnTo>
                <a:lnTo>
                  <a:pt x="9466" y="2020"/>
                </a:lnTo>
                <a:lnTo>
                  <a:pt x="11413" y="1972"/>
                </a:lnTo>
                <a:lnTo>
                  <a:pt x="13359" y="1947"/>
                </a:lnTo>
                <a:lnTo>
                  <a:pt x="14357" y="1947"/>
                </a:lnTo>
                <a:lnTo>
                  <a:pt x="15330" y="1996"/>
                </a:lnTo>
                <a:lnTo>
                  <a:pt x="16304" y="2045"/>
                </a:lnTo>
                <a:lnTo>
                  <a:pt x="17277" y="2142"/>
                </a:lnTo>
                <a:lnTo>
                  <a:pt x="17253" y="2483"/>
                </a:lnTo>
                <a:lnTo>
                  <a:pt x="17228" y="2823"/>
                </a:lnTo>
                <a:lnTo>
                  <a:pt x="17228" y="3529"/>
                </a:lnTo>
                <a:lnTo>
                  <a:pt x="17277" y="4210"/>
                </a:lnTo>
                <a:lnTo>
                  <a:pt x="17301" y="4892"/>
                </a:lnTo>
                <a:lnTo>
                  <a:pt x="17301" y="5646"/>
                </a:lnTo>
                <a:lnTo>
                  <a:pt x="17277" y="6376"/>
                </a:lnTo>
                <a:lnTo>
                  <a:pt x="17180" y="7885"/>
                </a:lnTo>
                <a:lnTo>
                  <a:pt x="17082" y="9125"/>
                </a:lnTo>
                <a:lnTo>
                  <a:pt x="17034" y="9758"/>
                </a:lnTo>
                <a:lnTo>
                  <a:pt x="17009" y="10391"/>
                </a:lnTo>
                <a:lnTo>
                  <a:pt x="16985" y="10829"/>
                </a:lnTo>
                <a:lnTo>
                  <a:pt x="16961" y="11291"/>
                </a:lnTo>
                <a:lnTo>
                  <a:pt x="16985" y="11778"/>
                </a:lnTo>
                <a:lnTo>
                  <a:pt x="17009" y="12021"/>
                </a:lnTo>
                <a:lnTo>
                  <a:pt x="17058" y="12240"/>
                </a:lnTo>
                <a:lnTo>
                  <a:pt x="9539" y="12240"/>
                </a:lnTo>
                <a:lnTo>
                  <a:pt x="8566" y="12264"/>
                </a:lnTo>
                <a:lnTo>
                  <a:pt x="7568" y="12289"/>
                </a:lnTo>
                <a:lnTo>
                  <a:pt x="5622" y="12386"/>
                </a:lnTo>
                <a:lnTo>
                  <a:pt x="5086" y="12410"/>
                </a:lnTo>
                <a:lnTo>
                  <a:pt x="4551" y="12410"/>
                </a:lnTo>
                <a:lnTo>
                  <a:pt x="4040" y="12362"/>
                </a:lnTo>
                <a:lnTo>
                  <a:pt x="3529" y="12313"/>
                </a:lnTo>
                <a:lnTo>
                  <a:pt x="2994" y="12216"/>
                </a:lnTo>
                <a:lnTo>
                  <a:pt x="2702" y="12191"/>
                </a:lnTo>
                <a:lnTo>
                  <a:pt x="2434" y="12216"/>
                </a:lnTo>
                <a:lnTo>
                  <a:pt x="2385" y="11997"/>
                </a:lnTo>
                <a:lnTo>
                  <a:pt x="2361" y="11753"/>
                </a:lnTo>
                <a:lnTo>
                  <a:pt x="2337" y="11267"/>
                </a:lnTo>
                <a:lnTo>
                  <a:pt x="2361" y="10318"/>
                </a:lnTo>
                <a:lnTo>
                  <a:pt x="2361" y="9661"/>
                </a:lnTo>
                <a:lnTo>
                  <a:pt x="2337" y="8979"/>
                </a:lnTo>
                <a:lnTo>
                  <a:pt x="2312" y="7666"/>
                </a:lnTo>
                <a:lnTo>
                  <a:pt x="2312" y="6887"/>
                </a:lnTo>
                <a:lnTo>
                  <a:pt x="2288" y="6084"/>
                </a:lnTo>
                <a:lnTo>
                  <a:pt x="2239" y="4527"/>
                </a:lnTo>
                <a:lnTo>
                  <a:pt x="2215" y="2896"/>
                </a:lnTo>
                <a:lnTo>
                  <a:pt x="2215" y="2385"/>
                </a:lnTo>
                <a:lnTo>
                  <a:pt x="2166" y="2118"/>
                </a:lnTo>
                <a:lnTo>
                  <a:pt x="2142" y="2020"/>
                </a:lnTo>
                <a:lnTo>
                  <a:pt x="2093" y="1899"/>
                </a:lnTo>
                <a:close/>
                <a:moveTo>
                  <a:pt x="18566" y="12118"/>
                </a:moveTo>
                <a:lnTo>
                  <a:pt x="18591" y="12264"/>
                </a:lnTo>
                <a:lnTo>
                  <a:pt x="18420" y="12313"/>
                </a:lnTo>
                <a:lnTo>
                  <a:pt x="18274" y="12410"/>
                </a:lnTo>
                <a:lnTo>
                  <a:pt x="17958" y="12581"/>
                </a:lnTo>
                <a:lnTo>
                  <a:pt x="17885" y="12629"/>
                </a:lnTo>
                <a:lnTo>
                  <a:pt x="17909" y="12532"/>
                </a:lnTo>
                <a:lnTo>
                  <a:pt x="17909" y="12435"/>
                </a:lnTo>
                <a:lnTo>
                  <a:pt x="18250" y="12264"/>
                </a:lnTo>
                <a:lnTo>
                  <a:pt x="18566" y="12118"/>
                </a:lnTo>
                <a:close/>
                <a:moveTo>
                  <a:pt x="8761" y="512"/>
                </a:moveTo>
                <a:lnTo>
                  <a:pt x="10318" y="585"/>
                </a:lnTo>
                <a:lnTo>
                  <a:pt x="13432" y="755"/>
                </a:lnTo>
                <a:lnTo>
                  <a:pt x="14138" y="779"/>
                </a:lnTo>
                <a:lnTo>
                  <a:pt x="14844" y="804"/>
                </a:lnTo>
                <a:lnTo>
                  <a:pt x="16279" y="779"/>
                </a:lnTo>
                <a:lnTo>
                  <a:pt x="17034" y="755"/>
                </a:lnTo>
                <a:lnTo>
                  <a:pt x="17034" y="755"/>
                </a:lnTo>
                <a:lnTo>
                  <a:pt x="16912" y="852"/>
                </a:lnTo>
                <a:lnTo>
                  <a:pt x="16790" y="950"/>
                </a:lnTo>
                <a:lnTo>
                  <a:pt x="16790" y="998"/>
                </a:lnTo>
                <a:lnTo>
                  <a:pt x="16790" y="1023"/>
                </a:lnTo>
                <a:lnTo>
                  <a:pt x="16815" y="1047"/>
                </a:lnTo>
                <a:lnTo>
                  <a:pt x="16863" y="1047"/>
                </a:lnTo>
                <a:lnTo>
                  <a:pt x="17131" y="901"/>
                </a:lnTo>
                <a:lnTo>
                  <a:pt x="17399" y="755"/>
                </a:lnTo>
                <a:lnTo>
                  <a:pt x="17837" y="779"/>
                </a:lnTo>
                <a:lnTo>
                  <a:pt x="17593" y="925"/>
                </a:lnTo>
                <a:lnTo>
                  <a:pt x="17399" y="1071"/>
                </a:lnTo>
                <a:lnTo>
                  <a:pt x="17228" y="1217"/>
                </a:lnTo>
                <a:lnTo>
                  <a:pt x="17082" y="1412"/>
                </a:lnTo>
                <a:lnTo>
                  <a:pt x="17034" y="1509"/>
                </a:lnTo>
                <a:lnTo>
                  <a:pt x="17009" y="1631"/>
                </a:lnTo>
                <a:lnTo>
                  <a:pt x="16060" y="1558"/>
                </a:lnTo>
                <a:lnTo>
                  <a:pt x="15111" y="1509"/>
                </a:lnTo>
                <a:lnTo>
                  <a:pt x="14162" y="1461"/>
                </a:lnTo>
                <a:lnTo>
                  <a:pt x="13238" y="1461"/>
                </a:lnTo>
                <a:lnTo>
                  <a:pt x="11340" y="1485"/>
                </a:lnTo>
                <a:lnTo>
                  <a:pt x="9466" y="1558"/>
                </a:lnTo>
                <a:lnTo>
                  <a:pt x="7495" y="1631"/>
                </a:lnTo>
                <a:lnTo>
                  <a:pt x="5549" y="1655"/>
                </a:lnTo>
                <a:lnTo>
                  <a:pt x="4527" y="1631"/>
                </a:lnTo>
                <a:lnTo>
                  <a:pt x="3505" y="1607"/>
                </a:lnTo>
                <a:lnTo>
                  <a:pt x="3140" y="1558"/>
                </a:lnTo>
                <a:lnTo>
                  <a:pt x="2726" y="1509"/>
                </a:lnTo>
                <a:lnTo>
                  <a:pt x="2312" y="1509"/>
                </a:lnTo>
                <a:lnTo>
                  <a:pt x="2118" y="1534"/>
                </a:lnTo>
                <a:lnTo>
                  <a:pt x="1948" y="1582"/>
                </a:lnTo>
                <a:lnTo>
                  <a:pt x="1899" y="1607"/>
                </a:lnTo>
                <a:lnTo>
                  <a:pt x="1850" y="1631"/>
                </a:lnTo>
                <a:lnTo>
                  <a:pt x="1850" y="1704"/>
                </a:lnTo>
                <a:lnTo>
                  <a:pt x="1850" y="1777"/>
                </a:lnTo>
                <a:lnTo>
                  <a:pt x="1899" y="1826"/>
                </a:lnTo>
                <a:lnTo>
                  <a:pt x="1850" y="1947"/>
                </a:lnTo>
                <a:lnTo>
                  <a:pt x="1802" y="2069"/>
                </a:lnTo>
                <a:lnTo>
                  <a:pt x="1777" y="2215"/>
                </a:lnTo>
                <a:lnTo>
                  <a:pt x="1753" y="2337"/>
                </a:lnTo>
                <a:lnTo>
                  <a:pt x="1753" y="2604"/>
                </a:lnTo>
                <a:lnTo>
                  <a:pt x="1753" y="2896"/>
                </a:lnTo>
                <a:lnTo>
                  <a:pt x="1753" y="4527"/>
                </a:lnTo>
                <a:lnTo>
                  <a:pt x="1802" y="6181"/>
                </a:lnTo>
                <a:lnTo>
                  <a:pt x="1826" y="7009"/>
                </a:lnTo>
                <a:lnTo>
                  <a:pt x="1826" y="7836"/>
                </a:lnTo>
                <a:lnTo>
                  <a:pt x="1875" y="9223"/>
                </a:lnTo>
                <a:lnTo>
                  <a:pt x="1875" y="9904"/>
                </a:lnTo>
                <a:lnTo>
                  <a:pt x="1875" y="10585"/>
                </a:lnTo>
                <a:lnTo>
                  <a:pt x="1850" y="11048"/>
                </a:lnTo>
                <a:lnTo>
                  <a:pt x="1826" y="11583"/>
                </a:lnTo>
                <a:lnTo>
                  <a:pt x="1826" y="11851"/>
                </a:lnTo>
                <a:lnTo>
                  <a:pt x="1875" y="12094"/>
                </a:lnTo>
                <a:lnTo>
                  <a:pt x="1948" y="12337"/>
                </a:lnTo>
                <a:lnTo>
                  <a:pt x="2045" y="12532"/>
                </a:lnTo>
                <a:lnTo>
                  <a:pt x="2118" y="12605"/>
                </a:lnTo>
                <a:lnTo>
                  <a:pt x="2215" y="12654"/>
                </a:lnTo>
                <a:lnTo>
                  <a:pt x="2312" y="12629"/>
                </a:lnTo>
                <a:lnTo>
                  <a:pt x="2385" y="12581"/>
                </a:lnTo>
                <a:lnTo>
                  <a:pt x="2677" y="12654"/>
                </a:lnTo>
                <a:lnTo>
                  <a:pt x="2969" y="12678"/>
                </a:lnTo>
                <a:lnTo>
                  <a:pt x="3553" y="12775"/>
                </a:lnTo>
                <a:lnTo>
                  <a:pt x="4040" y="12824"/>
                </a:lnTo>
                <a:lnTo>
                  <a:pt x="4502" y="12873"/>
                </a:lnTo>
                <a:lnTo>
                  <a:pt x="5427" y="12873"/>
                </a:lnTo>
                <a:lnTo>
                  <a:pt x="6449" y="12848"/>
                </a:lnTo>
                <a:lnTo>
                  <a:pt x="7495" y="12800"/>
                </a:lnTo>
                <a:lnTo>
                  <a:pt x="8517" y="12751"/>
                </a:lnTo>
                <a:lnTo>
                  <a:pt x="9539" y="12727"/>
                </a:lnTo>
                <a:lnTo>
                  <a:pt x="17277" y="12727"/>
                </a:lnTo>
                <a:lnTo>
                  <a:pt x="17350" y="12775"/>
                </a:lnTo>
                <a:lnTo>
                  <a:pt x="17496" y="12775"/>
                </a:lnTo>
                <a:lnTo>
                  <a:pt x="17569" y="12727"/>
                </a:lnTo>
                <a:lnTo>
                  <a:pt x="17715" y="12727"/>
                </a:lnTo>
                <a:lnTo>
                  <a:pt x="17569" y="12824"/>
                </a:lnTo>
                <a:lnTo>
                  <a:pt x="17423" y="12946"/>
                </a:lnTo>
                <a:lnTo>
                  <a:pt x="17301" y="13092"/>
                </a:lnTo>
                <a:lnTo>
                  <a:pt x="17180" y="13238"/>
                </a:lnTo>
                <a:lnTo>
                  <a:pt x="17180" y="13262"/>
                </a:lnTo>
                <a:lnTo>
                  <a:pt x="17180" y="13286"/>
                </a:lnTo>
                <a:lnTo>
                  <a:pt x="17204" y="13311"/>
                </a:lnTo>
                <a:lnTo>
                  <a:pt x="17253" y="13311"/>
                </a:lnTo>
                <a:lnTo>
                  <a:pt x="17472" y="13262"/>
                </a:lnTo>
                <a:lnTo>
                  <a:pt x="17666" y="13189"/>
                </a:lnTo>
                <a:lnTo>
                  <a:pt x="18055" y="12994"/>
                </a:lnTo>
                <a:lnTo>
                  <a:pt x="18347" y="12848"/>
                </a:lnTo>
                <a:lnTo>
                  <a:pt x="18615" y="12727"/>
                </a:lnTo>
                <a:lnTo>
                  <a:pt x="18664" y="12946"/>
                </a:lnTo>
                <a:lnTo>
                  <a:pt x="18396" y="13092"/>
                </a:lnTo>
                <a:lnTo>
                  <a:pt x="17982" y="13335"/>
                </a:lnTo>
                <a:lnTo>
                  <a:pt x="17593" y="13603"/>
                </a:lnTo>
                <a:lnTo>
                  <a:pt x="17545" y="13627"/>
                </a:lnTo>
                <a:lnTo>
                  <a:pt x="17545" y="13676"/>
                </a:lnTo>
                <a:lnTo>
                  <a:pt x="17569" y="13700"/>
                </a:lnTo>
                <a:lnTo>
                  <a:pt x="17618" y="13724"/>
                </a:lnTo>
                <a:lnTo>
                  <a:pt x="17861" y="13700"/>
                </a:lnTo>
                <a:lnTo>
                  <a:pt x="18080" y="13651"/>
                </a:lnTo>
                <a:lnTo>
                  <a:pt x="18274" y="13578"/>
                </a:lnTo>
                <a:lnTo>
                  <a:pt x="18493" y="13457"/>
                </a:lnTo>
                <a:lnTo>
                  <a:pt x="18712" y="13335"/>
                </a:lnTo>
                <a:lnTo>
                  <a:pt x="18785" y="13724"/>
                </a:lnTo>
                <a:lnTo>
                  <a:pt x="18250" y="13773"/>
                </a:lnTo>
                <a:lnTo>
                  <a:pt x="17739" y="13797"/>
                </a:lnTo>
                <a:lnTo>
                  <a:pt x="17204" y="13773"/>
                </a:lnTo>
                <a:lnTo>
                  <a:pt x="16669" y="13724"/>
                </a:lnTo>
                <a:lnTo>
                  <a:pt x="15622" y="13603"/>
                </a:lnTo>
                <a:lnTo>
                  <a:pt x="15087" y="13554"/>
                </a:lnTo>
                <a:lnTo>
                  <a:pt x="14576" y="13530"/>
                </a:lnTo>
                <a:lnTo>
                  <a:pt x="12118" y="13530"/>
                </a:lnTo>
                <a:lnTo>
                  <a:pt x="9661" y="13554"/>
                </a:lnTo>
                <a:lnTo>
                  <a:pt x="8469" y="13578"/>
                </a:lnTo>
                <a:lnTo>
                  <a:pt x="7301" y="13627"/>
                </a:lnTo>
                <a:lnTo>
                  <a:pt x="4916" y="13773"/>
                </a:lnTo>
                <a:lnTo>
                  <a:pt x="3772" y="13822"/>
                </a:lnTo>
                <a:lnTo>
                  <a:pt x="2629" y="13846"/>
                </a:lnTo>
                <a:lnTo>
                  <a:pt x="2020" y="13822"/>
                </a:lnTo>
                <a:lnTo>
                  <a:pt x="1412" y="13797"/>
                </a:lnTo>
                <a:lnTo>
                  <a:pt x="1145" y="13773"/>
                </a:lnTo>
                <a:lnTo>
                  <a:pt x="853" y="13749"/>
                </a:lnTo>
                <a:lnTo>
                  <a:pt x="853" y="13724"/>
                </a:lnTo>
                <a:lnTo>
                  <a:pt x="731" y="13408"/>
                </a:lnTo>
                <a:lnTo>
                  <a:pt x="658" y="13092"/>
                </a:lnTo>
                <a:lnTo>
                  <a:pt x="585" y="12775"/>
                </a:lnTo>
                <a:lnTo>
                  <a:pt x="561" y="12435"/>
                </a:lnTo>
                <a:lnTo>
                  <a:pt x="561" y="11753"/>
                </a:lnTo>
                <a:lnTo>
                  <a:pt x="561" y="11121"/>
                </a:lnTo>
                <a:lnTo>
                  <a:pt x="561" y="9320"/>
                </a:lnTo>
                <a:lnTo>
                  <a:pt x="561" y="8420"/>
                </a:lnTo>
                <a:lnTo>
                  <a:pt x="585" y="7495"/>
                </a:lnTo>
                <a:lnTo>
                  <a:pt x="658" y="5792"/>
                </a:lnTo>
                <a:lnTo>
                  <a:pt x="731" y="4064"/>
                </a:lnTo>
                <a:lnTo>
                  <a:pt x="755" y="3188"/>
                </a:lnTo>
                <a:lnTo>
                  <a:pt x="755" y="2337"/>
                </a:lnTo>
                <a:lnTo>
                  <a:pt x="731" y="1485"/>
                </a:lnTo>
                <a:lnTo>
                  <a:pt x="707" y="609"/>
                </a:lnTo>
                <a:lnTo>
                  <a:pt x="804" y="682"/>
                </a:lnTo>
                <a:lnTo>
                  <a:pt x="950" y="755"/>
                </a:lnTo>
                <a:lnTo>
                  <a:pt x="1072" y="804"/>
                </a:lnTo>
                <a:lnTo>
                  <a:pt x="1242" y="852"/>
                </a:lnTo>
                <a:lnTo>
                  <a:pt x="1583" y="901"/>
                </a:lnTo>
                <a:lnTo>
                  <a:pt x="1948" y="925"/>
                </a:lnTo>
                <a:lnTo>
                  <a:pt x="2312" y="901"/>
                </a:lnTo>
                <a:lnTo>
                  <a:pt x="2653" y="901"/>
                </a:lnTo>
                <a:lnTo>
                  <a:pt x="3164" y="852"/>
                </a:lnTo>
                <a:lnTo>
                  <a:pt x="4162" y="755"/>
                </a:lnTo>
                <a:lnTo>
                  <a:pt x="5184" y="633"/>
                </a:lnTo>
                <a:lnTo>
                  <a:pt x="6181" y="560"/>
                </a:lnTo>
                <a:lnTo>
                  <a:pt x="6692" y="512"/>
                </a:lnTo>
                <a:close/>
                <a:moveTo>
                  <a:pt x="11096" y="14016"/>
                </a:moveTo>
                <a:lnTo>
                  <a:pt x="11096" y="14187"/>
                </a:lnTo>
                <a:lnTo>
                  <a:pt x="10926" y="14260"/>
                </a:lnTo>
                <a:lnTo>
                  <a:pt x="10780" y="14357"/>
                </a:lnTo>
                <a:lnTo>
                  <a:pt x="10488" y="14552"/>
                </a:lnTo>
                <a:lnTo>
                  <a:pt x="10293" y="14698"/>
                </a:lnTo>
                <a:lnTo>
                  <a:pt x="10123" y="14868"/>
                </a:lnTo>
                <a:lnTo>
                  <a:pt x="9953" y="15038"/>
                </a:lnTo>
                <a:lnTo>
                  <a:pt x="9807" y="15233"/>
                </a:lnTo>
                <a:lnTo>
                  <a:pt x="9807" y="15282"/>
                </a:lnTo>
                <a:lnTo>
                  <a:pt x="9831" y="15330"/>
                </a:lnTo>
                <a:lnTo>
                  <a:pt x="9856" y="15379"/>
                </a:lnTo>
                <a:lnTo>
                  <a:pt x="9929" y="15379"/>
                </a:lnTo>
                <a:lnTo>
                  <a:pt x="10099" y="15282"/>
                </a:lnTo>
                <a:lnTo>
                  <a:pt x="10245" y="15184"/>
                </a:lnTo>
                <a:lnTo>
                  <a:pt x="10537" y="14941"/>
                </a:lnTo>
                <a:lnTo>
                  <a:pt x="10804" y="14771"/>
                </a:lnTo>
                <a:lnTo>
                  <a:pt x="11072" y="14600"/>
                </a:lnTo>
                <a:lnTo>
                  <a:pt x="11072" y="14600"/>
                </a:lnTo>
                <a:lnTo>
                  <a:pt x="11048" y="15087"/>
                </a:lnTo>
                <a:lnTo>
                  <a:pt x="10926" y="15136"/>
                </a:lnTo>
                <a:lnTo>
                  <a:pt x="10804" y="15209"/>
                </a:lnTo>
                <a:lnTo>
                  <a:pt x="10585" y="15330"/>
                </a:lnTo>
                <a:lnTo>
                  <a:pt x="10439" y="15403"/>
                </a:lnTo>
                <a:lnTo>
                  <a:pt x="10269" y="15525"/>
                </a:lnTo>
                <a:lnTo>
                  <a:pt x="10123" y="15647"/>
                </a:lnTo>
                <a:lnTo>
                  <a:pt x="10074" y="15695"/>
                </a:lnTo>
                <a:lnTo>
                  <a:pt x="10050" y="15793"/>
                </a:lnTo>
                <a:lnTo>
                  <a:pt x="10050" y="15817"/>
                </a:lnTo>
                <a:lnTo>
                  <a:pt x="10074" y="15841"/>
                </a:lnTo>
                <a:lnTo>
                  <a:pt x="10245" y="15841"/>
                </a:lnTo>
                <a:lnTo>
                  <a:pt x="10391" y="15817"/>
                </a:lnTo>
                <a:lnTo>
                  <a:pt x="10683" y="15671"/>
                </a:lnTo>
                <a:lnTo>
                  <a:pt x="11023" y="15501"/>
                </a:lnTo>
                <a:lnTo>
                  <a:pt x="10999" y="15841"/>
                </a:lnTo>
                <a:lnTo>
                  <a:pt x="10756" y="15987"/>
                </a:lnTo>
                <a:lnTo>
                  <a:pt x="10610" y="16085"/>
                </a:lnTo>
                <a:lnTo>
                  <a:pt x="10464" y="16206"/>
                </a:lnTo>
                <a:lnTo>
                  <a:pt x="10342" y="16352"/>
                </a:lnTo>
                <a:lnTo>
                  <a:pt x="10196" y="16474"/>
                </a:lnTo>
                <a:lnTo>
                  <a:pt x="10172" y="16498"/>
                </a:lnTo>
                <a:lnTo>
                  <a:pt x="10172" y="16522"/>
                </a:lnTo>
                <a:lnTo>
                  <a:pt x="10196" y="16547"/>
                </a:lnTo>
                <a:lnTo>
                  <a:pt x="10245" y="16547"/>
                </a:lnTo>
                <a:lnTo>
                  <a:pt x="10537" y="16425"/>
                </a:lnTo>
                <a:lnTo>
                  <a:pt x="10804" y="16303"/>
                </a:lnTo>
                <a:lnTo>
                  <a:pt x="10975" y="16230"/>
                </a:lnTo>
                <a:lnTo>
                  <a:pt x="10975" y="16449"/>
                </a:lnTo>
                <a:lnTo>
                  <a:pt x="10902" y="16474"/>
                </a:lnTo>
                <a:lnTo>
                  <a:pt x="10756" y="16547"/>
                </a:lnTo>
                <a:lnTo>
                  <a:pt x="10634" y="16620"/>
                </a:lnTo>
                <a:lnTo>
                  <a:pt x="10415" y="16814"/>
                </a:lnTo>
                <a:lnTo>
                  <a:pt x="10391" y="16863"/>
                </a:lnTo>
                <a:lnTo>
                  <a:pt x="10391" y="16887"/>
                </a:lnTo>
                <a:lnTo>
                  <a:pt x="10391" y="16960"/>
                </a:lnTo>
                <a:lnTo>
                  <a:pt x="10464" y="16985"/>
                </a:lnTo>
                <a:lnTo>
                  <a:pt x="10537" y="16985"/>
                </a:lnTo>
                <a:lnTo>
                  <a:pt x="10780" y="16887"/>
                </a:lnTo>
                <a:lnTo>
                  <a:pt x="11023" y="16790"/>
                </a:lnTo>
                <a:lnTo>
                  <a:pt x="11048" y="16887"/>
                </a:lnTo>
                <a:lnTo>
                  <a:pt x="10926" y="16960"/>
                </a:lnTo>
                <a:lnTo>
                  <a:pt x="10829" y="17058"/>
                </a:lnTo>
                <a:lnTo>
                  <a:pt x="10585" y="17252"/>
                </a:lnTo>
                <a:lnTo>
                  <a:pt x="10561" y="17277"/>
                </a:lnTo>
                <a:lnTo>
                  <a:pt x="10561" y="17301"/>
                </a:lnTo>
                <a:lnTo>
                  <a:pt x="10585" y="17325"/>
                </a:lnTo>
                <a:lnTo>
                  <a:pt x="10610" y="17325"/>
                </a:lnTo>
                <a:lnTo>
                  <a:pt x="10780" y="17301"/>
                </a:lnTo>
                <a:lnTo>
                  <a:pt x="10950" y="17252"/>
                </a:lnTo>
                <a:lnTo>
                  <a:pt x="11096" y="17179"/>
                </a:lnTo>
                <a:lnTo>
                  <a:pt x="11242" y="17082"/>
                </a:lnTo>
                <a:lnTo>
                  <a:pt x="11388" y="17155"/>
                </a:lnTo>
                <a:lnTo>
                  <a:pt x="11534" y="17179"/>
                </a:lnTo>
                <a:lnTo>
                  <a:pt x="11705" y="17204"/>
                </a:lnTo>
                <a:lnTo>
                  <a:pt x="11875" y="17204"/>
                </a:lnTo>
                <a:lnTo>
                  <a:pt x="12216" y="17179"/>
                </a:lnTo>
                <a:lnTo>
                  <a:pt x="12508" y="17155"/>
                </a:lnTo>
                <a:lnTo>
                  <a:pt x="12897" y="17179"/>
                </a:lnTo>
                <a:lnTo>
                  <a:pt x="13067" y="17179"/>
                </a:lnTo>
                <a:lnTo>
                  <a:pt x="13262" y="17228"/>
                </a:lnTo>
                <a:lnTo>
                  <a:pt x="13432" y="17277"/>
                </a:lnTo>
                <a:lnTo>
                  <a:pt x="13554" y="17374"/>
                </a:lnTo>
                <a:lnTo>
                  <a:pt x="13676" y="17496"/>
                </a:lnTo>
                <a:lnTo>
                  <a:pt x="13773" y="17617"/>
                </a:lnTo>
                <a:lnTo>
                  <a:pt x="13530" y="17593"/>
                </a:lnTo>
                <a:lnTo>
                  <a:pt x="12556" y="17593"/>
                </a:lnTo>
                <a:lnTo>
                  <a:pt x="11826" y="17642"/>
                </a:lnTo>
                <a:lnTo>
                  <a:pt x="10366" y="17715"/>
                </a:lnTo>
                <a:lnTo>
                  <a:pt x="9637" y="17739"/>
                </a:lnTo>
                <a:lnTo>
                  <a:pt x="8907" y="17763"/>
                </a:lnTo>
                <a:lnTo>
                  <a:pt x="7763" y="17788"/>
                </a:lnTo>
                <a:lnTo>
                  <a:pt x="6644" y="17788"/>
                </a:lnTo>
                <a:lnTo>
                  <a:pt x="6181" y="17739"/>
                </a:lnTo>
                <a:lnTo>
                  <a:pt x="5816" y="17715"/>
                </a:lnTo>
                <a:lnTo>
                  <a:pt x="5500" y="17690"/>
                </a:lnTo>
                <a:lnTo>
                  <a:pt x="5597" y="17544"/>
                </a:lnTo>
                <a:lnTo>
                  <a:pt x="5743" y="17447"/>
                </a:lnTo>
                <a:lnTo>
                  <a:pt x="5865" y="17350"/>
                </a:lnTo>
                <a:lnTo>
                  <a:pt x="6035" y="17277"/>
                </a:lnTo>
                <a:lnTo>
                  <a:pt x="6206" y="17228"/>
                </a:lnTo>
                <a:lnTo>
                  <a:pt x="6376" y="17179"/>
                </a:lnTo>
                <a:lnTo>
                  <a:pt x="6765" y="17155"/>
                </a:lnTo>
                <a:lnTo>
                  <a:pt x="7057" y="17179"/>
                </a:lnTo>
                <a:lnTo>
                  <a:pt x="7374" y="17204"/>
                </a:lnTo>
                <a:lnTo>
                  <a:pt x="7544" y="17179"/>
                </a:lnTo>
                <a:lnTo>
                  <a:pt x="7690" y="17179"/>
                </a:lnTo>
                <a:lnTo>
                  <a:pt x="7836" y="17131"/>
                </a:lnTo>
                <a:lnTo>
                  <a:pt x="7958" y="17058"/>
                </a:lnTo>
                <a:lnTo>
                  <a:pt x="7982" y="17009"/>
                </a:lnTo>
                <a:lnTo>
                  <a:pt x="8055" y="17033"/>
                </a:lnTo>
                <a:lnTo>
                  <a:pt x="8128" y="17033"/>
                </a:lnTo>
                <a:lnTo>
                  <a:pt x="8177" y="17009"/>
                </a:lnTo>
                <a:lnTo>
                  <a:pt x="8225" y="16960"/>
                </a:lnTo>
                <a:lnTo>
                  <a:pt x="8274" y="16887"/>
                </a:lnTo>
                <a:lnTo>
                  <a:pt x="8298" y="16766"/>
                </a:lnTo>
                <a:lnTo>
                  <a:pt x="8298" y="16668"/>
                </a:lnTo>
                <a:lnTo>
                  <a:pt x="8298" y="16620"/>
                </a:lnTo>
                <a:lnTo>
                  <a:pt x="8274" y="16595"/>
                </a:lnTo>
                <a:lnTo>
                  <a:pt x="8298" y="16303"/>
                </a:lnTo>
                <a:lnTo>
                  <a:pt x="8298" y="15768"/>
                </a:lnTo>
                <a:lnTo>
                  <a:pt x="8298" y="15233"/>
                </a:lnTo>
                <a:lnTo>
                  <a:pt x="8298" y="14965"/>
                </a:lnTo>
                <a:lnTo>
                  <a:pt x="8323" y="14649"/>
                </a:lnTo>
                <a:lnTo>
                  <a:pt x="8323" y="14333"/>
                </a:lnTo>
                <a:lnTo>
                  <a:pt x="8323" y="14187"/>
                </a:lnTo>
                <a:lnTo>
                  <a:pt x="8298" y="14065"/>
                </a:lnTo>
                <a:lnTo>
                  <a:pt x="9101" y="14041"/>
                </a:lnTo>
                <a:lnTo>
                  <a:pt x="9101" y="14041"/>
                </a:lnTo>
                <a:lnTo>
                  <a:pt x="8980" y="14138"/>
                </a:lnTo>
                <a:lnTo>
                  <a:pt x="8834" y="14260"/>
                </a:lnTo>
                <a:lnTo>
                  <a:pt x="8688" y="14406"/>
                </a:lnTo>
                <a:lnTo>
                  <a:pt x="8663" y="14454"/>
                </a:lnTo>
                <a:lnTo>
                  <a:pt x="8639" y="14503"/>
                </a:lnTo>
                <a:lnTo>
                  <a:pt x="8615" y="14600"/>
                </a:lnTo>
                <a:lnTo>
                  <a:pt x="8615" y="14649"/>
                </a:lnTo>
                <a:lnTo>
                  <a:pt x="8639" y="14673"/>
                </a:lnTo>
                <a:lnTo>
                  <a:pt x="8761" y="14673"/>
                </a:lnTo>
                <a:lnTo>
                  <a:pt x="8858" y="14649"/>
                </a:lnTo>
                <a:lnTo>
                  <a:pt x="9028" y="14527"/>
                </a:lnTo>
                <a:lnTo>
                  <a:pt x="9199" y="14406"/>
                </a:lnTo>
                <a:lnTo>
                  <a:pt x="9466" y="14235"/>
                </a:lnTo>
                <a:lnTo>
                  <a:pt x="9710" y="14016"/>
                </a:lnTo>
                <a:lnTo>
                  <a:pt x="9953" y="14016"/>
                </a:lnTo>
                <a:lnTo>
                  <a:pt x="9734" y="14211"/>
                </a:lnTo>
                <a:lnTo>
                  <a:pt x="9539" y="14406"/>
                </a:lnTo>
                <a:lnTo>
                  <a:pt x="9345" y="14625"/>
                </a:lnTo>
                <a:lnTo>
                  <a:pt x="9199" y="14868"/>
                </a:lnTo>
                <a:lnTo>
                  <a:pt x="9199" y="14892"/>
                </a:lnTo>
                <a:lnTo>
                  <a:pt x="9199" y="14917"/>
                </a:lnTo>
                <a:lnTo>
                  <a:pt x="9223" y="14941"/>
                </a:lnTo>
                <a:lnTo>
                  <a:pt x="9272" y="14941"/>
                </a:lnTo>
                <a:lnTo>
                  <a:pt x="9393" y="14892"/>
                </a:lnTo>
                <a:lnTo>
                  <a:pt x="9515" y="14844"/>
                </a:lnTo>
                <a:lnTo>
                  <a:pt x="9758" y="14698"/>
                </a:lnTo>
                <a:lnTo>
                  <a:pt x="10196" y="14357"/>
                </a:lnTo>
                <a:lnTo>
                  <a:pt x="10464" y="14235"/>
                </a:lnTo>
                <a:lnTo>
                  <a:pt x="10658" y="14138"/>
                </a:lnTo>
                <a:lnTo>
                  <a:pt x="10804" y="14016"/>
                </a:lnTo>
                <a:close/>
                <a:moveTo>
                  <a:pt x="6936" y="1"/>
                </a:moveTo>
                <a:lnTo>
                  <a:pt x="5914" y="74"/>
                </a:lnTo>
                <a:lnTo>
                  <a:pt x="4892" y="147"/>
                </a:lnTo>
                <a:lnTo>
                  <a:pt x="3870" y="268"/>
                </a:lnTo>
                <a:lnTo>
                  <a:pt x="2945" y="366"/>
                </a:lnTo>
                <a:lnTo>
                  <a:pt x="2483" y="390"/>
                </a:lnTo>
                <a:lnTo>
                  <a:pt x="1680" y="390"/>
                </a:lnTo>
                <a:lnTo>
                  <a:pt x="1339" y="317"/>
                </a:lnTo>
                <a:lnTo>
                  <a:pt x="658" y="195"/>
                </a:lnTo>
                <a:lnTo>
                  <a:pt x="634" y="147"/>
                </a:lnTo>
                <a:lnTo>
                  <a:pt x="585" y="122"/>
                </a:lnTo>
                <a:lnTo>
                  <a:pt x="512" y="98"/>
                </a:lnTo>
                <a:lnTo>
                  <a:pt x="463" y="98"/>
                </a:lnTo>
                <a:lnTo>
                  <a:pt x="390" y="122"/>
                </a:lnTo>
                <a:lnTo>
                  <a:pt x="342" y="147"/>
                </a:lnTo>
                <a:lnTo>
                  <a:pt x="317" y="220"/>
                </a:lnTo>
                <a:lnTo>
                  <a:pt x="293" y="293"/>
                </a:lnTo>
                <a:lnTo>
                  <a:pt x="244" y="1169"/>
                </a:lnTo>
                <a:lnTo>
                  <a:pt x="220" y="2069"/>
                </a:lnTo>
                <a:lnTo>
                  <a:pt x="196" y="3821"/>
                </a:lnTo>
                <a:lnTo>
                  <a:pt x="171" y="4794"/>
                </a:lnTo>
                <a:lnTo>
                  <a:pt x="123" y="5768"/>
                </a:lnTo>
                <a:lnTo>
                  <a:pt x="25" y="7690"/>
                </a:lnTo>
                <a:lnTo>
                  <a:pt x="1" y="8614"/>
                </a:lnTo>
                <a:lnTo>
                  <a:pt x="1" y="9539"/>
                </a:lnTo>
                <a:lnTo>
                  <a:pt x="25" y="11364"/>
                </a:lnTo>
                <a:lnTo>
                  <a:pt x="1" y="11997"/>
                </a:lnTo>
                <a:lnTo>
                  <a:pt x="1" y="12362"/>
                </a:lnTo>
                <a:lnTo>
                  <a:pt x="25" y="12702"/>
                </a:lnTo>
                <a:lnTo>
                  <a:pt x="50" y="13067"/>
                </a:lnTo>
                <a:lnTo>
                  <a:pt x="123" y="13408"/>
                </a:lnTo>
                <a:lnTo>
                  <a:pt x="244" y="13700"/>
                </a:lnTo>
                <a:lnTo>
                  <a:pt x="317" y="13846"/>
                </a:lnTo>
                <a:lnTo>
                  <a:pt x="390" y="13968"/>
                </a:lnTo>
                <a:lnTo>
                  <a:pt x="463" y="14065"/>
                </a:lnTo>
                <a:lnTo>
                  <a:pt x="561" y="14089"/>
                </a:lnTo>
                <a:lnTo>
                  <a:pt x="634" y="14089"/>
                </a:lnTo>
                <a:lnTo>
                  <a:pt x="731" y="14065"/>
                </a:lnTo>
                <a:lnTo>
                  <a:pt x="901" y="14138"/>
                </a:lnTo>
                <a:lnTo>
                  <a:pt x="1072" y="14162"/>
                </a:lnTo>
                <a:lnTo>
                  <a:pt x="1412" y="14211"/>
                </a:lnTo>
                <a:lnTo>
                  <a:pt x="2093" y="14260"/>
                </a:lnTo>
                <a:lnTo>
                  <a:pt x="2726" y="14308"/>
                </a:lnTo>
                <a:lnTo>
                  <a:pt x="3334" y="14308"/>
                </a:lnTo>
                <a:lnTo>
                  <a:pt x="3943" y="14284"/>
                </a:lnTo>
                <a:lnTo>
                  <a:pt x="4551" y="14260"/>
                </a:lnTo>
                <a:lnTo>
                  <a:pt x="7958" y="14089"/>
                </a:lnTo>
                <a:lnTo>
                  <a:pt x="7958" y="14089"/>
                </a:lnTo>
                <a:lnTo>
                  <a:pt x="7909" y="14211"/>
                </a:lnTo>
                <a:lnTo>
                  <a:pt x="7885" y="14357"/>
                </a:lnTo>
                <a:lnTo>
                  <a:pt x="7860" y="14673"/>
                </a:lnTo>
                <a:lnTo>
                  <a:pt x="7860" y="15233"/>
                </a:lnTo>
                <a:lnTo>
                  <a:pt x="7860" y="15768"/>
                </a:lnTo>
                <a:lnTo>
                  <a:pt x="7836" y="16303"/>
                </a:lnTo>
                <a:lnTo>
                  <a:pt x="7812" y="16547"/>
                </a:lnTo>
                <a:lnTo>
                  <a:pt x="7812" y="16668"/>
                </a:lnTo>
                <a:lnTo>
                  <a:pt x="7812" y="16790"/>
                </a:lnTo>
                <a:lnTo>
                  <a:pt x="7666" y="16741"/>
                </a:lnTo>
                <a:lnTo>
                  <a:pt x="7471" y="16693"/>
                </a:lnTo>
                <a:lnTo>
                  <a:pt x="7276" y="16693"/>
                </a:lnTo>
                <a:lnTo>
                  <a:pt x="7057" y="16668"/>
                </a:lnTo>
                <a:lnTo>
                  <a:pt x="6644" y="16693"/>
                </a:lnTo>
                <a:lnTo>
                  <a:pt x="6303" y="16741"/>
                </a:lnTo>
                <a:lnTo>
                  <a:pt x="6060" y="16790"/>
                </a:lnTo>
                <a:lnTo>
                  <a:pt x="5841" y="16863"/>
                </a:lnTo>
                <a:lnTo>
                  <a:pt x="5646" y="16936"/>
                </a:lnTo>
                <a:lnTo>
                  <a:pt x="5451" y="17058"/>
                </a:lnTo>
                <a:lnTo>
                  <a:pt x="5281" y="17204"/>
                </a:lnTo>
                <a:lnTo>
                  <a:pt x="5135" y="17374"/>
                </a:lnTo>
                <a:lnTo>
                  <a:pt x="5038" y="17569"/>
                </a:lnTo>
                <a:lnTo>
                  <a:pt x="4940" y="17812"/>
                </a:lnTo>
                <a:lnTo>
                  <a:pt x="4940" y="17885"/>
                </a:lnTo>
                <a:lnTo>
                  <a:pt x="4940" y="17958"/>
                </a:lnTo>
                <a:lnTo>
                  <a:pt x="4989" y="18031"/>
                </a:lnTo>
                <a:lnTo>
                  <a:pt x="5038" y="18055"/>
                </a:lnTo>
                <a:lnTo>
                  <a:pt x="5111" y="18080"/>
                </a:lnTo>
                <a:lnTo>
                  <a:pt x="5184" y="18080"/>
                </a:lnTo>
                <a:lnTo>
                  <a:pt x="5257" y="18055"/>
                </a:lnTo>
                <a:lnTo>
                  <a:pt x="5330" y="18007"/>
                </a:lnTo>
                <a:lnTo>
                  <a:pt x="5451" y="18080"/>
                </a:lnTo>
                <a:lnTo>
                  <a:pt x="5597" y="18128"/>
                </a:lnTo>
                <a:lnTo>
                  <a:pt x="5743" y="18177"/>
                </a:lnTo>
                <a:lnTo>
                  <a:pt x="5914" y="18201"/>
                </a:lnTo>
                <a:lnTo>
                  <a:pt x="6254" y="18226"/>
                </a:lnTo>
                <a:lnTo>
                  <a:pt x="6498" y="18226"/>
                </a:lnTo>
                <a:lnTo>
                  <a:pt x="7082" y="18250"/>
                </a:lnTo>
                <a:lnTo>
                  <a:pt x="7641" y="18250"/>
                </a:lnTo>
                <a:lnTo>
                  <a:pt x="8785" y="18226"/>
                </a:lnTo>
                <a:lnTo>
                  <a:pt x="10147" y="18201"/>
                </a:lnTo>
                <a:lnTo>
                  <a:pt x="11486" y="18128"/>
                </a:lnTo>
                <a:lnTo>
                  <a:pt x="12994" y="18080"/>
                </a:lnTo>
                <a:lnTo>
                  <a:pt x="13238" y="18080"/>
                </a:lnTo>
                <a:lnTo>
                  <a:pt x="13505" y="18104"/>
                </a:lnTo>
                <a:lnTo>
                  <a:pt x="13773" y="18080"/>
                </a:lnTo>
                <a:lnTo>
                  <a:pt x="13919" y="18080"/>
                </a:lnTo>
                <a:lnTo>
                  <a:pt x="14016" y="18031"/>
                </a:lnTo>
                <a:lnTo>
                  <a:pt x="14089" y="18080"/>
                </a:lnTo>
                <a:lnTo>
                  <a:pt x="14235" y="18080"/>
                </a:lnTo>
                <a:lnTo>
                  <a:pt x="14284" y="18055"/>
                </a:lnTo>
                <a:lnTo>
                  <a:pt x="14333" y="18007"/>
                </a:lnTo>
                <a:lnTo>
                  <a:pt x="14381" y="17958"/>
                </a:lnTo>
                <a:lnTo>
                  <a:pt x="14406" y="17885"/>
                </a:lnTo>
                <a:lnTo>
                  <a:pt x="14381" y="17812"/>
                </a:lnTo>
                <a:lnTo>
                  <a:pt x="14308" y="17569"/>
                </a:lnTo>
                <a:lnTo>
                  <a:pt x="14211" y="17374"/>
                </a:lnTo>
                <a:lnTo>
                  <a:pt x="14065" y="17179"/>
                </a:lnTo>
                <a:lnTo>
                  <a:pt x="13895" y="17033"/>
                </a:lnTo>
                <a:lnTo>
                  <a:pt x="13700" y="16912"/>
                </a:lnTo>
                <a:lnTo>
                  <a:pt x="13505" y="16814"/>
                </a:lnTo>
                <a:lnTo>
                  <a:pt x="13262" y="16741"/>
                </a:lnTo>
                <a:lnTo>
                  <a:pt x="13043" y="16693"/>
                </a:lnTo>
                <a:lnTo>
                  <a:pt x="12581" y="16693"/>
                </a:lnTo>
                <a:lnTo>
                  <a:pt x="12118" y="16766"/>
                </a:lnTo>
                <a:lnTo>
                  <a:pt x="11802" y="16790"/>
                </a:lnTo>
                <a:lnTo>
                  <a:pt x="11486" y="16814"/>
                </a:lnTo>
                <a:lnTo>
                  <a:pt x="11461" y="16620"/>
                </a:lnTo>
                <a:lnTo>
                  <a:pt x="11510" y="16571"/>
                </a:lnTo>
                <a:lnTo>
                  <a:pt x="11534" y="16498"/>
                </a:lnTo>
                <a:lnTo>
                  <a:pt x="11534" y="16449"/>
                </a:lnTo>
                <a:lnTo>
                  <a:pt x="11486" y="16425"/>
                </a:lnTo>
                <a:lnTo>
                  <a:pt x="11437" y="16401"/>
                </a:lnTo>
                <a:lnTo>
                  <a:pt x="11437" y="15939"/>
                </a:lnTo>
                <a:lnTo>
                  <a:pt x="11461" y="15501"/>
                </a:lnTo>
                <a:lnTo>
                  <a:pt x="11534" y="14746"/>
                </a:lnTo>
                <a:lnTo>
                  <a:pt x="11534" y="14381"/>
                </a:lnTo>
                <a:lnTo>
                  <a:pt x="11510" y="14187"/>
                </a:lnTo>
                <a:lnTo>
                  <a:pt x="11461" y="14016"/>
                </a:lnTo>
                <a:lnTo>
                  <a:pt x="14576" y="14016"/>
                </a:lnTo>
                <a:lnTo>
                  <a:pt x="15136" y="14041"/>
                </a:lnTo>
                <a:lnTo>
                  <a:pt x="15720" y="14089"/>
                </a:lnTo>
                <a:lnTo>
                  <a:pt x="16839" y="14211"/>
                </a:lnTo>
                <a:lnTo>
                  <a:pt x="17423" y="14260"/>
                </a:lnTo>
                <a:lnTo>
                  <a:pt x="17982" y="14260"/>
                </a:lnTo>
                <a:lnTo>
                  <a:pt x="18542" y="14235"/>
                </a:lnTo>
                <a:lnTo>
                  <a:pt x="18834" y="14211"/>
                </a:lnTo>
                <a:lnTo>
                  <a:pt x="19102" y="14138"/>
                </a:lnTo>
                <a:lnTo>
                  <a:pt x="19199" y="14114"/>
                </a:lnTo>
                <a:lnTo>
                  <a:pt x="19272" y="14041"/>
                </a:lnTo>
                <a:lnTo>
                  <a:pt x="19296" y="13968"/>
                </a:lnTo>
                <a:lnTo>
                  <a:pt x="19272" y="13870"/>
                </a:lnTo>
                <a:lnTo>
                  <a:pt x="19272" y="13773"/>
                </a:lnTo>
                <a:lnTo>
                  <a:pt x="19150" y="13043"/>
                </a:lnTo>
                <a:lnTo>
                  <a:pt x="19248" y="12921"/>
                </a:lnTo>
                <a:lnTo>
                  <a:pt x="19248" y="12873"/>
                </a:lnTo>
                <a:lnTo>
                  <a:pt x="19248" y="12824"/>
                </a:lnTo>
                <a:lnTo>
                  <a:pt x="19223" y="12800"/>
                </a:lnTo>
                <a:lnTo>
                  <a:pt x="19102" y="12800"/>
                </a:lnTo>
                <a:lnTo>
                  <a:pt x="19053" y="12337"/>
                </a:lnTo>
                <a:lnTo>
                  <a:pt x="19029" y="11875"/>
                </a:lnTo>
                <a:lnTo>
                  <a:pt x="18980" y="10926"/>
                </a:lnTo>
                <a:lnTo>
                  <a:pt x="18980" y="10001"/>
                </a:lnTo>
                <a:lnTo>
                  <a:pt x="19004" y="9052"/>
                </a:lnTo>
                <a:lnTo>
                  <a:pt x="19004" y="8955"/>
                </a:lnTo>
                <a:lnTo>
                  <a:pt x="19077" y="7203"/>
                </a:lnTo>
                <a:lnTo>
                  <a:pt x="19150" y="5549"/>
                </a:lnTo>
                <a:lnTo>
                  <a:pt x="19175" y="3894"/>
                </a:lnTo>
                <a:lnTo>
                  <a:pt x="19223" y="2385"/>
                </a:lnTo>
                <a:lnTo>
                  <a:pt x="19248" y="1607"/>
                </a:lnTo>
                <a:lnTo>
                  <a:pt x="19223" y="1242"/>
                </a:lnTo>
                <a:lnTo>
                  <a:pt x="19199" y="852"/>
                </a:lnTo>
                <a:lnTo>
                  <a:pt x="19248" y="804"/>
                </a:lnTo>
                <a:lnTo>
                  <a:pt x="19272" y="755"/>
                </a:lnTo>
                <a:lnTo>
                  <a:pt x="19296" y="682"/>
                </a:lnTo>
                <a:lnTo>
                  <a:pt x="19296" y="609"/>
                </a:lnTo>
                <a:lnTo>
                  <a:pt x="19272" y="560"/>
                </a:lnTo>
                <a:lnTo>
                  <a:pt x="19223" y="512"/>
                </a:lnTo>
                <a:lnTo>
                  <a:pt x="19175" y="463"/>
                </a:lnTo>
                <a:lnTo>
                  <a:pt x="19102" y="439"/>
                </a:lnTo>
                <a:lnTo>
                  <a:pt x="18493" y="317"/>
                </a:lnTo>
                <a:lnTo>
                  <a:pt x="17885" y="268"/>
                </a:lnTo>
                <a:lnTo>
                  <a:pt x="17277" y="244"/>
                </a:lnTo>
                <a:lnTo>
                  <a:pt x="16644" y="244"/>
                </a:lnTo>
                <a:lnTo>
                  <a:pt x="15403" y="293"/>
                </a:lnTo>
                <a:lnTo>
                  <a:pt x="14187" y="293"/>
                </a:lnTo>
                <a:lnTo>
                  <a:pt x="12629" y="220"/>
                </a:lnTo>
                <a:lnTo>
                  <a:pt x="11072" y="122"/>
                </a:lnTo>
                <a:lnTo>
                  <a:pt x="9515" y="49"/>
                </a:lnTo>
                <a:lnTo>
                  <a:pt x="795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6" name="Google Shape;826;p41"/>
          <p:cNvSpPr/>
          <p:nvPr/>
        </p:nvSpPr>
        <p:spPr>
          <a:xfrm>
            <a:off x="3664099" y="2879354"/>
            <a:ext cx="311832" cy="314497"/>
          </a:xfrm>
          <a:custGeom>
            <a:rect b="b" l="l" r="r" t="t"/>
            <a:pathLst>
              <a:path extrusionOk="0" h="17228" w="17082">
                <a:moveTo>
                  <a:pt x="6497" y="2993"/>
                </a:moveTo>
                <a:lnTo>
                  <a:pt x="6400" y="3042"/>
                </a:lnTo>
                <a:lnTo>
                  <a:pt x="6302" y="3090"/>
                </a:lnTo>
                <a:lnTo>
                  <a:pt x="6229" y="3212"/>
                </a:lnTo>
                <a:lnTo>
                  <a:pt x="6229" y="3285"/>
                </a:lnTo>
                <a:lnTo>
                  <a:pt x="6254" y="3334"/>
                </a:lnTo>
                <a:lnTo>
                  <a:pt x="6278" y="3407"/>
                </a:lnTo>
                <a:lnTo>
                  <a:pt x="6351" y="3455"/>
                </a:lnTo>
                <a:lnTo>
                  <a:pt x="6400" y="3480"/>
                </a:lnTo>
                <a:lnTo>
                  <a:pt x="6643" y="3480"/>
                </a:lnTo>
                <a:lnTo>
                  <a:pt x="6692" y="3504"/>
                </a:lnTo>
                <a:lnTo>
                  <a:pt x="6911" y="3504"/>
                </a:lnTo>
                <a:lnTo>
                  <a:pt x="6959" y="3480"/>
                </a:lnTo>
                <a:lnTo>
                  <a:pt x="7008" y="3455"/>
                </a:lnTo>
                <a:lnTo>
                  <a:pt x="7057" y="3407"/>
                </a:lnTo>
                <a:lnTo>
                  <a:pt x="7057" y="3334"/>
                </a:lnTo>
                <a:lnTo>
                  <a:pt x="7057" y="3212"/>
                </a:lnTo>
                <a:lnTo>
                  <a:pt x="7032" y="3163"/>
                </a:lnTo>
                <a:lnTo>
                  <a:pt x="7008" y="3115"/>
                </a:lnTo>
                <a:lnTo>
                  <a:pt x="6935" y="3042"/>
                </a:lnTo>
                <a:lnTo>
                  <a:pt x="6838" y="3017"/>
                </a:lnTo>
                <a:lnTo>
                  <a:pt x="6716" y="2993"/>
                </a:lnTo>
                <a:close/>
                <a:moveTo>
                  <a:pt x="5743" y="3236"/>
                </a:moveTo>
                <a:lnTo>
                  <a:pt x="5670" y="3261"/>
                </a:lnTo>
                <a:lnTo>
                  <a:pt x="5402" y="3358"/>
                </a:lnTo>
                <a:lnTo>
                  <a:pt x="5134" y="3480"/>
                </a:lnTo>
                <a:lnTo>
                  <a:pt x="4891" y="3601"/>
                </a:lnTo>
                <a:lnTo>
                  <a:pt x="4672" y="3747"/>
                </a:lnTo>
                <a:lnTo>
                  <a:pt x="4453" y="3918"/>
                </a:lnTo>
                <a:lnTo>
                  <a:pt x="4234" y="4088"/>
                </a:lnTo>
                <a:lnTo>
                  <a:pt x="4039" y="4283"/>
                </a:lnTo>
                <a:lnTo>
                  <a:pt x="3869" y="4477"/>
                </a:lnTo>
                <a:lnTo>
                  <a:pt x="3699" y="4696"/>
                </a:lnTo>
                <a:lnTo>
                  <a:pt x="3553" y="4940"/>
                </a:lnTo>
                <a:lnTo>
                  <a:pt x="3431" y="5159"/>
                </a:lnTo>
                <a:lnTo>
                  <a:pt x="3309" y="5402"/>
                </a:lnTo>
                <a:lnTo>
                  <a:pt x="3236" y="5670"/>
                </a:lnTo>
                <a:lnTo>
                  <a:pt x="3163" y="5937"/>
                </a:lnTo>
                <a:lnTo>
                  <a:pt x="3115" y="6229"/>
                </a:lnTo>
                <a:lnTo>
                  <a:pt x="3090" y="6497"/>
                </a:lnTo>
                <a:lnTo>
                  <a:pt x="3090" y="6546"/>
                </a:lnTo>
                <a:lnTo>
                  <a:pt x="3115" y="6594"/>
                </a:lnTo>
                <a:lnTo>
                  <a:pt x="3188" y="6667"/>
                </a:lnTo>
                <a:lnTo>
                  <a:pt x="3261" y="6716"/>
                </a:lnTo>
                <a:lnTo>
                  <a:pt x="3285" y="6716"/>
                </a:lnTo>
                <a:lnTo>
                  <a:pt x="3309" y="6692"/>
                </a:lnTo>
                <a:lnTo>
                  <a:pt x="3382" y="6667"/>
                </a:lnTo>
                <a:lnTo>
                  <a:pt x="3431" y="6594"/>
                </a:lnTo>
                <a:lnTo>
                  <a:pt x="3480" y="6546"/>
                </a:lnTo>
                <a:lnTo>
                  <a:pt x="3504" y="6473"/>
                </a:lnTo>
                <a:lnTo>
                  <a:pt x="3528" y="6156"/>
                </a:lnTo>
                <a:lnTo>
                  <a:pt x="3601" y="5864"/>
                </a:lnTo>
                <a:lnTo>
                  <a:pt x="3699" y="5597"/>
                </a:lnTo>
                <a:lnTo>
                  <a:pt x="3820" y="5353"/>
                </a:lnTo>
                <a:lnTo>
                  <a:pt x="3966" y="5086"/>
                </a:lnTo>
                <a:lnTo>
                  <a:pt x="4137" y="4867"/>
                </a:lnTo>
                <a:lnTo>
                  <a:pt x="4307" y="4623"/>
                </a:lnTo>
                <a:lnTo>
                  <a:pt x="4526" y="4429"/>
                </a:lnTo>
                <a:lnTo>
                  <a:pt x="4745" y="4234"/>
                </a:lnTo>
                <a:lnTo>
                  <a:pt x="4988" y="4088"/>
                </a:lnTo>
                <a:lnTo>
                  <a:pt x="5256" y="3942"/>
                </a:lnTo>
                <a:lnTo>
                  <a:pt x="5499" y="3796"/>
                </a:lnTo>
                <a:lnTo>
                  <a:pt x="5767" y="3699"/>
                </a:lnTo>
                <a:lnTo>
                  <a:pt x="5864" y="3650"/>
                </a:lnTo>
                <a:lnTo>
                  <a:pt x="5913" y="3577"/>
                </a:lnTo>
                <a:lnTo>
                  <a:pt x="5937" y="3504"/>
                </a:lnTo>
                <a:lnTo>
                  <a:pt x="5937" y="3407"/>
                </a:lnTo>
                <a:lnTo>
                  <a:pt x="5889" y="3334"/>
                </a:lnTo>
                <a:lnTo>
                  <a:pt x="5840" y="3285"/>
                </a:lnTo>
                <a:lnTo>
                  <a:pt x="5743" y="3236"/>
                </a:lnTo>
                <a:close/>
                <a:moveTo>
                  <a:pt x="7324" y="1971"/>
                </a:moveTo>
                <a:lnTo>
                  <a:pt x="7787" y="2020"/>
                </a:lnTo>
                <a:lnTo>
                  <a:pt x="8249" y="2141"/>
                </a:lnTo>
                <a:lnTo>
                  <a:pt x="8687" y="2312"/>
                </a:lnTo>
                <a:lnTo>
                  <a:pt x="9101" y="2506"/>
                </a:lnTo>
                <a:lnTo>
                  <a:pt x="9490" y="2774"/>
                </a:lnTo>
                <a:lnTo>
                  <a:pt x="9879" y="3066"/>
                </a:lnTo>
                <a:lnTo>
                  <a:pt x="10220" y="3431"/>
                </a:lnTo>
                <a:lnTo>
                  <a:pt x="10512" y="3820"/>
                </a:lnTo>
                <a:lnTo>
                  <a:pt x="10707" y="4088"/>
                </a:lnTo>
                <a:lnTo>
                  <a:pt x="10877" y="4380"/>
                </a:lnTo>
                <a:lnTo>
                  <a:pt x="11023" y="4696"/>
                </a:lnTo>
                <a:lnTo>
                  <a:pt x="11120" y="5013"/>
                </a:lnTo>
                <a:lnTo>
                  <a:pt x="11217" y="5329"/>
                </a:lnTo>
                <a:lnTo>
                  <a:pt x="11266" y="5645"/>
                </a:lnTo>
                <a:lnTo>
                  <a:pt x="11315" y="5986"/>
                </a:lnTo>
                <a:lnTo>
                  <a:pt x="11315" y="6302"/>
                </a:lnTo>
                <a:lnTo>
                  <a:pt x="11315" y="6643"/>
                </a:lnTo>
                <a:lnTo>
                  <a:pt x="11266" y="6959"/>
                </a:lnTo>
                <a:lnTo>
                  <a:pt x="11217" y="7300"/>
                </a:lnTo>
                <a:lnTo>
                  <a:pt x="11144" y="7616"/>
                </a:lnTo>
                <a:lnTo>
                  <a:pt x="11047" y="7932"/>
                </a:lnTo>
                <a:lnTo>
                  <a:pt x="10925" y="8249"/>
                </a:lnTo>
                <a:lnTo>
                  <a:pt x="10780" y="8565"/>
                </a:lnTo>
                <a:lnTo>
                  <a:pt x="10634" y="8857"/>
                </a:lnTo>
                <a:lnTo>
                  <a:pt x="10439" y="9173"/>
                </a:lnTo>
                <a:lnTo>
                  <a:pt x="10220" y="9490"/>
                </a:lnTo>
                <a:lnTo>
                  <a:pt x="9977" y="9757"/>
                </a:lnTo>
                <a:lnTo>
                  <a:pt x="9733" y="10025"/>
                </a:lnTo>
                <a:lnTo>
                  <a:pt x="9441" y="10268"/>
                </a:lnTo>
                <a:lnTo>
                  <a:pt x="9149" y="10487"/>
                </a:lnTo>
                <a:lnTo>
                  <a:pt x="8857" y="10682"/>
                </a:lnTo>
                <a:lnTo>
                  <a:pt x="8541" y="10852"/>
                </a:lnTo>
                <a:lnTo>
                  <a:pt x="8200" y="10998"/>
                </a:lnTo>
                <a:lnTo>
                  <a:pt x="7860" y="11120"/>
                </a:lnTo>
                <a:lnTo>
                  <a:pt x="7519" y="11193"/>
                </a:lnTo>
                <a:lnTo>
                  <a:pt x="7154" y="11242"/>
                </a:lnTo>
                <a:lnTo>
                  <a:pt x="6789" y="11266"/>
                </a:lnTo>
                <a:lnTo>
                  <a:pt x="6424" y="11242"/>
                </a:lnTo>
                <a:lnTo>
                  <a:pt x="6059" y="11193"/>
                </a:lnTo>
                <a:lnTo>
                  <a:pt x="5670" y="11096"/>
                </a:lnTo>
                <a:lnTo>
                  <a:pt x="5353" y="10998"/>
                </a:lnTo>
                <a:lnTo>
                  <a:pt x="5037" y="10877"/>
                </a:lnTo>
                <a:lnTo>
                  <a:pt x="4721" y="10731"/>
                </a:lnTo>
                <a:lnTo>
                  <a:pt x="4404" y="10560"/>
                </a:lnTo>
                <a:lnTo>
                  <a:pt x="4112" y="10390"/>
                </a:lnTo>
                <a:lnTo>
                  <a:pt x="3820" y="10171"/>
                </a:lnTo>
                <a:lnTo>
                  <a:pt x="3553" y="9952"/>
                </a:lnTo>
                <a:lnTo>
                  <a:pt x="3285" y="9733"/>
                </a:lnTo>
                <a:lnTo>
                  <a:pt x="3042" y="9490"/>
                </a:lnTo>
                <a:lnTo>
                  <a:pt x="2823" y="9222"/>
                </a:lnTo>
                <a:lnTo>
                  <a:pt x="2628" y="8930"/>
                </a:lnTo>
                <a:lnTo>
                  <a:pt x="2434" y="8638"/>
                </a:lnTo>
                <a:lnTo>
                  <a:pt x="2288" y="8346"/>
                </a:lnTo>
                <a:lnTo>
                  <a:pt x="2142" y="8030"/>
                </a:lnTo>
                <a:lnTo>
                  <a:pt x="2044" y="7689"/>
                </a:lnTo>
                <a:lnTo>
                  <a:pt x="1971" y="7349"/>
                </a:lnTo>
                <a:lnTo>
                  <a:pt x="1947" y="7057"/>
                </a:lnTo>
                <a:lnTo>
                  <a:pt x="1923" y="6765"/>
                </a:lnTo>
                <a:lnTo>
                  <a:pt x="1923" y="6497"/>
                </a:lnTo>
                <a:lnTo>
                  <a:pt x="1947" y="6205"/>
                </a:lnTo>
                <a:lnTo>
                  <a:pt x="1996" y="5937"/>
                </a:lnTo>
                <a:lnTo>
                  <a:pt x="2044" y="5670"/>
                </a:lnTo>
                <a:lnTo>
                  <a:pt x="2142" y="5402"/>
                </a:lnTo>
                <a:lnTo>
                  <a:pt x="2239" y="5159"/>
                </a:lnTo>
                <a:lnTo>
                  <a:pt x="2336" y="4915"/>
                </a:lnTo>
                <a:lnTo>
                  <a:pt x="2482" y="4672"/>
                </a:lnTo>
                <a:lnTo>
                  <a:pt x="2628" y="4429"/>
                </a:lnTo>
                <a:lnTo>
                  <a:pt x="2774" y="4210"/>
                </a:lnTo>
                <a:lnTo>
                  <a:pt x="2944" y="3991"/>
                </a:lnTo>
                <a:lnTo>
                  <a:pt x="3139" y="3772"/>
                </a:lnTo>
                <a:lnTo>
                  <a:pt x="3528" y="3382"/>
                </a:lnTo>
                <a:lnTo>
                  <a:pt x="3966" y="3017"/>
                </a:lnTo>
                <a:lnTo>
                  <a:pt x="4404" y="2701"/>
                </a:lnTo>
                <a:lnTo>
                  <a:pt x="4891" y="2409"/>
                </a:lnTo>
                <a:lnTo>
                  <a:pt x="5134" y="2287"/>
                </a:lnTo>
                <a:lnTo>
                  <a:pt x="5378" y="2166"/>
                </a:lnTo>
                <a:lnTo>
                  <a:pt x="5645" y="2117"/>
                </a:lnTo>
                <a:lnTo>
                  <a:pt x="6035" y="2068"/>
                </a:lnTo>
                <a:lnTo>
                  <a:pt x="6716" y="1995"/>
                </a:lnTo>
                <a:lnTo>
                  <a:pt x="7300" y="1995"/>
                </a:lnTo>
                <a:lnTo>
                  <a:pt x="7324" y="1971"/>
                </a:lnTo>
                <a:close/>
                <a:moveTo>
                  <a:pt x="6935" y="1533"/>
                </a:moveTo>
                <a:lnTo>
                  <a:pt x="6497" y="1582"/>
                </a:lnTo>
                <a:lnTo>
                  <a:pt x="6083" y="1679"/>
                </a:lnTo>
                <a:lnTo>
                  <a:pt x="5864" y="1703"/>
                </a:lnTo>
                <a:lnTo>
                  <a:pt x="5621" y="1752"/>
                </a:lnTo>
                <a:lnTo>
                  <a:pt x="5353" y="1825"/>
                </a:lnTo>
                <a:lnTo>
                  <a:pt x="5110" y="1922"/>
                </a:lnTo>
                <a:lnTo>
                  <a:pt x="4842" y="2044"/>
                </a:lnTo>
                <a:lnTo>
                  <a:pt x="4599" y="2166"/>
                </a:lnTo>
                <a:lnTo>
                  <a:pt x="4112" y="2458"/>
                </a:lnTo>
                <a:lnTo>
                  <a:pt x="3650" y="2774"/>
                </a:lnTo>
                <a:lnTo>
                  <a:pt x="3212" y="3115"/>
                </a:lnTo>
                <a:lnTo>
                  <a:pt x="2823" y="3504"/>
                </a:lnTo>
                <a:lnTo>
                  <a:pt x="2458" y="3918"/>
                </a:lnTo>
                <a:lnTo>
                  <a:pt x="2312" y="4161"/>
                </a:lnTo>
                <a:lnTo>
                  <a:pt x="2166" y="4380"/>
                </a:lnTo>
                <a:lnTo>
                  <a:pt x="2020" y="4623"/>
                </a:lnTo>
                <a:lnTo>
                  <a:pt x="1923" y="4867"/>
                </a:lnTo>
                <a:lnTo>
                  <a:pt x="1801" y="5110"/>
                </a:lnTo>
                <a:lnTo>
                  <a:pt x="1728" y="5378"/>
                </a:lnTo>
                <a:lnTo>
                  <a:pt x="1631" y="5645"/>
                </a:lnTo>
                <a:lnTo>
                  <a:pt x="1582" y="5913"/>
                </a:lnTo>
                <a:lnTo>
                  <a:pt x="1533" y="6181"/>
                </a:lnTo>
                <a:lnTo>
                  <a:pt x="1509" y="6473"/>
                </a:lnTo>
                <a:lnTo>
                  <a:pt x="1509" y="6765"/>
                </a:lnTo>
                <a:lnTo>
                  <a:pt x="1509" y="7057"/>
                </a:lnTo>
                <a:lnTo>
                  <a:pt x="1558" y="7349"/>
                </a:lnTo>
                <a:lnTo>
                  <a:pt x="1606" y="7640"/>
                </a:lnTo>
                <a:lnTo>
                  <a:pt x="1679" y="7932"/>
                </a:lnTo>
                <a:lnTo>
                  <a:pt x="1752" y="8224"/>
                </a:lnTo>
                <a:lnTo>
                  <a:pt x="1874" y="8492"/>
                </a:lnTo>
                <a:lnTo>
                  <a:pt x="1996" y="8760"/>
                </a:lnTo>
                <a:lnTo>
                  <a:pt x="2142" y="9027"/>
                </a:lnTo>
                <a:lnTo>
                  <a:pt x="2312" y="9295"/>
                </a:lnTo>
                <a:lnTo>
                  <a:pt x="2507" y="9538"/>
                </a:lnTo>
                <a:lnTo>
                  <a:pt x="2726" y="9782"/>
                </a:lnTo>
                <a:lnTo>
                  <a:pt x="2944" y="10001"/>
                </a:lnTo>
                <a:lnTo>
                  <a:pt x="3188" y="10195"/>
                </a:lnTo>
                <a:lnTo>
                  <a:pt x="3699" y="10585"/>
                </a:lnTo>
                <a:lnTo>
                  <a:pt x="3991" y="10779"/>
                </a:lnTo>
                <a:lnTo>
                  <a:pt x="4283" y="10950"/>
                </a:lnTo>
                <a:lnTo>
                  <a:pt x="4599" y="11120"/>
                </a:lnTo>
                <a:lnTo>
                  <a:pt x="4915" y="11266"/>
                </a:lnTo>
                <a:lnTo>
                  <a:pt x="5232" y="11412"/>
                </a:lnTo>
                <a:lnTo>
                  <a:pt x="5572" y="11509"/>
                </a:lnTo>
                <a:lnTo>
                  <a:pt x="5889" y="11607"/>
                </a:lnTo>
                <a:lnTo>
                  <a:pt x="6254" y="11680"/>
                </a:lnTo>
                <a:lnTo>
                  <a:pt x="6594" y="11704"/>
                </a:lnTo>
                <a:lnTo>
                  <a:pt x="6959" y="11728"/>
                </a:lnTo>
                <a:lnTo>
                  <a:pt x="7300" y="11680"/>
                </a:lnTo>
                <a:lnTo>
                  <a:pt x="7641" y="11631"/>
                </a:lnTo>
                <a:lnTo>
                  <a:pt x="7981" y="11534"/>
                </a:lnTo>
                <a:lnTo>
                  <a:pt x="8322" y="11436"/>
                </a:lnTo>
                <a:lnTo>
                  <a:pt x="8638" y="11290"/>
                </a:lnTo>
                <a:lnTo>
                  <a:pt x="8955" y="11120"/>
                </a:lnTo>
                <a:lnTo>
                  <a:pt x="9344" y="10877"/>
                </a:lnTo>
                <a:lnTo>
                  <a:pt x="9733" y="10609"/>
                </a:lnTo>
                <a:lnTo>
                  <a:pt x="10074" y="10293"/>
                </a:lnTo>
                <a:lnTo>
                  <a:pt x="10390" y="9976"/>
                </a:lnTo>
                <a:lnTo>
                  <a:pt x="10658" y="9611"/>
                </a:lnTo>
                <a:lnTo>
                  <a:pt x="10925" y="9222"/>
                </a:lnTo>
                <a:lnTo>
                  <a:pt x="11144" y="8808"/>
                </a:lnTo>
                <a:lnTo>
                  <a:pt x="11339" y="8395"/>
                </a:lnTo>
                <a:lnTo>
                  <a:pt x="11509" y="7957"/>
                </a:lnTo>
                <a:lnTo>
                  <a:pt x="11631" y="7519"/>
                </a:lnTo>
                <a:lnTo>
                  <a:pt x="11704" y="7081"/>
                </a:lnTo>
                <a:lnTo>
                  <a:pt x="11753" y="6619"/>
                </a:lnTo>
                <a:lnTo>
                  <a:pt x="11753" y="6156"/>
                </a:lnTo>
                <a:lnTo>
                  <a:pt x="11728" y="5694"/>
                </a:lnTo>
                <a:lnTo>
                  <a:pt x="11655" y="5256"/>
                </a:lnTo>
                <a:lnTo>
                  <a:pt x="11534" y="4794"/>
                </a:lnTo>
                <a:lnTo>
                  <a:pt x="11363" y="4404"/>
                </a:lnTo>
                <a:lnTo>
                  <a:pt x="11169" y="4015"/>
                </a:lnTo>
                <a:lnTo>
                  <a:pt x="10950" y="3650"/>
                </a:lnTo>
                <a:lnTo>
                  <a:pt x="10682" y="3285"/>
                </a:lnTo>
                <a:lnTo>
                  <a:pt x="10390" y="2969"/>
                </a:lnTo>
                <a:lnTo>
                  <a:pt x="10074" y="2677"/>
                </a:lnTo>
                <a:lnTo>
                  <a:pt x="9733" y="2409"/>
                </a:lnTo>
                <a:lnTo>
                  <a:pt x="9393" y="2166"/>
                </a:lnTo>
                <a:lnTo>
                  <a:pt x="9003" y="1971"/>
                </a:lnTo>
                <a:lnTo>
                  <a:pt x="8614" y="1801"/>
                </a:lnTo>
                <a:lnTo>
                  <a:pt x="8200" y="1655"/>
                </a:lnTo>
                <a:lnTo>
                  <a:pt x="7787" y="1582"/>
                </a:lnTo>
                <a:lnTo>
                  <a:pt x="7349" y="1533"/>
                </a:lnTo>
                <a:close/>
                <a:moveTo>
                  <a:pt x="12118" y="11558"/>
                </a:moveTo>
                <a:lnTo>
                  <a:pt x="12142" y="11582"/>
                </a:lnTo>
                <a:lnTo>
                  <a:pt x="11972" y="11777"/>
                </a:lnTo>
                <a:lnTo>
                  <a:pt x="12093" y="11631"/>
                </a:lnTo>
                <a:lnTo>
                  <a:pt x="12118" y="11558"/>
                </a:lnTo>
                <a:close/>
                <a:moveTo>
                  <a:pt x="6789" y="584"/>
                </a:moveTo>
                <a:lnTo>
                  <a:pt x="7154" y="608"/>
                </a:lnTo>
                <a:lnTo>
                  <a:pt x="7519" y="657"/>
                </a:lnTo>
                <a:lnTo>
                  <a:pt x="7884" y="706"/>
                </a:lnTo>
                <a:lnTo>
                  <a:pt x="8225" y="803"/>
                </a:lnTo>
                <a:lnTo>
                  <a:pt x="8565" y="900"/>
                </a:lnTo>
                <a:lnTo>
                  <a:pt x="8906" y="1022"/>
                </a:lnTo>
                <a:lnTo>
                  <a:pt x="9247" y="1144"/>
                </a:lnTo>
                <a:lnTo>
                  <a:pt x="9563" y="1314"/>
                </a:lnTo>
                <a:lnTo>
                  <a:pt x="9879" y="1484"/>
                </a:lnTo>
                <a:lnTo>
                  <a:pt x="10171" y="1679"/>
                </a:lnTo>
                <a:lnTo>
                  <a:pt x="10439" y="1874"/>
                </a:lnTo>
                <a:lnTo>
                  <a:pt x="10707" y="2093"/>
                </a:lnTo>
                <a:lnTo>
                  <a:pt x="10950" y="2312"/>
                </a:lnTo>
                <a:lnTo>
                  <a:pt x="11193" y="2555"/>
                </a:lnTo>
                <a:lnTo>
                  <a:pt x="11485" y="2896"/>
                </a:lnTo>
                <a:lnTo>
                  <a:pt x="11753" y="3261"/>
                </a:lnTo>
                <a:lnTo>
                  <a:pt x="11996" y="3626"/>
                </a:lnTo>
                <a:lnTo>
                  <a:pt x="12191" y="4015"/>
                </a:lnTo>
                <a:lnTo>
                  <a:pt x="12361" y="4404"/>
                </a:lnTo>
                <a:lnTo>
                  <a:pt x="12507" y="4818"/>
                </a:lnTo>
                <a:lnTo>
                  <a:pt x="12629" y="5232"/>
                </a:lnTo>
                <a:lnTo>
                  <a:pt x="12702" y="5645"/>
                </a:lnTo>
                <a:lnTo>
                  <a:pt x="12750" y="6059"/>
                </a:lnTo>
                <a:lnTo>
                  <a:pt x="12775" y="6473"/>
                </a:lnTo>
                <a:lnTo>
                  <a:pt x="12775" y="6911"/>
                </a:lnTo>
                <a:lnTo>
                  <a:pt x="12726" y="7324"/>
                </a:lnTo>
                <a:lnTo>
                  <a:pt x="12653" y="7762"/>
                </a:lnTo>
                <a:lnTo>
                  <a:pt x="12556" y="8176"/>
                </a:lnTo>
                <a:lnTo>
                  <a:pt x="12434" y="8589"/>
                </a:lnTo>
                <a:lnTo>
                  <a:pt x="12264" y="9003"/>
                </a:lnTo>
                <a:lnTo>
                  <a:pt x="12045" y="9465"/>
                </a:lnTo>
                <a:lnTo>
                  <a:pt x="11801" y="9903"/>
                </a:lnTo>
                <a:lnTo>
                  <a:pt x="11534" y="10293"/>
                </a:lnTo>
                <a:lnTo>
                  <a:pt x="11217" y="10682"/>
                </a:lnTo>
                <a:lnTo>
                  <a:pt x="10901" y="11047"/>
                </a:lnTo>
                <a:lnTo>
                  <a:pt x="10536" y="11388"/>
                </a:lnTo>
                <a:lnTo>
                  <a:pt x="10171" y="11680"/>
                </a:lnTo>
                <a:lnTo>
                  <a:pt x="9782" y="11947"/>
                </a:lnTo>
                <a:lnTo>
                  <a:pt x="9368" y="12191"/>
                </a:lnTo>
                <a:lnTo>
                  <a:pt x="8930" y="12385"/>
                </a:lnTo>
                <a:lnTo>
                  <a:pt x="8468" y="12556"/>
                </a:lnTo>
                <a:lnTo>
                  <a:pt x="8006" y="12677"/>
                </a:lnTo>
                <a:lnTo>
                  <a:pt x="7543" y="12750"/>
                </a:lnTo>
                <a:lnTo>
                  <a:pt x="7032" y="12775"/>
                </a:lnTo>
                <a:lnTo>
                  <a:pt x="6546" y="12775"/>
                </a:lnTo>
                <a:lnTo>
                  <a:pt x="6035" y="12702"/>
                </a:lnTo>
                <a:lnTo>
                  <a:pt x="5597" y="12604"/>
                </a:lnTo>
                <a:lnTo>
                  <a:pt x="5159" y="12483"/>
                </a:lnTo>
                <a:lnTo>
                  <a:pt x="4721" y="12337"/>
                </a:lnTo>
                <a:lnTo>
                  <a:pt x="4307" y="12166"/>
                </a:lnTo>
                <a:lnTo>
                  <a:pt x="3893" y="11947"/>
                </a:lnTo>
                <a:lnTo>
                  <a:pt x="3504" y="11728"/>
                </a:lnTo>
                <a:lnTo>
                  <a:pt x="3115" y="11485"/>
                </a:lnTo>
                <a:lnTo>
                  <a:pt x="2774" y="11193"/>
                </a:lnTo>
                <a:lnTo>
                  <a:pt x="2434" y="10901"/>
                </a:lnTo>
                <a:lnTo>
                  <a:pt x="2117" y="10560"/>
                </a:lnTo>
                <a:lnTo>
                  <a:pt x="1825" y="10220"/>
                </a:lnTo>
                <a:lnTo>
                  <a:pt x="1558" y="9855"/>
                </a:lnTo>
                <a:lnTo>
                  <a:pt x="1314" y="9465"/>
                </a:lnTo>
                <a:lnTo>
                  <a:pt x="1095" y="9052"/>
                </a:lnTo>
                <a:lnTo>
                  <a:pt x="925" y="8638"/>
                </a:lnTo>
                <a:lnTo>
                  <a:pt x="779" y="8200"/>
                </a:lnTo>
                <a:lnTo>
                  <a:pt x="682" y="7811"/>
                </a:lnTo>
                <a:lnTo>
                  <a:pt x="609" y="7446"/>
                </a:lnTo>
                <a:lnTo>
                  <a:pt x="560" y="7081"/>
                </a:lnTo>
                <a:lnTo>
                  <a:pt x="560" y="6716"/>
                </a:lnTo>
                <a:lnTo>
                  <a:pt x="560" y="6351"/>
                </a:lnTo>
                <a:lnTo>
                  <a:pt x="584" y="5986"/>
                </a:lnTo>
                <a:lnTo>
                  <a:pt x="633" y="5645"/>
                </a:lnTo>
                <a:lnTo>
                  <a:pt x="706" y="5305"/>
                </a:lnTo>
                <a:lnTo>
                  <a:pt x="803" y="4964"/>
                </a:lnTo>
                <a:lnTo>
                  <a:pt x="925" y="4648"/>
                </a:lnTo>
                <a:lnTo>
                  <a:pt x="1047" y="4307"/>
                </a:lnTo>
                <a:lnTo>
                  <a:pt x="1217" y="3991"/>
                </a:lnTo>
                <a:lnTo>
                  <a:pt x="1387" y="3674"/>
                </a:lnTo>
                <a:lnTo>
                  <a:pt x="1606" y="3382"/>
                </a:lnTo>
                <a:lnTo>
                  <a:pt x="1825" y="3090"/>
                </a:lnTo>
                <a:lnTo>
                  <a:pt x="2069" y="2798"/>
                </a:lnTo>
                <a:lnTo>
                  <a:pt x="2361" y="2506"/>
                </a:lnTo>
                <a:lnTo>
                  <a:pt x="2726" y="2190"/>
                </a:lnTo>
                <a:lnTo>
                  <a:pt x="3163" y="1849"/>
                </a:lnTo>
                <a:lnTo>
                  <a:pt x="3674" y="1509"/>
                </a:lnTo>
                <a:lnTo>
                  <a:pt x="4210" y="1217"/>
                </a:lnTo>
                <a:lnTo>
                  <a:pt x="4502" y="1071"/>
                </a:lnTo>
                <a:lnTo>
                  <a:pt x="4794" y="949"/>
                </a:lnTo>
                <a:lnTo>
                  <a:pt x="5110" y="852"/>
                </a:lnTo>
                <a:lnTo>
                  <a:pt x="5402" y="754"/>
                </a:lnTo>
                <a:lnTo>
                  <a:pt x="5718" y="681"/>
                </a:lnTo>
                <a:lnTo>
                  <a:pt x="6035" y="633"/>
                </a:lnTo>
                <a:lnTo>
                  <a:pt x="6400" y="608"/>
                </a:lnTo>
                <a:lnTo>
                  <a:pt x="6789" y="584"/>
                </a:lnTo>
                <a:close/>
                <a:moveTo>
                  <a:pt x="11704" y="10998"/>
                </a:moveTo>
                <a:lnTo>
                  <a:pt x="11923" y="11315"/>
                </a:lnTo>
                <a:lnTo>
                  <a:pt x="11874" y="11339"/>
                </a:lnTo>
                <a:lnTo>
                  <a:pt x="11850" y="11363"/>
                </a:lnTo>
                <a:lnTo>
                  <a:pt x="11607" y="11607"/>
                </a:lnTo>
                <a:lnTo>
                  <a:pt x="11339" y="11826"/>
                </a:lnTo>
                <a:lnTo>
                  <a:pt x="11071" y="11996"/>
                </a:lnTo>
                <a:lnTo>
                  <a:pt x="10950" y="12093"/>
                </a:lnTo>
                <a:lnTo>
                  <a:pt x="10925" y="12166"/>
                </a:lnTo>
                <a:lnTo>
                  <a:pt x="10901" y="12239"/>
                </a:lnTo>
                <a:lnTo>
                  <a:pt x="10901" y="12264"/>
                </a:lnTo>
                <a:lnTo>
                  <a:pt x="10974" y="12288"/>
                </a:lnTo>
                <a:lnTo>
                  <a:pt x="11047" y="12288"/>
                </a:lnTo>
                <a:lnTo>
                  <a:pt x="11217" y="12264"/>
                </a:lnTo>
                <a:lnTo>
                  <a:pt x="11363" y="12191"/>
                </a:lnTo>
                <a:lnTo>
                  <a:pt x="11509" y="12093"/>
                </a:lnTo>
                <a:lnTo>
                  <a:pt x="11826" y="11899"/>
                </a:lnTo>
                <a:lnTo>
                  <a:pt x="11972" y="11777"/>
                </a:lnTo>
                <a:lnTo>
                  <a:pt x="11850" y="11899"/>
                </a:lnTo>
                <a:lnTo>
                  <a:pt x="11728" y="11996"/>
                </a:lnTo>
                <a:lnTo>
                  <a:pt x="11485" y="12191"/>
                </a:lnTo>
                <a:lnTo>
                  <a:pt x="11363" y="12288"/>
                </a:lnTo>
                <a:lnTo>
                  <a:pt x="11339" y="12361"/>
                </a:lnTo>
                <a:lnTo>
                  <a:pt x="11339" y="12434"/>
                </a:lnTo>
                <a:lnTo>
                  <a:pt x="11363" y="12483"/>
                </a:lnTo>
                <a:lnTo>
                  <a:pt x="11412" y="12531"/>
                </a:lnTo>
                <a:lnTo>
                  <a:pt x="11485" y="12556"/>
                </a:lnTo>
                <a:lnTo>
                  <a:pt x="11558" y="12531"/>
                </a:lnTo>
                <a:lnTo>
                  <a:pt x="11728" y="12483"/>
                </a:lnTo>
                <a:lnTo>
                  <a:pt x="11874" y="12385"/>
                </a:lnTo>
                <a:lnTo>
                  <a:pt x="12020" y="12288"/>
                </a:lnTo>
                <a:lnTo>
                  <a:pt x="12239" y="12118"/>
                </a:lnTo>
                <a:lnTo>
                  <a:pt x="12361" y="12020"/>
                </a:lnTo>
                <a:lnTo>
                  <a:pt x="12434" y="11899"/>
                </a:lnTo>
                <a:lnTo>
                  <a:pt x="12507" y="11947"/>
                </a:lnTo>
                <a:lnTo>
                  <a:pt x="12288" y="12142"/>
                </a:lnTo>
                <a:lnTo>
                  <a:pt x="12069" y="12337"/>
                </a:lnTo>
                <a:lnTo>
                  <a:pt x="11826" y="12556"/>
                </a:lnTo>
                <a:lnTo>
                  <a:pt x="11728" y="12677"/>
                </a:lnTo>
                <a:lnTo>
                  <a:pt x="11655" y="12823"/>
                </a:lnTo>
                <a:lnTo>
                  <a:pt x="11631" y="12896"/>
                </a:lnTo>
                <a:lnTo>
                  <a:pt x="11680" y="12969"/>
                </a:lnTo>
                <a:lnTo>
                  <a:pt x="11753" y="12994"/>
                </a:lnTo>
                <a:lnTo>
                  <a:pt x="11826" y="12994"/>
                </a:lnTo>
                <a:lnTo>
                  <a:pt x="11972" y="12945"/>
                </a:lnTo>
                <a:lnTo>
                  <a:pt x="12118" y="12848"/>
                </a:lnTo>
                <a:lnTo>
                  <a:pt x="12385" y="12629"/>
                </a:lnTo>
                <a:lnTo>
                  <a:pt x="12604" y="12458"/>
                </a:lnTo>
                <a:lnTo>
                  <a:pt x="12823" y="12264"/>
                </a:lnTo>
                <a:lnTo>
                  <a:pt x="12872" y="12312"/>
                </a:lnTo>
                <a:lnTo>
                  <a:pt x="12604" y="12702"/>
                </a:lnTo>
                <a:lnTo>
                  <a:pt x="12483" y="12848"/>
                </a:lnTo>
                <a:lnTo>
                  <a:pt x="12361" y="12969"/>
                </a:lnTo>
                <a:lnTo>
                  <a:pt x="12215" y="13067"/>
                </a:lnTo>
                <a:lnTo>
                  <a:pt x="12093" y="13213"/>
                </a:lnTo>
                <a:lnTo>
                  <a:pt x="12093" y="13261"/>
                </a:lnTo>
                <a:lnTo>
                  <a:pt x="12093" y="13310"/>
                </a:lnTo>
                <a:lnTo>
                  <a:pt x="12118" y="13334"/>
                </a:lnTo>
                <a:lnTo>
                  <a:pt x="12166" y="13359"/>
                </a:lnTo>
                <a:lnTo>
                  <a:pt x="12312" y="13359"/>
                </a:lnTo>
                <a:lnTo>
                  <a:pt x="12458" y="13334"/>
                </a:lnTo>
                <a:lnTo>
                  <a:pt x="12604" y="13261"/>
                </a:lnTo>
                <a:lnTo>
                  <a:pt x="12750" y="13140"/>
                </a:lnTo>
                <a:lnTo>
                  <a:pt x="12896" y="13042"/>
                </a:lnTo>
                <a:lnTo>
                  <a:pt x="12994" y="12896"/>
                </a:lnTo>
                <a:lnTo>
                  <a:pt x="13115" y="12750"/>
                </a:lnTo>
                <a:lnTo>
                  <a:pt x="13188" y="12604"/>
                </a:lnTo>
                <a:lnTo>
                  <a:pt x="13505" y="12872"/>
                </a:lnTo>
                <a:lnTo>
                  <a:pt x="13407" y="12945"/>
                </a:lnTo>
                <a:lnTo>
                  <a:pt x="13310" y="13018"/>
                </a:lnTo>
                <a:lnTo>
                  <a:pt x="13115" y="13213"/>
                </a:lnTo>
                <a:lnTo>
                  <a:pt x="12896" y="13359"/>
                </a:lnTo>
                <a:lnTo>
                  <a:pt x="12677" y="13529"/>
                </a:lnTo>
                <a:lnTo>
                  <a:pt x="12653" y="13553"/>
                </a:lnTo>
                <a:lnTo>
                  <a:pt x="12629" y="13602"/>
                </a:lnTo>
                <a:lnTo>
                  <a:pt x="12653" y="13651"/>
                </a:lnTo>
                <a:lnTo>
                  <a:pt x="12677" y="13699"/>
                </a:lnTo>
                <a:lnTo>
                  <a:pt x="12750" y="13724"/>
                </a:lnTo>
                <a:lnTo>
                  <a:pt x="12848" y="13748"/>
                </a:lnTo>
                <a:lnTo>
                  <a:pt x="12921" y="13748"/>
                </a:lnTo>
                <a:lnTo>
                  <a:pt x="12994" y="13724"/>
                </a:lnTo>
                <a:lnTo>
                  <a:pt x="13140" y="13651"/>
                </a:lnTo>
                <a:lnTo>
                  <a:pt x="13286" y="13578"/>
                </a:lnTo>
                <a:lnTo>
                  <a:pt x="13407" y="13480"/>
                </a:lnTo>
                <a:lnTo>
                  <a:pt x="13553" y="13383"/>
                </a:lnTo>
                <a:lnTo>
                  <a:pt x="13675" y="13237"/>
                </a:lnTo>
                <a:lnTo>
                  <a:pt x="13724" y="13164"/>
                </a:lnTo>
                <a:lnTo>
                  <a:pt x="13748" y="13091"/>
                </a:lnTo>
                <a:lnTo>
                  <a:pt x="13943" y="13286"/>
                </a:lnTo>
                <a:lnTo>
                  <a:pt x="13918" y="13286"/>
                </a:lnTo>
                <a:lnTo>
                  <a:pt x="13772" y="13383"/>
                </a:lnTo>
                <a:lnTo>
                  <a:pt x="13675" y="13505"/>
                </a:lnTo>
                <a:lnTo>
                  <a:pt x="13456" y="13748"/>
                </a:lnTo>
                <a:lnTo>
                  <a:pt x="13237" y="13967"/>
                </a:lnTo>
                <a:lnTo>
                  <a:pt x="13140" y="14064"/>
                </a:lnTo>
                <a:lnTo>
                  <a:pt x="13067" y="14210"/>
                </a:lnTo>
                <a:lnTo>
                  <a:pt x="13042" y="14235"/>
                </a:lnTo>
                <a:lnTo>
                  <a:pt x="13067" y="14259"/>
                </a:lnTo>
                <a:lnTo>
                  <a:pt x="13067" y="14308"/>
                </a:lnTo>
                <a:lnTo>
                  <a:pt x="13115" y="14308"/>
                </a:lnTo>
                <a:lnTo>
                  <a:pt x="13261" y="14259"/>
                </a:lnTo>
                <a:lnTo>
                  <a:pt x="13407" y="14210"/>
                </a:lnTo>
                <a:lnTo>
                  <a:pt x="13651" y="14040"/>
                </a:lnTo>
                <a:lnTo>
                  <a:pt x="13797" y="13918"/>
                </a:lnTo>
                <a:lnTo>
                  <a:pt x="13943" y="13797"/>
                </a:lnTo>
                <a:lnTo>
                  <a:pt x="14064" y="13626"/>
                </a:lnTo>
                <a:lnTo>
                  <a:pt x="14137" y="13480"/>
                </a:lnTo>
                <a:lnTo>
                  <a:pt x="14332" y="13675"/>
                </a:lnTo>
                <a:lnTo>
                  <a:pt x="14186" y="13918"/>
                </a:lnTo>
                <a:lnTo>
                  <a:pt x="14089" y="14040"/>
                </a:lnTo>
                <a:lnTo>
                  <a:pt x="13991" y="14137"/>
                </a:lnTo>
                <a:lnTo>
                  <a:pt x="13870" y="14235"/>
                </a:lnTo>
                <a:lnTo>
                  <a:pt x="13748" y="14308"/>
                </a:lnTo>
                <a:lnTo>
                  <a:pt x="13626" y="14381"/>
                </a:lnTo>
                <a:lnTo>
                  <a:pt x="13505" y="14454"/>
                </a:lnTo>
                <a:lnTo>
                  <a:pt x="13505" y="14502"/>
                </a:lnTo>
                <a:lnTo>
                  <a:pt x="13480" y="14527"/>
                </a:lnTo>
                <a:lnTo>
                  <a:pt x="13505" y="14600"/>
                </a:lnTo>
                <a:lnTo>
                  <a:pt x="13602" y="14648"/>
                </a:lnTo>
                <a:lnTo>
                  <a:pt x="13675" y="14673"/>
                </a:lnTo>
                <a:lnTo>
                  <a:pt x="13772" y="14673"/>
                </a:lnTo>
                <a:lnTo>
                  <a:pt x="13894" y="14648"/>
                </a:lnTo>
                <a:lnTo>
                  <a:pt x="14089" y="14551"/>
                </a:lnTo>
                <a:lnTo>
                  <a:pt x="14235" y="14454"/>
                </a:lnTo>
                <a:lnTo>
                  <a:pt x="14356" y="14356"/>
                </a:lnTo>
                <a:lnTo>
                  <a:pt x="14454" y="14235"/>
                </a:lnTo>
                <a:lnTo>
                  <a:pt x="14575" y="14113"/>
                </a:lnTo>
                <a:lnTo>
                  <a:pt x="14648" y="13967"/>
                </a:lnTo>
                <a:lnTo>
                  <a:pt x="14867" y="14210"/>
                </a:lnTo>
                <a:lnTo>
                  <a:pt x="14843" y="14210"/>
                </a:lnTo>
                <a:lnTo>
                  <a:pt x="14721" y="14259"/>
                </a:lnTo>
                <a:lnTo>
                  <a:pt x="14624" y="14332"/>
                </a:lnTo>
                <a:lnTo>
                  <a:pt x="14454" y="14527"/>
                </a:lnTo>
                <a:lnTo>
                  <a:pt x="14235" y="14746"/>
                </a:lnTo>
                <a:lnTo>
                  <a:pt x="14113" y="14867"/>
                </a:lnTo>
                <a:lnTo>
                  <a:pt x="13991" y="14940"/>
                </a:lnTo>
                <a:lnTo>
                  <a:pt x="13967" y="14989"/>
                </a:lnTo>
                <a:lnTo>
                  <a:pt x="13967" y="15038"/>
                </a:lnTo>
                <a:lnTo>
                  <a:pt x="14016" y="15086"/>
                </a:lnTo>
                <a:lnTo>
                  <a:pt x="14064" y="15086"/>
                </a:lnTo>
                <a:lnTo>
                  <a:pt x="14356" y="15013"/>
                </a:lnTo>
                <a:lnTo>
                  <a:pt x="14478" y="14940"/>
                </a:lnTo>
                <a:lnTo>
                  <a:pt x="14624" y="14867"/>
                </a:lnTo>
                <a:lnTo>
                  <a:pt x="14867" y="14648"/>
                </a:lnTo>
                <a:lnTo>
                  <a:pt x="14965" y="14527"/>
                </a:lnTo>
                <a:lnTo>
                  <a:pt x="15038" y="14405"/>
                </a:lnTo>
                <a:lnTo>
                  <a:pt x="15038" y="14381"/>
                </a:lnTo>
                <a:lnTo>
                  <a:pt x="15330" y="14673"/>
                </a:lnTo>
                <a:lnTo>
                  <a:pt x="15111" y="14867"/>
                </a:lnTo>
                <a:lnTo>
                  <a:pt x="14892" y="15062"/>
                </a:lnTo>
                <a:lnTo>
                  <a:pt x="14648" y="15232"/>
                </a:lnTo>
                <a:lnTo>
                  <a:pt x="14527" y="15330"/>
                </a:lnTo>
                <a:lnTo>
                  <a:pt x="14429" y="15427"/>
                </a:lnTo>
                <a:lnTo>
                  <a:pt x="14405" y="15451"/>
                </a:lnTo>
                <a:lnTo>
                  <a:pt x="14405" y="15500"/>
                </a:lnTo>
                <a:lnTo>
                  <a:pt x="14429" y="15524"/>
                </a:lnTo>
                <a:lnTo>
                  <a:pt x="14454" y="15549"/>
                </a:lnTo>
                <a:lnTo>
                  <a:pt x="14624" y="15573"/>
                </a:lnTo>
                <a:lnTo>
                  <a:pt x="14770" y="15549"/>
                </a:lnTo>
                <a:lnTo>
                  <a:pt x="14940" y="15476"/>
                </a:lnTo>
                <a:lnTo>
                  <a:pt x="15086" y="15378"/>
                </a:lnTo>
                <a:lnTo>
                  <a:pt x="15232" y="15281"/>
                </a:lnTo>
                <a:lnTo>
                  <a:pt x="15354" y="15159"/>
                </a:lnTo>
                <a:lnTo>
                  <a:pt x="15573" y="14916"/>
                </a:lnTo>
                <a:lnTo>
                  <a:pt x="15743" y="15111"/>
                </a:lnTo>
                <a:lnTo>
                  <a:pt x="15476" y="15378"/>
                </a:lnTo>
                <a:lnTo>
                  <a:pt x="15330" y="15476"/>
                </a:lnTo>
                <a:lnTo>
                  <a:pt x="15184" y="15573"/>
                </a:lnTo>
                <a:lnTo>
                  <a:pt x="15038" y="15670"/>
                </a:lnTo>
                <a:lnTo>
                  <a:pt x="14892" y="15792"/>
                </a:lnTo>
                <a:lnTo>
                  <a:pt x="14843" y="15840"/>
                </a:lnTo>
                <a:lnTo>
                  <a:pt x="14867" y="15913"/>
                </a:lnTo>
                <a:lnTo>
                  <a:pt x="14892" y="15986"/>
                </a:lnTo>
                <a:lnTo>
                  <a:pt x="14940" y="16011"/>
                </a:lnTo>
                <a:lnTo>
                  <a:pt x="15038" y="16035"/>
                </a:lnTo>
                <a:lnTo>
                  <a:pt x="15159" y="16011"/>
                </a:lnTo>
                <a:lnTo>
                  <a:pt x="15354" y="15962"/>
                </a:lnTo>
                <a:lnTo>
                  <a:pt x="15524" y="15865"/>
                </a:lnTo>
                <a:lnTo>
                  <a:pt x="15695" y="15767"/>
                </a:lnTo>
                <a:lnTo>
                  <a:pt x="15889" y="15597"/>
                </a:lnTo>
                <a:lnTo>
                  <a:pt x="16060" y="15427"/>
                </a:lnTo>
                <a:lnTo>
                  <a:pt x="16352" y="15694"/>
                </a:lnTo>
                <a:lnTo>
                  <a:pt x="16181" y="15865"/>
                </a:lnTo>
                <a:lnTo>
                  <a:pt x="16011" y="16011"/>
                </a:lnTo>
                <a:lnTo>
                  <a:pt x="15743" y="16157"/>
                </a:lnTo>
                <a:lnTo>
                  <a:pt x="15500" y="16303"/>
                </a:lnTo>
                <a:lnTo>
                  <a:pt x="15451" y="16327"/>
                </a:lnTo>
                <a:lnTo>
                  <a:pt x="15451" y="16376"/>
                </a:lnTo>
                <a:lnTo>
                  <a:pt x="15476" y="16400"/>
                </a:lnTo>
                <a:lnTo>
                  <a:pt x="15524" y="16424"/>
                </a:lnTo>
                <a:lnTo>
                  <a:pt x="15719" y="16424"/>
                </a:lnTo>
                <a:lnTo>
                  <a:pt x="15889" y="16449"/>
                </a:lnTo>
                <a:lnTo>
                  <a:pt x="16084" y="16400"/>
                </a:lnTo>
                <a:lnTo>
                  <a:pt x="16254" y="16351"/>
                </a:lnTo>
                <a:lnTo>
                  <a:pt x="16400" y="16254"/>
                </a:lnTo>
                <a:lnTo>
                  <a:pt x="16522" y="16157"/>
                </a:lnTo>
                <a:lnTo>
                  <a:pt x="16498" y="16254"/>
                </a:lnTo>
                <a:lnTo>
                  <a:pt x="16400" y="16376"/>
                </a:lnTo>
                <a:lnTo>
                  <a:pt x="16279" y="16473"/>
                </a:lnTo>
                <a:lnTo>
                  <a:pt x="16133" y="16546"/>
                </a:lnTo>
                <a:lnTo>
                  <a:pt x="15987" y="16619"/>
                </a:lnTo>
                <a:lnTo>
                  <a:pt x="15768" y="16668"/>
                </a:lnTo>
                <a:lnTo>
                  <a:pt x="15451" y="16765"/>
                </a:lnTo>
                <a:lnTo>
                  <a:pt x="15427" y="16692"/>
                </a:lnTo>
                <a:lnTo>
                  <a:pt x="15354" y="16643"/>
                </a:lnTo>
                <a:lnTo>
                  <a:pt x="15208" y="16546"/>
                </a:lnTo>
                <a:lnTo>
                  <a:pt x="15062" y="16400"/>
                </a:lnTo>
                <a:lnTo>
                  <a:pt x="14770" y="16132"/>
                </a:lnTo>
                <a:lnTo>
                  <a:pt x="14016" y="15524"/>
                </a:lnTo>
                <a:lnTo>
                  <a:pt x="13626" y="15159"/>
                </a:lnTo>
                <a:lnTo>
                  <a:pt x="13261" y="14770"/>
                </a:lnTo>
                <a:lnTo>
                  <a:pt x="12556" y="14016"/>
                </a:lnTo>
                <a:lnTo>
                  <a:pt x="12312" y="13772"/>
                </a:lnTo>
                <a:lnTo>
                  <a:pt x="12045" y="13553"/>
                </a:lnTo>
                <a:lnTo>
                  <a:pt x="11485" y="13140"/>
                </a:lnTo>
                <a:lnTo>
                  <a:pt x="11217" y="12921"/>
                </a:lnTo>
                <a:lnTo>
                  <a:pt x="10950" y="12677"/>
                </a:lnTo>
                <a:lnTo>
                  <a:pt x="10707" y="12434"/>
                </a:lnTo>
                <a:lnTo>
                  <a:pt x="10512" y="12166"/>
                </a:lnTo>
                <a:lnTo>
                  <a:pt x="10828" y="11899"/>
                </a:lnTo>
                <a:lnTo>
                  <a:pt x="11144" y="11607"/>
                </a:lnTo>
                <a:lnTo>
                  <a:pt x="11436" y="11315"/>
                </a:lnTo>
                <a:lnTo>
                  <a:pt x="11704" y="10998"/>
                </a:lnTo>
                <a:close/>
                <a:moveTo>
                  <a:pt x="6400" y="0"/>
                </a:moveTo>
                <a:lnTo>
                  <a:pt x="5791" y="73"/>
                </a:lnTo>
                <a:lnTo>
                  <a:pt x="5183" y="170"/>
                </a:lnTo>
                <a:lnTo>
                  <a:pt x="4891" y="243"/>
                </a:lnTo>
                <a:lnTo>
                  <a:pt x="4599" y="341"/>
                </a:lnTo>
                <a:lnTo>
                  <a:pt x="4258" y="462"/>
                </a:lnTo>
                <a:lnTo>
                  <a:pt x="3918" y="633"/>
                </a:lnTo>
                <a:lnTo>
                  <a:pt x="3601" y="827"/>
                </a:lnTo>
                <a:lnTo>
                  <a:pt x="3285" y="1022"/>
                </a:lnTo>
                <a:lnTo>
                  <a:pt x="2969" y="1241"/>
                </a:lnTo>
                <a:lnTo>
                  <a:pt x="2677" y="1484"/>
                </a:lnTo>
                <a:lnTo>
                  <a:pt x="2117" y="1971"/>
                </a:lnTo>
                <a:lnTo>
                  <a:pt x="1850" y="2239"/>
                </a:lnTo>
                <a:lnTo>
                  <a:pt x="1606" y="2506"/>
                </a:lnTo>
                <a:lnTo>
                  <a:pt x="1363" y="2798"/>
                </a:lnTo>
                <a:lnTo>
                  <a:pt x="1168" y="3066"/>
                </a:lnTo>
                <a:lnTo>
                  <a:pt x="949" y="3382"/>
                </a:lnTo>
                <a:lnTo>
                  <a:pt x="779" y="3699"/>
                </a:lnTo>
                <a:lnTo>
                  <a:pt x="609" y="4015"/>
                </a:lnTo>
                <a:lnTo>
                  <a:pt x="463" y="4331"/>
                </a:lnTo>
                <a:lnTo>
                  <a:pt x="341" y="4672"/>
                </a:lnTo>
                <a:lnTo>
                  <a:pt x="244" y="5013"/>
                </a:lnTo>
                <a:lnTo>
                  <a:pt x="146" y="5353"/>
                </a:lnTo>
                <a:lnTo>
                  <a:pt x="73" y="5718"/>
                </a:lnTo>
                <a:lnTo>
                  <a:pt x="25" y="6083"/>
                </a:lnTo>
                <a:lnTo>
                  <a:pt x="0" y="6448"/>
                </a:lnTo>
                <a:lnTo>
                  <a:pt x="0" y="6813"/>
                </a:lnTo>
                <a:lnTo>
                  <a:pt x="0" y="7203"/>
                </a:lnTo>
                <a:lnTo>
                  <a:pt x="25" y="7592"/>
                </a:lnTo>
                <a:lnTo>
                  <a:pt x="98" y="7957"/>
                </a:lnTo>
                <a:lnTo>
                  <a:pt x="171" y="8346"/>
                </a:lnTo>
                <a:lnTo>
                  <a:pt x="268" y="8711"/>
                </a:lnTo>
                <a:lnTo>
                  <a:pt x="390" y="9076"/>
                </a:lnTo>
                <a:lnTo>
                  <a:pt x="560" y="9441"/>
                </a:lnTo>
                <a:lnTo>
                  <a:pt x="730" y="9782"/>
                </a:lnTo>
                <a:lnTo>
                  <a:pt x="925" y="10122"/>
                </a:lnTo>
                <a:lnTo>
                  <a:pt x="1168" y="10463"/>
                </a:lnTo>
                <a:lnTo>
                  <a:pt x="1436" y="10804"/>
                </a:lnTo>
                <a:lnTo>
                  <a:pt x="1704" y="11096"/>
                </a:lnTo>
                <a:lnTo>
                  <a:pt x="1996" y="11363"/>
                </a:lnTo>
                <a:lnTo>
                  <a:pt x="2312" y="11631"/>
                </a:lnTo>
                <a:lnTo>
                  <a:pt x="2628" y="11874"/>
                </a:lnTo>
                <a:lnTo>
                  <a:pt x="2969" y="12093"/>
                </a:lnTo>
                <a:lnTo>
                  <a:pt x="3334" y="12312"/>
                </a:lnTo>
                <a:lnTo>
                  <a:pt x="3747" y="12531"/>
                </a:lnTo>
                <a:lnTo>
                  <a:pt x="4161" y="12726"/>
                </a:lnTo>
                <a:lnTo>
                  <a:pt x="4599" y="12896"/>
                </a:lnTo>
                <a:lnTo>
                  <a:pt x="5037" y="13042"/>
                </a:lnTo>
                <a:lnTo>
                  <a:pt x="5499" y="13164"/>
                </a:lnTo>
                <a:lnTo>
                  <a:pt x="5937" y="13261"/>
                </a:lnTo>
                <a:lnTo>
                  <a:pt x="6400" y="13334"/>
                </a:lnTo>
                <a:lnTo>
                  <a:pt x="6862" y="13383"/>
                </a:lnTo>
                <a:lnTo>
                  <a:pt x="7324" y="13383"/>
                </a:lnTo>
                <a:lnTo>
                  <a:pt x="7787" y="13334"/>
                </a:lnTo>
                <a:lnTo>
                  <a:pt x="8225" y="13261"/>
                </a:lnTo>
                <a:lnTo>
                  <a:pt x="8638" y="13140"/>
                </a:lnTo>
                <a:lnTo>
                  <a:pt x="9076" y="12994"/>
                </a:lnTo>
                <a:lnTo>
                  <a:pt x="9466" y="12799"/>
                </a:lnTo>
                <a:lnTo>
                  <a:pt x="9879" y="12580"/>
                </a:lnTo>
                <a:lnTo>
                  <a:pt x="10269" y="12337"/>
                </a:lnTo>
                <a:lnTo>
                  <a:pt x="10293" y="12458"/>
                </a:lnTo>
                <a:lnTo>
                  <a:pt x="10317" y="12580"/>
                </a:lnTo>
                <a:lnTo>
                  <a:pt x="10390" y="12677"/>
                </a:lnTo>
                <a:lnTo>
                  <a:pt x="10463" y="12775"/>
                </a:lnTo>
                <a:lnTo>
                  <a:pt x="10658" y="12969"/>
                </a:lnTo>
                <a:lnTo>
                  <a:pt x="10828" y="13140"/>
                </a:lnTo>
                <a:lnTo>
                  <a:pt x="11120" y="13383"/>
                </a:lnTo>
                <a:lnTo>
                  <a:pt x="11412" y="13602"/>
                </a:lnTo>
                <a:lnTo>
                  <a:pt x="11704" y="13845"/>
                </a:lnTo>
                <a:lnTo>
                  <a:pt x="11972" y="14089"/>
                </a:lnTo>
                <a:lnTo>
                  <a:pt x="12385" y="14502"/>
                </a:lnTo>
                <a:lnTo>
                  <a:pt x="12775" y="14916"/>
                </a:lnTo>
                <a:lnTo>
                  <a:pt x="13164" y="15330"/>
                </a:lnTo>
                <a:lnTo>
                  <a:pt x="13553" y="15743"/>
                </a:lnTo>
                <a:lnTo>
                  <a:pt x="13772" y="15938"/>
                </a:lnTo>
                <a:lnTo>
                  <a:pt x="13991" y="16132"/>
                </a:lnTo>
                <a:lnTo>
                  <a:pt x="14429" y="16473"/>
                </a:lnTo>
                <a:lnTo>
                  <a:pt x="14770" y="16789"/>
                </a:lnTo>
                <a:lnTo>
                  <a:pt x="14916" y="16935"/>
                </a:lnTo>
                <a:lnTo>
                  <a:pt x="15111" y="17081"/>
                </a:lnTo>
                <a:lnTo>
                  <a:pt x="15184" y="17106"/>
                </a:lnTo>
                <a:lnTo>
                  <a:pt x="15232" y="17154"/>
                </a:lnTo>
                <a:lnTo>
                  <a:pt x="15305" y="17179"/>
                </a:lnTo>
                <a:lnTo>
                  <a:pt x="15451" y="17227"/>
                </a:lnTo>
                <a:lnTo>
                  <a:pt x="15646" y="17203"/>
                </a:lnTo>
                <a:lnTo>
                  <a:pt x="15841" y="17179"/>
                </a:lnTo>
                <a:lnTo>
                  <a:pt x="16035" y="17106"/>
                </a:lnTo>
                <a:lnTo>
                  <a:pt x="16230" y="17033"/>
                </a:lnTo>
                <a:lnTo>
                  <a:pt x="16498" y="16911"/>
                </a:lnTo>
                <a:lnTo>
                  <a:pt x="16644" y="16814"/>
                </a:lnTo>
                <a:lnTo>
                  <a:pt x="16790" y="16668"/>
                </a:lnTo>
                <a:lnTo>
                  <a:pt x="16911" y="16497"/>
                </a:lnTo>
                <a:lnTo>
                  <a:pt x="17009" y="16327"/>
                </a:lnTo>
                <a:lnTo>
                  <a:pt x="17057" y="16132"/>
                </a:lnTo>
                <a:lnTo>
                  <a:pt x="17082" y="15938"/>
                </a:lnTo>
                <a:lnTo>
                  <a:pt x="17057" y="15840"/>
                </a:lnTo>
                <a:lnTo>
                  <a:pt x="17033" y="15767"/>
                </a:lnTo>
                <a:lnTo>
                  <a:pt x="17009" y="15670"/>
                </a:lnTo>
                <a:lnTo>
                  <a:pt x="16936" y="15597"/>
                </a:lnTo>
                <a:lnTo>
                  <a:pt x="16887" y="15549"/>
                </a:lnTo>
                <a:lnTo>
                  <a:pt x="15500" y="14137"/>
                </a:lnTo>
                <a:lnTo>
                  <a:pt x="14819" y="13432"/>
                </a:lnTo>
                <a:lnTo>
                  <a:pt x="14089" y="12750"/>
                </a:lnTo>
                <a:lnTo>
                  <a:pt x="13772" y="12458"/>
                </a:lnTo>
                <a:lnTo>
                  <a:pt x="13432" y="12166"/>
                </a:lnTo>
                <a:lnTo>
                  <a:pt x="13091" y="11899"/>
                </a:lnTo>
                <a:lnTo>
                  <a:pt x="12775" y="11582"/>
                </a:lnTo>
                <a:lnTo>
                  <a:pt x="12580" y="11363"/>
                </a:lnTo>
                <a:lnTo>
                  <a:pt x="12385" y="11120"/>
                </a:lnTo>
                <a:lnTo>
                  <a:pt x="12166" y="10901"/>
                </a:lnTo>
                <a:lnTo>
                  <a:pt x="12045" y="10804"/>
                </a:lnTo>
                <a:lnTo>
                  <a:pt x="11923" y="10706"/>
                </a:lnTo>
                <a:lnTo>
                  <a:pt x="12191" y="10317"/>
                </a:lnTo>
                <a:lnTo>
                  <a:pt x="12434" y="9928"/>
                </a:lnTo>
                <a:lnTo>
                  <a:pt x="12629" y="9490"/>
                </a:lnTo>
                <a:lnTo>
                  <a:pt x="12823" y="9076"/>
                </a:lnTo>
                <a:lnTo>
                  <a:pt x="12969" y="8614"/>
                </a:lnTo>
                <a:lnTo>
                  <a:pt x="13091" y="8176"/>
                </a:lnTo>
                <a:lnTo>
                  <a:pt x="13188" y="7713"/>
                </a:lnTo>
                <a:lnTo>
                  <a:pt x="13261" y="7251"/>
                </a:lnTo>
                <a:lnTo>
                  <a:pt x="13310" y="6765"/>
                </a:lnTo>
                <a:lnTo>
                  <a:pt x="13310" y="6302"/>
                </a:lnTo>
                <a:lnTo>
                  <a:pt x="13286" y="5840"/>
                </a:lnTo>
                <a:lnTo>
                  <a:pt x="13237" y="5378"/>
                </a:lnTo>
                <a:lnTo>
                  <a:pt x="13164" y="4891"/>
                </a:lnTo>
                <a:lnTo>
                  <a:pt x="13042" y="4453"/>
                </a:lnTo>
                <a:lnTo>
                  <a:pt x="12896" y="3991"/>
                </a:lnTo>
                <a:lnTo>
                  <a:pt x="12702" y="3553"/>
                </a:lnTo>
                <a:lnTo>
                  <a:pt x="12580" y="3285"/>
                </a:lnTo>
                <a:lnTo>
                  <a:pt x="12434" y="3042"/>
                </a:lnTo>
                <a:lnTo>
                  <a:pt x="12288" y="2798"/>
                </a:lnTo>
                <a:lnTo>
                  <a:pt x="12118" y="2579"/>
                </a:lnTo>
                <a:lnTo>
                  <a:pt x="11753" y="2141"/>
                </a:lnTo>
                <a:lnTo>
                  <a:pt x="11339" y="1728"/>
                </a:lnTo>
                <a:lnTo>
                  <a:pt x="10901" y="1363"/>
                </a:lnTo>
                <a:lnTo>
                  <a:pt x="10415" y="1046"/>
                </a:lnTo>
                <a:lnTo>
                  <a:pt x="9904" y="754"/>
                </a:lnTo>
                <a:lnTo>
                  <a:pt x="9368" y="511"/>
                </a:lnTo>
                <a:lnTo>
                  <a:pt x="8784" y="316"/>
                </a:lnTo>
                <a:lnTo>
                  <a:pt x="8225" y="170"/>
                </a:lnTo>
                <a:lnTo>
                  <a:pt x="7616" y="73"/>
                </a:lnTo>
                <a:lnTo>
                  <a:pt x="700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7" name="Google Shape;827;p41"/>
          <p:cNvSpPr/>
          <p:nvPr/>
        </p:nvSpPr>
        <p:spPr>
          <a:xfrm>
            <a:off x="4153546" y="2882019"/>
            <a:ext cx="315830" cy="314497"/>
          </a:xfrm>
          <a:custGeom>
            <a:rect b="b" l="l" r="r" t="t"/>
            <a:pathLst>
              <a:path extrusionOk="0" h="17228" w="17301">
                <a:moveTo>
                  <a:pt x="9295" y="4842"/>
                </a:moveTo>
                <a:lnTo>
                  <a:pt x="9514" y="4891"/>
                </a:lnTo>
                <a:lnTo>
                  <a:pt x="9758" y="4964"/>
                </a:lnTo>
                <a:lnTo>
                  <a:pt x="9539" y="5256"/>
                </a:lnTo>
                <a:lnTo>
                  <a:pt x="9368" y="5548"/>
                </a:lnTo>
                <a:lnTo>
                  <a:pt x="9198" y="5499"/>
                </a:lnTo>
                <a:lnTo>
                  <a:pt x="9174" y="5426"/>
                </a:lnTo>
                <a:lnTo>
                  <a:pt x="9271" y="4940"/>
                </a:lnTo>
                <a:lnTo>
                  <a:pt x="9295" y="4842"/>
                </a:lnTo>
                <a:close/>
                <a:moveTo>
                  <a:pt x="8784" y="4769"/>
                </a:moveTo>
                <a:lnTo>
                  <a:pt x="8882" y="4794"/>
                </a:lnTo>
                <a:lnTo>
                  <a:pt x="8857" y="4891"/>
                </a:lnTo>
                <a:lnTo>
                  <a:pt x="8784" y="5159"/>
                </a:lnTo>
                <a:lnTo>
                  <a:pt x="8736" y="5426"/>
                </a:lnTo>
                <a:lnTo>
                  <a:pt x="8468" y="5426"/>
                </a:lnTo>
                <a:lnTo>
                  <a:pt x="8468" y="5329"/>
                </a:lnTo>
                <a:lnTo>
                  <a:pt x="8419" y="5134"/>
                </a:lnTo>
                <a:lnTo>
                  <a:pt x="8346" y="4964"/>
                </a:lnTo>
                <a:lnTo>
                  <a:pt x="8322" y="4915"/>
                </a:lnTo>
                <a:lnTo>
                  <a:pt x="8249" y="4915"/>
                </a:lnTo>
                <a:lnTo>
                  <a:pt x="8225" y="4940"/>
                </a:lnTo>
                <a:lnTo>
                  <a:pt x="8200" y="4988"/>
                </a:lnTo>
                <a:lnTo>
                  <a:pt x="8200" y="5183"/>
                </a:lnTo>
                <a:lnTo>
                  <a:pt x="8176" y="5378"/>
                </a:lnTo>
                <a:lnTo>
                  <a:pt x="8176" y="5451"/>
                </a:lnTo>
                <a:lnTo>
                  <a:pt x="7957" y="5499"/>
                </a:lnTo>
                <a:lnTo>
                  <a:pt x="7738" y="5597"/>
                </a:lnTo>
                <a:lnTo>
                  <a:pt x="7714" y="5548"/>
                </a:lnTo>
                <a:lnTo>
                  <a:pt x="7641" y="5378"/>
                </a:lnTo>
                <a:lnTo>
                  <a:pt x="7568" y="5207"/>
                </a:lnTo>
                <a:lnTo>
                  <a:pt x="7471" y="5110"/>
                </a:lnTo>
                <a:lnTo>
                  <a:pt x="7373" y="5013"/>
                </a:lnTo>
                <a:lnTo>
                  <a:pt x="7349" y="4988"/>
                </a:lnTo>
                <a:lnTo>
                  <a:pt x="7568" y="4891"/>
                </a:lnTo>
                <a:lnTo>
                  <a:pt x="7641" y="4964"/>
                </a:lnTo>
                <a:lnTo>
                  <a:pt x="7738" y="5013"/>
                </a:lnTo>
                <a:lnTo>
                  <a:pt x="7836" y="5037"/>
                </a:lnTo>
                <a:lnTo>
                  <a:pt x="7933" y="5013"/>
                </a:lnTo>
                <a:lnTo>
                  <a:pt x="8127" y="4915"/>
                </a:lnTo>
                <a:lnTo>
                  <a:pt x="8298" y="4842"/>
                </a:lnTo>
                <a:lnTo>
                  <a:pt x="8492" y="4818"/>
                </a:lnTo>
                <a:lnTo>
                  <a:pt x="8663" y="4794"/>
                </a:lnTo>
                <a:lnTo>
                  <a:pt x="8711" y="4794"/>
                </a:lnTo>
                <a:lnTo>
                  <a:pt x="8784" y="4769"/>
                </a:lnTo>
                <a:close/>
                <a:moveTo>
                  <a:pt x="9879" y="5013"/>
                </a:moveTo>
                <a:lnTo>
                  <a:pt x="10147" y="5159"/>
                </a:lnTo>
                <a:lnTo>
                  <a:pt x="10415" y="5305"/>
                </a:lnTo>
                <a:lnTo>
                  <a:pt x="10196" y="5524"/>
                </a:lnTo>
                <a:lnTo>
                  <a:pt x="9977" y="5743"/>
                </a:lnTo>
                <a:lnTo>
                  <a:pt x="9977" y="5767"/>
                </a:lnTo>
                <a:lnTo>
                  <a:pt x="9928" y="5743"/>
                </a:lnTo>
                <a:lnTo>
                  <a:pt x="9685" y="5645"/>
                </a:lnTo>
                <a:lnTo>
                  <a:pt x="9879" y="5013"/>
                </a:lnTo>
                <a:close/>
                <a:moveTo>
                  <a:pt x="7300" y="5013"/>
                </a:moveTo>
                <a:lnTo>
                  <a:pt x="7300" y="5037"/>
                </a:lnTo>
                <a:lnTo>
                  <a:pt x="7325" y="5183"/>
                </a:lnTo>
                <a:lnTo>
                  <a:pt x="7325" y="5305"/>
                </a:lnTo>
                <a:lnTo>
                  <a:pt x="7373" y="5499"/>
                </a:lnTo>
                <a:lnTo>
                  <a:pt x="7446" y="5670"/>
                </a:lnTo>
                <a:lnTo>
                  <a:pt x="7446" y="5718"/>
                </a:lnTo>
                <a:lnTo>
                  <a:pt x="7203" y="5791"/>
                </a:lnTo>
                <a:lnTo>
                  <a:pt x="7081" y="5524"/>
                </a:lnTo>
                <a:lnTo>
                  <a:pt x="6935" y="5232"/>
                </a:lnTo>
                <a:lnTo>
                  <a:pt x="7106" y="5134"/>
                </a:lnTo>
                <a:lnTo>
                  <a:pt x="7300" y="5013"/>
                </a:lnTo>
                <a:close/>
                <a:moveTo>
                  <a:pt x="10707" y="5475"/>
                </a:moveTo>
                <a:lnTo>
                  <a:pt x="11193" y="5816"/>
                </a:lnTo>
                <a:lnTo>
                  <a:pt x="10999" y="5913"/>
                </a:lnTo>
                <a:lnTo>
                  <a:pt x="10780" y="6010"/>
                </a:lnTo>
                <a:lnTo>
                  <a:pt x="10585" y="6108"/>
                </a:lnTo>
                <a:lnTo>
                  <a:pt x="10390" y="5986"/>
                </a:lnTo>
                <a:lnTo>
                  <a:pt x="10171" y="5864"/>
                </a:lnTo>
                <a:lnTo>
                  <a:pt x="10512" y="5621"/>
                </a:lnTo>
                <a:lnTo>
                  <a:pt x="10707" y="5475"/>
                </a:lnTo>
                <a:close/>
                <a:moveTo>
                  <a:pt x="6692" y="5426"/>
                </a:moveTo>
                <a:lnTo>
                  <a:pt x="6716" y="5572"/>
                </a:lnTo>
                <a:lnTo>
                  <a:pt x="6741" y="5718"/>
                </a:lnTo>
                <a:lnTo>
                  <a:pt x="6838" y="5986"/>
                </a:lnTo>
                <a:lnTo>
                  <a:pt x="6643" y="6156"/>
                </a:lnTo>
                <a:lnTo>
                  <a:pt x="6522" y="5986"/>
                </a:lnTo>
                <a:lnTo>
                  <a:pt x="6351" y="5743"/>
                </a:lnTo>
                <a:lnTo>
                  <a:pt x="6522" y="5572"/>
                </a:lnTo>
                <a:lnTo>
                  <a:pt x="6692" y="5426"/>
                </a:lnTo>
                <a:close/>
                <a:moveTo>
                  <a:pt x="11461" y="6059"/>
                </a:moveTo>
                <a:lnTo>
                  <a:pt x="11607" y="6181"/>
                </a:lnTo>
                <a:lnTo>
                  <a:pt x="11510" y="6181"/>
                </a:lnTo>
                <a:lnTo>
                  <a:pt x="11193" y="6254"/>
                </a:lnTo>
                <a:lnTo>
                  <a:pt x="11047" y="6302"/>
                </a:lnTo>
                <a:lnTo>
                  <a:pt x="10877" y="6375"/>
                </a:lnTo>
                <a:lnTo>
                  <a:pt x="10780" y="6278"/>
                </a:lnTo>
                <a:lnTo>
                  <a:pt x="11096" y="6181"/>
                </a:lnTo>
                <a:lnTo>
                  <a:pt x="11291" y="6132"/>
                </a:lnTo>
                <a:lnTo>
                  <a:pt x="11461" y="6059"/>
                </a:lnTo>
                <a:close/>
                <a:moveTo>
                  <a:pt x="6157" y="5962"/>
                </a:moveTo>
                <a:lnTo>
                  <a:pt x="6230" y="6156"/>
                </a:lnTo>
                <a:lnTo>
                  <a:pt x="6303" y="6302"/>
                </a:lnTo>
                <a:lnTo>
                  <a:pt x="6400" y="6424"/>
                </a:lnTo>
                <a:lnTo>
                  <a:pt x="6181" y="6765"/>
                </a:lnTo>
                <a:lnTo>
                  <a:pt x="6157" y="6716"/>
                </a:lnTo>
                <a:lnTo>
                  <a:pt x="5962" y="6546"/>
                </a:lnTo>
                <a:lnTo>
                  <a:pt x="5840" y="6400"/>
                </a:lnTo>
                <a:lnTo>
                  <a:pt x="5986" y="6181"/>
                </a:lnTo>
                <a:lnTo>
                  <a:pt x="6157" y="5962"/>
                </a:lnTo>
                <a:close/>
                <a:moveTo>
                  <a:pt x="11729" y="6327"/>
                </a:moveTo>
                <a:lnTo>
                  <a:pt x="11923" y="6570"/>
                </a:lnTo>
                <a:lnTo>
                  <a:pt x="12094" y="6862"/>
                </a:lnTo>
                <a:lnTo>
                  <a:pt x="11899" y="6838"/>
                </a:lnTo>
                <a:lnTo>
                  <a:pt x="11704" y="6862"/>
                </a:lnTo>
                <a:lnTo>
                  <a:pt x="11510" y="6886"/>
                </a:lnTo>
                <a:lnTo>
                  <a:pt x="11339" y="6911"/>
                </a:lnTo>
                <a:lnTo>
                  <a:pt x="11145" y="6643"/>
                </a:lnTo>
                <a:lnTo>
                  <a:pt x="11388" y="6594"/>
                </a:lnTo>
                <a:lnTo>
                  <a:pt x="11607" y="6546"/>
                </a:lnTo>
                <a:lnTo>
                  <a:pt x="11680" y="6497"/>
                </a:lnTo>
                <a:lnTo>
                  <a:pt x="11704" y="6448"/>
                </a:lnTo>
                <a:lnTo>
                  <a:pt x="11729" y="6375"/>
                </a:lnTo>
                <a:lnTo>
                  <a:pt x="11729" y="6327"/>
                </a:lnTo>
                <a:close/>
                <a:moveTo>
                  <a:pt x="5646" y="6765"/>
                </a:moveTo>
                <a:lnTo>
                  <a:pt x="5719" y="6838"/>
                </a:lnTo>
                <a:lnTo>
                  <a:pt x="5840" y="7008"/>
                </a:lnTo>
                <a:lnTo>
                  <a:pt x="5913" y="7081"/>
                </a:lnTo>
                <a:lnTo>
                  <a:pt x="6011" y="7130"/>
                </a:lnTo>
                <a:lnTo>
                  <a:pt x="5913" y="7397"/>
                </a:lnTo>
                <a:lnTo>
                  <a:pt x="5670" y="7300"/>
                </a:lnTo>
                <a:lnTo>
                  <a:pt x="5524" y="7276"/>
                </a:lnTo>
                <a:lnTo>
                  <a:pt x="5402" y="7251"/>
                </a:lnTo>
                <a:lnTo>
                  <a:pt x="5524" y="7008"/>
                </a:lnTo>
                <a:lnTo>
                  <a:pt x="5646" y="6765"/>
                </a:lnTo>
                <a:close/>
                <a:moveTo>
                  <a:pt x="12288" y="7276"/>
                </a:moveTo>
                <a:lnTo>
                  <a:pt x="12361" y="7519"/>
                </a:lnTo>
                <a:lnTo>
                  <a:pt x="12410" y="7786"/>
                </a:lnTo>
                <a:lnTo>
                  <a:pt x="12215" y="7689"/>
                </a:lnTo>
                <a:lnTo>
                  <a:pt x="12021" y="7616"/>
                </a:lnTo>
                <a:lnTo>
                  <a:pt x="11802" y="7567"/>
                </a:lnTo>
                <a:lnTo>
                  <a:pt x="11583" y="7543"/>
                </a:lnTo>
                <a:lnTo>
                  <a:pt x="11510" y="7276"/>
                </a:lnTo>
                <a:lnTo>
                  <a:pt x="11680" y="7300"/>
                </a:lnTo>
                <a:lnTo>
                  <a:pt x="11875" y="7300"/>
                </a:lnTo>
                <a:lnTo>
                  <a:pt x="12264" y="7276"/>
                </a:lnTo>
                <a:close/>
                <a:moveTo>
                  <a:pt x="5281" y="7616"/>
                </a:moveTo>
                <a:lnTo>
                  <a:pt x="5548" y="7713"/>
                </a:lnTo>
                <a:lnTo>
                  <a:pt x="5792" y="7811"/>
                </a:lnTo>
                <a:lnTo>
                  <a:pt x="5719" y="8273"/>
                </a:lnTo>
                <a:lnTo>
                  <a:pt x="5256" y="8322"/>
                </a:lnTo>
                <a:lnTo>
                  <a:pt x="5135" y="8322"/>
                </a:lnTo>
                <a:lnTo>
                  <a:pt x="5183" y="7981"/>
                </a:lnTo>
                <a:lnTo>
                  <a:pt x="5281" y="7616"/>
                </a:lnTo>
                <a:close/>
                <a:moveTo>
                  <a:pt x="11656" y="7859"/>
                </a:moveTo>
                <a:lnTo>
                  <a:pt x="11826" y="7932"/>
                </a:lnTo>
                <a:lnTo>
                  <a:pt x="12069" y="8054"/>
                </a:lnTo>
                <a:lnTo>
                  <a:pt x="12191" y="8103"/>
                </a:lnTo>
                <a:lnTo>
                  <a:pt x="12337" y="8151"/>
                </a:lnTo>
                <a:lnTo>
                  <a:pt x="12386" y="8151"/>
                </a:lnTo>
                <a:lnTo>
                  <a:pt x="12459" y="8127"/>
                </a:lnTo>
                <a:lnTo>
                  <a:pt x="12459" y="8516"/>
                </a:lnTo>
                <a:lnTo>
                  <a:pt x="12264" y="8395"/>
                </a:lnTo>
                <a:lnTo>
                  <a:pt x="11972" y="8249"/>
                </a:lnTo>
                <a:lnTo>
                  <a:pt x="11826" y="8200"/>
                </a:lnTo>
                <a:lnTo>
                  <a:pt x="11680" y="8176"/>
                </a:lnTo>
                <a:lnTo>
                  <a:pt x="11656" y="7859"/>
                </a:lnTo>
                <a:close/>
                <a:moveTo>
                  <a:pt x="11680" y="8468"/>
                </a:moveTo>
                <a:lnTo>
                  <a:pt x="11777" y="8589"/>
                </a:lnTo>
                <a:lnTo>
                  <a:pt x="11899" y="8662"/>
                </a:lnTo>
                <a:lnTo>
                  <a:pt x="12191" y="8857"/>
                </a:lnTo>
                <a:lnTo>
                  <a:pt x="12337" y="8954"/>
                </a:lnTo>
                <a:lnTo>
                  <a:pt x="12118" y="8979"/>
                </a:lnTo>
                <a:lnTo>
                  <a:pt x="11875" y="8954"/>
                </a:lnTo>
                <a:lnTo>
                  <a:pt x="11631" y="8954"/>
                </a:lnTo>
                <a:lnTo>
                  <a:pt x="11656" y="8711"/>
                </a:lnTo>
                <a:lnTo>
                  <a:pt x="11680" y="8468"/>
                </a:lnTo>
                <a:close/>
                <a:moveTo>
                  <a:pt x="5694" y="8735"/>
                </a:moveTo>
                <a:lnTo>
                  <a:pt x="5694" y="8954"/>
                </a:lnTo>
                <a:lnTo>
                  <a:pt x="5719" y="9198"/>
                </a:lnTo>
                <a:lnTo>
                  <a:pt x="5427" y="9222"/>
                </a:lnTo>
                <a:lnTo>
                  <a:pt x="5159" y="9271"/>
                </a:lnTo>
                <a:lnTo>
                  <a:pt x="5110" y="9003"/>
                </a:lnTo>
                <a:lnTo>
                  <a:pt x="5110" y="8760"/>
                </a:lnTo>
                <a:lnTo>
                  <a:pt x="5402" y="8760"/>
                </a:lnTo>
                <a:lnTo>
                  <a:pt x="5694" y="8735"/>
                </a:lnTo>
                <a:close/>
                <a:moveTo>
                  <a:pt x="5208" y="9514"/>
                </a:moveTo>
                <a:lnTo>
                  <a:pt x="5792" y="9563"/>
                </a:lnTo>
                <a:lnTo>
                  <a:pt x="5840" y="9757"/>
                </a:lnTo>
                <a:lnTo>
                  <a:pt x="5913" y="9952"/>
                </a:lnTo>
                <a:lnTo>
                  <a:pt x="5354" y="9952"/>
                </a:lnTo>
                <a:lnTo>
                  <a:pt x="5256" y="9733"/>
                </a:lnTo>
                <a:lnTo>
                  <a:pt x="5208" y="9514"/>
                </a:lnTo>
                <a:close/>
                <a:moveTo>
                  <a:pt x="11583" y="9222"/>
                </a:moveTo>
                <a:lnTo>
                  <a:pt x="11680" y="9271"/>
                </a:lnTo>
                <a:lnTo>
                  <a:pt x="11777" y="9319"/>
                </a:lnTo>
                <a:lnTo>
                  <a:pt x="11996" y="9368"/>
                </a:lnTo>
                <a:lnTo>
                  <a:pt x="12167" y="9392"/>
                </a:lnTo>
                <a:lnTo>
                  <a:pt x="12386" y="9392"/>
                </a:lnTo>
                <a:lnTo>
                  <a:pt x="12288" y="9782"/>
                </a:lnTo>
                <a:lnTo>
                  <a:pt x="12167" y="10147"/>
                </a:lnTo>
                <a:lnTo>
                  <a:pt x="12142" y="10098"/>
                </a:lnTo>
                <a:lnTo>
                  <a:pt x="12118" y="10049"/>
                </a:lnTo>
                <a:lnTo>
                  <a:pt x="12021" y="9952"/>
                </a:lnTo>
                <a:lnTo>
                  <a:pt x="11777" y="9830"/>
                </a:lnTo>
                <a:lnTo>
                  <a:pt x="11607" y="9757"/>
                </a:lnTo>
                <a:lnTo>
                  <a:pt x="11437" y="9684"/>
                </a:lnTo>
                <a:lnTo>
                  <a:pt x="11510" y="9465"/>
                </a:lnTo>
                <a:lnTo>
                  <a:pt x="11583" y="9222"/>
                </a:lnTo>
                <a:close/>
                <a:moveTo>
                  <a:pt x="11339" y="9952"/>
                </a:moveTo>
                <a:lnTo>
                  <a:pt x="11461" y="10025"/>
                </a:lnTo>
                <a:lnTo>
                  <a:pt x="11607" y="10122"/>
                </a:lnTo>
                <a:lnTo>
                  <a:pt x="11850" y="10268"/>
                </a:lnTo>
                <a:lnTo>
                  <a:pt x="11972" y="10293"/>
                </a:lnTo>
                <a:lnTo>
                  <a:pt x="12118" y="10293"/>
                </a:lnTo>
                <a:lnTo>
                  <a:pt x="11996" y="10512"/>
                </a:lnTo>
                <a:lnTo>
                  <a:pt x="11875" y="10731"/>
                </a:lnTo>
                <a:lnTo>
                  <a:pt x="11753" y="10609"/>
                </a:lnTo>
                <a:lnTo>
                  <a:pt x="11656" y="10487"/>
                </a:lnTo>
                <a:lnTo>
                  <a:pt x="11510" y="10390"/>
                </a:lnTo>
                <a:lnTo>
                  <a:pt x="11364" y="10317"/>
                </a:lnTo>
                <a:lnTo>
                  <a:pt x="11266" y="10293"/>
                </a:lnTo>
                <a:lnTo>
                  <a:pt x="11169" y="10268"/>
                </a:lnTo>
                <a:lnTo>
                  <a:pt x="11339" y="9952"/>
                </a:lnTo>
                <a:close/>
                <a:moveTo>
                  <a:pt x="6132" y="10341"/>
                </a:moveTo>
                <a:lnTo>
                  <a:pt x="6327" y="10585"/>
                </a:lnTo>
                <a:lnTo>
                  <a:pt x="6059" y="10658"/>
                </a:lnTo>
                <a:lnTo>
                  <a:pt x="5792" y="10755"/>
                </a:lnTo>
                <a:lnTo>
                  <a:pt x="5670" y="10560"/>
                </a:lnTo>
                <a:lnTo>
                  <a:pt x="5548" y="10366"/>
                </a:lnTo>
                <a:lnTo>
                  <a:pt x="5548" y="10366"/>
                </a:lnTo>
                <a:lnTo>
                  <a:pt x="5840" y="10390"/>
                </a:lnTo>
                <a:lnTo>
                  <a:pt x="5986" y="10390"/>
                </a:lnTo>
                <a:lnTo>
                  <a:pt x="6132" y="10341"/>
                </a:lnTo>
                <a:close/>
                <a:moveTo>
                  <a:pt x="8663" y="5986"/>
                </a:moveTo>
                <a:lnTo>
                  <a:pt x="8857" y="6010"/>
                </a:lnTo>
                <a:lnTo>
                  <a:pt x="9076" y="6059"/>
                </a:lnTo>
                <a:lnTo>
                  <a:pt x="9490" y="6181"/>
                </a:lnTo>
                <a:lnTo>
                  <a:pt x="9855" y="6327"/>
                </a:lnTo>
                <a:lnTo>
                  <a:pt x="10123" y="6473"/>
                </a:lnTo>
                <a:lnTo>
                  <a:pt x="10342" y="6643"/>
                </a:lnTo>
                <a:lnTo>
                  <a:pt x="10561" y="6813"/>
                </a:lnTo>
                <a:lnTo>
                  <a:pt x="10731" y="7032"/>
                </a:lnTo>
                <a:lnTo>
                  <a:pt x="10877" y="7251"/>
                </a:lnTo>
                <a:lnTo>
                  <a:pt x="10999" y="7494"/>
                </a:lnTo>
                <a:lnTo>
                  <a:pt x="11096" y="7762"/>
                </a:lnTo>
                <a:lnTo>
                  <a:pt x="11145" y="8054"/>
                </a:lnTo>
                <a:lnTo>
                  <a:pt x="11193" y="8297"/>
                </a:lnTo>
                <a:lnTo>
                  <a:pt x="11193" y="8565"/>
                </a:lnTo>
                <a:lnTo>
                  <a:pt x="11169" y="8833"/>
                </a:lnTo>
                <a:lnTo>
                  <a:pt x="11120" y="9076"/>
                </a:lnTo>
                <a:lnTo>
                  <a:pt x="11072" y="9319"/>
                </a:lnTo>
                <a:lnTo>
                  <a:pt x="10974" y="9538"/>
                </a:lnTo>
                <a:lnTo>
                  <a:pt x="10853" y="9757"/>
                </a:lnTo>
                <a:lnTo>
                  <a:pt x="10731" y="9976"/>
                </a:lnTo>
                <a:lnTo>
                  <a:pt x="10561" y="10171"/>
                </a:lnTo>
                <a:lnTo>
                  <a:pt x="10390" y="10341"/>
                </a:lnTo>
                <a:lnTo>
                  <a:pt x="10220" y="10512"/>
                </a:lnTo>
                <a:lnTo>
                  <a:pt x="10001" y="10658"/>
                </a:lnTo>
                <a:lnTo>
                  <a:pt x="9782" y="10779"/>
                </a:lnTo>
                <a:lnTo>
                  <a:pt x="9563" y="10877"/>
                </a:lnTo>
                <a:lnTo>
                  <a:pt x="9320" y="10974"/>
                </a:lnTo>
                <a:lnTo>
                  <a:pt x="9052" y="11023"/>
                </a:lnTo>
                <a:lnTo>
                  <a:pt x="8833" y="11047"/>
                </a:lnTo>
                <a:lnTo>
                  <a:pt x="8590" y="11071"/>
                </a:lnTo>
                <a:lnTo>
                  <a:pt x="8371" y="11047"/>
                </a:lnTo>
                <a:lnTo>
                  <a:pt x="8127" y="10998"/>
                </a:lnTo>
                <a:lnTo>
                  <a:pt x="7908" y="10950"/>
                </a:lnTo>
                <a:lnTo>
                  <a:pt x="7714" y="10877"/>
                </a:lnTo>
                <a:lnTo>
                  <a:pt x="7495" y="10779"/>
                </a:lnTo>
                <a:lnTo>
                  <a:pt x="7300" y="10658"/>
                </a:lnTo>
                <a:lnTo>
                  <a:pt x="7130" y="10536"/>
                </a:lnTo>
                <a:lnTo>
                  <a:pt x="6960" y="10390"/>
                </a:lnTo>
                <a:lnTo>
                  <a:pt x="6814" y="10220"/>
                </a:lnTo>
                <a:lnTo>
                  <a:pt x="6668" y="10049"/>
                </a:lnTo>
                <a:lnTo>
                  <a:pt x="6546" y="9855"/>
                </a:lnTo>
                <a:lnTo>
                  <a:pt x="6449" y="9660"/>
                </a:lnTo>
                <a:lnTo>
                  <a:pt x="6351" y="9441"/>
                </a:lnTo>
                <a:lnTo>
                  <a:pt x="6303" y="9222"/>
                </a:lnTo>
                <a:lnTo>
                  <a:pt x="6254" y="8979"/>
                </a:lnTo>
                <a:lnTo>
                  <a:pt x="6230" y="8735"/>
                </a:lnTo>
                <a:lnTo>
                  <a:pt x="6254" y="8468"/>
                </a:lnTo>
                <a:lnTo>
                  <a:pt x="6254" y="8224"/>
                </a:lnTo>
                <a:lnTo>
                  <a:pt x="6303" y="7981"/>
                </a:lnTo>
                <a:lnTo>
                  <a:pt x="6376" y="7738"/>
                </a:lnTo>
                <a:lnTo>
                  <a:pt x="6449" y="7519"/>
                </a:lnTo>
                <a:lnTo>
                  <a:pt x="6546" y="7300"/>
                </a:lnTo>
                <a:lnTo>
                  <a:pt x="6668" y="7057"/>
                </a:lnTo>
                <a:lnTo>
                  <a:pt x="6814" y="6838"/>
                </a:lnTo>
                <a:lnTo>
                  <a:pt x="6984" y="6667"/>
                </a:lnTo>
                <a:lnTo>
                  <a:pt x="7154" y="6521"/>
                </a:lnTo>
                <a:lnTo>
                  <a:pt x="7373" y="6400"/>
                </a:lnTo>
                <a:lnTo>
                  <a:pt x="7592" y="6302"/>
                </a:lnTo>
                <a:lnTo>
                  <a:pt x="7811" y="6205"/>
                </a:lnTo>
                <a:lnTo>
                  <a:pt x="8079" y="6156"/>
                </a:lnTo>
                <a:lnTo>
                  <a:pt x="8127" y="6132"/>
                </a:lnTo>
                <a:lnTo>
                  <a:pt x="8176" y="6108"/>
                </a:lnTo>
                <a:lnTo>
                  <a:pt x="8225" y="6059"/>
                </a:lnTo>
                <a:lnTo>
                  <a:pt x="8249" y="6010"/>
                </a:lnTo>
                <a:lnTo>
                  <a:pt x="8444" y="5986"/>
                </a:lnTo>
                <a:close/>
                <a:moveTo>
                  <a:pt x="6643" y="10877"/>
                </a:moveTo>
                <a:lnTo>
                  <a:pt x="6814" y="11023"/>
                </a:lnTo>
                <a:lnTo>
                  <a:pt x="7008" y="11144"/>
                </a:lnTo>
                <a:lnTo>
                  <a:pt x="6765" y="11315"/>
                </a:lnTo>
                <a:lnTo>
                  <a:pt x="6522" y="11461"/>
                </a:lnTo>
                <a:lnTo>
                  <a:pt x="6497" y="11485"/>
                </a:lnTo>
                <a:lnTo>
                  <a:pt x="6303" y="11290"/>
                </a:lnTo>
                <a:lnTo>
                  <a:pt x="6108" y="11120"/>
                </a:lnTo>
                <a:lnTo>
                  <a:pt x="6327" y="10998"/>
                </a:lnTo>
                <a:lnTo>
                  <a:pt x="6643" y="10877"/>
                </a:lnTo>
                <a:close/>
                <a:moveTo>
                  <a:pt x="11047" y="10414"/>
                </a:moveTo>
                <a:lnTo>
                  <a:pt x="11169" y="10560"/>
                </a:lnTo>
                <a:lnTo>
                  <a:pt x="11388" y="10755"/>
                </a:lnTo>
                <a:lnTo>
                  <a:pt x="11607" y="10974"/>
                </a:lnTo>
                <a:lnTo>
                  <a:pt x="11656" y="11071"/>
                </a:lnTo>
                <a:lnTo>
                  <a:pt x="11461" y="11315"/>
                </a:lnTo>
                <a:lnTo>
                  <a:pt x="11242" y="11534"/>
                </a:lnTo>
                <a:lnTo>
                  <a:pt x="10999" y="11728"/>
                </a:lnTo>
                <a:lnTo>
                  <a:pt x="10731" y="11899"/>
                </a:lnTo>
                <a:lnTo>
                  <a:pt x="10707" y="11801"/>
                </a:lnTo>
                <a:lnTo>
                  <a:pt x="10682" y="11680"/>
                </a:lnTo>
                <a:lnTo>
                  <a:pt x="10585" y="11485"/>
                </a:lnTo>
                <a:lnTo>
                  <a:pt x="10463" y="11315"/>
                </a:lnTo>
                <a:lnTo>
                  <a:pt x="10317" y="11144"/>
                </a:lnTo>
                <a:lnTo>
                  <a:pt x="10634" y="10901"/>
                </a:lnTo>
                <a:lnTo>
                  <a:pt x="10707" y="11217"/>
                </a:lnTo>
                <a:lnTo>
                  <a:pt x="10731" y="11485"/>
                </a:lnTo>
                <a:lnTo>
                  <a:pt x="10780" y="11607"/>
                </a:lnTo>
                <a:lnTo>
                  <a:pt x="10828" y="11704"/>
                </a:lnTo>
                <a:lnTo>
                  <a:pt x="10853" y="11753"/>
                </a:lnTo>
                <a:lnTo>
                  <a:pt x="10926" y="11753"/>
                </a:lnTo>
                <a:lnTo>
                  <a:pt x="10950" y="11704"/>
                </a:lnTo>
                <a:lnTo>
                  <a:pt x="10999" y="11607"/>
                </a:lnTo>
                <a:lnTo>
                  <a:pt x="10974" y="11485"/>
                </a:lnTo>
                <a:lnTo>
                  <a:pt x="10926" y="11242"/>
                </a:lnTo>
                <a:lnTo>
                  <a:pt x="10828" y="11023"/>
                </a:lnTo>
                <a:lnTo>
                  <a:pt x="10731" y="10828"/>
                </a:lnTo>
                <a:lnTo>
                  <a:pt x="10901" y="10633"/>
                </a:lnTo>
                <a:lnTo>
                  <a:pt x="11047" y="10414"/>
                </a:lnTo>
                <a:close/>
                <a:moveTo>
                  <a:pt x="7252" y="11290"/>
                </a:moveTo>
                <a:lnTo>
                  <a:pt x="7446" y="11363"/>
                </a:lnTo>
                <a:lnTo>
                  <a:pt x="7641" y="11461"/>
                </a:lnTo>
                <a:lnTo>
                  <a:pt x="7568" y="11534"/>
                </a:lnTo>
                <a:lnTo>
                  <a:pt x="7422" y="11753"/>
                </a:lnTo>
                <a:lnTo>
                  <a:pt x="7276" y="11947"/>
                </a:lnTo>
                <a:lnTo>
                  <a:pt x="7033" y="11826"/>
                </a:lnTo>
                <a:lnTo>
                  <a:pt x="6789" y="11680"/>
                </a:lnTo>
                <a:lnTo>
                  <a:pt x="6911" y="11607"/>
                </a:lnTo>
                <a:lnTo>
                  <a:pt x="7033" y="11509"/>
                </a:lnTo>
                <a:lnTo>
                  <a:pt x="7252" y="11290"/>
                </a:lnTo>
                <a:close/>
                <a:moveTo>
                  <a:pt x="7908" y="11534"/>
                </a:moveTo>
                <a:lnTo>
                  <a:pt x="8200" y="11582"/>
                </a:lnTo>
                <a:lnTo>
                  <a:pt x="8127" y="11923"/>
                </a:lnTo>
                <a:lnTo>
                  <a:pt x="8127" y="12093"/>
                </a:lnTo>
                <a:lnTo>
                  <a:pt x="8127" y="12264"/>
                </a:lnTo>
                <a:lnTo>
                  <a:pt x="7884" y="12191"/>
                </a:lnTo>
                <a:lnTo>
                  <a:pt x="7641" y="12118"/>
                </a:lnTo>
                <a:lnTo>
                  <a:pt x="7738" y="11947"/>
                </a:lnTo>
                <a:lnTo>
                  <a:pt x="7811" y="11753"/>
                </a:lnTo>
                <a:lnTo>
                  <a:pt x="7908" y="11534"/>
                </a:lnTo>
                <a:close/>
                <a:moveTo>
                  <a:pt x="10123" y="11266"/>
                </a:moveTo>
                <a:lnTo>
                  <a:pt x="10244" y="11631"/>
                </a:lnTo>
                <a:lnTo>
                  <a:pt x="10317" y="11850"/>
                </a:lnTo>
                <a:lnTo>
                  <a:pt x="10342" y="11972"/>
                </a:lnTo>
                <a:lnTo>
                  <a:pt x="10390" y="12069"/>
                </a:lnTo>
                <a:lnTo>
                  <a:pt x="10147" y="12191"/>
                </a:lnTo>
                <a:lnTo>
                  <a:pt x="9879" y="12264"/>
                </a:lnTo>
                <a:lnTo>
                  <a:pt x="9904" y="12093"/>
                </a:lnTo>
                <a:lnTo>
                  <a:pt x="9928" y="11923"/>
                </a:lnTo>
                <a:lnTo>
                  <a:pt x="9928" y="11655"/>
                </a:lnTo>
                <a:lnTo>
                  <a:pt x="9904" y="11388"/>
                </a:lnTo>
                <a:lnTo>
                  <a:pt x="10123" y="11266"/>
                </a:lnTo>
                <a:close/>
                <a:moveTo>
                  <a:pt x="8833" y="11631"/>
                </a:moveTo>
                <a:lnTo>
                  <a:pt x="8760" y="11850"/>
                </a:lnTo>
                <a:lnTo>
                  <a:pt x="8736" y="12045"/>
                </a:lnTo>
                <a:lnTo>
                  <a:pt x="8687" y="12337"/>
                </a:lnTo>
                <a:lnTo>
                  <a:pt x="8517" y="12337"/>
                </a:lnTo>
                <a:lnTo>
                  <a:pt x="8541" y="11972"/>
                </a:lnTo>
                <a:lnTo>
                  <a:pt x="8541" y="11801"/>
                </a:lnTo>
                <a:lnTo>
                  <a:pt x="8541" y="11631"/>
                </a:lnTo>
                <a:close/>
                <a:moveTo>
                  <a:pt x="9660" y="11485"/>
                </a:moveTo>
                <a:lnTo>
                  <a:pt x="9612" y="11801"/>
                </a:lnTo>
                <a:lnTo>
                  <a:pt x="9563" y="12069"/>
                </a:lnTo>
                <a:lnTo>
                  <a:pt x="9539" y="12191"/>
                </a:lnTo>
                <a:lnTo>
                  <a:pt x="9563" y="12312"/>
                </a:lnTo>
                <a:lnTo>
                  <a:pt x="9174" y="12361"/>
                </a:lnTo>
                <a:lnTo>
                  <a:pt x="9149" y="12361"/>
                </a:lnTo>
                <a:lnTo>
                  <a:pt x="9149" y="12166"/>
                </a:lnTo>
                <a:lnTo>
                  <a:pt x="9174" y="11874"/>
                </a:lnTo>
                <a:lnTo>
                  <a:pt x="9174" y="11582"/>
                </a:lnTo>
                <a:lnTo>
                  <a:pt x="9222" y="11582"/>
                </a:lnTo>
                <a:lnTo>
                  <a:pt x="9441" y="11534"/>
                </a:lnTo>
                <a:lnTo>
                  <a:pt x="9660" y="11485"/>
                </a:lnTo>
                <a:close/>
                <a:moveTo>
                  <a:pt x="8517" y="4258"/>
                </a:moveTo>
                <a:lnTo>
                  <a:pt x="8225" y="4307"/>
                </a:lnTo>
                <a:lnTo>
                  <a:pt x="7957" y="4404"/>
                </a:lnTo>
                <a:lnTo>
                  <a:pt x="7690" y="4429"/>
                </a:lnTo>
                <a:lnTo>
                  <a:pt x="7422" y="4502"/>
                </a:lnTo>
                <a:lnTo>
                  <a:pt x="7154" y="4623"/>
                </a:lnTo>
                <a:lnTo>
                  <a:pt x="6911" y="4745"/>
                </a:lnTo>
                <a:lnTo>
                  <a:pt x="6668" y="4915"/>
                </a:lnTo>
                <a:lnTo>
                  <a:pt x="6424" y="5110"/>
                </a:lnTo>
                <a:lnTo>
                  <a:pt x="6205" y="5329"/>
                </a:lnTo>
                <a:lnTo>
                  <a:pt x="6011" y="5548"/>
                </a:lnTo>
                <a:lnTo>
                  <a:pt x="5792" y="5791"/>
                </a:lnTo>
                <a:lnTo>
                  <a:pt x="5621" y="6035"/>
                </a:lnTo>
                <a:lnTo>
                  <a:pt x="5281" y="6546"/>
                </a:lnTo>
                <a:lnTo>
                  <a:pt x="5013" y="7057"/>
                </a:lnTo>
                <a:lnTo>
                  <a:pt x="4818" y="7543"/>
                </a:lnTo>
                <a:lnTo>
                  <a:pt x="4697" y="7932"/>
                </a:lnTo>
                <a:lnTo>
                  <a:pt x="4648" y="8297"/>
                </a:lnTo>
                <a:lnTo>
                  <a:pt x="4624" y="8662"/>
                </a:lnTo>
                <a:lnTo>
                  <a:pt x="4624" y="9027"/>
                </a:lnTo>
                <a:lnTo>
                  <a:pt x="4672" y="9392"/>
                </a:lnTo>
                <a:lnTo>
                  <a:pt x="4745" y="9757"/>
                </a:lnTo>
                <a:lnTo>
                  <a:pt x="4867" y="10098"/>
                </a:lnTo>
                <a:lnTo>
                  <a:pt x="5013" y="10414"/>
                </a:lnTo>
                <a:lnTo>
                  <a:pt x="5183" y="10731"/>
                </a:lnTo>
                <a:lnTo>
                  <a:pt x="5402" y="11047"/>
                </a:lnTo>
                <a:lnTo>
                  <a:pt x="5621" y="11315"/>
                </a:lnTo>
                <a:lnTo>
                  <a:pt x="5889" y="11582"/>
                </a:lnTo>
                <a:lnTo>
                  <a:pt x="6157" y="11826"/>
                </a:lnTo>
                <a:lnTo>
                  <a:pt x="6449" y="12069"/>
                </a:lnTo>
                <a:lnTo>
                  <a:pt x="6765" y="12264"/>
                </a:lnTo>
                <a:lnTo>
                  <a:pt x="7106" y="12434"/>
                </a:lnTo>
                <a:lnTo>
                  <a:pt x="7446" y="12580"/>
                </a:lnTo>
                <a:lnTo>
                  <a:pt x="7787" y="12677"/>
                </a:lnTo>
                <a:lnTo>
                  <a:pt x="8127" y="12775"/>
                </a:lnTo>
                <a:lnTo>
                  <a:pt x="8492" y="12823"/>
                </a:lnTo>
                <a:lnTo>
                  <a:pt x="8833" y="12848"/>
                </a:lnTo>
                <a:lnTo>
                  <a:pt x="9174" y="12872"/>
                </a:lnTo>
                <a:lnTo>
                  <a:pt x="9539" y="12823"/>
                </a:lnTo>
                <a:lnTo>
                  <a:pt x="9879" y="12775"/>
                </a:lnTo>
                <a:lnTo>
                  <a:pt x="10196" y="12702"/>
                </a:lnTo>
                <a:lnTo>
                  <a:pt x="10536" y="12580"/>
                </a:lnTo>
                <a:lnTo>
                  <a:pt x="10828" y="12434"/>
                </a:lnTo>
                <a:lnTo>
                  <a:pt x="11145" y="12264"/>
                </a:lnTo>
                <a:lnTo>
                  <a:pt x="11412" y="12045"/>
                </a:lnTo>
                <a:lnTo>
                  <a:pt x="11680" y="11826"/>
                </a:lnTo>
                <a:lnTo>
                  <a:pt x="11923" y="11558"/>
                </a:lnTo>
                <a:lnTo>
                  <a:pt x="12167" y="11266"/>
                </a:lnTo>
                <a:lnTo>
                  <a:pt x="12337" y="10974"/>
                </a:lnTo>
                <a:lnTo>
                  <a:pt x="12507" y="10658"/>
                </a:lnTo>
                <a:lnTo>
                  <a:pt x="12653" y="10317"/>
                </a:lnTo>
                <a:lnTo>
                  <a:pt x="12775" y="9976"/>
                </a:lnTo>
                <a:lnTo>
                  <a:pt x="12872" y="9611"/>
                </a:lnTo>
                <a:lnTo>
                  <a:pt x="12921" y="9246"/>
                </a:lnTo>
                <a:lnTo>
                  <a:pt x="12970" y="8881"/>
                </a:lnTo>
                <a:lnTo>
                  <a:pt x="12994" y="8516"/>
                </a:lnTo>
                <a:lnTo>
                  <a:pt x="12970" y="8151"/>
                </a:lnTo>
                <a:lnTo>
                  <a:pt x="12945" y="7786"/>
                </a:lnTo>
                <a:lnTo>
                  <a:pt x="12872" y="7446"/>
                </a:lnTo>
                <a:lnTo>
                  <a:pt x="12751" y="7105"/>
                </a:lnTo>
                <a:lnTo>
                  <a:pt x="12629" y="6765"/>
                </a:lnTo>
                <a:lnTo>
                  <a:pt x="12459" y="6448"/>
                </a:lnTo>
                <a:lnTo>
                  <a:pt x="12264" y="6156"/>
                </a:lnTo>
                <a:lnTo>
                  <a:pt x="12045" y="5864"/>
                </a:lnTo>
                <a:lnTo>
                  <a:pt x="11656" y="5499"/>
                </a:lnTo>
                <a:lnTo>
                  <a:pt x="11193" y="5134"/>
                </a:lnTo>
                <a:lnTo>
                  <a:pt x="10950" y="4964"/>
                </a:lnTo>
                <a:lnTo>
                  <a:pt x="10707" y="4818"/>
                </a:lnTo>
                <a:lnTo>
                  <a:pt x="10439" y="4672"/>
                </a:lnTo>
                <a:lnTo>
                  <a:pt x="10171" y="4550"/>
                </a:lnTo>
                <a:lnTo>
                  <a:pt x="9904" y="4453"/>
                </a:lnTo>
                <a:lnTo>
                  <a:pt x="9636" y="4356"/>
                </a:lnTo>
                <a:lnTo>
                  <a:pt x="9344" y="4307"/>
                </a:lnTo>
                <a:lnTo>
                  <a:pt x="9076" y="4258"/>
                </a:lnTo>
                <a:close/>
                <a:moveTo>
                  <a:pt x="7519" y="487"/>
                </a:moveTo>
                <a:lnTo>
                  <a:pt x="7787" y="511"/>
                </a:lnTo>
                <a:lnTo>
                  <a:pt x="8590" y="511"/>
                </a:lnTo>
                <a:lnTo>
                  <a:pt x="9271" y="560"/>
                </a:lnTo>
                <a:lnTo>
                  <a:pt x="9612" y="584"/>
                </a:lnTo>
                <a:lnTo>
                  <a:pt x="9952" y="584"/>
                </a:lnTo>
                <a:lnTo>
                  <a:pt x="9928" y="779"/>
                </a:lnTo>
                <a:lnTo>
                  <a:pt x="9952" y="949"/>
                </a:lnTo>
                <a:lnTo>
                  <a:pt x="9636" y="852"/>
                </a:lnTo>
                <a:lnTo>
                  <a:pt x="9466" y="827"/>
                </a:lnTo>
                <a:lnTo>
                  <a:pt x="9295" y="803"/>
                </a:lnTo>
                <a:lnTo>
                  <a:pt x="9149" y="803"/>
                </a:lnTo>
                <a:lnTo>
                  <a:pt x="9003" y="852"/>
                </a:lnTo>
                <a:lnTo>
                  <a:pt x="8857" y="900"/>
                </a:lnTo>
                <a:lnTo>
                  <a:pt x="8736" y="998"/>
                </a:lnTo>
                <a:lnTo>
                  <a:pt x="8711" y="1046"/>
                </a:lnTo>
                <a:lnTo>
                  <a:pt x="8711" y="1095"/>
                </a:lnTo>
                <a:lnTo>
                  <a:pt x="8760" y="1119"/>
                </a:lnTo>
                <a:lnTo>
                  <a:pt x="8784" y="1144"/>
                </a:lnTo>
                <a:lnTo>
                  <a:pt x="9125" y="1144"/>
                </a:lnTo>
                <a:lnTo>
                  <a:pt x="9417" y="1168"/>
                </a:lnTo>
                <a:lnTo>
                  <a:pt x="9709" y="1241"/>
                </a:lnTo>
                <a:lnTo>
                  <a:pt x="10001" y="1363"/>
                </a:lnTo>
                <a:lnTo>
                  <a:pt x="10025" y="1533"/>
                </a:lnTo>
                <a:lnTo>
                  <a:pt x="10025" y="1533"/>
                </a:lnTo>
                <a:lnTo>
                  <a:pt x="9782" y="1509"/>
                </a:lnTo>
                <a:lnTo>
                  <a:pt x="9076" y="1484"/>
                </a:lnTo>
                <a:lnTo>
                  <a:pt x="8833" y="1436"/>
                </a:lnTo>
                <a:lnTo>
                  <a:pt x="8711" y="1460"/>
                </a:lnTo>
                <a:lnTo>
                  <a:pt x="8590" y="1509"/>
                </a:lnTo>
                <a:lnTo>
                  <a:pt x="8541" y="1557"/>
                </a:lnTo>
                <a:lnTo>
                  <a:pt x="8541" y="1606"/>
                </a:lnTo>
                <a:lnTo>
                  <a:pt x="8614" y="1703"/>
                </a:lnTo>
                <a:lnTo>
                  <a:pt x="8687" y="1801"/>
                </a:lnTo>
                <a:lnTo>
                  <a:pt x="8809" y="1849"/>
                </a:lnTo>
                <a:lnTo>
                  <a:pt x="8930" y="1898"/>
                </a:lnTo>
                <a:lnTo>
                  <a:pt x="9174" y="1922"/>
                </a:lnTo>
                <a:lnTo>
                  <a:pt x="9417" y="1947"/>
                </a:lnTo>
                <a:lnTo>
                  <a:pt x="9733" y="1995"/>
                </a:lnTo>
                <a:lnTo>
                  <a:pt x="10098" y="2044"/>
                </a:lnTo>
                <a:lnTo>
                  <a:pt x="10147" y="2409"/>
                </a:lnTo>
                <a:lnTo>
                  <a:pt x="9952" y="2360"/>
                </a:lnTo>
                <a:lnTo>
                  <a:pt x="9782" y="2312"/>
                </a:lnTo>
                <a:lnTo>
                  <a:pt x="9417" y="2263"/>
                </a:lnTo>
                <a:lnTo>
                  <a:pt x="9149" y="2214"/>
                </a:lnTo>
                <a:lnTo>
                  <a:pt x="8882" y="2214"/>
                </a:lnTo>
                <a:lnTo>
                  <a:pt x="8833" y="2239"/>
                </a:lnTo>
                <a:lnTo>
                  <a:pt x="8809" y="2263"/>
                </a:lnTo>
                <a:lnTo>
                  <a:pt x="8809" y="2312"/>
                </a:lnTo>
                <a:lnTo>
                  <a:pt x="8809" y="2336"/>
                </a:lnTo>
                <a:lnTo>
                  <a:pt x="8882" y="2458"/>
                </a:lnTo>
                <a:lnTo>
                  <a:pt x="8979" y="2555"/>
                </a:lnTo>
                <a:lnTo>
                  <a:pt x="9101" y="2628"/>
                </a:lnTo>
                <a:lnTo>
                  <a:pt x="9247" y="2652"/>
                </a:lnTo>
                <a:lnTo>
                  <a:pt x="9636" y="2750"/>
                </a:lnTo>
                <a:lnTo>
                  <a:pt x="10025" y="2798"/>
                </a:lnTo>
                <a:lnTo>
                  <a:pt x="10171" y="2798"/>
                </a:lnTo>
                <a:lnTo>
                  <a:pt x="10220" y="2750"/>
                </a:lnTo>
                <a:lnTo>
                  <a:pt x="10244" y="2725"/>
                </a:lnTo>
                <a:lnTo>
                  <a:pt x="10317" y="2871"/>
                </a:lnTo>
                <a:lnTo>
                  <a:pt x="10366" y="2944"/>
                </a:lnTo>
                <a:lnTo>
                  <a:pt x="10439" y="2993"/>
                </a:lnTo>
                <a:lnTo>
                  <a:pt x="10585" y="2993"/>
                </a:lnTo>
                <a:lnTo>
                  <a:pt x="10877" y="3066"/>
                </a:lnTo>
                <a:lnTo>
                  <a:pt x="11145" y="3188"/>
                </a:lnTo>
                <a:lnTo>
                  <a:pt x="11388" y="3334"/>
                </a:lnTo>
                <a:lnTo>
                  <a:pt x="11631" y="3504"/>
                </a:lnTo>
                <a:lnTo>
                  <a:pt x="11704" y="3528"/>
                </a:lnTo>
                <a:lnTo>
                  <a:pt x="11753" y="3553"/>
                </a:lnTo>
                <a:lnTo>
                  <a:pt x="11875" y="3553"/>
                </a:lnTo>
                <a:lnTo>
                  <a:pt x="11972" y="3480"/>
                </a:lnTo>
                <a:lnTo>
                  <a:pt x="12021" y="3382"/>
                </a:lnTo>
                <a:lnTo>
                  <a:pt x="12167" y="3309"/>
                </a:lnTo>
                <a:lnTo>
                  <a:pt x="12288" y="3212"/>
                </a:lnTo>
                <a:lnTo>
                  <a:pt x="12532" y="3017"/>
                </a:lnTo>
                <a:lnTo>
                  <a:pt x="13043" y="2652"/>
                </a:lnTo>
                <a:lnTo>
                  <a:pt x="13335" y="2458"/>
                </a:lnTo>
                <a:lnTo>
                  <a:pt x="13602" y="2336"/>
                </a:lnTo>
                <a:lnTo>
                  <a:pt x="13675" y="2287"/>
                </a:lnTo>
                <a:lnTo>
                  <a:pt x="13724" y="2239"/>
                </a:lnTo>
                <a:lnTo>
                  <a:pt x="13846" y="2312"/>
                </a:lnTo>
                <a:lnTo>
                  <a:pt x="14162" y="2555"/>
                </a:lnTo>
                <a:lnTo>
                  <a:pt x="14454" y="2823"/>
                </a:lnTo>
                <a:lnTo>
                  <a:pt x="14722" y="3090"/>
                </a:lnTo>
                <a:lnTo>
                  <a:pt x="14989" y="3358"/>
                </a:lnTo>
                <a:lnTo>
                  <a:pt x="15087" y="3504"/>
                </a:lnTo>
                <a:lnTo>
                  <a:pt x="15208" y="3626"/>
                </a:lnTo>
                <a:lnTo>
                  <a:pt x="14989" y="3869"/>
                </a:lnTo>
                <a:lnTo>
                  <a:pt x="14892" y="3747"/>
                </a:lnTo>
                <a:lnTo>
                  <a:pt x="14746" y="3626"/>
                </a:lnTo>
                <a:lnTo>
                  <a:pt x="14478" y="3431"/>
                </a:lnTo>
                <a:lnTo>
                  <a:pt x="14381" y="3334"/>
                </a:lnTo>
                <a:lnTo>
                  <a:pt x="14235" y="3261"/>
                </a:lnTo>
                <a:lnTo>
                  <a:pt x="14113" y="3212"/>
                </a:lnTo>
                <a:lnTo>
                  <a:pt x="13919" y="3212"/>
                </a:lnTo>
                <a:lnTo>
                  <a:pt x="13894" y="3261"/>
                </a:lnTo>
                <a:lnTo>
                  <a:pt x="13870" y="3309"/>
                </a:lnTo>
                <a:lnTo>
                  <a:pt x="13894" y="3358"/>
                </a:lnTo>
                <a:lnTo>
                  <a:pt x="13967" y="3455"/>
                </a:lnTo>
                <a:lnTo>
                  <a:pt x="14040" y="3553"/>
                </a:lnTo>
                <a:lnTo>
                  <a:pt x="14259" y="3723"/>
                </a:lnTo>
                <a:lnTo>
                  <a:pt x="14503" y="3966"/>
                </a:lnTo>
                <a:lnTo>
                  <a:pt x="14624" y="4064"/>
                </a:lnTo>
                <a:lnTo>
                  <a:pt x="14770" y="4161"/>
                </a:lnTo>
                <a:lnTo>
                  <a:pt x="14600" y="4429"/>
                </a:lnTo>
                <a:lnTo>
                  <a:pt x="14454" y="4283"/>
                </a:lnTo>
                <a:lnTo>
                  <a:pt x="14332" y="4137"/>
                </a:lnTo>
                <a:lnTo>
                  <a:pt x="14235" y="4015"/>
                </a:lnTo>
                <a:lnTo>
                  <a:pt x="14138" y="3893"/>
                </a:lnTo>
                <a:lnTo>
                  <a:pt x="14016" y="3820"/>
                </a:lnTo>
                <a:lnTo>
                  <a:pt x="13894" y="3747"/>
                </a:lnTo>
                <a:lnTo>
                  <a:pt x="13846" y="3747"/>
                </a:lnTo>
                <a:lnTo>
                  <a:pt x="13821" y="3772"/>
                </a:lnTo>
                <a:lnTo>
                  <a:pt x="13797" y="3820"/>
                </a:lnTo>
                <a:lnTo>
                  <a:pt x="13797" y="3845"/>
                </a:lnTo>
                <a:lnTo>
                  <a:pt x="13821" y="3991"/>
                </a:lnTo>
                <a:lnTo>
                  <a:pt x="13894" y="4137"/>
                </a:lnTo>
                <a:lnTo>
                  <a:pt x="14040" y="4429"/>
                </a:lnTo>
                <a:lnTo>
                  <a:pt x="14186" y="4623"/>
                </a:lnTo>
                <a:lnTo>
                  <a:pt x="14332" y="4794"/>
                </a:lnTo>
                <a:lnTo>
                  <a:pt x="14235" y="4964"/>
                </a:lnTo>
                <a:lnTo>
                  <a:pt x="14089" y="5159"/>
                </a:lnTo>
                <a:lnTo>
                  <a:pt x="13967" y="4964"/>
                </a:lnTo>
                <a:lnTo>
                  <a:pt x="13821" y="4769"/>
                </a:lnTo>
                <a:lnTo>
                  <a:pt x="13675" y="4599"/>
                </a:lnTo>
                <a:lnTo>
                  <a:pt x="13554" y="4380"/>
                </a:lnTo>
                <a:lnTo>
                  <a:pt x="13505" y="4331"/>
                </a:lnTo>
                <a:lnTo>
                  <a:pt x="13432" y="4307"/>
                </a:lnTo>
                <a:lnTo>
                  <a:pt x="13359" y="4307"/>
                </a:lnTo>
                <a:lnTo>
                  <a:pt x="13335" y="4356"/>
                </a:lnTo>
                <a:lnTo>
                  <a:pt x="13310" y="4380"/>
                </a:lnTo>
                <a:lnTo>
                  <a:pt x="13310" y="4526"/>
                </a:lnTo>
                <a:lnTo>
                  <a:pt x="13335" y="4648"/>
                </a:lnTo>
                <a:lnTo>
                  <a:pt x="13383" y="4769"/>
                </a:lnTo>
                <a:lnTo>
                  <a:pt x="13456" y="4891"/>
                </a:lnTo>
                <a:lnTo>
                  <a:pt x="13846" y="5548"/>
                </a:lnTo>
                <a:lnTo>
                  <a:pt x="13919" y="5597"/>
                </a:lnTo>
                <a:lnTo>
                  <a:pt x="13992" y="5621"/>
                </a:lnTo>
                <a:lnTo>
                  <a:pt x="14016" y="5645"/>
                </a:lnTo>
                <a:lnTo>
                  <a:pt x="14065" y="5670"/>
                </a:lnTo>
                <a:lnTo>
                  <a:pt x="14186" y="5986"/>
                </a:lnTo>
                <a:lnTo>
                  <a:pt x="14259" y="6302"/>
                </a:lnTo>
                <a:lnTo>
                  <a:pt x="14284" y="6497"/>
                </a:lnTo>
                <a:lnTo>
                  <a:pt x="14284" y="6692"/>
                </a:lnTo>
                <a:lnTo>
                  <a:pt x="14308" y="6886"/>
                </a:lnTo>
                <a:lnTo>
                  <a:pt x="14332" y="7081"/>
                </a:lnTo>
                <a:lnTo>
                  <a:pt x="14381" y="7154"/>
                </a:lnTo>
                <a:lnTo>
                  <a:pt x="14454" y="7203"/>
                </a:lnTo>
                <a:lnTo>
                  <a:pt x="14527" y="7227"/>
                </a:lnTo>
                <a:lnTo>
                  <a:pt x="14624" y="7227"/>
                </a:lnTo>
                <a:lnTo>
                  <a:pt x="14722" y="7276"/>
                </a:lnTo>
                <a:lnTo>
                  <a:pt x="14843" y="7300"/>
                </a:lnTo>
                <a:lnTo>
                  <a:pt x="15111" y="7348"/>
                </a:lnTo>
                <a:lnTo>
                  <a:pt x="15598" y="7373"/>
                </a:lnTo>
                <a:lnTo>
                  <a:pt x="15962" y="7446"/>
                </a:lnTo>
                <a:lnTo>
                  <a:pt x="16352" y="7519"/>
                </a:lnTo>
                <a:lnTo>
                  <a:pt x="16571" y="7592"/>
                </a:lnTo>
                <a:lnTo>
                  <a:pt x="16692" y="7640"/>
                </a:lnTo>
                <a:lnTo>
                  <a:pt x="16814" y="7640"/>
                </a:lnTo>
                <a:lnTo>
                  <a:pt x="16765" y="7957"/>
                </a:lnTo>
                <a:lnTo>
                  <a:pt x="16765" y="8249"/>
                </a:lnTo>
                <a:lnTo>
                  <a:pt x="16765" y="8857"/>
                </a:lnTo>
                <a:lnTo>
                  <a:pt x="16765" y="9344"/>
                </a:lnTo>
                <a:lnTo>
                  <a:pt x="16765" y="9587"/>
                </a:lnTo>
                <a:lnTo>
                  <a:pt x="16790" y="9855"/>
                </a:lnTo>
                <a:lnTo>
                  <a:pt x="16522" y="9855"/>
                </a:lnTo>
                <a:lnTo>
                  <a:pt x="16571" y="9757"/>
                </a:lnTo>
                <a:lnTo>
                  <a:pt x="16546" y="9636"/>
                </a:lnTo>
                <a:lnTo>
                  <a:pt x="16522" y="9417"/>
                </a:lnTo>
                <a:lnTo>
                  <a:pt x="16473" y="9125"/>
                </a:lnTo>
                <a:lnTo>
                  <a:pt x="16449" y="9003"/>
                </a:lnTo>
                <a:lnTo>
                  <a:pt x="16400" y="8857"/>
                </a:lnTo>
                <a:lnTo>
                  <a:pt x="16376" y="8833"/>
                </a:lnTo>
                <a:lnTo>
                  <a:pt x="16327" y="8808"/>
                </a:lnTo>
                <a:lnTo>
                  <a:pt x="16279" y="8833"/>
                </a:lnTo>
                <a:lnTo>
                  <a:pt x="16254" y="8857"/>
                </a:lnTo>
                <a:lnTo>
                  <a:pt x="16206" y="9003"/>
                </a:lnTo>
                <a:lnTo>
                  <a:pt x="16181" y="9125"/>
                </a:lnTo>
                <a:lnTo>
                  <a:pt x="16133" y="9417"/>
                </a:lnTo>
                <a:lnTo>
                  <a:pt x="16133" y="9660"/>
                </a:lnTo>
                <a:lnTo>
                  <a:pt x="16157" y="9782"/>
                </a:lnTo>
                <a:lnTo>
                  <a:pt x="16206" y="9903"/>
                </a:lnTo>
                <a:lnTo>
                  <a:pt x="15768" y="9928"/>
                </a:lnTo>
                <a:lnTo>
                  <a:pt x="15671" y="9928"/>
                </a:lnTo>
                <a:lnTo>
                  <a:pt x="15719" y="9806"/>
                </a:lnTo>
                <a:lnTo>
                  <a:pt x="15768" y="9538"/>
                </a:lnTo>
                <a:lnTo>
                  <a:pt x="15841" y="9246"/>
                </a:lnTo>
                <a:lnTo>
                  <a:pt x="15865" y="8954"/>
                </a:lnTo>
                <a:lnTo>
                  <a:pt x="15841" y="8906"/>
                </a:lnTo>
                <a:lnTo>
                  <a:pt x="15817" y="8881"/>
                </a:lnTo>
                <a:lnTo>
                  <a:pt x="15744" y="8808"/>
                </a:lnTo>
                <a:lnTo>
                  <a:pt x="15671" y="8808"/>
                </a:lnTo>
                <a:lnTo>
                  <a:pt x="15622" y="8857"/>
                </a:lnTo>
                <a:lnTo>
                  <a:pt x="15573" y="8930"/>
                </a:lnTo>
                <a:lnTo>
                  <a:pt x="15427" y="9441"/>
                </a:lnTo>
                <a:lnTo>
                  <a:pt x="15330" y="9709"/>
                </a:lnTo>
                <a:lnTo>
                  <a:pt x="15330" y="9830"/>
                </a:lnTo>
                <a:lnTo>
                  <a:pt x="15330" y="9903"/>
                </a:lnTo>
                <a:lnTo>
                  <a:pt x="15354" y="9928"/>
                </a:lnTo>
                <a:lnTo>
                  <a:pt x="15135" y="9952"/>
                </a:lnTo>
                <a:lnTo>
                  <a:pt x="14916" y="9976"/>
                </a:lnTo>
                <a:lnTo>
                  <a:pt x="14965" y="9636"/>
                </a:lnTo>
                <a:lnTo>
                  <a:pt x="14989" y="9344"/>
                </a:lnTo>
                <a:lnTo>
                  <a:pt x="14989" y="9173"/>
                </a:lnTo>
                <a:lnTo>
                  <a:pt x="14941" y="9027"/>
                </a:lnTo>
                <a:lnTo>
                  <a:pt x="14916" y="8979"/>
                </a:lnTo>
                <a:lnTo>
                  <a:pt x="14868" y="8954"/>
                </a:lnTo>
                <a:lnTo>
                  <a:pt x="14819" y="8954"/>
                </a:lnTo>
                <a:lnTo>
                  <a:pt x="14770" y="8979"/>
                </a:lnTo>
                <a:lnTo>
                  <a:pt x="14697" y="9100"/>
                </a:lnTo>
                <a:lnTo>
                  <a:pt x="14649" y="9198"/>
                </a:lnTo>
                <a:lnTo>
                  <a:pt x="14600" y="9465"/>
                </a:lnTo>
                <a:lnTo>
                  <a:pt x="14405" y="10171"/>
                </a:lnTo>
                <a:lnTo>
                  <a:pt x="14405" y="10244"/>
                </a:lnTo>
                <a:lnTo>
                  <a:pt x="14430" y="10317"/>
                </a:lnTo>
                <a:lnTo>
                  <a:pt x="14284" y="10585"/>
                </a:lnTo>
                <a:lnTo>
                  <a:pt x="14162" y="10877"/>
                </a:lnTo>
                <a:lnTo>
                  <a:pt x="14065" y="11047"/>
                </a:lnTo>
                <a:lnTo>
                  <a:pt x="13943" y="11193"/>
                </a:lnTo>
                <a:lnTo>
                  <a:pt x="13724" y="11461"/>
                </a:lnTo>
                <a:lnTo>
                  <a:pt x="13675" y="11558"/>
                </a:lnTo>
                <a:lnTo>
                  <a:pt x="13675" y="11631"/>
                </a:lnTo>
                <a:lnTo>
                  <a:pt x="13675" y="11704"/>
                </a:lnTo>
                <a:lnTo>
                  <a:pt x="13724" y="11753"/>
                </a:lnTo>
                <a:lnTo>
                  <a:pt x="13773" y="11801"/>
                </a:lnTo>
                <a:lnTo>
                  <a:pt x="13846" y="11826"/>
                </a:lnTo>
                <a:lnTo>
                  <a:pt x="13919" y="11826"/>
                </a:lnTo>
                <a:lnTo>
                  <a:pt x="13992" y="11777"/>
                </a:lnTo>
                <a:lnTo>
                  <a:pt x="14113" y="11972"/>
                </a:lnTo>
                <a:lnTo>
                  <a:pt x="14259" y="12142"/>
                </a:lnTo>
                <a:lnTo>
                  <a:pt x="14551" y="12507"/>
                </a:lnTo>
                <a:lnTo>
                  <a:pt x="14868" y="12945"/>
                </a:lnTo>
                <a:lnTo>
                  <a:pt x="15135" y="13407"/>
                </a:lnTo>
                <a:lnTo>
                  <a:pt x="14941" y="13651"/>
                </a:lnTo>
                <a:lnTo>
                  <a:pt x="14722" y="13894"/>
                </a:lnTo>
                <a:lnTo>
                  <a:pt x="14284" y="14332"/>
                </a:lnTo>
                <a:lnTo>
                  <a:pt x="13943" y="14673"/>
                </a:lnTo>
                <a:lnTo>
                  <a:pt x="13773" y="14843"/>
                </a:lnTo>
                <a:lnTo>
                  <a:pt x="13627" y="15038"/>
                </a:lnTo>
                <a:lnTo>
                  <a:pt x="13383" y="14867"/>
                </a:lnTo>
                <a:lnTo>
                  <a:pt x="13578" y="14794"/>
                </a:lnTo>
                <a:lnTo>
                  <a:pt x="13748" y="14673"/>
                </a:lnTo>
                <a:lnTo>
                  <a:pt x="14040" y="14478"/>
                </a:lnTo>
                <a:lnTo>
                  <a:pt x="14113" y="14429"/>
                </a:lnTo>
                <a:lnTo>
                  <a:pt x="14138" y="14356"/>
                </a:lnTo>
                <a:lnTo>
                  <a:pt x="14138" y="14283"/>
                </a:lnTo>
                <a:lnTo>
                  <a:pt x="14113" y="14235"/>
                </a:lnTo>
                <a:lnTo>
                  <a:pt x="14065" y="14186"/>
                </a:lnTo>
                <a:lnTo>
                  <a:pt x="14016" y="14162"/>
                </a:lnTo>
                <a:lnTo>
                  <a:pt x="13943" y="14137"/>
                </a:lnTo>
                <a:lnTo>
                  <a:pt x="13870" y="14162"/>
                </a:lnTo>
                <a:lnTo>
                  <a:pt x="13602" y="14308"/>
                </a:lnTo>
                <a:lnTo>
                  <a:pt x="13335" y="14478"/>
                </a:lnTo>
                <a:lnTo>
                  <a:pt x="13043" y="14624"/>
                </a:lnTo>
                <a:lnTo>
                  <a:pt x="12897" y="14527"/>
                </a:lnTo>
                <a:lnTo>
                  <a:pt x="12945" y="14502"/>
                </a:lnTo>
                <a:lnTo>
                  <a:pt x="13213" y="14332"/>
                </a:lnTo>
                <a:lnTo>
                  <a:pt x="13310" y="14210"/>
                </a:lnTo>
                <a:lnTo>
                  <a:pt x="13383" y="14113"/>
                </a:lnTo>
                <a:lnTo>
                  <a:pt x="13408" y="14040"/>
                </a:lnTo>
                <a:lnTo>
                  <a:pt x="13408" y="13967"/>
                </a:lnTo>
                <a:lnTo>
                  <a:pt x="13383" y="13918"/>
                </a:lnTo>
                <a:lnTo>
                  <a:pt x="13359" y="13845"/>
                </a:lnTo>
                <a:lnTo>
                  <a:pt x="13310" y="13821"/>
                </a:lnTo>
                <a:lnTo>
                  <a:pt x="13237" y="13797"/>
                </a:lnTo>
                <a:lnTo>
                  <a:pt x="13189" y="13797"/>
                </a:lnTo>
                <a:lnTo>
                  <a:pt x="13116" y="13821"/>
                </a:lnTo>
                <a:lnTo>
                  <a:pt x="13018" y="13894"/>
                </a:lnTo>
                <a:lnTo>
                  <a:pt x="12921" y="13991"/>
                </a:lnTo>
                <a:lnTo>
                  <a:pt x="12799" y="14089"/>
                </a:lnTo>
                <a:lnTo>
                  <a:pt x="12702" y="14162"/>
                </a:lnTo>
                <a:lnTo>
                  <a:pt x="12556" y="14283"/>
                </a:lnTo>
                <a:lnTo>
                  <a:pt x="12264" y="14040"/>
                </a:lnTo>
                <a:lnTo>
                  <a:pt x="12532" y="13870"/>
                </a:lnTo>
                <a:lnTo>
                  <a:pt x="12653" y="13797"/>
                </a:lnTo>
                <a:lnTo>
                  <a:pt x="12799" y="13699"/>
                </a:lnTo>
                <a:lnTo>
                  <a:pt x="12848" y="13651"/>
                </a:lnTo>
                <a:lnTo>
                  <a:pt x="12897" y="13578"/>
                </a:lnTo>
                <a:lnTo>
                  <a:pt x="12921" y="13505"/>
                </a:lnTo>
                <a:lnTo>
                  <a:pt x="12897" y="13432"/>
                </a:lnTo>
                <a:lnTo>
                  <a:pt x="12872" y="13359"/>
                </a:lnTo>
                <a:lnTo>
                  <a:pt x="12824" y="13334"/>
                </a:lnTo>
                <a:lnTo>
                  <a:pt x="12702" y="13334"/>
                </a:lnTo>
                <a:lnTo>
                  <a:pt x="12556" y="13407"/>
                </a:lnTo>
                <a:lnTo>
                  <a:pt x="12459" y="13480"/>
                </a:lnTo>
                <a:lnTo>
                  <a:pt x="12167" y="13651"/>
                </a:lnTo>
                <a:lnTo>
                  <a:pt x="11899" y="13821"/>
                </a:lnTo>
                <a:lnTo>
                  <a:pt x="11777" y="13797"/>
                </a:lnTo>
                <a:lnTo>
                  <a:pt x="11680" y="13772"/>
                </a:lnTo>
                <a:lnTo>
                  <a:pt x="11607" y="13797"/>
                </a:lnTo>
                <a:lnTo>
                  <a:pt x="11558" y="13845"/>
                </a:lnTo>
                <a:lnTo>
                  <a:pt x="11510" y="13821"/>
                </a:lnTo>
                <a:lnTo>
                  <a:pt x="11437" y="13845"/>
                </a:lnTo>
                <a:lnTo>
                  <a:pt x="11388" y="13845"/>
                </a:lnTo>
                <a:lnTo>
                  <a:pt x="11266" y="13918"/>
                </a:lnTo>
                <a:lnTo>
                  <a:pt x="11120" y="14016"/>
                </a:lnTo>
                <a:lnTo>
                  <a:pt x="10974" y="14064"/>
                </a:lnTo>
                <a:lnTo>
                  <a:pt x="10682" y="14137"/>
                </a:lnTo>
                <a:lnTo>
                  <a:pt x="10536" y="14186"/>
                </a:lnTo>
                <a:lnTo>
                  <a:pt x="10415" y="14283"/>
                </a:lnTo>
                <a:lnTo>
                  <a:pt x="10269" y="14283"/>
                </a:lnTo>
                <a:lnTo>
                  <a:pt x="10220" y="14332"/>
                </a:lnTo>
                <a:lnTo>
                  <a:pt x="10171" y="14405"/>
                </a:lnTo>
                <a:lnTo>
                  <a:pt x="10171" y="14429"/>
                </a:lnTo>
                <a:lnTo>
                  <a:pt x="10123" y="14429"/>
                </a:lnTo>
                <a:lnTo>
                  <a:pt x="10001" y="14478"/>
                </a:lnTo>
                <a:lnTo>
                  <a:pt x="9879" y="14527"/>
                </a:lnTo>
                <a:lnTo>
                  <a:pt x="9636" y="14648"/>
                </a:lnTo>
                <a:lnTo>
                  <a:pt x="9514" y="14697"/>
                </a:lnTo>
                <a:lnTo>
                  <a:pt x="9393" y="14721"/>
                </a:lnTo>
                <a:lnTo>
                  <a:pt x="9271" y="14746"/>
                </a:lnTo>
                <a:lnTo>
                  <a:pt x="9149" y="14794"/>
                </a:lnTo>
                <a:lnTo>
                  <a:pt x="9101" y="14867"/>
                </a:lnTo>
                <a:lnTo>
                  <a:pt x="9101" y="14892"/>
                </a:lnTo>
                <a:lnTo>
                  <a:pt x="9125" y="14940"/>
                </a:lnTo>
                <a:lnTo>
                  <a:pt x="9198" y="15013"/>
                </a:lnTo>
                <a:lnTo>
                  <a:pt x="9295" y="15062"/>
                </a:lnTo>
                <a:lnTo>
                  <a:pt x="9417" y="15086"/>
                </a:lnTo>
                <a:lnTo>
                  <a:pt x="9539" y="15062"/>
                </a:lnTo>
                <a:lnTo>
                  <a:pt x="9685" y="15038"/>
                </a:lnTo>
                <a:lnTo>
                  <a:pt x="9831" y="14989"/>
                </a:lnTo>
                <a:lnTo>
                  <a:pt x="10098" y="14843"/>
                </a:lnTo>
                <a:lnTo>
                  <a:pt x="10074" y="14989"/>
                </a:lnTo>
                <a:lnTo>
                  <a:pt x="9879" y="15086"/>
                </a:lnTo>
                <a:lnTo>
                  <a:pt x="9660" y="15208"/>
                </a:lnTo>
                <a:lnTo>
                  <a:pt x="9417" y="15281"/>
                </a:lnTo>
                <a:lnTo>
                  <a:pt x="9295" y="15330"/>
                </a:lnTo>
                <a:lnTo>
                  <a:pt x="9198" y="15403"/>
                </a:lnTo>
                <a:lnTo>
                  <a:pt x="9174" y="15476"/>
                </a:lnTo>
                <a:lnTo>
                  <a:pt x="9198" y="15500"/>
                </a:lnTo>
                <a:lnTo>
                  <a:pt x="9198" y="15548"/>
                </a:lnTo>
                <a:lnTo>
                  <a:pt x="9271" y="15597"/>
                </a:lnTo>
                <a:lnTo>
                  <a:pt x="9344" y="15621"/>
                </a:lnTo>
                <a:lnTo>
                  <a:pt x="9417" y="15646"/>
                </a:lnTo>
                <a:lnTo>
                  <a:pt x="9514" y="15621"/>
                </a:lnTo>
                <a:lnTo>
                  <a:pt x="9685" y="15597"/>
                </a:lnTo>
                <a:lnTo>
                  <a:pt x="9831" y="15548"/>
                </a:lnTo>
                <a:lnTo>
                  <a:pt x="10001" y="15476"/>
                </a:lnTo>
                <a:lnTo>
                  <a:pt x="9977" y="15767"/>
                </a:lnTo>
                <a:lnTo>
                  <a:pt x="9952" y="15792"/>
                </a:lnTo>
                <a:lnTo>
                  <a:pt x="9904" y="15816"/>
                </a:lnTo>
                <a:lnTo>
                  <a:pt x="9636" y="15913"/>
                </a:lnTo>
                <a:lnTo>
                  <a:pt x="9368" y="15986"/>
                </a:lnTo>
                <a:lnTo>
                  <a:pt x="9198" y="16011"/>
                </a:lnTo>
                <a:lnTo>
                  <a:pt x="9125" y="16059"/>
                </a:lnTo>
                <a:lnTo>
                  <a:pt x="9101" y="16084"/>
                </a:lnTo>
                <a:lnTo>
                  <a:pt x="9076" y="16108"/>
                </a:lnTo>
                <a:lnTo>
                  <a:pt x="9076" y="16181"/>
                </a:lnTo>
                <a:lnTo>
                  <a:pt x="9101" y="16205"/>
                </a:lnTo>
                <a:lnTo>
                  <a:pt x="9198" y="16254"/>
                </a:lnTo>
                <a:lnTo>
                  <a:pt x="9295" y="16303"/>
                </a:lnTo>
                <a:lnTo>
                  <a:pt x="9636" y="16303"/>
                </a:lnTo>
                <a:lnTo>
                  <a:pt x="9855" y="16230"/>
                </a:lnTo>
                <a:lnTo>
                  <a:pt x="9831" y="16424"/>
                </a:lnTo>
                <a:lnTo>
                  <a:pt x="9831" y="16643"/>
                </a:lnTo>
                <a:lnTo>
                  <a:pt x="9271" y="16668"/>
                </a:lnTo>
                <a:lnTo>
                  <a:pt x="8711" y="16692"/>
                </a:lnTo>
                <a:lnTo>
                  <a:pt x="7981" y="16692"/>
                </a:lnTo>
                <a:lnTo>
                  <a:pt x="7738" y="16716"/>
                </a:lnTo>
                <a:lnTo>
                  <a:pt x="7763" y="16595"/>
                </a:lnTo>
                <a:lnTo>
                  <a:pt x="7763" y="16449"/>
                </a:lnTo>
                <a:lnTo>
                  <a:pt x="7738" y="16181"/>
                </a:lnTo>
                <a:lnTo>
                  <a:pt x="7641" y="15694"/>
                </a:lnTo>
                <a:lnTo>
                  <a:pt x="7592" y="15330"/>
                </a:lnTo>
                <a:lnTo>
                  <a:pt x="7519" y="14892"/>
                </a:lnTo>
                <a:lnTo>
                  <a:pt x="7471" y="14673"/>
                </a:lnTo>
                <a:lnTo>
                  <a:pt x="7373" y="14502"/>
                </a:lnTo>
                <a:lnTo>
                  <a:pt x="7276" y="14356"/>
                </a:lnTo>
                <a:lnTo>
                  <a:pt x="7203" y="14308"/>
                </a:lnTo>
                <a:lnTo>
                  <a:pt x="7130" y="14259"/>
                </a:lnTo>
                <a:lnTo>
                  <a:pt x="7033" y="14259"/>
                </a:lnTo>
                <a:lnTo>
                  <a:pt x="6960" y="14283"/>
                </a:lnTo>
                <a:lnTo>
                  <a:pt x="6716" y="14210"/>
                </a:lnTo>
                <a:lnTo>
                  <a:pt x="6497" y="14137"/>
                </a:lnTo>
                <a:lnTo>
                  <a:pt x="6327" y="14064"/>
                </a:lnTo>
                <a:lnTo>
                  <a:pt x="6157" y="13991"/>
                </a:lnTo>
                <a:lnTo>
                  <a:pt x="5986" y="13918"/>
                </a:lnTo>
                <a:lnTo>
                  <a:pt x="5816" y="13845"/>
                </a:lnTo>
                <a:lnTo>
                  <a:pt x="5743" y="13772"/>
                </a:lnTo>
                <a:lnTo>
                  <a:pt x="5646" y="13724"/>
                </a:lnTo>
                <a:lnTo>
                  <a:pt x="5597" y="13699"/>
                </a:lnTo>
                <a:lnTo>
                  <a:pt x="5548" y="13724"/>
                </a:lnTo>
                <a:lnTo>
                  <a:pt x="5500" y="13748"/>
                </a:lnTo>
                <a:lnTo>
                  <a:pt x="5427" y="13772"/>
                </a:lnTo>
                <a:lnTo>
                  <a:pt x="5062" y="13602"/>
                </a:lnTo>
                <a:lnTo>
                  <a:pt x="4843" y="13505"/>
                </a:lnTo>
                <a:lnTo>
                  <a:pt x="4721" y="13480"/>
                </a:lnTo>
                <a:lnTo>
                  <a:pt x="4648" y="13480"/>
                </a:lnTo>
                <a:lnTo>
                  <a:pt x="4599" y="13505"/>
                </a:lnTo>
                <a:lnTo>
                  <a:pt x="4551" y="13529"/>
                </a:lnTo>
                <a:lnTo>
                  <a:pt x="4526" y="13602"/>
                </a:lnTo>
                <a:lnTo>
                  <a:pt x="4551" y="13651"/>
                </a:lnTo>
                <a:lnTo>
                  <a:pt x="4575" y="13724"/>
                </a:lnTo>
                <a:lnTo>
                  <a:pt x="4672" y="13821"/>
                </a:lnTo>
                <a:lnTo>
                  <a:pt x="4916" y="13967"/>
                </a:lnTo>
                <a:lnTo>
                  <a:pt x="5135" y="14113"/>
                </a:lnTo>
                <a:lnTo>
                  <a:pt x="4989" y="14283"/>
                </a:lnTo>
                <a:lnTo>
                  <a:pt x="4940" y="14210"/>
                </a:lnTo>
                <a:lnTo>
                  <a:pt x="4891" y="14137"/>
                </a:lnTo>
                <a:lnTo>
                  <a:pt x="4843" y="14113"/>
                </a:lnTo>
                <a:lnTo>
                  <a:pt x="4794" y="14113"/>
                </a:lnTo>
                <a:lnTo>
                  <a:pt x="4672" y="14089"/>
                </a:lnTo>
                <a:lnTo>
                  <a:pt x="4526" y="14064"/>
                </a:lnTo>
                <a:lnTo>
                  <a:pt x="4380" y="13991"/>
                </a:lnTo>
                <a:lnTo>
                  <a:pt x="4259" y="13918"/>
                </a:lnTo>
                <a:lnTo>
                  <a:pt x="4137" y="13821"/>
                </a:lnTo>
                <a:lnTo>
                  <a:pt x="4015" y="13748"/>
                </a:lnTo>
                <a:lnTo>
                  <a:pt x="3894" y="13699"/>
                </a:lnTo>
                <a:lnTo>
                  <a:pt x="3821" y="13699"/>
                </a:lnTo>
                <a:lnTo>
                  <a:pt x="3796" y="13724"/>
                </a:lnTo>
                <a:lnTo>
                  <a:pt x="3772" y="13772"/>
                </a:lnTo>
                <a:lnTo>
                  <a:pt x="3772" y="13870"/>
                </a:lnTo>
                <a:lnTo>
                  <a:pt x="3796" y="13943"/>
                </a:lnTo>
                <a:lnTo>
                  <a:pt x="3845" y="14040"/>
                </a:lnTo>
                <a:lnTo>
                  <a:pt x="3894" y="14113"/>
                </a:lnTo>
                <a:lnTo>
                  <a:pt x="4015" y="14235"/>
                </a:lnTo>
                <a:lnTo>
                  <a:pt x="4186" y="14332"/>
                </a:lnTo>
                <a:lnTo>
                  <a:pt x="4307" y="14405"/>
                </a:lnTo>
                <a:lnTo>
                  <a:pt x="4453" y="14478"/>
                </a:lnTo>
                <a:lnTo>
                  <a:pt x="4599" y="14502"/>
                </a:lnTo>
                <a:lnTo>
                  <a:pt x="4745" y="14502"/>
                </a:lnTo>
                <a:lnTo>
                  <a:pt x="4380" y="14819"/>
                </a:lnTo>
                <a:lnTo>
                  <a:pt x="4356" y="14746"/>
                </a:lnTo>
                <a:lnTo>
                  <a:pt x="4307" y="14697"/>
                </a:lnTo>
                <a:lnTo>
                  <a:pt x="4259" y="14673"/>
                </a:lnTo>
                <a:lnTo>
                  <a:pt x="4186" y="14648"/>
                </a:lnTo>
                <a:lnTo>
                  <a:pt x="4088" y="14648"/>
                </a:lnTo>
                <a:lnTo>
                  <a:pt x="3991" y="14600"/>
                </a:lnTo>
                <a:lnTo>
                  <a:pt x="3845" y="14502"/>
                </a:lnTo>
                <a:lnTo>
                  <a:pt x="3675" y="14356"/>
                </a:lnTo>
                <a:lnTo>
                  <a:pt x="3626" y="14332"/>
                </a:lnTo>
                <a:lnTo>
                  <a:pt x="3577" y="14308"/>
                </a:lnTo>
                <a:lnTo>
                  <a:pt x="3529" y="14283"/>
                </a:lnTo>
                <a:lnTo>
                  <a:pt x="3480" y="14259"/>
                </a:lnTo>
                <a:lnTo>
                  <a:pt x="3431" y="14259"/>
                </a:lnTo>
                <a:lnTo>
                  <a:pt x="3407" y="14283"/>
                </a:lnTo>
                <a:lnTo>
                  <a:pt x="3383" y="14405"/>
                </a:lnTo>
                <a:lnTo>
                  <a:pt x="3358" y="14478"/>
                </a:lnTo>
                <a:lnTo>
                  <a:pt x="3383" y="14551"/>
                </a:lnTo>
                <a:lnTo>
                  <a:pt x="3407" y="14624"/>
                </a:lnTo>
                <a:lnTo>
                  <a:pt x="3456" y="14697"/>
                </a:lnTo>
                <a:lnTo>
                  <a:pt x="3577" y="14819"/>
                </a:lnTo>
                <a:lnTo>
                  <a:pt x="3675" y="14916"/>
                </a:lnTo>
                <a:lnTo>
                  <a:pt x="3772" y="14989"/>
                </a:lnTo>
                <a:lnTo>
                  <a:pt x="3894" y="15038"/>
                </a:lnTo>
                <a:lnTo>
                  <a:pt x="4015" y="15086"/>
                </a:lnTo>
                <a:lnTo>
                  <a:pt x="3796" y="15208"/>
                </a:lnTo>
                <a:lnTo>
                  <a:pt x="3748" y="15159"/>
                </a:lnTo>
                <a:lnTo>
                  <a:pt x="3529" y="14989"/>
                </a:lnTo>
                <a:lnTo>
                  <a:pt x="3310" y="14819"/>
                </a:lnTo>
                <a:lnTo>
                  <a:pt x="2920" y="14429"/>
                </a:lnTo>
                <a:lnTo>
                  <a:pt x="2555" y="14064"/>
                </a:lnTo>
                <a:lnTo>
                  <a:pt x="2385" y="13845"/>
                </a:lnTo>
                <a:lnTo>
                  <a:pt x="2239" y="13626"/>
                </a:lnTo>
                <a:lnTo>
                  <a:pt x="2409" y="13456"/>
                </a:lnTo>
                <a:lnTo>
                  <a:pt x="2555" y="13237"/>
                </a:lnTo>
                <a:lnTo>
                  <a:pt x="2799" y="12848"/>
                </a:lnTo>
                <a:lnTo>
                  <a:pt x="3212" y="12312"/>
                </a:lnTo>
                <a:lnTo>
                  <a:pt x="3626" y="11801"/>
                </a:lnTo>
                <a:lnTo>
                  <a:pt x="3626" y="11777"/>
                </a:lnTo>
                <a:lnTo>
                  <a:pt x="3723" y="11704"/>
                </a:lnTo>
                <a:lnTo>
                  <a:pt x="3748" y="11607"/>
                </a:lnTo>
                <a:lnTo>
                  <a:pt x="3772" y="11558"/>
                </a:lnTo>
                <a:lnTo>
                  <a:pt x="3748" y="11485"/>
                </a:lnTo>
                <a:lnTo>
                  <a:pt x="3723" y="11436"/>
                </a:lnTo>
                <a:lnTo>
                  <a:pt x="3675" y="11388"/>
                </a:lnTo>
                <a:lnTo>
                  <a:pt x="3529" y="11266"/>
                </a:lnTo>
                <a:lnTo>
                  <a:pt x="3407" y="11096"/>
                </a:lnTo>
                <a:lnTo>
                  <a:pt x="3164" y="10779"/>
                </a:lnTo>
                <a:lnTo>
                  <a:pt x="3018" y="10536"/>
                </a:lnTo>
                <a:lnTo>
                  <a:pt x="3018" y="10463"/>
                </a:lnTo>
                <a:lnTo>
                  <a:pt x="2993" y="10366"/>
                </a:lnTo>
                <a:lnTo>
                  <a:pt x="2945" y="10293"/>
                </a:lnTo>
                <a:lnTo>
                  <a:pt x="2872" y="10244"/>
                </a:lnTo>
                <a:lnTo>
                  <a:pt x="2774" y="10220"/>
                </a:lnTo>
                <a:lnTo>
                  <a:pt x="1704" y="10122"/>
                </a:lnTo>
                <a:lnTo>
                  <a:pt x="1144" y="10074"/>
                </a:lnTo>
                <a:lnTo>
                  <a:pt x="876" y="10025"/>
                </a:lnTo>
                <a:lnTo>
                  <a:pt x="633" y="9952"/>
                </a:lnTo>
                <a:lnTo>
                  <a:pt x="633" y="9830"/>
                </a:lnTo>
                <a:lnTo>
                  <a:pt x="609" y="9709"/>
                </a:lnTo>
                <a:lnTo>
                  <a:pt x="584" y="9587"/>
                </a:lnTo>
                <a:lnTo>
                  <a:pt x="560" y="9441"/>
                </a:lnTo>
                <a:lnTo>
                  <a:pt x="536" y="9052"/>
                </a:lnTo>
                <a:lnTo>
                  <a:pt x="560" y="8638"/>
                </a:lnTo>
                <a:lnTo>
                  <a:pt x="584" y="8395"/>
                </a:lnTo>
                <a:lnTo>
                  <a:pt x="609" y="8127"/>
                </a:lnTo>
                <a:lnTo>
                  <a:pt x="633" y="7835"/>
                </a:lnTo>
                <a:lnTo>
                  <a:pt x="633" y="7689"/>
                </a:lnTo>
                <a:lnTo>
                  <a:pt x="609" y="7567"/>
                </a:lnTo>
                <a:lnTo>
                  <a:pt x="803" y="7519"/>
                </a:lnTo>
                <a:lnTo>
                  <a:pt x="1217" y="7421"/>
                </a:lnTo>
                <a:lnTo>
                  <a:pt x="1095" y="7592"/>
                </a:lnTo>
                <a:lnTo>
                  <a:pt x="998" y="7762"/>
                </a:lnTo>
                <a:lnTo>
                  <a:pt x="876" y="8103"/>
                </a:lnTo>
                <a:lnTo>
                  <a:pt x="876" y="8151"/>
                </a:lnTo>
                <a:lnTo>
                  <a:pt x="876" y="8224"/>
                </a:lnTo>
                <a:lnTo>
                  <a:pt x="901" y="8273"/>
                </a:lnTo>
                <a:lnTo>
                  <a:pt x="925" y="8297"/>
                </a:lnTo>
                <a:lnTo>
                  <a:pt x="1022" y="8370"/>
                </a:lnTo>
                <a:lnTo>
                  <a:pt x="1144" y="8370"/>
                </a:lnTo>
                <a:lnTo>
                  <a:pt x="1193" y="8346"/>
                </a:lnTo>
                <a:lnTo>
                  <a:pt x="1217" y="8297"/>
                </a:lnTo>
                <a:lnTo>
                  <a:pt x="1290" y="8224"/>
                </a:lnTo>
                <a:lnTo>
                  <a:pt x="1363" y="7981"/>
                </a:lnTo>
                <a:lnTo>
                  <a:pt x="1460" y="7738"/>
                </a:lnTo>
                <a:lnTo>
                  <a:pt x="1558" y="7543"/>
                </a:lnTo>
                <a:lnTo>
                  <a:pt x="1655" y="7348"/>
                </a:lnTo>
                <a:lnTo>
                  <a:pt x="1850" y="7348"/>
                </a:lnTo>
                <a:lnTo>
                  <a:pt x="1752" y="7519"/>
                </a:lnTo>
                <a:lnTo>
                  <a:pt x="1655" y="7689"/>
                </a:lnTo>
                <a:lnTo>
                  <a:pt x="1606" y="7884"/>
                </a:lnTo>
                <a:lnTo>
                  <a:pt x="1558" y="8054"/>
                </a:lnTo>
                <a:lnTo>
                  <a:pt x="1558" y="8127"/>
                </a:lnTo>
                <a:lnTo>
                  <a:pt x="1558" y="8176"/>
                </a:lnTo>
                <a:lnTo>
                  <a:pt x="1606" y="8224"/>
                </a:lnTo>
                <a:lnTo>
                  <a:pt x="1655" y="8273"/>
                </a:lnTo>
                <a:lnTo>
                  <a:pt x="1728" y="8322"/>
                </a:lnTo>
                <a:lnTo>
                  <a:pt x="1801" y="8297"/>
                </a:lnTo>
                <a:lnTo>
                  <a:pt x="1898" y="8249"/>
                </a:lnTo>
                <a:lnTo>
                  <a:pt x="1923" y="8200"/>
                </a:lnTo>
                <a:lnTo>
                  <a:pt x="1947" y="8151"/>
                </a:lnTo>
                <a:lnTo>
                  <a:pt x="1996" y="7908"/>
                </a:lnTo>
                <a:lnTo>
                  <a:pt x="2093" y="7689"/>
                </a:lnTo>
                <a:lnTo>
                  <a:pt x="2166" y="7519"/>
                </a:lnTo>
                <a:lnTo>
                  <a:pt x="2239" y="7324"/>
                </a:lnTo>
                <a:lnTo>
                  <a:pt x="2409" y="7324"/>
                </a:lnTo>
                <a:lnTo>
                  <a:pt x="2361" y="7494"/>
                </a:lnTo>
                <a:lnTo>
                  <a:pt x="2239" y="7762"/>
                </a:lnTo>
                <a:lnTo>
                  <a:pt x="2215" y="7908"/>
                </a:lnTo>
                <a:lnTo>
                  <a:pt x="2190" y="8054"/>
                </a:lnTo>
                <a:lnTo>
                  <a:pt x="2215" y="8127"/>
                </a:lnTo>
                <a:lnTo>
                  <a:pt x="2239" y="8176"/>
                </a:lnTo>
                <a:lnTo>
                  <a:pt x="2288" y="8200"/>
                </a:lnTo>
                <a:lnTo>
                  <a:pt x="2336" y="8224"/>
                </a:lnTo>
                <a:lnTo>
                  <a:pt x="2385" y="8249"/>
                </a:lnTo>
                <a:lnTo>
                  <a:pt x="2434" y="8224"/>
                </a:lnTo>
                <a:lnTo>
                  <a:pt x="2482" y="8200"/>
                </a:lnTo>
                <a:lnTo>
                  <a:pt x="2507" y="8151"/>
                </a:lnTo>
                <a:lnTo>
                  <a:pt x="2555" y="8030"/>
                </a:lnTo>
                <a:lnTo>
                  <a:pt x="2580" y="7908"/>
                </a:lnTo>
                <a:lnTo>
                  <a:pt x="2628" y="7665"/>
                </a:lnTo>
                <a:lnTo>
                  <a:pt x="2677" y="7494"/>
                </a:lnTo>
                <a:lnTo>
                  <a:pt x="2701" y="7300"/>
                </a:lnTo>
                <a:lnTo>
                  <a:pt x="2847" y="7276"/>
                </a:lnTo>
                <a:lnTo>
                  <a:pt x="2920" y="7251"/>
                </a:lnTo>
                <a:lnTo>
                  <a:pt x="2969" y="7203"/>
                </a:lnTo>
                <a:lnTo>
                  <a:pt x="2993" y="7154"/>
                </a:lnTo>
                <a:lnTo>
                  <a:pt x="2993" y="7081"/>
                </a:lnTo>
                <a:lnTo>
                  <a:pt x="3042" y="7008"/>
                </a:lnTo>
                <a:lnTo>
                  <a:pt x="3066" y="6935"/>
                </a:lnTo>
                <a:lnTo>
                  <a:pt x="3066" y="6765"/>
                </a:lnTo>
                <a:lnTo>
                  <a:pt x="3115" y="6594"/>
                </a:lnTo>
                <a:lnTo>
                  <a:pt x="3212" y="6278"/>
                </a:lnTo>
                <a:lnTo>
                  <a:pt x="3456" y="5670"/>
                </a:lnTo>
                <a:lnTo>
                  <a:pt x="3553" y="5597"/>
                </a:lnTo>
                <a:lnTo>
                  <a:pt x="3602" y="5475"/>
                </a:lnTo>
                <a:lnTo>
                  <a:pt x="3602" y="5426"/>
                </a:lnTo>
                <a:lnTo>
                  <a:pt x="3602" y="5353"/>
                </a:lnTo>
                <a:lnTo>
                  <a:pt x="3577" y="5305"/>
                </a:lnTo>
                <a:lnTo>
                  <a:pt x="3529" y="5232"/>
                </a:lnTo>
                <a:lnTo>
                  <a:pt x="3139" y="4842"/>
                </a:lnTo>
                <a:lnTo>
                  <a:pt x="2799" y="4429"/>
                </a:lnTo>
                <a:lnTo>
                  <a:pt x="2434" y="4015"/>
                </a:lnTo>
                <a:lnTo>
                  <a:pt x="2069" y="3626"/>
                </a:lnTo>
                <a:lnTo>
                  <a:pt x="2263" y="3480"/>
                </a:lnTo>
                <a:lnTo>
                  <a:pt x="2458" y="3285"/>
                </a:lnTo>
                <a:lnTo>
                  <a:pt x="2799" y="2871"/>
                </a:lnTo>
                <a:lnTo>
                  <a:pt x="2993" y="2677"/>
                </a:lnTo>
                <a:lnTo>
                  <a:pt x="3164" y="2482"/>
                </a:lnTo>
                <a:lnTo>
                  <a:pt x="3383" y="2336"/>
                </a:lnTo>
                <a:lnTo>
                  <a:pt x="3504" y="2287"/>
                </a:lnTo>
                <a:lnTo>
                  <a:pt x="3626" y="2239"/>
                </a:lnTo>
                <a:lnTo>
                  <a:pt x="3723" y="2190"/>
                </a:lnTo>
                <a:lnTo>
                  <a:pt x="3577" y="2287"/>
                </a:lnTo>
                <a:lnTo>
                  <a:pt x="3431" y="2409"/>
                </a:lnTo>
                <a:lnTo>
                  <a:pt x="3261" y="2579"/>
                </a:lnTo>
                <a:lnTo>
                  <a:pt x="3188" y="2677"/>
                </a:lnTo>
                <a:lnTo>
                  <a:pt x="3139" y="2750"/>
                </a:lnTo>
                <a:lnTo>
                  <a:pt x="3091" y="2847"/>
                </a:lnTo>
                <a:lnTo>
                  <a:pt x="3091" y="2944"/>
                </a:lnTo>
                <a:lnTo>
                  <a:pt x="3115" y="3017"/>
                </a:lnTo>
                <a:lnTo>
                  <a:pt x="3164" y="3066"/>
                </a:lnTo>
                <a:lnTo>
                  <a:pt x="3212" y="3115"/>
                </a:lnTo>
                <a:lnTo>
                  <a:pt x="3310" y="3090"/>
                </a:lnTo>
                <a:lnTo>
                  <a:pt x="3383" y="3066"/>
                </a:lnTo>
                <a:lnTo>
                  <a:pt x="3431" y="3017"/>
                </a:lnTo>
                <a:lnTo>
                  <a:pt x="3553" y="2871"/>
                </a:lnTo>
                <a:lnTo>
                  <a:pt x="3675" y="2701"/>
                </a:lnTo>
                <a:lnTo>
                  <a:pt x="3845" y="2555"/>
                </a:lnTo>
                <a:lnTo>
                  <a:pt x="4064" y="2433"/>
                </a:lnTo>
                <a:lnTo>
                  <a:pt x="4161" y="2482"/>
                </a:lnTo>
                <a:lnTo>
                  <a:pt x="4015" y="2579"/>
                </a:lnTo>
                <a:lnTo>
                  <a:pt x="3894" y="2677"/>
                </a:lnTo>
                <a:lnTo>
                  <a:pt x="3772" y="2798"/>
                </a:lnTo>
                <a:lnTo>
                  <a:pt x="3650" y="2944"/>
                </a:lnTo>
                <a:lnTo>
                  <a:pt x="3602" y="3017"/>
                </a:lnTo>
                <a:lnTo>
                  <a:pt x="3577" y="3115"/>
                </a:lnTo>
                <a:lnTo>
                  <a:pt x="3553" y="3188"/>
                </a:lnTo>
                <a:lnTo>
                  <a:pt x="3553" y="3285"/>
                </a:lnTo>
                <a:lnTo>
                  <a:pt x="3577" y="3334"/>
                </a:lnTo>
                <a:lnTo>
                  <a:pt x="3602" y="3358"/>
                </a:lnTo>
                <a:lnTo>
                  <a:pt x="3675" y="3407"/>
                </a:lnTo>
                <a:lnTo>
                  <a:pt x="3772" y="3407"/>
                </a:lnTo>
                <a:lnTo>
                  <a:pt x="3869" y="3358"/>
                </a:lnTo>
                <a:lnTo>
                  <a:pt x="3942" y="3261"/>
                </a:lnTo>
                <a:lnTo>
                  <a:pt x="3991" y="3139"/>
                </a:lnTo>
                <a:lnTo>
                  <a:pt x="4088" y="3017"/>
                </a:lnTo>
                <a:lnTo>
                  <a:pt x="4210" y="2920"/>
                </a:lnTo>
                <a:lnTo>
                  <a:pt x="4453" y="2677"/>
                </a:lnTo>
                <a:lnTo>
                  <a:pt x="4551" y="2774"/>
                </a:lnTo>
                <a:lnTo>
                  <a:pt x="4697" y="2871"/>
                </a:lnTo>
                <a:lnTo>
                  <a:pt x="4453" y="3017"/>
                </a:lnTo>
                <a:lnTo>
                  <a:pt x="4259" y="3139"/>
                </a:lnTo>
                <a:lnTo>
                  <a:pt x="4064" y="3285"/>
                </a:lnTo>
                <a:lnTo>
                  <a:pt x="3894" y="3455"/>
                </a:lnTo>
                <a:lnTo>
                  <a:pt x="3845" y="3553"/>
                </a:lnTo>
                <a:lnTo>
                  <a:pt x="3796" y="3650"/>
                </a:lnTo>
                <a:lnTo>
                  <a:pt x="3796" y="3747"/>
                </a:lnTo>
                <a:lnTo>
                  <a:pt x="3821" y="3869"/>
                </a:lnTo>
                <a:lnTo>
                  <a:pt x="3894" y="3918"/>
                </a:lnTo>
                <a:lnTo>
                  <a:pt x="3967" y="3942"/>
                </a:lnTo>
                <a:lnTo>
                  <a:pt x="4064" y="3918"/>
                </a:lnTo>
                <a:lnTo>
                  <a:pt x="4088" y="3893"/>
                </a:lnTo>
                <a:lnTo>
                  <a:pt x="4113" y="3869"/>
                </a:lnTo>
                <a:lnTo>
                  <a:pt x="4210" y="3723"/>
                </a:lnTo>
                <a:lnTo>
                  <a:pt x="4307" y="3577"/>
                </a:lnTo>
                <a:lnTo>
                  <a:pt x="4429" y="3480"/>
                </a:lnTo>
                <a:lnTo>
                  <a:pt x="4575" y="3382"/>
                </a:lnTo>
                <a:lnTo>
                  <a:pt x="4794" y="3236"/>
                </a:lnTo>
                <a:lnTo>
                  <a:pt x="5013" y="3090"/>
                </a:lnTo>
                <a:lnTo>
                  <a:pt x="5305" y="3285"/>
                </a:lnTo>
                <a:lnTo>
                  <a:pt x="4989" y="3504"/>
                </a:lnTo>
                <a:lnTo>
                  <a:pt x="4843" y="3601"/>
                </a:lnTo>
                <a:lnTo>
                  <a:pt x="4697" y="3723"/>
                </a:lnTo>
                <a:lnTo>
                  <a:pt x="4551" y="3869"/>
                </a:lnTo>
                <a:lnTo>
                  <a:pt x="4526" y="3942"/>
                </a:lnTo>
                <a:lnTo>
                  <a:pt x="4502" y="4015"/>
                </a:lnTo>
                <a:lnTo>
                  <a:pt x="4526" y="4064"/>
                </a:lnTo>
                <a:lnTo>
                  <a:pt x="4551" y="4112"/>
                </a:lnTo>
                <a:lnTo>
                  <a:pt x="4599" y="4137"/>
                </a:lnTo>
                <a:lnTo>
                  <a:pt x="4672" y="4137"/>
                </a:lnTo>
                <a:lnTo>
                  <a:pt x="4721" y="4112"/>
                </a:lnTo>
                <a:lnTo>
                  <a:pt x="4770" y="4064"/>
                </a:lnTo>
                <a:lnTo>
                  <a:pt x="4867" y="3966"/>
                </a:lnTo>
                <a:lnTo>
                  <a:pt x="5013" y="3845"/>
                </a:lnTo>
                <a:lnTo>
                  <a:pt x="5183" y="3723"/>
                </a:lnTo>
                <a:lnTo>
                  <a:pt x="5354" y="3601"/>
                </a:lnTo>
                <a:lnTo>
                  <a:pt x="5548" y="3455"/>
                </a:lnTo>
                <a:lnTo>
                  <a:pt x="5597" y="3504"/>
                </a:lnTo>
                <a:lnTo>
                  <a:pt x="5694" y="3528"/>
                </a:lnTo>
                <a:lnTo>
                  <a:pt x="5767" y="3528"/>
                </a:lnTo>
                <a:lnTo>
                  <a:pt x="5840" y="3480"/>
                </a:lnTo>
                <a:lnTo>
                  <a:pt x="5889" y="3407"/>
                </a:lnTo>
                <a:lnTo>
                  <a:pt x="6181" y="3285"/>
                </a:lnTo>
                <a:lnTo>
                  <a:pt x="6449" y="3188"/>
                </a:lnTo>
                <a:lnTo>
                  <a:pt x="6765" y="3090"/>
                </a:lnTo>
                <a:lnTo>
                  <a:pt x="7033" y="3017"/>
                </a:lnTo>
                <a:lnTo>
                  <a:pt x="7106" y="2993"/>
                </a:lnTo>
                <a:lnTo>
                  <a:pt x="7154" y="2969"/>
                </a:lnTo>
                <a:lnTo>
                  <a:pt x="7203" y="2896"/>
                </a:lnTo>
                <a:lnTo>
                  <a:pt x="7227" y="2847"/>
                </a:lnTo>
                <a:lnTo>
                  <a:pt x="7276" y="2701"/>
                </a:lnTo>
                <a:lnTo>
                  <a:pt x="7325" y="2531"/>
                </a:lnTo>
                <a:lnTo>
                  <a:pt x="7373" y="2190"/>
                </a:lnTo>
                <a:lnTo>
                  <a:pt x="7398" y="1509"/>
                </a:lnTo>
                <a:lnTo>
                  <a:pt x="7495" y="998"/>
                </a:lnTo>
                <a:lnTo>
                  <a:pt x="7519" y="730"/>
                </a:lnTo>
                <a:lnTo>
                  <a:pt x="7519" y="608"/>
                </a:lnTo>
                <a:lnTo>
                  <a:pt x="7519" y="487"/>
                </a:lnTo>
                <a:close/>
                <a:moveTo>
                  <a:pt x="8030" y="0"/>
                </a:moveTo>
                <a:lnTo>
                  <a:pt x="7641" y="49"/>
                </a:lnTo>
                <a:lnTo>
                  <a:pt x="7471" y="73"/>
                </a:lnTo>
                <a:lnTo>
                  <a:pt x="7300" y="122"/>
                </a:lnTo>
                <a:lnTo>
                  <a:pt x="7252" y="146"/>
                </a:lnTo>
                <a:lnTo>
                  <a:pt x="7203" y="195"/>
                </a:lnTo>
                <a:lnTo>
                  <a:pt x="7179" y="243"/>
                </a:lnTo>
                <a:lnTo>
                  <a:pt x="7179" y="292"/>
                </a:lnTo>
                <a:lnTo>
                  <a:pt x="7106" y="414"/>
                </a:lnTo>
                <a:lnTo>
                  <a:pt x="7033" y="535"/>
                </a:lnTo>
                <a:lnTo>
                  <a:pt x="6984" y="681"/>
                </a:lnTo>
                <a:lnTo>
                  <a:pt x="6960" y="827"/>
                </a:lnTo>
                <a:lnTo>
                  <a:pt x="6935" y="1168"/>
                </a:lnTo>
                <a:lnTo>
                  <a:pt x="6887" y="1436"/>
                </a:lnTo>
                <a:lnTo>
                  <a:pt x="6789" y="2020"/>
                </a:lnTo>
                <a:lnTo>
                  <a:pt x="6765" y="2312"/>
                </a:lnTo>
                <a:lnTo>
                  <a:pt x="6765" y="2604"/>
                </a:lnTo>
                <a:lnTo>
                  <a:pt x="6497" y="2701"/>
                </a:lnTo>
                <a:lnTo>
                  <a:pt x="6230" y="2798"/>
                </a:lnTo>
                <a:lnTo>
                  <a:pt x="5719" y="3042"/>
                </a:lnTo>
                <a:lnTo>
                  <a:pt x="4770" y="2385"/>
                </a:lnTo>
                <a:lnTo>
                  <a:pt x="4551" y="2214"/>
                </a:lnTo>
                <a:lnTo>
                  <a:pt x="4283" y="2020"/>
                </a:lnTo>
                <a:lnTo>
                  <a:pt x="4113" y="1922"/>
                </a:lnTo>
                <a:lnTo>
                  <a:pt x="3967" y="1874"/>
                </a:lnTo>
                <a:lnTo>
                  <a:pt x="3845" y="1825"/>
                </a:lnTo>
                <a:lnTo>
                  <a:pt x="3699" y="1825"/>
                </a:lnTo>
                <a:lnTo>
                  <a:pt x="3626" y="1776"/>
                </a:lnTo>
                <a:lnTo>
                  <a:pt x="3553" y="1776"/>
                </a:lnTo>
                <a:lnTo>
                  <a:pt x="3504" y="1801"/>
                </a:lnTo>
                <a:lnTo>
                  <a:pt x="3358" y="1849"/>
                </a:lnTo>
                <a:lnTo>
                  <a:pt x="3237" y="1898"/>
                </a:lnTo>
                <a:lnTo>
                  <a:pt x="2993" y="2068"/>
                </a:lnTo>
                <a:lnTo>
                  <a:pt x="2774" y="2287"/>
                </a:lnTo>
                <a:lnTo>
                  <a:pt x="2580" y="2506"/>
                </a:lnTo>
                <a:lnTo>
                  <a:pt x="2117" y="2969"/>
                </a:lnTo>
                <a:lnTo>
                  <a:pt x="1923" y="3212"/>
                </a:lnTo>
                <a:lnTo>
                  <a:pt x="1728" y="3455"/>
                </a:lnTo>
                <a:lnTo>
                  <a:pt x="1655" y="3504"/>
                </a:lnTo>
                <a:lnTo>
                  <a:pt x="1606" y="3553"/>
                </a:lnTo>
                <a:lnTo>
                  <a:pt x="1582" y="3601"/>
                </a:lnTo>
                <a:lnTo>
                  <a:pt x="1606" y="3699"/>
                </a:lnTo>
                <a:lnTo>
                  <a:pt x="1728" y="3942"/>
                </a:lnTo>
                <a:lnTo>
                  <a:pt x="1898" y="4161"/>
                </a:lnTo>
                <a:lnTo>
                  <a:pt x="2263" y="4599"/>
                </a:lnTo>
                <a:lnTo>
                  <a:pt x="2628" y="5110"/>
                </a:lnTo>
                <a:lnTo>
                  <a:pt x="2847" y="5329"/>
                </a:lnTo>
                <a:lnTo>
                  <a:pt x="3066" y="5548"/>
                </a:lnTo>
                <a:lnTo>
                  <a:pt x="2969" y="5670"/>
                </a:lnTo>
                <a:lnTo>
                  <a:pt x="2920" y="5791"/>
                </a:lnTo>
                <a:lnTo>
                  <a:pt x="2799" y="6035"/>
                </a:lnTo>
                <a:lnTo>
                  <a:pt x="2653" y="6400"/>
                </a:lnTo>
                <a:lnTo>
                  <a:pt x="2604" y="6594"/>
                </a:lnTo>
                <a:lnTo>
                  <a:pt x="2580" y="6813"/>
                </a:lnTo>
                <a:lnTo>
                  <a:pt x="2288" y="6813"/>
                </a:lnTo>
                <a:lnTo>
                  <a:pt x="1971" y="6838"/>
                </a:lnTo>
                <a:lnTo>
                  <a:pt x="1387" y="6935"/>
                </a:lnTo>
                <a:lnTo>
                  <a:pt x="1144" y="6984"/>
                </a:lnTo>
                <a:lnTo>
                  <a:pt x="828" y="7057"/>
                </a:lnTo>
                <a:lnTo>
                  <a:pt x="682" y="7105"/>
                </a:lnTo>
                <a:lnTo>
                  <a:pt x="536" y="7178"/>
                </a:lnTo>
                <a:lnTo>
                  <a:pt x="438" y="7251"/>
                </a:lnTo>
                <a:lnTo>
                  <a:pt x="365" y="7348"/>
                </a:lnTo>
                <a:lnTo>
                  <a:pt x="292" y="7373"/>
                </a:lnTo>
                <a:lnTo>
                  <a:pt x="244" y="7397"/>
                </a:lnTo>
                <a:lnTo>
                  <a:pt x="195" y="7446"/>
                </a:lnTo>
                <a:lnTo>
                  <a:pt x="171" y="7494"/>
                </a:lnTo>
                <a:lnTo>
                  <a:pt x="122" y="7640"/>
                </a:lnTo>
                <a:lnTo>
                  <a:pt x="98" y="7932"/>
                </a:lnTo>
                <a:lnTo>
                  <a:pt x="25" y="8857"/>
                </a:lnTo>
                <a:lnTo>
                  <a:pt x="0" y="9149"/>
                </a:lnTo>
                <a:lnTo>
                  <a:pt x="25" y="9514"/>
                </a:lnTo>
                <a:lnTo>
                  <a:pt x="49" y="9709"/>
                </a:lnTo>
                <a:lnTo>
                  <a:pt x="98" y="9879"/>
                </a:lnTo>
                <a:lnTo>
                  <a:pt x="171" y="10001"/>
                </a:lnTo>
                <a:lnTo>
                  <a:pt x="219" y="10049"/>
                </a:lnTo>
                <a:lnTo>
                  <a:pt x="268" y="10098"/>
                </a:lnTo>
                <a:lnTo>
                  <a:pt x="268" y="10171"/>
                </a:lnTo>
                <a:lnTo>
                  <a:pt x="292" y="10220"/>
                </a:lnTo>
                <a:lnTo>
                  <a:pt x="317" y="10268"/>
                </a:lnTo>
                <a:lnTo>
                  <a:pt x="390" y="10317"/>
                </a:lnTo>
                <a:lnTo>
                  <a:pt x="633" y="10414"/>
                </a:lnTo>
                <a:lnTo>
                  <a:pt x="925" y="10487"/>
                </a:lnTo>
                <a:lnTo>
                  <a:pt x="1193" y="10560"/>
                </a:lnTo>
                <a:lnTo>
                  <a:pt x="1485" y="10609"/>
                </a:lnTo>
                <a:lnTo>
                  <a:pt x="2069" y="10658"/>
                </a:lnTo>
                <a:lnTo>
                  <a:pt x="2653" y="10706"/>
                </a:lnTo>
                <a:lnTo>
                  <a:pt x="2750" y="10877"/>
                </a:lnTo>
                <a:lnTo>
                  <a:pt x="2823" y="11047"/>
                </a:lnTo>
                <a:lnTo>
                  <a:pt x="3018" y="11363"/>
                </a:lnTo>
                <a:lnTo>
                  <a:pt x="3261" y="11655"/>
                </a:lnTo>
                <a:lnTo>
                  <a:pt x="3066" y="11850"/>
                </a:lnTo>
                <a:lnTo>
                  <a:pt x="2872" y="12045"/>
                </a:lnTo>
                <a:lnTo>
                  <a:pt x="2507" y="12483"/>
                </a:lnTo>
                <a:lnTo>
                  <a:pt x="2117" y="12994"/>
                </a:lnTo>
                <a:lnTo>
                  <a:pt x="1947" y="13213"/>
                </a:lnTo>
                <a:lnTo>
                  <a:pt x="1874" y="13334"/>
                </a:lnTo>
                <a:lnTo>
                  <a:pt x="1825" y="13456"/>
                </a:lnTo>
                <a:lnTo>
                  <a:pt x="1825" y="13553"/>
                </a:lnTo>
                <a:lnTo>
                  <a:pt x="1850" y="13626"/>
                </a:lnTo>
                <a:lnTo>
                  <a:pt x="1850" y="13748"/>
                </a:lnTo>
                <a:lnTo>
                  <a:pt x="1874" y="13894"/>
                </a:lnTo>
                <a:lnTo>
                  <a:pt x="1947" y="14016"/>
                </a:lnTo>
                <a:lnTo>
                  <a:pt x="2020" y="14162"/>
                </a:lnTo>
                <a:lnTo>
                  <a:pt x="2215" y="14381"/>
                </a:lnTo>
                <a:lnTo>
                  <a:pt x="2385" y="14600"/>
                </a:lnTo>
                <a:lnTo>
                  <a:pt x="2653" y="14867"/>
                </a:lnTo>
                <a:lnTo>
                  <a:pt x="2920" y="15135"/>
                </a:lnTo>
                <a:lnTo>
                  <a:pt x="3188" y="15378"/>
                </a:lnTo>
                <a:lnTo>
                  <a:pt x="3504" y="15597"/>
                </a:lnTo>
                <a:lnTo>
                  <a:pt x="3553" y="15646"/>
                </a:lnTo>
                <a:lnTo>
                  <a:pt x="3675" y="15646"/>
                </a:lnTo>
                <a:lnTo>
                  <a:pt x="3723" y="15621"/>
                </a:lnTo>
                <a:lnTo>
                  <a:pt x="3845" y="15646"/>
                </a:lnTo>
                <a:lnTo>
                  <a:pt x="3967" y="15621"/>
                </a:lnTo>
                <a:lnTo>
                  <a:pt x="4113" y="15573"/>
                </a:lnTo>
                <a:lnTo>
                  <a:pt x="4234" y="15524"/>
                </a:lnTo>
                <a:lnTo>
                  <a:pt x="4478" y="15378"/>
                </a:lnTo>
                <a:lnTo>
                  <a:pt x="4697" y="15232"/>
                </a:lnTo>
                <a:lnTo>
                  <a:pt x="4964" y="14989"/>
                </a:lnTo>
                <a:lnTo>
                  <a:pt x="5232" y="14746"/>
                </a:lnTo>
                <a:lnTo>
                  <a:pt x="5743" y="14210"/>
                </a:lnTo>
                <a:lnTo>
                  <a:pt x="5865" y="14308"/>
                </a:lnTo>
                <a:lnTo>
                  <a:pt x="5986" y="14381"/>
                </a:lnTo>
                <a:lnTo>
                  <a:pt x="6254" y="14502"/>
                </a:lnTo>
                <a:lnTo>
                  <a:pt x="6595" y="14648"/>
                </a:lnTo>
                <a:lnTo>
                  <a:pt x="6789" y="14697"/>
                </a:lnTo>
                <a:lnTo>
                  <a:pt x="6887" y="14721"/>
                </a:lnTo>
                <a:lnTo>
                  <a:pt x="6984" y="14721"/>
                </a:lnTo>
                <a:lnTo>
                  <a:pt x="7033" y="14940"/>
                </a:lnTo>
                <a:lnTo>
                  <a:pt x="7081" y="15135"/>
                </a:lnTo>
                <a:lnTo>
                  <a:pt x="7154" y="15573"/>
                </a:lnTo>
                <a:lnTo>
                  <a:pt x="7203" y="16035"/>
                </a:lnTo>
                <a:lnTo>
                  <a:pt x="7203" y="16278"/>
                </a:lnTo>
                <a:lnTo>
                  <a:pt x="7203" y="16546"/>
                </a:lnTo>
                <a:lnTo>
                  <a:pt x="7227" y="16692"/>
                </a:lnTo>
                <a:lnTo>
                  <a:pt x="7252" y="16814"/>
                </a:lnTo>
                <a:lnTo>
                  <a:pt x="7325" y="16911"/>
                </a:lnTo>
                <a:lnTo>
                  <a:pt x="7398" y="16984"/>
                </a:lnTo>
                <a:lnTo>
                  <a:pt x="7422" y="17008"/>
                </a:lnTo>
                <a:lnTo>
                  <a:pt x="7471" y="17057"/>
                </a:lnTo>
                <a:lnTo>
                  <a:pt x="7568" y="17130"/>
                </a:lnTo>
                <a:lnTo>
                  <a:pt x="7690" y="17179"/>
                </a:lnTo>
                <a:lnTo>
                  <a:pt x="7811" y="17203"/>
                </a:lnTo>
                <a:lnTo>
                  <a:pt x="7957" y="17227"/>
                </a:lnTo>
                <a:lnTo>
                  <a:pt x="8249" y="17227"/>
                </a:lnTo>
                <a:lnTo>
                  <a:pt x="8492" y="17203"/>
                </a:lnTo>
                <a:lnTo>
                  <a:pt x="9198" y="17179"/>
                </a:lnTo>
                <a:lnTo>
                  <a:pt x="9904" y="17154"/>
                </a:lnTo>
                <a:lnTo>
                  <a:pt x="10001" y="17130"/>
                </a:lnTo>
                <a:lnTo>
                  <a:pt x="10098" y="17081"/>
                </a:lnTo>
                <a:lnTo>
                  <a:pt x="10147" y="16984"/>
                </a:lnTo>
                <a:lnTo>
                  <a:pt x="10147" y="16887"/>
                </a:lnTo>
                <a:lnTo>
                  <a:pt x="10171" y="16862"/>
                </a:lnTo>
                <a:lnTo>
                  <a:pt x="10269" y="16741"/>
                </a:lnTo>
                <a:lnTo>
                  <a:pt x="10317" y="16619"/>
                </a:lnTo>
                <a:lnTo>
                  <a:pt x="10366" y="16473"/>
                </a:lnTo>
                <a:lnTo>
                  <a:pt x="10390" y="16327"/>
                </a:lnTo>
                <a:lnTo>
                  <a:pt x="10463" y="15719"/>
                </a:lnTo>
                <a:lnTo>
                  <a:pt x="10561" y="15159"/>
                </a:lnTo>
                <a:lnTo>
                  <a:pt x="10561" y="14892"/>
                </a:lnTo>
                <a:lnTo>
                  <a:pt x="10561" y="14600"/>
                </a:lnTo>
                <a:lnTo>
                  <a:pt x="10707" y="14624"/>
                </a:lnTo>
                <a:lnTo>
                  <a:pt x="10877" y="14600"/>
                </a:lnTo>
                <a:lnTo>
                  <a:pt x="11169" y="14527"/>
                </a:lnTo>
                <a:lnTo>
                  <a:pt x="11291" y="14502"/>
                </a:lnTo>
                <a:lnTo>
                  <a:pt x="11437" y="14429"/>
                </a:lnTo>
                <a:lnTo>
                  <a:pt x="11583" y="14356"/>
                </a:lnTo>
                <a:lnTo>
                  <a:pt x="11680" y="14235"/>
                </a:lnTo>
                <a:lnTo>
                  <a:pt x="11826" y="14405"/>
                </a:lnTo>
                <a:lnTo>
                  <a:pt x="11996" y="14527"/>
                </a:lnTo>
                <a:lnTo>
                  <a:pt x="12313" y="14770"/>
                </a:lnTo>
                <a:lnTo>
                  <a:pt x="12897" y="15208"/>
                </a:lnTo>
                <a:lnTo>
                  <a:pt x="13505" y="15621"/>
                </a:lnTo>
                <a:lnTo>
                  <a:pt x="13578" y="15646"/>
                </a:lnTo>
                <a:lnTo>
                  <a:pt x="13651" y="15670"/>
                </a:lnTo>
                <a:lnTo>
                  <a:pt x="13724" y="15646"/>
                </a:lnTo>
                <a:lnTo>
                  <a:pt x="13797" y="15621"/>
                </a:lnTo>
                <a:lnTo>
                  <a:pt x="13846" y="15597"/>
                </a:lnTo>
                <a:lnTo>
                  <a:pt x="13870" y="15524"/>
                </a:lnTo>
                <a:lnTo>
                  <a:pt x="13919" y="15476"/>
                </a:lnTo>
                <a:lnTo>
                  <a:pt x="13919" y="15403"/>
                </a:lnTo>
                <a:lnTo>
                  <a:pt x="14138" y="15232"/>
                </a:lnTo>
                <a:lnTo>
                  <a:pt x="14332" y="15038"/>
                </a:lnTo>
                <a:lnTo>
                  <a:pt x="14722" y="14624"/>
                </a:lnTo>
                <a:lnTo>
                  <a:pt x="15208" y="14162"/>
                </a:lnTo>
                <a:lnTo>
                  <a:pt x="15427" y="13894"/>
                </a:lnTo>
                <a:lnTo>
                  <a:pt x="15622" y="13651"/>
                </a:lnTo>
                <a:lnTo>
                  <a:pt x="15671" y="13553"/>
                </a:lnTo>
                <a:lnTo>
                  <a:pt x="15671" y="13480"/>
                </a:lnTo>
                <a:lnTo>
                  <a:pt x="15695" y="13383"/>
                </a:lnTo>
                <a:lnTo>
                  <a:pt x="15671" y="13261"/>
                </a:lnTo>
                <a:lnTo>
                  <a:pt x="15500" y="12969"/>
                </a:lnTo>
                <a:lnTo>
                  <a:pt x="15330" y="12702"/>
                </a:lnTo>
                <a:lnTo>
                  <a:pt x="14941" y="12191"/>
                </a:lnTo>
                <a:lnTo>
                  <a:pt x="14795" y="11996"/>
                </a:lnTo>
                <a:lnTo>
                  <a:pt x="14649" y="11801"/>
                </a:lnTo>
                <a:lnTo>
                  <a:pt x="14454" y="11655"/>
                </a:lnTo>
                <a:lnTo>
                  <a:pt x="14259" y="11509"/>
                </a:lnTo>
                <a:lnTo>
                  <a:pt x="14430" y="11266"/>
                </a:lnTo>
                <a:lnTo>
                  <a:pt x="14576" y="10998"/>
                </a:lnTo>
                <a:lnTo>
                  <a:pt x="14673" y="10706"/>
                </a:lnTo>
                <a:lnTo>
                  <a:pt x="14722" y="10414"/>
                </a:lnTo>
                <a:lnTo>
                  <a:pt x="14843" y="10463"/>
                </a:lnTo>
                <a:lnTo>
                  <a:pt x="14965" y="10463"/>
                </a:lnTo>
                <a:lnTo>
                  <a:pt x="15257" y="10487"/>
                </a:lnTo>
                <a:lnTo>
                  <a:pt x="15768" y="10439"/>
                </a:lnTo>
                <a:lnTo>
                  <a:pt x="16352" y="10414"/>
                </a:lnTo>
                <a:lnTo>
                  <a:pt x="16619" y="10390"/>
                </a:lnTo>
                <a:lnTo>
                  <a:pt x="16911" y="10366"/>
                </a:lnTo>
                <a:lnTo>
                  <a:pt x="16984" y="10341"/>
                </a:lnTo>
                <a:lnTo>
                  <a:pt x="17057" y="10293"/>
                </a:lnTo>
                <a:lnTo>
                  <a:pt x="17082" y="10220"/>
                </a:lnTo>
                <a:lnTo>
                  <a:pt x="17106" y="10171"/>
                </a:lnTo>
                <a:lnTo>
                  <a:pt x="17179" y="10122"/>
                </a:lnTo>
                <a:lnTo>
                  <a:pt x="17252" y="10074"/>
                </a:lnTo>
                <a:lnTo>
                  <a:pt x="17301" y="10001"/>
                </a:lnTo>
                <a:lnTo>
                  <a:pt x="17301" y="9928"/>
                </a:lnTo>
                <a:lnTo>
                  <a:pt x="17301" y="8784"/>
                </a:lnTo>
                <a:lnTo>
                  <a:pt x="17301" y="8224"/>
                </a:lnTo>
                <a:lnTo>
                  <a:pt x="17252" y="7665"/>
                </a:lnTo>
                <a:lnTo>
                  <a:pt x="17228" y="7567"/>
                </a:lnTo>
                <a:lnTo>
                  <a:pt x="17155" y="7519"/>
                </a:lnTo>
                <a:lnTo>
                  <a:pt x="17082" y="7470"/>
                </a:lnTo>
                <a:lnTo>
                  <a:pt x="17009" y="7446"/>
                </a:lnTo>
                <a:lnTo>
                  <a:pt x="16960" y="7300"/>
                </a:lnTo>
                <a:lnTo>
                  <a:pt x="16863" y="7203"/>
                </a:lnTo>
                <a:lnTo>
                  <a:pt x="16741" y="7130"/>
                </a:lnTo>
                <a:lnTo>
                  <a:pt x="16619" y="7057"/>
                </a:lnTo>
                <a:lnTo>
                  <a:pt x="16473" y="7008"/>
                </a:lnTo>
                <a:lnTo>
                  <a:pt x="16303" y="6984"/>
                </a:lnTo>
                <a:lnTo>
                  <a:pt x="16035" y="6935"/>
                </a:lnTo>
                <a:lnTo>
                  <a:pt x="15427" y="6862"/>
                </a:lnTo>
                <a:lnTo>
                  <a:pt x="15087" y="6838"/>
                </a:lnTo>
                <a:lnTo>
                  <a:pt x="14795" y="6838"/>
                </a:lnTo>
                <a:lnTo>
                  <a:pt x="14770" y="6667"/>
                </a:lnTo>
                <a:lnTo>
                  <a:pt x="14770" y="6521"/>
                </a:lnTo>
                <a:lnTo>
                  <a:pt x="14697" y="6181"/>
                </a:lnTo>
                <a:lnTo>
                  <a:pt x="14673" y="6010"/>
                </a:lnTo>
                <a:lnTo>
                  <a:pt x="14600" y="5816"/>
                </a:lnTo>
                <a:lnTo>
                  <a:pt x="14527" y="5621"/>
                </a:lnTo>
                <a:lnTo>
                  <a:pt x="14430" y="5451"/>
                </a:lnTo>
                <a:lnTo>
                  <a:pt x="14576" y="5256"/>
                </a:lnTo>
                <a:lnTo>
                  <a:pt x="14697" y="5086"/>
                </a:lnTo>
                <a:lnTo>
                  <a:pt x="15111" y="4477"/>
                </a:lnTo>
                <a:lnTo>
                  <a:pt x="15354" y="4185"/>
                </a:lnTo>
                <a:lnTo>
                  <a:pt x="15598" y="3893"/>
                </a:lnTo>
                <a:lnTo>
                  <a:pt x="15646" y="3845"/>
                </a:lnTo>
                <a:lnTo>
                  <a:pt x="15671" y="3796"/>
                </a:lnTo>
                <a:lnTo>
                  <a:pt x="15671" y="3723"/>
                </a:lnTo>
                <a:lnTo>
                  <a:pt x="15671" y="3650"/>
                </a:lnTo>
                <a:lnTo>
                  <a:pt x="15646" y="3601"/>
                </a:lnTo>
                <a:lnTo>
                  <a:pt x="15646" y="3528"/>
                </a:lnTo>
                <a:lnTo>
                  <a:pt x="15646" y="3431"/>
                </a:lnTo>
                <a:lnTo>
                  <a:pt x="15622" y="3382"/>
                </a:lnTo>
                <a:lnTo>
                  <a:pt x="15549" y="3236"/>
                </a:lnTo>
                <a:lnTo>
                  <a:pt x="15354" y="2993"/>
                </a:lnTo>
                <a:lnTo>
                  <a:pt x="15062" y="2677"/>
                </a:lnTo>
                <a:lnTo>
                  <a:pt x="14746" y="2385"/>
                </a:lnTo>
                <a:lnTo>
                  <a:pt x="14503" y="2190"/>
                </a:lnTo>
                <a:lnTo>
                  <a:pt x="14235" y="1971"/>
                </a:lnTo>
                <a:lnTo>
                  <a:pt x="14065" y="1874"/>
                </a:lnTo>
                <a:lnTo>
                  <a:pt x="13919" y="1825"/>
                </a:lnTo>
                <a:lnTo>
                  <a:pt x="13748" y="1801"/>
                </a:lnTo>
                <a:lnTo>
                  <a:pt x="13554" y="1801"/>
                </a:lnTo>
                <a:lnTo>
                  <a:pt x="13481" y="1825"/>
                </a:lnTo>
                <a:lnTo>
                  <a:pt x="13189" y="1971"/>
                </a:lnTo>
                <a:lnTo>
                  <a:pt x="12921" y="2117"/>
                </a:lnTo>
                <a:lnTo>
                  <a:pt x="12653" y="2312"/>
                </a:lnTo>
                <a:lnTo>
                  <a:pt x="12410" y="2506"/>
                </a:lnTo>
                <a:lnTo>
                  <a:pt x="12094" y="2725"/>
                </a:lnTo>
                <a:lnTo>
                  <a:pt x="11923" y="2847"/>
                </a:lnTo>
                <a:lnTo>
                  <a:pt x="11777" y="2993"/>
                </a:lnTo>
                <a:lnTo>
                  <a:pt x="11558" y="2847"/>
                </a:lnTo>
                <a:lnTo>
                  <a:pt x="11291" y="2750"/>
                </a:lnTo>
                <a:lnTo>
                  <a:pt x="11023" y="2652"/>
                </a:lnTo>
                <a:lnTo>
                  <a:pt x="10755" y="2628"/>
                </a:lnTo>
                <a:lnTo>
                  <a:pt x="10755" y="2604"/>
                </a:lnTo>
                <a:lnTo>
                  <a:pt x="10682" y="2458"/>
                </a:lnTo>
                <a:lnTo>
                  <a:pt x="10634" y="2287"/>
                </a:lnTo>
                <a:lnTo>
                  <a:pt x="10561" y="1922"/>
                </a:lnTo>
                <a:lnTo>
                  <a:pt x="10585" y="1922"/>
                </a:lnTo>
                <a:lnTo>
                  <a:pt x="10609" y="1874"/>
                </a:lnTo>
                <a:lnTo>
                  <a:pt x="10609" y="1825"/>
                </a:lnTo>
                <a:lnTo>
                  <a:pt x="10585" y="1752"/>
                </a:lnTo>
                <a:lnTo>
                  <a:pt x="10536" y="1703"/>
                </a:lnTo>
                <a:lnTo>
                  <a:pt x="10463" y="1095"/>
                </a:lnTo>
                <a:lnTo>
                  <a:pt x="10439" y="779"/>
                </a:lnTo>
                <a:lnTo>
                  <a:pt x="10366" y="487"/>
                </a:lnTo>
                <a:lnTo>
                  <a:pt x="10390" y="438"/>
                </a:lnTo>
                <a:lnTo>
                  <a:pt x="10415" y="389"/>
                </a:lnTo>
                <a:lnTo>
                  <a:pt x="10439" y="316"/>
                </a:lnTo>
                <a:lnTo>
                  <a:pt x="10415" y="268"/>
                </a:lnTo>
                <a:lnTo>
                  <a:pt x="10390" y="195"/>
                </a:lnTo>
                <a:lnTo>
                  <a:pt x="10342" y="146"/>
                </a:lnTo>
                <a:lnTo>
                  <a:pt x="10293" y="122"/>
                </a:lnTo>
                <a:lnTo>
                  <a:pt x="10196" y="97"/>
                </a:lnTo>
                <a:lnTo>
                  <a:pt x="9855" y="73"/>
                </a:lnTo>
                <a:lnTo>
                  <a:pt x="9490" y="49"/>
                </a:lnTo>
                <a:lnTo>
                  <a:pt x="8760" y="49"/>
                </a:lnTo>
                <a:lnTo>
                  <a:pt x="8395" y="24"/>
                </a:lnTo>
                <a:lnTo>
                  <a:pt x="803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8" name="Google Shape;828;p41"/>
          <p:cNvSpPr/>
          <p:nvPr/>
        </p:nvSpPr>
        <p:spPr>
          <a:xfrm>
            <a:off x="4600809" y="2882019"/>
            <a:ext cx="411322" cy="332716"/>
          </a:xfrm>
          <a:custGeom>
            <a:rect b="b" l="l" r="r" t="t"/>
            <a:pathLst>
              <a:path extrusionOk="0" h="18226" w="22532">
                <a:moveTo>
                  <a:pt x="7640" y="5499"/>
                </a:moveTo>
                <a:lnTo>
                  <a:pt x="7859" y="5524"/>
                </a:lnTo>
                <a:lnTo>
                  <a:pt x="8078" y="5572"/>
                </a:lnTo>
                <a:lnTo>
                  <a:pt x="8297" y="5645"/>
                </a:lnTo>
                <a:lnTo>
                  <a:pt x="8492" y="5743"/>
                </a:lnTo>
                <a:lnTo>
                  <a:pt x="8662" y="5840"/>
                </a:lnTo>
                <a:lnTo>
                  <a:pt x="8833" y="5986"/>
                </a:lnTo>
                <a:lnTo>
                  <a:pt x="9003" y="6132"/>
                </a:lnTo>
                <a:lnTo>
                  <a:pt x="9125" y="6302"/>
                </a:lnTo>
                <a:lnTo>
                  <a:pt x="9246" y="6473"/>
                </a:lnTo>
                <a:lnTo>
                  <a:pt x="9344" y="6667"/>
                </a:lnTo>
                <a:lnTo>
                  <a:pt x="9417" y="6862"/>
                </a:lnTo>
                <a:lnTo>
                  <a:pt x="9465" y="7081"/>
                </a:lnTo>
                <a:lnTo>
                  <a:pt x="9490" y="7300"/>
                </a:lnTo>
                <a:lnTo>
                  <a:pt x="9514" y="7543"/>
                </a:lnTo>
                <a:lnTo>
                  <a:pt x="9490" y="7762"/>
                </a:lnTo>
                <a:lnTo>
                  <a:pt x="9441" y="7932"/>
                </a:lnTo>
                <a:lnTo>
                  <a:pt x="9392" y="8103"/>
                </a:lnTo>
                <a:lnTo>
                  <a:pt x="9319" y="8249"/>
                </a:lnTo>
                <a:lnTo>
                  <a:pt x="9246" y="8419"/>
                </a:lnTo>
                <a:lnTo>
                  <a:pt x="9149" y="8541"/>
                </a:lnTo>
                <a:lnTo>
                  <a:pt x="9027" y="8687"/>
                </a:lnTo>
                <a:lnTo>
                  <a:pt x="8784" y="8906"/>
                </a:lnTo>
                <a:lnTo>
                  <a:pt x="8516" y="9100"/>
                </a:lnTo>
                <a:lnTo>
                  <a:pt x="8200" y="9246"/>
                </a:lnTo>
                <a:lnTo>
                  <a:pt x="7884" y="9368"/>
                </a:lnTo>
                <a:lnTo>
                  <a:pt x="7543" y="9417"/>
                </a:lnTo>
                <a:lnTo>
                  <a:pt x="7348" y="9441"/>
                </a:lnTo>
                <a:lnTo>
                  <a:pt x="7178" y="9441"/>
                </a:lnTo>
                <a:lnTo>
                  <a:pt x="6984" y="9417"/>
                </a:lnTo>
                <a:lnTo>
                  <a:pt x="6789" y="9368"/>
                </a:lnTo>
                <a:lnTo>
                  <a:pt x="6619" y="9295"/>
                </a:lnTo>
                <a:lnTo>
                  <a:pt x="6448" y="9222"/>
                </a:lnTo>
                <a:lnTo>
                  <a:pt x="6278" y="9149"/>
                </a:lnTo>
                <a:lnTo>
                  <a:pt x="6132" y="9027"/>
                </a:lnTo>
                <a:lnTo>
                  <a:pt x="5986" y="8930"/>
                </a:lnTo>
                <a:lnTo>
                  <a:pt x="5840" y="8784"/>
                </a:lnTo>
                <a:lnTo>
                  <a:pt x="5718" y="8638"/>
                </a:lnTo>
                <a:lnTo>
                  <a:pt x="5621" y="8492"/>
                </a:lnTo>
                <a:lnTo>
                  <a:pt x="5524" y="8322"/>
                </a:lnTo>
                <a:lnTo>
                  <a:pt x="5451" y="8151"/>
                </a:lnTo>
                <a:lnTo>
                  <a:pt x="5402" y="7981"/>
                </a:lnTo>
                <a:lnTo>
                  <a:pt x="5378" y="7786"/>
                </a:lnTo>
                <a:lnTo>
                  <a:pt x="5378" y="7543"/>
                </a:lnTo>
                <a:lnTo>
                  <a:pt x="5402" y="7324"/>
                </a:lnTo>
                <a:lnTo>
                  <a:pt x="5451" y="7130"/>
                </a:lnTo>
                <a:lnTo>
                  <a:pt x="5524" y="6911"/>
                </a:lnTo>
                <a:lnTo>
                  <a:pt x="5621" y="6716"/>
                </a:lnTo>
                <a:lnTo>
                  <a:pt x="5743" y="6521"/>
                </a:lnTo>
                <a:lnTo>
                  <a:pt x="5889" y="6351"/>
                </a:lnTo>
                <a:lnTo>
                  <a:pt x="6035" y="6181"/>
                </a:lnTo>
                <a:lnTo>
                  <a:pt x="6181" y="6035"/>
                </a:lnTo>
                <a:lnTo>
                  <a:pt x="6351" y="5937"/>
                </a:lnTo>
                <a:lnTo>
                  <a:pt x="6521" y="5840"/>
                </a:lnTo>
                <a:lnTo>
                  <a:pt x="6692" y="5743"/>
                </a:lnTo>
                <a:lnTo>
                  <a:pt x="7032" y="5621"/>
                </a:lnTo>
                <a:lnTo>
                  <a:pt x="7421" y="5499"/>
                </a:lnTo>
                <a:close/>
                <a:moveTo>
                  <a:pt x="7665" y="4988"/>
                </a:moveTo>
                <a:lnTo>
                  <a:pt x="7373" y="5013"/>
                </a:lnTo>
                <a:lnTo>
                  <a:pt x="7300" y="5013"/>
                </a:lnTo>
                <a:lnTo>
                  <a:pt x="7251" y="5037"/>
                </a:lnTo>
                <a:lnTo>
                  <a:pt x="7178" y="5110"/>
                </a:lnTo>
                <a:lnTo>
                  <a:pt x="6984" y="5159"/>
                </a:lnTo>
                <a:lnTo>
                  <a:pt x="6789" y="5207"/>
                </a:lnTo>
                <a:lnTo>
                  <a:pt x="6619" y="5280"/>
                </a:lnTo>
                <a:lnTo>
                  <a:pt x="6424" y="5353"/>
                </a:lnTo>
                <a:lnTo>
                  <a:pt x="6083" y="5548"/>
                </a:lnTo>
                <a:lnTo>
                  <a:pt x="5791" y="5791"/>
                </a:lnTo>
                <a:lnTo>
                  <a:pt x="5597" y="5962"/>
                </a:lnTo>
                <a:lnTo>
                  <a:pt x="5426" y="6156"/>
                </a:lnTo>
                <a:lnTo>
                  <a:pt x="5280" y="6400"/>
                </a:lnTo>
                <a:lnTo>
                  <a:pt x="5134" y="6619"/>
                </a:lnTo>
                <a:lnTo>
                  <a:pt x="5037" y="6862"/>
                </a:lnTo>
                <a:lnTo>
                  <a:pt x="4964" y="7130"/>
                </a:lnTo>
                <a:lnTo>
                  <a:pt x="4915" y="7397"/>
                </a:lnTo>
                <a:lnTo>
                  <a:pt x="4891" y="7665"/>
                </a:lnTo>
                <a:lnTo>
                  <a:pt x="4915" y="7908"/>
                </a:lnTo>
                <a:lnTo>
                  <a:pt x="4940" y="8151"/>
                </a:lnTo>
                <a:lnTo>
                  <a:pt x="5013" y="8395"/>
                </a:lnTo>
                <a:lnTo>
                  <a:pt x="5110" y="8614"/>
                </a:lnTo>
                <a:lnTo>
                  <a:pt x="5232" y="8808"/>
                </a:lnTo>
                <a:lnTo>
                  <a:pt x="5378" y="9003"/>
                </a:lnTo>
                <a:lnTo>
                  <a:pt x="5548" y="9173"/>
                </a:lnTo>
                <a:lnTo>
                  <a:pt x="5743" y="9344"/>
                </a:lnTo>
                <a:lnTo>
                  <a:pt x="5937" y="9490"/>
                </a:lnTo>
                <a:lnTo>
                  <a:pt x="6132" y="9611"/>
                </a:lnTo>
                <a:lnTo>
                  <a:pt x="6351" y="9709"/>
                </a:lnTo>
                <a:lnTo>
                  <a:pt x="6594" y="9806"/>
                </a:lnTo>
                <a:lnTo>
                  <a:pt x="6838" y="9855"/>
                </a:lnTo>
                <a:lnTo>
                  <a:pt x="7057" y="9903"/>
                </a:lnTo>
                <a:lnTo>
                  <a:pt x="7300" y="9928"/>
                </a:lnTo>
                <a:lnTo>
                  <a:pt x="7543" y="9903"/>
                </a:lnTo>
                <a:lnTo>
                  <a:pt x="7762" y="9879"/>
                </a:lnTo>
                <a:lnTo>
                  <a:pt x="7981" y="9855"/>
                </a:lnTo>
                <a:lnTo>
                  <a:pt x="8176" y="9782"/>
                </a:lnTo>
                <a:lnTo>
                  <a:pt x="8395" y="9709"/>
                </a:lnTo>
                <a:lnTo>
                  <a:pt x="8589" y="9636"/>
                </a:lnTo>
                <a:lnTo>
                  <a:pt x="8784" y="9514"/>
                </a:lnTo>
                <a:lnTo>
                  <a:pt x="8954" y="9392"/>
                </a:lnTo>
                <a:lnTo>
                  <a:pt x="9125" y="9271"/>
                </a:lnTo>
                <a:lnTo>
                  <a:pt x="9295" y="9125"/>
                </a:lnTo>
                <a:lnTo>
                  <a:pt x="9441" y="8979"/>
                </a:lnTo>
                <a:lnTo>
                  <a:pt x="9563" y="8808"/>
                </a:lnTo>
                <a:lnTo>
                  <a:pt x="9684" y="8614"/>
                </a:lnTo>
                <a:lnTo>
                  <a:pt x="9782" y="8419"/>
                </a:lnTo>
                <a:lnTo>
                  <a:pt x="9855" y="8224"/>
                </a:lnTo>
                <a:lnTo>
                  <a:pt x="9928" y="8030"/>
                </a:lnTo>
                <a:lnTo>
                  <a:pt x="9976" y="7811"/>
                </a:lnTo>
                <a:lnTo>
                  <a:pt x="10001" y="7519"/>
                </a:lnTo>
                <a:lnTo>
                  <a:pt x="10001" y="7227"/>
                </a:lnTo>
                <a:lnTo>
                  <a:pt x="9952" y="6959"/>
                </a:lnTo>
                <a:lnTo>
                  <a:pt x="9903" y="6692"/>
                </a:lnTo>
                <a:lnTo>
                  <a:pt x="9806" y="6448"/>
                </a:lnTo>
                <a:lnTo>
                  <a:pt x="9660" y="6205"/>
                </a:lnTo>
                <a:lnTo>
                  <a:pt x="9514" y="5986"/>
                </a:lnTo>
                <a:lnTo>
                  <a:pt x="9344" y="5767"/>
                </a:lnTo>
                <a:lnTo>
                  <a:pt x="9149" y="5597"/>
                </a:lnTo>
                <a:lnTo>
                  <a:pt x="8930" y="5426"/>
                </a:lnTo>
                <a:lnTo>
                  <a:pt x="8711" y="5280"/>
                </a:lnTo>
                <a:lnTo>
                  <a:pt x="8468" y="5159"/>
                </a:lnTo>
                <a:lnTo>
                  <a:pt x="8200" y="5086"/>
                </a:lnTo>
                <a:lnTo>
                  <a:pt x="7932" y="5013"/>
                </a:lnTo>
                <a:lnTo>
                  <a:pt x="7665" y="4988"/>
                </a:lnTo>
                <a:close/>
                <a:moveTo>
                  <a:pt x="6570" y="414"/>
                </a:moveTo>
                <a:lnTo>
                  <a:pt x="6789" y="438"/>
                </a:lnTo>
                <a:lnTo>
                  <a:pt x="7032" y="438"/>
                </a:lnTo>
                <a:lnTo>
                  <a:pt x="7494" y="462"/>
                </a:lnTo>
                <a:lnTo>
                  <a:pt x="8103" y="487"/>
                </a:lnTo>
                <a:lnTo>
                  <a:pt x="8395" y="511"/>
                </a:lnTo>
                <a:lnTo>
                  <a:pt x="8687" y="511"/>
                </a:lnTo>
                <a:lnTo>
                  <a:pt x="8687" y="681"/>
                </a:lnTo>
                <a:lnTo>
                  <a:pt x="8687" y="852"/>
                </a:lnTo>
                <a:lnTo>
                  <a:pt x="8419" y="754"/>
                </a:lnTo>
                <a:lnTo>
                  <a:pt x="8273" y="730"/>
                </a:lnTo>
                <a:lnTo>
                  <a:pt x="8127" y="706"/>
                </a:lnTo>
                <a:lnTo>
                  <a:pt x="8005" y="706"/>
                </a:lnTo>
                <a:lnTo>
                  <a:pt x="7859" y="730"/>
                </a:lnTo>
                <a:lnTo>
                  <a:pt x="7738" y="779"/>
                </a:lnTo>
                <a:lnTo>
                  <a:pt x="7640" y="876"/>
                </a:lnTo>
                <a:lnTo>
                  <a:pt x="7616" y="925"/>
                </a:lnTo>
                <a:lnTo>
                  <a:pt x="7616" y="949"/>
                </a:lnTo>
                <a:lnTo>
                  <a:pt x="7640" y="998"/>
                </a:lnTo>
                <a:lnTo>
                  <a:pt x="7957" y="998"/>
                </a:lnTo>
                <a:lnTo>
                  <a:pt x="8224" y="1022"/>
                </a:lnTo>
                <a:lnTo>
                  <a:pt x="8468" y="1095"/>
                </a:lnTo>
                <a:lnTo>
                  <a:pt x="8735" y="1192"/>
                </a:lnTo>
                <a:lnTo>
                  <a:pt x="8760" y="1338"/>
                </a:lnTo>
                <a:lnTo>
                  <a:pt x="8565" y="1338"/>
                </a:lnTo>
                <a:lnTo>
                  <a:pt x="7932" y="1290"/>
                </a:lnTo>
                <a:lnTo>
                  <a:pt x="7713" y="1265"/>
                </a:lnTo>
                <a:lnTo>
                  <a:pt x="7616" y="1265"/>
                </a:lnTo>
                <a:lnTo>
                  <a:pt x="7494" y="1314"/>
                </a:lnTo>
                <a:lnTo>
                  <a:pt x="7470" y="1363"/>
                </a:lnTo>
                <a:lnTo>
                  <a:pt x="7470" y="1411"/>
                </a:lnTo>
                <a:lnTo>
                  <a:pt x="7519" y="1509"/>
                </a:lnTo>
                <a:lnTo>
                  <a:pt x="7592" y="1582"/>
                </a:lnTo>
                <a:lnTo>
                  <a:pt x="7689" y="1630"/>
                </a:lnTo>
                <a:lnTo>
                  <a:pt x="7786" y="1655"/>
                </a:lnTo>
                <a:lnTo>
                  <a:pt x="8030" y="1679"/>
                </a:lnTo>
                <a:lnTo>
                  <a:pt x="8224" y="1703"/>
                </a:lnTo>
                <a:lnTo>
                  <a:pt x="8516" y="1752"/>
                </a:lnTo>
                <a:lnTo>
                  <a:pt x="8833" y="1776"/>
                </a:lnTo>
                <a:lnTo>
                  <a:pt x="8881" y="2117"/>
                </a:lnTo>
                <a:lnTo>
                  <a:pt x="8857" y="2117"/>
                </a:lnTo>
                <a:lnTo>
                  <a:pt x="8711" y="2068"/>
                </a:lnTo>
                <a:lnTo>
                  <a:pt x="8565" y="2020"/>
                </a:lnTo>
                <a:lnTo>
                  <a:pt x="8249" y="1995"/>
                </a:lnTo>
                <a:lnTo>
                  <a:pt x="8005" y="1947"/>
                </a:lnTo>
                <a:lnTo>
                  <a:pt x="7713" y="1947"/>
                </a:lnTo>
                <a:lnTo>
                  <a:pt x="7713" y="1995"/>
                </a:lnTo>
                <a:lnTo>
                  <a:pt x="7689" y="2044"/>
                </a:lnTo>
                <a:lnTo>
                  <a:pt x="7762" y="2166"/>
                </a:lnTo>
                <a:lnTo>
                  <a:pt x="7835" y="2239"/>
                </a:lnTo>
                <a:lnTo>
                  <a:pt x="7957" y="2287"/>
                </a:lnTo>
                <a:lnTo>
                  <a:pt x="8078" y="2336"/>
                </a:lnTo>
                <a:lnTo>
                  <a:pt x="8419" y="2409"/>
                </a:lnTo>
                <a:lnTo>
                  <a:pt x="8760" y="2458"/>
                </a:lnTo>
                <a:lnTo>
                  <a:pt x="8833" y="2458"/>
                </a:lnTo>
                <a:lnTo>
                  <a:pt x="8881" y="2433"/>
                </a:lnTo>
                <a:lnTo>
                  <a:pt x="8930" y="2409"/>
                </a:lnTo>
                <a:lnTo>
                  <a:pt x="8954" y="2385"/>
                </a:lnTo>
                <a:lnTo>
                  <a:pt x="9027" y="2506"/>
                </a:lnTo>
                <a:lnTo>
                  <a:pt x="9076" y="2579"/>
                </a:lnTo>
                <a:lnTo>
                  <a:pt x="9125" y="2604"/>
                </a:lnTo>
                <a:lnTo>
                  <a:pt x="9198" y="2628"/>
                </a:lnTo>
                <a:lnTo>
                  <a:pt x="9246" y="2628"/>
                </a:lnTo>
                <a:lnTo>
                  <a:pt x="9490" y="2701"/>
                </a:lnTo>
                <a:lnTo>
                  <a:pt x="9733" y="2798"/>
                </a:lnTo>
                <a:lnTo>
                  <a:pt x="9952" y="2920"/>
                </a:lnTo>
                <a:lnTo>
                  <a:pt x="10171" y="3066"/>
                </a:lnTo>
                <a:lnTo>
                  <a:pt x="10220" y="3090"/>
                </a:lnTo>
                <a:lnTo>
                  <a:pt x="10268" y="3115"/>
                </a:lnTo>
                <a:lnTo>
                  <a:pt x="10390" y="3115"/>
                </a:lnTo>
                <a:lnTo>
                  <a:pt x="10463" y="3042"/>
                </a:lnTo>
                <a:lnTo>
                  <a:pt x="10512" y="2969"/>
                </a:lnTo>
                <a:lnTo>
                  <a:pt x="10633" y="2896"/>
                </a:lnTo>
                <a:lnTo>
                  <a:pt x="10755" y="2823"/>
                </a:lnTo>
                <a:lnTo>
                  <a:pt x="10950" y="2652"/>
                </a:lnTo>
                <a:lnTo>
                  <a:pt x="11412" y="2312"/>
                </a:lnTo>
                <a:lnTo>
                  <a:pt x="11655" y="2166"/>
                </a:lnTo>
                <a:lnTo>
                  <a:pt x="11899" y="2044"/>
                </a:lnTo>
                <a:lnTo>
                  <a:pt x="11972" y="1995"/>
                </a:lnTo>
                <a:lnTo>
                  <a:pt x="11996" y="1947"/>
                </a:lnTo>
                <a:lnTo>
                  <a:pt x="12093" y="2020"/>
                </a:lnTo>
                <a:lnTo>
                  <a:pt x="12385" y="2239"/>
                </a:lnTo>
                <a:lnTo>
                  <a:pt x="12653" y="2458"/>
                </a:lnTo>
                <a:lnTo>
                  <a:pt x="12872" y="2701"/>
                </a:lnTo>
                <a:lnTo>
                  <a:pt x="13091" y="2944"/>
                </a:lnTo>
                <a:lnTo>
                  <a:pt x="13188" y="3066"/>
                </a:lnTo>
                <a:lnTo>
                  <a:pt x="13286" y="3188"/>
                </a:lnTo>
                <a:lnTo>
                  <a:pt x="13115" y="3382"/>
                </a:lnTo>
                <a:lnTo>
                  <a:pt x="12896" y="3188"/>
                </a:lnTo>
                <a:lnTo>
                  <a:pt x="12677" y="2993"/>
                </a:lnTo>
                <a:lnTo>
                  <a:pt x="12580" y="2920"/>
                </a:lnTo>
                <a:lnTo>
                  <a:pt x="12458" y="2871"/>
                </a:lnTo>
                <a:lnTo>
                  <a:pt x="12337" y="2823"/>
                </a:lnTo>
                <a:lnTo>
                  <a:pt x="12215" y="2798"/>
                </a:lnTo>
                <a:lnTo>
                  <a:pt x="12166" y="2823"/>
                </a:lnTo>
                <a:lnTo>
                  <a:pt x="12142" y="2847"/>
                </a:lnTo>
                <a:lnTo>
                  <a:pt x="12118" y="2896"/>
                </a:lnTo>
                <a:lnTo>
                  <a:pt x="12142" y="2944"/>
                </a:lnTo>
                <a:lnTo>
                  <a:pt x="12215" y="3042"/>
                </a:lnTo>
                <a:lnTo>
                  <a:pt x="12288" y="3115"/>
                </a:lnTo>
                <a:lnTo>
                  <a:pt x="12458" y="3261"/>
                </a:lnTo>
                <a:lnTo>
                  <a:pt x="12677" y="3480"/>
                </a:lnTo>
                <a:lnTo>
                  <a:pt x="12896" y="3650"/>
                </a:lnTo>
                <a:lnTo>
                  <a:pt x="12921" y="3650"/>
                </a:lnTo>
                <a:lnTo>
                  <a:pt x="12750" y="3869"/>
                </a:lnTo>
                <a:lnTo>
                  <a:pt x="12653" y="3747"/>
                </a:lnTo>
                <a:lnTo>
                  <a:pt x="12531" y="3626"/>
                </a:lnTo>
                <a:lnTo>
                  <a:pt x="12458" y="3528"/>
                </a:lnTo>
                <a:lnTo>
                  <a:pt x="12361" y="3431"/>
                </a:lnTo>
                <a:lnTo>
                  <a:pt x="12264" y="3334"/>
                </a:lnTo>
                <a:lnTo>
                  <a:pt x="12142" y="3285"/>
                </a:lnTo>
                <a:lnTo>
                  <a:pt x="12118" y="3285"/>
                </a:lnTo>
                <a:lnTo>
                  <a:pt x="12069" y="3309"/>
                </a:lnTo>
                <a:lnTo>
                  <a:pt x="12069" y="3334"/>
                </a:lnTo>
                <a:lnTo>
                  <a:pt x="12069" y="3382"/>
                </a:lnTo>
                <a:lnTo>
                  <a:pt x="12093" y="3504"/>
                </a:lnTo>
                <a:lnTo>
                  <a:pt x="12142" y="3626"/>
                </a:lnTo>
                <a:lnTo>
                  <a:pt x="12288" y="3869"/>
                </a:lnTo>
                <a:lnTo>
                  <a:pt x="12385" y="4039"/>
                </a:lnTo>
                <a:lnTo>
                  <a:pt x="12531" y="4210"/>
                </a:lnTo>
                <a:lnTo>
                  <a:pt x="12434" y="4331"/>
                </a:lnTo>
                <a:lnTo>
                  <a:pt x="12312" y="4526"/>
                </a:lnTo>
                <a:lnTo>
                  <a:pt x="12215" y="4356"/>
                </a:lnTo>
                <a:lnTo>
                  <a:pt x="12069" y="4185"/>
                </a:lnTo>
                <a:lnTo>
                  <a:pt x="11947" y="4015"/>
                </a:lnTo>
                <a:lnTo>
                  <a:pt x="11850" y="3845"/>
                </a:lnTo>
                <a:lnTo>
                  <a:pt x="11801" y="3796"/>
                </a:lnTo>
                <a:lnTo>
                  <a:pt x="11753" y="3772"/>
                </a:lnTo>
                <a:lnTo>
                  <a:pt x="11680" y="3772"/>
                </a:lnTo>
                <a:lnTo>
                  <a:pt x="11631" y="3845"/>
                </a:lnTo>
                <a:lnTo>
                  <a:pt x="11631" y="3966"/>
                </a:lnTo>
                <a:lnTo>
                  <a:pt x="11655" y="4064"/>
                </a:lnTo>
                <a:lnTo>
                  <a:pt x="11704" y="4185"/>
                </a:lnTo>
                <a:lnTo>
                  <a:pt x="11753" y="4283"/>
                </a:lnTo>
                <a:lnTo>
                  <a:pt x="12118" y="4842"/>
                </a:lnTo>
                <a:lnTo>
                  <a:pt x="12166" y="4891"/>
                </a:lnTo>
                <a:lnTo>
                  <a:pt x="12239" y="4915"/>
                </a:lnTo>
                <a:lnTo>
                  <a:pt x="12264" y="4940"/>
                </a:lnTo>
                <a:lnTo>
                  <a:pt x="12288" y="4964"/>
                </a:lnTo>
                <a:lnTo>
                  <a:pt x="12410" y="5232"/>
                </a:lnTo>
                <a:lnTo>
                  <a:pt x="12458" y="5524"/>
                </a:lnTo>
                <a:lnTo>
                  <a:pt x="12483" y="5694"/>
                </a:lnTo>
                <a:lnTo>
                  <a:pt x="12507" y="5864"/>
                </a:lnTo>
                <a:lnTo>
                  <a:pt x="12507" y="6035"/>
                </a:lnTo>
                <a:lnTo>
                  <a:pt x="12531" y="6205"/>
                </a:lnTo>
                <a:lnTo>
                  <a:pt x="12580" y="6278"/>
                </a:lnTo>
                <a:lnTo>
                  <a:pt x="12629" y="6302"/>
                </a:lnTo>
                <a:lnTo>
                  <a:pt x="12702" y="6327"/>
                </a:lnTo>
                <a:lnTo>
                  <a:pt x="12775" y="6327"/>
                </a:lnTo>
                <a:lnTo>
                  <a:pt x="12994" y="6400"/>
                </a:lnTo>
                <a:lnTo>
                  <a:pt x="13213" y="6424"/>
                </a:lnTo>
                <a:lnTo>
                  <a:pt x="13651" y="6473"/>
                </a:lnTo>
                <a:lnTo>
                  <a:pt x="13967" y="6521"/>
                </a:lnTo>
                <a:lnTo>
                  <a:pt x="14283" y="6570"/>
                </a:lnTo>
                <a:lnTo>
                  <a:pt x="14502" y="6643"/>
                </a:lnTo>
                <a:lnTo>
                  <a:pt x="14600" y="6692"/>
                </a:lnTo>
                <a:lnTo>
                  <a:pt x="14697" y="6692"/>
                </a:lnTo>
                <a:lnTo>
                  <a:pt x="14673" y="6959"/>
                </a:lnTo>
                <a:lnTo>
                  <a:pt x="14648" y="7227"/>
                </a:lnTo>
                <a:lnTo>
                  <a:pt x="14673" y="7738"/>
                </a:lnTo>
                <a:lnTo>
                  <a:pt x="14648" y="8176"/>
                </a:lnTo>
                <a:lnTo>
                  <a:pt x="14648" y="8395"/>
                </a:lnTo>
                <a:lnTo>
                  <a:pt x="14673" y="8614"/>
                </a:lnTo>
                <a:lnTo>
                  <a:pt x="14454" y="8638"/>
                </a:lnTo>
                <a:lnTo>
                  <a:pt x="14454" y="8638"/>
                </a:lnTo>
                <a:lnTo>
                  <a:pt x="14478" y="8541"/>
                </a:lnTo>
                <a:lnTo>
                  <a:pt x="14478" y="8443"/>
                </a:lnTo>
                <a:lnTo>
                  <a:pt x="14454" y="8249"/>
                </a:lnTo>
                <a:lnTo>
                  <a:pt x="14405" y="7981"/>
                </a:lnTo>
                <a:lnTo>
                  <a:pt x="14381" y="7884"/>
                </a:lnTo>
                <a:lnTo>
                  <a:pt x="14332" y="7762"/>
                </a:lnTo>
                <a:lnTo>
                  <a:pt x="14308" y="7738"/>
                </a:lnTo>
                <a:lnTo>
                  <a:pt x="14283" y="7713"/>
                </a:lnTo>
                <a:lnTo>
                  <a:pt x="14235" y="7738"/>
                </a:lnTo>
                <a:lnTo>
                  <a:pt x="14210" y="7762"/>
                </a:lnTo>
                <a:lnTo>
                  <a:pt x="14162" y="7884"/>
                </a:lnTo>
                <a:lnTo>
                  <a:pt x="14137" y="7981"/>
                </a:lnTo>
                <a:lnTo>
                  <a:pt x="14113" y="8249"/>
                </a:lnTo>
                <a:lnTo>
                  <a:pt x="14113" y="8468"/>
                </a:lnTo>
                <a:lnTo>
                  <a:pt x="14137" y="8565"/>
                </a:lnTo>
                <a:lnTo>
                  <a:pt x="14186" y="8662"/>
                </a:lnTo>
                <a:lnTo>
                  <a:pt x="13797" y="8687"/>
                </a:lnTo>
                <a:lnTo>
                  <a:pt x="13699" y="8687"/>
                </a:lnTo>
                <a:lnTo>
                  <a:pt x="13748" y="8589"/>
                </a:lnTo>
                <a:lnTo>
                  <a:pt x="13797" y="8346"/>
                </a:lnTo>
                <a:lnTo>
                  <a:pt x="13845" y="8103"/>
                </a:lnTo>
                <a:lnTo>
                  <a:pt x="13870" y="7835"/>
                </a:lnTo>
                <a:lnTo>
                  <a:pt x="13845" y="7762"/>
                </a:lnTo>
                <a:lnTo>
                  <a:pt x="13772" y="7713"/>
                </a:lnTo>
                <a:lnTo>
                  <a:pt x="13699" y="7713"/>
                </a:lnTo>
                <a:lnTo>
                  <a:pt x="13651" y="7762"/>
                </a:lnTo>
                <a:lnTo>
                  <a:pt x="13626" y="7811"/>
                </a:lnTo>
                <a:lnTo>
                  <a:pt x="13480" y="8273"/>
                </a:lnTo>
                <a:lnTo>
                  <a:pt x="13407" y="8492"/>
                </a:lnTo>
                <a:lnTo>
                  <a:pt x="13407" y="8614"/>
                </a:lnTo>
                <a:lnTo>
                  <a:pt x="13407" y="8662"/>
                </a:lnTo>
                <a:lnTo>
                  <a:pt x="13432" y="8711"/>
                </a:lnTo>
                <a:lnTo>
                  <a:pt x="13237" y="8711"/>
                </a:lnTo>
                <a:lnTo>
                  <a:pt x="13042" y="8735"/>
                </a:lnTo>
                <a:lnTo>
                  <a:pt x="13091" y="8443"/>
                </a:lnTo>
                <a:lnTo>
                  <a:pt x="13115" y="8176"/>
                </a:lnTo>
                <a:lnTo>
                  <a:pt x="13091" y="8030"/>
                </a:lnTo>
                <a:lnTo>
                  <a:pt x="13067" y="7908"/>
                </a:lnTo>
                <a:lnTo>
                  <a:pt x="13042" y="7859"/>
                </a:lnTo>
                <a:lnTo>
                  <a:pt x="13018" y="7835"/>
                </a:lnTo>
                <a:lnTo>
                  <a:pt x="12969" y="7835"/>
                </a:lnTo>
                <a:lnTo>
                  <a:pt x="12921" y="7859"/>
                </a:lnTo>
                <a:lnTo>
                  <a:pt x="12848" y="7957"/>
                </a:lnTo>
                <a:lnTo>
                  <a:pt x="12823" y="8054"/>
                </a:lnTo>
                <a:lnTo>
                  <a:pt x="12750" y="8273"/>
                </a:lnTo>
                <a:lnTo>
                  <a:pt x="12604" y="8906"/>
                </a:lnTo>
                <a:lnTo>
                  <a:pt x="12604" y="8954"/>
                </a:lnTo>
                <a:lnTo>
                  <a:pt x="12629" y="9027"/>
                </a:lnTo>
                <a:lnTo>
                  <a:pt x="12507" y="9271"/>
                </a:lnTo>
                <a:lnTo>
                  <a:pt x="12385" y="9514"/>
                </a:lnTo>
                <a:lnTo>
                  <a:pt x="12288" y="9660"/>
                </a:lnTo>
                <a:lnTo>
                  <a:pt x="12191" y="9806"/>
                </a:lnTo>
                <a:lnTo>
                  <a:pt x="11996" y="10049"/>
                </a:lnTo>
                <a:lnTo>
                  <a:pt x="11947" y="10122"/>
                </a:lnTo>
                <a:lnTo>
                  <a:pt x="11947" y="10171"/>
                </a:lnTo>
                <a:lnTo>
                  <a:pt x="11972" y="10244"/>
                </a:lnTo>
                <a:lnTo>
                  <a:pt x="11996" y="10293"/>
                </a:lnTo>
                <a:lnTo>
                  <a:pt x="12045" y="10341"/>
                </a:lnTo>
                <a:lnTo>
                  <a:pt x="12166" y="10341"/>
                </a:lnTo>
                <a:lnTo>
                  <a:pt x="12239" y="10317"/>
                </a:lnTo>
                <a:lnTo>
                  <a:pt x="12337" y="10487"/>
                </a:lnTo>
                <a:lnTo>
                  <a:pt x="12483" y="10633"/>
                </a:lnTo>
                <a:lnTo>
                  <a:pt x="12726" y="10950"/>
                </a:lnTo>
                <a:lnTo>
                  <a:pt x="12994" y="11339"/>
                </a:lnTo>
                <a:lnTo>
                  <a:pt x="13237" y="11728"/>
                </a:lnTo>
                <a:lnTo>
                  <a:pt x="13067" y="11947"/>
                </a:lnTo>
                <a:lnTo>
                  <a:pt x="12872" y="12166"/>
                </a:lnTo>
                <a:lnTo>
                  <a:pt x="12483" y="12556"/>
                </a:lnTo>
                <a:lnTo>
                  <a:pt x="12191" y="12848"/>
                </a:lnTo>
                <a:lnTo>
                  <a:pt x="12045" y="12994"/>
                </a:lnTo>
                <a:lnTo>
                  <a:pt x="11923" y="13164"/>
                </a:lnTo>
                <a:lnTo>
                  <a:pt x="11704" y="13018"/>
                </a:lnTo>
                <a:lnTo>
                  <a:pt x="11874" y="12945"/>
                </a:lnTo>
                <a:lnTo>
                  <a:pt x="12020" y="12848"/>
                </a:lnTo>
                <a:lnTo>
                  <a:pt x="12288" y="12677"/>
                </a:lnTo>
                <a:lnTo>
                  <a:pt x="12337" y="12629"/>
                </a:lnTo>
                <a:lnTo>
                  <a:pt x="12361" y="12580"/>
                </a:lnTo>
                <a:lnTo>
                  <a:pt x="12361" y="12507"/>
                </a:lnTo>
                <a:lnTo>
                  <a:pt x="12337" y="12458"/>
                </a:lnTo>
                <a:lnTo>
                  <a:pt x="12312" y="12434"/>
                </a:lnTo>
                <a:lnTo>
                  <a:pt x="12264" y="12385"/>
                </a:lnTo>
                <a:lnTo>
                  <a:pt x="12191" y="12385"/>
                </a:lnTo>
                <a:lnTo>
                  <a:pt x="12118" y="12410"/>
                </a:lnTo>
                <a:lnTo>
                  <a:pt x="11899" y="12531"/>
                </a:lnTo>
                <a:lnTo>
                  <a:pt x="11655" y="12677"/>
                </a:lnTo>
                <a:lnTo>
                  <a:pt x="11388" y="12799"/>
                </a:lnTo>
                <a:lnTo>
                  <a:pt x="11266" y="12726"/>
                </a:lnTo>
                <a:lnTo>
                  <a:pt x="11315" y="12702"/>
                </a:lnTo>
                <a:lnTo>
                  <a:pt x="11534" y="12556"/>
                </a:lnTo>
                <a:lnTo>
                  <a:pt x="11631" y="12458"/>
                </a:lnTo>
                <a:lnTo>
                  <a:pt x="11704" y="12337"/>
                </a:lnTo>
                <a:lnTo>
                  <a:pt x="11728" y="12288"/>
                </a:lnTo>
                <a:lnTo>
                  <a:pt x="11728" y="12239"/>
                </a:lnTo>
                <a:lnTo>
                  <a:pt x="11704" y="12166"/>
                </a:lnTo>
                <a:lnTo>
                  <a:pt x="11680" y="12118"/>
                </a:lnTo>
                <a:lnTo>
                  <a:pt x="11631" y="12093"/>
                </a:lnTo>
                <a:lnTo>
                  <a:pt x="11582" y="12069"/>
                </a:lnTo>
                <a:lnTo>
                  <a:pt x="11534" y="12069"/>
                </a:lnTo>
                <a:lnTo>
                  <a:pt x="11461" y="12093"/>
                </a:lnTo>
                <a:lnTo>
                  <a:pt x="11290" y="12264"/>
                </a:lnTo>
                <a:lnTo>
                  <a:pt x="11096" y="12410"/>
                </a:lnTo>
                <a:lnTo>
                  <a:pt x="10974" y="12507"/>
                </a:lnTo>
                <a:lnTo>
                  <a:pt x="10731" y="12288"/>
                </a:lnTo>
                <a:lnTo>
                  <a:pt x="10950" y="12142"/>
                </a:lnTo>
                <a:lnTo>
                  <a:pt x="11071" y="12069"/>
                </a:lnTo>
                <a:lnTo>
                  <a:pt x="11193" y="11996"/>
                </a:lnTo>
                <a:lnTo>
                  <a:pt x="11242" y="11947"/>
                </a:lnTo>
                <a:lnTo>
                  <a:pt x="11266" y="11899"/>
                </a:lnTo>
                <a:lnTo>
                  <a:pt x="11290" y="11826"/>
                </a:lnTo>
                <a:lnTo>
                  <a:pt x="11290" y="11753"/>
                </a:lnTo>
                <a:lnTo>
                  <a:pt x="11266" y="11704"/>
                </a:lnTo>
                <a:lnTo>
                  <a:pt x="11217" y="11680"/>
                </a:lnTo>
                <a:lnTo>
                  <a:pt x="11096" y="11680"/>
                </a:lnTo>
                <a:lnTo>
                  <a:pt x="10974" y="11753"/>
                </a:lnTo>
                <a:lnTo>
                  <a:pt x="10877" y="11801"/>
                </a:lnTo>
                <a:lnTo>
                  <a:pt x="10633" y="11947"/>
                </a:lnTo>
                <a:lnTo>
                  <a:pt x="10390" y="12093"/>
                </a:lnTo>
                <a:lnTo>
                  <a:pt x="10293" y="12069"/>
                </a:lnTo>
                <a:lnTo>
                  <a:pt x="10147" y="12069"/>
                </a:lnTo>
                <a:lnTo>
                  <a:pt x="10098" y="12118"/>
                </a:lnTo>
                <a:lnTo>
                  <a:pt x="9952" y="12118"/>
                </a:lnTo>
                <a:lnTo>
                  <a:pt x="9855" y="12191"/>
                </a:lnTo>
                <a:lnTo>
                  <a:pt x="9733" y="12264"/>
                </a:lnTo>
                <a:lnTo>
                  <a:pt x="9587" y="12312"/>
                </a:lnTo>
                <a:lnTo>
                  <a:pt x="9319" y="12385"/>
                </a:lnTo>
                <a:lnTo>
                  <a:pt x="9198" y="12434"/>
                </a:lnTo>
                <a:lnTo>
                  <a:pt x="9100" y="12507"/>
                </a:lnTo>
                <a:lnTo>
                  <a:pt x="8979" y="12507"/>
                </a:lnTo>
                <a:lnTo>
                  <a:pt x="8930" y="12556"/>
                </a:lnTo>
                <a:lnTo>
                  <a:pt x="8906" y="12604"/>
                </a:lnTo>
                <a:lnTo>
                  <a:pt x="8906" y="12629"/>
                </a:lnTo>
                <a:lnTo>
                  <a:pt x="8857" y="12629"/>
                </a:lnTo>
                <a:lnTo>
                  <a:pt x="8735" y="12677"/>
                </a:lnTo>
                <a:lnTo>
                  <a:pt x="8638" y="12726"/>
                </a:lnTo>
                <a:lnTo>
                  <a:pt x="8419" y="12848"/>
                </a:lnTo>
                <a:lnTo>
                  <a:pt x="8297" y="12872"/>
                </a:lnTo>
                <a:lnTo>
                  <a:pt x="8200" y="12896"/>
                </a:lnTo>
                <a:lnTo>
                  <a:pt x="8103" y="12921"/>
                </a:lnTo>
                <a:lnTo>
                  <a:pt x="8005" y="12945"/>
                </a:lnTo>
                <a:lnTo>
                  <a:pt x="7957" y="13018"/>
                </a:lnTo>
                <a:lnTo>
                  <a:pt x="7981" y="13067"/>
                </a:lnTo>
                <a:lnTo>
                  <a:pt x="8030" y="13140"/>
                </a:lnTo>
                <a:lnTo>
                  <a:pt x="8127" y="13188"/>
                </a:lnTo>
                <a:lnTo>
                  <a:pt x="8224" y="13213"/>
                </a:lnTo>
                <a:lnTo>
                  <a:pt x="8346" y="13188"/>
                </a:lnTo>
                <a:lnTo>
                  <a:pt x="8468" y="13164"/>
                </a:lnTo>
                <a:lnTo>
                  <a:pt x="8589" y="13115"/>
                </a:lnTo>
                <a:lnTo>
                  <a:pt x="8833" y="12994"/>
                </a:lnTo>
                <a:lnTo>
                  <a:pt x="8808" y="13115"/>
                </a:lnTo>
                <a:lnTo>
                  <a:pt x="8638" y="13213"/>
                </a:lnTo>
                <a:lnTo>
                  <a:pt x="8443" y="13310"/>
                </a:lnTo>
                <a:lnTo>
                  <a:pt x="8224" y="13383"/>
                </a:lnTo>
                <a:lnTo>
                  <a:pt x="8127" y="13432"/>
                </a:lnTo>
                <a:lnTo>
                  <a:pt x="8054" y="13480"/>
                </a:lnTo>
                <a:lnTo>
                  <a:pt x="8030" y="13553"/>
                </a:lnTo>
                <a:lnTo>
                  <a:pt x="8054" y="13602"/>
                </a:lnTo>
                <a:lnTo>
                  <a:pt x="8103" y="13651"/>
                </a:lnTo>
                <a:lnTo>
                  <a:pt x="8176" y="13675"/>
                </a:lnTo>
                <a:lnTo>
                  <a:pt x="8297" y="13699"/>
                </a:lnTo>
                <a:lnTo>
                  <a:pt x="8443" y="13651"/>
                </a:lnTo>
                <a:lnTo>
                  <a:pt x="8589" y="13626"/>
                </a:lnTo>
                <a:lnTo>
                  <a:pt x="8760" y="13553"/>
                </a:lnTo>
                <a:lnTo>
                  <a:pt x="8711" y="13797"/>
                </a:lnTo>
                <a:lnTo>
                  <a:pt x="8711" y="13821"/>
                </a:lnTo>
                <a:lnTo>
                  <a:pt x="8662" y="13845"/>
                </a:lnTo>
                <a:lnTo>
                  <a:pt x="8419" y="13918"/>
                </a:lnTo>
                <a:lnTo>
                  <a:pt x="8176" y="13991"/>
                </a:lnTo>
                <a:lnTo>
                  <a:pt x="8030" y="14016"/>
                </a:lnTo>
                <a:lnTo>
                  <a:pt x="7957" y="14040"/>
                </a:lnTo>
                <a:lnTo>
                  <a:pt x="7957" y="14089"/>
                </a:lnTo>
                <a:lnTo>
                  <a:pt x="7932" y="14113"/>
                </a:lnTo>
                <a:lnTo>
                  <a:pt x="7932" y="14162"/>
                </a:lnTo>
                <a:lnTo>
                  <a:pt x="7957" y="14186"/>
                </a:lnTo>
                <a:lnTo>
                  <a:pt x="8030" y="14235"/>
                </a:lnTo>
                <a:lnTo>
                  <a:pt x="8127" y="14259"/>
                </a:lnTo>
                <a:lnTo>
                  <a:pt x="8224" y="14283"/>
                </a:lnTo>
                <a:lnTo>
                  <a:pt x="8322" y="14283"/>
                </a:lnTo>
                <a:lnTo>
                  <a:pt x="8419" y="14259"/>
                </a:lnTo>
                <a:lnTo>
                  <a:pt x="8614" y="14210"/>
                </a:lnTo>
                <a:lnTo>
                  <a:pt x="8614" y="14210"/>
                </a:lnTo>
                <a:lnTo>
                  <a:pt x="8589" y="14381"/>
                </a:lnTo>
                <a:lnTo>
                  <a:pt x="8589" y="14575"/>
                </a:lnTo>
                <a:lnTo>
                  <a:pt x="8103" y="14575"/>
                </a:lnTo>
                <a:lnTo>
                  <a:pt x="7616" y="14624"/>
                </a:lnTo>
                <a:lnTo>
                  <a:pt x="6765" y="14624"/>
                </a:lnTo>
                <a:lnTo>
                  <a:pt x="6765" y="14405"/>
                </a:lnTo>
                <a:lnTo>
                  <a:pt x="6740" y="14162"/>
                </a:lnTo>
                <a:lnTo>
                  <a:pt x="6692" y="13748"/>
                </a:lnTo>
                <a:lnTo>
                  <a:pt x="6643" y="13432"/>
                </a:lnTo>
                <a:lnTo>
                  <a:pt x="6570" y="13042"/>
                </a:lnTo>
                <a:lnTo>
                  <a:pt x="6521" y="12848"/>
                </a:lnTo>
                <a:lnTo>
                  <a:pt x="6448" y="12702"/>
                </a:lnTo>
                <a:lnTo>
                  <a:pt x="6351" y="12556"/>
                </a:lnTo>
                <a:lnTo>
                  <a:pt x="6302" y="12531"/>
                </a:lnTo>
                <a:lnTo>
                  <a:pt x="6229" y="12483"/>
                </a:lnTo>
                <a:lnTo>
                  <a:pt x="6156" y="12483"/>
                </a:lnTo>
                <a:lnTo>
                  <a:pt x="6083" y="12507"/>
                </a:lnTo>
                <a:lnTo>
                  <a:pt x="5864" y="12434"/>
                </a:lnTo>
                <a:lnTo>
                  <a:pt x="5670" y="12385"/>
                </a:lnTo>
                <a:lnTo>
                  <a:pt x="5524" y="12312"/>
                </a:lnTo>
                <a:lnTo>
                  <a:pt x="5378" y="12239"/>
                </a:lnTo>
                <a:lnTo>
                  <a:pt x="5232" y="12166"/>
                </a:lnTo>
                <a:lnTo>
                  <a:pt x="5086" y="12118"/>
                </a:lnTo>
                <a:lnTo>
                  <a:pt x="5013" y="12045"/>
                </a:lnTo>
                <a:lnTo>
                  <a:pt x="4940" y="11996"/>
                </a:lnTo>
                <a:lnTo>
                  <a:pt x="4842" y="11996"/>
                </a:lnTo>
                <a:lnTo>
                  <a:pt x="4794" y="12020"/>
                </a:lnTo>
                <a:lnTo>
                  <a:pt x="4745" y="12069"/>
                </a:lnTo>
                <a:lnTo>
                  <a:pt x="4429" y="11923"/>
                </a:lnTo>
                <a:lnTo>
                  <a:pt x="4210" y="11826"/>
                </a:lnTo>
                <a:lnTo>
                  <a:pt x="4112" y="11801"/>
                </a:lnTo>
                <a:lnTo>
                  <a:pt x="4064" y="11801"/>
                </a:lnTo>
                <a:lnTo>
                  <a:pt x="4015" y="11826"/>
                </a:lnTo>
                <a:lnTo>
                  <a:pt x="3966" y="11850"/>
                </a:lnTo>
                <a:lnTo>
                  <a:pt x="3966" y="11899"/>
                </a:lnTo>
                <a:lnTo>
                  <a:pt x="3966" y="11947"/>
                </a:lnTo>
                <a:lnTo>
                  <a:pt x="3991" y="12020"/>
                </a:lnTo>
                <a:lnTo>
                  <a:pt x="4088" y="12093"/>
                </a:lnTo>
                <a:lnTo>
                  <a:pt x="4307" y="12239"/>
                </a:lnTo>
                <a:lnTo>
                  <a:pt x="4477" y="12361"/>
                </a:lnTo>
                <a:lnTo>
                  <a:pt x="4356" y="12507"/>
                </a:lnTo>
                <a:lnTo>
                  <a:pt x="4331" y="12434"/>
                </a:lnTo>
                <a:lnTo>
                  <a:pt x="4283" y="12385"/>
                </a:lnTo>
                <a:lnTo>
                  <a:pt x="4185" y="12337"/>
                </a:lnTo>
                <a:lnTo>
                  <a:pt x="4088" y="12337"/>
                </a:lnTo>
                <a:lnTo>
                  <a:pt x="3942" y="12312"/>
                </a:lnTo>
                <a:lnTo>
                  <a:pt x="3820" y="12264"/>
                </a:lnTo>
                <a:lnTo>
                  <a:pt x="3723" y="12191"/>
                </a:lnTo>
                <a:lnTo>
                  <a:pt x="3601" y="12118"/>
                </a:lnTo>
                <a:lnTo>
                  <a:pt x="3504" y="12045"/>
                </a:lnTo>
                <a:lnTo>
                  <a:pt x="3382" y="11996"/>
                </a:lnTo>
                <a:lnTo>
                  <a:pt x="3334" y="11996"/>
                </a:lnTo>
                <a:lnTo>
                  <a:pt x="3309" y="12020"/>
                </a:lnTo>
                <a:lnTo>
                  <a:pt x="3285" y="12045"/>
                </a:lnTo>
                <a:lnTo>
                  <a:pt x="3285" y="12142"/>
                </a:lnTo>
                <a:lnTo>
                  <a:pt x="3309" y="12215"/>
                </a:lnTo>
                <a:lnTo>
                  <a:pt x="3334" y="12288"/>
                </a:lnTo>
                <a:lnTo>
                  <a:pt x="3382" y="12337"/>
                </a:lnTo>
                <a:lnTo>
                  <a:pt x="3504" y="12458"/>
                </a:lnTo>
                <a:lnTo>
                  <a:pt x="3650" y="12556"/>
                </a:lnTo>
                <a:lnTo>
                  <a:pt x="3747" y="12629"/>
                </a:lnTo>
                <a:lnTo>
                  <a:pt x="3869" y="12677"/>
                </a:lnTo>
                <a:lnTo>
                  <a:pt x="4015" y="12702"/>
                </a:lnTo>
                <a:lnTo>
                  <a:pt x="4137" y="12702"/>
                </a:lnTo>
                <a:lnTo>
                  <a:pt x="3820" y="12969"/>
                </a:lnTo>
                <a:lnTo>
                  <a:pt x="3796" y="12921"/>
                </a:lnTo>
                <a:lnTo>
                  <a:pt x="3772" y="12872"/>
                </a:lnTo>
                <a:lnTo>
                  <a:pt x="3723" y="12848"/>
                </a:lnTo>
                <a:lnTo>
                  <a:pt x="3650" y="12823"/>
                </a:lnTo>
                <a:lnTo>
                  <a:pt x="3553" y="12823"/>
                </a:lnTo>
                <a:lnTo>
                  <a:pt x="3480" y="12799"/>
                </a:lnTo>
                <a:lnTo>
                  <a:pt x="3334" y="12702"/>
                </a:lnTo>
                <a:lnTo>
                  <a:pt x="3188" y="12580"/>
                </a:lnTo>
                <a:lnTo>
                  <a:pt x="3163" y="12556"/>
                </a:lnTo>
                <a:lnTo>
                  <a:pt x="3115" y="12531"/>
                </a:lnTo>
                <a:lnTo>
                  <a:pt x="3066" y="12507"/>
                </a:lnTo>
                <a:lnTo>
                  <a:pt x="3017" y="12483"/>
                </a:lnTo>
                <a:lnTo>
                  <a:pt x="2993" y="12483"/>
                </a:lnTo>
                <a:lnTo>
                  <a:pt x="2969" y="12507"/>
                </a:lnTo>
                <a:lnTo>
                  <a:pt x="2944" y="12604"/>
                </a:lnTo>
                <a:lnTo>
                  <a:pt x="2944" y="12677"/>
                </a:lnTo>
                <a:lnTo>
                  <a:pt x="2944" y="12726"/>
                </a:lnTo>
                <a:lnTo>
                  <a:pt x="2969" y="12799"/>
                </a:lnTo>
                <a:lnTo>
                  <a:pt x="3017" y="12872"/>
                </a:lnTo>
                <a:lnTo>
                  <a:pt x="3115" y="12969"/>
                </a:lnTo>
                <a:lnTo>
                  <a:pt x="3285" y="13115"/>
                </a:lnTo>
                <a:lnTo>
                  <a:pt x="3382" y="13164"/>
                </a:lnTo>
                <a:lnTo>
                  <a:pt x="3504" y="13213"/>
                </a:lnTo>
                <a:lnTo>
                  <a:pt x="3309" y="13310"/>
                </a:lnTo>
                <a:lnTo>
                  <a:pt x="3261" y="13286"/>
                </a:lnTo>
                <a:lnTo>
                  <a:pt x="2896" y="12969"/>
                </a:lnTo>
                <a:lnTo>
                  <a:pt x="2531" y="12629"/>
                </a:lnTo>
                <a:lnTo>
                  <a:pt x="2214" y="12312"/>
                </a:lnTo>
                <a:lnTo>
                  <a:pt x="2068" y="12118"/>
                </a:lnTo>
                <a:lnTo>
                  <a:pt x="1947" y="11947"/>
                </a:lnTo>
                <a:lnTo>
                  <a:pt x="2093" y="11777"/>
                </a:lnTo>
                <a:lnTo>
                  <a:pt x="2214" y="11607"/>
                </a:lnTo>
                <a:lnTo>
                  <a:pt x="2433" y="11242"/>
                </a:lnTo>
                <a:lnTo>
                  <a:pt x="2798" y="10779"/>
                </a:lnTo>
                <a:lnTo>
                  <a:pt x="3139" y="10317"/>
                </a:lnTo>
                <a:lnTo>
                  <a:pt x="3163" y="10293"/>
                </a:lnTo>
                <a:lnTo>
                  <a:pt x="3236" y="10244"/>
                </a:lnTo>
                <a:lnTo>
                  <a:pt x="3285" y="10147"/>
                </a:lnTo>
                <a:lnTo>
                  <a:pt x="3285" y="10074"/>
                </a:lnTo>
                <a:lnTo>
                  <a:pt x="3261" y="10025"/>
                </a:lnTo>
                <a:lnTo>
                  <a:pt x="3212" y="9976"/>
                </a:lnTo>
                <a:lnTo>
                  <a:pt x="3090" y="9855"/>
                </a:lnTo>
                <a:lnTo>
                  <a:pt x="2969" y="9709"/>
                </a:lnTo>
                <a:lnTo>
                  <a:pt x="2750" y="9441"/>
                </a:lnTo>
                <a:lnTo>
                  <a:pt x="2628" y="9246"/>
                </a:lnTo>
                <a:lnTo>
                  <a:pt x="2628" y="9222"/>
                </a:lnTo>
                <a:lnTo>
                  <a:pt x="2628" y="9149"/>
                </a:lnTo>
                <a:lnTo>
                  <a:pt x="2604" y="9076"/>
                </a:lnTo>
                <a:lnTo>
                  <a:pt x="2579" y="9003"/>
                </a:lnTo>
                <a:lnTo>
                  <a:pt x="2506" y="8954"/>
                </a:lnTo>
                <a:lnTo>
                  <a:pt x="2409" y="8930"/>
                </a:lnTo>
                <a:lnTo>
                  <a:pt x="1460" y="8881"/>
                </a:lnTo>
                <a:lnTo>
                  <a:pt x="998" y="8808"/>
                </a:lnTo>
                <a:lnTo>
                  <a:pt x="754" y="8784"/>
                </a:lnTo>
                <a:lnTo>
                  <a:pt x="535" y="8711"/>
                </a:lnTo>
                <a:lnTo>
                  <a:pt x="535" y="8614"/>
                </a:lnTo>
                <a:lnTo>
                  <a:pt x="511" y="8492"/>
                </a:lnTo>
                <a:lnTo>
                  <a:pt x="462" y="8273"/>
                </a:lnTo>
                <a:lnTo>
                  <a:pt x="462" y="7908"/>
                </a:lnTo>
                <a:lnTo>
                  <a:pt x="462" y="7567"/>
                </a:lnTo>
                <a:lnTo>
                  <a:pt x="511" y="7105"/>
                </a:lnTo>
                <a:lnTo>
                  <a:pt x="535" y="6862"/>
                </a:lnTo>
                <a:lnTo>
                  <a:pt x="535" y="6740"/>
                </a:lnTo>
                <a:lnTo>
                  <a:pt x="511" y="6619"/>
                </a:lnTo>
                <a:lnTo>
                  <a:pt x="681" y="6570"/>
                </a:lnTo>
                <a:lnTo>
                  <a:pt x="1046" y="6497"/>
                </a:lnTo>
                <a:lnTo>
                  <a:pt x="949" y="6643"/>
                </a:lnTo>
                <a:lnTo>
                  <a:pt x="876" y="6789"/>
                </a:lnTo>
                <a:lnTo>
                  <a:pt x="754" y="7105"/>
                </a:lnTo>
                <a:lnTo>
                  <a:pt x="754" y="7203"/>
                </a:lnTo>
                <a:lnTo>
                  <a:pt x="779" y="7227"/>
                </a:lnTo>
                <a:lnTo>
                  <a:pt x="803" y="7276"/>
                </a:lnTo>
                <a:lnTo>
                  <a:pt x="876" y="7324"/>
                </a:lnTo>
                <a:lnTo>
                  <a:pt x="973" y="7324"/>
                </a:lnTo>
                <a:lnTo>
                  <a:pt x="1022" y="7300"/>
                </a:lnTo>
                <a:lnTo>
                  <a:pt x="1046" y="7276"/>
                </a:lnTo>
                <a:lnTo>
                  <a:pt x="1095" y="7203"/>
                </a:lnTo>
                <a:lnTo>
                  <a:pt x="1168" y="6984"/>
                </a:lnTo>
                <a:lnTo>
                  <a:pt x="1265" y="6765"/>
                </a:lnTo>
                <a:lnTo>
                  <a:pt x="1338" y="6619"/>
                </a:lnTo>
                <a:lnTo>
                  <a:pt x="1436" y="6448"/>
                </a:lnTo>
                <a:lnTo>
                  <a:pt x="1606" y="6424"/>
                </a:lnTo>
                <a:lnTo>
                  <a:pt x="1509" y="6570"/>
                </a:lnTo>
                <a:lnTo>
                  <a:pt x="1436" y="6740"/>
                </a:lnTo>
                <a:lnTo>
                  <a:pt x="1387" y="6911"/>
                </a:lnTo>
                <a:lnTo>
                  <a:pt x="1338" y="7057"/>
                </a:lnTo>
                <a:lnTo>
                  <a:pt x="1338" y="7105"/>
                </a:lnTo>
                <a:lnTo>
                  <a:pt x="1363" y="7154"/>
                </a:lnTo>
                <a:lnTo>
                  <a:pt x="1387" y="7203"/>
                </a:lnTo>
                <a:lnTo>
                  <a:pt x="1436" y="7251"/>
                </a:lnTo>
                <a:lnTo>
                  <a:pt x="1484" y="7276"/>
                </a:lnTo>
                <a:lnTo>
                  <a:pt x="1557" y="7276"/>
                </a:lnTo>
                <a:lnTo>
                  <a:pt x="1630" y="7227"/>
                </a:lnTo>
                <a:lnTo>
                  <a:pt x="1679" y="7178"/>
                </a:lnTo>
                <a:lnTo>
                  <a:pt x="1679" y="7154"/>
                </a:lnTo>
                <a:lnTo>
                  <a:pt x="1728" y="6935"/>
                </a:lnTo>
                <a:lnTo>
                  <a:pt x="1801" y="6716"/>
                </a:lnTo>
                <a:lnTo>
                  <a:pt x="1898" y="6570"/>
                </a:lnTo>
                <a:lnTo>
                  <a:pt x="1947" y="6424"/>
                </a:lnTo>
                <a:lnTo>
                  <a:pt x="2093" y="6424"/>
                </a:lnTo>
                <a:lnTo>
                  <a:pt x="2044" y="6546"/>
                </a:lnTo>
                <a:lnTo>
                  <a:pt x="1947" y="6813"/>
                </a:lnTo>
                <a:lnTo>
                  <a:pt x="1922" y="6935"/>
                </a:lnTo>
                <a:lnTo>
                  <a:pt x="1898" y="7057"/>
                </a:lnTo>
                <a:lnTo>
                  <a:pt x="1922" y="7105"/>
                </a:lnTo>
                <a:lnTo>
                  <a:pt x="1947" y="7154"/>
                </a:lnTo>
                <a:lnTo>
                  <a:pt x="2020" y="7203"/>
                </a:lnTo>
                <a:lnTo>
                  <a:pt x="2117" y="7203"/>
                </a:lnTo>
                <a:lnTo>
                  <a:pt x="2166" y="7178"/>
                </a:lnTo>
                <a:lnTo>
                  <a:pt x="2190" y="7130"/>
                </a:lnTo>
                <a:lnTo>
                  <a:pt x="2239" y="6935"/>
                </a:lnTo>
                <a:lnTo>
                  <a:pt x="2287" y="6716"/>
                </a:lnTo>
                <a:lnTo>
                  <a:pt x="2336" y="6546"/>
                </a:lnTo>
                <a:lnTo>
                  <a:pt x="2360" y="6400"/>
                </a:lnTo>
                <a:lnTo>
                  <a:pt x="2482" y="6375"/>
                </a:lnTo>
                <a:lnTo>
                  <a:pt x="2531" y="6351"/>
                </a:lnTo>
                <a:lnTo>
                  <a:pt x="2579" y="6302"/>
                </a:lnTo>
                <a:lnTo>
                  <a:pt x="2604" y="6254"/>
                </a:lnTo>
                <a:lnTo>
                  <a:pt x="2604" y="6205"/>
                </a:lnTo>
                <a:lnTo>
                  <a:pt x="2652" y="6132"/>
                </a:lnTo>
                <a:lnTo>
                  <a:pt x="2677" y="6059"/>
                </a:lnTo>
                <a:lnTo>
                  <a:pt x="2677" y="5913"/>
                </a:lnTo>
                <a:lnTo>
                  <a:pt x="2701" y="5767"/>
                </a:lnTo>
                <a:lnTo>
                  <a:pt x="2798" y="5499"/>
                </a:lnTo>
                <a:lnTo>
                  <a:pt x="2993" y="4964"/>
                </a:lnTo>
                <a:lnTo>
                  <a:pt x="3090" y="4891"/>
                </a:lnTo>
                <a:lnTo>
                  <a:pt x="3139" y="4794"/>
                </a:lnTo>
                <a:lnTo>
                  <a:pt x="3139" y="4745"/>
                </a:lnTo>
                <a:lnTo>
                  <a:pt x="3139" y="4696"/>
                </a:lnTo>
                <a:lnTo>
                  <a:pt x="3115" y="4648"/>
                </a:lnTo>
                <a:lnTo>
                  <a:pt x="3066" y="4575"/>
                </a:lnTo>
                <a:lnTo>
                  <a:pt x="2750" y="4234"/>
                </a:lnTo>
                <a:lnTo>
                  <a:pt x="2433" y="3893"/>
                </a:lnTo>
                <a:lnTo>
                  <a:pt x="2117" y="3528"/>
                </a:lnTo>
                <a:lnTo>
                  <a:pt x="1801" y="3188"/>
                </a:lnTo>
                <a:lnTo>
                  <a:pt x="1971" y="3042"/>
                </a:lnTo>
                <a:lnTo>
                  <a:pt x="2141" y="2871"/>
                </a:lnTo>
                <a:lnTo>
                  <a:pt x="2433" y="2506"/>
                </a:lnTo>
                <a:lnTo>
                  <a:pt x="2604" y="2336"/>
                </a:lnTo>
                <a:lnTo>
                  <a:pt x="2774" y="2166"/>
                </a:lnTo>
                <a:lnTo>
                  <a:pt x="2944" y="2044"/>
                </a:lnTo>
                <a:lnTo>
                  <a:pt x="3163" y="1947"/>
                </a:lnTo>
                <a:lnTo>
                  <a:pt x="3236" y="1922"/>
                </a:lnTo>
                <a:lnTo>
                  <a:pt x="3261" y="1922"/>
                </a:lnTo>
                <a:lnTo>
                  <a:pt x="3115" y="2020"/>
                </a:lnTo>
                <a:lnTo>
                  <a:pt x="2993" y="2117"/>
                </a:lnTo>
                <a:lnTo>
                  <a:pt x="2847" y="2263"/>
                </a:lnTo>
                <a:lnTo>
                  <a:pt x="2725" y="2409"/>
                </a:lnTo>
                <a:lnTo>
                  <a:pt x="2701" y="2506"/>
                </a:lnTo>
                <a:lnTo>
                  <a:pt x="2701" y="2579"/>
                </a:lnTo>
                <a:lnTo>
                  <a:pt x="2701" y="2652"/>
                </a:lnTo>
                <a:lnTo>
                  <a:pt x="2750" y="2701"/>
                </a:lnTo>
                <a:lnTo>
                  <a:pt x="2798" y="2725"/>
                </a:lnTo>
                <a:lnTo>
                  <a:pt x="2871" y="2725"/>
                </a:lnTo>
                <a:lnTo>
                  <a:pt x="2944" y="2677"/>
                </a:lnTo>
                <a:lnTo>
                  <a:pt x="2993" y="2628"/>
                </a:lnTo>
                <a:lnTo>
                  <a:pt x="3090" y="2506"/>
                </a:lnTo>
                <a:lnTo>
                  <a:pt x="3212" y="2360"/>
                </a:lnTo>
                <a:lnTo>
                  <a:pt x="3358" y="2239"/>
                </a:lnTo>
                <a:lnTo>
                  <a:pt x="3553" y="2117"/>
                </a:lnTo>
                <a:lnTo>
                  <a:pt x="3626" y="2166"/>
                </a:lnTo>
                <a:lnTo>
                  <a:pt x="3504" y="2263"/>
                </a:lnTo>
                <a:lnTo>
                  <a:pt x="3407" y="2336"/>
                </a:lnTo>
                <a:lnTo>
                  <a:pt x="3285" y="2458"/>
                </a:lnTo>
                <a:lnTo>
                  <a:pt x="3188" y="2579"/>
                </a:lnTo>
                <a:lnTo>
                  <a:pt x="3115" y="2725"/>
                </a:lnTo>
                <a:lnTo>
                  <a:pt x="3090" y="2798"/>
                </a:lnTo>
                <a:lnTo>
                  <a:pt x="3090" y="2871"/>
                </a:lnTo>
                <a:lnTo>
                  <a:pt x="3115" y="2920"/>
                </a:lnTo>
                <a:lnTo>
                  <a:pt x="3139" y="2944"/>
                </a:lnTo>
                <a:lnTo>
                  <a:pt x="3212" y="2969"/>
                </a:lnTo>
                <a:lnTo>
                  <a:pt x="3285" y="2969"/>
                </a:lnTo>
                <a:lnTo>
                  <a:pt x="3358" y="2944"/>
                </a:lnTo>
                <a:lnTo>
                  <a:pt x="3431" y="2847"/>
                </a:lnTo>
                <a:lnTo>
                  <a:pt x="3480" y="2750"/>
                </a:lnTo>
                <a:lnTo>
                  <a:pt x="3577" y="2652"/>
                </a:lnTo>
                <a:lnTo>
                  <a:pt x="3674" y="2555"/>
                </a:lnTo>
                <a:lnTo>
                  <a:pt x="3869" y="2360"/>
                </a:lnTo>
                <a:lnTo>
                  <a:pt x="3966" y="2433"/>
                </a:lnTo>
                <a:lnTo>
                  <a:pt x="4112" y="2506"/>
                </a:lnTo>
                <a:lnTo>
                  <a:pt x="3893" y="2628"/>
                </a:lnTo>
                <a:lnTo>
                  <a:pt x="3699" y="2750"/>
                </a:lnTo>
                <a:lnTo>
                  <a:pt x="3553" y="2871"/>
                </a:lnTo>
                <a:lnTo>
                  <a:pt x="3407" y="3017"/>
                </a:lnTo>
                <a:lnTo>
                  <a:pt x="3334" y="3115"/>
                </a:lnTo>
                <a:lnTo>
                  <a:pt x="3309" y="3188"/>
                </a:lnTo>
                <a:lnTo>
                  <a:pt x="3309" y="3285"/>
                </a:lnTo>
                <a:lnTo>
                  <a:pt x="3334" y="3382"/>
                </a:lnTo>
                <a:lnTo>
                  <a:pt x="3382" y="3431"/>
                </a:lnTo>
                <a:lnTo>
                  <a:pt x="3455" y="3455"/>
                </a:lnTo>
                <a:lnTo>
                  <a:pt x="3528" y="3431"/>
                </a:lnTo>
                <a:lnTo>
                  <a:pt x="3577" y="3382"/>
                </a:lnTo>
                <a:lnTo>
                  <a:pt x="3674" y="3261"/>
                </a:lnTo>
                <a:lnTo>
                  <a:pt x="3747" y="3139"/>
                </a:lnTo>
                <a:lnTo>
                  <a:pt x="3869" y="3042"/>
                </a:lnTo>
                <a:lnTo>
                  <a:pt x="3991" y="2969"/>
                </a:lnTo>
                <a:lnTo>
                  <a:pt x="4185" y="2847"/>
                </a:lnTo>
                <a:lnTo>
                  <a:pt x="4380" y="2701"/>
                </a:lnTo>
                <a:lnTo>
                  <a:pt x="4623" y="2871"/>
                </a:lnTo>
                <a:lnTo>
                  <a:pt x="4356" y="3066"/>
                </a:lnTo>
                <a:lnTo>
                  <a:pt x="4234" y="3139"/>
                </a:lnTo>
                <a:lnTo>
                  <a:pt x="4088" y="3261"/>
                </a:lnTo>
                <a:lnTo>
                  <a:pt x="3966" y="3382"/>
                </a:lnTo>
                <a:lnTo>
                  <a:pt x="3942" y="3455"/>
                </a:lnTo>
                <a:lnTo>
                  <a:pt x="3918" y="3528"/>
                </a:lnTo>
                <a:lnTo>
                  <a:pt x="3942" y="3577"/>
                </a:lnTo>
                <a:lnTo>
                  <a:pt x="3966" y="3601"/>
                </a:lnTo>
                <a:lnTo>
                  <a:pt x="4015" y="3626"/>
                </a:lnTo>
                <a:lnTo>
                  <a:pt x="4064" y="3626"/>
                </a:lnTo>
                <a:lnTo>
                  <a:pt x="4112" y="3601"/>
                </a:lnTo>
                <a:lnTo>
                  <a:pt x="4161" y="3553"/>
                </a:lnTo>
                <a:lnTo>
                  <a:pt x="4258" y="3480"/>
                </a:lnTo>
                <a:lnTo>
                  <a:pt x="4380" y="3358"/>
                </a:lnTo>
                <a:lnTo>
                  <a:pt x="4526" y="3261"/>
                </a:lnTo>
                <a:lnTo>
                  <a:pt x="4842" y="3042"/>
                </a:lnTo>
                <a:lnTo>
                  <a:pt x="4891" y="3066"/>
                </a:lnTo>
                <a:lnTo>
                  <a:pt x="4964" y="3090"/>
                </a:lnTo>
                <a:lnTo>
                  <a:pt x="5037" y="3090"/>
                </a:lnTo>
                <a:lnTo>
                  <a:pt x="5110" y="3042"/>
                </a:lnTo>
                <a:lnTo>
                  <a:pt x="5159" y="2993"/>
                </a:lnTo>
                <a:lnTo>
                  <a:pt x="5378" y="2896"/>
                </a:lnTo>
                <a:lnTo>
                  <a:pt x="5645" y="2798"/>
                </a:lnTo>
                <a:lnTo>
                  <a:pt x="6156" y="2652"/>
                </a:lnTo>
                <a:lnTo>
                  <a:pt x="6229" y="2604"/>
                </a:lnTo>
                <a:lnTo>
                  <a:pt x="6278" y="2531"/>
                </a:lnTo>
                <a:lnTo>
                  <a:pt x="6302" y="2506"/>
                </a:lnTo>
                <a:lnTo>
                  <a:pt x="6351" y="2360"/>
                </a:lnTo>
                <a:lnTo>
                  <a:pt x="6400" y="2214"/>
                </a:lnTo>
                <a:lnTo>
                  <a:pt x="6424" y="1922"/>
                </a:lnTo>
                <a:lnTo>
                  <a:pt x="6473" y="1314"/>
                </a:lnTo>
                <a:lnTo>
                  <a:pt x="6546" y="876"/>
                </a:lnTo>
                <a:lnTo>
                  <a:pt x="6570" y="633"/>
                </a:lnTo>
                <a:lnTo>
                  <a:pt x="6570" y="535"/>
                </a:lnTo>
                <a:lnTo>
                  <a:pt x="6570" y="414"/>
                </a:lnTo>
                <a:close/>
                <a:moveTo>
                  <a:pt x="17519" y="12093"/>
                </a:moveTo>
                <a:lnTo>
                  <a:pt x="17544" y="12142"/>
                </a:lnTo>
                <a:lnTo>
                  <a:pt x="17592" y="12191"/>
                </a:lnTo>
                <a:lnTo>
                  <a:pt x="17665" y="12215"/>
                </a:lnTo>
                <a:lnTo>
                  <a:pt x="17738" y="12215"/>
                </a:lnTo>
                <a:lnTo>
                  <a:pt x="18030" y="12239"/>
                </a:lnTo>
                <a:lnTo>
                  <a:pt x="18322" y="12312"/>
                </a:lnTo>
                <a:lnTo>
                  <a:pt x="18590" y="12434"/>
                </a:lnTo>
                <a:lnTo>
                  <a:pt x="18712" y="12507"/>
                </a:lnTo>
                <a:lnTo>
                  <a:pt x="18809" y="12604"/>
                </a:lnTo>
                <a:lnTo>
                  <a:pt x="18906" y="12702"/>
                </a:lnTo>
                <a:lnTo>
                  <a:pt x="18979" y="12799"/>
                </a:lnTo>
                <a:lnTo>
                  <a:pt x="19052" y="12921"/>
                </a:lnTo>
                <a:lnTo>
                  <a:pt x="19101" y="13042"/>
                </a:lnTo>
                <a:lnTo>
                  <a:pt x="19125" y="13188"/>
                </a:lnTo>
                <a:lnTo>
                  <a:pt x="19150" y="13334"/>
                </a:lnTo>
                <a:lnTo>
                  <a:pt x="19150" y="13480"/>
                </a:lnTo>
                <a:lnTo>
                  <a:pt x="19125" y="13651"/>
                </a:lnTo>
                <a:lnTo>
                  <a:pt x="19052" y="13870"/>
                </a:lnTo>
                <a:lnTo>
                  <a:pt x="18955" y="14089"/>
                </a:lnTo>
                <a:lnTo>
                  <a:pt x="18809" y="14283"/>
                </a:lnTo>
                <a:lnTo>
                  <a:pt x="18663" y="14454"/>
                </a:lnTo>
                <a:lnTo>
                  <a:pt x="18493" y="14624"/>
                </a:lnTo>
                <a:lnTo>
                  <a:pt x="18298" y="14770"/>
                </a:lnTo>
                <a:lnTo>
                  <a:pt x="18103" y="14867"/>
                </a:lnTo>
                <a:lnTo>
                  <a:pt x="17884" y="14965"/>
                </a:lnTo>
                <a:lnTo>
                  <a:pt x="17738" y="14989"/>
                </a:lnTo>
                <a:lnTo>
                  <a:pt x="17446" y="14989"/>
                </a:lnTo>
                <a:lnTo>
                  <a:pt x="17300" y="14965"/>
                </a:lnTo>
                <a:lnTo>
                  <a:pt x="17154" y="14916"/>
                </a:lnTo>
                <a:lnTo>
                  <a:pt x="17033" y="14843"/>
                </a:lnTo>
                <a:lnTo>
                  <a:pt x="16911" y="14746"/>
                </a:lnTo>
                <a:lnTo>
                  <a:pt x="16814" y="14648"/>
                </a:lnTo>
                <a:lnTo>
                  <a:pt x="16619" y="14429"/>
                </a:lnTo>
                <a:lnTo>
                  <a:pt x="16449" y="14186"/>
                </a:lnTo>
                <a:lnTo>
                  <a:pt x="16351" y="13894"/>
                </a:lnTo>
                <a:lnTo>
                  <a:pt x="16303" y="13626"/>
                </a:lnTo>
                <a:lnTo>
                  <a:pt x="16303" y="13456"/>
                </a:lnTo>
                <a:lnTo>
                  <a:pt x="16303" y="13286"/>
                </a:lnTo>
                <a:lnTo>
                  <a:pt x="16351" y="13115"/>
                </a:lnTo>
                <a:lnTo>
                  <a:pt x="16424" y="12969"/>
                </a:lnTo>
                <a:lnTo>
                  <a:pt x="16497" y="12823"/>
                </a:lnTo>
                <a:lnTo>
                  <a:pt x="16595" y="12677"/>
                </a:lnTo>
                <a:lnTo>
                  <a:pt x="16692" y="12556"/>
                </a:lnTo>
                <a:lnTo>
                  <a:pt x="16814" y="12434"/>
                </a:lnTo>
                <a:lnTo>
                  <a:pt x="16960" y="12312"/>
                </a:lnTo>
                <a:lnTo>
                  <a:pt x="17130" y="12215"/>
                </a:lnTo>
                <a:lnTo>
                  <a:pt x="17300" y="12142"/>
                </a:lnTo>
                <a:lnTo>
                  <a:pt x="17495" y="12093"/>
                </a:lnTo>
                <a:close/>
                <a:moveTo>
                  <a:pt x="7008" y="0"/>
                </a:moveTo>
                <a:lnTo>
                  <a:pt x="6692" y="24"/>
                </a:lnTo>
                <a:lnTo>
                  <a:pt x="6521" y="73"/>
                </a:lnTo>
                <a:lnTo>
                  <a:pt x="6375" y="122"/>
                </a:lnTo>
                <a:lnTo>
                  <a:pt x="6327" y="146"/>
                </a:lnTo>
                <a:lnTo>
                  <a:pt x="6302" y="170"/>
                </a:lnTo>
                <a:lnTo>
                  <a:pt x="6278" y="219"/>
                </a:lnTo>
                <a:lnTo>
                  <a:pt x="6278" y="268"/>
                </a:lnTo>
                <a:lnTo>
                  <a:pt x="6205" y="365"/>
                </a:lnTo>
                <a:lnTo>
                  <a:pt x="6156" y="462"/>
                </a:lnTo>
                <a:lnTo>
                  <a:pt x="6108" y="608"/>
                </a:lnTo>
                <a:lnTo>
                  <a:pt x="6083" y="730"/>
                </a:lnTo>
                <a:lnTo>
                  <a:pt x="6035" y="1265"/>
                </a:lnTo>
                <a:lnTo>
                  <a:pt x="5937" y="1776"/>
                </a:lnTo>
                <a:lnTo>
                  <a:pt x="5913" y="2020"/>
                </a:lnTo>
                <a:lnTo>
                  <a:pt x="5913" y="2287"/>
                </a:lnTo>
                <a:lnTo>
                  <a:pt x="5670" y="2360"/>
                </a:lnTo>
                <a:lnTo>
                  <a:pt x="5451" y="2458"/>
                </a:lnTo>
                <a:lnTo>
                  <a:pt x="4988" y="2677"/>
                </a:lnTo>
                <a:lnTo>
                  <a:pt x="4161" y="2093"/>
                </a:lnTo>
                <a:lnTo>
                  <a:pt x="3966" y="1947"/>
                </a:lnTo>
                <a:lnTo>
                  <a:pt x="3723" y="1776"/>
                </a:lnTo>
                <a:lnTo>
                  <a:pt x="3601" y="1703"/>
                </a:lnTo>
                <a:lnTo>
                  <a:pt x="3480" y="1630"/>
                </a:lnTo>
                <a:lnTo>
                  <a:pt x="3334" y="1606"/>
                </a:lnTo>
                <a:lnTo>
                  <a:pt x="3236" y="1606"/>
                </a:lnTo>
                <a:lnTo>
                  <a:pt x="3163" y="1557"/>
                </a:lnTo>
                <a:lnTo>
                  <a:pt x="3042" y="1557"/>
                </a:lnTo>
                <a:lnTo>
                  <a:pt x="2944" y="1606"/>
                </a:lnTo>
                <a:lnTo>
                  <a:pt x="2823" y="1679"/>
                </a:lnTo>
                <a:lnTo>
                  <a:pt x="2604" y="1825"/>
                </a:lnTo>
                <a:lnTo>
                  <a:pt x="2409" y="1995"/>
                </a:lnTo>
                <a:lnTo>
                  <a:pt x="2239" y="2190"/>
                </a:lnTo>
                <a:lnTo>
                  <a:pt x="1849" y="2604"/>
                </a:lnTo>
                <a:lnTo>
                  <a:pt x="1655" y="2798"/>
                </a:lnTo>
                <a:lnTo>
                  <a:pt x="1484" y="3042"/>
                </a:lnTo>
                <a:lnTo>
                  <a:pt x="1436" y="3066"/>
                </a:lnTo>
                <a:lnTo>
                  <a:pt x="1387" y="3115"/>
                </a:lnTo>
                <a:lnTo>
                  <a:pt x="1363" y="3163"/>
                </a:lnTo>
                <a:lnTo>
                  <a:pt x="1387" y="3236"/>
                </a:lnTo>
                <a:lnTo>
                  <a:pt x="1509" y="3455"/>
                </a:lnTo>
                <a:lnTo>
                  <a:pt x="1655" y="3650"/>
                </a:lnTo>
                <a:lnTo>
                  <a:pt x="1971" y="4039"/>
                </a:lnTo>
                <a:lnTo>
                  <a:pt x="2287" y="4477"/>
                </a:lnTo>
                <a:lnTo>
                  <a:pt x="2482" y="4672"/>
                </a:lnTo>
                <a:lnTo>
                  <a:pt x="2652" y="4867"/>
                </a:lnTo>
                <a:lnTo>
                  <a:pt x="2531" y="5061"/>
                </a:lnTo>
                <a:lnTo>
                  <a:pt x="2433" y="5280"/>
                </a:lnTo>
                <a:lnTo>
                  <a:pt x="2312" y="5597"/>
                </a:lnTo>
                <a:lnTo>
                  <a:pt x="2263" y="5791"/>
                </a:lnTo>
                <a:lnTo>
                  <a:pt x="2263" y="5962"/>
                </a:lnTo>
                <a:lnTo>
                  <a:pt x="1995" y="5962"/>
                </a:lnTo>
                <a:lnTo>
                  <a:pt x="1703" y="5986"/>
                </a:lnTo>
                <a:lnTo>
                  <a:pt x="1192" y="6083"/>
                </a:lnTo>
                <a:lnTo>
                  <a:pt x="973" y="6108"/>
                </a:lnTo>
                <a:lnTo>
                  <a:pt x="706" y="6181"/>
                </a:lnTo>
                <a:lnTo>
                  <a:pt x="584" y="6229"/>
                </a:lnTo>
                <a:lnTo>
                  <a:pt x="462" y="6278"/>
                </a:lnTo>
                <a:lnTo>
                  <a:pt x="365" y="6351"/>
                </a:lnTo>
                <a:lnTo>
                  <a:pt x="292" y="6424"/>
                </a:lnTo>
                <a:lnTo>
                  <a:pt x="243" y="6448"/>
                </a:lnTo>
                <a:lnTo>
                  <a:pt x="195" y="6473"/>
                </a:lnTo>
                <a:lnTo>
                  <a:pt x="146" y="6570"/>
                </a:lnTo>
                <a:lnTo>
                  <a:pt x="97" y="6692"/>
                </a:lnTo>
                <a:lnTo>
                  <a:pt x="73" y="6935"/>
                </a:lnTo>
                <a:lnTo>
                  <a:pt x="0" y="7738"/>
                </a:lnTo>
                <a:lnTo>
                  <a:pt x="0" y="8005"/>
                </a:lnTo>
                <a:lnTo>
                  <a:pt x="0" y="8346"/>
                </a:lnTo>
                <a:lnTo>
                  <a:pt x="24" y="8492"/>
                </a:lnTo>
                <a:lnTo>
                  <a:pt x="73" y="8638"/>
                </a:lnTo>
                <a:lnTo>
                  <a:pt x="122" y="8760"/>
                </a:lnTo>
                <a:lnTo>
                  <a:pt x="243" y="8833"/>
                </a:lnTo>
                <a:lnTo>
                  <a:pt x="219" y="8906"/>
                </a:lnTo>
                <a:lnTo>
                  <a:pt x="243" y="8954"/>
                </a:lnTo>
                <a:lnTo>
                  <a:pt x="268" y="9003"/>
                </a:lnTo>
                <a:lnTo>
                  <a:pt x="316" y="9027"/>
                </a:lnTo>
                <a:lnTo>
                  <a:pt x="560" y="9125"/>
                </a:lnTo>
                <a:lnTo>
                  <a:pt x="779" y="9198"/>
                </a:lnTo>
                <a:lnTo>
                  <a:pt x="1046" y="9246"/>
                </a:lnTo>
                <a:lnTo>
                  <a:pt x="1290" y="9271"/>
                </a:lnTo>
                <a:lnTo>
                  <a:pt x="1801" y="9344"/>
                </a:lnTo>
                <a:lnTo>
                  <a:pt x="2312" y="9368"/>
                </a:lnTo>
                <a:lnTo>
                  <a:pt x="2385" y="9538"/>
                </a:lnTo>
                <a:lnTo>
                  <a:pt x="2458" y="9660"/>
                </a:lnTo>
                <a:lnTo>
                  <a:pt x="2628" y="9952"/>
                </a:lnTo>
                <a:lnTo>
                  <a:pt x="2847" y="10195"/>
                </a:lnTo>
                <a:lnTo>
                  <a:pt x="2652" y="10366"/>
                </a:lnTo>
                <a:lnTo>
                  <a:pt x="2506" y="10560"/>
                </a:lnTo>
                <a:lnTo>
                  <a:pt x="2190" y="10925"/>
                </a:lnTo>
                <a:lnTo>
                  <a:pt x="1849" y="11363"/>
                </a:lnTo>
                <a:lnTo>
                  <a:pt x="1679" y="11558"/>
                </a:lnTo>
                <a:lnTo>
                  <a:pt x="1630" y="11680"/>
                </a:lnTo>
                <a:lnTo>
                  <a:pt x="1582" y="11777"/>
                </a:lnTo>
                <a:lnTo>
                  <a:pt x="1582" y="11850"/>
                </a:lnTo>
                <a:lnTo>
                  <a:pt x="1606" y="11923"/>
                </a:lnTo>
                <a:lnTo>
                  <a:pt x="1606" y="12045"/>
                </a:lnTo>
                <a:lnTo>
                  <a:pt x="1630" y="12166"/>
                </a:lnTo>
                <a:lnTo>
                  <a:pt x="1679" y="12264"/>
                </a:lnTo>
                <a:lnTo>
                  <a:pt x="1752" y="12385"/>
                </a:lnTo>
                <a:lnTo>
                  <a:pt x="1922" y="12604"/>
                </a:lnTo>
                <a:lnTo>
                  <a:pt x="2093" y="12775"/>
                </a:lnTo>
                <a:lnTo>
                  <a:pt x="2312" y="13018"/>
                </a:lnTo>
                <a:lnTo>
                  <a:pt x="2531" y="13237"/>
                </a:lnTo>
                <a:lnTo>
                  <a:pt x="2798" y="13456"/>
                </a:lnTo>
                <a:lnTo>
                  <a:pt x="3042" y="13651"/>
                </a:lnTo>
                <a:lnTo>
                  <a:pt x="3090" y="13699"/>
                </a:lnTo>
                <a:lnTo>
                  <a:pt x="3139" y="13699"/>
                </a:lnTo>
                <a:lnTo>
                  <a:pt x="3236" y="13675"/>
                </a:lnTo>
                <a:lnTo>
                  <a:pt x="3358" y="13699"/>
                </a:lnTo>
                <a:lnTo>
                  <a:pt x="3455" y="13675"/>
                </a:lnTo>
                <a:lnTo>
                  <a:pt x="3577" y="13651"/>
                </a:lnTo>
                <a:lnTo>
                  <a:pt x="3699" y="13602"/>
                </a:lnTo>
                <a:lnTo>
                  <a:pt x="3918" y="13456"/>
                </a:lnTo>
                <a:lnTo>
                  <a:pt x="4088" y="13334"/>
                </a:lnTo>
                <a:lnTo>
                  <a:pt x="4331" y="13140"/>
                </a:lnTo>
                <a:lnTo>
                  <a:pt x="4575" y="12921"/>
                </a:lnTo>
                <a:lnTo>
                  <a:pt x="5013" y="12434"/>
                </a:lnTo>
                <a:lnTo>
                  <a:pt x="5110" y="12531"/>
                </a:lnTo>
                <a:lnTo>
                  <a:pt x="5232" y="12580"/>
                </a:lnTo>
                <a:lnTo>
                  <a:pt x="5451" y="12677"/>
                </a:lnTo>
                <a:lnTo>
                  <a:pt x="5767" y="12823"/>
                </a:lnTo>
                <a:lnTo>
                  <a:pt x="5937" y="12872"/>
                </a:lnTo>
                <a:lnTo>
                  <a:pt x="6108" y="12896"/>
                </a:lnTo>
                <a:lnTo>
                  <a:pt x="6156" y="13091"/>
                </a:lnTo>
                <a:lnTo>
                  <a:pt x="6181" y="13261"/>
                </a:lnTo>
                <a:lnTo>
                  <a:pt x="6254" y="13651"/>
                </a:lnTo>
                <a:lnTo>
                  <a:pt x="6302" y="14040"/>
                </a:lnTo>
                <a:lnTo>
                  <a:pt x="6302" y="14259"/>
                </a:lnTo>
                <a:lnTo>
                  <a:pt x="6302" y="14502"/>
                </a:lnTo>
                <a:lnTo>
                  <a:pt x="6327" y="14600"/>
                </a:lnTo>
                <a:lnTo>
                  <a:pt x="6351" y="14721"/>
                </a:lnTo>
                <a:lnTo>
                  <a:pt x="6400" y="14794"/>
                </a:lnTo>
                <a:lnTo>
                  <a:pt x="6473" y="14867"/>
                </a:lnTo>
                <a:lnTo>
                  <a:pt x="6497" y="14892"/>
                </a:lnTo>
                <a:lnTo>
                  <a:pt x="6521" y="14940"/>
                </a:lnTo>
                <a:lnTo>
                  <a:pt x="6619" y="14989"/>
                </a:lnTo>
                <a:lnTo>
                  <a:pt x="6716" y="15038"/>
                </a:lnTo>
                <a:lnTo>
                  <a:pt x="6838" y="15062"/>
                </a:lnTo>
                <a:lnTo>
                  <a:pt x="6959" y="15086"/>
                </a:lnTo>
                <a:lnTo>
                  <a:pt x="7203" y="15086"/>
                </a:lnTo>
                <a:lnTo>
                  <a:pt x="7421" y="15062"/>
                </a:lnTo>
                <a:lnTo>
                  <a:pt x="8030" y="15038"/>
                </a:lnTo>
                <a:lnTo>
                  <a:pt x="8638" y="15038"/>
                </a:lnTo>
                <a:lnTo>
                  <a:pt x="8735" y="15013"/>
                </a:lnTo>
                <a:lnTo>
                  <a:pt x="8808" y="14965"/>
                </a:lnTo>
                <a:lnTo>
                  <a:pt x="8857" y="14867"/>
                </a:lnTo>
                <a:lnTo>
                  <a:pt x="8881" y="14794"/>
                </a:lnTo>
                <a:lnTo>
                  <a:pt x="8906" y="14770"/>
                </a:lnTo>
                <a:lnTo>
                  <a:pt x="8979" y="14673"/>
                </a:lnTo>
                <a:lnTo>
                  <a:pt x="9027" y="14551"/>
                </a:lnTo>
                <a:lnTo>
                  <a:pt x="9100" y="14283"/>
                </a:lnTo>
                <a:lnTo>
                  <a:pt x="9149" y="13772"/>
                </a:lnTo>
                <a:lnTo>
                  <a:pt x="9222" y="13286"/>
                </a:lnTo>
                <a:lnTo>
                  <a:pt x="9246" y="13042"/>
                </a:lnTo>
                <a:lnTo>
                  <a:pt x="9246" y="12799"/>
                </a:lnTo>
                <a:lnTo>
                  <a:pt x="9514" y="12799"/>
                </a:lnTo>
                <a:lnTo>
                  <a:pt x="9757" y="12726"/>
                </a:lnTo>
                <a:lnTo>
                  <a:pt x="10001" y="12629"/>
                </a:lnTo>
                <a:lnTo>
                  <a:pt x="10122" y="12556"/>
                </a:lnTo>
                <a:lnTo>
                  <a:pt x="10220" y="12483"/>
                </a:lnTo>
                <a:lnTo>
                  <a:pt x="10341" y="12604"/>
                </a:lnTo>
                <a:lnTo>
                  <a:pt x="10487" y="12726"/>
                </a:lnTo>
                <a:lnTo>
                  <a:pt x="10779" y="12945"/>
                </a:lnTo>
                <a:lnTo>
                  <a:pt x="11290" y="13310"/>
                </a:lnTo>
                <a:lnTo>
                  <a:pt x="11826" y="13675"/>
                </a:lnTo>
                <a:lnTo>
                  <a:pt x="11874" y="13699"/>
                </a:lnTo>
                <a:lnTo>
                  <a:pt x="11947" y="13724"/>
                </a:lnTo>
                <a:lnTo>
                  <a:pt x="11996" y="13699"/>
                </a:lnTo>
                <a:lnTo>
                  <a:pt x="12045" y="13675"/>
                </a:lnTo>
                <a:lnTo>
                  <a:pt x="12142" y="13602"/>
                </a:lnTo>
                <a:lnTo>
                  <a:pt x="12166" y="13480"/>
                </a:lnTo>
                <a:lnTo>
                  <a:pt x="12361" y="13334"/>
                </a:lnTo>
                <a:lnTo>
                  <a:pt x="12531" y="13164"/>
                </a:lnTo>
                <a:lnTo>
                  <a:pt x="12872" y="12799"/>
                </a:lnTo>
                <a:lnTo>
                  <a:pt x="13286" y="12385"/>
                </a:lnTo>
                <a:lnTo>
                  <a:pt x="13480" y="12166"/>
                </a:lnTo>
                <a:lnTo>
                  <a:pt x="13675" y="11947"/>
                </a:lnTo>
                <a:lnTo>
                  <a:pt x="13699" y="11874"/>
                </a:lnTo>
                <a:lnTo>
                  <a:pt x="13699" y="11801"/>
                </a:lnTo>
                <a:lnTo>
                  <a:pt x="13724" y="11704"/>
                </a:lnTo>
                <a:lnTo>
                  <a:pt x="13699" y="11607"/>
                </a:lnTo>
                <a:lnTo>
                  <a:pt x="13553" y="11363"/>
                </a:lnTo>
                <a:lnTo>
                  <a:pt x="13407" y="11120"/>
                </a:lnTo>
                <a:lnTo>
                  <a:pt x="13067" y="10682"/>
                </a:lnTo>
                <a:lnTo>
                  <a:pt x="12945" y="10512"/>
                </a:lnTo>
                <a:lnTo>
                  <a:pt x="12799" y="10341"/>
                </a:lnTo>
                <a:lnTo>
                  <a:pt x="12629" y="10195"/>
                </a:lnTo>
                <a:lnTo>
                  <a:pt x="12458" y="10074"/>
                </a:lnTo>
                <a:lnTo>
                  <a:pt x="12604" y="9855"/>
                </a:lnTo>
                <a:lnTo>
                  <a:pt x="12750" y="9611"/>
                </a:lnTo>
                <a:lnTo>
                  <a:pt x="12823" y="9368"/>
                </a:lnTo>
                <a:lnTo>
                  <a:pt x="12872" y="9125"/>
                </a:lnTo>
                <a:lnTo>
                  <a:pt x="12994" y="9149"/>
                </a:lnTo>
                <a:lnTo>
                  <a:pt x="13091" y="9173"/>
                </a:lnTo>
                <a:lnTo>
                  <a:pt x="13334" y="9173"/>
                </a:lnTo>
                <a:lnTo>
                  <a:pt x="13797" y="9149"/>
                </a:lnTo>
                <a:lnTo>
                  <a:pt x="14283" y="9125"/>
                </a:lnTo>
                <a:lnTo>
                  <a:pt x="14794" y="9076"/>
                </a:lnTo>
                <a:lnTo>
                  <a:pt x="14867" y="9052"/>
                </a:lnTo>
                <a:lnTo>
                  <a:pt x="14916" y="9003"/>
                </a:lnTo>
                <a:lnTo>
                  <a:pt x="14940" y="8954"/>
                </a:lnTo>
                <a:lnTo>
                  <a:pt x="14965" y="8906"/>
                </a:lnTo>
                <a:lnTo>
                  <a:pt x="15038" y="8881"/>
                </a:lnTo>
                <a:lnTo>
                  <a:pt x="15086" y="8833"/>
                </a:lnTo>
                <a:lnTo>
                  <a:pt x="15135" y="8760"/>
                </a:lnTo>
                <a:lnTo>
                  <a:pt x="15135" y="8687"/>
                </a:lnTo>
                <a:lnTo>
                  <a:pt x="15135" y="7689"/>
                </a:lnTo>
                <a:lnTo>
                  <a:pt x="15135" y="7203"/>
                </a:lnTo>
                <a:lnTo>
                  <a:pt x="15086" y="6716"/>
                </a:lnTo>
                <a:lnTo>
                  <a:pt x="15062" y="6643"/>
                </a:lnTo>
                <a:lnTo>
                  <a:pt x="15013" y="6570"/>
                </a:lnTo>
                <a:lnTo>
                  <a:pt x="14940" y="6546"/>
                </a:lnTo>
                <a:lnTo>
                  <a:pt x="14867" y="6521"/>
                </a:lnTo>
                <a:lnTo>
                  <a:pt x="14819" y="6400"/>
                </a:lnTo>
                <a:lnTo>
                  <a:pt x="14746" y="6302"/>
                </a:lnTo>
                <a:lnTo>
                  <a:pt x="14648" y="6229"/>
                </a:lnTo>
                <a:lnTo>
                  <a:pt x="14527" y="6181"/>
                </a:lnTo>
                <a:lnTo>
                  <a:pt x="14259" y="6108"/>
                </a:lnTo>
                <a:lnTo>
                  <a:pt x="14016" y="6083"/>
                </a:lnTo>
                <a:lnTo>
                  <a:pt x="13480" y="6010"/>
                </a:lnTo>
                <a:lnTo>
                  <a:pt x="13213" y="5986"/>
                </a:lnTo>
                <a:lnTo>
                  <a:pt x="12921" y="5986"/>
                </a:lnTo>
                <a:lnTo>
                  <a:pt x="12896" y="5694"/>
                </a:lnTo>
                <a:lnTo>
                  <a:pt x="12848" y="5426"/>
                </a:lnTo>
                <a:lnTo>
                  <a:pt x="12823" y="5256"/>
                </a:lnTo>
                <a:lnTo>
                  <a:pt x="12775" y="5086"/>
                </a:lnTo>
                <a:lnTo>
                  <a:pt x="12702" y="4915"/>
                </a:lnTo>
                <a:lnTo>
                  <a:pt x="12629" y="4769"/>
                </a:lnTo>
                <a:lnTo>
                  <a:pt x="12750" y="4599"/>
                </a:lnTo>
                <a:lnTo>
                  <a:pt x="12848" y="4453"/>
                </a:lnTo>
                <a:lnTo>
                  <a:pt x="13213" y="3918"/>
                </a:lnTo>
                <a:lnTo>
                  <a:pt x="13432" y="3650"/>
                </a:lnTo>
                <a:lnTo>
                  <a:pt x="13651" y="3407"/>
                </a:lnTo>
                <a:lnTo>
                  <a:pt x="13699" y="3309"/>
                </a:lnTo>
                <a:lnTo>
                  <a:pt x="13699" y="3261"/>
                </a:lnTo>
                <a:lnTo>
                  <a:pt x="13699" y="3212"/>
                </a:lnTo>
                <a:lnTo>
                  <a:pt x="13675" y="3139"/>
                </a:lnTo>
                <a:lnTo>
                  <a:pt x="13699" y="3090"/>
                </a:lnTo>
                <a:lnTo>
                  <a:pt x="13675" y="3017"/>
                </a:lnTo>
                <a:lnTo>
                  <a:pt x="13675" y="2944"/>
                </a:lnTo>
                <a:lnTo>
                  <a:pt x="13602" y="2847"/>
                </a:lnTo>
                <a:lnTo>
                  <a:pt x="13407" y="2628"/>
                </a:lnTo>
                <a:lnTo>
                  <a:pt x="13164" y="2360"/>
                </a:lnTo>
                <a:lnTo>
                  <a:pt x="12896" y="2093"/>
                </a:lnTo>
                <a:lnTo>
                  <a:pt x="12702" y="1922"/>
                </a:lnTo>
                <a:lnTo>
                  <a:pt x="12434" y="1728"/>
                </a:lnTo>
                <a:lnTo>
                  <a:pt x="12312" y="1655"/>
                </a:lnTo>
                <a:lnTo>
                  <a:pt x="12166" y="1582"/>
                </a:lnTo>
                <a:lnTo>
                  <a:pt x="12020" y="1557"/>
                </a:lnTo>
                <a:lnTo>
                  <a:pt x="11899" y="1582"/>
                </a:lnTo>
                <a:lnTo>
                  <a:pt x="11850" y="1582"/>
                </a:lnTo>
                <a:lnTo>
                  <a:pt x="11777" y="1606"/>
                </a:lnTo>
                <a:lnTo>
                  <a:pt x="11534" y="1728"/>
                </a:lnTo>
                <a:lnTo>
                  <a:pt x="11290" y="1874"/>
                </a:lnTo>
                <a:lnTo>
                  <a:pt x="10828" y="2190"/>
                </a:lnTo>
                <a:lnTo>
                  <a:pt x="10560" y="2385"/>
                </a:lnTo>
                <a:lnTo>
                  <a:pt x="10414" y="2506"/>
                </a:lnTo>
                <a:lnTo>
                  <a:pt x="10293" y="2628"/>
                </a:lnTo>
                <a:lnTo>
                  <a:pt x="10098" y="2506"/>
                </a:lnTo>
                <a:lnTo>
                  <a:pt x="9879" y="2409"/>
                </a:lnTo>
                <a:lnTo>
                  <a:pt x="9636" y="2336"/>
                </a:lnTo>
                <a:lnTo>
                  <a:pt x="9417" y="2312"/>
                </a:lnTo>
                <a:lnTo>
                  <a:pt x="9392" y="2287"/>
                </a:lnTo>
                <a:lnTo>
                  <a:pt x="9295" y="1995"/>
                </a:lnTo>
                <a:lnTo>
                  <a:pt x="9246" y="1703"/>
                </a:lnTo>
                <a:lnTo>
                  <a:pt x="9246" y="1679"/>
                </a:lnTo>
                <a:lnTo>
                  <a:pt x="9271" y="1630"/>
                </a:lnTo>
                <a:lnTo>
                  <a:pt x="9271" y="1606"/>
                </a:lnTo>
                <a:lnTo>
                  <a:pt x="9198" y="1484"/>
                </a:lnTo>
                <a:lnTo>
                  <a:pt x="9149" y="949"/>
                </a:lnTo>
                <a:lnTo>
                  <a:pt x="9125" y="681"/>
                </a:lnTo>
                <a:lnTo>
                  <a:pt x="9052" y="438"/>
                </a:lnTo>
                <a:lnTo>
                  <a:pt x="9100" y="389"/>
                </a:lnTo>
                <a:lnTo>
                  <a:pt x="9100" y="341"/>
                </a:lnTo>
                <a:lnTo>
                  <a:pt x="9125" y="292"/>
                </a:lnTo>
                <a:lnTo>
                  <a:pt x="9100" y="243"/>
                </a:lnTo>
                <a:lnTo>
                  <a:pt x="9076" y="170"/>
                </a:lnTo>
                <a:lnTo>
                  <a:pt x="9052" y="146"/>
                </a:lnTo>
                <a:lnTo>
                  <a:pt x="9003" y="97"/>
                </a:lnTo>
                <a:lnTo>
                  <a:pt x="8930" y="97"/>
                </a:lnTo>
                <a:lnTo>
                  <a:pt x="8614" y="49"/>
                </a:lnTo>
                <a:lnTo>
                  <a:pt x="8297" y="49"/>
                </a:lnTo>
                <a:lnTo>
                  <a:pt x="7665" y="24"/>
                </a:lnTo>
                <a:lnTo>
                  <a:pt x="7348" y="24"/>
                </a:lnTo>
                <a:lnTo>
                  <a:pt x="7008" y="0"/>
                </a:lnTo>
                <a:close/>
                <a:moveTo>
                  <a:pt x="17471" y="11655"/>
                </a:moveTo>
                <a:lnTo>
                  <a:pt x="17300" y="11704"/>
                </a:lnTo>
                <a:lnTo>
                  <a:pt x="16960" y="11801"/>
                </a:lnTo>
                <a:lnTo>
                  <a:pt x="16692" y="11923"/>
                </a:lnTo>
                <a:lnTo>
                  <a:pt x="16522" y="12045"/>
                </a:lnTo>
                <a:lnTo>
                  <a:pt x="16351" y="12191"/>
                </a:lnTo>
                <a:lnTo>
                  <a:pt x="16205" y="12385"/>
                </a:lnTo>
                <a:lnTo>
                  <a:pt x="16084" y="12556"/>
                </a:lnTo>
                <a:lnTo>
                  <a:pt x="15986" y="12750"/>
                </a:lnTo>
                <a:lnTo>
                  <a:pt x="15913" y="12969"/>
                </a:lnTo>
                <a:lnTo>
                  <a:pt x="15865" y="13188"/>
                </a:lnTo>
                <a:lnTo>
                  <a:pt x="15816" y="13407"/>
                </a:lnTo>
                <a:lnTo>
                  <a:pt x="15816" y="13602"/>
                </a:lnTo>
                <a:lnTo>
                  <a:pt x="15816" y="13797"/>
                </a:lnTo>
                <a:lnTo>
                  <a:pt x="15865" y="13991"/>
                </a:lnTo>
                <a:lnTo>
                  <a:pt x="15913" y="14186"/>
                </a:lnTo>
                <a:lnTo>
                  <a:pt x="16011" y="14381"/>
                </a:lnTo>
                <a:lnTo>
                  <a:pt x="16108" y="14551"/>
                </a:lnTo>
                <a:lnTo>
                  <a:pt x="16230" y="14721"/>
                </a:lnTo>
                <a:lnTo>
                  <a:pt x="16351" y="14892"/>
                </a:lnTo>
                <a:lnTo>
                  <a:pt x="16497" y="15038"/>
                </a:lnTo>
                <a:lnTo>
                  <a:pt x="16668" y="15159"/>
                </a:lnTo>
                <a:lnTo>
                  <a:pt x="16838" y="15257"/>
                </a:lnTo>
                <a:lnTo>
                  <a:pt x="17008" y="15354"/>
                </a:lnTo>
                <a:lnTo>
                  <a:pt x="17203" y="15427"/>
                </a:lnTo>
                <a:lnTo>
                  <a:pt x="17398" y="15476"/>
                </a:lnTo>
                <a:lnTo>
                  <a:pt x="17787" y="15476"/>
                </a:lnTo>
                <a:lnTo>
                  <a:pt x="17957" y="15427"/>
                </a:lnTo>
                <a:lnTo>
                  <a:pt x="18128" y="15403"/>
                </a:lnTo>
                <a:lnTo>
                  <a:pt x="18420" y="15257"/>
                </a:lnTo>
                <a:lnTo>
                  <a:pt x="18712" y="15086"/>
                </a:lnTo>
                <a:lnTo>
                  <a:pt x="18955" y="14867"/>
                </a:lnTo>
                <a:lnTo>
                  <a:pt x="19174" y="14600"/>
                </a:lnTo>
                <a:lnTo>
                  <a:pt x="19369" y="14308"/>
                </a:lnTo>
                <a:lnTo>
                  <a:pt x="19515" y="14016"/>
                </a:lnTo>
                <a:lnTo>
                  <a:pt x="19612" y="13699"/>
                </a:lnTo>
                <a:lnTo>
                  <a:pt x="19636" y="13505"/>
                </a:lnTo>
                <a:lnTo>
                  <a:pt x="19661" y="13286"/>
                </a:lnTo>
                <a:lnTo>
                  <a:pt x="19636" y="13115"/>
                </a:lnTo>
                <a:lnTo>
                  <a:pt x="19588" y="12921"/>
                </a:lnTo>
                <a:lnTo>
                  <a:pt x="19539" y="12775"/>
                </a:lnTo>
                <a:lnTo>
                  <a:pt x="19466" y="12604"/>
                </a:lnTo>
                <a:lnTo>
                  <a:pt x="19344" y="12458"/>
                </a:lnTo>
                <a:lnTo>
                  <a:pt x="19247" y="12337"/>
                </a:lnTo>
                <a:lnTo>
                  <a:pt x="19101" y="12215"/>
                </a:lnTo>
                <a:lnTo>
                  <a:pt x="18979" y="12093"/>
                </a:lnTo>
                <a:lnTo>
                  <a:pt x="18809" y="11996"/>
                </a:lnTo>
                <a:lnTo>
                  <a:pt x="18639" y="11923"/>
                </a:lnTo>
                <a:lnTo>
                  <a:pt x="18468" y="11850"/>
                </a:lnTo>
                <a:lnTo>
                  <a:pt x="18298" y="11801"/>
                </a:lnTo>
                <a:lnTo>
                  <a:pt x="18103" y="11753"/>
                </a:lnTo>
                <a:lnTo>
                  <a:pt x="17933" y="11728"/>
                </a:lnTo>
                <a:lnTo>
                  <a:pt x="17787" y="11680"/>
                </a:lnTo>
                <a:lnTo>
                  <a:pt x="17617" y="11655"/>
                </a:lnTo>
                <a:close/>
                <a:moveTo>
                  <a:pt x="17957" y="9417"/>
                </a:moveTo>
                <a:lnTo>
                  <a:pt x="17860" y="9490"/>
                </a:lnTo>
                <a:lnTo>
                  <a:pt x="17860" y="9514"/>
                </a:lnTo>
                <a:lnTo>
                  <a:pt x="17811" y="9587"/>
                </a:lnTo>
                <a:lnTo>
                  <a:pt x="17836" y="9660"/>
                </a:lnTo>
                <a:lnTo>
                  <a:pt x="17884" y="9709"/>
                </a:lnTo>
                <a:lnTo>
                  <a:pt x="17811" y="9757"/>
                </a:lnTo>
                <a:lnTo>
                  <a:pt x="17763" y="9782"/>
                </a:lnTo>
                <a:lnTo>
                  <a:pt x="17738" y="9830"/>
                </a:lnTo>
                <a:lnTo>
                  <a:pt x="17738" y="9879"/>
                </a:lnTo>
                <a:lnTo>
                  <a:pt x="17738" y="9928"/>
                </a:lnTo>
                <a:lnTo>
                  <a:pt x="17787" y="10001"/>
                </a:lnTo>
                <a:lnTo>
                  <a:pt x="17836" y="10049"/>
                </a:lnTo>
                <a:lnTo>
                  <a:pt x="17884" y="10098"/>
                </a:lnTo>
                <a:lnTo>
                  <a:pt x="17957" y="10122"/>
                </a:lnTo>
                <a:lnTo>
                  <a:pt x="17933" y="10147"/>
                </a:lnTo>
                <a:lnTo>
                  <a:pt x="17884" y="10195"/>
                </a:lnTo>
                <a:lnTo>
                  <a:pt x="17860" y="10244"/>
                </a:lnTo>
                <a:lnTo>
                  <a:pt x="17884" y="10317"/>
                </a:lnTo>
                <a:lnTo>
                  <a:pt x="17933" y="10414"/>
                </a:lnTo>
                <a:lnTo>
                  <a:pt x="18006" y="10487"/>
                </a:lnTo>
                <a:lnTo>
                  <a:pt x="18103" y="10512"/>
                </a:lnTo>
                <a:lnTo>
                  <a:pt x="18176" y="10536"/>
                </a:lnTo>
                <a:lnTo>
                  <a:pt x="18444" y="10585"/>
                </a:lnTo>
                <a:lnTo>
                  <a:pt x="18590" y="10609"/>
                </a:lnTo>
                <a:lnTo>
                  <a:pt x="18639" y="10633"/>
                </a:lnTo>
                <a:lnTo>
                  <a:pt x="18687" y="10609"/>
                </a:lnTo>
                <a:lnTo>
                  <a:pt x="18760" y="10682"/>
                </a:lnTo>
                <a:lnTo>
                  <a:pt x="18858" y="10731"/>
                </a:lnTo>
                <a:lnTo>
                  <a:pt x="18906" y="10731"/>
                </a:lnTo>
                <a:lnTo>
                  <a:pt x="19174" y="10828"/>
                </a:lnTo>
                <a:lnTo>
                  <a:pt x="19296" y="10877"/>
                </a:lnTo>
                <a:lnTo>
                  <a:pt x="19393" y="10950"/>
                </a:lnTo>
                <a:lnTo>
                  <a:pt x="19466" y="10998"/>
                </a:lnTo>
                <a:lnTo>
                  <a:pt x="19539" y="11023"/>
                </a:lnTo>
                <a:lnTo>
                  <a:pt x="19612" y="10998"/>
                </a:lnTo>
                <a:lnTo>
                  <a:pt x="19661" y="10974"/>
                </a:lnTo>
                <a:lnTo>
                  <a:pt x="19709" y="10950"/>
                </a:lnTo>
                <a:lnTo>
                  <a:pt x="19734" y="10901"/>
                </a:lnTo>
                <a:lnTo>
                  <a:pt x="19904" y="10779"/>
                </a:lnTo>
                <a:lnTo>
                  <a:pt x="19977" y="10706"/>
                </a:lnTo>
                <a:lnTo>
                  <a:pt x="20074" y="10658"/>
                </a:lnTo>
                <a:lnTo>
                  <a:pt x="20293" y="10487"/>
                </a:lnTo>
                <a:lnTo>
                  <a:pt x="20537" y="10366"/>
                </a:lnTo>
                <a:lnTo>
                  <a:pt x="20561" y="10341"/>
                </a:lnTo>
                <a:lnTo>
                  <a:pt x="20707" y="10463"/>
                </a:lnTo>
                <a:lnTo>
                  <a:pt x="20877" y="10609"/>
                </a:lnTo>
                <a:lnTo>
                  <a:pt x="21096" y="10828"/>
                </a:lnTo>
                <a:lnTo>
                  <a:pt x="21096" y="10828"/>
                </a:lnTo>
                <a:lnTo>
                  <a:pt x="21023" y="10779"/>
                </a:lnTo>
                <a:lnTo>
                  <a:pt x="20877" y="10682"/>
                </a:lnTo>
                <a:lnTo>
                  <a:pt x="20804" y="10658"/>
                </a:lnTo>
                <a:lnTo>
                  <a:pt x="20707" y="10633"/>
                </a:lnTo>
                <a:lnTo>
                  <a:pt x="20683" y="10633"/>
                </a:lnTo>
                <a:lnTo>
                  <a:pt x="20610" y="10658"/>
                </a:lnTo>
                <a:lnTo>
                  <a:pt x="20561" y="10731"/>
                </a:lnTo>
                <a:lnTo>
                  <a:pt x="20537" y="10779"/>
                </a:lnTo>
                <a:lnTo>
                  <a:pt x="20561" y="10852"/>
                </a:lnTo>
                <a:lnTo>
                  <a:pt x="20610" y="10925"/>
                </a:lnTo>
                <a:lnTo>
                  <a:pt x="20537" y="10974"/>
                </a:lnTo>
                <a:lnTo>
                  <a:pt x="20488" y="11023"/>
                </a:lnTo>
                <a:lnTo>
                  <a:pt x="20488" y="11096"/>
                </a:lnTo>
                <a:lnTo>
                  <a:pt x="20561" y="11266"/>
                </a:lnTo>
                <a:lnTo>
                  <a:pt x="20634" y="11436"/>
                </a:lnTo>
                <a:lnTo>
                  <a:pt x="20756" y="11582"/>
                </a:lnTo>
                <a:lnTo>
                  <a:pt x="20707" y="11534"/>
                </a:lnTo>
                <a:lnTo>
                  <a:pt x="20610" y="11412"/>
                </a:lnTo>
                <a:lnTo>
                  <a:pt x="20561" y="11315"/>
                </a:lnTo>
                <a:lnTo>
                  <a:pt x="20537" y="11266"/>
                </a:lnTo>
                <a:lnTo>
                  <a:pt x="20488" y="11242"/>
                </a:lnTo>
                <a:lnTo>
                  <a:pt x="20439" y="11217"/>
                </a:lnTo>
                <a:lnTo>
                  <a:pt x="20342" y="11217"/>
                </a:lnTo>
                <a:lnTo>
                  <a:pt x="20293" y="11242"/>
                </a:lnTo>
                <a:lnTo>
                  <a:pt x="20269" y="11290"/>
                </a:lnTo>
                <a:lnTo>
                  <a:pt x="20245" y="11339"/>
                </a:lnTo>
                <a:lnTo>
                  <a:pt x="20245" y="11436"/>
                </a:lnTo>
                <a:lnTo>
                  <a:pt x="20245" y="11509"/>
                </a:lnTo>
                <a:lnTo>
                  <a:pt x="20318" y="11680"/>
                </a:lnTo>
                <a:lnTo>
                  <a:pt x="20537" y="12020"/>
                </a:lnTo>
                <a:lnTo>
                  <a:pt x="20585" y="12069"/>
                </a:lnTo>
                <a:lnTo>
                  <a:pt x="20658" y="12093"/>
                </a:lnTo>
                <a:lnTo>
                  <a:pt x="20707" y="12239"/>
                </a:lnTo>
                <a:lnTo>
                  <a:pt x="20731" y="12385"/>
                </a:lnTo>
                <a:lnTo>
                  <a:pt x="20756" y="12556"/>
                </a:lnTo>
                <a:lnTo>
                  <a:pt x="20756" y="12677"/>
                </a:lnTo>
                <a:lnTo>
                  <a:pt x="20780" y="12799"/>
                </a:lnTo>
                <a:lnTo>
                  <a:pt x="20804" y="12872"/>
                </a:lnTo>
                <a:lnTo>
                  <a:pt x="20853" y="12921"/>
                </a:lnTo>
                <a:lnTo>
                  <a:pt x="20926" y="12945"/>
                </a:lnTo>
                <a:lnTo>
                  <a:pt x="21023" y="12945"/>
                </a:lnTo>
                <a:lnTo>
                  <a:pt x="21218" y="12994"/>
                </a:lnTo>
                <a:lnTo>
                  <a:pt x="21413" y="13018"/>
                </a:lnTo>
                <a:lnTo>
                  <a:pt x="21534" y="13042"/>
                </a:lnTo>
                <a:lnTo>
                  <a:pt x="21705" y="13067"/>
                </a:lnTo>
                <a:lnTo>
                  <a:pt x="21899" y="13091"/>
                </a:lnTo>
                <a:lnTo>
                  <a:pt x="21997" y="13115"/>
                </a:lnTo>
                <a:lnTo>
                  <a:pt x="22070" y="13164"/>
                </a:lnTo>
                <a:lnTo>
                  <a:pt x="22070" y="13359"/>
                </a:lnTo>
                <a:lnTo>
                  <a:pt x="22070" y="13578"/>
                </a:lnTo>
                <a:lnTo>
                  <a:pt x="22070" y="13699"/>
                </a:lnTo>
                <a:lnTo>
                  <a:pt x="22045" y="13675"/>
                </a:lnTo>
                <a:lnTo>
                  <a:pt x="21997" y="13626"/>
                </a:lnTo>
                <a:lnTo>
                  <a:pt x="21924" y="13602"/>
                </a:lnTo>
                <a:lnTo>
                  <a:pt x="21851" y="13626"/>
                </a:lnTo>
                <a:lnTo>
                  <a:pt x="21802" y="13675"/>
                </a:lnTo>
                <a:lnTo>
                  <a:pt x="21778" y="13724"/>
                </a:lnTo>
                <a:lnTo>
                  <a:pt x="21729" y="13651"/>
                </a:lnTo>
                <a:lnTo>
                  <a:pt x="21680" y="13602"/>
                </a:lnTo>
                <a:lnTo>
                  <a:pt x="21656" y="13602"/>
                </a:lnTo>
                <a:lnTo>
                  <a:pt x="21607" y="13578"/>
                </a:lnTo>
                <a:lnTo>
                  <a:pt x="21534" y="13602"/>
                </a:lnTo>
                <a:lnTo>
                  <a:pt x="21486" y="13651"/>
                </a:lnTo>
                <a:lnTo>
                  <a:pt x="21437" y="13699"/>
                </a:lnTo>
                <a:lnTo>
                  <a:pt x="21388" y="13894"/>
                </a:lnTo>
                <a:lnTo>
                  <a:pt x="21364" y="13991"/>
                </a:lnTo>
                <a:lnTo>
                  <a:pt x="21315" y="14137"/>
                </a:lnTo>
                <a:lnTo>
                  <a:pt x="21315" y="14089"/>
                </a:lnTo>
                <a:lnTo>
                  <a:pt x="21315" y="13918"/>
                </a:lnTo>
                <a:lnTo>
                  <a:pt x="21291" y="13772"/>
                </a:lnTo>
                <a:lnTo>
                  <a:pt x="21267" y="13724"/>
                </a:lnTo>
                <a:lnTo>
                  <a:pt x="21242" y="13699"/>
                </a:lnTo>
                <a:lnTo>
                  <a:pt x="21194" y="13675"/>
                </a:lnTo>
                <a:lnTo>
                  <a:pt x="21145" y="13651"/>
                </a:lnTo>
                <a:lnTo>
                  <a:pt x="21072" y="13675"/>
                </a:lnTo>
                <a:lnTo>
                  <a:pt x="21023" y="13724"/>
                </a:lnTo>
                <a:lnTo>
                  <a:pt x="20999" y="13772"/>
                </a:lnTo>
                <a:lnTo>
                  <a:pt x="20975" y="13845"/>
                </a:lnTo>
                <a:lnTo>
                  <a:pt x="20926" y="13967"/>
                </a:lnTo>
                <a:lnTo>
                  <a:pt x="20926" y="14016"/>
                </a:lnTo>
                <a:lnTo>
                  <a:pt x="20829" y="14381"/>
                </a:lnTo>
                <a:lnTo>
                  <a:pt x="20829" y="14454"/>
                </a:lnTo>
                <a:lnTo>
                  <a:pt x="20756" y="14600"/>
                </a:lnTo>
                <a:lnTo>
                  <a:pt x="20707" y="14721"/>
                </a:lnTo>
                <a:lnTo>
                  <a:pt x="20610" y="14867"/>
                </a:lnTo>
                <a:lnTo>
                  <a:pt x="20512" y="14989"/>
                </a:lnTo>
                <a:lnTo>
                  <a:pt x="20488" y="15038"/>
                </a:lnTo>
                <a:lnTo>
                  <a:pt x="20439" y="15086"/>
                </a:lnTo>
                <a:lnTo>
                  <a:pt x="20439" y="15135"/>
                </a:lnTo>
                <a:lnTo>
                  <a:pt x="20439" y="15184"/>
                </a:lnTo>
                <a:lnTo>
                  <a:pt x="20439" y="15257"/>
                </a:lnTo>
                <a:lnTo>
                  <a:pt x="20488" y="15305"/>
                </a:lnTo>
                <a:lnTo>
                  <a:pt x="20512" y="15330"/>
                </a:lnTo>
                <a:lnTo>
                  <a:pt x="20585" y="15354"/>
                </a:lnTo>
                <a:lnTo>
                  <a:pt x="20634" y="15378"/>
                </a:lnTo>
                <a:lnTo>
                  <a:pt x="20658" y="15378"/>
                </a:lnTo>
                <a:lnTo>
                  <a:pt x="20804" y="15548"/>
                </a:lnTo>
                <a:lnTo>
                  <a:pt x="20926" y="15694"/>
                </a:lnTo>
                <a:lnTo>
                  <a:pt x="21048" y="15889"/>
                </a:lnTo>
                <a:lnTo>
                  <a:pt x="21194" y="16108"/>
                </a:lnTo>
                <a:lnTo>
                  <a:pt x="21048" y="16254"/>
                </a:lnTo>
                <a:lnTo>
                  <a:pt x="20902" y="16424"/>
                </a:lnTo>
                <a:lnTo>
                  <a:pt x="20829" y="16473"/>
                </a:lnTo>
                <a:lnTo>
                  <a:pt x="20756" y="16424"/>
                </a:lnTo>
                <a:lnTo>
                  <a:pt x="20683" y="16400"/>
                </a:lnTo>
                <a:lnTo>
                  <a:pt x="20585" y="16424"/>
                </a:lnTo>
                <a:lnTo>
                  <a:pt x="20488" y="16473"/>
                </a:lnTo>
                <a:lnTo>
                  <a:pt x="20488" y="16376"/>
                </a:lnTo>
                <a:lnTo>
                  <a:pt x="20464" y="16303"/>
                </a:lnTo>
                <a:lnTo>
                  <a:pt x="20391" y="16230"/>
                </a:lnTo>
                <a:lnTo>
                  <a:pt x="20293" y="16205"/>
                </a:lnTo>
                <a:lnTo>
                  <a:pt x="20220" y="16230"/>
                </a:lnTo>
                <a:lnTo>
                  <a:pt x="20220" y="16157"/>
                </a:lnTo>
                <a:lnTo>
                  <a:pt x="20220" y="16108"/>
                </a:lnTo>
                <a:lnTo>
                  <a:pt x="20196" y="16035"/>
                </a:lnTo>
                <a:lnTo>
                  <a:pt x="20172" y="16011"/>
                </a:lnTo>
                <a:lnTo>
                  <a:pt x="20123" y="15986"/>
                </a:lnTo>
                <a:lnTo>
                  <a:pt x="20074" y="15962"/>
                </a:lnTo>
                <a:lnTo>
                  <a:pt x="20001" y="15986"/>
                </a:lnTo>
                <a:lnTo>
                  <a:pt x="19928" y="16011"/>
                </a:lnTo>
                <a:lnTo>
                  <a:pt x="19831" y="16059"/>
                </a:lnTo>
                <a:lnTo>
                  <a:pt x="19636" y="16181"/>
                </a:lnTo>
                <a:lnTo>
                  <a:pt x="19588" y="16230"/>
                </a:lnTo>
                <a:lnTo>
                  <a:pt x="19466" y="16205"/>
                </a:lnTo>
                <a:lnTo>
                  <a:pt x="19417" y="16205"/>
                </a:lnTo>
                <a:lnTo>
                  <a:pt x="19369" y="16230"/>
                </a:lnTo>
                <a:lnTo>
                  <a:pt x="19271" y="16254"/>
                </a:lnTo>
                <a:lnTo>
                  <a:pt x="19198" y="16303"/>
                </a:lnTo>
                <a:lnTo>
                  <a:pt x="19077" y="16376"/>
                </a:lnTo>
                <a:lnTo>
                  <a:pt x="18979" y="16400"/>
                </a:lnTo>
                <a:lnTo>
                  <a:pt x="18882" y="16424"/>
                </a:lnTo>
                <a:lnTo>
                  <a:pt x="18785" y="16473"/>
                </a:lnTo>
                <a:lnTo>
                  <a:pt x="18687" y="16497"/>
                </a:lnTo>
                <a:lnTo>
                  <a:pt x="18614" y="16546"/>
                </a:lnTo>
                <a:lnTo>
                  <a:pt x="18517" y="16595"/>
                </a:lnTo>
                <a:lnTo>
                  <a:pt x="18444" y="16619"/>
                </a:lnTo>
                <a:lnTo>
                  <a:pt x="18371" y="16668"/>
                </a:lnTo>
                <a:lnTo>
                  <a:pt x="18274" y="16692"/>
                </a:lnTo>
                <a:lnTo>
                  <a:pt x="18176" y="16716"/>
                </a:lnTo>
                <a:lnTo>
                  <a:pt x="18079" y="16765"/>
                </a:lnTo>
                <a:lnTo>
                  <a:pt x="18055" y="16814"/>
                </a:lnTo>
                <a:lnTo>
                  <a:pt x="18030" y="16838"/>
                </a:lnTo>
                <a:lnTo>
                  <a:pt x="18030" y="16911"/>
                </a:lnTo>
                <a:lnTo>
                  <a:pt x="18055" y="16960"/>
                </a:lnTo>
                <a:lnTo>
                  <a:pt x="18079" y="17008"/>
                </a:lnTo>
                <a:lnTo>
                  <a:pt x="18152" y="17057"/>
                </a:lnTo>
                <a:lnTo>
                  <a:pt x="18103" y="17106"/>
                </a:lnTo>
                <a:lnTo>
                  <a:pt x="18079" y="17154"/>
                </a:lnTo>
                <a:lnTo>
                  <a:pt x="18055" y="17203"/>
                </a:lnTo>
                <a:lnTo>
                  <a:pt x="18079" y="17252"/>
                </a:lnTo>
                <a:lnTo>
                  <a:pt x="18103" y="17300"/>
                </a:lnTo>
                <a:lnTo>
                  <a:pt x="18152" y="17349"/>
                </a:lnTo>
                <a:lnTo>
                  <a:pt x="18225" y="17373"/>
                </a:lnTo>
                <a:lnTo>
                  <a:pt x="18201" y="17373"/>
                </a:lnTo>
                <a:lnTo>
                  <a:pt x="18103" y="17398"/>
                </a:lnTo>
                <a:lnTo>
                  <a:pt x="18055" y="17446"/>
                </a:lnTo>
                <a:lnTo>
                  <a:pt x="18006" y="17519"/>
                </a:lnTo>
                <a:lnTo>
                  <a:pt x="18030" y="17592"/>
                </a:lnTo>
                <a:lnTo>
                  <a:pt x="18055" y="17641"/>
                </a:lnTo>
                <a:lnTo>
                  <a:pt x="18128" y="17690"/>
                </a:lnTo>
                <a:lnTo>
                  <a:pt x="18225" y="17714"/>
                </a:lnTo>
                <a:lnTo>
                  <a:pt x="17909" y="17738"/>
                </a:lnTo>
                <a:lnTo>
                  <a:pt x="17519" y="17738"/>
                </a:lnTo>
                <a:lnTo>
                  <a:pt x="17495" y="17568"/>
                </a:lnTo>
                <a:lnTo>
                  <a:pt x="17471" y="17398"/>
                </a:lnTo>
                <a:lnTo>
                  <a:pt x="17446" y="17300"/>
                </a:lnTo>
                <a:lnTo>
                  <a:pt x="17446" y="17203"/>
                </a:lnTo>
                <a:lnTo>
                  <a:pt x="17422" y="16984"/>
                </a:lnTo>
                <a:lnTo>
                  <a:pt x="17373" y="16765"/>
                </a:lnTo>
                <a:lnTo>
                  <a:pt x="17325" y="16668"/>
                </a:lnTo>
                <a:lnTo>
                  <a:pt x="17276" y="16595"/>
                </a:lnTo>
                <a:lnTo>
                  <a:pt x="17203" y="16522"/>
                </a:lnTo>
                <a:lnTo>
                  <a:pt x="17106" y="16473"/>
                </a:lnTo>
                <a:lnTo>
                  <a:pt x="17057" y="16449"/>
                </a:lnTo>
                <a:lnTo>
                  <a:pt x="17008" y="16449"/>
                </a:lnTo>
                <a:lnTo>
                  <a:pt x="16862" y="16424"/>
                </a:lnTo>
                <a:lnTo>
                  <a:pt x="16789" y="16400"/>
                </a:lnTo>
                <a:lnTo>
                  <a:pt x="16643" y="16327"/>
                </a:lnTo>
                <a:lnTo>
                  <a:pt x="16449" y="16254"/>
                </a:lnTo>
                <a:lnTo>
                  <a:pt x="16376" y="16181"/>
                </a:lnTo>
                <a:lnTo>
                  <a:pt x="16278" y="16157"/>
                </a:lnTo>
                <a:lnTo>
                  <a:pt x="16181" y="16181"/>
                </a:lnTo>
                <a:lnTo>
                  <a:pt x="16157" y="16181"/>
                </a:lnTo>
                <a:lnTo>
                  <a:pt x="16035" y="16132"/>
                </a:lnTo>
                <a:lnTo>
                  <a:pt x="16011" y="16108"/>
                </a:lnTo>
                <a:lnTo>
                  <a:pt x="15913" y="16059"/>
                </a:lnTo>
                <a:lnTo>
                  <a:pt x="15792" y="16035"/>
                </a:lnTo>
                <a:lnTo>
                  <a:pt x="15694" y="16059"/>
                </a:lnTo>
                <a:lnTo>
                  <a:pt x="15646" y="16132"/>
                </a:lnTo>
                <a:lnTo>
                  <a:pt x="15621" y="16205"/>
                </a:lnTo>
                <a:lnTo>
                  <a:pt x="15646" y="16303"/>
                </a:lnTo>
                <a:lnTo>
                  <a:pt x="15646" y="16303"/>
                </a:lnTo>
                <a:lnTo>
                  <a:pt x="15597" y="16278"/>
                </a:lnTo>
                <a:lnTo>
                  <a:pt x="15500" y="16205"/>
                </a:lnTo>
                <a:lnTo>
                  <a:pt x="15402" y="16157"/>
                </a:lnTo>
                <a:lnTo>
                  <a:pt x="15354" y="16157"/>
                </a:lnTo>
                <a:lnTo>
                  <a:pt x="15305" y="16181"/>
                </a:lnTo>
                <a:lnTo>
                  <a:pt x="15256" y="16205"/>
                </a:lnTo>
                <a:lnTo>
                  <a:pt x="15232" y="16230"/>
                </a:lnTo>
                <a:lnTo>
                  <a:pt x="15208" y="16278"/>
                </a:lnTo>
                <a:lnTo>
                  <a:pt x="15232" y="16400"/>
                </a:lnTo>
                <a:lnTo>
                  <a:pt x="15281" y="16497"/>
                </a:lnTo>
                <a:lnTo>
                  <a:pt x="15232" y="16497"/>
                </a:lnTo>
                <a:lnTo>
                  <a:pt x="15183" y="16473"/>
                </a:lnTo>
                <a:lnTo>
                  <a:pt x="15135" y="16449"/>
                </a:lnTo>
                <a:lnTo>
                  <a:pt x="15062" y="16473"/>
                </a:lnTo>
                <a:lnTo>
                  <a:pt x="15038" y="16546"/>
                </a:lnTo>
                <a:lnTo>
                  <a:pt x="15013" y="16570"/>
                </a:lnTo>
                <a:lnTo>
                  <a:pt x="15013" y="16643"/>
                </a:lnTo>
                <a:lnTo>
                  <a:pt x="14916" y="16570"/>
                </a:lnTo>
                <a:lnTo>
                  <a:pt x="14770" y="16424"/>
                </a:lnTo>
                <a:lnTo>
                  <a:pt x="14624" y="16254"/>
                </a:lnTo>
                <a:lnTo>
                  <a:pt x="14721" y="16132"/>
                </a:lnTo>
                <a:lnTo>
                  <a:pt x="14794" y="15986"/>
                </a:lnTo>
                <a:lnTo>
                  <a:pt x="14892" y="15865"/>
                </a:lnTo>
                <a:lnTo>
                  <a:pt x="15062" y="15621"/>
                </a:lnTo>
                <a:lnTo>
                  <a:pt x="15305" y="15305"/>
                </a:lnTo>
                <a:lnTo>
                  <a:pt x="15378" y="15232"/>
                </a:lnTo>
                <a:lnTo>
                  <a:pt x="15402" y="15159"/>
                </a:lnTo>
                <a:lnTo>
                  <a:pt x="15402" y="15062"/>
                </a:lnTo>
                <a:lnTo>
                  <a:pt x="15329" y="14965"/>
                </a:lnTo>
                <a:lnTo>
                  <a:pt x="15183" y="14819"/>
                </a:lnTo>
                <a:lnTo>
                  <a:pt x="15086" y="14673"/>
                </a:lnTo>
                <a:lnTo>
                  <a:pt x="15038" y="14624"/>
                </a:lnTo>
                <a:lnTo>
                  <a:pt x="15013" y="14575"/>
                </a:lnTo>
                <a:lnTo>
                  <a:pt x="15013" y="14551"/>
                </a:lnTo>
                <a:lnTo>
                  <a:pt x="14989" y="14454"/>
                </a:lnTo>
                <a:lnTo>
                  <a:pt x="14940" y="14405"/>
                </a:lnTo>
                <a:lnTo>
                  <a:pt x="14892" y="14356"/>
                </a:lnTo>
                <a:lnTo>
                  <a:pt x="14794" y="14332"/>
                </a:lnTo>
                <a:lnTo>
                  <a:pt x="14478" y="14308"/>
                </a:lnTo>
                <a:lnTo>
                  <a:pt x="14113" y="14283"/>
                </a:lnTo>
                <a:lnTo>
                  <a:pt x="13748" y="14210"/>
                </a:lnTo>
                <a:lnTo>
                  <a:pt x="13724" y="14089"/>
                </a:lnTo>
                <a:lnTo>
                  <a:pt x="13724" y="14016"/>
                </a:lnTo>
                <a:lnTo>
                  <a:pt x="13699" y="13821"/>
                </a:lnTo>
                <a:lnTo>
                  <a:pt x="13724" y="13602"/>
                </a:lnTo>
                <a:lnTo>
                  <a:pt x="13724" y="13456"/>
                </a:lnTo>
                <a:lnTo>
                  <a:pt x="13748" y="13505"/>
                </a:lnTo>
                <a:lnTo>
                  <a:pt x="13821" y="13529"/>
                </a:lnTo>
                <a:lnTo>
                  <a:pt x="13894" y="13553"/>
                </a:lnTo>
                <a:lnTo>
                  <a:pt x="13943" y="13553"/>
                </a:lnTo>
                <a:lnTo>
                  <a:pt x="13991" y="13529"/>
                </a:lnTo>
                <a:lnTo>
                  <a:pt x="14016" y="13505"/>
                </a:lnTo>
                <a:lnTo>
                  <a:pt x="14089" y="13432"/>
                </a:lnTo>
                <a:lnTo>
                  <a:pt x="14137" y="13480"/>
                </a:lnTo>
                <a:lnTo>
                  <a:pt x="14186" y="13505"/>
                </a:lnTo>
                <a:lnTo>
                  <a:pt x="14235" y="13529"/>
                </a:lnTo>
                <a:lnTo>
                  <a:pt x="14308" y="13505"/>
                </a:lnTo>
                <a:lnTo>
                  <a:pt x="14381" y="13480"/>
                </a:lnTo>
                <a:lnTo>
                  <a:pt x="14429" y="13407"/>
                </a:lnTo>
                <a:lnTo>
                  <a:pt x="14502" y="13456"/>
                </a:lnTo>
                <a:lnTo>
                  <a:pt x="14575" y="13480"/>
                </a:lnTo>
                <a:lnTo>
                  <a:pt x="14624" y="13480"/>
                </a:lnTo>
                <a:lnTo>
                  <a:pt x="14673" y="13456"/>
                </a:lnTo>
                <a:lnTo>
                  <a:pt x="14721" y="13432"/>
                </a:lnTo>
                <a:lnTo>
                  <a:pt x="14746" y="13383"/>
                </a:lnTo>
                <a:lnTo>
                  <a:pt x="14770" y="13261"/>
                </a:lnTo>
                <a:lnTo>
                  <a:pt x="14794" y="13164"/>
                </a:lnTo>
                <a:lnTo>
                  <a:pt x="14819" y="13115"/>
                </a:lnTo>
                <a:lnTo>
                  <a:pt x="14819" y="13042"/>
                </a:lnTo>
                <a:lnTo>
                  <a:pt x="14843" y="12969"/>
                </a:lnTo>
                <a:lnTo>
                  <a:pt x="14916" y="12945"/>
                </a:lnTo>
                <a:lnTo>
                  <a:pt x="14965" y="12921"/>
                </a:lnTo>
                <a:lnTo>
                  <a:pt x="14989" y="12872"/>
                </a:lnTo>
                <a:lnTo>
                  <a:pt x="15013" y="12799"/>
                </a:lnTo>
                <a:lnTo>
                  <a:pt x="15038" y="12750"/>
                </a:lnTo>
                <a:lnTo>
                  <a:pt x="15038" y="12702"/>
                </a:lnTo>
                <a:lnTo>
                  <a:pt x="15062" y="12580"/>
                </a:lnTo>
                <a:lnTo>
                  <a:pt x="15086" y="12458"/>
                </a:lnTo>
                <a:lnTo>
                  <a:pt x="15159" y="12239"/>
                </a:lnTo>
                <a:lnTo>
                  <a:pt x="15232" y="12093"/>
                </a:lnTo>
                <a:lnTo>
                  <a:pt x="15281" y="12020"/>
                </a:lnTo>
                <a:lnTo>
                  <a:pt x="15329" y="11923"/>
                </a:lnTo>
                <a:lnTo>
                  <a:pt x="15305" y="11826"/>
                </a:lnTo>
                <a:lnTo>
                  <a:pt x="15256" y="11728"/>
                </a:lnTo>
                <a:lnTo>
                  <a:pt x="15062" y="11534"/>
                </a:lnTo>
                <a:lnTo>
                  <a:pt x="14867" y="11315"/>
                </a:lnTo>
                <a:lnTo>
                  <a:pt x="14575" y="10974"/>
                </a:lnTo>
                <a:lnTo>
                  <a:pt x="14697" y="10828"/>
                </a:lnTo>
                <a:lnTo>
                  <a:pt x="14819" y="10682"/>
                </a:lnTo>
                <a:lnTo>
                  <a:pt x="14867" y="10633"/>
                </a:lnTo>
                <a:lnTo>
                  <a:pt x="14892" y="10706"/>
                </a:lnTo>
                <a:lnTo>
                  <a:pt x="14940" y="10731"/>
                </a:lnTo>
                <a:lnTo>
                  <a:pt x="14989" y="10779"/>
                </a:lnTo>
                <a:lnTo>
                  <a:pt x="15111" y="10779"/>
                </a:lnTo>
                <a:lnTo>
                  <a:pt x="15111" y="10828"/>
                </a:lnTo>
                <a:lnTo>
                  <a:pt x="15159" y="10877"/>
                </a:lnTo>
                <a:lnTo>
                  <a:pt x="15232" y="10925"/>
                </a:lnTo>
                <a:lnTo>
                  <a:pt x="15232" y="11023"/>
                </a:lnTo>
                <a:lnTo>
                  <a:pt x="15256" y="11120"/>
                </a:lnTo>
                <a:lnTo>
                  <a:pt x="15329" y="11193"/>
                </a:lnTo>
                <a:lnTo>
                  <a:pt x="15427" y="11217"/>
                </a:lnTo>
                <a:lnTo>
                  <a:pt x="15524" y="11193"/>
                </a:lnTo>
                <a:lnTo>
                  <a:pt x="15573" y="11120"/>
                </a:lnTo>
                <a:lnTo>
                  <a:pt x="15646" y="11023"/>
                </a:lnTo>
                <a:lnTo>
                  <a:pt x="15621" y="11096"/>
                </a:lnTo>
                <a:lnTo>
                  <a:pt x="15597" y="11169"/>
                </a:lnTo>
                <a:lnTo>
                  <a:pt x="15621" y="11217"/>
                </a:lnTo>
                <a:lnTo>
                  <a:pt x="15646" y="11290"/>
                </a:lnTo>
                <a:lnTo>
                  <a:pt x="15694" y="11315"/>
                </a:lnTo>
                <a:lnTo>
                  <a:pt x="15816" y="11315"/>
                </a:lnTo>
                <a:lnTo>
                  <a:pt x="15889" y="11266"/>
                </a:lnTo>
                <a:lnTo>
                  <a:pt x="15938" y="11217"/>
                </a:lnTo>
                <a:lnTo>
                  <a:pt x="15962" y="11217"/>
                </a:lnTo>
                <a:lnTo>
                  <a:pt x="16108" y="11071"/>
                </a:lnTo>
                <a:lnTo>
                  <a:pt x="16181" y="11047"/>
                </a:lnTo>
                <a:lnTo>
                  <a:pt x="16254" y="10998"/>
                </a:lnTo>
                <a:lnTo>
                  <a:pt x="16327" y="10998"/>
                </a:lnTo>
                <a:lnTo>
                  <a:pt x="16424" y="10974"/>
                </a:lnTo>
                <a:lnTo>
                  <a:pt x="16497" y="10925"/>
                </a:lnTo>
                <a:lnTo>
                  <a:pt x="16765" y="10828"/>
                </a:lnTo>
                <a:lnTo>
                  <a:pt x="17057" y="10731"/>
                </a:lnTo>
                <a:lnTo>
                  <a:pt x="17154" y="10682"/>
                </a:lnTo>
                <a:lnTo>
                  <a:pt x="17203" y="10609"/>
                </a:lnTo>
                <a:lnTo>
                  <a:pt x="17227" y="10585"/>
                </a:lnTo>
                <a:lnTo>
                  <a:pt x="17252" y="10463"/>
                </a:lnTo>
                <a:lnTo>
                  <a:pt x="17300" y="10317"/>
                </a:lnTo>
                <a:lnTo>
                  <a:pt x="17300" y="10049"/>
                </a:lnTo>
                <a:lnTo>
                  <a:pt x="17325" y="9855"/>
                </a:lnTo>
                <a:lnTo>
                  <a:pt x="17349" y="9709"/>
                </a:lnTo>
                <a:lnTo>
                  <a:pt x="17373" y="9563"/>
                </a:lnTo>
                <a:lnTo>
                  <a:pt x="17398" y="9417"/>
                </a:lnTo>
                <a:close/>
                <a:moveTo>
                  <a:pt x="17568" y="8954"/>
                </a:moveTo>
                <a:lnTo>
                  <a:pt x="17325" y="8979"/>
                </a:lnTo>
                <a:lnTo>
                  <a:pt x="17130" y="9027"/>
                </a:lnTo>
                <a:lnTo>
                  <a:pt x="17057" y="9076"/>
                </a:lnTo>
                <a:lnTo>
                  <a:pt x="17008" y="9173"/>
                </a:lnTo>
                <a:lnTo>
                  <a:pt x="16960" y="9271"/>
                </a:lnTo>
                <a:lnTo>
                  <a:pt x="16911" y="9392"/>
                </a:lnTo>
                <a:lnTo>
                  <a:pt x="16887" y="9660"/>
                </a:lnTo>
                <a:lnTo>
                  <a:pt x="16862" y="9782"/>
                </a:lnTo>
                <a:lnTo>
                  <a:pt x="16838" y="9928"/>
                </a:lnTo>
                <a:lnTo>
                  <a:pt x="16814" y="10147"/>
                </a:lnTo>
                <a:lnTo>
                  <a:pt x="16789" y="10341"/>
                </a:lnTo>
                <a:lnTo>
                  <a:pt x="16570" y="10439"/>
                </a:lnTo>
                <a:lnTo>
                  <a:pt x="16351" y="10536"/>
                </a:lnTo>
                <a:lnTo>
                  <a:pt x="16157" y="10414"/>
                </a:lnTo>
                <a:lnTo>
                  <a:pt x="15889" y="10220"/>
                </a:lnTo>
                <a:lnTo>
                  <a:pt x="15792" y="10147"/>
                </a:lnTo>
                <a:lnTo>
                  <a:pt x="15573" y="10001"/>
                </a:lnTo>
                <a:lnTo>
                  <a:pt x="15451" y="9928"/>
                </a:lnTo>
                <a:lnTo>
                  <a:pt x="15305" y="9903"/>
                </a:lnTo>
                <a:lnTo>
                  <a:pt x="15208" y="9879"/>
                </a:lnTo>
                <a:lnTo>
                  <a:pt x="15135" y="9903"/>
                </a:lnTo>
                <a:lnTo>
                  <a:pt x="14989" y="9976"/>
                </a:lnTo>
                <a:lnTo>
                  <a:pt x="14843" y="10074"/>
                </a:lnTo>
                <a:lnTo>
                  <a:pt x="14624" y="10293"/>
                </a:lnTo>
                <a:lnTo>
                  <a:pt x="14502" y="10414"/>
                </a:lnTo>
                <a:lnTo>
                  <a:pt x="14332" y="10609"/>
                </a:lnTo>
                <a:lnTo>
                  <a:pt x="14162" y="10779"/>
                </a:lnTo>
                <a:lnTo>
                  <a:pt x="14113" y="10828"/>
                </a:lnTo>
                <a:lnTo>
                  <a:pt x="14089" y="10877"/>
                </a:lnTo>
                <a:lnTo>
                  <a:pt x="14064" y="10950"/>
                </a:lnTo>
                <a:lnTo>
                  <a:pt x="14089" y="11023"/>
                </a:lnTo>
                <a:lnTo>
                  <a:pt x="14137" y="11120"/>
                </a:lnTo>
                <a:lnTo>
                  <a:pt x="14186" y="11217"/>
                </a:lnTo>
                <a:lnTo>
                  <a:pt x="14332" y="11412"/>
                </a:lnTo>
                <a:lnTo>
                  <a:pt x="14454" y="11534"/>
                </a:lnTo>
                <a:lnTo>
                  <a:pt x="14478" y="11607"/>
                </a:lnTo>
                <a:lnTo>
                  <a:pt x="14648" y="11801"/>
                </a:lnTo>
                <a:lnTo>
                  <a:pt x="14819" y="11996"/>
                </a:lnTo>
                <a:lnTo>
                  <a:pt x="14721" y="12166"/>
                </a:lnTo>
                <a:lnTo>
                  <a:pt x="14721" y="12191"/>
                </a:lnTo>
                <a:lnTo>
                  <a:pt x="14648" y="12361"/>
                </a:lnTo>
                <a:lnTo>
                  <a:pt x="14600" y="12531"/>
                </a:lnTo>
                <a:lnTo>
                  <a:pt x="14381" y="12556"/>
                </a:lnTo>
                <a:lnTo>
                  <a:pt x="14162" y="12580"/>
                </a:lnTo>
                <a:lnTo>
                  <a:pt x="14040" y="12604"/>
                </a:lnTo>
                <a:lnTo>
                  <a:pt x="13991" y="12604"/>
                </a:lnTo>
                <a:lnTo>
                  <a:pt x="13845" y="12653"/>
                </a:lnTo>
                <a:lnTo>
                  <a:pt x="13675" y="12677"/>
                </a:lnTo>
                <a:lnTo>
                  <a:pt x="13553" y="12750"/>
                </a:lnTo>
                <a:lnTo>
                  <a:pt x="13456" y="12823"/>
                </a:lnTo>
                <a:lnTo>
                  <a:pt x="13407" y="12872"/>
                </a:lnTo>
                <a:lnTo>
                  <a:pt x="13334" y="12945"/>
                </a:lnTo>
                <a:lnTo>
                  <a:pt x="13310" y="13018"/>
                </a:lnTo>
                <a:lnTo>
                  <a:pt x="13286" y="13164"/>
                </a:lnTo>
                <a:lnTo>
                  <a:pt x="13286" y="13213"/>
                </a:lnTo>
                <a:lnTo>
                  <a:pt x="13237" y="13699"/>
                </a:lnTo>
                <a:lnTo>
                  <a:pt x="13237" y="13748"/>
                </a:lnTo>
                <a:lnTo>
                  <a:pt x="13237" y="13918"/>
                </a:lnTo>
                <a:lnTo>
                  <a:pt x="13237" y="14113"/>
                </a:lnTo>
                <a:lnTo>
                  <a:pt x="13286" y="14283"/>
                </a:lnTo>
                <a:lnTo>
                  <a:pt x="13310" y="14356"/>
                </a:lnTo>
                <a:lnTo>
                  <a:pt x="13383" y="14405"/>
                </a:lnTo>
                <a:lnTo>
                  <a:pt x="13407" y="14502"/>
                </a:lnTo>
                <a:lnTo>
                  <a:pt x="13480" y="14551"/>
                </a:lnTo>
                <a:lnTo>
                  <a:pt x="13724" y="14648"/>
                </a:lnTo>
                <a:lnTo>
                  <a:pt x="13991" y="14697"/>
                </a:lnTo>
                <a:lnTo>
                  <a:pt x="14259" y="14746"/>
                </a:lnTo>
                <a:lnTo>
                  <a:pt x="14527" y="14770"/>
                </a:lnTo>
                <a:lnTo>
                  <a:pt x="14673" y="14770"/>
                </a:lnTo>
                <a:lnTo>
                  <a:pt x="14697" y="14867"/>
                </a:lnTo>
                <a:lnTo>
                  <a:pt x="14721" y="14916"/>
                </a:lnTo>
                <a:lnTo>
                  <a:pt x="14819" y="15038"/>
                </a:lnTo>
                <a:lnTo>
                  <a:pt x="14916" y="15184"/>
                </a:lnTo>
                <a:lnTo>
                  <a:pt x="14746" y="15330"/>
                </a:lnTo>
                <a:lnTo>
                  <a:pt x="14624" y="15500"/>
                </a:lnTo>
                <a:lnTo>
                  <a:pt x="14575" y="15573"/>
                </a:lnTo>
                <a:lnTo>
                  <a:pt x="14381" y="15816"/>
                </a:lnTo>
                <a:lnTo>
                  <a:pt x="14332" y="15865"/>
                </a:lnTo>
                <a:lnTo>
                  <a:pt x="14235" y="15986"/>
                </a:lnTo>
                <a:lnTo>
                  <a:pt x="14210" y="16059"/>
                </a:lnTo>
                <a:lnTo>
                  <a:pt x="14186" y="16108"/>
                </a:lnTo>
                <a:lnTo>
                  <a:pt x="14210" y="16230"/>
                </a:lnTo>
                <a:lnTo>
                  <a:pt x="14210" y="16303"/>
                </a:lnTo>
                <a:lnTo>
                  <a:pt x="14235" y="16376"/>
                </a:lnTo>
                <a:lnTo>
                  <a:pt x="14283" y="16522"/>
                </a:lnTo>
                <a:lnTo>
                  <a:pt x="14381" y="16643"/>
                </a:lnTo>
                <a:lnTo>
                  <a:pt x="14478" y="16765"/>
                </a:lnTo>
                <a:lnTo>
                  <a:pt x="14527" y="16789"/>
                </a:lnTo>
                <a:lnTo>
                  <a:pt x="14794" y="17081"/>
                </a:lnTo>
                <a:lnTo>
                  <a:pt x="15111" y="17349"/>
                </a:lnTo>
                <a:lnTo>
                  <a:pt x="15183" y="17373"/>
                </a:lnTo>
                <a:lnTo>
                  <a:pt x="15232" y="17398"/>
                </a:lnTo>
                <a:lnTo>
                  <a:pt x="15305" y="17373"/>
                </a:lnTo>
                <a:lnTo>
                  <a:pt x="15354" y="17373"/>
                </a:lnTo>
                <a:lnTo>
                  <a:pt x="15475" y="17349"/>
                </a:lnTo>
                <a:lnTo>
                  <a:pt x="15621" y="17300"/>
                </a:lnTo>
                <a:lnTo>
                  <a:pt x="15840" y="17154"/>
                </a:lnTo>
                <a:lnTo>
                  <a:pt x="15865" y="17130"/>
                </a:lnTo>
                <a:lnTo>
                  <a:pt x="16132" y="16911"/>
                </a:lnTo>
                <a:lnTo>
                  <a:pt x="16376" y="16668"/>
                </a:lnTo>
                <a:lnTo>
                  <a:pt x="16546" y="16741"/>
                </a:lnTo>
                <a:lnTo>
                  <a:pt x="16570" y="16765"/>
                </a:lnTo>
                <a:lnTo>
                  <a:pt x="16619" y="16789"/>
                </a:lnTo>
                <a:lnTo>
                  <a:pt x="16765" y="16862"/>
                </a:lnTo>
                <a:lnTo>
                  <a:pt x="16935" y="16887"/>
                </a:lnTo>
                <a:lnTo>
                  <a:pt x="16935" y="16960"/>
                </a:lnTo>
                <a:lnTo>
                  <a:pt x="16960" y="17033"/>
                </a:lnTo>
                <a:lnTo>
                  <a:pt x="17008" y="17276"/>
                </a:lnTo>
                <a:lnTo>
                  <a:pt x="17033" y="17495"/>
                </a:lnTo>
                <a:lnTo>
                  <a:pt x="17033" y="17617"/>
                </a:lnTo>
                <a:lnTo>
                  <a:pt x="17033" y="17738"/>
                </a:lnTo>
                <a:lnTo>
                  <a:pt x="17033" y="17860"/>
                </a:lnTo>
                <a:lnTo>
                  <a:pt x="17081" y="17982"/>
                </a:lnTo>
                <a:lnTo>
                  <a:pt x="17179" y="18079"/>
                </a:lnTo>
                <a:lnTo>
                  <a:pt x="17203" y="18103"/>
                </a:lnTo>
                <a:lnTo>
                  <a:pt x="17276" y="18152"/>
                </a:lnTo>
                <a:lnTo>
                  <a:pt x="17398" y="18201"/>
                </a:lnTo>
                <a:lnTo>
                  <a:pt x="17592" y="18225"/>
                </a:lnTo>
                <a:lnTo>
                  <a:pt x="17714" y="18201"/>
                </a:lnTo>
                <a:lnTo>
                  <a:pt x="18152" y="18201"/>
                </a:lnTo>
                <a:lnTo>
                  <a:pt x="18541" y="18176"/>
                </a:lnTo>
                <a:lnTo>
                  <a:pt x="18614" y="18176"/>
                </a:lnTo>
                <a:lnTo>
                  <a:pt x="18687" y="18128"/>
                </a:lnTo>
                <a:lnTo>
                  <a:pt x="18736" y="18055"/>
                </a:lnTo>
                <a:lnTo>
                  <a:pt x="18760" y="17982"/>
                </a:lnTo>
                <a:lnTo>
                  <a:pt x="18833" y="17860"/>
                </a:lnTo>
                <a:lnTo>
                  <a:pt x="18882" y="17738"/>
                </a:lnTo>
                <a:lnTo>
                  <a:pt x="18931" y="17471"/>
                </a:lnTo>
                <a:lnTo>
                  <a:pt x="18931" y="17349"/>
                </a:lnTo>
                <a:lnTo>
                  <a:pt x="18931" y="17325"/>
                </a:lnTo>
                <a:lnTo>
                  <a:pt x="18979" y="17081"/>
                </a:lnTo>
                <a:lnTo>
                  <a:pt x="19004" y="16838"/>
                </a:lnTo>
                <a:lnTo>
                  <a:pt x="19125" y="16814"/>
                </a:lnTo>
                <a:lnTo>
                  <a:pt x="19223" y="16789"/>
                </a:lnTo>
                <a:lnTo>
                  <a:pt x="19369" y="16741"/>
                </a:lnTo>
                <a:lnTo>
                  <a:pt x="19466" y="16692"/>
                </a:lnTo>
                <a:lnTo>
                  <a:pt x="19661" y="16838"/>
                </a:lnTo>
                <a:lnTo>
                  <a:pt x="19758" y="16911"/>
                </a:lnTo>
                <a:lnTo>
                  <a:pt x="20074" y="17130"/>
                </a:lnTo>
                <a:lnTo>
                  <a:pt x="20391" y="17349"/>
                </a:lnTo>
                <a:lnTo>
                  <a:pt x="20464" y="17398"/>
                </a:lnTo>
                <a:lnTo>
                  <a:pt x="20512" y="17398"/>
                </a:lnTo>
                <a:lnTo>
                  <a:pt x="20585" y="17373"/>
                </a:lnTo>
                <a:lnTo>
                  <a:pt x="20658" y="17349"/>
                </a:lnTo>
                <a:lnTo>
                  <a:pt x="20707" y="17276"/>
                </a:lnTo>
                <a:lnTo>
                  <a:pt x="20756" y="17203"/>
                </a:lnTo>
                <a:lnTo>
                  <a:pt x="20999" y="16984"/>
                </a:lnTo>
                <a:lnTo>
                  <a:pt x="21145" y="16814"/>
                </a:lnTo>
                <a:lnTo>
                  <a:pt x="21413" y="16570"/>
                </a:lnTo>
                <a:lnTo>
                  <a:pt x="21632" y="16278"/>
                </a:lnTo>
                <a:lnTo>
                  <a:pt x="21680" y="16230"/>
                </a:lnTo>
                <a:lnTo>
                  <a:pt x="21680" y="16157"/>
                </a:lnTo>
                <a:lnTo>
                  <a:pt x="21680" y="16084"/>
                </a:lnTo>
                <a:lnTo>
                  <a:pt x="21656" y="15986"/>
                </a:lnTo>
                <a:lnTo>
                  <a:pt x="21486" y="15670"/>
                </a:lnTo>
                <a:lnTo>
                  <a:pt x="21267" y="15403"/>
                </a:lnTo>
                <a:lnTo>
                  <a:pt x="21145" y="15232"/>
                </a:lnTo>
                <a:lnTo>
                  <a:pt x="20975" y="15086"/>
                </a:lnTo>
                <a:lnTo>
                  <a:pt x="21096" y="14867"/>
                </a:lnTo>
                <a:lnTo>
                  <a:pt x="21169" y="14648"/>
                </a:lnTo>
                <a:lnTo>
                  <a:pt x="21291" y="14673"/>
                </a:lnTo>
                <a:lnTo>
                  <a:pt x="21510" y="14648"/>
                </a:lnTo>
                <a:lnTo>
                  <a:pt x="21753" y="14648"/>
                </a:lnTo>
                <a:lnTo>
                  <a:pt x="21997" y="14624"/>
                </a:lnTo>
                <a:lnTo>
                  <a:pt x="22264" y="14600"/>
                </a:lnTo>
                <a:lnTo>
                  <a:pt x="22362" y="14551"/>
                </a:lnTo>
                <a:lnTo>
                  <a:pt x="22410" y="14478"/>
                </a:lnTo>
                <a:lnTo>
                  <a:pt x="22459" y="14429"/>
                </a:lnTo>
                <a:lnTo>
                  <a:pt x="22508" y="14381"/>
                </a:lnTo>
                <a:lnTo>
                  <a:pt x="22532" y="14332"/>
                </a:lnTo>
                <a:lnTo>
                  <a:pt x="22532" y="14259"/>
                </a:lnTo>
                <a:lnTo>
                  <a:pt x="22532" y="13845"/>
                </a:lnTo>
                <a:lnTo>
                  <a:pt x="22532" y="13456"/>
                </a:lnTo>
                <a:lnTo>
                  <a:pt x="22508" y="13067"/>
                </a:lnTo>
                <a:lnTo>
                  <a:pt x="22508" y="13018"/>
                </a:lnTo>
                <a:lnTo>
                  <a:pt x="22459" y="12945"/>
                </a:lnTo>
                <a:lnTo>
                  <a:pt x="22410" y="12921"/>
                </a:lnTo>
                <a:lnTo>
                  <a:pt x="22362" y="12896"/>
                </a:lnTo>
                <a:lnTo>
                  <a:pt x="22313" y="12823"/>
                </a:lnTo>
                <a:lnTo>
                  <a:pt x="22264" y="12750"/>
                </a:lnTo>
                <a:lnTo>
                  <a:pt x="22118" y="12677"/>
                </a:lnTo>
                <a:lnTo>
                  <a:pt x="21948" y="12629"/>
                </a:lnTo>
                <a:lnTo>
                  <a:pt x="21802" y="12604"/>
                </a:lnTo>
                <a:lnTo>
                  <a:pt x="21778" y="12604"/>
                </a:lnTo>
                <a:lnTo>
                  <a:pt x="21510" y="12556"/>
                </a:lnTo>
                <a:lnTo>
                  <a:pt x="21218" y="12556"/>
                </a:lnTo>
                <a:lnTo>
                  <a:pt x="21169" y="12337"/>
                </a:lnTo>
                <a:lnTo>
                  <a:pt x="21169" y="12288"/>
                </a:lnTo>
                <a:lnTo>
                  <a:pt x="21121" y="12093"/>
                </a:lnTo>
                <a:lnTo>
                  <a:pt x="21048" y="11923"/>
                </a:lnTo>
                <a:lnTo>
                  <a:pt x="21121" y="11826"/>
                </a:lnTo>
                <a:lnTo>
                  <a:pt x="21145" y="11777"/>
                </a:lnTo>
                <a:lnTo>
                  <a:pt x="21242" y="11655"/>
                </a:lnTo>
                <a:lnTo>
                  <a:pt x="21413" y="11412"/>
                </a:lnTo>
                <a:lnTo>
                  <a:pt x="21607" y="11169"/>
                </a:lnTo>
                <a:lnTo>
                  <a:pt x="21656" y="11120"/>
                </a:lnTo>
                <a:lnTo>
                  <a:pt x="21680" y="11071"/>
                </a:lnTo>
                <a:lnTo>
                  <a:pt x="21680" y="10998"/>
                </a:lnTo>
                <a:lnTo>
                  <a:pt x="21680" y="10950"/>
                </a:lnTo>
                <a:lnTo>
                  <a:pt x="21656" y="10925"/>
                </a:lnTo>
                <a:lnTo>
                  <a:pt x="21680" y="10901"/>
                </a:lnTo>
                <a:lnTo>
                  <a:pt x="21656" y="10804"/>
                </a:lnTo>
                <a:lnTo>
                  <a:pt x="21632" y="10731"/>
                </a:lnTo>
                <a:lnTo>
                  <a:pt x="21510" y="10609"/>
                </a:lnTo>
                <a:lnTo>
                  <a:pt x="21486" y="10560"/>
                </a:lnTo>
                <a:lnTo>
                  <a:pt x="21315" y="10390"/>
                </a:lnTo>
                <a:lnTo>
                  <a:pt x="21145" y="10244"/>
                </a:lnTo>
                <a:lnTo>
                  <a:pt x="21145" y="10220"/>
                </a:lnTo>
                <a:lnTo>
                  <a:pt x="21023" y="10122"/>
                </a:lnTo>
                <a:lnTo>
                  <a:pt x="20877" y="10001"/>
                </a:lnTo>
                <a:lnTo>
                  <a:pt x="20731" y="9928"/>
                </a:lnTo>
                <a:lnTo>
                  <a:pt x="20634" y="9903"/>
                </a:lnTo>
                <a:lnTo>
                  <a:pt x="20561" y="9879"/>
                </a:lnTo>
                <a:lnTo>
                  <a:pt x="20488" y="9903"/>
                </a:lnTo>
                <a:lnTo>
                  <a:pt x="20464" y="9903"/>
                </a:lnTo>
                <a:lnTo>
                  <a:pt x="20391" y="9928"/>
                </a:lnTo>
                <a:lnTo>
                  <a:pt x="20220" y="10001"/>
                </a:lnTo>
                <a:lnTo>
                  <a:pt x="20074" y="10098"/>
                </a:lnTo>
                <a:lnTo>
                  <a:pt x="19807" y="10293"/>
                </a:lnTo>
                <a:lnTo>
                  <a:pt x="19709" y="10341"/>
                </a:lnTo>
                <a:lnTo>
                  <a:pt x="19515" y="10487"/>
                </a:lnTo>
                <a:lnTo>
                  <a:pt x="19296" y="10390"/>
                </a:lnTo>
                <a:lnTo>
                  <a:pt x="19052" y="10341"/>
                </a:lnTo>
                <a:lnTo>
                  <a:pt x="19004" y="10098"/>
                </a:lnTo>
                <a:lnTo>
                  <a:pt x="19028" y="10025"/>
                </a:lnTo>
                <a:lnTo>
                  <a:pt x="19004" y="9976"/>
                </a:lnTo>
                <a:lnTo>
                  <a:pt x="18979" y="9903"/>
                </a:lnTo>
                <a:lnTo>
                  <a:pt x="18955" y="9782"/>
                </a:lnTo>
                <a:lnTo>
                  <a:pt x="18931" y="9563"/>
                </a:lnTo>
                <a:lnTo>
                  <a:pt x="18882" y="9319"/>
                </a:lnTo>
                <a:lnTo>
                  <a:pt x="18906" y="9246"/>
                </a:lnTo>
                <a:lnTo>
                  <a:pt x="18906" y="9149"/>
                </a:lnTo>
                <a:lnTo>
                  <a:pt x="18882" y="9100"/>
                </a:lnTo>
                <a:lnTo>
                  <a:pt x="18833" y="9052"/>
                </a:lnTo>
                <a:lnTo>
                  <a:pt x="18785" y="9027"/>
                </a:lnTo>
                <a:lnTo>
                  <a:pt x="18712" y="9003"/>
                </a:lnTo>
                <a:lnTo>
                  <a:pt x="18444" y="8979"/>
                </a:lnTo>
                <a:lnTo>
                  <a:pt x="17957" y="8979"/>
                </a:lnTo>
                <a:lnTo>
                  <a:pt x="17836" y="895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9" name="Google Shape;829;p41"/>
          <p:cNvSpPr/>
          <p:nvPr/>
        </p:nvSpPr>
        <p:spPr>
          <a:xfrm>
            <a:off x="5168873" y="2868694"/>
            <a:ext cx="247428" cy="344253"/>
          </a:xfrm>
          <a:custGeom>
            <a:rect b="b" l="l" r="r" t="t"/>
            <a:pathLst>
              <a:path extrusionOk="0" h="18858" w="13554">
                <a:moveTo>
                  <a:pt x="7032" y="462"/>
                </a:moveTo>
                <a:lnTo>
                  <a:pt x="7300" y="487"/>
                </a:lnTo>
                <a:lnTo>
                  <a:pt x="7592" y="511"/>
                </a:lnTo>
                <a:lnTo>
                  <a:pt x="7860" y="560"/>
                </a:lnTo>
                <a:lnTo>
                  <a:pt x="8127" y="633"/>
                </a:lnTo>
                <a:lnTo>
                  <a:pt x="8395" y="706"/>
                </a:lnTo>
                <a:lnTo>
                  <a:pt x="8662" y="803"/>
                </a:lnTo>
                <a:lnTo>
                  <a:pt x="8906" y="925"/>
                </a:lnTo>
                <a:lnTo>
                  <a:pt x="9173" y="1046"/>
                </a:lnTo>
                <a:lnTo>
                  <a:pt x="9417" y="1168"/>
                </a:lnTo>
                <a:lnTo>
                  <a:pt x="9636" y="1338"/>
                </a:lnTo>
                <a:lnTo>
                  <a:pt x="9879" y="1484"/>
                </a:lnTo>
                <a:lnTo>
                  <a:pt x="10074" y="1679"/>
                </a:lnTo>
                <a:lnTo>
                  <a:pt x="10293" y="1849"/>
                </a:lnTo>
                <a:lnTo>
                  <a:pt x="10487" y="2068"/>
                </a:lnTo>
                <a:lnTo>
                  <a:pt x="10731" y="2336"/>
                </a:lnTo>
                <a:lnTo>
                  <a:pt x="10950" y="2652"/>
                </a:lnTo>
                <a:lnTo>
                  <a:pt x="11144" y="2969"/>
                </a:lnTo>
                <a:lnTo>
                  <a:pt x="11290" y="3285"/>
                </a:lnTo>
                <a:lnTo>
                  <a:pt x="11412" y="3626"/>
                </a:lnTo>
                <a:lnTo>
                  <a:pt x="11509" y="3966"/>
                </a:lnTo>
                <a:lnTo>
                  <a:pt x="11582" y="4331"/>
                </a:lnTo>
                <a:lnTo>
                  <a:pt x="11607" y="4721"/>
                </a:lnTo>
                <a:lnTo>
                  <a:pt x="11631" y="5378"/>
                </a:lnTo>
                <a:lnTo>
                  <a:pt x="11655" y="6059"/>
                </a:lnTo>
                <a:lnTo>
                  <a:pt x="11680" y="6716"/>
                </a:lnTo>
                <a:lnTo>
                  <a:pt x="11704" y="7057"/>
                </a:lnTo>
                <a:lnTo>
                  <a:pt x="11753" y="7397"/>
                </a:lnTo>
                <a:lnTo>
                  <a:pt x="10706" y="7397"/>
                </a:lnTo>
                <a:lnTo>
                  <a:pt x="10682" y="6327"/>
                </a:lnTo>
                <a:lnTo>
                  <a:pt x="10682" y="5767"/>
                </a:lnTo>
                <a:lnTo>
                  <a:pt x="10658" y="5232"/>
                </a:lnTo>
                <a:lnTo>
                  <a:pt x="10585" y="4672"/>
                </a:lnTo>
                <a:lnTo>
                  <a:pt x="10512" y="4429"/>
                </a:lnTo>
                <a:lnTo>
                  <a:pt x="10463" y="4161"/>
                </a:lnTo>
                <a:lnTo>
                  <a:pt x="10366" y="3893"/>
                </a:lnTo>
                <a:lnTo>
                  <a:pt x="10268" y="3650"/>
                </a:lnTo>
                <a:lnTo>
                  <a:pt x="10147" y="3407"/>
                </a:lnTo>
                <a:lnTo>
                  <a:pt x="10001" y="3163"/>
                </a:lnTo>
                <a:lnTo>
                  <a:pt x="9879" y="2993"/>
                </a:lnTo>
                <a:lnTo>
                  <a:pt x="9733" y="2823"/>
                </a:lnTo>
                <a:lnTo>
                  <a:pt x="9587" y="2652"/>
                </a:lnTo>
                <a:lnTo>
                  <a:pt x="9417" y="2506"/>
                </a:lnTo>
                <a:lnTo>
                  <a:pt x="9052" y="2263"/>
                </a:lnTo>
                <a:lnTo>
                  <a:pt x="8662" y="2044"/>
                </a:lnTo>
                <a:lnTo>
                  <a:pt x="8273" y="1874"/>
                </a:lnTo>
                <a:lnTo>
                  <a:pt x="7835" y="1728"/>
                </a:lnTo>
                <a:lnTo>
                  <a:pt x="7397" y="1630"/>
                </a:lnTo>
                <a:lnTo>
                  <a:pt x="6959" y="1582"/>
                </a:lnTo>
                <a:lnTo>
                  <a:pt x="6521" y="1582"/>
                </a:lnTo>
                <a:lnTo>
                  <a:pt x="6083" y="1630"/>
                </a:lnTo>
                <a:lnTo>
                  <a:pt x="5670" y="1728"/>
                </a:lnTo>
                <a:lnTo>
                  <a:pt x="5232" y="1898"/>
                </a:lnTo>
                <a:lnTo>
                  <a:pt x="4842" y="2093"/>
                </a:lnTo>
                <a:lnTo>
                  <a:pt x="4477" y="2336"/>
                </a:lnTo>
                <a:lnTo>
                  <a:pt x="4307" y="2482"/>
                </a:lnTo>
                <a:lnTo>
                  <a:pt x="4161" y="2628"/>
                </a:lnTo>
                <a:lnTo>
                  <a:pt x="4015" y="2798"/>
                </a:lnTo>
                <a:lnTo>
                  <a:pt x="3869" y="2969"/>
                </a:lnTo>
                <a:lnTo>
                  <a:pt x="3723" y="3212"/>
                </a:lnTo>
                <a:lnTo>
                  <a:pt x="3577" y="3455"/>
                </a:lnTo>
                <a:lnTo>
                  <a:pt x="3455" y="3699"/>
                </a:lnTo>
                <a:lnTo>
                  <a:pt x="3358" y="3966"/>
                </a:lnTo>
                <a:lnTo>
                  <a:pt x="3261" y="4234"/>
                </a:lnTo>
                <a:lnTo>
                  <a:pt x="3188" y="4502"/>
                </a:lnTo>
                <a:lnTo>
                  <a:pt x="3090" y="5086"/>
                </a:lnTo>
                <a:lnTo>
                  <a:pt x="3017" y="5645"/>
                </a:lnTo>
                <a:lnTo>
                  <a:pt x="2993" y="6229"/>
                </a:lnTo>
                <a:lnTo>
                  <a:pt x="2969" y="6789"/>
                </a:lnTo>
                <a:lnTo>
                  <a:pt x="2993" y="7349"/>
                </a:lnTo>
                <a:lnTo>
                  <a:pt x="2993" y="7397"/>
                </a:lnTo>
                <a:lnTo>
                  <a:pt x="2385" y="7373"/>
                </a:lnTo>
                <a:lnTo>
                  <a:pt x="1776" y="7397"/>
                </a:lnTo>
                <a:lnTo>
                  <a:pt x="1801" y="7324"/>
                </a:lnTo>
                <a:lnTo>
                  <a:pt x="1825" y="7227"/>
                </a:lnTo>
                <a:lnTo>
                  <a:pt x="1752" y="6692"/>
                </a:lnTo>
                <a:lnTo>
                  <a:pt x="1752" y="6132"/>
                </a:lnTo>
                <a:lnTo>
                  <a:pt x="1801" y="5572"/>
                </a:lnTo>
                <a:lnTo>
                  <a:pt x="1874" y="5037"/>
                </a:lnTo>
                <a:lnTo>
                  <a:pt x="1995" y="4477"/>
                </a:lnTo>
                <a:lnTo>
                  <a:pt x="2141" y="3942"/>
                </a:lnTo>
                <a:lnTo>
                  <a:pt x="2336" y="3431"/>
                </a:lnTo>
                <a:lnTo>
                  <a:pt x="2555" y="2944"/>
                </a:lnTo>
                <a:lnTo>
                  <a:pt x="2701" y="2652"/>
                </a:lnTo>
                <a:lnTo>
                  <a:pt x="2871" y="2409"/>
                </a:lnTo>
                <a:lnTo>
                  <a:pt x="3066" y="2166"/>
                </a:lnTo>
                <a:lnTo>
                  <a:pt x="3261" y="1922"/>
                </a:lnTo>
                <a:lnTo>
                  <a:pt x="3455" y="1728"/>
                </a:lnTo>
                <a:lnTo>
                  <a:pt x="3699" y="1533"/>
                </a:lnTo>
                <a:lnTo>
                  <a:pt x="3918" y="1363"/>
                </a:lnTo>
                <a:lnTo>
                  <a:pt x="4185" y="1192"/>
                </a:lnTo>
                <a:lnTo>
                  <a:pt x="4429" y="1046"/>
                </a:lnTo>
                <a:lnTo>
                  <a:pt x="4696" y="925"/>
                </a:lnTo>
                <a:lnTo>
                  <a:pt x="4988" y="803"/>
                </a:lnTo>
                <a:lnTo>
                  <a:pt x="5280" y="706"/>
                </a:lnTo>
                <a:lnTo>
                  <a:pt x="5572" y="633"/>
                </a:lnTo>
                <a:lnTo>
                  <a:pt x="5864" y="560"/>
                </a:lnTo>
                <a:lnTo>
                  <a:pt x="6156" y="511"/>
                </a:lnTo>
                <a:lnTo>
                  <a:pt x="6473" y="487"/>
                </a:lnTo>
                <a:lnTo>
                  <a:pt x="6740" y="462"/>
                </a:lnTo>
                <a:close/>
                <a:moveTo>
                  <a:pt x="6838" y="2020"/>
                </a:moveTo>
                <a:lnTo>
                  <a:pt x="7251" y="2044"/>
                </a:lnTo>
                <a:lnTo>
                  <a:pt x="7665" y="2117"/>
                </a:lnTo>
                <a:lnTo>
                  <a:pt x="8054" y="2239"/>
                </a:lnTo>
                <a:lnTo>
                  <a:pt x="8443" y="2409"/>
                </a:lnTo>
                <a:lnTo>
                  <a:pt x="8808" y="2628"/>
                </a:lnTo>
                <a:lnTo>
                  <a:pt x="9149" y="2871"/>
                </a:lnTo>
                <a:lnTo>
                  <a:pt x="9441" y="3163"/>
                </a:lnTo>
                <a:lnTo>
                  <a:pt x="9587" y="3334"/>
                </a:lnTo>
                <a:lnTo>
                  <a:pt x="9709" y="3504"/>
                </a:lnTo>
                <a:lnTo>
                  <a:pt x="9830" y="3723"/>
                </a:lnTo>
                <a:lnTo>
                  <a:pt x="9928" y="3942"/>
                </a:lnTo>
                <a:lnTo>
                  <a:pt x="10025" y="4161"/>
                </a:lnTo>
                <a:lnTo>
                  <a:pt x="10098" y="4404"/>
                </a:lnTo>
                <a:lnTo>
                  <a:pt x="10195" y="4891"/>
                </a:lnTo>
                <a:lnTo>
                  <a:pt x="10244" y="5402"/>
                </a:lnTo>
                <a:lnTo>
                  <a:pt x="10268" y="5913"/>
                </a:lnTo>
                <a:lnTo>
                  <a:pt x="10268" y="6424"/>
                </a:lnTo>
                <a:lnTo>
                  <a:pt x="10268" y="7422"/>
                </a:lnTo>
                <a:lnTo>
                  <a:pt x="6862" y="7422"/>
                </a:lnTo>
                <a:lnTo>
                  <a:pt x="5402" y="7397"/>
                </a:lnTo>
                <a:lnTo>
                  <a:pt x="3309" y="7397"/>
                </a:lnTo>
                <a:lnTo>
                  <a:pt x="3382" y="6911"/>
                </a:lnTo>
                <a:lnTo>
                  <a:pt x="3455" y="6400"/>
                </a:lnTo>
                <a:lnTo>
                  <a:pt x="3528" y="5426"/>
                </a:lnTo>
                <a:lnTo>
                  <a:pt x="3577" y="4940"/>
                </a:lnTo>
                <a:lnTo>
                  <a:pt x="3674" y="4453"/>
                </a:lnTo>
                <a:lnTo>
                  <a:pt x="3747" y="4234"/>
                </a:lnTo>
                <a:lnTo>
                  <a:pt x="3820" y="3991"/>
                </a:lnTo>
                <a:lnTo>
                  <a:pt x="3918" y="3747"/>
                </a:lnTo>
                <a:lnTo>
                  <a:pt x="4039" y="3528"/>
                </a:lnTo>
                <a:lnTo>
                  <a:pt x="4137" y="3334"/>
                </a:lnTo>
                <a:lnTo>
                  <a:pt x="4258" y="3163"/>
                </a:lnTo>
                <a:lnTo>
                  <a:pt x="4404" y="3017"/>
                </a:lnTo>
                <a:lnTo>
                  <a:pt x="4550" y="2871"/>
                </a:lnTo>
                <a:lnTo>
                  <a:pt x="4696" y="2725"/>
                </a:lnTo>
                <a:lnTo>
                  <a:pt x="4867" y="2604"/>
                </a:lnTo>
                <a:lnTo>
                  <a:pt x="5232" y="2385"/>
                </a:lnTo>
                <a:lnTo>
                  <a:pt x="5597" y="2214"/>
                </a:lnTo>
                <a:lnTo>
                  <a:pt x="6010" y="2093"/>
                </a:lnTo>
                <a:lnTo>
                  <a:pt x="6424" y="2044"/>
                </a:lnTo>
                <a:lnTo>
                  <a:pt x="6838" y="2020"/>
                </a:lnTo>
                <a:close/>
                <a:moveTo>
                  <a:pt x="6984" y="11388"/>
                </a:moveTo>
                <a:lnTo>
                  <a:pt x="6497" y="11631"/>
                </a:lnTo>
                <a:lnTo>
                  <a:pt x="6302" y="11728"/>
                </a:lnTo>
                <a:lnTo>
                  <a:pt x="6083" y="11826"/>
                </a:lnTo>
                <a:lnTo>
                  <a:pt x="6083" y="11826"/>
                </a:lnTo>
                <a:lnTo>
                  <a:pt x="6132" y="11704"/>
                </a:lnTo>
                <a:lnTo>
                  <a:pt x="6205" y="11607"/>
                </a:lnTo>
                <a:lnTo>
                  <a:pt x="6302" y="11534"/>
                </a:lnTo>
                <a:lnTo>
                  <a:pt x="6400" y="11485"/>
                </a:lnTo>
                <a:lnTo>
                  <a:pt x="6497" y="11436"/>
                </a:lnTo>
                <a:lnTo>
                  <a:pt x="6740" y="11388"/>
                </a:lnTo>
                <a:close/>
                <a:moveTo>
                  <a:pt x="7762" y="11899"/>
                </a:moveTo>
                <a:lnTo>
                  <a:pt x="7811" y="12045"/>
                </a:lnTo>
                <a:lnTo>
                  <a:pt x="7835" y="12191"/>
                </a:lnTo>
                <a:lnTo>
                  <a:pt x="7835" y="12191"/>
                </a:lnTo>
                <a:lnTo>
                  <a:pt x="7787" y="12166"/>
                </a:lnTo>
                <a:lnTo>
                  <a:pt x="7738" y="12142"/>
                </a:lnTo>
                <a:lnTo>
                  <a:pt x="7592" y="12166"/>
                </a:lnTo>
                <a:lnTo>
                  <a:pt x="7470" y="12191"/>
                </a:lnTo>
                <a:lnTo>
                  <a:pt x="7470" y="12191"/>
                </a:lnTo>
                <a:lnTo>
                  <a:pt x="7616" y="12093"/>
                </a:lnTo>
                <a:lnTo>
                  <a:pt x="7714" y="11996"/>
                </a:lnTo>
                <a:lnTo>
                  <a:pt x="7762" y="11899"/>
                </a:lnTo>
                <a:close/>
                <a:moveTo>
                  <a:pt x="7422" y="11534"/>
                </a:moveTo>
                <a:lnTo>
                  <a:pt x="7519" y="11582"/>
                </a:lnTo>
                <a:lnTo>
                  <a:pt x="7592" y="11680"/>
                </a:lnTo>
                <a:lnTo>
                  <a:pt x="7543" y="11680"/>
                </a:lnTo>
                <a:lnTo>
                  <a:pt x="7251" y="11826"/>
                </a:lnTo>
                <a:lnTo>
                  <a:pt x="6935" y="11947"/>
                </a:lnTo>
                <a:lnTo>
                  <a:pt x="6351" y="12239"/>
                </a:lnTo>
                <a:lnTo>
                  <a:pt x="6132" y="12337"/>
                </a:lnTo>
                <a:lnTo>
                  <a:pt x="5986" y="12410"/>
                </a:lnTo>
                <a:lnTo>
                  <a:pt x="5864" y="12507"/>
                </a:lnTo>
                <a:lnTo>
                  <a:pt x="5864" y="12507"/>
                </a:lnTo>
                <a:lnTo>
                  <a:pt x="5889" y="12337"/>
                </a:lnTo>
                <a:lnTo>
                  <a:pt x="5913" y="12191"/>
                </a:lnTo>
                <a:lnTo>
                  <a:pt x="6059" y="12191"/>
                </a:lnTo>
                <a:lnTo>
                  <a:pt x="6205" y="12142"/>
                </a:lnTo>
                <a:lnTo>
                  <a:pt x="6473" y="12020"/>
                </a:lnTo>
                <a:lnTo>
                  <a:pt x="6911" y="11801"/>
                </a:lnTo>
                <a:lnTo>
                  <a:pt x="7349" y="11582"/>
                </a:lnTo>
                <a:lnTo>
                  <a:pt x="7422" y="11534"/>
                </a:lnTo>
                <a:close/>
                <a:moveTo>
                  <a:pt x="5864" y="12653"/>
                </a:moveTo>
                <a:lnTo>
                  <a:pt x="5937" y="12702"/>
                </a:lnTo>
                <a:lnTo>
                  <a:pt x="6059" y="12726"/>
                </a:lnTo>
                <a:lnTo>
                  <a:pt x="6205" y="12702"/>
                </a:lnTo>
                <a:lnTo>
                  <a:pt x="6327" y="12653"/>
                </a:lnTo>
                <a:lnTo>
                  <a:pt x="6132" y="12799"/>
                </a:lnTo>
                <a:lnTo>
                  <a:pt x="6059" y="12872"/>
                </a:lnTo>
                <a:lnTo>
                  <a:pt x="5986" y="12969"/>
                </a:lnTo>
                <a:lnTo>
                  <a:pt x="5986" y="12994"/>
                </a:lnTo>
                <a:lnTo>
                  <a:pt x="5937" y="12945"/>
                </a:lnTo>
                <a:lnTo>
                  <a:pt x="5889" y="12872"/>
                </a:lnTo>
                <a:lnTo>
                  <a:pt x="5864" y="12799"/>
                </a:lnTo>
                <a:lnTo>
                  <a:pt x="5864" y="12677"/>
                </a:lnTo>
                <a:lnTo>
                  <a:pt x="5864" y="12653"/>
                </a:lnTo>
                <a:close/>
                <a:moveTo>
                  <a:pt x="7811" y="12458"/>
                </a:moveTo>
                <a:lnTo>
                  <a:pt x="7738" y="12629"/>
                </a:lnTo>
                <a:lnTo>
                  <a:pt x="7641" y="12799"/>
                </a:lnTo>
                <a:lnTo>
                  <a:pt x="7623" y="12828"/>
                </a:lnTo>
                <a:lnTo>
                  <a:pt x="7623" y="12828"/>
                </a:lnTo>
                <a:lnTo>
                  <a:pt x="7641" y="12775"/>
                </a:lnTo>
                <a:lnTo>
                  <a:pt x="7641" y="12726"/>
                </a:lnTo>
                <a:lnTo>
                  <a:pt x="7592" y="12677"/>
                </a:lnTo>
                <a:lnTo>
                  <a:pt x="7519" y="12653"/>
                </a:lnTo>
                <a:lnTo>
                  <a:pt x="7446" y="12653"/>
                </a:lnTo>
                <a:lnTo>
                  <a:pt x="7349" y="12677"/>
                </a:lnTo>
                <a:lnTo>
                  <a:pt x="7178" y="12726"/>
                </a:lnTo>
                <a:lnTo>
                  <a:pt x="6862" y="12921"/>
                </a:lnTo>
                <a:lnTo>
                  <a:pt x="6521" y="13140"/>
                </a:lnTo>
                <a:lnTo>
                  <a:pt x="6351" y="13237"/>
                </a:lnTo>
                <a:lnTo>
                  <a:pt x="6327" y="13213"/>
                </a:lnTo>
                <a:lnTo>
                  <a:pt x="6059" y="13067"/>
                </a:lnTo>
                <a:lnTo>
                  <a:pt x="6229" y="13067"/>
                </a:lnTo>
                <a:lnTo>
                  <a:pt x="6375" y="13018"/>
                </a:lnTo>
                <a:lnTo>
                  <a:pt x="6546" y="12969"/>
                </a:lnTo>
                <a:lnTo>
                  <a:pt x="6692" y="12896"/>
                </a:lnTo>
                <a:lnTo>
                  <a:pt x="6959" y="12775"/>
                </a:lnTo>
                <a:lnTo>
                  <a:pt x="7227" y="12677"/>
                </a:lnTo>
                <a:lnTo>
                  <a:pt x="7762" y="12483"/>
                </a:lnTo>
                <a:lnTo>
                  <a:pt x="7811" y="12458"/>
                </a:lnTo>
                <a:close/>
                <a:moveTo>
                  <a:pt x="7602" y="12862"/>
                </a:moveTo>
                <a:lnTo>
                  <a:pt x="7446" y="13115"/>
                </a:lnTo>
                <a:lnTo>
                  <a:pt x="7397" y="13115"/>
                </a:lnTo>
                <a:lnTo>
                  <a:pt x="7349" y="13140"/>
                </a:lnTo>
                <a:lnTo>
                  <a:pt x="7300" y="13164"/>
                </a:lnTo>
                <a:lnTo>
                  <a:pt x="7276" y="13213"/>
                </a:lnTo>
                <a:lnTo>
                  <a:pt x="7276" y="13261"/>
                </a:lnTo>
                <a:lnTo>
                  <a:pt x="7227" y="13237"/>
                </a:lnTo>
                <a:lnTo>
                  <a:pt x="7057" y="13237"/>
                </a:lnTo>
                <a:lnTo>
                  <a:pt x="6959" y="13286"/>
                </a:lnTo>
                <a:lnTo>
                  <a:pt x="6765" y="13383"/>
                </a:lnTo>
                <a:lnTo>
                  <a:pt x="6546" y="13505"/>
                </a:lnTo>
                <a:lnTo>
                  <a:pt x="6327" y="13602"/>
                </a:lnTo>
                <a:lnTo>
                  <a:pt x="6302" y="13407"/>
                </a:lnTo>
                <a:lnTo>
                  <a:pt x="6448" y="13407"/>
                </a:lnTo>
                <a:lnTo>
                  <a:pt x="6594" y="13383"/>
                </a:lnTo>
                <a:lnTo>
                  <a:pt x="6740" y="13334"/>
                </a:lnTo>
                <a:lnTo>
                  <a:pt x="6862" y="13261"/>
                </a:lnTo>
                <a:lnTo>
                  <a:pt x="7276" y="13091"/>
                </a:lnTo>
                <a:lnTo>
                  <a:pt x="7470" y="12994"/>
                </a:lnTo>
                <a:lnTo>
                  <a:pt x="7543" y="12921"/>
                </a:lnTo>
                <a:lnTo>
                  <a:pt x="7602" y="12862"/>
                </a:lnTo>
                <a:close/>
                <a:moveTo>
                  <a:pt x="7276" y="13529"/>
                </a:moveTo>
                <a:lnTo>
                  <a:pt x="7276" y="13797"/>
                </a:lnTo>
                <a:lnTo>
                  <a:pt x="7203" y="13772"/>
                </a:lnTo>
                <a:lnTo>
                  <a:pt x="7130" y="13797"/>
                </a:lnTo>
                <a:lnTo>
                  <a:pt x="6959" y="13845"/>
                </a:lnTo>
                <a:lnTo>
                  <a:pt x="6667" y="13991"/>
                </a:lnTo>
                <a:lnTo>
                  <a:pt x="6473" y="14113"/>
                </a:lnTo>
                <a:lnTo>
                  <a:pt x="6302" y="14259"/>
                </a:lnTo>
                <a:lnTo>
                  <a:pt x="6327" y="13870"/>
                </a:lnTo>
                <a:lnTo>
                  <a:pt x="6570" y="13870"/>
                </a:lnTo>
                <a:lnTo>
                  <a:pt x="6692" y="13821"/>
                </a:lnTo>
                <a:lnTo>
                  <a:pt x="6789" y="13772"/>
                </a:lnTo>
                <a:lnTo>
                  <a:pt x="7032" y="13675"/>
                </a:lnTo>
                <a:lnTo>
                  <a:pt x="7154" y="13602"/>
                </a:lnTo>
                <a:lnTo>
                  <a:pt x="7276" y="13529"/>
                </a:lnTo>
                <a:close/>
                <a:moveTo>
                  <a:pt x="7276" y="14819"/>
                </a:moveTo>
                <a:lnTo>
                  <a:pt x="7276" y="14989"/>
                </a:lnTo>
                <a:lnTo>
                  <a:pt x="6889" y="15012"/>
                </a:lnTo>
                <a:lnTo>
                  <a:pt x="6889" y="15012"/>
                </a:lnTo>
                <a:lnTo>
                  <a:pt x="7081" y="14916"/>
                </a:lnTo>
                <a:lnTo>
                  <a:pt x="7276" y="14819"/>
                </a:lnTo>
                <a:close/>
                <a:moveTo>
                  <a:pt x="7300" y="14089"/>
                </a:moveTo>
                <a:lnTo>
                  <a:pt x="7300" y="14162"/>
                </a:lnTo>
                <a:lnTo>
                  <a:pt x="7300" y="14210"/>
                </a:lnTo>
                <a:lnTo>
                  <a:pt x="7227" y="14186"/>
                </a:lnTo>
                <a:lnTo>
                  <a:pt x="7154" y="14210"/>
                </a:lnTo>
                <a:lnTo>
                  <a:pt x="6911" y="14332"/>
                </a:lnTo>
                <a:lnTo>
                  <a:pt x="6692" y="14502"/>
                </a:lnTo>
                <a:lnTo>
                  <a:pt x="6594" y="14575"/>
                </a:lnTo>
                <a:lnTo>
                  <a:pt x="6497" y="14673"/>
                </a:lnTo>
                <a:lnTo>
                  <a:pt x="6400" y="14770"/>
                </a:lnTo>
                <a:lnTo>
                  <a:pt x="6278" y="14843"/>
                </a:lnTo>
                <a:lnTo>
                  <a:pt x="6278" y="14867"/>
                </a:lnTo>
                <a:lnTo>
                  <a:pt x="6278" y="14892"/>
                </a:lnTo>
                <a:lnTo>
                  <a:pt x="6302" y="14892"/>
                </a:lnTo>
                <a:lnTo>
                  <a:pt x="6546" y="14867"/>
                </a:lnTo>
                <a:lnTo>
                  <a:pt x="6667" y="14843"/>
                </a:lnTo>
                <a:lnTo>
                  <a:pt x="6789" y="14794"/>
                </a:lnTo>
                <a:lnTo>
                  <a:pt x="7300" y="14527"/>
                </a:lnTo>
                <a:lnTo>
                  <a:pt x="7300" y="14551"/>
                </a:lnTo>
                <a:lnTo>
                  <a:pt x="7276" y="14551"/>
                </a:lnTo>
                <a:lnTo>
                  <a:pt x="7130" y="14624"/>
                </a:lnTo>
                <a:lnTo>
                  <a:pt x="7032" y="14697"/>
                </a:lnTo>
                <a:lnTo>
                  <a:pt x="6813" y="14867"/>
                </a:lnTo>
                <a:lnTo>
                  <a:pt x="6789" y="14916"/>
                </a:lnTo>
                <a:lnTo>
                  <a:pt x="6789" y="14965"/>
                </a:lnTo>
                <a:lnTo>
                  <a:pt x="6813" y="14989"/>
                </a:lnTo>
                <a:lnTo>
                  <a:pt x="6838" y="15013"/>
                </a:lnTo>
                <a:lnTo>
                  <a:pt x="6229" y="15013"/>
                </a:lnTo>
                <a:lnTo>
                  <a:pt x="6254" y="14746"/>
                </a:lnTo>
                <a:lnTo>
                  <a:pt x="6278" y="14502"/>
                </a:lnTo>
                <a:lnTo>
                  <a:pt x="6400" y="14478"/>
                </a:lnTo>
                <a:lnTo>
                  <a:pt x="6521" y="14454"/>
                </a:lnTo>
                <a:lnTo>
                  <a:pt x="6765" y="14332"/>
                </a:lnTo>
                <a:lnTo>
                  <a:pt x="7130" y="14186"/>
                </a:lnTo>
                <a:lnTo>
                  <a:pt x="7300" y="14089"/>
                </a:lnTo>
                <a:close/>
                <a:moveTo>
                  <a:pt x="6838" y="10925"/>
                </a:moveTo>
                <a:lnTo>
                  <a:pt x="6594" y="10950"/>
                </a:lnTo>
                <a:lnTo>
                  <a:pt x="6351" y="11023"/>
                </a:lnTo>
                <a:lnTo>
                  <a:pt x="6132" y="11144"/>
                </a:lnTo>
                <a:lnTo>
                  <a:pt x="5913" y="11290"/>
                </a:lnTo>
                <a:lnTo>
                  <a:pt x="5791" y="11436"/>
                </a:lnTo>
                <a:lnTo>
                  <a:pt x="5670" y="11607"/>
                </a:lnTo>
                <a:lnTo>
                  <a:pt x="5597" y="11801"/>
                </a:lnTo>
                <a:lnTo>
                  <a:pt x="5524" y="11996"/>
                </a:lnTo>
                <a:lnTo>
                  <a:pt x="5475" y="12191"/>
                </a:lnTo>
                <a:lnTo>
                  <a:pt x="5426" y="12410"/>
                </a:lnTo>
                <a:lnTo>
                  <a:pt x="5426" y="12604"/>
                </a:lnTo>
                <a:lnTo>
                  <a:pt x="5451" y="12799"/>
                </a:lnTo>
                <a:lnTo>
                  <a:pt x="5475" y="12921"/>
                </a:lnTo>
                <a:lnTo>
                  <a:pt x="5499" y="13042"/>
                </a:lnTo>
                <a:lnTo>
                  <a:pt x="5572" y="13140"/>
                </a:lnTo>
                <a:lnTo>
                  <a:pt x="5645" y="13237"/>
                </a:lnTo>
                <a:lnTo>
                  <a:pt x="5718" y="13334"/>
                </a:lnTo>
                <a:lnTo>
                  <a:pt x="5816" y="13383"/>
                </a:lnTo>
                <a:lnTo>
                  <a:pt x="5889" y="13456"/>
                </a:lnTo>
                <a:lnTo>
                  <a:pt x="6010" y="13480"/>
                </a:lnTo>
                <a:lnTo>
                  <a:pt x="5962" y="13675"/>
                </a:lnTo>
                <a:lnTo>
                  <a:pt x="5937" y="13894"/>
                </a:lnTo>
                <a:lnTo>
                  <a:pt x="5913" y="14332"/>
                </a:lnTo>
                <a:lnTo>
                  <a:pt x="5816" y="14794"/>
                </a:lnTo>
                <a:lnTo>
                  <a:pt x="5816" y="15038"/>
                </a:lnTo>
                <a:lnTo>
                  <a:pt x="5816" y="15159"/>
                </a:lnTo>
                <a:lnTo>
                  <a:pt x="5840" y="15281"/>
                </a:lnTo>
                <a:lnTo>
                  <a:pt x="5889" y="15330"/>
                </a:lnTo>
                <a:lnTo>
                  <a:pt x="5962" y="15378"/>
                </a:lnTo>
                <a:lnTo>
                  <a:pt x="6035" y="15403"/>
                </a:lnTo>
                <a:lnTo>
                  <a:pt x="6108" y="15378"/>
                </a:lnTo>
                <a:lnTo>
                  <a:pt x="6254" y="15403"/>
                </a:lnTo>
                <a:lnTo>
                  <a:pt x="6424" y="15427"/>
                </a:lnTo>
                <a:lnTo>
                  <a:pt x="6789" y="15427"/>
                </a:lnTo>
                <a:lnTo>
                  <a:pt x="7130" y="15403"/>
                </a:lnTo>
                <a:lnTo>
                  <a:pt x="7470" y="15378"/>
                </a:lnTo>
                <a:lnTo>
                  <a:pt x="7543" y="15354"/>
                </a:lnTo>
                <a:lnTo>
                  <a:pt x="7592" y="15330"/>
                </a:lnTo>
                <a:lnTo>
                  <a:pt x="7616" y="15281"/>
                </a:lnTo>
                <a:lnTo>
                  <a:pt x="7665" y="15232"/>
                </a:lnTo>
                <a:lnTo>
                  <a:pt x="7665" y="15159"/>
                </a:lnTo>
                <a:lnTo>
                  <a:pt x="7665" y="15111"/>
                </a:lnTo>
                <a:lnTo>
                  <a:pt x="7689" y="14308"/>
                </a:lnTo>
                <a:lnTo>
                  <a:pt x="7689" y="13894"/>
                </a:lnTo>
                <a:lnTo>
                  <a:pt x="7665" y="13699"/>
                </a:lnTo>
                <a:lnTo>
                  <a:pt x="7616" y="13505"/>
                </a:lnTo>
                <a:lnTo>
                  <a:pt x="7714" y="13456"/>
                </a:lnTo>
                <a:lnTo>
                  <a:pt x="7787" y="13407"/>
                </a:lnTo>
                <a:lnTo>
                  <a:pt x="7932" y="13164"/>
                </a:lnTo>
                <a:lnTo>
                  <a:pt x="8103" y="12896"/>
                </a:lnTo>
                <a:lnTo>
                  <a:pt x="8224" y="12629"/>
                </a:lnTo>
                <a:lnTo>
                  <a:pt x="8249" y="12483"/>
                </a:lnTo>
                <a:lnTo>
                  <a:pt x="8273" y="12337"/>
                </a:lnTo>
                <a:lnTo>
                  <a:pt x="8273" y="12191"/>
                </a:lnTo>
                <a:lnTo>
                  <a:pt x="8249" y="12020"/>
                </a:lnTo>
                <a:lnTo>
                  <a:pt x="8224" y="11874"/>
                </a:lnTo>
                <a:lnTo>
                  <a:pt x="8151" y="11728"/>
                </a:lnTo>
                <a:lnTo>
                  <a:pt x="8103" y="11607"/>
                </a:lnTo>
                <a:lnTo>
                  <a:pt x="8005" y="11485"/>
                </a:lnTo>
                <a:lnTo>
                  <a:pt x="7908" y="11363"/>
                </a:lnTo>
                <a:lnTo>
                  <a:pt x="7787" y="11242"/>
                </a:lnTo>
                <a:lnTo>
                  <a:pt x="7592" y="11120"/>
                </a:lnTo>
                <a:lnTo>
                  <a:pt x="7349" y="10998"/>
                </a:lnTo>
                <a:lnTo>
                  <a:pt x="7105" y="10950"/>
                </a:lnTo>
                <a:lnTo>
                  <a:pt x="6838" y="10925"/>
                </a:lnTo>
                <a:close/>
                <a:moveTo>
                  <a:pt x="12726" y="7811"/>
                </a:moveTo>
                <a:lnTo>
                  <a:pt x="12872" y="7860"/>
                </a:lnTo>
                <a:lnTo>
                  <a:pt x="12921" y="7884"/>
                </a:lnTo>
                <a:lnTo>
                  <a:pt x="12969" y="7933"/>
                </a:lnTo>
                <a:lnTo>
                  <a:pt x="12994" y="7981"/>
                </a:lnTo>
                <a:lnTo>
                  <a:pt x="13018" y="8078"/>
                </a:lnTo>
                <a:lnTo>
                  <a:pt x="13018" y="8103"/>
                </a:lnTo>
                <a:lnTo>
                  <a:pt x="12069" y="8103"/>
                </a:lnTo>
                <a:lnTo>
                  <a:pt x="11607" y="8151"/>
                </a:lnTo>
                <a:lnTo>
                  <a:pt x="11144" y="8200"/>
                </a:lnTo>
                <a:lnTo>
                  <a:pt x="10390" y="8200"/>
                </a:lnTo>
                <a:lnTo>
                  <a:pt x="10195" y="8224"/>
                </a:lnTo>
                <a:lnTo>
                  <a:pt x="10025" y="8273"/>
                </a:lnTo>
                <a:lnTo>
                  <a:pt x="9879" y="8346"/>
                </a:lnTo>
                <a:lnTo>
                  <a:pt x="9806" y="8395"/>
                </a:lnTo>
                <a:lnTo>
                  <a:pt x="9782" y="8443"/>
                </a:lnTo>
                <a:lnTo>
                  <a:pt x="9782" y="8492"/>
                </a:lnTo>
                <a:lnTo>
                  <a:pt x="9806" y="8541"/>
                </a:lnTo>
                <a:lnTo>
                  <a:pt x="9903" y="8589"/>
                </a:lnTo>
                <a:lnTo>
                  <a:pt x="11193" y="8589"/>
                </a:lnTo>
                <a:lnTo>
                  <a:pt x="11655" y="8565"/>
                </a:lnTo>
                <a:lnTo>
                  <a:pt x="12118" y="8589"/>
                </a:lnTo>
                <a:lnTo>
                  <a:pt x="12580" y="8589"/>
                </a:lnTo>
                <a:lnTo>
                  <a:pt x="12799" y="8565"/>
                </a:lnTo>
                <a:lnTo>
                  <a:pt x="13042" y="8541"/>
                </a:lnTo>
                <a:lnTo>
                  <a:pt x="13042" y="8735"/>
                </a:lnTo>
                <a:lnTo>
                  <a:pt x="13042" y="8979"/>
                </a:lnTo>
                <a:lnTo>
                  <a:pt x="12264" y="8979"/>
                </a:lnTo>
                <a:lnTo>
                  <a:pt x="11485" y="9003"/>
                </a:lnTo>
                <a:lnTo>
                  <a:pt x="11096" y="9027"/>
                </a:lnTo>
                <a:lnTo>
                  <a:pt x="10706" y="9052"/>
                </a:lnTo>
                <a:lnTo>
                  <a:pt x="10341" y="9125"/>
                </a:lnTo>
                <a:lnTo>
                  <a:pt x="10147" y="9173"/>
                </a:lnTo>
                <a:lnTo>
                  <a:pt x="9976" y="9246"/>
                </a:lnTo>
                <a:lnTo>
                  <a:pt x="9952" y="9295"/>
                </a:lnTo>
                <a:lnTo>
                  <a:pt x="9928" y="9344"/>
                </a:lnTo>
                <a:lnTo>
                  <a:pt x="9952" y="9392"/>
                </a:lnTo>
                <a:lnTo>
                  <a:pt x="10001" y="9417"/>
                </a:lnTo>
                <a:lnTo>
                  <a:pt x="10171" y="9441"/>
                </a:lnTo>
                <a:lnTo>
                  <a:pt x="10731" y="9441"/>
                </a:lnTo>
                <a:lnTo>
                  <a:pt x="11485" y="9368"/>
                </a:lnTo>
                <a:lnTo>
                  <a:pt x="12264" y="9368"/>
                </a:lnTo>
                <a:lnTo>
                  <a:pt x="13042" y="9344"/>
                </a:lnTo>
                <a:lnTo>
                  <a:pt x="13067" y="9733"/>
                </a:lnTo>
                <a:lnTo>
                  <a:pt x="12994" y="9684"/>
                </a:lnTo>
                <a:lnTo>
                  <a:pt x="12921" y="9660"/>
                </a:lnTo>
                <a:lnTo>
                  <a:pt x="12118" y="9709"/>
                </a:lnTo>
                <a:lnTo>
                  <a:pt x="11290" y="9757"/>
                </a:lnTo>
                <a:lnTo>
                  <a:pt x="10950" y="9782"/>
                </a:lnTo>
                <a:lnTo>
                  <a:pt x="10366" y="9782"/>
                </a:lnTo>
                <a:lnTo>
                  <a:pt x="10195" y="9830"/>
                </a:lnTo>
                <a:lnTo>
                  <a:pt x="10001" y="9879"/>
                </a:lnTo>
                <a:lnTo>
                  <a:pt x="9855" y="9952"/>
                </a:lnTo>
                <a:lnTo>
                  <a:pt x="9830" y="9976"/>
                </a:lnTo>
                <a:lnTo>
                  <a:pt x="9830" y="10001"/>
                </a:lnTo>
                <a:lnTo>
                  <a:pt x="9830" y="10049"/>
                </a:lnTo>
                <a:lnTo>
                  <a:pt x="9855" y="10074"/>
                </a:lnTo>
                <a:lnTo>
                  <a:pt x="10001" y="10147"/>
                </a:lnTo>
                <a:lnTo>
                  <a:pt x="10171" y="10195"/>
                </a:lnTo>
                <a:lnTo>
                  <a:pt x="10366" y="10220"/>
                </a:lnTo>
                <a:lnTo>
                  <a:pt x="10560" y="10220"/>
                </a:lnTo>
                <a:lnTo>
                  <a:pt x="10950" y="10195"/>
                </a:lnTo>
                <a:lnTo>
                  <a:pt x="11290" y="10171"/>
                </a:lnTo>
                <a:lnTo>
                  <a:pt x="12118" y="10122"/>
                </a:lnTo>
                <a:lnTo>
                  <a:pt x="12921" y="10098"/>
                </a:lnTo>
                <a:lnTo>
                  <a:pt x="13018" y="10074"/>
                </a:lnTo>
                <a:lnTo>
                  <a:pt x="13091" y="10001"/>
                </a:lnTo>
                <a:lnTo>
                  <a:pt x="13091" y="10390"/>
                </a:lnTo>
                <a:lnTo>
                  <a:pt x="13091" y="10633"/>
                </a:lnTo>
                <a:lnTo>
                  <a:pt x="12921" y="10609"/>
                </a:lnTo>
                <a:lnTo>
                  <a:pt x="12775" y="10585"/>
                </a:lnTo>
                <a:lnTo>
                  <a:pt x="12410" y="10585"/>
                </a:lnTo>
                <a:lnTo>
                  <a:pt x="12069" y="10609"/>
                </a:lnTo>
                <a:lnTo>
                  <a:pt x="11728" y="10609"/>
                </a:lnTo>
                <a:lnTo>
                  <a:pt x="11266" y="10585"/>
                </a:lnTo>
                <a:lnTo>
                  <a:pt x="10779" y="10560"/>
                </a:lnTo>
                <a:lnTo>
                  <a:pt x="10536" y="10585"/>
                </a:lnTo>
                <a:lnTo>
                  <a:pt x="10317" y="10633"/>
                </a:lnTo>
                <a:lnTo>
                  <a:pt x="10098" y="10706"/>
                </a:lnTo>
                <a:lnTo>
                  <a:pt x="9903" y="10828"/>
                </a:lnTo>
                <a:lnTo>
                  <a:pt x="9903" y="10852"/>
                </a:lnTo>
                <a:lnTo>
                  <a:pt x="9928" y="10877"/>
                </a:lnTo>
                <a:lnTo>
                  <a:pt x="10147" y="10950"/>
                </a:lnTo>
                <a:lnTo>
                  <a:pt x="10390" y="10974"/>
                </a:lnTo>
                <a:lnTo>
                  <a:pt x="10901" y="10998"/>
                </a:lnTo>
                <a:lnTo>
                  <a:pt x="11899" y="10998"/>
                </a:lnTo>
                <a:lnTo>
                  <a:pt x="12483" y="11047"/>
                </a:lnTo>
                <a:lnTo>
                  <a:pt x="12799" y="11047"/>
                </a:lnTo>
                <a:lnTo>
                  <a:pt x="13091" y="10998"/>
                </a:lnTo>
                <a:lnTo>
                  <a:pt x="13067" y="11363"/>
                </a:lnTo>
                <a:lnTo>
                  <a:pt x="12239" y="11388"/>
                </a:lnTo>
                <a:lnTo>
                  <a:pt x="11412" y="11461"/>
                </a:lnTo>
                <a:lnTo>
                  <a:pt x="11071" y="11485"/>
                </a:lnTo>
                <a:lnTo>
                  <a:pt x="10682" y="11509"/>
                </a:lnTo>
                <a:lnTo>
                  <a:pt x="10487" y="11534"/>
                </a:lnTo>
                <a:lnTo>
                  <a:pt x="10293" y="11558"/>
                </a:lnTo>
                <a:lnTo>
                  <a:pt x="10122" y="11607"/>
                </a:lnTo>
                <a:lnTo>
                  <a:pt x="9976" y="11680"/>
                </a:lnTo>
                <a:lnTo>
                  <a:pt x="9952" y="11704"/>
                </a:lnTo>
                <a:lnTo>
                  <a:pt x="9952" y="11728"/>
                </a:lnTo>
                <a:lnTo>
                  <a:pt x="9952" y="11753"/>
                </a:lnTo>
                <a:lnTo>
                  <a:pt x="9976" y="11777"/>
                </a:lnTo>
                <a:lnTo>
                  <a:pt x="10122" y="11850"/>
                </a:lnTo>
                <a:lnTo>
                  <a:pt x="10317" y="11874"/>
                </a:lnTo>
                <a:lnTo>
                  <a:pt x="10487" y="11899"/>
                </a:lnTo>
                <a:lnTo>
                  <a:pt x="10682" y="11899"/>
                </a:lnTo>
                <a:lnTo>
                  <a:pt x="11071" y="11874"/>
                </a:lnTo>
                <a:lnTo>
                  <a:pt x="11412" y="11826"/>
                </a:lnTo>
                <a:lnTo>
                  <a:pt x="12239" y="11777"/>
                </a:lnTo>
                <a:lnTo>
                  <a:pt x="13067" y="11728"/>
                </a:lnTo>
                <a:lnTo>
                  <a:pt x="13042" y="12312"/>
                </a:lnTo>
                <a:lnTo>
                  <a:pt x="12848" y="12264"/>
                </a:lnTo>
                <a:lnTo>
                  <a:pt x="12264" y="12264"/>
                </a:lnTo>
                <a:lnTo>
                  <a:pt x="11874" y="12288"/>
                </a:lnTo>
                <a:lnTo>
                  <a:pt x="11509" y="12312"/>
                </a:lnTo>
                <a:lnTo>
                  <a:pt x="11120" y="12312"/>
                </a:lnTo>
                <a:lnTo>
                  <a:pt x="10706" y="12288"/>
                </a:lnTo>
                <a:lnTo>
                  <a:pt x="10512" y="12312"/>
                </a:lnTo>
                <a:lnTo>
                  <a:pt x="10317" y="12337"/>
                </a:lnTo>
                <a:lnTo>
                  <a:pt x="10147" y="12385"/>
                </a:lnTo>
                <a:lnTo>
                  <a:pt x="9976" y="12483"/>
                </a:lnTo>
                <a:lnTo>
                  <a:pt x="9952" y="12507"/>
                </a:lnTo>
                <a:lnTo>
                  <a:pt x="9976" y="12531"/>
                </a:lnTo>
                <a:lnTo>
                  <a:pt x="10122" y="12629"/>
                </a:lnTo>
                <a:lnTo>
                  <a:pt x="10317" y="12677"/>
                </a:lnTo>
                <a:lnTo>
                  <a:pt x="10512" y="12726"/>
                </a:lnTo>
                <a:lnTo>
                  <a:pt x="11120" y="12726"/>
                </a:lnTo>
                <a:lnTo>
                  <a:pt x="11509" y="12702"/>
                </a:lnTo>
                <a:lnTo>
                  <a:pt x="12264" y="12726"/>
                </a:lnTo>
                <a:lnTo>
                  <a:pt x="12653" y="12702"/>
                </a:lnTo>
                <a:lnTo>
                  <a:pt x="12823" y="12677"/>
                </a:lnTo>
                <a:lnTo>
                  <a:pt x="13018" y="12653"/>
                </a:lnTo>
                <a:lnTo>
                  <a:pt x="12994" y="12848"/>
                </a:lnTo>
                <a:lnTo>
                  <a:pt x="12994" y="13164"/>
                </a:lnTo>
                <a:lnTo>
                  <a:pt x="12629" y="13115"/>
                </a:lnTo>
                <a:lnTo>
                  <a:pt x="12264" y="13115"/>
                </a:lnTo>
                <a:lnTo>
                  <a:pt x="11534" y="13164"/>
                </a:lnTo>
                <a:lnTo>
                  <a:pt x="11144" y="13164"/>
                </a:lnTo>
                <a:lnTo>
                  <a:pt x="10755" y="13188"/>
                </a:lnTo>
                <a:lnTo>
                  <a:pt x="10341" y="13213"/>
                </a:lnTo>
                <a:lnTo>
                  <a:pt x="10171" y="13261"/>
                </a:lnTo>
                <a:lnTo>
                  <a:pt x="9976" y="13310"/>
                </a:lnTo>
                <a:lnTo>
                  <a:pt x="9952" y="13334"/>
                </a:lnTo>
                <a:lnTo>
                  <a:pt x="9976" y="13383"/>
                </a:lnTo>
                <a:lnTo>
                  <a:pt x="10122" y="13480"/>
                </a:lnTo>
                <a:lnTo>
                  <a:pt x="10293" y="13529"/>
                </a:lnTo>
                <a:lnTo>
                  <a:pt x="10463" y="13578"/>
                </a:lnTo>
                <a:lnTo>
                  <a:pt x="11023" y="13578"/>
                </a:lnTo>
                <a:lnTo>
                  <a:pt x="11363" y="13553"/>
                </a:lnTo>
                <a:lnTo>
                  <a:pt x="12166" y="13505"/>
                </a:lnTo>
                <a:lnTo>
                  <a:pt x="12580" y="13505"/>
                </a:lnTo>
                <a:lnTo>
                  <a:pt x="12969" y="13529"/>
                </a:lnTo>
                <a:lnTo>
                  <a:pt x="12945" y="14210"/>
                </a:lnTo>
                <a:lnTo>
                  <a:pt x="12775" y="14137"/>
                </a:lnTo>
                <a:lnTo>
                  <a:pt x="12580" y="14089"/>
                </a:lnTo>
                <a:lnTo>
                  <a:pt x="12385" y="14064"/>
                </a:lnTo>
                <a:lnTo>
                  <a:pt x="11753" y="14064"/>
                </a:lnTo>
                <a:lnTo>
                  <a:pt x="11388" y="14089"/>
                </a:lnTo>
                <a:lnTo>
                  <a:pt x="10852" y="14137"/>
                </a:lnTo>
                <a:lnTo>
                  <a:pt x="10317" y="14162"/>
                </a:lnTo>
                <a:lnTo>
                  <a:pt x="10001" y="14186"/>
                </a:lnTo>
                <a:lnTo>
                  <a:pt x="9830" y="14235"/>
                </a:lnTo>
                <a:lnTo>
                  <a:pt x="9782" y="14259"/>
                </a:lnTo>
                <a:lnTo>
                  <a:pt x="9709" y="14308"/>
                </a:lnTo>
                <a:lnTo>
                  <a:pt x="9684" y="14332"/>
                </a:lnTo>
                <a:lnTo>
                  <a:pt x="9684" y="14381"/>
                </a:lnTo>
                <a:lnTo>
                  <a:pt x="9684" y="14429"/>
                </a:lnTo>
                <a:lnTo>
                  <a:pt x="9709" y="14478"/>
                </a:lnTo>
                <a:lnTo>
                  <a:pt x="9782" y="14527"/>
                </a:lnTo>
                <a:lnTo>
                  <a:pt x="9830" y="14551"/>
                </a:lnTo>
                <a:lnTo>
                  <a:pt x="10001" y="14600"/>
                </a:lnTo>
                <a:lnTo>
                  <a:pt x="10414" y="14600"/>
                </a:lnTo>
                <a:lnTo>
                  <a:pt x="10828" y="14551"/>
                </a:lnTo>
                <a:lnTo>
                  <a:pt x="11144" y="14527"/>
                </a:lnTo>
                <a:lnTo>
                  <a:pt x="11558" y="14502"/>
                </a:lnTo>
                <a:lnTo>
                  <a:pt x="11996" y="14454"/>
                </a:lnTo>
                <a:lnTo>
                  <a:pt x="12215" y="14478"/>
                </a:lnTo>
                <a:lnTo>
                  <a:pt x="12434" y="14478"/>
                </a:lnTo>
                <a:lnTo>
                  <a:pt x="12629" y="14527"/>
                </a:lnTo>
                <a:lnTo>
                  <a:pt x="12823" y="14600"/>
                </a:lnTo>
                <a:lnTo>
                  <a:pt x="12872" y="14624"/>
                </a:lnTo>
                <a:lnTo>
                  <a:pt x="12945" y="14624"/>
                </a:lnTo>
                <a:lnTo>
                  <a:pt x="12945" y="15062"/>
                </a:lnTo>
                <a:lnTo>
                  <a:pt x="12872" y="14989"/>
                </a:lnTo>
                <a:lnTo>
                  <a:pt x="12848" y="14965"/>
                </a:lnTo>
                <a:lnTo>
                  <a:pt x="12799" y="14940"/>
                </a:lnTo>
                <a:lnTo>
                  <a:pt x="12483" y="14916"/>
                </a:lnTo>
                <a:lnTo>
                  <a:pt x="12142" y="14892"/>
                </a:lnTo>
                <a:lnTo>
                  <a:pt x="11461" y="14916"/>
                </a:lnTo>
                <a:lnTo>
                  <a:pt x="10706" y="14940"/>
                </a:lnTo>
                <a:lnTo>
                  <a:pt x="10317" y="14965"/>
                </a:lnTo>
                <a:lnTo>
                  <a:pt x="9952" y="15013"/>
                </a:lnTo>
                <a:lnTo>
                  <a:pt x="9903" y="15038"/>
                </a:lnTo>
                <a:lnTo>
                  <a:pt x="9855" y="15086"/>
                </a:lnTo>
                <a:lnTo>
                  <a:pt x="9830" y="15135"/>
                </a:lnTo>
                <a:lnTo>
                  <a:pt x="9830" y="15208"/>
                </a:lnTo>
                <a:lnTo>
                  <a:pt x="9830" y="15257"/>
                </a:lnTo>
                <a:lnTo>
                  <a:pt x="9855" y="15305"/>
                </a:lnTo>
                <a:lnTo>
                  <a:pt x="9903" y="15354"/>
                </a:lnTo>
                <a:lnTo>
                  <a:pt x="9952" y="15378"/>
                </a:lnTo>
                <a:lnTo>
                  <a:pt x="10293" y="15403"/>
                </a:lnTo>
                <a:lnTo>
                  <a:pt x="10633" y="15403"/>
                </a:lnTo>
                <a:lnTo>
                  <a:pt x="11315" y="15378"/>
                </a:lnTo>
                <a:lnTo>
                  <a:pt x="12045" y="15354"/>
                </a:lnTo>
                <a:lnTo>
                  <a:pt x="12750" y="15330"/>
                </a:lnTo>
                <a:lnTo>
                  <a:pt x="12848" y="15305"/>
                </a:lnTo>
                <a:lnTo>
                  <a:pt x="12896" y="15257"/>
                </a:lnTo>
                <a:lnTo>
                  <a:pt x="12921" y="15232"/>
                </a:lnTo>
                <a:lnTo>
                  <a:pt x="12921" y="15695"/>
                </a:lnTo>
                <a:lnTo>
                  <a:pt x="12629" y="15646"/>
                </a:lnTo>
                <a:lnTo>
                  <a:pt x="12312" y="15646"/>
                </a:lnTo>
                <a:lnTo>
                  <a:pt x="11728" y="15670"/>
                </a:lnTo>
                <a:lnTo>
                  <a:pt x="11290" y="15695"/>
                </a:lnTo>
                <a:lnTo>
                  <a:pt x="10828" y="15743"/>
                </a:lnTo>
                <a:lnTo>
                  <a:pt x="10609" y="15792"/>
                </a:lnTo>
                <a:lnTo>
                  <a:pt x="10390" y="15865"/>
                </a:lnTo>
                <a:lnTo>
                  <a:pt x="10195" y="15938"/>
                </a:lnTo>
                <a:lnTo>
                  <a:pt x="10001" y="16060"/>
                </a:lnTo>
                <a:lnTo>
                  <a:pt x="9976" y="16084"/>
                </a:lnTo>
                <a:lnTo>
                  <a:pt x="9976" y="16133"/>
                </a:lnTo>
                <a:lnTo>
                  <a:pt x="9976" y="16157"/>
                </a:lnTo>
                <a:lnTo>
                  <a:pt x="10025" y="16181"/>
                </a:lnTo>
                <a:lnTo>
                  <a:pt x="10414" y="16181"/>
                </a:lnTo>
                <a:lnTo>
                  <a:pt x="10804" y="16157"/>
                </a:lnTo>
                <a:lnTo>
                  <a:pt x="11193" y="16108"/>
                </a:lnTo>
                <a:lnTo>
                  <a:pt x="11582" y="16084"/>
                </a:lnTo>
                <a:lnTo>
                  <a:pt x="12020" y="16060"/>
                </a:lnTo>
                <a:lnTo>
                  <a:pt x="12458" y="16060"/>
                </a:lnTo>
                <a:lnTo>
                  <a:pt x="12702" y="16084"/>
                </a:lnTo>
                <a:lnTo>
                  <a:pt x="12945" y="16133"/>
                </a:lnTo>
                <a:lnTo>
                  <a:pt x="12945" y="16424"/>
                </a:lnTo>
                <a:lnTo>
                  <a:pt x="12629" y="16400"/>
                </a:lnTo>
                <a:lnTo>
                  <a:pt x="12312" y="16400"/>
                </a:lnTo>
                <a:lnTo>
                  <a:pt x="11680" y="16424"/>
                </a:lnTo>
                <a:lnTo>
                  <a:pt x="11363" y="16424"/>
                </a:lnTo>
                <a:lnTo>
                  <a:pt x="10925" y="16449"/>
                </a:lnTo>
                <a:lnTo>
                  <a:pt x="10706" y="16473"/>
                </a:lnTo>
                <a:lnTo>
                  <a:pt x="10512" y="16522"/>
                </a:lnTo>
                <a:lnTo>
                  <a:pt x="10341" y="16619"/>
                </a:lnTo>
                <a:lnTo>
                  <a:pt x="10293" y="16668"/>
                </a:lnTo>
                <a:lnTo>
                  <a:pt x="10244" y="16716"/>
                </a:lnTo>
                <a:lnTo>
                  <a:pt x="10244" y="16814"/>
                </a:lnTo>
                <a:lnTo>
                  <a:pt x="10268" y="16838"/>
                </a:lnTo>
                <a:lnTo>
                  <a:pt x="10293" y="16862"/>
                </a:lnTo>
                <a:lnTo>
                  <a:pt x="10414" y="16935"/>
                </a:lnTo>
                <a:lnTo>
                  <a:pt x="10560" y="16960"/>
                </a:lnTo>
                <a:lnTo>
                  <a:pt x="10925" y="16960"/>
                </a:lnTo>
                <a:lnTo>
                  <a:pt x="11290" y="16935"/>
                </a:lnTo>
                <a:lnTo>
                  <a:pt x="11582" y="16887"/>
                </a:lnTo>
                <a:lnTo>
                  <a:pt x="12629" y="16887"/>
                </a:lnTo>
                <a:lnTo>
                  <a:pt x="12969" y="16935"/>
                </a:lnTo>
                <a:lnTo>
                  <a:pt x="12969" y="17179"/>
                </a:lnTo>
                <a:lnTo>
                  <a:pt x="12945" y="17227"/>
                </a:lnTo>
                <a:lnTo>
                  <a:pt x="12921" y="17276"/>
                </a:lnTo>
                <a:lnTo>
                  <a:pt x="12921" y="17373"/>
                </a:lnTo>
                <a:lnTo>
                  <a:pt x="12653" y="17349"/>
                </a:lnTo>
                <a:lnTo>
                  <a:pt x="12385" y="17349"/>
                </a:lnTo>
                <a:lnTo>
                  <a:pt x="11850" y="17398"/>
                </a:lnTo>
                <a:lnTo>
                  <a:pt x="11120" y="17422"/>
                </a:lnTo>
                <a:lnTo>
                  <a:pt x="10755" y="17471"/>
                </a:lnTo>
                <a:lnTo>
                  <a:pt x="10585" y="17519"/>
                </a:lnTo>
                <a:lnTo>
                  <a:pt x="10414" y="17592"/>
                </a:lnTo>
                <a:lnTo>
                  <a:pt x="10390" y="17592"/>
                </a:lnTo>
                <a:lnTo>
                  <a:pt x="10414" y="17617"/>
                </a:lnTo>
                <a:lnTo>
                  <a:pt x="10560" y="17665"/>
                </a:lnTo>
                <a:lnTo>
                  <a:pt x="10731" y="17714"/>
                </a:lnTo>
                <a:lnTo>
                  <a:pt x="11023" y="17738"/>
                </a:lnTo>
                <a:lnTo>
                  <a:pt x="12775" y="17738"/>
                </a:lnTo>
                <a:lnTo>
                  <a:pt x="12677" y="17836"/>
                </a:lnTo>
                <a:lnTo>
                  <a:pt x="12580" y="17957"/>
                </a:lnTo>
                <a:lnTo>
                  <a:pt x="12483" y="17909"/>
                </a:lnTo>
                <a:lnTo>
                  <a:pt x="12361" y="17884"/>
                </a:lnTo>
                <a:lnTo>
                  <a:pt x="11363" y="17884"/>
                </a:lnTo>
                <a:lnTo>
                  <a:pt x="11047" y="17909"/>
                </a:lnTo>
                <a:lnTo>
                  <a:pt x="10901" y="17933"/>
                </a:lnTo>
                <a:lnTo>
                  <a:pt x="10755" y="17957"/>
                </a:lnTo>
                <a:lnTo>
                  <a:pt x="10633" y="18030"/>
                </a:lnTo>
                <a:lnTo>
                  <a:pt x="10512" y="18103"/>
                </a:lnTo>
                <a:lnTo>
                  <a:pt x="10512" y="18128"/>
                </a:lnTo>
                <a:lnTo>
                  <a:pt x="10536" y="18152"/>
                </a:lnTo>
                <a:lnTo>
                  <a:pt x="10633" y="18201"/>
                </a:lnTo>
                <a:lnTo>
                  <a:pt x="10779" y="18249"/>
                </a:lnTo>
                <a:lnTo>
                  <a:pt x="10925" y="18274"/>
                </a:lnTo>
                <a:lnTo>
                  <a:pt x="11071" y="18274"/>
                </a:lnTo>
                <a:lnTo>
                  <a:pt x="11363" y="18249"/>
                </a:lnTo>
                <a:lnTo>
                  <a:pt x="11655" y="18225"/>
                </a:lnTo>
                <a:lnTo>
                  <a:pt x="11947" y="18249"/>
                </a:lnTo>
                <a:lnTo>
                  <a:pt x="11704" y="18298"/>
                </a:lnTo>
                <a:lnTo>
                  <a:pt x="11461" y="18322"/>
                </a:lnTo>
                <a:lnTo>
                  <a:pt x="10950" y="18371"/>
                </a:lnTo>
                <a:lnTo>
                  <a:pt x="10025" y="18395"/>
                </a:lnTo>
                <a:lnTo>
                  <a:pt x="9100" y="18420"/>
                </a:lnTo>
                <a:lnTo>
                  <a:pt x="8151" y="18420"/>
                </a:lnTo>
                <a:lnTo>
                  <a:pt x="7227" y="18395"/>
                </a:lnTo>
                <a:lnTo>
                  <a:pt x="6254" y="18347"/>
                </a:lnTo>
                <a:lnTo>
                  <a:pt x="5305" y="18371"/>
                </a:lnTo>
                <a:lnTo>
                  <a:pt x="3382" y="18420"/>
                </a:lnTo>
                <a:lnTo>
                  <a:pt x="2555" y="18444"/>
                </a:lnTo>
                <a:lnTo>
                  <a:pt x="2141" y="18444"/>
                </a:lnTo>
                <a:lnTo>
                  <a:pt x="1728" y="18420"/>
                </a:lnTo>
                <a:lnTo>
                  <a:pt x="1557" y="18395"/>
                </a:lnTo>
                <a:lnTo>
                  <a:pt x="1387" y="18347"/>
                </a:lnTo>
                <a:lnTo>
                  <a:pt x="1217" y="18298"/>
                </a:lnTo>
                <a:lnTo>
                  <a:pt x="1095" y="18249"/>
                </a:lnTo>
                <a:lnTo>
                  <a:pt x="949" y="18152"/>
                </a:lnTo>
                <a:lnTo>
                  <a:pt x="827" y="18079"/>
                </a:lnTo>
                <a:lnTo>
                  <a:pt x="608" y="17836"/>
                </a:lnTo>
                <a:lnTo>
                  <a:pt x="608" y="17787"/>
                </a:lnTo>
                <a:lnTo>
                  <a:pt x="633" y="17154"/>
                </a:lnTo>
                <a:lnTo>
                  <a:pt x="681" y="16497"/>
                </a:lnTo>
                <a:lnTo>
                  <a:pt x="681" y="15865"/>
                </a:lnTo>
                <a:lnTo>
                  <a:pt x="657" y="15549"/>
                </a:lnTo>
                <a:lnTo>
                  <a:pt x="633" y="15232"/>
                </a:lnTo>
                <a:lnTo>
                  <a:pt x="584" y="14892"/>
                </a:lnTo>
                <a:lnTo>
                  <a:pt x="560" y="14551"/>
                </a:lnTo>
                <a:lnTo>
                  <a:pt x="535" y="13845"/>
                </a:lnTo>
                <a:lnTo>
                  <a:pt x="560" y="13164"/>
                </a:lnTo>
                <a:lnTo>
                  <a:pt x="584" y="12483"/>
                </a:lnTo>
                <a:lnTo>
                  <a:pt x="608" y="11753"/>
                </a:lnTo>
                <a:lnTo>
                  <a:pt x="608" y="11023"/>
                </a:lnTo>
                <a:lnTo>
                  <a:pt x="608" y="9587"/>
                </a:lnTo>
                <a:lnTo>
                  <a:pt x="608" y="9052"/>
                </a:lnTo>
                <a:lnTo>
                  <a:pt x="608" y="8784"/>
                </a:lnTo>
                <a:lnTo>
                  <a:pt x="633" y="8516"/>
                </a:lnTo>
                <a:lnTo>
                  <a:pt x="657" y="8395"/>
                </a:lnTo>
                <a:lnTo>
                  <a:pt x="706" y="8297"/>
                </a:lnTo>
                <a:lnTo>
                  <a:pt x="827" y="8127"/>
                </a:lnTo>
                <a:lnTo>
                  <a:pt x="1071" y="7835"/>
                </a:lnTo>
                <a:lnTo>
                  <a:pt x="1411" y="7884"/>
                </a:lnTo>
                <a:lnTo>
                  <a:pt x="1728" y="7908"/>
                </a:lnTo>
                <a:lnTo>
                  <a:pt x="2409" y="7908"/>
                </a:lnTo>
                <a:lnTo>
                  <a:pt x="3066" y="7884"/>
                </a:lnTo>
                <a:lnTo>
                  <a:pt x="5207" y="7884"/>
                </a:lnTo>
                <a:lnTo>
                  <a:pt x="6692" y="7908"/>
                </a:lnTo>
                <a:lnTo>
                  <a:pt x="10268" y="7908"/>
                </a:lnTo>
                <a:lnTo>
                  <a:pt x="10974" y="7860"/>
                </a:lnTo>
                <a:lnTo>
                  <a:pt x="11315" y="7860"/>
                </a:lnTo>
                <a:lnTo>
                  <a:pt x="11631" y="7884"/>
                </a:lnTo>
                <a:lnTo>
                  <a:pt x="11972" y="7908"/>
                </a:lnTo>
                <a:lnTo>
                  <a:pt x="12312" y="7957"/>
                </a:lnTo>
                <a:lnTo>
                  <a:pt x="12410" y="7981"/>
                </a:lnTo>
                <a:lnTo>
                  <a:pt x="12483" y="7933"/>
                </a:lnTo>
                <a:lnTo>
                  <a:pt x="12556" y="7884"/>
                </a:lnTo>
                <a:lnTo>
                  <a:pt x="12604" y="7811"/>
                </a:lnTo>
                <a:close/>
                <a:moveTo>
                  <a:pt x="6643" y="0"/>
                </a:moveTo>
                <a:lnTo>
                  <a:pt x="6327" y="24"/>
                </a:lnTo>
                <a:lnTo>
                  <a:pt x="6010" y="49"/>
                </a:lnTo>
                <a:lnTo>
                  <a:pt x="5694" y="122"/>
                </a:lnTo>
                <a:lnTo>
                  <a:pt x="5402" y="170"/>
                </a:lnTo>
                <a:lnTo>
                  <a:pt x="5086" y="268"/>
                </a:lnTo>
                <a:lnTo>
                  <a:pt x="4794" y="365"/>
                </a:lnTo>
                <a:lnTo>
                  <a:pt x="4502" y="487"/>
                </a:lnTo>
                <a:lnTo>
                  <a:pt x="4210" y="633"/>
                </a:lnTo>
                <a:lnTo>
                  <a:pt x="3942" y="779"/>
                </a:lnTo>
                <a:lnTo>
                  <a:pt x="3674" y="949"/>
                </a:lnTo>
                <a:lnTo>
                  <a:pt x="3431" y="1144"/>
                </a:lnTo>
                <a:lnTo>
                  <a:pt x="3188" y="1338"/>
                </a:lnTo>
                <a:lnTo>
                  <a:pt x="2969" y="1557"/>
                </a:lnTo>
                <a:lnTo>
                  <a:pt x="2750" y="1776"/>
                </a:lnTo>
                <a:lnTo>
                  <a:pt x="2555" y="2044"/>
                </a:lnTo>
                <a:lnTo>
                  <a:pt x="2385" y="2287"/>
                </a:lnTo>
                <a:lnTo>
                  <a:pt x="2214" y="2579"/>
                </a:lnTo>
                <a:lnTo>
                  <a:pt x="1947" y="3090"/>
                </a:lnTo>
                <a:lnTo>
                  <a:pt x="1728" y="3674"/>
                </a:lnTo>
                <a:lnTo>
                  <a:pt x="1533" y="4283"/>
                </a:lnTo>
                <a:lnTo>
                  <a:pt x="1387" y="4891"/>
                </a:lnTo>
                <a:lnTo>
                  <a:pt x="1314" y="5524"/>
                </a:lnTo>
                <a:lnTo>
                  <a:pt x="1290" y="5840"/>
                </a:lnTo>
                <a:lnTo>
                  <a:pt x="1265" y="6156"/>
                </a:lnTo>
                <a:lnTo>
                  <a:pt x="1290" y="6448"/>
                </a:lnTo>
                <a:lnTo>
                  <a:pt x="1314" y="6765"/>
                </a:lnTo>
                <a:lnTo>
                  <a:pt x="1363" y="7057"/>
                </a:lnTo>
                <a:lnTo>
                  <a:pt x="1436" y="7349"/>
                </a:lnTo>
                <a:lnTo>
                  <a:pt x="1460" y="7422"/>
                </a:lnTo>
                <a:lnTo>
                  <a:pt x="998" y="7495"/>
                </a:lnTo>
                <a:lnTo>
                  <a:pt x="803" y="7495"/>
                </a:lnTo>
                <a:lnTo>
                  <a:pt x="730" y="7543"/>
                </a:lnTo>
                <a:lnTo>
                  <a:pt x="657" y="7568"/>
                </a:lnTo>
                <a:lnTo>
                  <a:pt x="511" y="7689"/>
                </a:lnTo>
                <a:lnTo>
                  <a:pt x="389" y="7860"/>
                </a:lnTo>
                <a:lnTo>
                  <a:pt x="292" y="8030"/>
                </a:lnTo>
                <a:lnTo>
                  <a:pt x="219" y="8200"/>
                </a:lnTo>
                <a:lnTo>
                  <a:pt x="170" y="8395"/>
                </a:lnTo>
                <a:lnTo>
                  <a:pt x="146" y="8565"/>
                </a:lnTo>
                <a:lnTo>
                  <a:pt x="97" y="8930"/>
                </a:lnTo>
                <a:lnTo>
                  <a:pt x="73" y="9319"/>
                </a:lnTo>
                <a:lnTo>
                  <a:pt x="73" y="10074"/>
                </a:lnTo>
                <a:lnTo>
                  <a:pt x="97" y="10828"/>
                </a:lnTo>
                <a:lnTo>
                  <a:pt x="97" y="11582"/>
                </a:lnTo>
                <a:lnTo>
                  <a:pt x="73" y="12361"/>
                </a:lnTo>
                <a:lnTo>
                  <a:pt x="24" y="13115"/>
                </a:lnTo>
                <a:lnTo>
                  <a:pt x="0" y="13894"/>
                </a:lnTo>
                <a:lnTo>
                  <a:pt x="0" y="14283"/>
                </a:lnTo>
                <a:lnTo>
                  <a:pt x="24" y="14673"/>
                </a:lnTo>
                <a:lnTo>
                  <a:pt x="97" y="15378"/>
                </a:lnTo>
                <a:lnTo>
                  <a:pt x="146" y="15743"/>
                </a:lnTo>
                <a:lnTo>
                  <a:pt x="146" y="16108"/>
                </a:lnTo>
                <a:lnTo>
                  <a:pt x="122" y="16935"/>
                </a:lnTo>
                <a:lnTo>
                  <a:pt x="97" y="17787"/>
                </a:lnTo>
                <a:lnTo>
                  <a:pt x="97" y="17860"/>
                </a:lnTo>
                <a:lnTo>
                  <a:pt x="146" y="17933"/>
                </a:lnTo>
                <a:lnTo>
                  <a:pt x="195" y="17982"/>
                </a:lnTo>
                <a:lnTo>
                  <a:pt x="243" y="18006"/>
                </a:lnTo>
                <a:lnTo>
                  <a:pt x="341" y="18152"/>
                </a:lnTo>
                <a:lnTo>
                  <a:pt x="438" y="18298"/>
                </a:lnTo>
                <a:lnTo>
                  <a:pt x="560" y="18420"/>
                </a:lnTo>
                <a:lnTo>
                  <a:pt x="681" y="18517"/>
                </a:lnTo>
                <a:lnTo>
                  <a:pt x="827" y="18590"/>
                </a:lnTo>
                <a:lnTo>
                  <a:pt x="973" y="18663"/>
                </a:lnTo>
                <a:lnTo>
                  <a:pt x="1314" y="18760"/>
                </a:lnTo>
                <a:lnTo>
                  <a:pt x="1655" y="18809"/>
                </a:lnTo>
                <a:lnTo>
                  <a:pt x="2020" y="18833"/>
                </a:lnTo>
                <a:lnTo>
                  <a:pt x="2677" y="18858"/>
                </a:lnTo>
                <a:lnTo>
                  <a:pt x="3869" y="18833"/>
                </a:lnTo>
                <a:lnTo>
                  <a:pt x="5037" y="18785"/>
                </a:lnTo>
                <a:lnTo>
                  <a:pt x="6813" y="18785"/>
                </a:lnTo>
                <a:lnTo>
                  <a:pt x="7422" y="18809"/>
                </a:lnTo>
                <a:lnTo>
                  <a:pt x="8443" y="18858"/>
                </a:lnTo>
                <a:lnTo>
                  <a:pt x="9465" y="18858"/>
                </a:lnTo>
                <a:lnTo>
                  <a:pt x="10487" y="18809"/>
                </a:lnTo>
                <a:lnTo>
                  <a:pt x="11509" y="18760"/>
                </a:lnTo>
                <a:lnTo>
                  <a:pt x="11801" y="18712"/>
                </a:lnTo>
                <a:lnTo>
                  <a:pt x="12069" y="18663"/>
                </a:lnTo>
                <a:lnTo>
                  <a:pt x="12337" y="18590"/>
                </a:lnTo>
                <a:lnTo>
                  <a:pt x="12556" y="18493"/>
                </a:lnTo>
                <a:lnTo>
                  <a:pt x="12775" y="18347"/>
                </a:lnTo>
                <a:lnTo>
                  <a:pt x="12969" y="18201"/>
                </a:lnTo>
                <a:lnTo>
                  <a:pt x="13115" y="17982"/>
                </a:lnTo>
                <a:lnTo>
                  <a:pt x="13237" y="17763"/>
                </a:lnTo>
                <a:lnTo>
                  <a:pt x="13286" y="17738"/>
                </a:lnTo>
                <a:lnTo>
                  <a:pt x="13310" y="17690"/>
                </a:lnTo>
                <a:lnTo>
                  <a:pt x="13334" y="17665"/>
                </a:lnTo>
                <a:lnTo>
                  <a:pt x="13334" y="17592"/>
                </a:lnTo>
                <a:lnTo>
                  <a:pt x="13334" y="17471"/>
                </a:lnTo>
                <a:lnTo>
                  <a:pt x="13359" y="17398"/>
                </a:lnTo>
                <a:lnTo>
                  <a:pt x="13359" y="17300"/>
                </a:lnTo>
                <a:lnTo>
                  <a:pt x="13310" y="17227"/>
                </a:lnTo>
                <a:lnTo>
                  <a:pt x="13310" y="16862"/>
                </a:lnTo>
                <a:lnTo>
                  <a:pt x="13334" y="16789"/>
                </a:lnTo>
                <a:lnTo>
                  <a:pt x="13359" y="16716"/>
                </a:lnTo>
                <a:lnTo>
                  <a:pt x="13334" y="16643"/>
                </a:lnTo>
                <a:lnTo>
                  <a:pt x="13310" y="16570"/>
                </a:lnTo>
                <a:lnTo>
                  <a:pt x="13286" y="16108"/>
                </a:lnTo>
                <a:lnTo>
                  <a:pt x="13334" y="16060"/>
                </a:lnTo>
                <a:lnTo>
                  <a:pt x="13359" y="15987"/>
                </a:lnTo>
                <a:lnTo>
                  <a:pt x="13359" y="15914"/>
                </a:lnTo>
                <a:lnTo>
                  <a:pt x="13310" y="15865"/>
                </a:lnTo>
                <a:lnTo>
                  <a:pt x="13359" y="14454"/>
                </a:lnTo>
                <a:lnTo>
                  <a:pt x="13432" y="13042"/>
                </a:lnTo>
                <a:lnTo>
                  <a:pt x="13480" y="11826"/>
                </a:lnTo>
                <a:lnTo>
                  <a:pt x="13529" y="10585"/>
                </a:lnTo>
                <a:lnTo>
                  <a:pt x="13553" y="10098"/>
                </a:lnTo>
                <a:lnTo>
                  <a:pt x="13553" y="9563"/>
                </a:lnTo>
                <a:lnTo>
                  <a:pt x="13529" y="9027"/>
                </a:lnTo>
                <a:lnTo>
                  <a:pt x="13505" y="8760"/>
                </a:lnTo>
                <a:lnTo>
                  <a:pt x="13456" y="8516"/>
                </a:lnTo>
                <a:lnTo>
                  <a:pt x="13432" y="8127"/>
                </a:lnTo>
                <a:lnTo>
                  <a:pt x="13383" y="7933"/>
                </a:lnTo>
                <a:lnTo>
                  <a:pt x="13334" y="7762"/>
                </a:lnTo>
                <a:lnTo>
                  <a:pt x="13261" y="7665"/>
                </a:lnTo>
                <a:lnTo>
                  <a:pt x="13188" y="7592"/>
                </a:lnTo>
                <a:lnTo>
                  <a:pt x="13091" y="7519"/>
                </a:lnTo>
                <a:lnTo>
                  <a:pt x="12969" y="7470"/>
                </a:lnTo>
                <a:lnTo>
                  <a:pt x="12848" y="7446"/>
                </a:lnTo>
                <a:lnTo>
                  <a:pt x="12726" y="7446"/>
                </a:lnTo>
                <a:lnTo>
                  <a:pt x="12604" y="7470"/>
                </a:lnTo>
                <a:lnTo>
                  <a:pt x="12483" y="7495"/>
                </a:lnTo>
                <a:lnTo>
                  <a:pt x="12434" y="7470"/>
                </a:lnTo>
                <a:lnTo>
                  <a:pt x="12239" y="7446"/>
                </a:lnTo>
                <a:lnTo>
                  <a:pt x="12239" y="7373"/>
                </a:lnTo>
                <a:lnTo>
                  <a:pt x="12166" y="6984"/>
                </a:lnTo>
                <a:lnTo>
                  <a:pt x="12118" y="6570"/>
                </a:lnTo>
                <a:lnTo>
                  <a:pt x="12093" y="6181"/>
                </a:lnTo>
                <a:lnTo>
                  <a:pt x="12093" y="5767"/>
                </a:lnTo>
                <a:lnTo>
                  <a:pt x="12093" y="4940"/>
                </a:lnTo>
                <a:lnTo>
                  <a:pt x="12069" y="4550"/>
                </a:lnTo>
                <a:lnTo>
                  <a:pt x="11996" y="4137"/>
                </a:lnTo>
                <a:lnTo>
                  <a:pt x="11923" y="3796"/>
                </a:lnTo>
                <a:lnTo>
                  <a:pt x="11826" y="3455"/>
                </a:lnTo>
                <a:lnTo>
                  <a:pt x="11704" y="3115"/>
                </a:lnTo>
                <a:lnTo>
                  <a:pt x="11558" y="2798"/>
                </a:lnTo>
                <a:lnTo>
                  <a:pt x="11388" y="2482"/>
                </a:lnTo>
                <a:lnTo>
                  <a:pt x="11193" y="2190"/>
                </a:lnTo>
                <a:lnTo>
                  <a:pt x="10974" y="1898"/>
                </a:lnTo>
                <a:lnTo>
                  <a:pt x="10731" y="1630"/>
                </a:lnTo>
                <a:lnTo>
                  <a:pt x="10512" y="1411"/>
                </a:lnTo>
                <a:lnTo>
                  <a:pt x="10293" y="1217"/>
                </a:lnTo>
                <a:lnTo>
                  <a:pt x="10049" y="1022"/>
                </a:lnTo>
                <a:lnTo>
                  <a:pt x="9806" y="852"/>
                </a:lnTo>
                <a:lnTo>
                  <a:pt x="9538" y="706"/>
                </a:lnTo>
                <a:lnTo>
                  <a:pt x="9271" y="560"/>
                </a:lnTo>
                <a:lnTo>
                  <a:pt x="9003" y="438"/>
                </a:lnTo>
                <a:lnTo>
                  <a:pt x="8711" y="341"/>
                </a:lnTo>
                <a:lnTo>
                  <a:pt x="8443" y="243"/>
                </a:lnTo>
                <a:lnTo>
                  <a:pt x="8151" y="170"/>
                </a:lnTo>
                <a:lnTo>
                  <a:pt x="7835" y="97"/>
                </a:lnTo>
                <a:lnTo>
                  <a:pt x="7543" y="49"/>
                </a:lnTo>
                <a:lnTo>
                  <a:pt x="7251" y="24"/>
                </a:lnTo>
                <a:lnTo>
                  <a:pt x="693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0" name="Google Shape;830;p41"/>
          <p:cNvSpPr/>
          <p:nvPr/>
        </p:nvSpPr>
        <p:spPr>
          <a:xfrm>
            <a:off x="5661879" y="2886017"/>
            <a:ext cx="241641" cy="330927"/>
          </a:xfrm>
          <a:custGeom>
            <a:rect b="b" l="l" r="r" t="t"/>
            <a:pathLst>
              <a:path extrusionOk="0" h="18128" w="13237">
                <a:moveTo>
                  <a:pt x="7859" y="535"/>
                </a:moveTo>
                <a:lnTo>
                  <a:pt x="8030" y="560"/>
                </a:lnTo>
                <a:lnTo>
                  <a:pt x="8103" y="584"/>
                </a:lnTo>
                <a:lnTo>
                  <a:pt x="8176" y="633"/>
                </a:lnTo>
                <a:lnTo>
                  <a:pt x="8224" y="706"/>
                </a:lnTo>
                <a:lnTo>
                  <a:pt x="8273" y="779"/>
                </a:lnTo>
                <a:lnTo>
                  <a:pt x="8322" y="949"/>
                </a:lnTo>
                <a:lnTo>
                  <a:pt x="8370" y="1119"/>
                </a:lnTo>
                <a:lnTo>
                  <a:pt x="7446" y="1144"/>
                </a:lnTo>
                <a:lnTo>
                  <a:pt x="5718" y="1144"/>
                </a:lnTo>
                <a:lnTo>
                  <a:pt x="4939" y="1095"/>
                </a:lnTo>
                <a:lnTo>
                  <a:pt x="4964" y="925"/>
                </a:lnTo>
                <a:lnTo>
                  <a:pt x="5037" y="803"/>
                </a:lnTo>
                <a:lnTo>
                  <a:pt x="5085" y="754"/>
                </a:lnTo>
                <a:lnTo>
                  <a:pt x="5158" y="706"/>
                </a:lnTo>
                <a:lnTo>
                  <a:pt x="5353" y="657"/>
                </a:lnTo>
                <a:lnTo>
                  <a:pt x="5596" y="608"/>
                </a:lnTo>
                <a:lnTo>
                  <a:pt x="5864" y="584"/>
                </a:lnTo>
                <a:lnTo>
                  <a:pt x="6399" y="608"/>
                </a:lnTo>
                <a:lnTo>
                  <a:pt x="6862" y="584"/>
                </a:lnTo>
                <a:lnTo>
                  <a:pt x="7324" y="535"/>
                </a:lnTo>
                <a:close/>
                <a:moveTo>
                  <a:pt x="12750" y="2579"/>
                </a:moveTo>
                <a:lnTo>
                  <a:pt x="12702" y="2823"/>
                </a:lnTo>
                <a:lnTo>
                  <a:pt x="12020" y="2774"/>
                </a:lnTo>
                <a:lnTo>
                  <a:pt x="12750" y="2579"/>
                </a:lnTo>
                <a:close/>
                <a:moveTo>
                  <a:pt x="11728" y="1509"/>
                </a:moveTo>
                <a:lnTo>
                  <a:pt x="11534" y="1630"/>
                </a:lnTo>
                <a:lnTo>
                  <a:pt x="11363" y="1752"/>
                </a:lnTo>
                <a:lnTo>
                  <a:pt x="11266" y="1874"/>
                </a:lnTo>
                <a:lnTo>
                  <a:pt x="11242" y="1922"/>
                </a:lnTo>
                <a:lnTo>
                  <a:pt x="11266" y="1947"/>
                </a:lnTo>
                <a:lnTo>
                  <a:pt x="11315" y="1971"/>
                </a:lnTo>
                <a:lnTo>
                  <a:pt x="11388" y="1995"/>
                </a:lnTo>
                <a:lnTo>
                  <a:pt x="11509" y="1971"/>
                </a:lnTo>
                <a:lnTo>
                  <a:pt x="11631" y="1922"/>
                </a:lnTo>
                <a:lnTo>
                  <a:pt x="11753" y="1874"/>
                </a:lnTo>
                <a:lnTo>
                  <a:pt x="12410" y="1557"/>
                </a:lnTo>
                <a:lnTo>
                  <a:pt x="12483" y="1582"/>
                </a:lnTo>
                <a:lnTo>
                  <a:pt x="12556" y="1606"/>
                </a:lnTo>
                <a:lnTo>
                  <a:pt x="12264" y="1728"/>
                </a:lnTo>
                <a:lnTo>
                  <a:pt x="12020" y="1874"/>
                </a:lnTo>
                <a:lnTo>
                  <a:pt x="11874" y="1947"/>
                </a:lnTo>
                <a:lnTo>
                  <a:pt x="11607" y="2117"/>
                </a:lnTo>
                <a:lnTo>
                  <a:pt x="11485" y="2214"/>
                </a:lnTo>
                <a:lnTo>
                  <a:pt x="11412" y="2312"/>
                </a:lnTo>
                <a:lnTo>
                  <a:pt x="11363" y="2385"/>
                </a:lnTo>
                <a:lnTo>
                  <a:pt x="11363" y="2409"/>
                </a:lnTo>
                <a:lnTo>
                  <a:pt x="11363" y="2433"/>
                </a:lnTo>
                <a:lnTo>
                  <a:pt x="11436" y="2482"/>
                </a:lnTo>
                <a:lnTo>
                  <a:pt x="11534" y="2482"/>
                </a:lnTo>
                <a:lnTo>
                  <a:pt x="11631" y="2458"/>
                </a:lnTo>
                <a:lnTo>
                  <a:pt x="11728" y="2433"/>
                </a:lnTo>
                <a:lnTo>
                  <a:pt x="11923" y="2312"/>
                </a:lnTo>
                <a:lnTo>
                  <a:pt x="12045" y="2239"/>
                </a:lnTo>
                <a:lnTo>
                  <a:pt x="12410" y="2068"/>
                </a:lnTo>
                <a:lnTo>
                  <a:pt x="12775" y="1922"/>
                </a:lnTo>
                <a:lnTo>
                  <a:pt x="12775" y="2068"/>
                </a:lnTo>
                <a:lnTo>
                  <a:pt x="12799" y="2214"/>
                </a:lnTo>
                <a:lnTo>
                  <a:pt x="12483" y="2287"/>
                </a:lnTo>
                <a:lnTo>
                  <a:pt x="12215" y="2409"/>
                </a:lnTo>
                <a:lnTo>
                  <a:pt x="11947" y="2579"/>
                </a:lnTo>
                <a:lnTo>
                  <a:pt x="11704" y="2774"/>
                </a:lnTo>
                <a:lnTo>
                  <a:pt x="10828" y="2774"/>
                </a:lnTo>
                <a:lnTo>
                  <a:pt x="9952" y="2798"/>
                </a:lnTo>
                <a:lnTo>
                  <a:pt x="8322" y="2823"/>
                </a:lnTo>
                <a:lnTo>
                  <a:pt x="6716" y="2847"/>
                </a:lnTo>
                <a:lnTo>
                  <a:pt x="3358" y="2847"/>
                </a:lnTo>
                <a:lnTo>
                  <a:pt x="1728" y="2871"/>
                </a:lnTo>
                <a:lnTo>
                  <a:pt x="511" y="2871"/>
                </a:lnTo>
                <a:lnTo>
                  <a:pt x="487" y="2750"/>
                </a:lnTo>
                <a:lnTo>
                  <a:pt x="487" y="2579"/>
                </a:lnTo>
                <a:lnTo>
                  <a:pt x="487" y="2433"/>
                </a:lnTo>
                <a:lnTo>
                  <a:pt x="535" y="2287"/>
                </a:lnTo>
                <a:lnTo>
                  <a:pt x="584" y="2141"/>
                </a:lnTo>
                <a:lnTo>
                  <a:pt x="657" y="1995"/>
                </a:lnTo>
                <a:lnTo>
                  <a:pt x="730" y="1874"/>
                </a:lnTo>
                <a:lnTo>
                  <a:pt x="852" y="1801"/>
                </a:lnTo>
                <a:lnTo>
                  <a:pt x="998" y="1703"/>
                </a:lnTo>
                <a:lnTo>
                  <a:pt x="1144" y="1655"/>
                </a:lnTo>
                <a:lnTo>
                  <a:pt x="1314" y="1630"/>
                </a:lnTo>
                <a:lnTo>
                  <a:pt x="1509" y="1606"/>
                </a:lnTo>
                <a:lnTo>
                  <a:pt x="1849" y="1582"/>
                </a:lnTo>
                <a:lnTo>
                  <a:pt x="2190" y="1557"/>
                </a:lnTo>
                <a:lnTo>
                  <a:pt x="3309" y="1533"/>
                </a:lnTo>
                <a:lnTo>
                  <a:pt x="4453" y="1557"/>
                </a:lnTo>
                <a:lnTo>
                  <a:pt x="5572" y="1582"/>
                </a:lnTo>
                <a:lnTo>
                  <a:pt x="6691" y="1606"/>
                </a:lnTo>
                <a:lnTo>
                  <a:pt x="7811" y="1582"/>
                </a:lnTo>
                <a:lnTo>
                  <a:pt x="8906" y="1582"/>
                </a:lnTo>
                <a:lnTo>
                  <a:pt x="11096" y="1533"/>
                </a:lnTo>
                <a:lnTo>
                  <a:pt x="11728" y="1509"/>
                </a:lnTo>
                <a:close/>
                <a:moveTo>
                  <a:pt x="10025" y="5037"/>
                </a:moveTo>
                <a:lnTo>
                  <a:pt x="9976" y="5061"/>
                </a:lnTo>
                <a:lnTo>
                  <a:pt x="9928" y="5086"/>
                </a:lnTo>
                <a:lnTo>
                  <a:pt x="9879" y="5134"/>
                </a:lnTo>
                <a:lnTo>
                  <a:pt x="9806" y="5280"/>
                </a:lnTo>
                <a:lnTo>
                  <a:pt x="9757" y="5451"/>
                </a:lnTo>
                <a:lnTo>
                  <a:pt x="9757" y="5816"/>
                </a:lnTo>
                <a:lnTo>
                  <a:pt x="9733" y="6448"/>
                </a:lnTo>
                <a:lnTo>
                  <a:pt x="9757" y="7081"/>
                </a:lnTo>
                <a:lnTo>
                  <a:pt x="9757" y="7835"/>
                </a:lnTo>
                <a:lnTo>
                  <a:pt x="9757" y="8589"/>
                </a:lnTo>
                <a:lnTo>
                  <a:pt x="9709" y="10098"/>
                </a:lnTo>
                <a:lnTo>
                  <a:pt x="9733" y="10828"/>
                </a:lnTo>
                <a:lnTo>
                  <a:pt x="9733" y="11534"/>
                </a:lnTo>
                <a:lnTo>
                  <a:pt x="9757" y="12239"/>
                </a:lnTo>
                <a:lnTo>
                  <a:pt x="9757" y="12945"/>
                </a:lnTo>
                <a:lnTo>
                  <a:pt x="9709" y="13626"/>
                </a:lnTo>
                <a:lnTo>
                  <a:pt x="9684" y="14308"/>
                </a:lnTo>
                <a:lnTo>
                  <a:pt x="9660" y="14673"/>
                </a:lnTo>
                <a:lnTo>
                  <a:pt x="9684" y="15013"/>
                </a:lnTo>
                <a:lnTo>
                  <a:pt x="9733" y="15743"/>
                </a:lnTo>
                <a:lnTo>
                  <a:pt x="9757" y="15840"/>
                </a:lnTo>
                <a:lnTo>
                  <a:pt x="9830" y="15913"/>
                </a:lnTo>
                <a:lnTo>
                  <a:pt x="9903" y="15962"/>
                </a:lnTo>
                <a:lnTo>
                  <a:pt x="9976" y="15986"/>
                </a:lnTo>
                <a:lnTo>
                  <a:pt x="10074" y="15962"/>
                </a:lnTo>
                <a:lnTo>
                  <a:pt x="10147" y="15913"/>
                </a:lnTo>
                <a:lnTo>
                  <a:pt x="10195" y="15840"/>
                </a:lnTo>
                <a:lnTo>
                  <a:pt x="10220" y="15743"/>
                </a:lnTo>
                <a:lnTo>
                  <a:pt x="10195" y="15111"/>
                </a:lnTo>
                <a:lnTo>
                  <a:pt x="10171" y="14502"/>
                </a:lnTo>
                <a:lnTo>
                  <a:pt x="10171" y="14137"/>
                </a:lnTo>
                <a:lnTo>
                  <a:pt x="10195" y="13797"/>
                </a:lnTo>
                <a:lnTo>
                  <a:pt x="10244" y="13115"/>
                </a:lnTo>
                <a:lnTo>
                  <a:pt x="10268" y="12410"/>
                </a:lnTo>
                <a:lnTo>
                  <a:pt x="10268" y="11704"/>
                </a:lnTo>
                <a:lnTo>
                  <a:pt x="10244" y="10998"/>
                </a:lnTo>
                <a:lnTo>
                  <a:pt x="10220" y="10293"/>
                </a:lnTo>
                <a:lnTo>
                  <a:pt x="10220" y="9587"/>
                </a:lnTo>
                <a:lnTo>
                  <a:pt x="10244" y="8881"/>
                </a:lnTo>
                <a:lnTo>
                  <a:pt x="10268" y="8151"/>
                </a:lnTo>
                <a:lnTo>
                  <a:pt x="10268" y="7446"/>
                </a:lnTo>
                <a:lnTo>
                  <a:pt x="10244" y="6327"/>
                </a:lnTo>
                <a:lnTo>
                  <a:pt x="10220" y="5232"/>
                </a:lnTo>
                <a:lnTo>
                  <a:pt x="10220" y="5159"/>
                </a:lnTo>
                <a:lnTo>
                  <a:pt x="10171" y="5110"/>
                </a:lnTo>
                <a:lnTo>
                  <a:pt x="10147" y="5061"/>
                </a:lnTo>
                <a:lnTo>
                  <a:pt x="10098" y="5061"/>
                </a:lnTo>
                <a:lnTo>
                  <a:pt x="10025" y="5037"/>
                </a:lnTo>
                <a:close/>
                <a:moveTo>
                  <a:pt x="3163" y="5110"/>
                </a:moveTo>
                <a:lnTo>
                  <a:pt x="3090" y="5159"/>
                </a:lnTo>
                <a:lnTo>
                  <a:pt x="3066" y="5207"/>
                </a:lnTo>
                <a:lnTo>
                  <a:pt x="3042" y="5256"/>
                </a:lnTo>
                <a:lnTo>
                  <a:pt x="2993" y="5694"/>
                </a:lnTo>
                <a:lnTo>
                  <a:pt x="2969" y="5937"/>
                </a:lnTo>
                <a:lnTo>
                  <a:pt x="2944" y="6156"/>
                </a:lnTo>
                <a:lnTo>
                  <a:pt x="2944" y="6911"/>
                </a:lnTo>
                <a:lnTo>
                  <a:pt x="2969" y="7665"/>
                </a:lnTo>
                <a:lnTo>
                  <a:pt x="2944" y="9052"/>
                </a:lnTo>
                <a:lnTo>
                  <a:pt x="2944" y="10463"/>
                </a:lnTo>
                <a:lnTo>
                  <a:pt x="2944" y="11777"/>
                </a:lnTo>
                <a:lnTo>
                  <a:pt x="2944" y="13115"/>
                </a:lnTo>
                <a:lnTo>
                  <a:pt x="2993" y="15767"/>
                </a:lnTo>
                <a:lnTo>
                  <a:pt x="2993" y="15889"/>
                </a:lnTo>
                <a:lnTo>
                  <a:pt x="3066" y="15962"/>
                </a:lnTo>
                <a:lnTo>
                  <a:pt x="3139" y="16011"/>
                </a:lnTo>
                <a:lnTo>
                  <a:pt x="3334" y="16011"/>
                </a:lnTo>
                <a:lnTo>
                  <a:pt x="3407" y="15962"/>
                </a:lnTo>
                <a:lnTo>
                  <a:pt x="3455" y="15889"/>
                </a:lnTo>
                <a:lnTo>
                  <a:pt x="3480" y="15767"/>
                </a:lnTo>
                <a:lnTo>
                  <a:pt x="3480" y="14405"/>
                </a:lnTo>
                <a:lnTo>
                  <a:pt x="3455" y="13018"/>
                </a:lnTo>
                <a:lnTo>
                  <a:pt x="3431" y="11655"/>
                </a:lnTo>
                <a:lnTo>
                  <a:pt x="3431" y="10268"/>
                </a:lnTo>
                <a:lnTo>
                  <a:pt x="3431" y="8881"/>
                </a:lnTo>
                <a:lnTo>
                  <a:pt x="3431" y="7470"/>
                </a:lnTo>
                <a:lnTo>
                  <a:pt x="3407" y="5962"/>
                </a:lnTo>
                <a:lnTo>
                  <a:pt x="3407" y="5572"/>
                </a:lnTo>
                <a:lnTo>
                  <a:pt x="3382" y="5378"/>
                </a:lnTo>
                <a:lnTo>
                  <a:pt x="3334" y="5183"/>
                </a:lnTo>
                <a:lnTo>
                  <a:pt x="3309" y="5134"/>
                </a:lnTo>
                <a:lnTo>
                  <a:pt x="3261" y="5110"/>
                </a:lnTo>
                <a:close/>
                <a:moveTo>
                  <a:pt x="6716" y="5037"/>
                </a:moveTo>
                <a:lnTo>
                  <a:pt x="6667" y="5061"/>
                </a:lnTo>
                <a:lnTo>
                  <a:pt x="6643" y="5086"/>
                </a:lnTo>
                <a:lnTo>
                  <a:pt x="6570" y="5159"/>
                </a:lnTo>
                <a:lnTo>
                  <a:pt x="6521" y="5232"/>
                </a:lnTo>
                <a:lnTo>
                  <a:pt x="6472" y="5402"/>
                </a:lnTo>
                <a:lnTo>
                  <a:pt x="6448" y="5572"/>
                </a:lnTo>
                <a:lnTo>
                  <a:pt x="6448" y="5743"/>
                </a:lnTo>
                <a:lnTo>
                  <a:pt x="6424" y="7129"/>
                </a:lnTo>
                <a:lnTo>
                  <a:pt x="6399" y="8711"/>
                </a:lnTo>
                <a:lnTo>
                  <a:pt x="6375" y="10293"/>
                </a:lnTo>
                <a:lnTo>
                  <a:pt x="6351" y="11801"/>
                </a:lnTo>
                <a:lnTo>
                  <a:pt x="6351" y="12556"/>
                </a:lnTo>
                <a:lnTo>
                  <a:pt x="6302" y="13310"/>
                </a:lnTo>
                <a:lnTo>
                  <a:pt x="6229" y="13967"/>
                </a:lnTo>
                <a:lnTo>
                  <a:pt x="6205" y="14600"/>
                </a:lnTo>
                <a:lnTo>
                  <a:pt x="6180" y="14940"/>
                </a:lnTo>
                <a:lnTo>
                  <a:pt x="6205" y="15257"/>
                </a:lnTo>
                <a:lnTo>
                  <a:pt x="6229" y="15573"/>
                </a:lnTo>
                <a:lnTo>
                  <a:pt x="6278" y="15889"/>
                </a:lnTo>
                <a:lnTo>
                  <a:pt x="6326" y="16011"/>
                </a:lnTo>
                <a:lnTo>
                  <a:pt x="6375" y="16059"/>
                </a:lnTo>
                <a:lnTo>
                  <a:pt x="6472" y="16084"/>
                </a:lnTo>
                <a:lnTo>
                  <a:pt x="6570" y="16084"/>
                </a:lnTo>
                <a:lnTo>
                  <a:pt x="6643" y="16035"/>
                </a:lnTo>
                <a:lnTo>
                  <a:pt x="6716" y="15962"/>
                </a:lnTo>
                <a:lnTo>
                  <a:pt x="6764" y="15865"/>
                </a:lnTo>
                <a:lnTo>
                  <a:pt x="6764" y="15767"/>
                </a:lnTo>
                <a:lnTo>
                  <a:pt x="6716" y="15451"/>
                </a:lnTo>
                <a:lnTo>
                  <a:pt x="6691" y="15159"/>
                </a:lnTo>
                <a:lnTo>
                  <a:pt x="6691" y="14843"/>
                </a:lnTo>
                <a:lnTo>
                  <a:pt x="6691" y="14551"/>
                </a:lnTo>
                <a:lnTo>
                  <a:pt x="6740" y="13918"/>
                </a:lnTo>
                <a:lnTo>
                  <a:pt x="6789" y="13310"/>
                </a:lnTo>
                <a:lnTo>
                  <a:pt x="6837" y="12604"/>
                </a:lnTo>
                <a:lnTo>
                  <a:pt x="6862" y="11899"/>
                </a:lnTo>
                <a:lnTo>
                  <a:pt x="6886" y="10487"/>
                </a:lnTo>
                <a:lnTo>
                  <a:pt x="6910" y="7494"/>
                </a:lnTo>
                <a:lnTo>
                  <a:pt x="6935" y="6351"/>
                </a:lnTo>
                <a:lnTo>
                  <a:pt x="6935" y="5767"/>
                </a:lnTo>
                <a:lnTo>
                  <a:pt x="6910" y="5207"/>
                </a:lnTo>
                <a:lnTo>
                  <a:pt x="6862" y="5110"/>
                </a:lnTo>
                <a:lnTo>
                  <a:pt x="6813" y="5061"/>
                </a:lnTo>
                <a:lnTo>
                  <a:pt x="6716" y="5037"/>
                </a:lnTo>
                <a:close/>
                <a:moveTo>
                  <a:pt x="11704" y="3309"/>
                </a:moveTo>
                <a:lnTo>
                  <a:pt x="11655" y="3382"/>
                </a:lnTo>
                <a:lnTo>
                  <a:pt x="11290" y="3699"/>
                </a:lnTo>
                <a:lnTo>
                  <a:pt x="11144" y="3869"/>
                </a:lnTo>
                <a:lnTo>
                  <a:pt x="11096" y="3966"/>
                </a:lnTo>
                <a:lnTo>
                  <a:pt x="11047" y="4064"/>
                </a:lnTo>
                <a:lnTo>
                  <a:pt x="11071" y="4137"/>
                </a:lnTo>
                <a:lnTo>
                  <a:pt x="11120" y="4161"/>
                </a:lnTo>
                <a:lnTo>
                  <a:pt x="11217" y="4161"/>
                </a:lnTo>
                <a:lnTo>
                  <a:pt x="11315" y="4112"/>
                </a:lnTo>
                <a:lnTo>
                  <a:pt x="11485" y="4015"/>
                </a:lnTo>
                <a:lnTo>
                  <a:pt x="11655" y="3893"/>
                </a:lnTo>
                <a:lnTo>
                  <a:pt x="11801" y="3747"/>
                </a:lnTo>
                <a:lnTo>
                  <a:pt x="12020" y="3553"/>
                </a:lnTo>
                <a:lnTo>
                  <a:pt x="12142" y="3455"/>
                </a:lnTo>
                <a:lnTo>
                  <a:pt x="12239" y="3334"/>
                </a:lnTo>
                <a:lnTo>
                  <a:pt x="12264" y="3334"/>
                </a:lnTo>
                <a:lnTo>
                  <a:pt x="12264" y="3382"/>
                </a:lnTo>
                <a:lnTo>
                  <a:pt x="12239" y="3431"/>
                </a:lnTo>
                <a:lnTo>
                  <a:pt x="12239" y="3480"/>
                </a:lnTo>
                <a:lnTo>
                  <a:pt x="12239" y="3553"/>
                </a:lnTo>
                <a:lnTo>
                  <a:pt x="12239" y="3674"/>
                </a:lnTo>
                <a:lnTo>
                  <a:pt x="12239" y="3893"/>
                </a:lnTo>
                <a:lnTo>
                  <a:pt x="12118" y="3966"/>
                </a:lnTo>
                <a:lnTo>
                  <a:pt x="11996" y="4064"/>
                </a:lnTo>
                <a:lnTo>
                  <a:pt x="11777" y="4258"/>
                </a:lnTo>
                <a:lnTo>
                  <a:pt x="11509" y="4526"/>
                </a:lnTo>
                <a:lnTo>
                  <a:pt x="11412" y="4672"/>
                </a:lnTo>
                <a:lnTo>
                  <a:pt x="11363" y="4745"/>
                </a:lnTo>
                <a:lnTo>
                  <a:pt x="11339" y="4818"/>
                </a:lnTo>
                <a:lnTo>
                  <a:pt x="11363" y="4867"/>
                </a:lnTo>
                <a:lnTo>
                  <a:pt x="11388" y="4891"/>
                </a:lnTo>
                <a:lnTo>
                  <a:pt x="11461" y="4891"/>
                </a:lnTo>
                <a:lnTo>
                  <a:pt x="11534" y="4867"/>
                </a:lnTo>
                <a:lnTo>
                  <a:pt x="11680" y="4794"/>
                </a:lnTo>
                <a:lnTo>
                  <a:pt x="11899" y="4575"/>
                </a:lnTo>
                <a:lnTo>
                  <a:pt x="12264" y="4307"/>
                </a:lnTo>
                <a:lnTo>
                  <a:pt x="12264" y="4356"/>
                </a:lnTo>
                <a:lnTo>
                  <a:pt x="12264" y="4648"/>
                </a:lnTo>
                <a:lnTo>
                  <a:pt x="12215" y="4672"/>
                </a:lnTo>
                <a:lnTo>
                  <a:pt x="11826" y="4988"/>
                </a:lnTo>
                <a:lnTo>
                  <a:pt x="11655" y="5134"/>
                </a:lnTo>
                <a:lnTo>
                  <a:pt x="11485" y="5280"/>
                </a:lnTo>
                <a:lnTo>
                  <a:pt x="11339" y="5426"/>
                </a:lnTo>
                <a:lnTo>
                  <a:pt x="11217" y="5597"/>
                </a:lnTo>
                <a:lnTo>
                  <a:pt x="11217" y="5621"/>
                </a:lnTo>
                <a:lnTo>
                  <a:pt x="11217" y="5645"/>
                </a:lnTo>
                <a:lnTo>
                  <a:pt x="11242" y="5670"/>
                </a:lnTo>
                <a:lnTo>
                  <a:pt x="11266" y="5670"/>
                </a:lnTo>
                <a:lnTo>
                  <a:pt x="11728" y="5475"/>
                </a:lnTo>
                <a:lnTo>
                  <a:pt x="11947" y="5353"/>
                </a:lnTo>
                <a:lnTo>
                  <a:pt x="12142" y="5232"/>
                </a:lnTo>
                <a:lnTo>
                  <a:pt x="12264" y="5159"/>
                </a:lnTo>
                <a:lnTo>
                  <a:pt x="12264" y="5451"/>
                </a:lnTo>
                <a:lnTo>
                  <a:pt x="12118" y="5499"/>
                </a:lnTo>
                <a:lnTo>
                  <a:pt x="11972" y="5572"/>
                </a:lnTo>
                <a:lnTo>
                  <a:pt x="11704" y="5767"/>
                </a:lnTo>
                <a:lnTo>
                  <a:pt x="11582" y="5864"/>
                </a:lnTo>
                <a:lnTo>
                  <a:pt x="11436" y="5986"/>
                </a:lnTo>
                <a:lnTo>
                  <a:pt x="11315" y="6108"/>
                </a:lnTo>
                <a:lnTo>
                  <a:pt x="11290" y="6181"/>
                </a:lnTo>
                <a:lnTo>
                  <a:pt x="11266" y="6278"/>
                </a:lnTo>
                <a:lnTo>
                  <a:pt x="11290" y="6302"/>
                </a:lnTo>
                <a:lnTo>
                  <a:pt x="11315" y="6327"/>
                </a:lnTo>
                <a:lnTo>
                  <a:pt x="11412" y="6351"/>
                </a:lnTo>
                <a:lnTo>
                  <a:pt x="11485" y="6327"/>
                </a:lnTo>
                <a:lnTo>
                  <a:pt x="11631" y="6278"/>
                </a:lnTo>
                <a:lnTo>
                  <a:pt x="11899" y="6083"/>
                </a:lnTo>
                <a:lnTo>
                  <a:pt x="12093" y="5962"/>
                </a:lnTo>
                <a:lnTo>
                  <a:pt x="12264" y="5840"/>
                </a:lnTo>
                <a:lnTo>
                  <a:pt x="12264" y="6302"/>
                </a:lnTo>
                <a:lnTo>
                  <a:pt x="12045" y="6400"/>
                </a:lnTo>
                <a:lnTo>
                  <a:pt x="11850" y="6546"/>
                </a:lnTo>
                <a:lnTo>
                  <a:pt x="11509" y="6838"/>
                </a:lnTo>
                <a:lnTo>
                  <a:pt x="11436" y="6911"/>
                </a:lnTo>
                <a:lnTo>
                  <a:pt x="11339" y="7032"/>
                </a:lnTo>
                <a:lnTo>
                  <a:pt x="11290" y="7105"/>
                </a:lnTo>
                <a:lnTo>
                  <a:pt x="11266" y="7178"/>
                </a:lnTo>
                <a:lnTo>
                  <a:pt x="11266" y="7227"/>
                </a:lnTo>
                <a:lnTo>
                  <a:pt x="11315" y="7251"/>
                </a:lnTo>
                <a:lnTo>
                  <a:pt x="11388" y="7275"/>
                </a:lnTo>
                <a:lnTo>
                  <a:pt x="11461" y="7275"/>
                </a:lnTo>
                <a:lnTo>
                  <a:pt x="11607" y="7227"/>
                </a:lnTo>
                <a:lnTo>
                  <a:pt x="11753" y="7154"/>
                </a:lnTo>
                <a:lnTo>
                  <a:pt x="11874" y="7057"/>
                </a:lnTo>
                <a:lnTo>
                  <a:pt x="12239" y="6813"/>
                </a:lnTo>
                <a:lnTo>
                  <a:pt x="12239" y="7275"/>
                </a:lnTo>
                <a:lnTo>
                  <a:pt x="12142" y="7324"/>
                </a:lnTo>
                <a:lnTo>
                  <a:pt x="12069" y="7397"/>
                </a:lnTo>
                <a:lnTo>
                  <a:pt x="11923" y="7543"/>
                </a:lnTo>
                <a:lnTo>
                  <a:pt x="11655" y="7786"/>
                </a:lnTo>
                <a:lnTo>
                  <a:pt x="11363" y="8005"/>
                </a:lnTo>
                <a:lnTo>
                  <a:pt x="11315" y="8054"/>
                </a:lnTo>
                <a:lnTo>
                  <a:pt x="11315" y="8078"/>
                </a:lnTo>
                <a:lnTo>
                  <a:pt x="11315" y="8127"/>
                </a:lnTo>
                <a:lnTo>
                  <a:pt x="11315" y="8176"/>
                </a:lnTo>
                <a:lnTo>
                  <a:pt x="11339" y="8200"/>
                </a:lnTo>
                <a:lnTo>
                  <a:pt x="11388" y="8224"/>
                </a:lnTo>
                <a:lnTo>
                  <a:pt x="11436" y="8249"/>
                </a:lnTo>
                <a:lnTo>
                  <a:pt x="11485" y="8224"/>
                </a:lnTo>
                <a:lnTo>
                  <a:pt x="11631" y="8151"/>
                </a:lnTo>
                <a:lnTo>
                  <a:pt x="11777" y="8054"/>
                </a:lnTo>
                <a:lnTo>
                  <a:pt x="12045" y="7859"/>
                </a:lnTo>
                <a:lnTo>
                  <a:pt x="12239" y="7689"/>
                </a:lnTo>
                <a:lnTo>
                  <a:pt x="12215" y="8224"/>
                </a:lnTo>
                <a:lnTo>
                  <a:pt x="12069" y="8322"/>
                </a:lnTo>
                <a:lnTo>
                  <a:pt x="11947" y="8443"/>
                </a:lnTo>
                <a:lnTo>
                  <a:pt x="11777" y="8565"/>
                </a:lnTo>
                <a:lnTo>
                  <a:pt x="11631" y="8735"/>
                </a:lnTo>
                <a:lnTo>
                  <a:pt x="11509" y="8881"/>
                </a:lnTo>
                <a:lnTo>
                  <a:pt x="11412" y="9076"/>
                </a:lnTo>
                <a:lnTo>
                  <a:pt x="11388" y="9125"/>
                </a:lnTo>
                <a:lnTo>
                  <a:pt x="11412" y="9149"/>
                </a:lnTo>
                <a:lnTo>
                  <a:pt x="11461" y="9173"/>
                </a:lnTo>
                <a:lnTo>
                  <a:pt x="11509" y="9149"/>
                </a:lnTo>
                <a:lnTo>
                  <a:pt x="11801" y="8906"/>
                </a:lnTo>
                <a:lnTo>
                  <a:pt x="12118" y="8662"/>
                </a:lnTo>
                <a:lnTo>
                  <a:pt x="12215" y="8614"/>
                </a:lnTo>
                <a:lnTo>
                  <a:pt x="12215" y="8906"/>
                </a:lnTo>
                <a:lnTo>
                  <a:pt x="12020" y="9052"/>
                </a:lnTo>
                <a:lnTo>
                  <a:pt x="11850" y="9198"/>
                </a:lnTo>
                <a:lnTo>
                  <a:pt x="11680" y="9344"/>
                </a:lnTo>
                <a:lnTo>
                  <a:pt x="11509" y="9490"/>
                </a:lnTo>
                <a:lnTo>
                  <a:pt x="11436" y="9587"/>
                </a:lnTo>
                <a:lnTo>
                  <a:pt x="11363" y="9684"/>
                </a:lnTo>
                <a:lnTo>
                  <a:pt x="11266" y="9903"/>
                </a:lnTo>
                <a:lnTo>
                  <a:pt x="11242" y="9952"/>
                </a:lnTo>
                <a:lnTo>
                  <a:pt x="11266" y="9976"/>
                </a:lnTo>
                <a:lnTo>
                  <a:pt x="11315" y="10001"/>
                </a:lnTo>
                <a:lnTo>
                  <a:pt x="11363" y="9976"/>
                </a:lnTo>
                <a:lnTo>
                  <a:pt x="11534" y="9879"/>
                </a:lnTo>
                <a:lnTo>
                  <a:pt x="11704" y="9757"/>
                </a:lnTo>
                <a:lnTo>
                  <a:pt x="12045" y="9490"/>
                </a:lnTo>
                <a:lnTo>
                  <a:pt x="12191" y="9392"/>
                </a:lnTo>
                <a:lnTo>
                  <a:pt x="12191" y="9611"/>
                </a:lnTo>
                <a:lnTo>
                  <a:pt x="11874" y="9879"/>
                </a:lnTo>
                <a:lnTo>
                  <a:pt x="11582" y="10122"/>
                </a:lnTo>
                <a:lnTo>
                  <a:pt x="11436" y="10268"/>
                </a:lnTo>
                <a:lnTo>
                  <a:pt x="11339" y="10439"/>
                </a:lnTo>
                <a:lnTo>
                  <a:pt x="11315" y="10487"/>
                </a:lnTo>
                <a:lnTo>
                  <a:pt x="11339" y="10512"/>
                </a:lnTo>
                <a:lnTo>
                  <a:pt x="11363" y="10536"/>
                </a:lnTo>
                <a:lnTo>
                  <a:pt x="11412" y="10560"/>
                </a:lnTo>
                <a:lnTo>
                  <a:pt x="11607" y="10487"/>
                </a:lnTo>
                <a:lnTo>
                  <a:pt x="11801" y="10390"/>
                </a:lnTo>
                <a:lnTo>
                  <a:pt x="12142" y="10171"/>
                </a:lnTo>
                <a:lnTo>
                  <a:pt x="12191" y="10147"/>
                </a:lnTo>
                <a:lnTo>
                  <a:pt x="12166" y="10536"/>
                </a:lnTo>
                <a:lnTo>
                  <a:pt x="12020" y="10682"/>
                </a:lnTo>
                <a:lnTo>
                  <a:pt x="11850" y="10852"/>
                </a:lnTo>
                <a:lnTo>
                  <a:pt x="11704" y="10998"/>
                </a:lnTo>
                <a:lnTo>
                  <a:pt x="11412" y="11339"/>
                </a:lnTo>
                <a:lnTo>
                  <a:pt x="11412" y="11388"/>
                </a:lnTo>
                <a:lnTo>
                  <a:pt x="11412" y="11412"/>
                </a:lnTo>
                <a:lnTo>
                  <a:pt x="11436" y="11436"/>
                </a:lnTo>
                <a:lnTo>
                  <a:pt x="11485" y="11436"/>
                </a:lnTo>
                <a:lnTo>
                  <a:pt x="11826" y="11242"/>
                </a:lnTo>
                <a:lnTo>
                  <a:pt x="11972" y="11120"/>
                </a:lnTo>
                <a:lnTo>
                  <a:pt x="12118" y="10998"/>
                </a:lnTo>
                <a:lnTo>
                  <a:pt x="12166" y="10974"/>
                </a:lnTo>
                <a:lnTo>
                  <a:pt x="12166" y="11412"/>
                </a:lnTo>
                <a:lnTo>
                  <a:pt x="11972" y="11607"/>
                </a:lnTo>
                <a:lnTo>
                  <a:pt x="11826" y="11753"/>
                </a:lnTo>
                <a:lnTo>
                  <a:pt x="11704" y="11923"/>
                </a:lnTo>
                <a:lnTo>
                  <a:pt x="11582" y="12093"/>
                </a:lnTo>
                <a:lnTo>
                  <a:pt x="11485" y="12264"/>
                </a:lnTo>
                <a:lnTo>
                  <a:pt x="11485" y="12288"/>
                </a:lnTo>
                <a:lnTo>
                  <a:pt x="11509" y="12312"/>
                </a:lnTo>
                <a:lnTo>
                  <a:pt x="11534" y="12337"/>
                </a:lnTo>
                <a:lnTo>
                  <a:pt x="11558" y="12337"/>
                </a:lnTo>
                <a:lnTo>
                  <a:pt x="11728" y="12239"/>
                </a:lnTo>
                <a:lnTo>
                  <a:pt x="11899" y="12142"/>
                </a:lnTo>
                <a:lnTo>
                  <a:pt x="12191" y="11923"/>
                </a:lnTo>
                <a:lnTo>
                  <a:pt x="12215" y="12142"/>
                </a:lnTo>
                <a:lnTo>
                  <a:pt x="11972" y="12361"/>
                </a:lnTo>
                <a:lnTo>
                  <a:pt x="11655" y="12702"/>
                </a:lnTo>
                <a:lnTo>
                  <a:pt x="11509" y="12872"/>
                </a:lnTo>
                <a:lnTo>
                  <a:pt x="11388" y="13042"/>
                </a:lnTo>
                <a:lnTo>
                  <a:pt x="11363" y="13091"/>
                </a:lnTo>
                <a:lnTo>
                  <a:pt x="11388" y="13115"/>
                </a:lnTo>
                <a:lnTo>
                  <a:pt x="11412" y="13140"/>
                </a:lnTo>
                <a:lnTo>
                  <a:pt x="11436" y="13140"/>
                </a:lnTo>
                <a:lnTo>
                  <a:pt x="11631" y="13091"/>
                </a:lnTo>
                <a:lnTo>
                  <a:pt x="11801" y="12994"/>
                </a:lnTo>
                <a:lnTo>
                  <a:pt x="11972" y="12872"/>
                </a:lnTo>
                <a:lnTo>
                  <a:pt x="12118" y="12726"/>
                </a:lnTo>
                <a:lnTo>
                  <a:pt x="12239" y="12629"/>
                </a:lnTo>
                <a:lnTo>
                  <a:pt x="12239" y="12921"/>
                </a:lnTo>
                <a:lnTo>
                  <a:pt x="12191" y="12969"/>
                </a:lnTo>
                <a:lnTo>
                  <a:pt x="11996" y="13115"/>
                </a:lnTo>
                <a:lnTo>
                  <a:pt x="11801" y="13261"/>
                </a:lnTo>
                <a:lnTo>
                  <a:pt x="11436" y="13529"/>
                </a:lnTo>
                <a:lnTo>
                  <a:pt x="11266" y="13675"/>
                </a:lnTo>
                <a:lnTo>
                  <a:pt x="11120" y="13845"/>
                </a:lnTo>
                <a:lnTo>
                  <a:pt x="11120" y="13870"/>
                </a:lnTo>
                <a:lnTo>
                  <a:pt x="11120" y="13918"/>
                </a:lnTo>
                <a:lnTo>
                  <a:pt x="11193" y="13918"/>
                </a:lnTo>
                <a:lnTo>
                  <a:pt x="11631" y="13748"/>
                </a:lnTo>
                <a:lnTo>
                  <a:pt x="12045" y="13553"/>
                </a:lnTo>
                <a:lnTo>
                  <a:pt x="12288" y="13432"/>
                </a:lnTo>
                <a:lnTo>
                  <a:pt x="12288" y="13797"/>
                </a:lnTo>
                <a:lnTo>
                  <a:pt x="12239" y="13845"/>
                </a:lnTo>
                <a:lnTo>
                  <a:pt x="11923" y="14137"/>
                </a:lnTo>
                <a:lnTo>
                  <a:pt x="11680" y="14356"/>
                </a:lnTo>
                <a:lnTo>
                  <a:pt x="11436" y="14575"/>
                </a:lnTo>
                <a:lnTo>
                  <a:pt x="11436" y="14624"/>
                </a:lnTo>
                <a:lnTo>
                  <a:pt x="11461" y="14673"/>
                </a:lnTo>
                <a:lnTo>
                  <a:pt x="11631" y="14673"/>
                </a:lnTo>
                <a:lnTo>
                  <a:pt x="11801" y="14624"/>
                </a:lnTo>
                <a:lnTo>
                  <a:pt x="11947" y="14551"/>
                </a:lnTo>
                <a:lnTo>
                  <a:pt x="12069" y="14454"/>
                </a:lnTo>
                <a:lnTo>
                  <a:pt x="12312" y="14283"/>
                </a:lnTo>
                <a:lnTo>
                  <a:pt x="12312" y="14502"/>
                </a:lnTo>
                <a:lnTo>
                  <a:pt x="12215" y="14575"/>
                </a:lnTo>
                <a:lnTo>
                  <a:pt x="12118" y="14673"/>
                </a:lnTo>
                <a:lnTo>
                  <a:pt x="11947" y="14843"/>
                </a:lnTo>
                <a:lnTo>
                  <a:pt x="11582" y="15159"/>
                </a:lnTo>
                <a:lnTo>
                  <a:pt x="11217" y="15475"/>
                </a:lnTo>
                <a:lnTo>
                  <a:pt x="11193" y="15500"/>
                </a:lnTo>
                <a:lnTo>
                  <a:pt x="11217" y="15548"/>
                </a:lnTo>
                <a:lnTo>
                  <a:pt x="11266" y="15597"/>
                </a:lnTo>
                <a:lnTo>
                  <a:pt x="11315" y="15597"/>
                </a:lnTo>
                <a:lnTo>
                  <a:pt x="11509" y="15524"/>
                </a:lnTo>
                <a:lnTo>
                  <a:pt x="11704" y="15427"/>
                </a:lnTo>
                <a:lnTo>
                  <a:pt x="11874" y="15305"/>
                </a:lnTo>
                <a:lnTo>
                  <a:pt x="12045" y="15159"/>
                </a:lnTo>
                <a:lnTo>
                  <a:pt x="12312" y="14916"/>
                </a:lnTo>
                <a:lnTo>
                  <a:pt x="12312" y="15451"/>
                </a:lnTo>
                <a:lnTo>
                  <a:pt x="12215" y="15500"/>
                </a:lnTo>
                <a:lnTo>
                  <a:pt x="12118" y="15573"/>
                </a:lnTo>
                <a:lnTo>
                  <a:pt x="11947" y="15719"/>
                </a:lnTo>
                <a:lnTo>
                  <a:pt x="11339" y="16230"/>
                </a:lnTo>
                <a:lnTo>
                  <a:pt x="11315" y="16278"/>
                </a:lnTo>
                <a:lnTo>
                  <a:pt x="11339" y="16327"/>
                </a:lnTo>
                <a:lnTo>
                  <a:pt x="11388" y="16376"/>
                </a:lnTo>
                <a:lnTo>
                  <a:pt x="11436" y="16351"/>
                </a:lnTo>
                <a:lnTo>
                  <a:pt x="11801" y="16132"/>
                </a:lnTo>
                <a:lnTo>
                  <a:pt x="12166" y="15913"/>
                </a:lnTo>
                <a:lnTo>
                  <a:pt x="12312" y="15816"/>
                </a:lnTo>
                <a:lnTo>
                  <a:pt x="12288" y="16084"/>
                </a:lnTo>
                <a:lnTo>
                  <a:pt x="12118" y="16254"/>
                </a:lnTo>
                <a:lnTo>
                  <a:pt x="11923" y="16400"/>
                </a:lnTo>
                <a:lnTo>
                  <a:pt x="11582" y="16595"/>
                </a:lnTo>
                <a:lnTo>
                  <a:pt x="11217" y="16789"/>
                </a:lnTo>
                <a:lnTo>
                  <a:pt x="11193" y="16814"/>
                </a:lnTo>
                <a:lnTo>
                  <a:pt x="11169" y="16838"/>
                </a:lnTo>
                <a:lnTo>
                  <a:pt x="11193" y="16935"/>
                </a:lnTo>
                <a:lnTo>
                  <a:pt x="11242" y="16984"/>
                </a:lnTo>
                <a:lnTo>
                  <a:pt x="11315" y="16984"/>
                </a:lnTo>
                <a:lnTo>
                  <a:pt x="11704" y="16838"/>
                </a:lnTo>
                <a:lnTo>
                  <a:pt x="12093" y="16668"/>
                </a:lnTo>
                <a:lnTo>
                  <a:pt x="12264" y="16546"/>
                </a:lnTo>
                <a:lnTo>
                  <a:pt x="12264" y="16643"/>
                </a:lnTo>
                <a:lnTo>
                  <a:pt x="12093" y="16765"/>
                </a:lnTo>
                <a:lnTo>
                  <a:pt x="11972" y="16887"/>
                </a:lnTo>
                <a:lnTo>
                  <a:pt x="11680" y="17106"/>
                </a:lnTo>
                <a:lnTo>
                  <a:pt x="11582" y="17203"/>
                </a:lnTo>
                <a:lnTo>
                  <a:pt x="11509" y="17252"/>
                </a:lnTo>
                <a:lnTo>
                  <a:pt x="11461" y="17276"/>
                </a:lnTo>
                <a:lnTo>
                  <a:pt x="11412" y="17300"/>
                </a:lnTo>
                <a:lnTo>
                  <a:pt x="11412" y="17325"/>
                </a:lnTo>
                <a:lnTo>
                  <a:pt x="11412" y="17349"/>
                </a:lnTo>
                <a:lnTo>
                  <a:pt x="11436" y="17398"/>
                </a:lnTo>
                <a:lnTo>
                  <a:pt x="11509" y="17398"/>
                </a:lnTo>
                <a:lnTo>
                  <a:pt x="11582" y="17422"/>
                </a:lnTo>
                <a:lnTo>
                  <a:pt x="11728" y="17398"/>
                </a:lnTo>
                <a:lnTo>
                  <a:pt x="11874" y="17325"/>
                </a:lnTo>
                <a:lnTo>
                  <a:pt x="12020" y="17252"/>
                </a:lnTo>
                <a:lnTo>
                  <a:pt x="12191" y="17154"/>
                </a:lnTo>
                <a:lnTo>
                  <a:pt x="12118" y="17398"/>
                </a:lnTo>
                <a:lnTo>
                  <a:pt x="12069" y="17471"/>
                </a:lnTo>
                <a:lnTo>
                  <a:pt x="12020" y="17544"/>
                </a:lnTo>
                <a:lnTo>
                  <a:pt x="11996" y="17544"/>
                </a:lnTo>
                <a:lnTo>
                  <a:pt x="10414" y="17568"/>
                </a:lnTo>
                <a:lnTo>
                  <a:pt x="8857" y="17592"/>
                </a:lnTo>
                <a:lnTo>
                  <a:pt x="7300" y="17617"/>
                </a:lnTo>
                <a:lnTo>
                  <a:pt x="5718" y="17641"/>
                </a:lnTo>
                <a:lnTo>
                  <a:pt x="4064" y="17617"/>
                </a:lnTo>
                <a:lnTo>
                  <a:pt x="2385" y="17592"/>
                </a:lnTo>
                <a:lnTo>
                  <a:pt x="1874" y="17592"/>
                </a:lnTo>
                <a:lnTo>
                  <a:pt x="1630" y="17568"/>
                </a:lnTo>
                <a:lnTo>
                  <a:pt x="1509" y="17519"/>
                </a:lnTo>
                <a:lnTo>
                  <a:pt x="1387" y="17471"/>
                </a:lnTo>
                <a:lnTo>
                  <a:pt x="1314" y="17422"/>
                </a:lnTo>
                <a:lnTo>
                  <a:pt x="1241" y="17373"/>
                </a:lnTo>
                <a:lnTo>
                  <a:pt x="1144" y="17227"/>
                </a:lnTo>
                <a:lnTo>
                  <a:pt x="1095" y="17033"/>
                </a:lnTo>
                <a:lnTo>
                  <a:pt x="1071" y="16838"/>
                </a:lnTo>
                <a:lnTo>
                  <a:pt x="1046" y="16424"/>
                </a:lnTo>
                <a:lnTo>
                  <a:pt x="1046" y="16084"/>
                </a:lnTo>
                <a:lnTo>
                  <a:pt x="1046" y="15257"/>
                </a:lnTo>
                <a:lnTo>
                  <a:pt x="1071" y="14405"/>
                </a:lnTo>
                <a:lnTo>
                  <a:pt x="1119" y="12750"/>
                </a:lnTo>
                <a:lnTo>
                  <a:pt x="1119" y="11874"/>
                </a:lnTo>
                <a:lnTo>
                  <a:pt x="1119" y="10998"/>
                </a:lnTo>
                <a:lnTo>
                  <a:pt x="1095" y="9271"/>
                </a:lnTo>
                <a:lnTo>
                  <a:pt x="1095" y="8443"/>
                </a:lnTo>
                <a:lnTo>
                  <a:pt x="1119" y="7616"/>
                </a:lnTo>
                <a:lnTo>
                  <a:pt x="1119" y="6765"/>
                </a:lnTo>
                <a:lnTo>
                  <a:pt x="1119" y="5937"/>
                </a:lnTo>
                <a:lnTo>
                  <a:pt x="1119" y="5280"/>
                </a:lnTo>
                <a:lnTo>
                  <a:pt x="1071" y="4623"/>
                </a:lnTo>
                <a:lnTo>
                  <a:pt x="1046" y="4039"/>
                </a:lnTo>
                <a:lnTo>
                  <a:pt x="1046" y="3747"/>
                </a:lnTo>
                <a:lnTo>
                  <a:pt x="1095" y="3455"/>
                </a:lnTo>
                <a:lnTo>
                  <a:pt x="1874" y="3455"/>
                </a:lnTo>
                <a:lnTo>
                  <a:pt x="1703" y="3601"/>
                </a:lnTo>
                <a:lnTo>
                  <a:pt x="1533" y="3747"/>
                </a:lnTo>
                <a:lnTo>
                  <a:pt x="1460" y="3845"/>
                </a:lnTo>
                <a:lnTo>
                  <a:pt x="1387" y="3918"/>
                </a:lnTo>
                <a:lnTo>
                  <a:pt x="1338" y="4015"/>
                </a:lnTo>
                <a:lnTo>
                  <a:pt x="1338" y="4112"/>
                </a:lnTo>
                <a:lnTo>
                  <a:pt x="1338" y="4161"/>
                </a:lnTo>
                <a:lnTo>
                  <a:pt x="1387" y="4185"/>
                </a:lnTo>
                <a:lnTo>
                  <a:pt x="1484" y="4161"/>
                </a:lnTo>
                <a:lnTo>
                  <a:pt x="1557" y="4137"/>
                </a:lnTo>
                <a:lnTo>
                  <a:pt x="1728" y="4039"/>
                </a:lnTo>
                <a:lnTo>
                  <a:pt x="2020" y="3796"/>
                </a:lnTo>
                <a:lnTo>
                  <a:pt x="2166" y="3699"/>
                </a:lnTo>
                <a:lnTo>
                  <a:pt x="2336" y="3601"/>
                </a:lnTo>
                <a:lnTo>
                  <a:pt x="2506" y="3504"/>
                </a:lnTo>
                <a:lnTo>
                  <a:pt x="2652" y="3407"/>
                </a:lnTo>
                <a:lnTo>
                  <a:pt x="2847" y="3407"/>
                </a:lnTo>
                <a:lnTo>
                  <a:pt x="2774" y="3455"/>
                </a:lnTo>
                <a:lnTo>
                  <a:pt x="2360" y="3772"/>
                </a:lnTo>
                <a:lnTo>
                  <a:pt x="2141" y="3966"/>
                </a:lnTo>
                <a:lnTo>
                  <a:pt x="1971" y="4161"/>
                </a:lnTo>
                <a:lnTo>
                  <a:pt x="1971" y="4210"/>
                </a:lnTo>
                <a:lnTo>
                  <a:pt x="1995" y="4258"/>
                </a:lnTo>
                <a:lnTo>
                  <a:pt x="2044" y="4307"/>
                </a:lnTo>
                <a:lnTo>
                  <a:pt x="2093" y="4307"/>
                </a:lnTo>
                <a:lnTo>
                  <a:pt x="2214" y="4283"/>
                </a:lnTo>
                <a:lnTo>
                  <a:pt x="2312" y="4234"/>
                </a:lnTo>
                <a:lnTo>
                  <a:pt x="2531" y="4112"/>
                </a:lnTo>
                <a:lnTo>
                  <a:pt x="2920" y="3820"/>
                </a:lnTo>
                <a:lnTo>
                  <a:pt x="3212" y="3626"/>
                </a:lnTo>
                <a:lnTo>
                  <a:pt x="3358" y="3504"/>
                </a:lnTo>
                <a:lnTo>
                  <a:pt x="3504" y="3382"/>
                </a:lnTo>
                <a:lnTo>
                  <a:pt x="3893" y="3382"/>
                </a:lnTo>
                <a:lnTo>
                  <a:pt x="3674" y="3601"/>
                </a:lnTo>
                <a:lnTo>
                  <a:pt x="3480" y="3820"/>
                </a:lnTo>
                <a:lnTo>
                  <a:pt x="3382" y="3918"/>
                </a:lnTo>
                <a:lnTo>
                  <a:pt x="3261" y="4015"/>
                </a:lnTo>
                <a:lnTo>
                  <a:pt x="3115" y="4112"/>
                </a:lnTo>
                <a:lnTo>
                  <a:pt x="3066" y="4185"/>
                </a:lnTo>
                <a:lnTo>
                  <a:pt x="3066" y="4210"/>
                </a:lnTo>
                <a:lnTo>
                  <a:pt x="3066" y="4258"/>
                </a:lnTo>
                <a:lnTo>
                  <a:pt x="3090" y="4307"/>
                </a:lnTo>
                <a:lnTo>
                  <a:pt x="3139" y="4331"/>
                </a:lnTo>
                <a:lnTo>
                  <a:pt x="3236" y="4356"/>
                </a:lnTo>
                <a:lnTo>
                  <a:pt x="3334" y="4331"/>
                </a:lnTo>
                <a:lnTo>
                  <a:pt x="3455" y="4283"/>
                </a:lnTo>
                <a:lnTo>
                  <a:pt x="3674" y="4137"/>
                </a:lnTo>
                <a:lnTo>
                  <a:pt x="3820" y="3991"/>
                </a:lnTo>
                <a:lnTo>
                  <a:pt x="4234" y="3601"/>
                </a:lnTo>
                <a:lnTo>
                  <a:pt x="4331" y="3504"/>
                </a:lnTo>
                <a:lnTo>
                  <a:pt x="4429" y="3382"/>
                </a:lnTo>
                <a:lnTo>
                  <a:pt x="4988" y="3382"/>
                </a:lnTo>
                <a:lnTo>
                  <a:pt x="4794" y="3480"/>
                </a:lnTo>
                <a:lnTo>
                  <a:pt x="4623" y="3626"/>
                </a:lnTo>
                <a:lnTo>
                  <a:pt x="4477" y="3723"/>
                </a:lnTo>
                <a:lnTo>
                  <a:pt x="4331" y="3845"/>
                </a:lnTo>
                <a:lnTo>
                  <a:pt x="4210" y="3991"/>
                </a:lnTo>
                <a:lnTo>
                  <a:pt x="4185" y="4088"/>
                </a:lnTo>
                <a:lnTo>
                  <a:pt x="4137" y="4161"/>
                </a:lnTo>
                <a:lnTo>
                  <a:pt x="4137" y="4210"/>
                </a:lnTo>
                <a:lnTo>
                  <a:pt x="4161" y="4234"/>
                </a:lnTo>
                <a:lnTo>
                  <a:pt x="4185" y="4258"/>
                </a:lnTo>
                <a:lnTo>
                  <a:pt x="4234" y="4283"/>
                </a:lnTo>
                <a:lnTo>
                  <a:pt x="4307" y="4258"/>
                </a:lnTo>
                <a:lnTo>
                  <a:pt x="4380" y="4234"/>
                </a:lnTo>
                <a:lnTo>
                  <a:pt x="4526" y="4137"/>
                </a:lnTo>
                <a:lnTo>
                  <a:pt x="4794" y="3893"/>
                </a:lnTo>
                <a:lnTo>
                  <a:pt x="5110" y="3699"/>
                </a:lnTo>
                <a:lnTo>
                  <a:pt x="5256" y="3577"/>
                </a:lnTo>
                <a:lnTo>
                  <a:pt x="5304" y="3480"/>
                </a:lnTo>
                <a:lnTo>
                  <a:pt x="5353" y="3407"/>
                </a:lnTo>
                <a:lnTo>
                  <a:pt x="5353" y="3382"/>
                </a:lnTo>
                <a:lnTo>
                  <a:pt x="5888" y="3382"/>
                </a:lnTo>
                <a:lnTo>
                  <a:pt x="5645" y="3577"/>
                </a:lnTo>
                <a:lnTo>
                  <a:pt x="5450" y="3772"/>
                </a:lnTo>
                <a:lnTo>
                  <a:pt x="5256" y="3966"/>
                </a:lnTo>
                <a:lnTo>
                  <a:pt x="5110" y="4210"/>
                </a:lnTo>
                <a:lnTo>
                  <a:pt x="4988" y="4453"/>
                </a:lnTo>
                <a:lnTo>
                  <a:pt x="5012" y="4477"/>
                </a:lnTo>
                <a:lnTo>
                  <a:pt x="5037" y="4477"/>
                </a:lnTo>
                <a:lnTo>
                  <a:pt x="5207" y="4331"/>
                </a:lnTo>
                <a:lnTo>
                  <a:pt x="5377" y="4185"/>
                </a:lnTo>
                <a:lnTo>
                  <a:pt x="5694" y="3869"/>
                </a:lnTo>
                <a:lnTo>
                  <a:pt x="5913" y="3699"/>
                </a:lnTo>
                <a:lnTo>
                  <a:pt x="6132" y="3553"/>
                </a:lnTo>
                <a:lnTo>
                  <a:pt x="6302" y="3480"/>
                </a:lnTo>
                <a:lnTo>
                  <a:pt x="6351" y="3455"/>
                </a:lnTo>
                <a:lnTo>
                  <a:pt x="6424" y="3382"/>
                </a:lnTo>
                <a:lnTo>
                  <a:pt x="6910" y="3382"/>
                </a:lnTo>
                <a:lnTo>
                  <a:pt x="6764" y="3504"/>
                </a:lnTo>
                <a:lnTo>
                  <a:pt x="6570" y="3626"/>
                </a:lnTo>
                <a:lnTo>
                  <a:pt x="6351" y="3820"/>
                </a:lnTo>
                <a:lnTo>
                  <a:pt x="6253" y="3918"/>
                </a:lnTo>
                <a:lnTo>
                  <a:pt x="6180" y="4015"/>
                </a:lnTo>
                <a:lnTo>
                  <a:pt x="6107" y="4137"/>
                </a:lnTo>
                <a:lnTo>
                  <a:pt x="6083" y="4234"/>
                </a:lnTo>
                <a:lnTo>
                  <a:pt x="6107" y="4258"/>
                </a:lnTo>
                <a:lnTo>
                  <a:pt x="6132" y="4283"/>
                </a:lnTo>
                <a:lnTo>
                  <a:pt x="6229" y="4307"/>
                </a:lnTo>
                <a:lnTo>
                  <a:pt x="6326" y="4283"/>
                </a:lnTo>
                <a:lnTo>
                  <a:pt x="6424" y="4258"/>
                </a:lnTo>
                <a:lnTo>
                  <a:pt x="6521" y="4185"/>
                </a:lnTo>
                <a:lnTo>
                  <a:pt x="6691" y="4064"/>
                </a:lnTo>
                <a:lnTo>
                  <a:pt x="6837" y="3942"/>
                </a:lnTo>
                <a:lnTo>
                  <a:pt x="7056" y="3772"/>
                </a:lnTo>
                <a:lnTo>
                  <a:pt x="7300" y="3626"/>
                </a:lnTo>
                <a:lnTo>
                  <a:pt x="7519" y="3504"/>
                </a:lnTo>
                <a:lnTo>
                  <a:pt x="7616" y="3455"/>
                </a:lnTo>
                <a:lnTo>
                  <a:pt x="7713" y="3382"/>
                </a:lnTo>
                <a:lnTo>
                  <a:pt x="8103" y="3382"/>
                </a:lnTo>
                <a:lnTo>
                  <a:pt x="7884" y="3626"/>
                </a:lnTo>
                <a:lnTo>
                  <a:pt x="7616" y="3942"/>
                </a:lnTo>
                <a:lnTo>
                  <a:pt x="7470" y="4112"/>
                </a:lnTo>
                <a:lnTo>
                  <a:pt x="7348" y="4283"/>
                </a:lnTo>
                <a:lnTo>
                  <a:pt x="7348" y="4307"/>
                </a:lnTo>
                <a:lnTo>
                  <a:pt x="7373" y="4307"/>
                </a:lnTo>
                <a:lnTo>
                  <a:pt x="7543" y="4234"/>
                </a:lnTo>
                <a:lnTo>
                  <a:pt x="7689" y="4161"/>
                </a:lnTo>
                <a:lnTo>
                  <a:pt x="7835" y="4039"/>
                </a:lnTo>
                <a:lnTo>
                  <a:pt x="7957" y="3918"/>
                </a:lnTo>
                <a:lnTo>
                  <a:pt x="8541" y="3382"/>
                </a:lnTo>
                <a:lnTo>
                  <a:pt x="8760" y="3382"/>
                </a:lnTo>
                <a:lnTo>
                  <a:pt x="8589" y="3577"/>
                </a:lnTo>
                <a:lnTo>
                  <a:pt x="8346" y="3820"/>
                </a:lnTo>
                <a:lnTo>
                  <a:pt x="8200" y="3942"/>
                </a:lnTo>
                <a:lnTo>
                  <a:pt x="8151" y="4015"/>
                </a:lnTo>
                <a:lnTo>
                  <a:pt x="8103" y="4088"/>
                </a:lnTo>
                <a:lnTo>
                  <a:pt x="8103" y="4137"/>
                </a:lnTo>
                <a:lnTo>
                  <a:pt x="8127" y="4185"/>
                </a:lnTo>
                <a:lnTo>
                  <a:pt x="8151" y="4210"/>
                </a:lnTo>
                <a:lnTo>
                  <a:pt x="8200" y="4234"/>
                </a:lnTo>
                <a:lnTo>
                  <a:pt x="8273" y="4258"/>
                </a:lnTo>
                <a:lnTo>
                  <a:pt x="8370" y="4234"/>
                </a:lnTo>
                <a:lnTo>
                  <a:pt x="8468" y="4210"/>
                </a:lnTo>
                <a:lnTo>
                  <a:pt x="8541" y="4137"/>
                </a:lnTo>
                <a:lnTo>
                  <a:pt x="8711" y="4015"/>
                </a:lnTo>
                <a:lnTo>
                  <a:pt x="8833" y="3893"/>
                </a:lnTo>
                <a:lnTo>
                  <a:pt x="9052" y="3626"/>
                </a:lnTo>
                <a:lnTo>
                  <a:pt x="9271" y="3358"/>
                </a:lnTo>
                <a:lnTo>
                  <a:pt x="9903" y="3358"/>
                </a:lnTo>
                <a:lnTo>
                  <a:pt x="9782" y="3480"/>
                </a:lnTo>
                <a:lnTo>
                  <a:pt x="9660" y="3601"/>
                </a:lnTo>
                <a:lnTo>
                  <a:pt x="9538" y="3747"/>
                </a:lnTo>
                <a:lnTo>
                  <a:pt x="9441" y="3918"/>
                </a:lnTo>
                <a:lnTo>
                  <a:pt x="9441" y="3966"/>
                </a:lnTo>
                <a:lnTo>
                  <a:pt x="9465" y="3991"/>
                </a:lnTo>
                <a:lnTo>
                  <a:pt x="9490" y="4015"/>
                </a:lnTo>
                <a:lnTo>
                  <a:pt x="9538" y="3991"/>
                </a:lnTo>
                <a:lnTo>
                  <a:pt x="9684" y="3893"/>
                </a:lnTo>
                <a:lnTo>
                  <a:pt x="9806" y="3796"/>
                </a:lnTo>
                <a:lnTo>
                  <a:pt x="10074" y="3553"/>
                </a:lnTo>
                <a:lnTo>
                  <a:pt x="10220" y="3431"/>
                </a:lnTo>
                <a:lnTo>
                  <a:pt x="10366" y="3334"/>
                </a:lnTo>
                <a:lnTo>
                  <a:pt x="10633" y="3334"/>
                </a:lnTo>
                <a:lnTo>
                  <a:pt x="10560" y="3407"/>
                </a:lnTo>
                <a:lnTo>
                  <a:pt x="10293" y="3699"/>
                </a:lnTo>
                <a:lnTo>
                  <a:pt x="10171" y="3845"/>
                </a:lnTo>
                <a:lnTo>
                  <a:pt x="10074" y="4015"/>
                </a:lnTo>
                <a:lnTo>
                  <a:pt x="10049" y="4064"/>
                </a:lnTo>
                <a:lnTo>
                  <a:pt x="10049" y="4112"/>
                </a:lnTo>
                <a:lnTo>
                  <a:pt x="10098" y="4185"/>
                </a:lnTo>
                <a:lnTo>
                  <a:pt x="10171" y="4234"/>
                </a:lnTo>
                <a:lnTo>
                  <a:pt x="10220" y="4234"/>
                </a:lnTo>
                <a:lnTo>
                  <a:pt x="10268" y="4210"/>
                </a:lnTo>
                <a:lnTo>
                  <a:pt x="10390" y="4112"/>
                </a:lnTo>
                <a:lnTo>
                  <a:pt x="10536" y="3991"/>
                </a:lnTo>
                <a:lnTo>
                  <a:pt x="10755" y="3723"/>
                </a:lnTo>
                <a:lnTo>
                  <a:pt x="10974" y="3504"/>
                </a:lnTo>
                <a:lnTo>
                  <a:pt x="11217" y="3309"/>
                </a:lnTo>
                <a:close/>
                <a:moveTo>
                  <a:pt x="7567" y="0"/>
                </a:moveTo>
                <a:lnTo>
                  <a:pt x="7154" y="24"/>
                </a:lnTo>
                <a:lnTo>
                  <a:pt x="6716" y="73"/>
                </a:lnTo>
                <a:lnTo>
                  <a:pt x="5596" y="73"/>
                </a:lnTo>
                <a:lnTo>
                  <a:pt x="5256" y="146"/>
                </a:lnTo>
                <a:lnTo>
                  <a:pt x="5085" y="170"/>
                </a:lnTo>
                <a:lnTo>
                  <a:pt x="4915" y="243"/>
                </a:lnTo>
                <a:lnTo>
                  <a:pt x="4794" y="316"/>
                </a:lnTo>
                <a:lnTo>
                  <a:pt x="4696" y="389"/>
                </a:lnTo>
                <a:lnTo>
                  <a:pt x="4599" y="487"/>
                </a:lnTo>
                <a:lnTo>
                  <a:pt x="4526" y="584"/>
                </a:lnTo>
                <a:lnTo>
                  <a:pt x="4477" y="706"/>
                </a:lnTo>
                <a:lnTo>
                  <a:pt x="4453" y="827"/>
                </a:lnTo>
                <a:lnTo>
                  <a:pt x="4453" y="949"/>
                </a:lnTo>
                <a:lnTo>
                  <a:pt x="4453" y="1095"/>
                </a:lnTo>
                <a:lnTo>
                  <a:pt x="3699" y="1071"/>
                </a:lnTo>
                <a:lnTo>
                  <a:pt x="2920" y="1071"/>
                </a:lnTo>
                <a:lnTo>
                  <a:pt x="2141" y="1095"/>
                </a:lnTo>
                <a:lnTo>
                  <a:pt x="1387" y="1168"/>
                </a:lnTo>
                <a:lnTo>
                  <a:pt x="1022" y="1265"/>
                </a:lnTo>
                <a:lnTo>
                  <a:pt x="827" y="1314"/>
                </a:lnTo>
                <a:lnTo>
                  <a:pt x="657" y="1387"/>
                </a:lnTo>
                <a:lnTo>
                  <a:pt x="511" y="1484"/>
                </a:lnTo>
                <a:lnTo>
                  <a:pt x="365" y="1606"/>
                </a:lnTo>
                <a:lnTo>
                  <a:pt x="268" y="1752"/>
                </a:lnTo>
                <a:lnTo>
                  <a:pt x="170" y="1922"/>
                </a:lnTo>
                <a:lnTo>
                  <a:pt x="97" y="2141"/>
                </a:lnTo>
                <a:lnTo>
                  <a:pt x="73" y="2409"/>
                </a:lnTo>
                <a:lnTo>
                  <a:pt x="97" y="2677"/>
                </a:lnTo>
                <a:lnTo>
                  <a:pt x="122" y="2823"/>
                </a:lnTo>
                <a:lnTo>
                  <a:pt x="170" y="2920"/>
                </a:lnTo>
                <a:lnTo>
                  <a:pt x="122" y="2920"/>
                </a:lnTo>
                <a:lnTo>
                  <a:pt x="73" y="2944"/>
                </a:lnTo>
                <a:lnTo>
                  <a:pt x="24" y="2993"/>
                </a:lnTo>
                <a:lnTo>
                  <a:pt x="0" y="3042"/>
                </a:lnTo>
                <a:lnTo>
                  <a:pt x="0" y="3115"/>
                </a:lnTo>
                <a:lnTo>
                  <a:pt x="0" y="3163"/>
                </a:lnTo>
                <a:lnTo>
                  <a:pt x="24" y="3212"/>
                </a:lnTo>
                <a:lnTo>
                  <a:pt x="73" y="3261"/>
                </a:lnTo>
                <a:lnTo>
                  <a:pt x="122" y="3285"/>
                </a:lnTo>
                <a:lnTo>
                  <a:pt x="414" y="3358"/>
                </a:lnTo>
                <a:lnTo>
                  <a:pt x="706" y="3407"/>
                </a:lnTo>
                <a:lnTo>
                  <a:pt x="633" y="3674"/>
                </a:lnTo>
                <a:lnTo>
                  <a:pt x="584" y="3918"/>
                </a:lnTo>
                <a:lnTo>
                  <a:pt x="584" y="4210"/>
                </a:lnTo>
                <a:lnTo>
                  <a:pt x="584" y="4477"/>
                </a:lnTo>
                <a:lnTo>
                  <a:pt x="608" y="5037"/>
                </a:lnTo>
                <a:lnTo>
                  <a:pt x="633" y="5572"/>
                </a:lnTo>
                <a:lnTo>
                  <a:pt x="633" y="6497"/>
                </a:lnTo>
                <a:lnTo>
                  <a:pt x="633" y="7421"/>
                </a:lnTo>
                <a:lnTo>
                  <a:pt x="608" y="8346"/>
                </a:lnTo>
                <a:lnTo>
                  <a:pt x="608" y="9271"/>
                </a:lnTo>
                <a:lnTo>
                  <a:pt x="608" y="11096"/>
                </a:lnTo>
                <a:lnTo>
                  <a:pt x="633" y="12020"/>
                </a:lnTo>
                <a:lnTo>
                  <a:pt x="608" y="12921"/>
                </a:lnTo>
                <a:lnTo>
                  <a:pt x="560" y="14867"/>
                </a:lnTo>
                <a:lnTo>
                  <a:pt x="560" y="15840"/>
                </a:lnTo>
                <a:lnTo>
                  <a:pt x="584" y="16814"/>
                </a:lnTo>
                <a:lnTo>
                  <a:pt x="633" y="17057"/>
                </a:lnTo>
                <a:lnTo>
                  <a:pt x="681" y="17276"/>
                </a:lnTo>
                <a:lnTo>
                  <a:pt x="754" y="17471"/>
                </a:lnTo>
                <a:lnTo>
                  <a:pt x="876" y="17641"/>
                </a:lnTo>
                <a:lnTo>
                  <a:pt x="1022" y="17787"/>
                </a:lnTo>
                <a:lnTo>
                  <a:pt x="1192" y="17909"/>
                </a:lnTo>
                <a:lnTo>
                  <a:pt x="1387" y="17982"/>
                </a:lnTo>
                <a:lnTo>
                  <a:pt x="1630" y="18055"/>
                </a:lnTo>
                <a:lnTo>
                  <a:pt x="1971" y="18079"/>
                </a:lnTo>
                <a:lnTo>
                  <a:pt x="2287" y="18103"/>
                </a:lnTo>
                <a:lnTo>
                  <a:pt x="2969" y="18103"/>
                </a:lnTo>
                <a:lnTo>
                  <a:pt x="4842" y="18128"/>
                </a:lnTo>
                <a:lnTo>
                  <a:pt x="8419" y="18128"/>
                </a:lnTo>
                <a:lnTo>
                  <a:pt x="10220" y="18079"/>
                </a:lnTo>
                <a:lnTo>
                  <a:pt x="12069" y="18079"/>
                </a:lnTo>
                <a:lnTo>
                  <a:pt x="12118" y="18055"/>
                </a:lnTo>
                <a:lnTo>
                  <a:pt x="12191" y="17982"/>
                </a:lnTo>
                <a:lnTo>
                  <a:pt x="12337" y="17884"/>
                </a:lnTo>
                <a:lnTo>
                  <a:pt x="12434" y="17763"/>
                </a:lnTo>
                <a:lnTo>
                  <a:pt x="12531" y="17592"/>
                </a:lnTo>
                <a:lnTo>
                  <a:pt x="12604" y="17422"/>
                </a:lnTo>
                <a:lnTo>
                  <a:pt x="12653" y="17227"/>
                </a:lnTo>
                <a:lnTo>
                  <a:pt x="12702" y="17008"/>
                </a:lnTo>
                <a:lnTo>
                  <a:pt x="12775" y="16546"/>
                </a:lnTo>
                <a:lnTo>
                  <a:pt x="12799" y="16084"/>
                </a:lnTo>
                <a:lnTo>
                  <a:pt x="12799" y="15646"/>
                </a:lnTo>
                <a:lnTo>
                  <a:pt x="12799" y="15013"/>
                </a:lnTo>
                <a:lnTo>
                  <a:pt x="12799" y="14308"/>
                </a:lnTo>
                <a:lnTo>
                  <a:pt x="12750" y="13602"/>
                </a:lnTo>
                <a:lnTo>
                  <a:pt x="12677" y="12215"/>
                </a:lnTo>
                <a:lnTo>
                  <a:pt x="12775" y="12069"/>
                </a:lnTo>
                <a:lnTo>
                  <a:pt x="12775" y="11996"/>
                </a:lnTo>
                <a:lnTo>
                  <a:pt x="12775" y="11947"/>
                </a:lnTo>
                <a:lnTo>
                  <a:pt x="12726" y="11899"/>
                </a:lnTo>
                <a:lnTo>
                  <a:pt x="12653" y="11874"/>
                </a:lnTo>
                <a:lnTo>
                  <a:pt x="12653" y="11558"/>
                </a:lnTo>
                <a:lnTo>
                  <a:pt x="12702" y="11436"/>
                </a:lnTo>
                <a:lnTo>
                  <a:pt x="12726" y="11315"/>
                </a:lnTo>
                <a:lnTo>
                  <a:pt x="12702" y="11266"/>
                </a:lnTo>
                <a:lnTo>
                  <a:pt x="12653" y="11217"/>
                </a:lnTo>
                <a:lnTo>
                  <a:pt x="12629" y="11217"/>
                </a:lnTo>
                <a:lnTo>
                  <a:pt x="12629" y="11047"/>
                </a:lnTo>
                <a:lnTo>
                  <a:pt x="12653" y="9733"/>
                </a:lnTo>
                <a:lnTo>
                  <a:pt x="12677" y="9660"/>
                </a:lnTo>
                <a:lnTo>
                  <a:pt x="12702" y="9587"/>
                </a:lnTo>
                <a:lnTo>
                  <a:pt x="12702" y="9538"/>
                </a:lnTo>
                <a:lnTo>
                  <a:pt x="12653" y="9490"/>
                </a:lnTo>
                <a:lnTo>
                  <a:pt x="12726" y="7105"/>
                </a:lnTo>
                <a:lnTo>
                  <a:pt x="12726" y="5913"/>
                </a:lnTo>
                <a:lnTo>
                  <a:pt x="12726" y="4745"/>
                </a:lnTo>
                <a:lnTo>
                  <a:pt x="12750" y="4429"/>
                </a:lnTo>
                <a:lnTo>
                  <a:pt x="12750" y="4015"/>
                </a:lnTo>
                <a:lnTo>
                  <a:pt x="12750" y="3820"/>
                </a:lnTo>
                <a:lnTo>
                  <a:pt x="12726" y="3650"/>
                </a:lnTo>
                <a:lnTo>
                  <a:pt x="12677" y="3480"/>
                </a:lnTo>
                <a:lnTo>
                  <a:pt x="12604" y="3358"/>
                </a:lnTo>
                <a:lnTo>
                  <a:pt x="12920" y="3382"/>
                </a:lnTo>
                <a:lnTo>
                  <a:pt x="12993" y="3382"/>
                </a:lnTo>
                <a:lnTo>
                  <a:pt x="13066" y="3358"/>
                </a:lnTo>
                <a:lnTo>
                  <a:pt x="13115" y="3309"/>
                </a:lnTo>
                <a:lnTo>
                  <a:pt x="13164" y="3261"/>
                </a:lnTo>
                <a:lnTo>
                  <a:pt x="13164" y="3188"/>
                </a:lnTo>
                <a:lnTo>
                  <a:pt x="13164" y="3115"/>
                </a:lnTo>
                <a:lnTo>
                  <a:pt x="13164" y="3042"/>
                </a:lnTo>
                <a:lnTo>
                  <a:pt x="13139" y="2969"/>
                </a:lnTo>
                <a:lnTo>
                  <a:pt x="13188" y="2604"/>
                </a:lnTo>
                <a:lnTo>
                  <a:pt x="13237" y="2239"/>
                </a:lnTo>
                <a:lnTo>
                  <a:pt x="13237" y="2044"/>
                </a:lnTo>
                <a:lnTo>
                  <a:pt x="13212" y="1849"/>
                </a:lnTo>
                <a:lnTo>
                  <a:pt x="13164" y="1679"/>
                </a:lnTo>
                <a:lnTo>
                  <a:pt x="13091" y="1533"/>
                </a:lnTo>
                <a:lnTo>
                  <a:pt x="12969" y="1387"/>
                </a:lnTo>
                <a:lnTo>
                  <a:pt x="12823" y="1265"/>
                </a:lnTo>
                <a:lnTo>
                  <a:pt x="12677" y="1168"/>
                </a:lnTo>
                <a:lnTo>
                  <a:pt x="12507" y="1119"/>
                </a:lnTo>
                <a:lnTo>
                  <a:pt x="12312" y="1071"/>
                </a:lnTo>
                <a:lnTo>
                  <a:pt x="12142" y="1071"/>
                </a:lnTo>
                <a:lnTo>
                  <a:pt x="11753" y="1046"/>
                </a:lnTo>
                <a:lnTo>
                  <a:pt x="10317" y="1071"/>
                </a:lnTo>
                <a:lnTo>
                  <a:pt x="8881" y="1119"/>
                </a:lnTo>
                <a:lnTo>
                  <a:pt x="8881" y="1095"/>
                </a:lnTo>
                <a:lnTo>
                  <a:pt x="8833" y="876"/>
                </a:lnTo>
                <a:lnTo>
                  <a:pt x="8784" y="706"/>
                </a:lnTo>
                <a:lnTo>
                  <a:pt x="8711" y="535"/>
                </a:lnTo>
                <a:lnTo>
                  <a:pt x="8614" y="365"/>
                </a:lnTo>
                <a:lnTo>
                  <a:pt x="8516" y="243"/>
                </a:lnTo>
                <a:lnTo>
                  <a:pt x="8370" y="146"/>
                </a:lnTo>
                <a:lnTo>
                  <a:pt x="8200" y="73"/>
                </a:lnTo>
                <a:lnTo>
                  <a:pt x="7981" y="24"/>
                </a:lnTo>
                <a:lnTo>
                  <a:pt x="776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1" name="Google Shape;831;p41"/>
          <p:cNvSpPr/>
          <p:nvPr/>
        </p:nvSpPr>
        <p:spPr>
          <a:xfrm>
            <a:off x="1203522" y="3394118"/>
            <a:ext cx="349145" cy="276308"/>
          </a:xfrm>
          <a:custGeom>
            <a:rect b="b" l="l" r="r" t="t"/>
            <a:pathLst>
              <a:path extrusionOk="0" h="15136" w="19126">
                <a:moveTo>
                  <a:pt x="8979" y="2628"/>
                </a:moveTo>
                <a:lnTo>
                  <a:pt x="8687" y="2653"/>
                </a:lnTo>
                <a:lnTo>
                  <a:pt x="8395" y="2701"/>
                </a:lnTo>
                <a:lnTo>
                  <a:pt x="7811" y="2799"/>
                </a:lnTo>
                <a:lnTo>
                  <a:pt x="7543" y="2872"/>
                </a:lnTo>
                <a:lnTo>
                  <a:pt x="7251" y="2969"/>
                </a:lnTo>
                <a:lnTo>
                  <a:pt x="7130" y="3042"/>
                </a:lnTo>
                <a:lnTo>
                  <a:pt x="7008" y="3139"/>
                </a:lnTo>
                <a:lnTo>
                  <a:pt x="6935" y="3237"/>
                </a:lnTo>
                <a:lnTo>
                  <a:pt x="6886" y="3383"/>
                </a:lnTo>
                <a:lnTo>
                  <a:pt x="6886" y="3456"/>
                </a:lnTo>
                <a:lnTo>
                  <a:pt x="6935" y="3529"/>
                </a:lnTo>
                <a:lnTo>
                  <a:pt x="7032" y="3553"/>
                </a:lnTo>
                <a:lnTo>
                  <a:pt x="7105" y="3577"/>
                </a:lnTo>
                <a:lnTo>
                  <a:pt x="7203" y="3577"/>
                </a:lnTo>
                <a:lnTo>
                  <a:pt x="7300" y="3553"/>
                </a:lnTo>
                <a:lnTo>
                  <a:pt x="7470" y="3480"/>
                </a:lnTo>
                <a:lnTo>
                  <a:pt x="7641" y="3407"/>
                </a:lnTo>
                <a:lnTo>
                  <a:pt x="7908" y="3334"/>
                </a:lnTo>
                <a:lnTo>
                  <a:pt x="8176" y="3261"/>
                </a:lnTo>
                <a:lnTo>
                  <a:pt x="8736" y="3188"/>
                </a:lnTo>
                <a:lnTo>
                  <a:pt x="9076" y="3164"/>
                </a:lnTo>
                <a:lnTo>
                  <a:pt x="9563" y="3139"/>
                </a:lnTo>
                <a:lnTo>
                  <a:pt x="9806" y="3164"/>
                </a:lnTo>
                <a:lnTo>
                  <a:pt x="10025" y="3212"/>
                </a:lnTo>
                <a:lnTo>
                  <a:pt x="10196" y="3261"/>
                </a:lnTo>
                <a:lnTo>
                  <a:pt x="10269" y="3310"/>
                </a:lnTo>
                <a:lnTo>
                  <a:pt x="10317" y="3383"/>
                </a:lnTo>
                <a:lnTo>
                  <a:pt x="10390" y="3456"/>
                </a:lnTo>
                <a:lnTo>
                  <a:pt x="10487" y="3504"/>
                </a:lnTo>
                <a:lnTo>
                  <a:pt x="10585" y="3504"/>
                </a:lnTo>
                <a:lnTo>
                  <a:pt x="10682" y="3456"/>
                </a:lnTo>
                <a:lnTo>
                  <a:pt x="10755" y="3407"/>
                </a:lnTo>
                <a:lnTo>
                  <a:pt x="10804" y="3310"/>
                </a:lnTo>
                <a:lnTo>
                  <a:pt x="10828" y="3212"/>
                </a:lnTo>
                <a:lnTo>
                  <a:pt x="10779" y="3091"/>
                </a:lnTo>
                <a:lnTo>
                  <a:pt x="10706" y="2993"/>
                </a:lnTo>
                <a:lnTo>
                  <a:pt x="10633" y="2920"/>
                </a:lnTo>
                <a:lnTo>
                  <a:pt x="10536" y="2847"/>
                </a:lnTo>
                <a:lnTo>
                  <a:pt x="10439" y="2799"/>
                </a:lnTo>
                <a:lnTo>
                  <a:pt x="10220" y="2726"/>
                </a:lnTo>
                <a:lnTo>
                  <a:pt x="9952" y="2653"/>
                </a:lnTo>
                <a:lnTo>
                  <a:pt x="9709" y="2628"/>
                </a:lnTo>
                <a:close/>
                <a:moveTo>
                  <a:pt x="13797" y="3577"/>
                </a:moveTo>
                <a:lnTo>
                  <a:pt x="13578" y="3601"/>
                </a:lnTo>
                <a:lnTo>
                  <a:pt x="13334" y="3650"/>
                </a:lnTo>
                <a:lnTo>
                  <a:pt x="13115" y="3723"/>
                </a:lnTo>
                <a:lnTo>
                  <a:pt x="13018" y="3772"/>
                </a:lnTo>
                <a:lnTo>
                  <a:pt x="12945" y="3845"/>
                </a:lnTo>
                <a:lnTo>
                  <a:pt x="12945" y="3893"/>
                </a:lnTo>
                <a:lnTo>
                  <a:pt x="12945" y="3918"/>
                </a:lnTo>
                <a:lnTo>
                  <a:pt x="13042" y="3942"/>
                </a:lnTo>
                <a:lnTo>
                  <a:pt x="13140" y="3966"/>
                </a:lnTo>
                <a:lnTo>
                  <a:pt x="13334" y="3966"/>
                </a:lnTo>
                <a:lnTo>
                  <a:pt x="13699" y="3942"/>
                </a:lnTo>
                <a:lnTo>
                  <a:pt x="13918" y="3942"/>
                </a:lnTo>
                <a:lnTo>
                  <a:pt x="14137" y="3966"/>
                </a:lnTo>
                <a:lnTo>
                  <a:pt x="14356" y="3966"/>
                </a:lnTo>
                <a:lnTo>
                  <a:pt x="14478" y="3942"/>
                </a:lnTo>
                <a:lnTo>
                  <a:pt x="14575" y="3918"/>
                </a:lnTo>
                <a:lnTo>
                  <a:pt x="14600" y="3893"/>
                </a:lnTo>
                <a:lnTo>
                  <a:pt x="14600" y="3869"/>
                </a:lnTo>
                <a:lnTo>
                  <a:pt x="14624" y="3820"/>
                </a:lnTo>
                <a:lnTo>
                  <a:pt x="14600" y="3772"/>
                </a:lnTo>
                <a:lnTo>
                  <a:pt x="14527" y="3699"/>
                </a:lnTo>
                <a:lnTo>
                  <a:pt x="14454" y="3650"/>
                </a:lnTo>
                <a:lnTo>
                  <a:pt x="14381" y="3601"/>
                </a:lnTo>
                <a:lnTo>
                  <a:pt x="14186" y="3577"/>
                </a:lnTo>
                <a:close/>
                <a:moveTo>
                  <a:pt x="3650" y="5548"/>
                </a:moveTo>
                <a:lnTo>
                  <a:pt x="3553" y="5597"/>
                </a:lnTo>
                <a:lnTo>
                  <a:pt x="3480" y="5621"/>
                </a:lnTo>
                <a:lnTo>
                  <a:pt x="3382" y="5694"/>
                </a:lnTo>
                <a:lnTo>
                  <a:pt x="3309" y="5767"/>
                </a:lnTo>
                <a:lnTo>
                  <a:pt x="3188" y="5937"/>
                </a:lnTo>
                <a:lnTo>
                  <a:pt x="3163" y="6035"/>
                </a:lnTo>
                <a:lnTo>
                  <a:pt x="3139" y="6132"/>
                </a:lnTo>
                <a:lnTo>
                  <a:pt x="3115" y="6254"/>
                </a:lnTo>
                <a:lnTo>
                  <a:pt x="3139" y="6375"/>
                </a:lnTo>
                <a:lnTo>
                  <a:pt x="3163" y="6473"/>
                </a:lnTo>
                <a:lnTo>
                  <a:pt x="3212" y="6594"/>
                </a:lnTo>
                <a:lnTo>
                  <a:pt x="3285" y="6692"/>
                </a:lnTo>
                <a:lnTo>
                  <a:pt x="3358" y="6765"/>
                </a:lnTo>
                <a:lnTo>
                  <a:pt x="3455" y="6838"/>
                </a:lnTo>
                <a:lnTo>
                  <a:pt x="3577" y="6886"/>
                </a:lnTo>
                <a:lnTo>
                  <a:pt x="3674" y="6911"/>
                </a:lnTo>
                <a:lnTo>
                  <a:pt x="3772" y="6935"/>
                </a:lnTo>
                <a:lnTo>
                  <a:pt x="3869" y="6911"/>
                </a:lnTo>
                <a:lnTo>
                  <a:pt x="3966" y="6911"/>
                </a:lnTo>
                <a:lnTo>
                  <a:pt x="4161" y="6813"/>
                </a:lnTo>
                <a:lnTo>
                  <a:pt x="4307" y="6692"/>
                </a:lnTo>
                <a:lnTo>
                  <a:pt x="4404" y="6521"/>
                </a:lnTo>
                <a:lnTo>
                  <a:pt x="4453" y="6351"/>
                </a:lnTo>
                <a:lnTo>
                  <a:pt x="4453" y="6181"/>
                </a:lnTo>
                <a:lnTo>
                  <a:pt x="4404" y="6010"/>
                </a:lnTo>
                <a:lnTo>
                  <a:pt x="4356" y="5937"/>
                </a:lnTo>
                <a:lnTo>
                  <a:pt x="4307" y="5840"/>
                </a:lnTo>
                <a:lnTo>
                  <a:pt x="4234" y="5743"/>
                </a:lnTo>
                <a:lnTo>
                  <a:pt x="4161" y="5670"/>
                </a:lnTo>
                <a:lnTo>
                  <a:pt x="4064" y="5621"/>
                </a:lnTo>
                <a:lnTo>
                  <a:pt x="3966" y="5572"/>
                </a:lnTo>
                <a:lnTo>
                  <a:pt x="3869" y="5548"/>
                </a:lnTo>
                <a:close/>
                <a:moveTo>
                  <a:pt x="17495" y="7373"/>
                </a:moveTo>
                <a:lnTo>
                  <a:pt x="17739" y="7446"/>
                </a:lnTo>
                <a:lnTo>
                  <a:pt x="17617" y="7592"/>
                </a:lnTo>
                <a:lnTo>
                  <a:pt x="17447" y="7689"/>
                </a:lnTo>
                <a:lnTo>
                  <a:pt x="17447" y="7543"/>
                </a:lnTo>
                <a:lnTo>
                  <a:pt x="17495" y="7373"/>
                </a:lnTo>
                <a:close/>
                <a:moveTo>
                  <a:pt x="5061" y="487"/>
                </a:moveTo>
                <a:lnTo>
                  <a:pt x="5256" y="560"/>
                </a:lnTo>
                <a:lnTo>
                  <a:pt x="5426" y="633"/>
                </a:lnTo>
                <a:lnTo>
                  <a:pt x="5621" y="682"/>
                </a:lnTo>
                <a:lnTo>
                  <a:pt x="5791" y="779"/>
                </a:lnTo>
                <a:lnTo>
                  <a:pt x="5913" y="852"/>
                </a:lnTo>
                <a:lnTo>
                  <a:pt x="6035" y="949"/>
                </a:lnTo>
                <a:lnTo>
                  <a:pt x="6254" y="1168"/>
                </a:lnTo>
                <a:lnTo>
                  <a:pt x="6473" y="1387"/>
                </a:lnTo>
                <a:lnTo>
                  <a:pt x="6692" y="1606"/>
                </a:lnTo>
                <a:lnTo>
                  <a:pt x="6813" y="1655"/>
                </a:lnTo>
                <a:lnTo>
                  <a:pt x="6911" y="1655"/>
                </a:lnTo>
                <a:lnTo>
                  <a:pt x="7032" y="1631"/>
                </a:lnTo>
                <a:lnTo>
                  <a:pt x="7105" y="1558"/>
                </a:lnTo>
                <a:lnTo>
                  <a:pt x="8127" y="1485"/>
                </a:lnTo>
                <a:lnTo>
                  <a:pt x="9174" y="1485"/>
                </a:lnTo>
                <a:lnTo>
                  <a:pt x="9490" y="1509"/>
                </a:lnTo>
                <a:lnTo>
                  <a:pt x="9806" y="1558"/>
                </a:lnTo>
                <a:lnTo>
                  <a:pt x="10439" y="1679"/>
                </a:lnTo>
                <a:lnTo>
                  <a:pt x="11047" y="1850"/>
                </a:lnTo>
                <a:lnTo>
                  <a:pt x="11655" y="2044"/>
                </a:lnTo>
                <a:lnTo>
                  <a:pt x="12093" y="2239"/>
                </a:lnTo>
                <a:lnTo>
                  <a:pt x="12556" y="2409"/>
                </a:lnTo>
                <a:lnTo>
                  <a:pt x="12434" y="2458"/>
                </a:lnTo>
                <a:lnTo>
                  <a:pt x="12361" y="2507"/>
                </a:lnTo>
                <a:lnTo>
                  <a:pt x="12288" y="2580"/>
                </a:lnTo>
                <a:lnTo>
                  <a:pt x="12264" y="2677"/>
                </a:lnTo>
                <a:lnTo>
                  <a:pt x="12264" y="2701"/>
                </a:lnTo>
                <a:lnTo>
                  <a:pt x="12288" y="2726"/>
                </a:lnTo>
                <a:lnTo>
                  <a:pt x="12385" y="2774"/>
                </a:lnTo>
                <a:lnTo>
                  <a:pt x="12483" y="2750"/>
                </a:lnTo>
                <a:lnTo>
                  <a:pt x="12677" y="2726"/>
                </a:lnTo>
                <a:lnTo>
                  <a:pt x="12872" y="2701"/>
                </a:lnTo>
                <a:lnTo>
                  <a:pt x="12969" y="2677"/>
                </a:lnTo>
                <a:lnTo>
                  <a:pt x="13042" y="2653"/>
                </a:lnTo>
                <a:lnTo>
                  <a:pt x="13626" y="2993"/>
                </a:lnTo>
                <a:lnTo>
                  <a:pt x="13432" y="3018"/>
                </a:lnTo>
                <a:lnTo>
                  <a:pt x="12896" y="3066"/>
                </a:lnTo>
                <a:lnTo>
                  <a:pt x="12653" y="3115"/>
                </a:lnTo>
                <a:lnTo>
                  <a:pt x="12410" y="3212"/>
                </a:lnTo>
                <a:lnTo>
                  <a:pt x="12385" y="3237"/>
                </a:lnTo>
                <a:lnTo>
                  <a:pt x="12410" y="3261"/>
                </a:lnTo>
                <a:lnTo>
                  <a:pt x="12531" y="3285"/>
                </a:lnTo>
                <a:lnTo>
                  <a:pt x="12653" y="3310"/>
                </a:lnTo>
                <a:lnTo>
                  <a:pt x="12921" y="3310"/>
                </a:lnTo>
                <a:lnTo>
                  <a:pt x="13432" y="3261"/>
                </a:lnTo>
                <a:lnTo>
                  <a:pt x="13699" y="3261"/>
                </a:lnTo>
                <a:lnTo>
                  <a:pt x="13991" y="3237"/>
                </a:lnTo>
                <a:lnTo>
                  <a:pt x="14259" y="3456"/>
                </a:lnTo>
                <a:lnTo>
                  <a:pt x="14527" y="3699"/>
                </a:lnTo>
                <a:lnTo>
                  <a:pt x="14819" y="3966"/>
                </a:lnTo>
                <a:lnTo>
                  <a:pt x="15062" y="4283"/>
                </a:lnTo>
                <a:lnTo>
                  <a:pt x="14794" y="4258"/>
                </a:lnTo>
                <a:lnTo>
                  <a:pt x="14551" y="4283"/>
                </a:lnTo>
                <a:lnTo>
                  <a:pt x="14308" y="4283"/>
                </a:lnTo>
                <a:lnTo>
                  <a:pt x="14016" y="4307"/>
                </a:lnTo>
                <a:lnTo>
                  <a:pt x="13870" y="4331"/>
                </a:lnTo>
                <a:lnTo>
                  <a:pt x="13724" y="4380"/>
                </a:lnTo>
                <a:lnTo>
                  <a:pt x="13626" y="4453"/>
                </a:lnTo>
                <a:lnTo>
                  <a:pt x="13529" y="4526"/>
                </a:lnTo>
                <a:lnTo>
                  <a:pt x="13529" y="4550"/>
                </a:lnTo>
                <a:lnTo>
                  <a:pt x="13553" y="4575"/>
                </a:lnTo>
                <a:lnTo>
                  <a:pt x="13651" y="4623"/>
                </a:lnTo>
                <a:lnTo>
                  <a:pt x="13748" y="4648"/>
                </a:lnTo>
                <a:lnTo>
                  <a:pt x="13967" y="4648"/>
                </a:lnTo>
                <a:lnTo>
                  <a:pt x="14429" y="4623"/>
                </a:lnTo>
                <a:lnTo>
                  <a:pt x="14770" y="4623"/>
                </a:lnTo>
                <a:lnTo>
                  <a:pt x="15086" y="4648"/>
                </a:lnTo>
                <a:lnTo>
                  <a:pt x="15232" y="4672"/>
                </a:lnTo>
                <a:lnTo>
                  <a:pt x="15354" y="4672"/>
                </a:lnTo>
                <a:lnTo>
                  <a:pt x="15549" y="5037"/>
                </a:lnTo>
                <a:lnTo>
                  <a:pt x="15330" y="4988"/>
                </a:lnTo>
                <a:lnTo>
                  <a:pt x="14600" y="4988"/>
                </a:lnTo>
                <a:lnTo>
                  <a:pt x="14332" y="5037"/>
                </a:lnTo>
                <a:lnTo>
                  <a:pt x="14210" y="5086"/>
                </a:lnTo>
                <a:lnTo>
                  <a:pt x="14089" y="5134"/>
                </a:lnTo>
                <a:lnTo>
                  <a:pt x="14064" y="5159"/>
                </a:lnTo>
                <a:lnTo>
                  <a:pt x="14064" y="5183"/>
                </a:lnTo>
                <a:lnTo>
                  <a:pt x="14064" y="5207"/>
                </a:lnTo>
                <a:lnTo>
                  <a:pt x="14089" y="5232"/>
                </a:lnTo>
                <a:lnTo>
                  <a:pt x="14186" y="5256"/>
                </a:lnTo>
                <a:lnTo>
                  <a:pt x="14283" y="5280"/>
                </a:lnTo>
                <a:lnTo>
                  <a:pt x="14502" y="5305"/>
                </a:lnTo>
                <a:lnTo>
                  <a:pt x="14916" y="5305"/>
                </a:lnTo>
                <a:lnTo>
                  <a:pt x="15305" y="5329"/>
                </a:lnTo>
                <a:lnTo>
                  <a:pt x="15695" y="5378"/>
                </a:lnTo>
                <a:lnTo>
                  <a:pt x="15792" y="5645"/>
                </a:lnTo>
                <a:lnTo>
                  <a:pt x="15889" y="5913"/>
                </a:lnTo>
                <a:lnTo>
                  <a:pt x="15743" y="5864"/>
                </a:lnTo>
                <a:lnTo>
                  <a:pt x="15597" y="5816"/>
                </a:lnTo>
                <a:lnTo>
                  <a:pt x="15305" y="5767"/>
                </a:lnTo>
                <a:lnTo>
                  <a:pt x="15038" y="5743"/>
                </a:lnTo>
                <a:lnTo>
                  <a:pt x="14746" y="5718"/>
                </a:lnTo>
                <a:lnTo>
                  <a:pt x="14454" y="5718"/>
                </a:lnTo>
                <a:lnTo>
                  <a:pt x="14186" y="5767"/>
                </a:lnTo>
                <a:lnTo>
                  <a:pt x="14162" y="5767"/>
                </a:lnTo>
                <a:lnTo>
                  <a:pt x="14137" y="5791"/>
                </a:lnTo>
                <a:lnTo>
                  <a:pt x="14162" y="5816"/>
                </a:lnTo>
                <a:lnTo>
                  <a:pt x="14162" y="5840"/>
                </a:lnTo>
                <a:lnTo>
                  <a:pt x="14259" y="5889"/>
                </a:lnTo>
                <a:lnTo>
                  <a:pt x="14381" y="5937"/>
                </a:lnTo>
                <a:lnTo>
                  <a:pt x="14600" y="5986"/>
                </a:lnTo>
                <a:lnTo>
                  <a:pt x="15038" y="6010"/>
                </a:lnTo>
                <a:lnTo>
                  <a:pt x="15354" y="6083"/>
                </a:lnTo>
                <a:lnTo>
                  <a:pt x="15670" y="6156"/>
                </a:lnTo>
                <a:lnTo>
                  <a:pt x="15841" y="6229"/>
                </a:lnTo>
                <a:lnTo>
                  <a:pt x="15914" y="6254"/>
                </a:lnTo>
                <a:lnTo>
                  <a:pt x="15987" y="6278"/>
                </a:lnTo>
                <a:lnTo>
                  <a:pt x="16035" y="6570"/>
                </a:lnTo>
                <a:lnTo>
                  <a:pt x="16084" y="6838"/>
                </a:lnTo>
                <a:lnTo>
                  <a:pt x="15914" y="6740"/>
                </a:lnTo>
                <a:lnTo>
                  <a:pt x="15743" y="6667"/>
                </a:lnTo>
                <a:lnTo>
                  <a:pt x="15524" y="6619"/>
                </a:lnTo>
                <a:lnTo>
                  <a:pt x="15305" y="6594"/>
                </a:lnTo>
                <a:lnTo>
                  <a:pt x="14867" y="6546"/>
                </a:lnTo>
                <a:lnTo>
                  <a:pt x="14551" y="6497"/>
                </a:lnTo>
                <a:lnTo>
                  <a:pt x="14527" y="6497"/>
                </a:lnTo>
                <a:lnTo>
                  <a:pt x="14502" y="6546"/>
                </a:lnTo>
                <a:lnTo>
                  <a:pt x="14575" y="6619"/>
                </a:lnTo>
                <a:lnTo>
                  <a:pt x="14624" y="6667"/>
                </a:lnTo>
                <a:lnTo>
                  <a:pt x="14794" y="6765"/>
                </a:lnTo>
                <a:lnTo>
                  <a:pt x="14965" y="6838"/>
                </a:lnTo>
                <a:lnTo>
                  <a:pt x="15159" y="6886"/>
                </a:lnTo>
                <a:lnTo>
                  <a:pt x="15378" y="6935"/>
                </a:lnTo>
                <a:lnTo>
                  <a:pt x="15597" y="7008"/>
                </a:lnTo>
                <a:lnTo>
                  <a:pt x="15816" y="7105"/>
                </a:lnTo>
                <a:lnTo>
                  <a:pt x="15987" y="7227"/>
                </a:lnTo>
                <a:lnTo>
                  <a:pt x="16060" y="7276"/>
                </a:lnTo>
                <a:lnTo>
                  <a:pt x="16108" y="7276"/>
                </a:lnTo>
                <a:lnTo>
                  <a:pt x="16133" y="7762"/>
                </a:lnTo>
                <a:lnTo>
                  <a:pt x="16060" y="7714"/>
                </a:lnTo>
                <a:lnTo>
                  <a:pt x="15743" y="7519"/>
                </a:lnTo>
                <a:lnTo>
                  <a:pt x="15427" y="7324"/>
                </a:lnTo>
                <a:lnTo>
                  <a:pt x="15281" y="7276"/>
                </a:lnTo>
                <a:lnTo>
                  <a:pt x="15013" y="7203"/>
                </a:lnTo>
                <a:lnTo>
                  <a:pt x="14794" y="7203"/>
                </a:lnTo>
                <a:lnTo>
                  <a:pt x="14770" y="7227"/>
                </a:lnTo>
                <a:lnTo>
                  <a:pt x="14746" y="7251"/>
                </a:lnTo>
                <a:lnTo>
                  <a:pt x="14746" y="7276"/>
                </a:lnTo>
                <a:lnTo>
                  <a:pt x="14746" y="7324"/>
                </a:lnTo>
                <a:lnTo>
                  <a:pt x="14794" y="7373"/>
                </a:lnTo>
                <a:lnTo>
                  <a:pt x="14843" y="7397"/>
                </a:lnTo>
                <a:lnTo>
                  <a:pt x="14965" y="7470"/>
                </a:lnTo>
                <a:lnTo>
                  <a:pt x="15378" y="7689"/>
                </a:lnTo>
                <a:lnTo>
                  <a:pt x="15597" y="7835"/>
                </a:lnTo>
                <a:lnTo>
                  <a:pt x="15816" y="7981"/>
                </a:lnTo>
                <a:lnTo>
                  <a:pt x="15962" y="8103"/>
                </a:lnTo>
                <a:lnTo>
                  <a:pt x="16108" y="8200"/>
                </a:lnTo>
                <a:lnTo>
                  <a:pt x="16035" y="8784"/>
                </a:lnTo>
                <a:lnTo>
                  <a:pt x="15914" y="8687"/>
                </a:lnTo>
                <a:lnTo>
                  <a:pt x="15792" y="8590"/>
                </a:lnTo>
                <a:lnTo>
                  <a:pt x="15549" y="8419"/>
                </a:lnTo>
                <a:lnTo>
                  <a:pt x="15354" y="8273"/>
                </a:lnTo>
                <a:lnTo>
                  <a:pt x="15111" y="8152"/>
                </a:lnTo>
                <a:lnTo>
                  <a:pt x="14867" y="8030"/>
                </a:lnTo>
                <a:lnTo>
                  <a:pt x="14746" y="7981"/>
                </a:lnTo>
                <a:lnTo>
                  <a:pt x="14624" y="7957"/>
                </a:lnTo>
                <a:lnTo>
                  <a:pt x="14600" y="7981"/>
                </a:lnTo>
                <a:lnTo>
                  <a:pt x="14575" y="8006"/>
                </a:lnTo>
                <a:lnTo>
                  <a:pt x="14575" y="8054"/>
                </a:lnTo>
                <a:lnTo>
                  <a:pt x="14575" y="8079"/>
                </a:lnTo>
                <a:lnTo>
                  <a:pt x="14746" y="8249"/>
                </a:lnTo>
                <a:lnTo>
                  <a:pt x="14940" y="8371"/>
                </a:lnTo>
                <a:lnTo>
                  <a:pt x="15330" y="8638"/>
                </a:lnTo>
                <a:lnTo>
                  <a:pt x="15622" y="8882"/>
                </a:lnTo>
                <a:lnTo>
                  <a:pt x="15792" y="9003"/>
                </a:lnTo>
                <a:lnTo>
                  <a:pt x="15962" y="9101"/>
                </a:lnTo>
                <a:lnTo>
                  <a:pt x="15889" y="9368"/>
                </a:lnTo>
                <a:lnTo>
                  <a:pt x="15792" y="9612"/>
                </a:lnTo>
                <a:lnTo>
                  <a:pt x="15695" y="9466"/>
                </a:lnTo>
                <a:lnTo>
                  <a:pt x="15549" y="9320"/>
                </a:lnTo>
                <a:lnTo>
                  <a:pt x="15281" y="9101"/>
                </a:lnTo>
                <a:lnTo>
                  <a:pt x="15135" y="8955"/>
                </a:lnTo>
                <a:lnTo>
                  <a:pt x="14965" y="8809"/>
                </a:lnTo>
                <a:lnTo>
                  <a:pt x="14794" y="8711"/>
                </a:lnTo>
                <a:lnTo>
                  <a:pt x="14697" y="8663"/>
                </a:lnTo>
                <a:lnTo>
                  <a:pt x="14600" y="8663"/>
                </a:lnTo>
                <a:lnTo>
                  <a:pt x="14600" y="8760"/>
                </a:lnTo>
                <a:lnTo>
                  <a:pt x="14648" y="8833"/>
                </a:lnTo>
                <a:lnTo>
                  <a:pt x="14746" y="9003"/>
                </a:lnTo>
                <a:lnTo>
                  <a:pt x="14867" y="9149"/>
                </a:lnTo>
                <a:lnTo>
                  <a:pt x="14989" y="9271"/>
                </a:lnTo>
                <a:lnTo>
                  <a:pt x="15330" y="9587"/>
                </a:lnTo>
                <a:lnTo>
                  <a:pt x="15476" y="9758"/>
                </a:lnTo>
                <a:lnTo>
                  <a:pt x="15549" y="9831"/>
                </a:lnTo>
                <a:lnTo>
                  <a:pt x="15646" y="9879"/>
                </a:lnTo>
                <a:lnTo>
                  <a:pt x="15646" y="9904"/>
                </a:lnTo>
                <a:lnTo>
                  <a:pt x="15476" y="10196"/>
                </a:lnTo>
                <a:lnTo>
                  <a:pt x="15232" y="10463"/>
                </a:lnTo>
                <a:lnTo>
                  <a:pt x="15232" y="10293"/>
                </a:lnTo>
                <a:lnTo>
                  <a:pt x="15159" y="10147"/>
                </a:lnTo>
                <a:lnTo>
                  <a:pt x="15013" y="9855"/>
                </a:lnTo>
                <a:lnTo>
                  <a:pt x="14843" y="9636"/>
                </a:lnTo>
                <a:lnTo>
                  <a:pt x="14673" y="9466"/>
                </a:lnTo>
                <a:lnTo>
                  <a:pt x="14454" y="9295"/>
                </a:lnTo>
                <a:lnTo>
                  <a:pt x="14235" y="9149"/>
                </a:lnTo>
                <a:lnTo>
                  <a:pt x="14186" y="9149"/>
                </a:lnTo>
                <a:lnTo>
                  <a:pt x="14186" y="9174"/>
                </a:lnTo>
                <a:lnTo>
                  <a:pt x="14308" y="9393"/>
                </a:lnTo>
                <a:lnTo>
                  <a:pt x="14429" y="9563"/>
                </a:lnTo>
                <a:lnTo>
                  <a:pt x="14697" y="9952"/>
                </a:lnTo>
                <a:lnTo>
                  <a:pt x="14794" y="10147"/>
                </a:lnTo>
                <a:lnTo>
                  <a:pt x="14867" y="10366"/>
                </a:lnTo>
                <a:lnTo>
                  <a:pt x="14916" y="10536"/>
                </a:lnTo>
                <a:lnTo>
                  <a:pt x="14965" y="10609"/>
                </a:lnTo>
                <a:lnTo>
                  <a:pt x="15038" y="10658"/>
                </a:lnTo>
                <a:lnTo>
                  <a:pt x="14892" y="10780"/>
                </a:lnTo>
                <a:lnTo>
                  <a:pt x="14843" y="10658"/>
                </a:lnTo>
                <a:lnTo>
                  <a:pt x="14794" y="10561"/>
                </a:lnTo>
                <a:lnTo>
                  <a:pt x="14648" y="10366"/>
                </a:lnTo>
                <a:lnTo>
                  <a:pt x="14308" y="10001"/>
                </a:lnTo>
                <a:lnTo>
                  <a:pt x="14113" y="9831"/>
                </a:lnTo>
                <a:lnTo>
                  <a:pt x="13918" y="9685"/>
                </a:lnTo>
                <a:lnTo>
                  <a:pt x="13894" y="9685"/>
                </a:lnTo>
                <a:lnTo>
                  <a:pt x="13870" y="9733"/>
                </a:lnTo>
                <a:lnTo>
                  <a:pt x="13918" y="9904"/>
                </a:lnTo>
                <a:lnTo>
                  <a:pt x="14016" y="10050"/>
                </a:lnTo>
                <a:lnTo>
                  <a:pt x="14113" y="10196"/>
                </a:lnTo>
                <a:lnTo>
                  <a:pt x="14235" y="10342"/>
                </a:lnTo>
                <a:lnTo>
                  <a:pt x="14356" y="10488"/>
                </a:lnTo>
                <a:lnTo>
                  <a:pt x="14478" y="10634"/>
                </a:lnTo>
                <a:lnTo>
                  <a:pt x="14575" y="10804"/>
                </a:lnTo>
                <a:lnTo>
                  <a:pt x="14600" y="10974"/>
                </a:lnTo>
                <a:lnTo>
                  <a:pt x="14502" y="11047"/>
                </a:lnTo>
                <a:lnTo>
                  <a:pt x="14356" y="10853"/>
                </a:lnTo>
                <a:lnTo>
                  <a:pt x="14186" y="10658"/>
                </a:lnTo>
                <a:lnTo>
                  <a:pt x="13991" y="10512"/>
                </a:lnTo>
                <a:lnTo>
                  <a:pt x="13797" y="10390"/>
                </a:lnTo>
                <a:lnTo>
                  <a:pt x="13772" y="10366"/>
                </a:lnTo>
                <a:lnTo>
                  <a:pt x="13724" y="10366"/>
                </a:lnTo>
                <a:lnTo>
                  <a:pt x="13675" y="10415"/>
                </a:lnTo>
                <a:lnTo>
                  <a:pt x="13651" y="10463"/>
                </a:lnTo>
                <a:lnTo>
                  <a:pt x="13651" y="10512"/>
                </a:lnTo>
                <a:lnTo>
                  <a:pt x="13675" y="10536"/>
                </a:lnTo>
                <a:lnTo>
                  <a:pt x="13845" y="10682"/>
                </a:lnTo>
                <a:lnTo>
                  <a:pt x="13991" y="10853"/>
                </a:lnTo>
                <a:lnTo>
                  <a:pt x="14113" y="11023"/>
                </a:lnTo>
                <a:lnTo>
                  <a:pt x="14235" y="11218"/>
                </a:lnTo>
                <a:lnTo>
                  <a:pt x="14040" y="11339"/>
                </a:lnTo>
                <a:lnTo>
                  <a:pt x="13918" y="11218"/>
                </a:lnTo>
                <a:lnTo>
                  <a:pt x="13797" y="11120"/>
                </a:lnTo>
                <a:lnTo>
                  <a:pt x="13675" y="11023"/>
                </a:lnTo>
                <a:lnTo>
                  <a:pt x="13578" y="10974"/>
                </a:lnTo>
                <a:lnTo>
                  <a:pt x="13529" y="10950"/>
                </a:lnTo>
                <a:lnTo>
                  <a:pt x="13480" y="10950"/>
                </a:lnTo>
                <a:lnTo>
                  <a:pt x="13407" y="10999"/>
                </a:lnTo>
                <a:lnTo>
                  <a:pt x="13407" y="11047"/>
                </a:lnTo>
                <a:lnTo>
                  <a:pt x="13383" y="11072"/>
                </a:lnTo>
                <a:lnTo>
                  <a:pt x="13407" y="11120"/>
                </a:lnTo>
                <a:lnTo>
                  <a:pt x="13432" y="11145"/>
                </a:lnTo>
                <a:lnTo>
                  <a:pt x="13553" y="11315"/>
                </a:lnTo>
                <a:lnTo>
                  <a:pt x="13675" y="11485"/>
                </a:lnTo>
                <a:lnTo>
                  <a:pt x="13724" y="11583"/>
                </a:lnTo>
                <a:lnTo>
                  <a:pt x="13553" y="11704"/>
                </a:lnTo>
                <a:lnTo>
                  <a:pt x="13432" y="11558"/>
                </a:lnTo>
                <a:lnTo>
                  <a:pt x="13261" y="11461"/>
                </a:lnTo>
                <a:lnTo>
                  <a:pt x="13213" y="11461"/>
                </a:lnTo>
                <a:lnTo>
                  <a:pt x="13188" y="11485"/>
                </a:lnTo>
                <a:lnTo>
                  <a:pt x="13188" y="11534"/>
                </a:lnTo>
                <a:lnTo>
                  <a:pt x="13213" y="11558"/>
                </a:lnTo>
                <a:lnTo>
                  <a:pt x="13261" y="11631"/>
                </a:lnTo>
                <a:lnTo>
                  <a:pt x="13310" y="11704"/>
                </a:lnTo>
                <a:lnTo>
                  <a:pt x="13359" y="11874"/>
                </a:lnTo>
                <a:lnTo>
                  <a:pt x="13359" y="11899"/>
                </a:lnTo>
                <a:lnTo>
                  <a:pt x="13237" y="12020"/>
                </a:lnTo>
                <a:lnTo>
                  <a:pt x="13188" y="12118"/>
                </a:lnTo>
                <a:lnTo>
                  <a:pt x="13164" y="12215"/>
                </a:lnTo>
                <a:lnTo>
                  <a:pt x="13188" y="12288"/>
                </a:lnTo>
                <a:lnTo>
                  <a:pt x="13213" y="12385"/>
                </a:lnTo>
                <a:lnTo>
                  <a:pt x="13213" y="12775"/>
                </a:lnTo>
                <a:lnTo>
                  <a:pt x="13237" y="13164"/>
                </a:lnTo>
                <a:lnTo>
                  <a:pt x="13237" y="13553"/>
                </a:lnTo>
                <a:lnTo>
                  <a:pt x="13213" y="13748"/>
                </a:lnTo>
                <a:lnTo>
                  <a:pt x="13188" y="13943"/>
                </a:lnTo>
                <a:lnTo>
                  <a:pt x="13140" y="14064"/>
                </a:lnTo>
                <a:lnTo>
                  <a:pt x="13067" y="14162"/>
                </a:lnTo>
                <a:lnTo>
                  <a:pt x="12994" y="14210"/>
                </a:lnTo>
                <a:lnTo>
                  <a:pt x="12921" y="14235"/>
                </a:lnTo>
                <a:lnTo>
                  <a:pt x="12823" y="14210"/>
                </a:lnTo>
                <a:lnTo>
                  <a:pt x="12726" y="14186"/>
                </a:lnTo>
                <a:lnTo>
                  <a:pt x="12507" y="14040"/>
                </a:lnTo>
                <a:lnTo>
                  <a:pt x="12288" y="13821"/>
                </a:lnTo>
                <a:lnTo>
                  <a:pt x="12069" y="13578"/>
                </a:lnTo>
                <a:lnTo>
                  <a:pt x="11728" y="13164"/>
                </a:lnTo>
                <a:lnTo>
                  <a:pt x="11850" y="13042"/>
                </a:lnTo>
                <a:lnTo>
                  <a:pt x="11923" y="12969"/>
                </a:lnTo>
                <a:lnTo>
                  <a:pt x="11947" y="12896"/>
                </a:lnTo>
                <a:lnTo>
                  <a:pt x="11947" y="12823"/>
                </a:lnTo>
                <a:lnTo>
                  <a:pt x="11923" y="12750"/>
                </a:lnTo>
                <a:lnTo>
                  <a:pt x="11874" y="12677"/>
                </a:lnTo>
                <a:lnTo>
                  <a:pt x="11826" y="12629"/>
                </a:lnTo>
                <a:lnTo>
                  <a:pt x="11777" y="12604"/>
                </a:lnTo>
                <a:lnTo>
                  <a:pt x="11680" y="12580"/>
                </a:lnTo>
                <a:lnTo>
                  <a:pt x="11655" y="12385"/>
                </a:lnTo>
                <a:lnTo>
                  <a:pt x="11631" y="12361"/>
                </a:lnTo>
                <a:lnTo>
                  <a:pt x="11582" y="12361"/>
                </a:lnTo>
                <a:lnTo>
                  <a:pt x="11582" y="12385"/>
                </a:lnTo>
                <a:lnTo>
                  <a:pt x="11558" y="12580"/>
                </a:lnTo>
                <a:lnTo>
                  <a:pt x="11509" y="12580"/>
                </a:lnTo>
                <a:lnTo>
                  <a:pt x="11485" y="12604"/>
                </a:lnTo>
                <a:lnTo>
                  <a:pt x="11461" y="12604"/>
                </a:lnTo>
                <a:lnTo>
                  <a:pt x="11242" y="12702"/>
                </a:lnTo>
                <a:lnTo>
                  <a:pt x="11169" y="12361"/>
                </a:lnTo>
                <a:lnTo>
                  <a:pt x="11144" y="12191"/>
                </a:lnTo>
                <a:lnTo>
                  <a:pt x="11169" y="12020"/>
                </a:lnTo>
                <a:lnTo>
                  <a:pt x="11144" y="11972"/>
                </a:lnTo>
                <a:lnTo>
                  <a:pt x="11120" y="11947"/>
                </a:lnTo>
                <a:lnTo>
                  <a:pt x="11071" y="11947"/>
                </a:lnTo>
                <a:lnTo>
                  <a:pt x="11047" y="11972"/>
                </a:lnTo>
                <a:lnTo>
                  <a:pt x="11023" y="12118"/>
                </a:lnTo>
                <a:lnTo>
                  <a:pt x="10998" y="12312"/>
                </a:lnTo>
                <a:lnTo>
                  <a:pt x="10998" y="12556"/>
                </a:lnTo>
                <a:lnTo>
                  <a:pt x="10998" y="12799"/>
                </a:lnTo>
                <a:lnTo>
                  <a:pt x="10633" y="12896"/>
                </a:lnTo>
                <a:lnTo>
                  <a:pt x="10609" y="12604"/>
                </a:lnTo>
                <a:lnTo>
                  <a:pt x="10560" y="12361"/>
                </a:lnTo>
                <a:lnTo>
                  <a:pt x="10512" y="12118"/>
                </a:lnTo>
                <a:lnTo>
                  <a:pt x="10390" y="11607"/>
                </a:lnTo>
                <a:lnTo>
                  <a:pt x="10366" y="11583"/>
                </a:lnTo>
                <a:lnTo>
                  <a:pt x="10342" y="11558"/>
                </a:lnTo>
                <a:lnTo>
                  <a:pt x="10293" y="11583"/>
                </a:lnTo>
                <a:lnTo>
                  <a:pt x="10269" y="11607"/>
                </a:lnTo>
                <a:lnTo>
                  <a:pt x="10244" y="11826"/>
                </a:lnTo>
                <a:lnTo>
                  <a:pt x="10244" y="12045"/>
                </a:lnTo>
                <a:lnTo>
                  <a:pt x="10269" y="12507"/>
                </a:lnTo>
                <a:lnTo>
                  <a:pt x="10269" y="12726"/>
                </a:lnTo>
                <a:lnTo>
                  <a:pt x="10269" y="12945"/>
                </a:lnTo>
                <a:lnTo>
                  <a:pt x="9636" y="12994"/>
                </a:lnTo>
                <a:lnTo>
                  <a:pt x="9612" y="12726"/>
                </a:lnTo>
                <a:lnTo>
                  <a:pt x="9612" y="12507"/>
                </a:lnTo>
                <a:lnTo>
                  <a:pt x="9612" y="12337"/>
                </a:lnTo>
                <a:lnTo>
                  <a:pt x="9612" y="12142"/>
                </a:lnTo>
                <a:lnTo>
                  <a:pt x="9563" y="11972"/>
                </a:lnTo>
                <a:lnTo>
                  <a:pt x="9514" y="11899"/>
                </a:lnTo>
                <a:lnTo>
                  <a:pt x="9466" y="11826"/>
                </a:lnTo>
                <a:lnTo>
                  <a:pt x="9417" y="11826"/>
                </a:lnTo>
                <a:lnTo>
                  <a:pt x="9393" y="11850"/>
                </a:lnTo>
                <a:lnTo>
                  <a:pt x="9344" y="12020"/>
                </a:lnTo>
                <a:lnTo>
                  <a:pt x="9320" y="12215"/>
                </a:lnTo>
                <a:lnTo>
                  <a:pt x="9295" y="12604"/>
                </a:lnTo>
                <a:lnTo>
                  <a:pt x="9271" y="12799"/>
                </a:lnTo>
                <a:lnTo>
                  <a:pt x="9247" y="12994"/>
                </a:lnTo>
                <a:lnTo>
                  <a:pt x="9052" y="12994"/>
                </a:lnTo>
                <a:lnTo>
                  <a:pt x="9003" y="12604"/>
                </a:lnTo>
                <a:lnTo>
                  <a:pt x="8930" y="12191"/>
                </a:lnTo>
                <a:lnTo>
                  <a:pt x="8857" y="11753"/>
                </a:lnTo>
                <a:lnTo>
                  <a:pt x="8833" y="11704"/>
                </a:lnTo>
                <a:lnTo>
                  <a:pt x="8784" y="11680"/>
                </a:lnTo>
                <a:lnTo>
                  <a:pt x="8711" y="11704"/>
                </a:lnTo>
                <a:lnTo>
                  <a:pt x="8711" y="11777"/>
                </a:lnTo>
                <a:lnTo>
                  <a:pt x="8711" y="12191"/>
                </a:lnTo>
                <a:lnTo>
                  <a:pt x="8687" y="12604"/>
                </a:lnTo>
                <a:lnTo>
                  <a:pt x="8687" y="12994"/>
                </a:lnTo>
                <a:lnTo>
                  <a:pt x="8176" y="12994"/>
                </a:lnTo>
                <a:lnTo>
                  <a:pt x="8200" y="12653"/>
                </a:lnTo>
                <a:lnTo>
                  <a:pt x="8273" y="12215"/>
                </a:lnTo>
                <a:lnTo>
                  <a:pt x="8346" y="11777"/>
                </a:lnTo>
                <a:lnTo>
                  <a:pt x="8346" y="11704"/>
                </a:lnTo>
                <a:lnTo>
                  <a:pt x="8298" y="11655"/>
                </a:lnTo>
                <a:lnTo>
                  <a:pt x="8249" y="11655"/>
                </a:lnTo>
                <a:lnTo>
                  <a:pt x="8200" y="11704"/>
                </a:lnTo>
                <a:lnTo>
                  <a:pt x="8079" y="11899"/>
                </a:lnTo>
                <a:lnTo>
                  <a:pt x="8006" y="12118"/>
                </a:lnTo>
                <a:lnTo>
                  <a:pt x="7933" y="12337"/>
                </a:lnTo>
                <a:lnTo>
                  <a:pt x="7884" y="12556"/>
                </a:lnTo>
                <a:lnTo>
                  <a:pt x="7835" y="12750"/>
                </a:lnTo>
                <a:lnTo>
                  <a:pt x="7811" y="12969"/>
                </a:lnTo>
                <a:lnTo>
                  <a:pt x="7300" y="12945"/>
                </a:lnTo>
                <a:lnTo>
                  <a:pt x="7349" y="12653"/>
                </a:lnTo>
                <a:lnTo>
                  <a:pt x="7397" y="12385"/>
                </a:lnTo>
                <a:lnTo>
                  <a:pt x="7495" y="12045"/>
                </a:lnTo>
                <a:lnTo>
                  <a:pt x="7592" y="11680"/>
                </a:lnTo>
                <a:lnTo>
                  <a:pt x="7568" y="11655"/>
                </a:lnTo>
                <a:lnTo>
                  <a:pt x="7543" y="11631"/>
                </a:lnTo>
                <a:lnTo>
                  <a:pt x="7470" y="11680"/>
                </a:lnTo>
                <a:lnTo>
                  <a:pt x="7397" y="11728"/>
                </a:lnTo>
                <a:lnTo>
                  <a:pt x="7276" y="11850"/>
                </a:lnTo>
                <a:lnTo>
                  <a:pt x="7178" y="11996"/>
                </a:lnTo>
                <a:lnTo>
                  <a:pt x="7130" y="12166"/>
                </a:lnTo>
                <a:lnTo>
                  <a:pt x="7008" y="12507"/>
                </a:lnTo>
                <a:lnTo>
                  <a:pt x="6959" y="12702"/>
                </a:lnTo>
                <a:lnTo>
                  <a:pt x="6935" y="12872"/>
                </a:lnTo>
                <a:lnTo>
                  <a:pt x="6473" y="12702"/>
                </a:lnTo>
                <a:lnTo>
                  <a:pt x="6521" y="12556"/>
                </a:lnTo>
                <a:lnTo>
                  <a:pt x="6546" y="12483"/>
                </a:lnTo>
                <a:lnTo>
                  <a:pt x="6546" y="12410"/>
                </a:lnTo>
                <a:lnTo>
                  <a:pt x="6546" y="12337"/>
                </a:lnTo>
                <a:lnTo>
                  <a:pt x="6497" y="12288"/>
                </a:lnTo>
                <a:lnTo>
                  <a:pt x="6473" y="12288"/>
                </a:lnTo>
                <a:lnTo>
                  <a:pt x="6375" y="12385"/>
                </a:lnTo>
                <a:lnTo>
                  <a:pt x="6302" y="12483"/>
                </a:lnTo>
                <a:lnTo>
                  <a:pt x="6181" y="12629"/>
                </a:lnTo>
                <a:lnTo>
                  <a:pt x="5889" y="12629"/>
                </a:lnTo>
                <a:lnTo>
                  <a:pt x="5816" y="12653"/>
                </a:lnTo>
                <a:lnTo>
                  <a:pt x="5743" y="12750"/>
                </a:lnTo>
                <a:lnTo>
                  <a:pt x="5743" y="12799"/>
                </a:lnTo>
                <a:lnTo>
                  <a:pt x="5743" y="12872"/>
                </a:lnTo>
                <a:lnTo>
                  <a:pt x="5743" y="12921"/>
                </a:lnTo>
                <a:lnTo>
                  <a:pt x="5791" y="12969"/>
                </a:lnTo>
                <a:lnTo>
                  <a:pt x="5986" y="13115"/>
                </a:lnTo>
                <a:lnTo>
                  <a:pt x="6181" y="13237"/>
                </a:lnTo>
                <a:lnTo>
                  <a:pt x="5986" y="13505"/>
                </a:lnTo>
                <a:lnTo>
                  <a:pt x="5767" y="13748"/>
                </a:lnTo>
                <a:lnTo>
                  <a:pt x="5305" y="14210"/>
                </a:lnTo>
                <a:lnTo>
                  <a:pt x="5134" y="14381"/>
                </a:lnTo>
                <a:lnTo>
                  <a:pt x="4988" y="14527"/>
                </a:lnTo>
                <a:lnTo>
                  <a:pt x="4891" y="14551"/>
                </a:lnTo>
                <a:lnTo>
                  <a:pt x="4818" y="14551"/>
                </a:lnTo>
                <a:lnTo>
                  <a:pt x="4721" y="14527"/>
                </a:lnTo>
                <a:lnTo>
                  <a:pt x="4648" y="14454"/>
                </a:lnTo>
                <a:lnTo>
                  <a:pt x="4648" y="13383"/>
                </a:lnTo>
                <a:lnTo>
                  <a:pt x="4623" y="12872"/>
                </a:lnTo>
                <a:lnTo>
                  <a:pt x="4599" y="12337"/>
                </a:lnTo>
                <a:lnTo>
                  <a:pt x="4575" y="12239"/>
                </a:lnTo>
                <a:lnTo>
                  <a:pt x="4526" y="12191"/>
                </a:lnTo>
                <a:lnTo>
                  <a:pt x="4502" y="12166"/>
                </a:lnTo>
                <a:lnTo>
                  <a:pt x="4404" y="12118"/>
                </a:lnTo>
                <a:lnTo>
                  <a:pt x="4307" y="12020"/>
                </a:lnTo>
                <a:lnTo>
                  <a:pt x="4185" y="11947"/>
                </a:lnTo>
                <a:lnTo>
                  <a:pt x="3918" y="11801"/>
                </a:lnTo>
                <a:lnTo>
                  <a:pt x="3650" y="11680"/>
                </a:lnTo>
                <a:lnTo>
                  <a:pt x="3407" y="11510"/>
                </a:lnTo>
                <a:lnTo>
                  <a:pt x="3163" y="11339"/>
                </a:lnTo>
                <a:lnTo>
                  <a:pt x="2920" y="11145"/>
                </a:lnTo>
                <a:lnTo>
                  <a:pt x="2677" y="10926"/>
                </a:lnTo>
                <a:lnTo>
                  <a:pt x="2482" y="10658"/>
                </a:lnTo>
                <a:lnTo>
                  <a:pt x="2288" y="10390"/>
                </a:lnTo>
                <a:lnTo>
                  <a:pt x="2117" y="10098"/>
                </a:lnTo>
                <a:lnTo>
                  <a:pt x="1947" y="9758"/>
                </a:lnTo>
                <a:lnTo>
                  <a:pt x="1850" y="9587"/>
                </a:lnTo>
                <a:lnTo>
                  <a:pt x="1752" y="9441"/>
                </a:lnTo>
                <a:lnTo>
                  <a:pt x="1704" y="9028"/>
                </a:lnTo>
                <a:lnTo>
                  <a:pt x="1655" y="8614"/>
                </a:lnTo>
                <a:lnTo>
                  <a:pt x="1655" y="8517"/>
                </a:lnTo>
                <a:lnTo>
                  <a:pt x="1631" y="8371"/>
                </a:lnTo>
                <a:lnTo>
                  <a:pt x="1582" y="8249"/>
                </a:lnTo>
                <a:lnTo>
                  <a:pt x="1533" y="8225"/>
                </a:lnTo>
                <a:lnTo>
                  <a:pt x="1485" y="8225"/>
                </a:lnTo>
                <a:lnTo>
                  <a:pt x="1412" y="8249"/>
                </a:lnTo>
                <a:lnTo>
                  <a:pt x="1363" y="8322"/>
                </a:lnTo>
                <a:lnTo>
                  <a:pt x="1339" y="8371"/>
                </a:lnTo>
                <a:lnTo>
                  <a:pt x="1314" y="8444"/>
                </a:lnTo>
                <a:lnTo>
                  <a:pt x="1290" y="8614"/>
                </a:lnTo>
                <a:lnTo>
                  <a:pt x="1266" y="8760"/>
                </a:lnTo>
                <a:lnTo>
                  <a:pt x="1266" y="8906"/>
                </a:lnTo>
                <a:lnTo>
                  <a:pt x="1266" y="9076"/>
                </a:lnTo>
                <a:lnTo>
                  <a:pt x="1120" y="9101"/>
                </a:lnTo>
                <a:lnTo>
                  <a:pt x="998" y="9149"/>
                </a:lnTo>
                <a:lnTo>
                  <a:pt x="828" y="9003"/>
                </a:lnTo>
                <a:lnTo>
                  <a:pt x="755" y="8906"/>
                </a:lnTo>
                <a:lnTo>
                  <a:pt x="682" y="8809"/>
                </a:lnTo>
                <a:lnTo>
                  <a:pt x="584" y="8565"/>
                </a:lnTo>
                <a:lnTo>
                  <a:pt x="511" y="8322"/>
                </a:lnTo>
                <a:lnTo>
                  <a:pt x="463" y="8079"/>
                </a:lnTo>
                <a:lnTo>
                  <a:pt x="438" y="7811"/>
                </a:lnTo>
                <a:lnTo>
                  <a:pt x="438" y="7592"/>
                </a:lnTo>
                <a:lnTo>
                  <a:pt x="438" y="7373"/>
                </a:lnTo>
                <a:lnTo>
                  <a:pt x="487" y="7154"/>
                </a:lnTo>
                <a:lnTo>
                  <a:pt x="536" y="6911"/>
                </a:lnTo>
                <a:lnTo>
                  <a:pt x="609" y="6740"/>
                </a:lnTo>
                <a:lnTo>
                  <a:pt x="706" y="6570"/>
                </a:lnTo>
                <a:lnTo>
                  <a:pt x="925" y="6302"/>
                </a:lnTo>
                <a:lnTo>
                  <a:pt x="998" y="6302"/>
                </a:lnTo>
                <a:lnTo>
                  <a:pt x="1290" y="6327"/>
                </a:lnTo>
                <a:lnTo>
                  <a:pt x="1436" y="6302"/>
                </a:lnTo>
                <a:lnTo>
                  <a:pt x="1533" y="6327"/>
                </a:lnTo>
                <a:lnTo>
                  <a:pt x="1631" y="6327"/>
                </a:lnTo>
                <a:lnTo>
                  <a:pt x="1728" y="6254"/>
                </a:lnTo>
                <a:lnTo>
                  <a:pt x="1752" y="6205"/>
                </a:lnTo>
                <a:lnTo>
                  <a:pt x="1777" y="6156"/>
                </a:lnTo>
                <a:lnTo>
                  <a:pt x="1874" y="5840"/>
                </a:lnTo>
                <a:lnTo>
                  <a:pt x="1971" y="5548"/>
                </a:lnTo>
                <a:lnTo>
                  <a:pt x="2093" y="5280"/>
                </a:lnTo>
                <a:lnTo>
                  <a:pt x="2239" y="5013"/>
                </a:lnTo>
                <a:lnTo>
                  <a:pt x="2409" y="4769"/>
                </a:lnTo>
                <a:lnTo>
                  <a:pt x="2604" y="4526"/>
                </a:lnTo>
                <a:lnTo>
                  <a:pt x="3017" y="4039"/>
                </a:lnTo>
                <a:lnTo>
                  <a:pt x="3407" y="3601"/>
                </a:lnTo>
                <a:lnTo>
                  <a:pt x="3820" y="3164"/>
                </a:lnTo>
                <a:lnTo>
                  <a:pt x="4137" y="2872"/>
                </a:lnTo>
                <a:lnTo>
                  <a:pt x="4283" y="2726"/>
                </a:lnTo>
                <a:lnTo>
                  <a:pt x="4429" y="2555"/>
                </a:lnTo>
                <a:lnTo>
                  <a:pt x="4502" y="2555"/>
                </a:lnTo>
                <a:lnTo>
                  <a:pt x="4550" y="2507"/>
                </a:lnTo>
                <a:lnTo>
                  <a:pt x="4599" y="2361"/>
                </a:lnTo>
                <a:lnTo>
                  <a:pt x="4599" y="2215"/>
                </a:lnTo>
                <a:lnTo>
                  <a:pt x="4599" y="2069"/>
                </a:lnTo>
                <a:lnTo>
                  <a:pt x="4623" y="1923"/>
                </a:lnTo>
                <a:lnTo>
                  <a:pt x="4672" y="1631"/>
                </a:lnTo>
                <a:lnTo>
                  <a:pt x="4745" y="1339"/>
                </a:lnTo>
                <a:lnTo>
                  <a:pt x="4891" y="901"/>
                </a:lnTo>
                <a:lnTo>
                  <a:pt x="5061" y="487"/>
                </a:lnTo>
                <a:close/>
                <a:moveTo>
                  <a:pt x="4915" y="0"/>
                </a:moveTo>
                <a:lnTo>
                  <a:pt x="4842" y="25"/>
                </a:lnTo>
                <a:lnTo>
                  <a:pt x="4794" y="49"/>
                </a:lnTo>
                <a:lnTo>
                  <a:pt x="4696" y="146"/>
                </a:lnTo>
                <a:lnTo>
                  <a:pt x="4599" y="268"/>
                </a:lnTo>
                <a:lnTo>
                  <a:pt x="4526" y="414"/>
                </a:lnTo>
                <a:lnTo>
                  <a:pt x="4453" y="584"/>
                </a:lnTo>
                <a:lnTo>
                  <a:pt x="4356" y="925"/>
                </a:lnTo>
                <a:lnTo>
                  <a:pt x="4283" y="1217"/>
                </a:lnTo>
                <a:lnTo>
                  <a:pt x="4210" y="1436"/>
                </a:lnTo>
                <a:lnTo>
                  <a:pt x="4137" y="1728"/>
                </a:lnTo>
                <a:lnTo>
                  <a:pt x="4112" y="2020"/>
                </a:lnTo>
                <a:lnTo>
                  <a:pt x="4112" y="2166"/>
                </a:lnTo>
                <a:lnTo>
                  <a:pt x="4137" y="2288"/>
                </a:lnTo>
                <a:lnTo>
                  <a:pt x="3893" y="2385"/>
                </a:lnTo>
                <a:lnTo>
                  <a:pt x="3674" y="2531"/>
                </a:lnTo>
                <a:lnTo>
                  <a:pt x="3455" y="2726"/>
                </a:lnTo>
                <a:lnTo>
                  <a:pt x="3236" y="2945"/>
                </a:lnTo>
                <a:lnTo>
                  <a:pt x="2871" y="3383"/>
                </a:lnTo>
                <a:lnTo>
                  <a:pt x="2531" y="3772"/>
                </a:lnTo>
                <a:lnTo>
                  <a:pt x="2142" y="4210"/>
                </a:lnTo>
                <a:lnTo>
                  <a:pt x="1923" y="4453"/>
                </a:lnTo>
                <a:lnTo>
                  <a:pt x="1752" y="4721"/>
                </a:lnTo>
                <a:lnTo>
                  <a:pt x="1582" y="4988"/>
                </a:lnTo>
                <a:lnTo>
                  <a:pt x="1436" y="5280"/>
                </a:lnTo>
                <a:lnTo>
                  <a:pt x="1339" y="5572"/>
                </a:lnTo>
                <a:lnTo>
                  <a:pt x="1290" y="5864"/>
                </a:lnTo>
                <a:lnTo>
                  <a:pt x="925" y="5864"/>
                </a:lnTo>
                <a:lnTo>
                  <a:pt x="755" y="5889"/>
                </a:lnTo>
                <a:lnTo>
                  <a:pt x="633" y="5937"/>
                </a:lnTo>
                <a:lnTo>
                  <a:pt x="536" y="5986"/>
                </a:lnTo>
                <a:lnTo>
                  <a:pt x="438" y="6083"/>
                </a:lnTo>
                <a:lnTo>
                  <a:pt x="341" y="6181"/>
                </a:lnTo>
                <a:lnTo>
                  <a:pt x="268" y="6302"/>
                </a:lnTo>
                <a:lnTo>
                  <a:pt x="219" y="6424"/>
                </a:lnTo>
                <a:lnTo>
                  <a:pt x="122" y="6716"/>
                </a:lnTo>
                <a:lnTo>
                  <a:pt x="49" y="7032"/>
                </a:lnTo>
                <a:lnTo>
                  <a:pt x="25" y="7324"/>
                </a:lnTo>
                <a:lnTo>
                  <a:pt x="0" y="7592"/>
                </a:lnTo>
                <a:lnTo>
                  <a:pt x="0" y="7811"/>
                </a:lnTo>
                <a:lnTo>
                  <a:pt x="25" y="8054"/>
                </a:lnTo>
                <a:lnTo>
                  <a:pt x="49" y="8322"/>
                </a:lnTo>
                <a:lnTo>
                  <a:pt x="122" y="8638"/>
                </a:lnTo>
                <a:lnTo>
                  <a:pt x="219" y="8930"/>
                </a:lnTo>
                <a:lnTo>
                  <a:pt x="365" y="9198"/>
                </a:lnTo>
                <a:lnTo>
                  <a:pt x="438" y="9320"/>
                </a:lnTo>
                <a:lnTo>
                  <a:pt x="536" y="9417"/>
                </a:lnTo>
                <a:lnTo>
                  <a:pt x="633" y="9514"/>
                </a:lnTo>
                <a:lnTo>
                  <a:pt x="730" y="9563"/>
                </a:lnTo>
                <a:lnTo>
                  <a:pt x="852" y="9612"/>
                </a:lnTo>
                <a:lnTo>
                  <a:pt x="1047" y="9612"/>
                </a:lnTo>
                <a:lnTo>
                  <a:pt x="1095" y="9587"/>
                </a:lnTo>
                <a:lnTo>
                  <a:pt x="1314" y="9587"/>
                </a:lnTo>
                <a:lnTo>
                  <a:pt x="1339" y="9612"/>
                </a:lnTo>
                <a:lnTo>
                  <a:pt x="1387" y="9758"/>
                </a:lnTo>
                <a:lnTo>
                  <a:pt x="1436" y="9928"/>
                </a:lnTo>
                <a:lnTo>
                  <a:pt x="1582" y="10220"/>
                </a:lnTo>
                <a:lnTo>
                  <a:pt x="1752" y="10512"/>
                </a:lnTo>
                <a:lnTo>
                  <a:pt x="1923" y="10804"/>
                </a:lnTo>
                <a:lnTo>
                  <a:pt x="2117" y="11072"/>
                </a:lnTo>
                <a:lnTo>
                  <a:pt x="2312" y="11315"/>
                </a:lnTo>
                <a:lnTo>
                  <a:pt x="2531" y="11510"/>
                </a:lnTo>
                <a:lnTo>
                  <a:pt x="2750" y="11704"/>
                </a:lnTo>
                <a:lnTo>
                  <a:pt x="3236" y="12045"/>
                </a:lnTo>
                <a:lnTo>
                  <a:pt x="3455" y="12191"/>
                </a:lnTo>
                <a:lnTo>
                  <a:pt x="3674" y="12288"/>
                </a:lnTo>
                <a:lnTo>
                  <a:pt x="3918" y="12385"/>
                </a:lnTo>
                <a:lnTo>
                  <a:pt x="4137" y="12507"/>
                </a:lnTo>
                <a:lnTo>
                  <a:pt x="4161" y="12531"/>
                </a:lnTo>
                <a:lnTo>
                  <a:pt x="4112" y="13067"/>
                </a:lnTo>
                <a:lnTo>
                  <a:pt x="4112" y="13626"/>
                </a:lnTo>
                <a:lnTo>
                  <a:pt x="4112" y="14746"/>
                </a:lnTo>
                <a:lnTo>
                  <a:pt x="4137" y="14819"/>
                </a:lnTo>
                <a:lnTo>
                  <a:pt x="4161" y="14867"/>
                </a:lnTo>
                <a:lnTo>
                  <a:pt x="4185" y="14916"/>
                </a:lnTo>
                <a:lnTo>
                  <a:pt x="4234" y="14965"/>
                </a:lnTo>
                <a:lnTo>
                  <a:pt x="4331" y="14989"/>
                </a:lnTo>
                <a:lnTo>
                  <a:pt x="4453" y="14989"/>
                </a:lnTo>
                <a:lnTo>
                  <a:pt x="4550" y="15062"/>
                </a:lnTo>
                <a:lnTo>
                  <a:pt x="4648" y="15111"/>
                </a:lnTo>
                <a:lnTo>
                  <a:pt x="4769" y="15135"/>
                </a:lnTo>
                <a:lnTo>
                  <a:pt x="4891" y="15111"/>
                </a:lnTo>
                <a:lnTo>
                  <a:pt x="4988" y="15086"/>
                </a:lnTo>
                <a:lnTo>
                  <a:pt x="5110" y="15038"/>
                </a:lnTo>
                <a:lnTo>
                  <a:pt x="5305" y="14940"/>
                </a:lnTo>
                <a:lnTo>
                  <a:pt x="5548" y="14721"/>
                </a:lnTo>
                <a:lnTo>
                  <a:pt x="5791" y="14502"/>
                </a:lnTo>
                <a:lnTo>
                  <a:pt x="6229" y="14040"/>
                </a:lnTo>
                <a:lnTo>
                  <a:pt x="6497" y="13748"/>
                </a:lnTo>
                <a:lnTo>
                  <a:pt x="6619" y="13602"/>
                </a:lnTo>
                <a:lnTo>
                  <a:pt x="6716" y="13432"/>
                </a:lnTo>
                <a:lnTo>
                  <a:pt x="6984" y="13505"/>
                </a:lnTo>
                <a:lnTo>
                  <a:pt x="7227" y="13529"/>
                </a:lnTo>
                <a:lnTo>
                  <a:pt x="7762" y="13578"/>
                </a:lnTo>
                <a:lnTo>
                  <a:pt x="8273" y="13578"/>
                </a:lnTo>
                <a:lnTo>
                  <a:pt x="8760" y="13602"/>
                </a:lnTo>
                <a:lnTo>
                  <a:pt x="9198" y="13578"/>
                </a:lnTo>
                <a:lnTo>
                  <a:pt x="9660" y="13578"/>
                </a:lnTo>
                <a:lnTo>
                  <a:pt x="10098" y="13529"/>
                </a:lnTo>
                <a:lnTo>
                  <a:pt x="10560" y="13480"/>
                </a:lnTo>
                <a:lnTo>
                  <a:pt x="10925" y="13407"/>
                </a:lnTo>
                <a:lnTo>
                  <a:pt x="11315" y="13334"/>
                </a:lnTo>
                <a:lnTo>
                  <a:pt x="11363" y="13480"/>
                </a:lnTo>
                <a:lnTo>
                  <a:pt x="11436" y="13626"/>
                </a:lnTo>
                <a:lnTo>
                  <a:pt x="11607" y="13943"/>
                </a:lnTo>
                <a:lnTo>
                  <a:pt x="11850" y="14210"/>
                </a:lnTo>
                <a:lnTo>
                  <a:pt x="11972" y="14356"/>
                </a:lnTo>
                <a:lnTo>
                  <a:pt x="12118" y="14478"/>
                </a:lnTo>
                <a:lnTo>
                  <a:pt x="12264" y="14575"/>
                </a:lnTo>
                <a:lnTo>
                  <a:pt x="12410" y="14673"/>
                </a:lnTo>
                <a:lnTo>
                  <a:pt x="12580" y="14721"/>
                </a:lnTo>
                <a:lnTo>
                  <a:pt x="12726" y="14770"/>
                </a:lnTo>
                <a:lnTo>
                  <a:pt x="12896" y="14794"/>
                </a:lnTo>
                <a:lnTo>
                  <a:pt x="13042" y="14770"/>
                </a:lnTo>
                <a:lnTo>
                  <a:pt x="13213" y="14721"/>
                </a:lnTo>
                <a:lnTo>
                  <a:pt x="13359" y="14624"/>
                </a:lnTo>
                <a:lnTo>
                  <a:pt x="13480" y="14527"/>
                </a:lnTo>
                <a:lnTo>
                  <a:pt x="13578" y="14405"/>
                </a:lnTo>
                <a:lnTo>
                  <a:pt x="13651" y="14283"/>
                </a:lnTo>
                <a:lnTo>
                  <a:pt x="13724" y="14162"/>
                </a:lnTo>
                <a:lnTo>
                  <a:pt x="13748" y="14016"/>
                </a:lnTo>
                <a:lnTo>
                  <a:pt x="13772" y="13845"/>
                </a:lnTo>
                <a:lnTo>
                  <a:pt x="13797" y="13529"/>
                </a:lnTo>
                <a:lnTo>
                  <a:pt x="13772" y="13213"/>
                </a:lnTo>
                <a:lnTo>
                  <a:pt x="13748" y="12872"/>
                </a:lnTo>
                <a:lnTo>
                  <a:pt x="13748" y="12580"/>
                </a:lnTo>
                <a:lnTo>
                  <a:pt x="13748" y="12288"/>
                </a:lnTo>
                <a:lnTo>
                  <a:pt x="13943" y="12118"/>
                </a:lnTo>
                <a:lnTo>
                  <a:pt x="14137" y="11947"/>
                </a:lnTo>
                <a:lnTo>
                  <a:pt x="14551" y="11655"/>
                </a:lnTo>
                <a:lnTo>
                  <a:pt x="14989" y="11388"/>
                </a:lnTo>
                <a:lnTo>
                  <a:pt x="15403" y="11072"/>
                </a:lnTo>
                <a:lnTo>
                  <a:pt x="15622" y="10877"/>
                </a:lnTo>
                <a:lnTo>
                  <a:pt x="15816" y="10634"/>
                </a:lnTo>
                <a:lnTo>
                  <a:pt x="15987" y="10390"/>
                </a:lnTo>
                <a:lnTo>
                  <a:pt x="16133" y="10123"/>
                </a:lnTo>
                <a:lnTo>
                  <a:pt x="16254" y="9855"/>
                </a:lnTo>
                <a:lnTo>
                  <a:pt x="16376" y="9563"/>
                </a:lnTo>
                <a:lnTo>
                  <a:pt x="16449" y="9271"/>
                </a:lnTo>
                <a:lnTo>
                  <a:pt x="16522" y="8979"/>
                </a:lnTo>
                <a:lnTo>
                  <a:pt x="16595" y="8614"/>
                </a:lnTo>
                <a:lnTo>
                  <a:pt x="16619" y="8249"/>
                </a:lnTo>
                <a:lnTo>
                  <a:pt x="16765" y="8273"/>
                </a:lnTo>
                <a:lnTo>
                  <a:pt x="16911" y="8298"/>
                </a:lnTo>
                <a:lnTo>
                  <a:pt x="17057" y="8273"/>
                </a:lnTo>
                <a:lnTo>
                  <a:pt x="17203" y="8249"/>
                </a:lnTo>
                <a:lnTo>
                  <a:pt x="17228" y="8273"/>
                </a:lnTo>
                <a:lnTo>
                  <a:pt x="17325" y="8346"/>
                </a:lnTo>
                <a:lnTo>
                  <a:pt x="17422" y="8444"/>
                </a:lnTo>
                <a:lnTo>
                  <a:pt x="17641" y="8565"/>
                </a:lnTo>
                <a:lnTo>
                  <a:pt x="17885" y="8663"/>
                </a:lnTo>
                <a:lnTo>
                  <a:pt x="18128" y="8687"/>
                </a:lnTo>
                <a:lnTo>
                  <a:pt x="18395" y="8663"/>
                </a:lnTo>
                <a:lnTo>
                  <a:pt x="18639" y="8614"/>
                </a:lnTo>
                <a:lnTo>
                  <a:pt x="18858" y="8492"/>
                </a:lnTo>
                <a:lnTo>
                  <a:pt x="18979" y="8419"/>
                </a:lnTo>
                <a:lnTo>
                  <a:pt x="19077" y="8346"/>
                </a:lnTo>
                <a:lnTo>
                  <a:pt x="19125" y="8249"/>
                </a:lnTo>
                <a:lnTo>
                  <a:pt x="19125" y="8176"/>
                </a:lnTo>
                <a:lnTo>
                  <a:pt x="19101" y="8079"/>
                </a:lnTo>
                <a:lnTo>
                  <a:pt x="19052" y="8006"/>
                </a:lnTo>
                <a:lnTo>
                  <a:pt x="18979" y="7957"/>
                </a:lnTo>
                <a:lnTo>
                  <a:pt x="18833" y="7957"/>
                </a:lnTo>
                <a:lnTo>
                  <a:pt x="18736" y="8006"/>
                </a:lnTo>
                <a:lnTo>
                  <a:pt x="18639" y="8103"/>
                </a:lnTo>
                <a:lnTo>
                  <a:pt x="18517" y="8176"/>
                </a:lnTo>
                <a:lnTo>
                  <a:pt x="18371" y="8200"/>
                </a:lnTo>
                <a:lnTo>
                  <a:pt x="18225" y="8225"/>
                </a:lnTo>
                <a:lnTo>
                  <a:pt x="18079" y="8200"/>
                </a:lnTo>
                <a:lnTo>
                  <a:pt x="17933" y="8176"/>
                </a:lnTo>
                <a:lnTo>
                  <a:pt x="17787" y="8127"/>
                </a:lnTo>
                <a:lnTo>
                  <a:pt x="17666" y="8054"/>
                </a:lnTo>
                <a:lnTo>
                  <a:pt x="17885" y="7933"/>
                </a:lnTo>
                <a:lnTo>
                  <a:pt x="18031" y="7835"/>
                </a:lnTo>
                <a:lnTo>
                  <a:pt x="18104" y="7738"/>
                </a:lnTo>
                <a:lnTo>
                  <a:pt x="18152" y="7641"/>
                </a:lnTo>
                <a:lnTo>
                  <a:pt x="18201" y="7543"/>
                </a:lnTo>
                <a:lnTo>
                  <a:pt x="18225" y="7446"/>
                </a:lnTo>
                <a:lnTo>
                  <a:pt x="18250" y="7349"/>
                </a:lnTo>
                <a:lnTo>
                  <a:pt x="18225" y="7251"/>
                </a:lnTo>
                <a:lnTo>
                  <a:pt x="18201" y="7154"/>
                </a:lnTo>
                <a:lnTo>
                  <a:pt x="18177" y="7057"/>
                </a:lnTo>
                <a:lnTo>
                  <a:pt x="18128" y="6984"/>
                </a:lnTo>
                <a:lnTo>
                  <a:pt x="18055" y="6911"/>
                </a:lnTo>
                <a:lnTo>
                  <a:pt x="18006" y="6862"/>
                </a:lnTo>
                <a:lnTo>
                  <a:pt x="17909" y="6813"/>
                </a:lnTo>
                <a:lnTo>
                  <a:pt x="17812" y="6789"/>
                </a:lnTo>
                <a:lnTo>
                  <a:pt x="17714" y="6789"/>
                </a:lnTo>
                <a:lnTo>
                  <a:pt x="17593" y="6813"/>
                </a:lnTo>
                <a:lnTo>
                  <a:pt x="17495" y="6838"/>
                </a:lnTo>
                <a:lnTo>
                  <a:pt x="17349" y="6911"/>
                </a:lnTo>
                <a:lnTo>
                  <a:pt x="17228" y="7008"/>
                </a:lnTo>
                <a:lnTo>
                  <a:pt x="17130" y="7105"/>
                </a:lnTo>
                <a:lnTo>
                  <a:pt x="17082" y="7227"/>
                </a:lnTo>
                <a:lnTo>
                  <a:pt x="17033" y="7373"/>
                </a:lnTo>
                <a:lnTo>
                  <a:pt x="17009" y="7519"/>
                </a:lnTo>
                <a:lnTo>
                  <a:pt x="17009" y="7665"/>
                </a:lnTo>
                <a:lnTo>
                  <a:pt x="17033" y="7811"/>
                </a:lnTo>
                <a:lnTo>
                  <a:pt x="16644" y="7835"/>
                </a:lnTo>
                <a:lnTo>
                  <a:pt x="16644" y="7397"/>
                </a:lnTo>
                <a:lnTo>
                  <a:pt x="16619" y="6935"/>
                </a:lnTo>
                <a:lnTo>
                  <a:pt x="16546" y="6497"/>
                </a:lnTo>
                <a:lnTo>
                  <a:pt x="16449" y="6059"/>
                </a:lnTo>
                <a:lnTo>
                  <a:pt x="16327" y="5621"/>
                </a:lnTo>
                <a:lnTo>
                  <a:pt x="16157" y="5207"/>
                </a:lnTo>
                <a:lnTo>
                  <a:pt x="15987" y="4794"/>
                </a:lnTo>
                <a:lnTo>
                  <a:pt x="15768" y="4404"/>
                </a:lnTo>
                <a:lnTo>
                  <a:pt x="15597" y="4161"/>
                </a:lnTo>
                <a:lnTo>
                  <a:pt x="15427" y="3918"/>
                </a:lnTo>
                <a:lnTo>
                  <a:pt x="15232" y="3699"/>
                </a:lnTo>
                <a:lnTo>
                  <a:pt x="15038" y="3480"/>
                </a:lnTo>
                <a:lnTo>
                  <a:pt x="14843" y="3285"/>
                </a:lnTo>
                <a:lnTo>
                  <a:pt x="14624" y="3091"/>
                </a:lnTo>
                <a:lnTo>
                  <a:pt x="14162" y="2750"/>
                </a:lnTo>
                <a:lnTo>
                  <a:pt x="13675" y="2434"/>
                </a:lnTo>
                <a:lnTo>
                  <a:pt x="13164" y="2166"/>
                </a:lnTo>
                <a:lnTo>
                  <a:pt x="12629" y="1923"/>
                </a:lnTo>
                <a:lnTo>
                  <a:pt x="12093" y="1704"/>
                </a:lnTo>
                <a:lnTo>
                  <a:pt x="11461" y="1460"/>
                </a:lnTo>
                <a:lnTo>
                  <a:pt x="10804" y="1266"/>
                </a:lnTo>
                <a:lnTo>
                  <a:pt x="10147" y="1120"/>
                </a:lnTo>
                <a:lnTo>
                  <a:pt x="9466" y="1022"/>
                </a:lnTo>
                <a:lnTo>
                  <a:pt x="8882" y="974"/>
                </a:lnTo>
                <a:lnTo>
                  <a:pt x="8249" y="974"/>
                </a:lnTo>
                <a:lnTo>
                  <a:pt x="7933" y="998"/>
                </a:lnTo>
                <a:lnTo>
                  <a:pt x="7641" y="1047"/>
                </a:lnTo>
                <a:lnTo>
                  <a:pt x="7349" y="1120"/>
                </a:lnTo>
                <a:lnTo>
                  <a:pt x="7057" y="1217"/>
                </a:lnTo>
                <a:lnTo>
                  <a:pt x="6570" y="755"/>
                </a:lnTo>
                <a:lnTo>
                  <a:pt x="6327" y="536"/>
                </a:lnTo>
                <a:lnTo>
                  <a:pt x="6059" y="317"/>
                </a:lnTo>
                <a:lnTo>
                  <a:pt x="5816" y="195"/>
                </a:lnTo>
                <a:lnTo>
                  <a:pt x="5548" y="98"/>
                </a:lnTo>
                <a:lnTo>
                  <a:pt x="5280" y="25"/>
                </a:lnTo>
                <a:lnTo>
                  <a:pt x="5013" y="25"/>
                </a:lnTo>
                <a:lnTo>
                  <a:pt x="496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2" name="Google Shape;832;p41"/>
          <p:cNvSpPr/>
          <p:nvPr/>
        </p:nvSpPr>
        <p:spPr>
          <a:xfrm>
            <a:off x="1690742" y="3414544"/>
            <a:ext cx="340273" cy="230999"/>
          </a:xfrm>
          <a:custGeom>
            <a:rect b="b" l="l" r="r" t="t"/>
            <a:pathLst>
              <a:path extrusionOk="0" h="12654" w="18640">
                <a:moveTo>
                  <a:pt x="11486" y="512"/>
                </a:moveTo>
                <a:lnTo>
                  <a:pt x="14089" y="536"/>
                </a:lnTo>
                <a:lnTo>
                  <a:pt x="16206" y="585"/>
                </a:lnTo>
                <a:lnTo>
                  <a:pt x="17106" y="585"/>
                </a:lnTo>
                <a:lnTo>
                  <a:pt x="17374" y="633"/>
                </a:lnTo>
                <a:lnTo>
                  <a:pt x="17617" y="706"/>
                </a:lnTo>
                <a:lnTo>
                  <a:pt x="17715" y="755"/>
                </a:lnTo>
                <a:lnTo>
                  <a:pt x="17812" y="828"/>
                </a:lnTo>
                <a:lnTo>
                  <a:pt x="17885" y="925"/>
                </a:lnTo>
                <a:lnTo>
                  <a:pt x="17958" y="1047"/>
                </a:lnTo>
                <a:lnTo>
                  <a:pt x="17982" y="1169"/>
                </a:lnTo>
                <a:lnTo>
                  <a:pt x="18007" y="1315"/>
                </a:lnTo>
                <a:lnTo>
                  <a:pt x="17982" y="1607"/>
                </a:lnTo>
                <a:lnTo>
                  <a:pt x="17958" y="1753"/>
                </a:lnTo>
                <a:lnTo>
                  <a:pt x="17958" y="1923"/>
                </a:lnTo>
                <a:lnTo>
                  <a:pt x="17958" y="2264"/>
                </a:lnTo>
                <a:lnTo>
                  <a:pt x="18007" y="2604"/>
                </a:lnTo>
                <a:lnTo>
                  <a:pt x="18031" y="2945"/>
                </a:lnTo>
                <a:lnTo>
                  <a:pt x="18031" y="3115"/>
                </a:lnTo>
                <a:lnTo>
                  <a:pt x="17520" y="3164"/>
                </a:lnTo>
                <a:lnTo>
                  <a:pt x="17009" y="3188"/>
                </a:lnTo>
                <a:lnTo>
                  <a:pt x="15963" y="3212"/>
                </a:lnTo>
                <a:lnTo>
                  <a:pt x="14917" y="3188"/>
                </a:lnTo>
                <a:lnTo>
                  <a:pt x="13870" y="3164"/>
                </a:lnTo>
                <a:lnTo>
                  <a:pt x="12751" y="3139"/>
                </a:lnTo>
                <a:lnTo>
                  <a:pt x="11607" y="3115"/>
                </a:lnTo>
                <a:lnTo>
                  <a:pt x="11023" y="3139"/>
                </a:lnTo>
                <a:lnTo>
                  <a:pt x="10439" y="3188"/>
                </a:lnTo>
                <a:lnTo>
                  <a:pt x="9855" y="3237"/>
                </a:lnTo>
                <a:lnTo>
                  <a:pt x="9271" y="3261"/>
                </a:lnTo>
                <a:lnTo>
                  <a:pt x="8712" y="3261"/>
                </a:lnTo>
                <a:lnTo>
                  <a:pt x="8152" y="3237"/>
                </a:lnTo>
                <a:lnTo>
                  <a:pt x="7057" y="3164"/>
                </a:lnTo>
                <a:lnTo>
                  <a:pt x="5938" y="3091"/>
                </a:lnTo>
                <a:lnTo>
                  <a:pt x="5403" y="3091"/>
                </a:lnTo>
                <a:lnTo>
                  <a:pt x="4843" y="3066"/>
                </a:lnTo>
                <a:lnTo>
                  <a:pt x="3651" y="3091"/>
                </a:lnTo>
                <a:lnTo>
                  <a:pt x="2483" y="3139"/>
                </a:lnTo>
                <a:lnTo>
                  <a:pt x="1412" y="3164"/>
                </a:lnTo>
                <a:lnTo>
                  <a:pt x="950" y="3164"/>
                </a:lnTo>
                <a:lnTo>
                  <a:pt x="731" y="3188"/>
                </a:lnTo>
                <a:lnTo>
                  <a:pt x="487" y="3212"/>
                </a:lnTo>
                <a:lnTo>
                  <a:pt x="487" y="3212"/>
                </a:lnTo>
                <a:lnTo>
                  <a:pt x="512" y="2799"/>
                </a:lnTo>
                <a:lnTo>
                  <a:pt x="560" y="2410"/>
                </a:lnTo>
                <a:lnTo>
                  <a:pt x="633" y="1996"/>
                </a:lnTo>
                <a:lnTo>
                  <a:pt x="731" y="1607"/>
                </a:lnTo>
                <a:lnTo>
                  <a:pt x="828" y="1363"/>
                </a:lnTo>
                <a:lnTo>
                  <a:pt x="925" y="1169"/>
                </a:lnTo>
                <a:lnTo>
                  <a:pt x="1071" y="998"/>
                </a:lnTo>
                <a:lnTo>
                  <a:pt x="1217" y="852"/>
                </a:lnTo>
                <a:lnTo>
                  <a:pt x="1388" y="731"/>
                </a:lnTo>
                <a:lnTo>
                  <a:pt x="1582" y="658"/>
                </a:lnTo>
                <a:lnTo>
                  <a:pt x="1777" y="585"/>
                </a:lnTo>
                <a:lnTo>
                  <a:pt x="1996" y="512"/>
                </a:lnTo>
                <a:lnTo>
                  <a:pt x="2118" y="560"/>
                </a:lnTo>
                <a:lnTo>
                  <a:pt x="2239" y="560"/>
                </a:lnTo>
                <a:lnTo>
                  <a:pt x="2483" y="585"/>
                </a:lnTo>
                <a:lnTo>
                  <a:pt x="2969" y="536"/>
                </a:lnTo>
                <a:lnTo>
                  <a:pt x="4016" y="512"/>
                </a:lnTo>
                <a:lnTo>
                  <a:pt x="5062" y="512"/>
                </a:lnTo>
                <a:lnTo>
                  <a:pt x="6084" y="536"/>
                </a:lnTo>
                <a:lnTo>
                  <a:pt x="7106" y="560"/>
                </a:lnTo>
                <a:lnTo>
                  <a:pt x="8128" y="585"/>
                </a:lnTo>
                <a:lnTo>
                  <a:pt x="8639" y="585"/>
                </a:lnTo>
                <a:lnTo>
                  <a:pt x="9150" y="560"/>
                </a:lnTo>
                <a:lnTo>
                  <a:pt x="10220" y="512"/>
                </a:lnTo>
                <a:close/>
                <a:moveTo>
                  <a:pt x="487" y="3650"/>
                </a:moveTo>
                <a:lnTo>
                  <a:pt x="560" y="3675"/>
                </a:lnTo>
                <a:lnTo>
                  <a:pt x="512" y="3748"/>
                </a:lnTo>
                <a:lnTo>
                  <a:pt x="487" y="3772"/>
                </a:lnTo>
                <a:lnTo>
                  <a:pt x="487" y="3650"/>
                </a:lnTo>
                <a:close/>
                <a:moveTo>
                  <a:pt x="10147" y="3748"/>
                </a:moveTo>
                <a:lnTo>
                  <a:pt x="9782" y="4137"/>
                </a:lnTo>
                <a:lnTo>
                  <a:pt x="9612" y="4356"/>
                </a:lnTo>
                <a:lnTo>
                  <a:pt x="9466" y="4575"/>
                </a:lnTo>
                <a:lnTo>
                  <a:pt x="9344" y="4745"/>
                </a:lnTo>
                <a:lnTo>
                  <a:pt x="9344" y="4745"/>
                </a:lnTo>
                <a:lnTo>
                  <a:pt x="9515" y="4356"/>
                </a:lnTo>
                <a:lnTo>
                  <a:pt x="9685" y="3967"/>
                </a:lnTo>
                <a:lnTo>
                  <a:pt x="9782" y="3796"/>
                </a:lnTo>
                <a:lnTo>
                  <a:pt x="9807" y="3772"/>
                </a:lnTo>
                <a:lnTo>
                  <a:pt x="10147" y="3748"/>
                </a:lnTo>
                <a:close/>
                <a:moveTo>
                  <a:pt x="1509" y="3699"/>
                </a:moveTo>
                <a:lnTo>
                  <a:pt x="1339" y="3845"/>
                </a:lnTo>
                <a:lnTo>
                  <a:pt x="1217" y="3991"/>
                </a:lnTo>
                <a:lnTo>
                  <a:pt x="950" y="4332"/>
                </a:lnTo>
                <a:lnTo>
                  <a:pt x="731" y="4648"/>
                </a:lnTo>
                <a:lnTo>
                  <a:pt x="512" y="4989"/>
                </a:lnTo>
                <a:lnTo>
                  <a:pt x="512" y="4697"/>
                </a:lnTo>
                <a:lnTo>
                  <a:pt x="633" y="4380"/>
                </a:lnTo>
                <a:lnTo>
                  <a:pt x="779" y="4040"/>
                </a:lnTo>
                <a:lnTo>
                  <a:pt x="877" y="3869"/>
                </a:lnTo>
                <a:lnTo>
                  <a:pt x="998" y="3723"/>
                </a:lnTo>
                <a:lnTo>
                  <a:pt x="1509" y="3699"/>
                </a:lnTo>
                <a:close/>
                <a:moveTo>
                  <a:pt x="15452" y="3723"/>
                </a:moveTo>
                <a:lnTo>
                  <a:pt x="15111" y="4186"/>
                </a:lnTo>
                <a:lnTo>
                  <a:pt x="14746" y="4648"/>
                </a:lnTo>
                <a:lnTo>
                  <a:pt x="14454" y="5013"/>
                </a:lnTo>
                <a:lnTo>
                  <a:pt x="14333" y="5208"/>
                </a:lnTo>
                <a:lnTo>
                  <a:pt x="14235" y="5402"/>
                </a:lnTo>
                <a:lnTo>
                  <a:pt x="13846" y="5402"/>
                </a:lnTo>
                <a:lnTo>
                  <a:pt x="13919" y="5305"/>
                </a:lnTo>
                <a:lnTo>
                  <a:pt x="13992" y="5159"/>
                </a:lnTo>
                <a:lnTo>
                  <a:pt x="14089" y="4964"/>
                </a:lnTo>
                <a:lnTo>
                  <a:pt x="14479" y="4356"/>
                </a:lnTo>
                <a:lnTo>
                  <a:pt x="14673" y="4040"/>
                </a:lnTo>
                <a:lnTo>
                  <a:pt x="14722" y="3869"/>
                </a:lnTo>
                <a:lnTo>
                  <a:pt x="14771" y="3723"/>
                </a:lnTo>
                <a:close/>
                <a:moveTo>
                  <a:pt x="14503" y="3699"/>
                </a:moveTo>
                <a:lnTo>
                  <a:pt x="14187" y="4161"/>
                </a:lnTo>
                <a:lnTo>
                  <a:pt x="13919" y="4599"/>
                </a:lnTo>
                <a:lnTo>
                  <a:pt x="13651" y="4989"/>
                </a:lnTo>
                <a:lnTo>
                  <a:pt x="13530" y="5183"/>
                </a:lnTo>
                <a:lnTo>
                  <a:pt x="13505" y="5281"/>
                </a:lnTo>
                <a:lnTo>
                  <a:pt x="13481" y="5402"/>
                </a:lnTo>
                <a:lnTo>
                  <a:pt x="13481" y="5427"/>
                </a:lnTo>
                <a:lnTo>
                  <a:pt x="13019" y="5427"/>
                </a:lnTo>
                <a:lnTo>
                  <a:pt x="13116" y="5183"/>
                </a:lnTo>
                <a:lnTo>
                  <a:pt x="13238" y="4940"/>
                </a:lnTo>
                <a:lnTo>
                  <a:pt x="13432" y="4648"/>
                </a:lnTo>
                <a:lnTo>
                  <a:pt x="13627" y="4332"/>
                </a:lnTo>
                <a:lnTo>
                  <a:pt x="13822" y="4015"/>
                </a:lnTo>
                <a:lnTo>
                  <a:pt x="13968" y="3699"/>
                </a:lnTo>
                <a:close/>
                <a:moveTo>
                  <a:pt x="16255" y="3723"/>
                </a:moveTo>
                <a:lnTo>
                  <a:pt x="15914" y="4210"/>
                </a:lnTo>
                <a:lnTo>
                  <a:pt x="15573" y="4672"/>
                </a:lnTo>
                <a:lnTo>
                  <a:pt x="15282" y="5037"/>
                </a:lnTo>
                <a:lnTo>
                  <a:pt x="15160" y="5208"/>
                </a:lnTo>
                <a:lnTo>
                  <a:pt x="15111" y="5329"/>
                </a:lnTo>
                <a:lnTo>
                  <a:pt x="15087" y="5427"/>
                </a:lnTo>
                <a:lnTo>
                  <a:pt x="14722" y="5427"/>
                </a:lnTo>
                <a:lnTo>
                  <a:pt x="14795" y="5329"/>
                </a:lnTo>
                <a:lnTo>
                  <a:pt x="15257" y="4697"/>
                </a:lnTo>
                <a:lnTo>
                  <a:pt x="15403" y="4478"/>
                </a:lnTo>
                <a:lnTo>
                  <a:pt x="15525" y="4234"/>
                </a:lnTo>
                <a:lnTo>
                  <a:pt x="15622" y="3991"/>
                </a:lnTo>
                <a:lnTo>
                  <a:pt x="15646" y="3845"/>
                </a:lnTo>
                <a:lnTo>
                  <a:pt x="15671" y="3723"/>
                </a:lnTo>
                <a:close/>
                <a:moveTo>
                  <a:pt x="3748" y="3626"/>
                </a:moveTo>
                <a:lnTo>
                  <a:pt x="3602" y="3772"/>
                </a:lnTo>
                <a:lnTo>
                  <a:pt x="3480" y="3967"/>
                </a:lnTo>
                <a:lnTo>
                  <a:pt x="3286" y="4307"/>
                </a:lnTo>
                <a:lnTo>
                  <a:pt x="3091" y="4599"/>
                </a:lnTo>
                <a:lnTo>
                  <a:pt x="2872" y="4867"/>
                </a:lnTo>
                <a:lnTo>
                  <a:pt x="2677" y="5159"/>
                </a:lnTo>
                <a:lnTo>
                  <a:pt x="2580" y="5305"/>
                </a:lnTo>
                <a:lnTo>
                  <a:pt x="2507" y="5451"/>
                </a:lnTo>
                <a:lnTo>
                  <a:pt x="2191" y="5451"/>
                </a:lnTo>
                <a:lnTo>
                  <a:pt x="2312" y="5305"/>
                </a:lnTo>
                <a:lnTo>
                  <a:pt x="2410" y="5135"/>
                </a:lnTo>
                <a:lnTo>
                  <a:pt x="2604" y="4867"/>
                </a:lnTo>
                <a:lnTo>
                  <a:pt x="2799" y="4599"/>
                </a:lnTo>
                <a:lnTo>
                  <a:pt x="2945" y="4307"/>
                </a:lnTo>
                <a:lnTo>
                  <a:pt x="3091" y="4040"/>
                </a:lnTo>
                <a:lnTo>
                  <a:pt x="3213" y="3748"/>
                </a:lnTo>
                <a:lnTo>
                  <a:pt x="3213" y="3699"/>
                </a:lnTo>
                <a:lnTo>
                  <a:pt x="3164" y="3675"/>
                </a:lnTo>
                <a:lnTo>
                  <a:pt x="3115" y="3650"/>
                </a:lnTo>
                <a:lnTo>
                  <a:pt x="3091" y="3699"/>
                </a:lnTo>
                <a:lnTo>
                  <a:pt x="2872" y="3942"/>
                </a:lnTo>
                <a:lnTo>
                  <a:pt x="2653" y="4210"/>
                </a:lnTo>
                <a:lnTo>
                  <a:pt x="2434" y="4453"/>
                </a:lnTo>
                <a:lnTo>
                  <a:pt x="2215" y="4721"/>
                </a:lnTo>
                <a:lnTo>
                  <a:pt x="1947" y="5062"/>
                </a:lnTo>
                <a:lnTo>
                  <a:pt x="1826" y="5232"/>
                </a:lnTo>
                <a:lnTo>
                  <a:pt x="1777" y="5329"/>
                </a:lnTo>
                <a:lnTo>
                  <a:pt x="1753" y="5427"/>
                </a:lnTo>
                <a:lnTo>
                  <a:pt x="1388" y="5427"/>
                </a:lnTo>
                <a:lnTo>
                  <a:pt x="1461" y="5305"/>
                </a:lnTo>
                <a:lnTo>
                  <a:pt x="1534" y="5159"/>
                </a:lnTo>
                <a:lnTo>
                  <a:pt x="1631" y="5013"/>
                </a:lnTo>
                <a:lnTo>
                  <a:pt x="1728" y="4867"/>
                </a:lnTo>
                <a:lnTo>
                  <a:pt x="1972" y="4575"/>
                </a:lnTo>
                <a:lnTo>
                  <a:pt x="2142" y="4356"/>
                </a:lnTo>
                <a:lnTo>
                  <a:pt x="2288" y="4137"/>
                </a:lnTo>
                <a:lnTo>
                  <a:pt x="2410" y="3894"/>
                </a:lnTo>
                <a:lnTo>
                  <a:pt x="2507" y="3650"/>
                </a:lnTo>
                <a:lnTo>
                  <a:pt x="3748" y="3626"/>
                </a:lnTo>
                <a:close/>
                <a:moveTo>
                  <a:pt x="4551" y="3602"/>
                </a:moveTo>
                <a:lnTo>
                  <a:pt x="4356" y="3796"/>
                </a:lnTo>
                <a:lnTo>
                  <a:pt x="4186" y="4015"/>
                </a:lnTo>
                <a:lnTo>
                  <a:pt x="3894" y="4478"/>
                </a:lnTo>
                <a:lnTo>
                  <a:pt x="3699" y="4697"/>
                </a:lnTo>
                <a:lnTo>
                  <a:pt x="3505" y="4940"/>
                </a:lnTo>
                <a:lnTo>
                  <a:pt x="3407" y="5062"/>
                </a:lnTo>
                <a:lnTo>
                  <a:pt x="3334" y="5183"/>
                </a:lnTo>
                <a:lnTo>
                  <a:pt x="3286" y="5329"/>
                </a:lnTo>
                <a:lnTo>
                  <a:pt x="3261" y="5451"/>
                </a:lnTo>
                <a:lnTo>
                  <a:pt x="2921" y="5451"/>
                </a:lnTo>
                <a:lnTo>
                  <a:pt x="3067" y="5281"/>
                </a:lnTo>
                <a:lnTo>
                  <a:pt x="3213" y="5062"/>
                </a:lnTo>
                <a:lnTo>
                  <a:pt x="3432" y="4672"/>
                </a:lnTo>
                <a:lnTo>
                  <a:pt x="3724" y="4161"/>
                </a:lnTo>
                <a:lnTo>
                  <a:pt x="4016" y="3602"/>
                </a:lnTo>
                <a:close/>
                <a:moveTo>
                  <a:pt x="13140" y="3675"/>
                </a:moveTo>
                <a:lnTo>
                  <a:pt x="13724" y="3699"/>
                </a:lnTo>
                <a:lnTo>
                  <a:pt x="13505" y="3894"/>
                </a:lnTo>
                <a:lnTo>
                  <a:pt x="13335" y="4137"/>
                </a:lnTo>
                <a:lnTo>
                  <a:pt x="12994" y="4624"/>
                </a:lnTo>
                <a:lnTo>
                  <a:pt x="12751" y="5013"/>
                </a:lnTo>
                <a:lnTo>
                  <a:pt x="12605" y="5232"/>
                </a:lnTo>
                <a:lnTo>
                  <a:pt x="12483" y="5451"/>
                </a:lnTo>
                <a:lnTo>
                  <a:pt x="12313" y="5451"/>
                </a:lnTo>
                <a:lnTo>
                  <a:pt x="12459" y="5256"/>
                </a:lnTo>
                <a:lnTo>
                  <a:pt x="12556" y="5037"/>
                </a:lnTo>
                <a:lnTo>
                  <a:pt x="12775" y="4624"/>
                </a:lnTo>
                <a:lnTo>
                  <a:pt x="12873" y="4405"/>
                </a:lnTo>
                <a:lnTo>
                  <a:pt x="12946" y="4161"/>
                </a:lnTo>
                <a:lnTo>
                  <a:pt x="13043" y="3918"/>
                </a:lnTo>
                <a:lnTo>
                  <a:pt x="13140" y="3675"/>
                </a:lnTo>
                <a:close/>
                <a:moveTo>
                  <a:pt x="16912" y="3723"/>
                </a:moveTo>
                <a:lnTo>
                  <a:pt x="16547" y="4283"/>
                </a:lnTo>
                <a:lnTo>
                  <a:pt x="16328" y="4575"/>
                </a:lnTo>
                <a:lnTo>
                  <a:pt x="16109" y="4818"/>
                </a:lnTo>
                <a:lnTo>
                  <a:pt x="15841" y="5086"/>
                </a:lnTo>
                <a:lnTo>
                  <a:pt x="15695" y="5281"/>
                </a:lnTo>
                <a:lnTo>
                  <a:pt x="15573" y="5451"/>
                </a:lnTo>
                <a:lnTo>
                  <a:pt x="15501" y="5451"/>
                </a:lnTo>
                <a:lnTo>
                  <a:pt x="15695" y="5135"/>
                </a:lnTo>
                <a:lnTo>
                  <a:pt x="15914" y="4843"/>
                </a:lnTo>
                <a:lnTo>
                  <a:pt x="16084" y="4575"/>
                </a:lnTo>
                <a:lnTo>
                  <a:pt x="16230" y="4307"/>
                </a:lnTo>
                <a:lnTo>
                  <a:pt x="16474" y="3723"/>
                </a:lnTo>
                <a:close/>
                <a:moveTo>
                  <a:pt x="12921" y="3650"/>
                </a:moveTo>
                <a:lnTo>
                  <a:pt x="12800" y="3821"/>
                </a:lnTo>
                <a:lnTo>
                  <a:pt x="12702" y="3991"/>
                </a:lnTo>
                <a:lnTo>
                  <a:pt x="12532" y="4332"/>
                </a:lnTo>
                <a:lnTo>
                  <a:pt x="12362" y="4599"/>
                </a:lnTo>
                <a:lnTo>
                  <a:pt x="12167" y="4891"/>
                </a:lnTo>
                <a:lnTo>
                  <a:pt x="11997" y="5159"/>
                </a:lnTo>
                <a:lnTo>
                  <a:pt x="11948" y="5305"/>
                </a:lnTo>
                <a:lnTo>
                  <a:pt x="11899" y="5451"/>
                </a:lnTo>
                <a:lnTo>
                  <a:pt x="11583" y="5475"/>
                </a:lnTo>
                <a:lnTo>
                  <a:pt x="11583" y="5475"/>
                </a:lnTo>
                <a:lnTo>
                  <a:pt x="11729" y="5232"/>
                </a:lnTo>
                <a:lnTo>
                  <a:pt x="11826" y="4964"/>
                </a:lnTo>
                <a:lnTo>
                  <a:pt x="12045" y="4453"/>
                </a:lnTo>
                <a:lnTo>
                  <a:pt x="12216" y="4064"/>
                </a:lnTo>
                <a:lnTo>
                  <a:pt x="12289" y="3869"/>
                </a:lnTo>
                <a:lnTo>
                  <a:pt x="12337" y="3650"/>
                </a:lnTo>
                <a:close/>
                <a:moveTo>
                  <a:pt x="4746" y="3602"/>
                </a:moveTo>
                <a:lnTo>
                  <a:pt x="5792" y="3626"/>
                </a:lnTo>
                <a:lnTo>
                  <a:pt x="6814" y="3675"/>
                </a:lnTo>
                <a:lnTo>
                  <a:pt x="6571" y="3845"/>
                </a:lnTo>
                <a:lnTo>
                  <a:pt x="6352" y="4064"/>
                </a:lnTo>
                <a:lnTo>
                  <a:pt x="6157" y="4283"/>
                </a:lnTo>
                <a:lnTo>
                  <a:pt x="5987" y="4526"/>
                </a:lnTo>
                <a:lnTo>
                  <a:pt x="5573" y="5135"/>
                </a:lnTo>
                <a:lnTo>
                  <a:pt x="5427" y="5305"/>
                </a:lnTo>
                <a:lnTo>
                  <a:pt x="5403" y="5402"/>
                </a:lnTo>
                <a:lnTo>
                  <a:pt x="5378" y="5500"/>
                </a:lnTo>
                <a:lnTo>
                  <a:pt x="5013" y="5500"/>
                </a:lnTo>
                <a:lnTo>
                  <a:pt x="5232" y="5232"/>
                </a:lnTo>
                <a:lnTo>
                  <a:pt x="5427" y="4940"/>
                </a:lnTo>
                <a:lnTo>
                  <a:pt x="6206" y="3748"/>
                </a:lnTo>
                <a:lnTo>
                  <a:pt x="6230" y="3699"/>
                </a:lnTo>
                <a:lnTo>
                  <a:pt x="6206" y="3675"/>
                </a:lnTo>
                <a:lnTo>
                  <a:pt x="6108" y="3675"/>
                </a:lnTo>
                <a:lnTo>
                  <a:pt x="5865" y="3894"/>
                </a:lnTo>
                <a:lnTo>
                  <a:pt x="5646" y="4113"/>
                </a:lnTo>
                <a:lnTo>
                  <a:pt x="5427" y="4356"/>
                </a:lnTo>
                <a:lnTo>
                  <a:pt x="5208" y="4599"/>
                </a:lnTo>
                <a:lnTo>
                  <a:pt x="4892" y="5013"/>
                </a:lnTo>
                <a:lnTo>
                  <a:pt x="4770" y="5256"/>
                </a:lnTo>
                <a:lnTo>
                  <a:pt x="4648" y="5500"/>
                </a:lnTo>
                <a:lnTo>
                  <a:pt x="4429" y="5475"/>
                </a:lnTo>
                <a:lnTo>
                  <a:pt x="4746" y="5037"/>
                </a:lnTo>
                <a:lnTo>
                  <a:pt x="4989" y="4745"/>
                </a:lnTo>
                <a:lnTo>
                  <a:pt x="5208" y="4405"/>
                </a:lnTo>
                <a:lnTo>
                  <a:pt x="5403" y="4088"/>
                </a:lnTo>
                <a:lnTo>
                  <a:pt x="5476" y="3894"/>
                </a:lnTo>
                <a:lnTo>
                  <a:pt x="5549" y="3723"/>
                </a:lnTo>
                <a:lnTo>
                  <a:pt x="5549" y="3675"/>
                </a:lnTo>
                <a:lnTo>
                  <a:pt x="5500" y="3650"/>
                </a:lnTo>
                <a:lnTo>
                  <a:pt x="5476" y="3626"/>
                </a:lnTo>
                <a:lnTo>
                  <a:pt x="5427" y="3650"/>
                </a:lnTo>
                <a:lnTo>
                  <a:pt x="5159" y="3918"/>
                </a:lnTo>
                <a:lnTo>
                  <a:pt x="4916" y="4210"/>
                </a:lnTo>
                <a:lnTo>
                  <a:pt x="4429" y="4794"/>
                </a:lnTo>
                <a:lnTo>
                  <a:pt x="4162" y="5110"/>
                </a:lnTo>
                <a:lnTo>
                  <a:pt x="4016" y="5281"/>
                </a:lnTo>
                <a:lnTo>
                  <a:pt x="3894" y="5475"/>
                </a:lnTo>
                <a:lnTo>
                  <a:pt x="3529" y="5451"/>
                </a:lnTo>
                <a:lnTo>
                  <a:pt x="3821" y="5086"/>
                </a:lnTo>
                <a:lnTo>
                  <a:pt x="4064" y="4721"/>
                </a:lnTo>
                <a:lnTo>
                  <a:pt x="4405" y="4161"/>
                </a:lnTo>
                <a:lnTo>
                  <a:pt x="4575" y="3869"/>
                </a:lnTo>
                <a:lnTo>
                  <a:pt x="4746" y="3602"/>
                </a:lnTo>
                <a:close/>
                <a:moveTo>
                  <a:pt x="11997" y="3650"/>
                </a:moveTo>
                <a:lnTo>
                  <a:pt x="11875" y="3869"/>
                </a:lnTo>
                <a:lnTo>
                  <a:pt x="11778" y="4088"/>
                </a:lnTo>
                <a:lnTo>
                  <a:pt x="11559" y="4551"/>
                </a:lnTo>
                <a:lnTo>
                  <a:pt x="11315" y="4989"/>
                </a:lnTo>
                <a:lnTo>
                  <a:pt x="11218" y="5232"/>
                </a:lnTo>
                <a:lnTo>
                  <a:pt x="11194" y="5378"/>
                </a:lnTo>
                <a:lnTo>
                  <a:pt x="11169" y="5500"/>
                </a:lnTo>
                <a:lnTo>
                  <a:pt x="10756" y="5500"/>
                </a:lnTo>
                <a:lnTo>
                  <a:pt x="10950" y="5256"/>
                </a:lnTo>
                <a:lnTo>
                  <a:pt x="11121" y="4989"/>
                </a:lnTo>
                <a:lnTo>
                  <a:pt x="11291" y="4672"/>
                </a:lnTo>
                <a:lnTo>
                  <a:pt x="11437" y="4332"/>
                </a:lnTo>
                <a:lnTo>
                  <a:pt x="11705" y="3650"/>
                </a:lnTo>
                <a:close/>
                <a:moveTo>
                  <a:pt x="17593" y="3699"/>
                </a:moveTo>
                <a:lnTo>
                  <a:pt x="17471" y="3894"/>
                </a:lnTo>
                <a:lnTo>
                  <a:pt x="17325" y="4088"/>
                </a:lnTo>
                <a:lnTo>
                  <a:pt x="17082" y="4502"/>
                </a:lnTo>
                <a:lnTo>
                  <a:pt x="16887" y="4745"/>
                </a:lnTo>
                <a:lnTo>
                  <a:pt x="16668" y="4989"/>
                </a:lnTo>
                <a:lnTo>
                  <a:pt x="16474" y="5232"/>
                </a:lnTo>
                <a:lnTo>
                  <a:pt x="16376" y="5378"/>
                </a:lnTo>
                <a:lnTo>
                  <a:pt x="16303" y="5500"/>
                </a:lnTo>
                <a:lnTo>
                  <a:pt x="16133" y="5475"/>
                </a:lnTo>
                <a:lnTo>
                  <a:pt x="16620" y="4867"/>
                </a:lnTo>
                <a:lnTo>
                  <a:pt x="16790" y="4599"/>
                </a:lnTo>
                <a:lnTo>
                  <a:pt x="16936" y="4307"/>
                </a:lnTo>
                <a:lnTo>
                  <a:pt x="17033" y="4015"/>
                </a:lnTo>
                <a:lnTo>
                  <a:pt x="17131" y="3723"/>
                </a:lnTo>
                <a:lnTo>
                  <a:pt x="17593" y="3699"/>
                </a:lnTo>
                <a:close/>
                <a:moveTo>
                  <a:pt x="2337" y="3650"/>
                </a:moveTo>
                <a:lnTo>
                  <a:pt x="1947" y="4064"/>
                </a:lnTo>
                <a:lnTo>
                  <a:pt x="1558" y="4478"/>
                </a:lnTo>
                <a:lnTo>
                  <a:pt x="1363" y="4697"/>
                </a:lnTo>
                <a:lnTo>
                  <a:pt x="1193" y="4940"/>
                </a:lnTo>
                <a:lnTo>
                  <a:pt x="1096" y="5062"/>
                </a:lnTo>
                <a:lnTo>
                  <a:pt x="1047" y="5183"/>
                </a:lnTo>
                <a:lnTo>
                  <a:pt x="1023" y="5329"/>
                </a:lnTo>
                <a:lnTo>
                  <a:pt x="1023" y="5451"/>
                </a:lnTo>
                <a:lnTo>
                  <a:pt x="804" y="5475"/>
                </a:lnTo>
                <a:lnTo>
                  <a:pt x="609" y="5524"/>
                </a:lnTo>
                <a:lnTo>
                  <a:pt x="609" y="5524"/>
                </a:lnTo>
                <a:lnTo>
                  <a:pt x="682" y="5451"/>
                </a:lnTo>
                <a:lnTo>
                  <a:pt x="755" y="5354"/>
                </a:lnTo>
                <a:lnTo>
                  <a:pt x="901" y="5135"/>
                </a:lnTo>
                <a:lnTo>
                  <a:pt x="1023" y="4891"/>
                </a:lnTo>
                <a:lnTo>
                  <a:pt x="1120" y="4697"/>
                </a:lnTo>
                <a:lnTo>
                  <a:pt x="1485" y="4186"/>
                </a:lnTo>
                <a:lnTo>
                  <a:pt x="1874" y="3675"/>
                </a:lnTo>
                <a:lnTo>
                  <a:pt x="2288" y="3650"/>
                </a:lnTo>
                <a:close/>
                <a:moveTo>
                  <a:pt x="11510" y="3650"/>
                </a:moveTo>
                <a:lnTo>
                  <a:pt x="11291" y="3967"/>
                </a:lnTo>
                <a:lnTo>
                  <a:pt x="11096" y="4283"/>
                </a:lnTo>
                <a:lnTo>
                  <a:pt x="10902" y="4599"/>
                </a:lnTo>
                <a:lnTo>
                  <a:pt x="10707" y="4891"/>
                </a:lnTo>
                <a:lnTo>
                  <a:pt x="10464" y="5208"/>
                </a:lnTo>
                <a:lnTo>
                  <a:pt x="10366" y="5354"/>
                </a:lnTo>
                <a:lnTo>
                  <a:pt x="10269" y="5524"/>
                </a:lnTo>
                <a:lnTo>
                  <a:pt x="10001" y="5524"/>
                </a:lnTo>
                <a:lnTo>
                  <a:pt x="10269" y="5208"/>
                </a:lnTo>
                <a:lnTo>
                  <a:pt x="10488" y="4891"/>
                </a:lnTo>
                <a:lnTo>
                  <a:pt x="10683" y="4599"/>
                </a:lnTo>
                <a:lnTo>
                  <a:pt x="10853" y="4307"/>
                </a:lnTo>
                <a:lnTo>
                  <a:pt x="11023" y="3991"/>
                </a:lnTo>
                <a:lnTo>
                  <a:pt x="11145" y="3675"/>
                </a:lnTo>
                <a:lnTo>
                  <a:pt x="11437" y="3650"/>
                </a:lnTo>
                <a:close/>
                <a:moveTo>
                  <a:pt x="6936" y="3699"/>
                </a:moveTo>
                <a:lnTo>
                  <a:pt x="7325" y="3723"/>
                </a:lnTo>
                <a:lnTo>
                  <a:pt x="7057" y="4015"/>
                </a:lnTo>
                <a:lnTo>
                  <a:pt x="6814" y="4356"/>
                </a:lnTo>
                <a:lnTo>
                  <a:pt x="6619" y="4599"/>
                </a:lnTo>
                <a:lnTo>
                  <a:pt x="6400" y="4867"/>
                </a:lnTo>
                <a:lnTo>
                  <a:pt x="6327" y="5013"/>
                </a:lnTo>
                <a:lnTo>
                  <a:pt x="6254" y="5159"/>
                </a:lnTo>
                <a:lnTo>
                  <a:pt x="6206" y="5329"/>
                </a:lnTo>
                <a:lnTo>
                  <a:pt x="6206" y="5475"/>
                </a:lnTo>
                <a:lnTo>
                  <a:pt x="6206" y="5500"/>
                </a:lnTo>
                <a:lnTo>
                  <a:pt x="6230" y="5548"/>
                </a:lnTo>
                <a:lnTo>
                  <a:pt x="5768" y="5524"/>
                </a:lnTo>
                <a:lnTo>
                  <a:pt x="5889" y="5378"/>
                </a:lnTo>
                <a:lnTo>
                  <a:pt x="5987" y="5208"/>
                </a:lnTo>
                <a:lnTo>
                  <a:pt x="6157" y="4916"/>
                </a:lnTo>
                <a:lnTo>
                  <a:pt x="6546" y="4332"/>
                </a:lnTo>
                <a:lnTo>
                  <a:pt x="6936" y="3723"/>
                </a:lnTo>
                <a:lnTo>
                  <a:pt x="6936" y="3699"/>
                </a:lnTo>
                <a:close/>
                <a:moveTo>
                  <a:pt x="7568" y="3723"/>
                </a:moveTo>
                <a:lnTo>
                  <a:pt x="8103" y="3748"/>
                </a:lnTo>
                <a:lnTo>
                  <a:pt x="7933" y="3991"/>
                </a:lnTo>
                <a:lnTo>
                  <a:pt x="7763" y="4234"/>
                </a:lnTo>
                <a:lnTo>
                  <a:pt x="7592" y="4478"/>
                </a:lnTo>
                <a:lnTo>
                  <a:pt x="7422" y="4721"/>
                </a:lnTo>
                <a:lnTo>
                  <a:pt x="7057" y="5110"/>
                </a:lnTo>
                <a:lnTo>
                  <a:pt x="6887" y="5329"/>
                </a:lnTo>
                <a:lnTo>
                  <a:pt x="6838" y="5427"/>
                </a:lnTo>
                <a:lnTo>
                  <a:pt x="6814" y="5548"/>
                </a:lnTo>
                <a:lnTo>
                  <a:pt x="6327" y="5548"/>
                </a:lnTo>
                <a:lnTo>
                  <a:pt x="6449" y="5451"/>
                </a:lnTo>
                <a:lnTo>
                  <a:pt x="6546" y="5354"/>
                </a:lnTo>
                <a:lnTo>
                  <a:pt x="6717" y="5110"/>
                </a:lnTo>
                <a:lnTo>
                  <a:pt x="7009" y="4624"/>
                </a:lnTo>
                <a:lnTo>
                  <a:pt x="7325" y="4186"/>
                </a:lnTo>
                <a:lnTo>
                  <a:pt x="7447" y="3967"/>
                </a:lnTo>
                <a:lnTo>
                  <a:pt x="7568" y="3723"/>
                </a:lnTo>
                <a:close/>
                <a:moveTo>
                  <a:pt x="10902" y="3675"/>
                </a:moveTo>
                <a:lnTo>
                  <a:pt x="10172" y="4721"/>
                </a:lnTo>
                <a:lnTo>
                  <a:pt x="10026" y="4916"/>
                </a:lnTo>
                <a:lnTo>
                  <a:pt x="9855" y="5110"/>
                </a:lnTo>
                <a:lnTo>
                  <a:pt x="9709" y="5329"/>
                </a:lnTo>
                <a:lnTo>
                  <a:pt x="9661" y="5427"/>
                </a:lnTo>
                <a:lnTo>
                  <a:pt x="9612" y="5548"/>
                </a:lnTo>
                <a:lnTo>
                  <a:pt x="9320" y="5548"/>
                </a:lnTo>
                <a:lnTo>
                  <a:pt x="9515" y="5208"/>
                </a:lnTo>
                <a:lnTo>
                  <a:pt x="9661" y="4867"/>
                </a:lnTo>
                <a:lnTo>
                  <a:pt x="10026" y="4307"/>
                </a:lnTo>
                <a:lnTo>
                  <a:pt x="10391" y="3723"/>
                </a:lnTo>
                <a:lnTo>
                  <a:pt x="10902" y="3675"/>
                </a:lnTo>
                <a:close/>
                <a:moveTo>
                  <a:pt x="9150" y="5062"/>
                </a:moveTo>
                <a:lnTo>
                  <a:pt x="9004" y="5305"/>
                </a:lnTo>
                <a:lnTo>
                  <a:pt x="8979" y="5427"/>
                </a:lnTo>
                <a:lnTo>
                  <a:pt x="8931" y="5548"/>
                </a:lnTo>
                <a:lnTo>
                  <a:pt x="8736" y="5573"/>
                </a:lnTo>
                <a:lnTo>
                  <a:pt x="8736" y="5573"/>
                </a:lnTo>
                <a:lnTo>
                  <a:pt x="8955" y="5281"/>
                </a:lnTo>
                <a:lnTo>
                  <a:pt x="9150" y="5062"/>
                </a:lnTo>
                <a:close/>
                <a:moveTo>
                  <a:pt x="8785" y="3772"/>
                </a:moveTo>
                <a:lnTo>
                  <a:pt x="8663" y="3918"/>
                </a:lnTo>
                <a:lnTo>
                  <a:pt x="8541" y="4064"/>
                </a:lnTo>
                <a:lnTo>
                  <a:pt x="8322" y="4380"/>
                </a:lnTo>
                <a:lnTo>
                  <a:pt x="8103" y="4672"/>
                </a:lnTo>
                <a:lnTo>
                  <a:pt x="7884" y="4940"/>
                </a:lnTo>
                <a:lnTo>
                  <a:pt x="7690" y="5256"/>
                </a:lnTo>
                <a:lnTo>
                  <a:pt x="7617" y="5402"/>
                </a:lnTo>
                <a:lnTo>
                  <a:pt x="7544" y="5573"/>
                </a:lnTo>
                <a:lnTo>
                  <a:pt x="7228" y="5573"/>
                </a:lnTo>
                <a:lnTo>
                  <a:pt x="7374" y="5402"/>
                </a:lnTo>
                <a:lnTo>
                  <a:pt x="7495" y="5256"/>
                </a:lnTo>
                <a:lnTo>
                  <a:pt x="7714" y="4940"/>
                </a:lnTo>
                <a:lnTo>
                  <a:pt x="7909" y="4672"/>
                </a:lnTo>
                <a:lnTo>
                  <a:pt x="8079" y="4380"/>
                </a:lnTo>
                <a:lnTo>
                  <a:pt x="8225" y="4088"/>
                </a:lnTo>
                <a:lnTo>
                  <a:pt x="8347" y="3772"/>
                </a:lnTo>
                <a:close/>
                <a:moveTo>
                  <a:pt x="9515" y="3772"/>
                </a:moveTo>
                <a:lnTo>
                  <a:pt x="9490" y="3821"/>
                </a:lnTo>
                <a:lnTo>
                  <a:pt x="9393" y="3918"/>
                </a:lnTo>
                <a:lnTo>
                  <a:pt x="9320" y="4040"/>
                </a:lnTo>
                <a:lnTo>
                  <a:pt x="9150" y="4332"/>
                </a:lnTo>
                <a:lnTo>
                  <a:pt x="9028" y="4624"/>
                </a:lnTo>
                <a:lnTo>
                  <a:pt x="8833" y="4843"/>
                </a:lnTo>
                <a:lnTo>
                  <a:pt x="8614" y="5086"/>
                </a:lnTo>
                <a:lnTo>
                  <a:pt x="8541" y="5183"/>
                </a:lnTo>
                <a:lnTo>
                  <a:pt x="8444" y="5305"/>
                </a:lnTo>
                <a:lnTo>
                  <a:pt x="8395" y="5427"/>
                </a:lnTo>
                <a:lnTo>
                  <a:pt x="8347" y="5573"/>
                </a:lnTo>
                <a:lnTo>
                  <a:pt x="7884" y="5573"/>
                </a:lnTo>
                <a:lnTo>
                  <a:pt x="8055" y="5378"/>
                </a:lnTo>
                <a:lnTo>
                  <a:pt x="8201" y="5183"/>
                </a:lnTo>
                <a:lnTo>
                  <a:pt x="8444" y="4794"/>
                </a:lnTo>
                <a:lnTo>
                  <a:pt x="8614" y="4551"/>
                </a:lnTo>
                <a:lnTo>
                  <a:pt x="8760" y="4307"/>
                </a:lnTo>
                <a:lnTo>
                  <a:pt x="9028" y="3796"/>
                </a:lnTo>
                <a:lnTo>
                  <a:pt x="9271" y="3796"/>
                </a:lnTo>
                <a:lnTo>
                  <a:pt x="9515" y="3772"/>
                </a:lnTo>
                <a:close/>
                <a:moveTo>
                  <a:pt x="18031" y="3650"/>
                </a:moveTo>
                <a:lnTo>
                  <a:pt x="18031" y="4015"/>
                </a:lnTo>
                <a:lnTo>
                  <a:pt x="17934" y="4186"/>
                </a:lnTo>
                <a:lnTo>
                  <a:pt x="17836" y="4380"/>
                </a:lnTo>
                <a:lnTo>
                  <a:pt x="17642" y="4745"/>
                </a:lnTo>
                <a:lnTo>
                  <a:pt x="17350" y="5159"/>
                </a:lnTo>
                <a:lnTo>
                  <a:pt x="17228" y="5354"/>
                </a:lnTo>
                <a:lnTo>
                  <a:pt x="17131" y="5573"/>
                </a:lnTo>
                <a:lnTo>
                  <a:pt x="16766" y="5548"/>
                </a:lnTo>
                <a:lnTo>
                  <a:pt x="16912" y="5378"/>
                </a:lnTo>
                <a:lnTo>
                  <a:pt x="17058" y="5183"/>
                </a:lnTo>
                <a:lnTo>
                  <a:pt x="17325" y="4818"/>
                </a:lnTo>
                <a:lnTo>
                  <a:pt x="17471" y="4551"/>
                </a:lnTo>
                <a:lnTo>
                  <a:pt x="17569" y="4259"/>
                </a:lnTo>
                <a:lnTo>
                  <a:pt x="17739" y="3699"/>
                </a:lnTo>
                <a:lnTo>
                  <a:pt x="18031" y="3650"/>
                </a:lnTo>
                <a:close/>
                <a:moveTo>
                  <a:pt x="18007" y="4818"/>
                </a:moveTo>
                <a:lnTo>
                  <a:pt x="18007" y="5597"/>
                </a:lnTo>
                <a:lnTo>
                  <a:pt x="17544" y="5597"/>
                </a:lnTo>
                <a:lnTo>
                  <a:pt x="17642" y="5378"/>
                </a:lnTo>
                <a:lnTo>
                  <a:pt x="17812" y="5110"/>
                </a:lnTo>
                <a:lnTo>
                  <a:pt x="18007" y="4818"/>
                </a:lnTo>
                <a:close/>
                <a:moveTo>
                  <a:pt x="560" y="5913"/>
                </a:moveTo>
                <a:lnTo>
                  <a:pt x="537" y="5960"/>
                </a:lnTo>
                <a:lnTo>
                  <a:pt x="537" y="5960"/>
                </a:lnTo>
                <a:lnTo>
                  <a:pt x="536" y="5938"/>
                </a:lnTo>
                <a:lnTo>
                  <a:pt x="560" y="5913"/>
                </a:lnTo>
                <a:close/>
                <a:moveTo>
                  <a:pt x="4673" y="6692"/>
                </a:moveTo>
                <a:lnTo>
                  <a:pt x="4600" y="6716"/>
                </a:lnTo>
                <a:lnTo>
                  <a:pt x="4527" y="6765"/>
                </a:lnTo>
                <a:lnTo>
                  <a:pt x="4405" y="6838"/>
                </a:lnTo>
                <a:lnTo>
                  <a:pt x="4283" y="6911"/>
                </a:lnTo>
                <a:lnTo>
                  <a:pt x="4089" y="6984"/>
                </a:lnTo>
                <a:lnTo>
                  <a:pt x="4016" y="7008"/>
                </a:lnTo>
                <a:lnTo>
                  <a:pt x="4016" y="6935"/>
                </a:lnTo>
                <a:lnTo>
                  <a:pt x="3991" y="6862"/>
                </a:lnTo>
                <a:lnTo>
                  <a:pt x="3967" y="6789"/>
                </a:lnTo>
                <a:lnTo>
                  <a:pt x="3918" y="6741"/>
                </a:lnTo>
                <a:lnTo>
                  <a:pt x="3870" y="6716"/>
                </a:lnTo>
                <a:lnTo>
                  <a:pt x="3797" y="6716"/>
                </a:lnTo>
                <a:lnTo>
                  <a:pt x="3724" y="6741"/>
                </a:lnTo>
                <a:lnTo>
                  <a:pt x="3675" y="6789"/>
                </a:lnTo>
                <a:lnTo>
                  <a:pt x="3578" y="6887"/>
                </a:lnTo>
                <a:lnTo>
                  <a:pt x="3456" y="6984"/>
                </a:lnTo>
                <a:lnTo>
                  <a:pt x="3213" y="7130"/>
                </a:lnTo>
                <a:lnTo>
                  <a:pt x="3042" y="7227"/>
                </a:lnTo>
                <a:lnTo>
                  <a:pt x="2848" y="7252"/>
                </a:lnTo>
                <a:lnTo>
                  <a:pt x="2799" y="7252"/>
                </a:lnTo>
                <a:lnTo>
                  <a:pt x="2799" y="7227"/>
                </a:lnTo>
                <a:lnTo>
                  <a:pt x="2799" y="7106"/>
                </a:lnTo>
                <a:lnTo>
                  <a:pt x="2848" y="6984"/>
                </a:lnTo>
                <a:lnTo>
                  <a:pt x="2896" y="6887"/>
                </a:lnTo>
                <a:lnTo>
                  <a:pt x="2896" y="6838"/>
                </a:lnTo>
                <a:lnTo>
                  <a:pt x="2872" y="6789"/>
                </a:lnTo>
                <a:lnTo>
                  <a:pt x="2823" y="6741"/>
                </a:lnTo>
                <a:lnTo>
                  <a:pt x="2775" y="6741"/>
                </a:lnTo>
                <a:lnTo>
                  <a:pt x="2702" y="6765"/>
                </a:lnTo>
                <a:lnTo>
                  <a:pt x="2629" y="6789"/>
                </a:lnTo>
                <a:lnTo>
                  <a:pt x="2531" y="6887"/>
                </a:lnTo>
                <a:lnTo>
                  <a:pt x="2458" y="7008"/>
                </a:lnTo>
                <a:lnTo>
                  <a:pt x="2434" y="7130"/>
                </a:lnTo>
                <a:lnTo>
                  <a:pt x="2434" y="7276"/>
                </a:lnTo>
                <a:lnTo>
                  <a:pt x="2483" y="7422"/>
                </a:lnTo>
                <a:lnTo>
                  <a:pt x="2556" y="7519"/>
                </a:lnTo>
                <a:lnTo>
                  <a:pt x="2677" y="7617"/>
                </a:lnTo>
                <a:lnTo>
                  <a:pt x="2799" y="7641"/>
                </a:lnTo>
                <a:lnTo>
                  <a:pt x="2921" y="7665"/>
                </a:lnTo>
                <a:lnTo>
                  <a:pt x="3042" y="7641"/>
                </a:lnTo>
                <a:lnTo>
                  <a:pt x="3188" y="7617"/>
                </a:lnTo>
                <a:lnTo>
                  <a:pt x="3432" y="7495"/>
                </a:lnTo>
                <a:lnTo>
                  <a:pt x="3675" y="7349"/>
                </a:lnTo>
                <a:lnTo>
                  <a:pt x="3748" y="7373"/>
                </a:lnTo>
                <a:lnTo>
                  <a:pt x="3845" y="7398"/>
                </a:lnTo>
                <a:lnTo>
                  <a:pt x="4040" y="7398"/>
                </a:lnTo>
                <a:lnTo>
                  <a:pt x="4259" y="7349"/>
                </a:lnTo>
                <a:lnTo>
                  <a:pt x="4478" y="7276"/>
                </a:lnTo>
                <a:lnTo>
                  <a:pt x="4551" y="7373"/>
                </a:lnTo>
                <a:lnTo>
                  <a:pt x="4673" y="7446"/>
                </a:lnTo>
                <a:lnTo>
                  <a:pt x="4819" y="7495"/>
                </a:lnTo>
                <a:lnTo>
                  <a:pt x="4989" y="7519"/>
                </a:lnTo>
                <a:lnTo>
                  <a:pt x="5159" y="7519"/>
                </a:lnTo>
                <a:lnTo>
                  <a:pt x="5354" y="7495"/>
                </a:lnTo>
                <a:lnTo>
                  <a:pt x="5524" y="7446"/>
                </a:lnTo>
                <a:lnTo>
                  <a:pt x="5695" y="7373"/>
                </a:lnTo>
                <a:lnTo>
                  <a:pt x="5792" y="7446"/>
                </a:lnTo>
                <a:lnTo>
                  <a:pt x="5914" y="7495"/>
                </a:lnTo>
                <a:lnTo>
                  <a:pt x="6060" y="7519"/>
                </a:lnTo>
                <a:lnTo>
                  <a:pt x="6230" y="7519"/>
                </a:lnTo>
                <a:lnTo>
                  <a:pt x="6400" y="7495"/>
                </a:lnTo>
                <a:lnTo>
                  <a:pt x="6571" y="7422"/>
                </a:lnTo>
                <a:lnTo>
                  <a:pt x="6741" y="7373"/>
                </a:lnTo>
                <a:lnTo>
                  <a:pt x="6911" y="7276"/>
                </a:lnTo>
                <a:lnTo>
                  <a:pt x="7009" y="7373"/>
                </a:lnTo>
                <a:lnTo>
                  <a:pt x="7106" y="7422"/>
                </a:lnTo>
                <a:lnTo>
                  <a:pt x="7252" y="7446"/>
                </a:lnTo>
                <a:lnTo>
                  <a:pt x="7544" y="7446"/>
                </a:lnTo>
                <a:lnTo>
                  <a:pt x="7690" y="7398"/>
                </a:lnTo>
                <a:lnTo>
                  <a:pt x="7982" y="7300"/>
                </a:lnTo>
                <a:lnTo>
                  <a:pt x="8055" y="7398"/>
                </a:lnTo>
                <a:lnTo>
                  <a:pt x="8152" y="7471"/>
                </a:lnTo>
                <a:lnTo>
                  <a:pt x="8249" y="7519"/>
                </a:lnTo>
                <a:lnTo>
                  <a:pt x="8347" y="7544"/>
                </a:lnTo>
                <a:lnTo>
                  <a:pt x="8468" y="7519"/>
                </a:lnTo>
                <a:lnTo>
                  <a:pt x="8566" y="7471"/>
                </a:lnTo>
                <a:lnTo>
                  <a:pt x="8687" y="7422"/>
                </a:lnTo>
                <a:lnTo>
                  <a:pt x="8785" y="7325"/>
                </a:lnTo>
                <a:lnTo>
                  <a:pt x="8906" y="7373"/>
                </a:lnTo>
                <a:lnTo>
                  <a:pt x="9077" y="7422"/>
                </a:lnTo>
                <a:lnTo>
                  <a:pt x="9223" y="7446"/>
                </a:lnTo>
                <a:lnTo>
                  <a:pt x="9369" y="7471"/>
                </a:lnTo>
                <a:lnTo>
                  <a:pt x="9539" y="7446"/>
                </a:lnTo>
                <a:lnTo>
                  <a:pt x="9685" y="7422"/>
                </a:lnTo>
                <a:lnTo>
                  <a:pt x="9807" y="7373"/>
                </a:lnTo>
                <a:lnTo>
                  <a:pt x="9928" y="7276"/>
                </a:lnTo>
                <a:lnTo>
                  <a:pt x="9977" y="7227"/>
                </a:lnTo>
                <a:lnTo>
                  <a:pt x="9977" y="7154"/>
                </a:lnTo>
                <a:lnTo>
                  <a:pt x="9928" y="7081"/>
                </a:lnTo>
                <a:lnTo>
                  <a:pt x="9880" y="7033"/>
                </a:lnTo>
                <a:lnTo>
                  <a:pt x="9734" y="7008"/>
                </a:lnTo>
                <a:lnTo>
                  <a:pt x="9101" y="7008"/>
                </a:lnTo>
                <a:lnTo>
                  <a:pt x="8979" y="6960"/>
                </a:lnTo>
                <a:lnTo>
                  <a:pt x="8858" y="6887"/>
                </a:lnTo>
                <a:lnTo>
                  <a:pt x="8785" y="6838"/>
                </a:lnTo>
                <a:lnTo>
                  <a:pt x="8687" y="6814"/>
                </a:lnTo>
                <a:lnTo>
                  <a:pt x="8590" y="6862"/>
                </a:lnTo>
                <a:lnTo>
                  <a:pt x="8541" y="6935"/>
                </a:lnTo>
                <a:lnTo>
                  <a:pt x="8493" y="7008"/>
                </a:lnTo>
                <a:lnTo>
                  <a:pt x="8468" y="7033"/>
                </a:lnTo>
                <a:lnTo>
                  <a:pt x="8395" y="7033"/>
                </a:lnTo>
                <a:lnTo>
                  <a:pt x="8322" y="6984"/>
                </a:lnTo>
                <a:lnTo>
                  <a:pt x="8274" y="6887"/>
                </a:lnTo>
                <a:lnTo>
                  <a:pt x="8201" y="6789"/>
                </a:lnTo>
                <a:lnTo>
                  <a:pt x="8152" y="6765"/>
                </a:lnTo>
                <a:lnTo>
                  <a:pt x="8055" y="6765"/>
                </a:lnTo>
                <a:lnTo>
                  <a:pt x="8006" y="6789"/>
                </a:lnTo>
                <a:lnTo>
                  <a:pt x="7836" y="6887"/>
                </a:lnTo>
                <a:lnTo>
                  <a:pt x="7568" y="7008"/>
                </a:lnTo>
                <a:lnTo>
                  <a:pt x="7447" y="7033"/>
                </a:lnTo>
                <a:lnTo>
                  <a:pt x="7349" y="7033"/>
                </a:lnTo>
                <a:lnTo>
                  <a:pt x="7301" y="7008"/>
                </a:lnTo>
                <a:lnTo>
                  <a:pt x="7276" y="6984"/>
                </a:lnTo>
                <a:lnTo>
                  <a:pt x="7252" y="6960"/>
                </a:lnTo>
                <a:lnTo>
                  <a:pt x="7252" y="6911"/>
                </a:lnTo>
                <a:lnTo>
                  <a:pt x="7228" y="6838"/>
                </a:lnTo>
                <a:lnTo>
                  <a:pt x="7203" y="6765"/>
                </a:lnTo>
                <a:lnTo>
                  <a:pt x="7155" y="6741"/>
                </a:lnTo>
                <a:lnTo>
                  <a:pt x="7106" y="6716"/>
                </a:lnTo>
                <a:lnTo>
                  <a:pt x="6960" y="6716"/>
                </a:lnTo>
                <a:lnTo>
                  <a:pt x="6887" y="6741"/>
                </a:lnTo>
                <a:lnTo>
                  <a:pt x="6838" y="6814"/>
                </a:lnTo>
                <a:lnTo>
                  <a:pt x="6790" y="6862"/>
                </a:lnTo>
                <a:lnTo>
                  <a:pt x="6668" y="6935"/>
                </a:lnTo>
                <a:lnTo>
                  <a:pt x="6522" y="7008"/>
                </a:lnTo>
                <a:lnTo>
                  <a:pt x="6376" y="7057"/>
                </a:lnTo>
                <a:lnTo>
                  <a:pt x="6254" y="7106"/>
                </a:lnTo>
                <a:lnTo>
                  <a:pt x="6133" y="7106"/>
                </a:lnTo>
                <a:lnTo>
                  <a:pt x="6108" y="7081"/>
                </a:lnTo>
                <a:lnTo>
                  <a:pt x="6084" y="7057"/>
                </a:lnTo>
                <a:lnTo>
                  <a:pt x="6060" y="7033"/>
                </a:lnTo>
                <a:lnTo>
                  <a:pt x="6084" y="6960"/>
                </a:lnTo>
                <a:lnTo>
                  <a:pt x="6084" y="6887"/>
                </a:lnTo>
                <a:lnTo>
                  <a:pt x="6060" y="6814"/>
                </a:lnTo>
                <a:lnTo>
                  <a:pt x="6011" y="6741"/>
                </a:lnTo>
                <a:lnTo>
                  <a:pt x="5938" y="6716"/>
                </a:lnTo>
                <a:lnTo>
                  <a:pt x="5865" y="6692"/>
                </a:lnTo>
                <a:lnTo>
                  <a:pt x="5792" y="6692"/>
                </a:lnTo>
                <a:lnTo>
                  <a:pt x="5719" y="6741"/>
                </a:lnTo>
                <a:lnTo>
                  <a:pt x="5670" y="6789"/>
                </a:lnTo>
                <a:lnTo>
                  <a:pt x="5597" y="6911"/>
                </a:lnTo>
                <a:lnTo>
                  <a:pt x="5500" y="6984"/>
                </a:lnTo>
                <a:lnTo>
                  <a:pt x="5403" y="7057"/>
                </a:lnTo>
                <a:lnTo>
                  <a:pt x="5281" y="7106"/>
                </a:lnTo>
                <a:lnTo>
                  <a:pt x="5038" y="7106"/>
                </a:lnTo>
                <a:lnTo>
                  <a:pt x="4892" y="7081"/>
                </a:lnTo>
                <a:lnTo>
                  <a:pt x="4867" y="7057"/>
                </a:lnTo>
                <a:lnTo>
                  <a:pt x="4867" y="7008"/>
                </a:lnTo>
                <a:lnTo>
                  <a:pt x="4892" y="6935"/>
                </a:lnTo>
                <a:lnTo>
                  <a:pt x="4867" y="6862"/>
                </a:lnTo>
                <a:lnTo>
                  <a:pt x="4843" y="6789"/>
                </a:lnTo>
                <a:lnTo>
                  <a:pt x="4794" y="6741"/>
                </a:lnTo>
                <a:lnTo>
                  <a:pt x="4746" y="6716"/>
                </a:lnTo>
                <a:lnTo>
                  <a:pt x="4673" y="6692"/>
                </a:lnTo>
                <a:close/>
                <a:moveTo>
                  <a:pt x="14649" y="7690"/>
                </a:moveTo>
                <a:lnTo>
                  <a:pt x="14941" y="7714"/>
                </a:lnTo>
                <a:lnTo>
                  <a:pt x="15233" y="7763"/>
                </a:lnTo>
                <a:lnTo>
                  <a:pt x="15501" y="7860"/>
                </a:lnTo>
                <a:lnTo>
                  <a:pt x="15598" y="7909"/>
                </a:lnTo>
                <a:lnTo>
                  <a:pt x="15695" y="8006"/>
                </a:lnTo>
                <a:lnTo>
                  <a:pt x="15768" y="8103"/>
                </a:lnTo>
                <a:lnTo>
                  <a:pt x="15817" y="8225"/>
                </a:lnTo>
                <a:lnTo>
                  <a:pt x="15865" y="8347"/>
                </a:lnTo>
                <a:lnTo>
                  <a:pt x="15865" y="8468"/>
                </a:lnTo>
                <a:lnTo>
                  <a:pt x="15841" y="8590"/>
                </a:lnTo>
                <a:lnTo>
                  <a:pt x="15792" y="8712"/>
                </a:lnTo>
                <a:lnTo>
                  <a:pt x="15719" y="8785"/>
                </a:lnTo>
                <a:lnTo>
                  <a:pt x="15622" y="8858"/>
                </a:lnTo>
                <a:lnTo>
                  <a:pt x="15428" y="8955"/>
                </a:lnTo>
                <a:lnTo>
                  <a:pt x="15209" y="9004"/>
                </a:lnTo>
                <a:lnTo>
                  <a:pt x="14990" y="9052"/>
                </a:lnTo>
                <a:lnTo>
                  <a:pt x="14600" y="9077"/>
                </a:lnTo>
                <a:lnTo>
                  <a:pt x="14406" y="9077"/>
                </a:lnTo>
                <a:lnTo>
                  <a:pt x="14211" y="9028"/>
                </a:lnTo>
                <a:lnTo>
                  <a:pt x="14041" y="8979"/>
                </a:lnTo>
                <a:lnTo>
                  <a:pt x="13870" y="8882"/>
                </a:lnTo>
                <a:lnTo>
                  <a:pt x="13822" y="8809"/>
                </a:lnTo>
                <a:lnTo>
                  <a:pt x="13773" y="8736"/>
                </a:lnTo>
                <a:lnTo>
                  <a:pt x="13724" y="8639"/>
                </a:lnTo>
                <a:lnTo>
                  <a:pt x="13700" y="8541"/>
                </a:lnTo>
                <a:lnTo>
                  <a:pt x="13651" y="8347"/>
                </a:lnTo>
                <a:lnTo>
                  <a:pt x="13651" y="8128"/>
                </a:lnTo>
                <a:lnTo>
                  <a:pt x="13676" y="8006"/>
                </a:lnTo>
                <a:lnTo>
                  <a:pt x="13700" y="7909"/>
                </a:lnTo>
                <a:lnTo>
                  <a:pt x="13749" y="7811"/>
                </a:lnTo>
                <a:lnTo>
                  <a:pt x="13822" y="7738"/>
                </a:lnTo>
                <a:lnTo>
                  <a:pt x="13870" y="7714"/>
                </a:lnTo>
                <a:lnTo>
                  <a:pt x="14381" y="7714"/>
                </a:lnTo>
                <a:lnTo>
                  <a:pt x="14649" y="7690"/>
                </a:lnTo>
                <a:close/>
                <a:moveTo>
                  <a:pt x="5451" y="8493"/>
                </a:moveTo>
                <a:lnTo>
                  <a:pt x="5403" y="8517"/>
                </a:lnTo>
                <a:lnTo>
                  <a:pt x="5354" y="8541"/>
                </a:lnTo>
                <a:lnTo>
                  <a:pt x="5232" y="8663"/>
                </a:lnTo>
                <a:lnTo>
                  <a:pt x="5062" y="8785"/>
                </a:lnTo>
                <a:lnTo>
                  <a:pt x="4965" y="8833"/>
                </a:lnTo>
                <a:lnTo>
                  <a:pt x="4892" y="8858"/>
                </a:lnTo>
                <a:lnTo>
                  <a:pt x="4843" y="8833"/>
                </a:lnTo>
                <a:lnTo>
                  <a:pt x="4843" y="8760"/>
                </a:lnTo>
                <a:lnTo>
                  <a:pt x="4819" y="8687"/>
                </a:lnTo>
                <a:lnTo>
                  <a:pt x="4794" y="8639"/>
                </a:lnTo>
                <a:lnTo>
                  <a:pt x="4746" y="8590"/>
                </a:lnTo>
                <a:lnTo>
                  <a:pt x="4697" y="8566"/>
                </a:lnTo>
                <a:lnTo>
                  <a:pt x="4600" y="8566"/>
                </a:lnTo>
                <a:lnTo>
                  <a:pt x="4527" y="8590"/>
                </a:lnTo>
                <a:lnTo>
                  <a:pt x="4478" y="8614"/>
                </a:lnTo>
                <a:lnTo>
                  <a:pt x="4332" y="8712"/>
                </a:lnTo>
                <a:lnTo>
                  <a:pt x="4162" y="8785"/>
                </a:lnTo>
                <a:lnTo>
                  <a:pt x="4064" y="8809"/>
                </a:lnTo>
                <a:lnTo>
                  <a:pt x="3967" y="8809"/>
                </a:lnTo>
                <a:lnTo>
                  <a:pt x="3894" y="8785"/>
                </a:lnTo>
                <a:lnTo>
                  <a:pt x="3845" y="8712"/>
                </a:lnTo>
                <a:lnTo>
                  <a:pt x="3797" y="8614"/>
                </a:lnTo>
                <a:lnTo>
                  <a:pt x="3724" y="8566"/>
                </a:lnTo>
                <a:lnTo>
                  <a:pt x="3651" y="8566"/>
                </a:lnTo>
                <a:lnTo>
                  <a:pt x="3553" y="8590"/>
                </a:lnTo>
                <a:lnTo>
                  <a:pt x="3359" y="8687"/>
                </a:lnTo>
                <a:lnTo>
                  <a:pt x="3140" y="8736"/>
                </a:lnTo>
                <a:lnTo>
                  <a:pt x="2896" y="8809"/>
                </a:lnTo>
                <a:lnTo>
                  <a:pt x="2775" y="8809"/>
                </a:lnTo>
                <a:lnTo>
                  <a:pt x="2799" y="8663"/>
                </a:lnTo>
                <a:lnTo>
                  <a:pt x="2799" y="8639"/>
                </a:lnTo>
                <a:lnTo>
                  <a:pt x="2775" y="8639"/>
                </a:lnTo>
                <a:lnTo>
                  <a:pt x="2677" y="8663"/>
                </a:lnTo>
                <a:lnTo>
                  <a:pt x="2604" y="8736"/>
                </a:lnTo>
                <a:lnTo>
                  <a:pt x="2556" y="8809"/>
                </a:lnTo>
                <a:lnTo>
                  <a:pt x="2507" y="8882"/>
                </a:lnTo>
                <a:lnTo>
                  <a:pt x="2483" y="8955"/>
                </a:lnTo>
                <a:lnTo>
                  <a:pt x="2507" y="9028"/>
                </a:lnTo>
                <a:lnTo>
                  <a:pt x="2556" y="9101"/>
                </a:lnTo>
                <a:lnTo>
                  <a:pt x="2653" y="9150"/>
                </a:lnTo>
                <a:lnTo>
                  <a:pt x="2750" y="9174"/>
                </a:lnTo>
                <a:lnTo>
                  <a:pt x="2872" y="9198"/>
                </a:lnTo>
                <a:lnTo>
                  <a:pt x="3115" y="9174"/>
                </a:lnTo>
                <a:lnTo>
                  <a:pt x="3359" y="9125"/>
                </a:lnTo>
                <a:lnTo>
                  <a:pt x="3578" y="9028"/>
                </a:lnTo>
                <a:lnTo>
                  <a:pt x="3675" y="9101"/>
                </a:lnTo>
                <a:lnTo>
                  <a:pt x="3772" y="9174"/>
                </a:lnTo>
                <a:lnTo>
                  <a:pt x="3894" y="9198"/>
                </a:lnTo>
                <a:lnTo>
                  <a:pt x="3991" y="9223"/>
                </a:lnTo>
                <a:lnTo>
                  <a:pt x="4113" y="9198"/>
                </a:lnTo>
                <a:lnTo>
                  <a:pt x="4235" y="9174"/>
                </a:lnTo>
                <a:lnTo>
                  <a:pt x="4502" y="9077"/>
                </a:lnTo>
                <a:lnTo>
                  <a:pt x="4575" y="9174"/>
                </a:lnTo>
                <a:lnTo>
                  <a:pt x="4673" y="9247"/>
                </a:lnTo>
                <a:lnTo>
                  <a:pt x="4770" y="9271"/>
                </a:lnTo>
                <a:lnTo>
                  <a:pt x="4916" y="9271"/>
                </a:lnTo>
                <a:lnTo>
                  <a:pt x="5038" y="9247"/>
                </a:lnTo>
                <a:lnTo>
                  <a:pt x="5184" y="9174"/>
                </a:lnTo>
                <a:lnTo>
                  <a:pt x="5305" y="9101"/>
                </a:lnTo>
                <a:lnTo>
                  <a:pt x="5427" y="9028"/>
                </a:lnTo>
                <a:lnTo>
                  <a:pt x="5524" y="9125"/>
                </a:lnTo>
                <a:lnTo>
                  <a:pt x="5646" y="9198"/>
                </a:lnTo>
                <a:lnTo>
                  <a:pt x="5768" y="9223"/>
                </a:lnTo>
                <a:lnTo>
                  <a:pt x="5914" y="9247"/>
                </a:lnTo>
                <a:lnTo>
                  <a:pt x="6060" y="9247"/>
                </a:lnTo>
                <a:lnTo>
                  <a:pt x="6181" y="9223"/>
                </a:lnTo>
                <a:lnTo>
                  <a:pt x="6327" y="9174"/>
                </a:lnTo>
                <a:lnTo>
                  <a:pt x="6473" y="9125"/>
                </a:lnTo>
                <a:lnTo>
                  <a:pt x="6546" y="9198"/>
                </a:lnTo>
                <a:lnTo>
                  <a:pt x="6644" y="9247"/>
                </a:lnTo>
                <a:lnTo>
                  <a:pt x="6741" y="9271"/>
                </a:lnTo>
                <a:lnTo>
                  <a:pt x="6838" y="9296"/>
                </a:lnTo>
                <a:lnTo>
                  <a:pt x="6960" y="9271"/>
                </a:lnTo>
                <a:lnTo>
                  <a:pt x="7057" y="9247"/>
                </a:lnTo>
                <a:lnTo>
                  <a:pt x="7155" y="9223"/>
                </a:lnTo>
                <a:lnTo>
                  <a:pt x="7252" y="9150"/>
                </a:lnTo>
                <a:lnTo>
                  <a:pt x="7325" y="9174"/>
                </a:lnTo>
                <a:lnTo>
                  <a:pt x="7398" y="9150"/>
                </a:lnTo>
                <a:lnTo>
                  <a:pt x="7447" y="9125"/>
                </a:lnTo>
                <a:lnTo>
                  <a:pt x="7471" y="9077"/>
                </a:lnTo>
                <a:lnTo>
                  <a:pt x="7520" y="9028"/>
                </a:lnTo>
                <a:lnTo>
                  <a:pt x="7520" y="8979"/>
                </a:lnTo>
                <a:lnTo>
                  <a:pt x="7495" y="8906"/>
                </a:lnTo>
                <a:lnTo>
                  <a:pt x="7471" y="8833"/>
                </a:lnTo>
                <a:lnTo>
                  <a:pt x="7398" y="8760"/>
                </a:lnTo>
                <a:lnTo>
                  <a:pt x="7325" y="8712"/>
                </a:lnTo>
                <a:lnTo>
                  <a:pt x="7179" y="8712"/>
                </a:lnTo>
                <a:lnTo>
                  <a:pt x="7106" y="8760"/>
                </a:lnTo>
                <a:lnTo>
                  <a:pt x="7009" y="8858"/>
                </a:lnTo>
                <a:lnTo>
                  <a:pt x="6960" y="8882"/>
                </a:lnTo>
                <a:lnTo>
                  <a:pt x="6911" y="8882"/>
                </a:lnTo>
                <a:lnTo>
                  <a:pt x="6814" y="8858"/>
                </a:lnTo>
                <a:lnTo>
                  <a:pt x="6692" y="8760"/>
                </a:lnTo>
                <a:lnTo>
                  <a:pt x="6619" y="8687"/>
                </a:lnTo>
                <a:lnTo>
                  <a:pt x="6546" y="8663"/>
                </a:lnTo>
                <a:lnTo>
                  <a:pt x="6473" y="8663"/>
                </a:lnTo>
                <a:lnTo>
                  <a:pt x="6376" y="8712"/>
                </a:lnTo>
                <a:lnTo>
                  <a:pt x="6303" y="8760"/>
                </a:lnTo>
                <a:lnTo>
                  <a:pt x="6206" y="8809"/>
                </a:lnTo>
                <a:lnTo>
                  <a:pt x="6084" y="8858"/>
                </a:lnTo>
                <a:lnTo>
                  <a:pt x="5889" y="8858"/>
                </a:lnTo>
                <a:lnTo>
                  <a:pt x="5792" y="8809"/>
                </a:lnTo>
                <a:lnTo>
                  <a:pt x="5743" y="8736"/>
                </a:lnTo>
                <a:lnTo>
                  <a:pt x="5695" y="8639"/>
                </a:lnTo>
                <a:lnTo>
                  <a:pt x="5670" y="8590"/>
                </a:lnTo>
                <a:lnTo>
                  <a:pt x="5646" y="8541"/>
                </a:lnTo>
                <a:lnTo>
                  <a:pt x="5549" y="8493"/>
                </a:lnTo>
                <a:close/>
                <a:moveTo>
                  <a:pt x="13943" y="7276"/>
                </a:moveTo>
                <a:lnTo>
                  <a:pt x="13773" y="7325"/>
                </a:lnTo>
                <a:lnTo>
                  <a:pt x="13603" y="7373"/>
                </a:lnTo>
                <a:lnTo>
                  <a:pt x="13578" y="7398"/>
                </a:lnTo>
                <a:lnTo>
                  <a:pt x="13554" y="7422"/>
                </a:lnTo>
                <a:lnTo>
                  <a:pt x="13432" y="7544"/>
                </a:lnTo>
                <a:lnTo>
                  <a:pt x="13359" y="7714"/>
                </a:lnTo>
                <a:lnTo>
                  <a:pt x="13286" y="7884"/>
                </a:lnTo>
                <a:lnTo>
                  <a:pt x="13262" y="8079"/>
                </a:lnTo>
                <a:lnTo>
                  <a:pt x="13262" y="8298"/>
                </a:lnTo>
                <a:lnTo>
                  <a:pt x="13262" y="8493"/>
                </a:lnTo>
                <a:lnTo>
                  <a:pt x="13286" y="8663"/>
                </a:lnTo>
                <a:lnTo>
                  <a:pt x="13311" y="8809"/>
                </a:lnTo>
                <a:lnTo>
                  <a:pt x="13359" y="8955"/>
                </a:lnTo>
                <a:lnTo>
                  <a:pt x="13432" y="9077"/>
                </a:lnTo>
                <a:lnTo>
                  <a:pt x="13530" y="9174"/>
                </a:lnTo>
                <a:lnTo>
                  <a:pt x="13627" y="9247"/>
                </a:lnTo>
                <a:lnTo>
                  <a:pt x="13724" y="9320"/>
                </a:lnTo>
                <a:lnTo>
                  <a:pt x="13846" y="9393"/>
                </a:lnTo>
                <a:lnTo>
                  <a:pt x="14114" y="9466"/>
                </a:lnTo>
                <a:lnTo>
                  <a:pt x="14406" y="9490"/>
                </a:lnTo>
                <a:lnTo>
                  <a:pt x="14698" y="9515"/>
                </a:lnTo>
                <a:lnTo>
                  <a:pt x="14965" y="9490"/>
                </a:lnTo>
                <a:lnTo>
                  <a:pt x="15233" y="9442"/>
                </a:lnTo>
                <a:lnTo>
                  <a:pt x="15501" y="9369"/>
                </a:lnTo>
                <a:lnTo>
                  <a:pt x="15744" y="9247"/>
                </a:lnTo>
                <a:lnTo>
                  <a:pt x="15938" y="9101"/>
                </a:lnTo>
                <a:lnTo>
                  <a:pt x="16036" y="9004"/>
                </a:lnTo>
                <a:lnTo>
                  <a:pt x="16109" y="8906"/>
                </a:lnTo>
                <a:lnTo>
                  <a:pt x="16157" y="8809"/>
                </a:lnTo>
                <a:lnTo>
                  <a:pt x="16206" y="8687"/>
                </a:lnTo>
                <a:lnTo>
                  <a:pt x="16230" y="8566"/>
                </a:lnTo>
                <a:lnTo>
                  <a:pt x="16230" y="8444"/>
                </a:lnTo>
                <a:lnTo>
                  <a:pt x="16230" y="8322"/>
                </a:lnTo>
                <a:lnTo>
                  <a:pt x="16206" y="8176"/>
                </a:lnTo>
                <a:lnTo>
                  <a:pt x="16157" y="8030"/>
                </a:lnTo>
                <a:lnTo>
                  <a:pt x="16109" y="7909"/>
                </a:lnTo>
                <a:lnTo>
                  <a:pt x="16011" y="7763"/>
                </a:lnTo>
                <a:lnTo>
                  <a:pt x="15890" y="7665"/>
                </a:lnTo>
                <a:lnTo>
                  <a:pt x="15768" y="7568"/>
                </a:lnTo>
                <a:lnTo>
                  <a:pt x="15622" y="7495"/>
                </a:lnTo>
                <a:lnTo>
                  <a:pt x="15476" y="7422"/>
                </a:lnTo>
                <a:lnTo>
                  <a:pt x="15330" y="7398"/>
                </a:lnTo>
                <a:lnTo>
                  <a:pt x="15014" y="7325"/>
                </a:lnTo>
                <a:lnTo>
                  <a:pt x="14673" y="7300"/>
                </a:lnTo>
                <a:lnTo>
                  <a:pt x="14308" y="7276"/>
                </a:lnTo>
                <a:close/>
                <a:moveTo>
                  <a:pt x="15038" y="5889"/>
                </a:moveTo>
                <a:lnTo>
                  <a:pt x="15549" y="5913"/>
                </a:lnTo>
                <a:lnTo>
                  <a:pt x="16084" y="5962"/>
                </a:lnTo>
                <a:lnTo>
                  <a:pt x="16620" y="6011"/>
                </a:lnTo>
                <a:lnTo>
                  <a:pt x="17131" y="6059"/>
                </a:lnTo>
                <a:lnTo>
                  <a:pt x="17179" y="6084"/>
                </a:lnTo>
                <a:lnTo>
                  <a:pt x="17301" y="6084"/>
                </a:lnTo>
                <a:lnTo>
                  <a:pt x="17350" y="6059"/>
                </a:lnTo>
                <a:lnTo>
                  <a:pt x="18031" y="6059"/>
                </a:lnTo>
                <a:lnTo>
                  <a:pt x="18080" y="7130"/>
                </a:lnTo>
                <a:lnTo>
                  <a:pt x="18080" y="7665"/>
                </a:lnTo>
                <a:lnTo>
                  <a:pt x="18055" y="8201"/>
                </a:lnTo>
                <a:lnTo>
                  <a:pt x="17958" y="9369"/>
                </a:lnTo>
                <a:lnTo>
                  <a:pt x="17885" y="9928"/>
                </a:lnTo>
                <a:lnTo>
                  <a:pt x="17788" y="10512"/>
                </a:lnTo>
                <a:lnTo>
                  <a:pt x="17715" y="10780"/>
                </a:lnTo>
                <a:lnTo>
                  <a:pt x="17617" y="11047"/>
                </a:lnTo>
                <a:lnTo>
                  <a:pt x="17496" y="11291"/>
                </a:lnTo>
                <a:lnTo>
                  <a:pt x="17350" y="11534"/>
                </a:lnTo>
                <a:lnTo>
                  <a:pt x="17204" y="11680"/>
                </a:lnTo>
                <a:lnTo>
                  <a:pt x="17058" y="11826"/>
                </a:lnTo>
                <a:lnTo>
                  <a:pt x="16912" y="11923"/>
                </a:lnTo>
                <a:lnTo>
                  <a:pt x="16741" y="12021"/>
                </a:lnTo>
                <a:lnTo>
                  <a:pt x="16644" y="11996"/>
                </a:lnTo>
                <a:lnTo>
                  <a:pt x="16547" y="12021"/>
                </a:lnTo>
                <a:lnTo>
                  <a:pt x="16352" y="12069"/>
                </a:lnTo>
                <a:lnTo>
                  <a:pt x="16133" y="12118"/>
                </a:lnTo>
                <a:lnTo>
                  <a:pt x="15914" y="12142"/>
                </a:lnTo>
                <a:lnTo>
                  <a:pt x="15282" y="12142"/>
                </a:lnTo>
                <a:lnTo>
                  <a:pt x="14844" y="12118"/>
                </a:lnTo>
                <a:lnTo>
                  <a:pt x="14333" y="12069"/>
                </a:lnTo>
                <a:lnTo>
                  <a:pt x="10366" y="12069"/>
                </a:lnTo>
                <a:lnTo>
                  <a:pt x="7982" y="12094"/>
                </a:lnTo>
                <a:lnTo>
                  <a:pt x="5695" y="12069"/>
                </a:lnTo>
                <a:lnTo>
                  <a:pt x="2896" y="12069"/>
                </a:lnTo>
                <a:lnTo>
                  <a:pt x="2337" y="12045"/>
                </a:lnTo>
                <a:lnTo>
                  <a:pt x="2069" y="11996"/>
                </a:lnTo>
                <a:lnTo>
                  <a:pt x="1801" y="11948"/>
                </a:lnTo>
                <a:lnTo>
                  <a:pt x="1558" y="11875"/>
                </a:lnTo>
                <a:lnTo>
                  <a:pt x="1315" y="11753"/>
                </a:lnTo>
                <a:lnTo>
                  <a:pt x="1193" y="11656"/>
                </a:lnTo>
                <a:lnTo>
                  <a:pt x="1071" y="11558"/>
                </a:lnTo>
                <a:lnTo>
                  <a:pt x="974" y="11437"/>
                </a:lnTo>
                <a:lnTo>
                  <a:pt x="877" y="11315"/>
                </a:lnTo>
                <a:lnTo>
                  <a:pt x="755" y="11023"/>
                </a:lnTo>
                <a:lnTo>
                  <a:pt x="658" y="10707"/>
                </a:lnTo>
                <a:lnTo>
                  <a:pt x="682" y="10634"/>
                </a:lnTo>
                <a:lnTo>
                  <a:pt x="658" y="10536"/>
                </a:lnTo>
                <a:lnTo>
                  <a:pt x="609" y="10342"/>
                </a:lnTo>
                <a:lnTo>
                  <a:pt x="585" y="10123"/>
                </a:lnTo>
                <a:lnTo>
                  <a:pt x="560" y="9709"/>
                </a:lnTo>
                <a:lnTo>
                  <a:pt x="560" y="9296"/>
                </a:lnTo>
                <a:lnTo>
                  <a:pt x="585" y="8882"/>
                </a:lnTo>
                <a:lnTo>
                  <a:pt x="609" y="8395"/>
                </a:lnTo>
                <a:lnTo>
                  <a:pt x="609" y="7909"/>
                </a:lnTo>
                <a:lnTo>
                  <a:pt x="585" y="6960"/>
                </a:lnTo>
                <a:lnTo>
                  <a:pt x="537" y="5963"/>
                </a:lnTo>
                <a:lnTo>
                  <a:pt x="537" y="5963"/>
                </a:lnTo>
                <a:lnTo>
                  <a:pt x="560" y="5986"/>
                </a:lnTo>
                <a:lnTo>
                  <a:pt x="731" y="5962"/>
                </a:lnTo>
                <a:lnTo>
                  <a:pt x="1315" y="5913"/>
                </a:lnTo>
                <a:lnTo>
                  <a:pt x="3067" y="5913"/>
                </a:lnTo>
                <a:lnTo>
                  <a:pt x="4892" y="5962"/>
                </a:lnTo>
                <a:lnTo>
                  <a:pt x="6741" y="6011"/>
                </a:lnTo>
                <a:lnTo>
                  <a:pt x="7909" y="6035"/>
                </a:lnTo>
                <a:lnTo>
                  <a:pt x="9101" y="6035"/>
                </a:lnTo>
                <a:lnTo>
                  <a:pt x="10269" y="5986"/>
                </a:lnTo>
                <a:lnTo>
                  <a:pt x="11437" y="5938"/>
                </a:lnTo>
                <a:lnTo>
                  <a:pt x="12410" y="5913"/>
                </a:lnTo>
                <a:lnTo>
                  <a:pt x="12435" y="5938"/>
                </a:lnTo>
                <a:lnTo>
                  <a:pt x="12459" y="5962"/>
                </a:lnTo>
                <a:lnTo>
                  <a:pt x="12508" y="5986"/>
                </a:lnTo>
                <a:lnTo>
                  <a:pt x="12532" y="5986"/>
                </a:lnTo>
                <a:lnTo>
                  <a:pt x="12654" y="5913"/>
                </a:lnTo>
                <a:lnTo>
                  <a:pt x="13846" y="5889"/>
                </a:lnTo>
                <a:close/>
                <a:moveTo>
                  <a:pt x="5062" y="1"/>
                </a:moveTo>
                <a:lnTo>
                  <a:pt x="4210" y="25"/>
                </a:lnTo>
                <a:lnTo>
                  <a:pt x="3359" y="49"/>
                </a:lnTo>
                <a:lnTo>
                  <a:pt x="2507" y="98"/>
                </a:lnTo>
                <a:lnTo>
                  <a:pt x="2458" y="74"/>
                </a:lnTo>
                <a:lnTo>
                  <a:pt x="2118" y="49"/>
                </a:lnTo>
                <a:lnTo>
                  <a:pt x="1801" y="49"/>
                </a:lnTo>
                <a:lnTo>
                  <a:pt x="1534" y="122"/>
                </a:lnTo>
                <a:lnTo>
                  <a:pt x="1290" y="220"/>
                </a:lnTo>
                <a:lnTo>
                  <a:pt x="1071" y="366"/>
                </a:lnTo>
                <a:lnTo>
                  <a:pt x="852" y="536"/>
                </a:lnTo>
                <a:lnTo>
                  <a:pt x="682" y="731"/>
                </a:lnTo>
                <a:lnTo>
                  <a:pt x="536" y="974"/>
                </a:lnTo>
                <a:lnTo>
                  <a:pt x="414" y="1217"/>
                </a:lnTo>
                <a:lnTo>
                  <a:pt x="317" y="1485"/>
                </a:lnTo>
                <a:lnTo>
                  <a:pt x="220" y="1777"/>
                </a:lnTo>
                <a:lnTo>
                  <a:pt x="147" y="2069"/>
                </a:lnTo>
                <a:lnTo>
                  <a:pt x="98" y="2361"/>
                </a:lnTo>
                <a:lnTo>
                  <a:pt x="49" y="2653"/>
                </a:lnTo>
                <a:lnTo>
                  <a:pt x="25" y="3212"/>
                </a:lnTo>
                <a:lnTo>
                  <a:pt x="1" y="3991"/>
                </a:lnTo>
                <a:lnTo>
                  <a:pt x="1" y="4794"/>
                </a:lnTo>
                <a:lnTo>
                  <a:pt x="1" y="4818"/>
                </a:lnTo>
                <a:lnTo>
                  <a:pt x="1" y="4891"/>
                </a:lnTo>
                <a:lnTo>
                  <a:pt x="25" y="4940"/>
                </a:lnTo>
                <a:lnTo>
                  <a:pt x="49" y="6376"/>
                </a:lnTo>
                <a:lnTo>
                  <a:pt x="98" y="7544"/>
                </a:lnTo>
                <a:lnTo>
                  <a:pt x="98" y="8128"/>
                </a:lnTo>
                <a:lnTo>
                  <a:pt x="98" y="8712"/>
                </a:lnTo>
                <a:lnTo>
                  <a:pt x="49" y="9198"/>
                </a:lnTo>
                <a:lnTo>
                  <a:pt x="49" y="9709"/>
                </a:lnTo>
                <a:lnTo>
                  <a:pt x="74" y="10196"/>
                </a:lnTo>
                <a:lnTo>
                  <a:pt x="98" y="10439"/>
                </a:lnTo>
                <a:lnTo>
                  <a:pt x="171" y="10682"/>
                </a:lnTo>
                <a:lnTo>
                  <a:pt x="171" y="10707"/>
                </a:lnTo>
                <a:lnTo>
                  <a:pt x="220" y="10999"/>
                </a:lnTo>
                <a:lnTo>
                  <a:pt x="293" y="11291"/>
                </a:lnTo>
                <a:lnTo>
                  <a:pt x="414" y="11558"/>
                </a:lnTo>
                <a:lnTo>
                  <a:pt x="487" y="11704"/>
                </a:lnTo>
                <a:lnTo>
                  <a:pt x="585" y="11826"/>
                </a:lnTo>
                <a:lnTo>
                  <a:pt x="731" y="11972"/>
                </a:lnTo>
                <a:lnTo>
                  <a:pt x="877" y="12094"/>
                </a:lnTo>
                <a:lnTo>
                  <a:pt x="1023" y="12191"/>
                </a:lnTo>
                <a:lnTo>
                  <a:pt x="1193" y="12288"/>
                </a:lnTo>
                <a:lnTo>
                  <a:pt x="1363" y="12337"/>
                </a:lnTo>
                <a:lnTo>
                  <a:pt x="1558" y="12386"/>
                </a:lnTo>
                <a:lnTo>
                  <a:pt x="1947" y="12459"/>
                </a:lnTo>
                <a:lnTo>
                  <a:pt x="2580" y="12507"/>
                </a:lnTo>
                <a:lnTo>
                  <a:pt x="3237" y="12532"/>
                </a:lnTo>
                <a:lnTo>
                  <a:pt x="4527" y="12507"/>
                </a:lnTo>
                <a:lnTo>
                  <a:pt x="5865" y="12532"/>
                </a:lnTo>
                <a:lnTo>
                  <a:pt x="7203" y="12556"/>
                </a:lnTo>
                <a:lnTo>
                  <a:pt x="13773" y="12556"/>
                </a:lnTo>
                <a:lnTo>
                  <a:pt x="14381" y="12580"/>
                </a:lnTo>
                <a:lnTo>
                  <a:pt x="14990" y="12605"/>
                </a:lnTo>
                <a:lnTo>
                  <a:pt x="15330" y="12629"/>
                </a:lnTo>
                <a:lnTo>
                  <a:pt x="15671" y="12653"/>
                </a:lnTo>
                <a:lnTo>
                  <a:pt x="16036" y="12653"/>
                </a:lnTo>
                <a:lnTo>
                  <a:pt x="16206" y="12629"/>
                </a:lnTo>
                <a:lnTo>
                  <a:pt x="16376" y="12580"/>
                </a:lnTo>
                <a:lnTo>
                  <a:pt x="16449" y="12605"/>
                </a:lnTo>
                <a:lnTo>
                  <a:pt x="16595" y="12605"/>
                </a:lnTo>
                <a:lnTo>
                  <a:pt x="16741" y="12580"/>
                </a:lnTo>
                <a:lnTo>
                  <a:pt x="16985" y="12507"/>
                </a:lnTo>
                <a:lnTo>
                  <a:pt x="17228" y="12386"/>
                </a:lnTo>
                <a:lnTo>
                  <a:pt x="17447" y="12215"/>
                </a:lnTo>
                <a:lnTo>
                  <a:pt x="17642" y="12021"/>
                </a:lnTo>
                <a:lnTo>
                  <a:pt x="17812" y="11802"/>
                </a:lnTo>
                <a:lnTo>
                  <a:pt x="17982" y="11583"/>
                </a:lnTo>
                <a:lnTo>
                  <a:pt x="18104" y="11364"/>
                </a:lnTo>
                <a:lnTo>
                  <a:pt x="18201" y="11096"/>
                </a:lnTo>
                <a:lnTo>
                  <a:pt x="18299" y="10804"/>
                </a:lnTo>
                <a:lnTo>
                  <a:pt x="18347" y="10512"/>
                </a:lnTo>
                <a:lnTo>
                  <a:pt x="18420" y="10245"/>
                </a:lnTo>
                <a:lnTo>
                  <a:pt x="18469" y="9661"/>
                </a:lnTo>
                <a:lnTo>
                  <a:pt x="18542" y="9077"/>
                </a:lnTo>
                <a:lnTo>
                  <a:pt x="18591" y="8371"/>
                </a:lnTo>
                <a:lnTo>
                  <a:pt x="18615" y="8030"/>
                </a:lnTo>
                <a:lnTo>
                  <a:pt x="18639" y="7665"/>
                </a:lnTo>
                <a:lnTo>
                  <a:pt x="18639" y="7179"/>
                </a:lnTo>
                <a:lnTo>
                  <a:pt x="18615" y="6692"/>
                </a:lnTo>
                <a:lnTo>
                  <a:pt x="18566" y="5719"/>
                </a:lnTo>
                <a:lnTo>
                  <a:pt x="18542" y="5208"/>
                </a:lnTo>
                <a:lnTo>
                  <a:pt x="18542" y="4697"/>
                </a:lnTo>
                <a:lnTo>
                  <a:pt x="18566" y="3675"/>
                </a:lnTo>
                <a:lnTo>
                  <a:pt x="18566" y="2750"/>
                </a:lnTo>
                <a:lnTo>
                  <a:pt x="18518" y="1680"/>
                </a:lnTo>
                <a:lnTo>
                  <a:pt x="18493" y="1582"/>
                </a:lnTo>
                <a:lnTo>
                  <a:pt x="18493" y="1436"/>
                </a:lnTo>
                <a:lnTo>
                  <a:pt x="18493" y="1242"/>
                </a:lnTo>
                <a:lnTo>
                  <a:pt x="18445" y="1047"/>
                </a:lnTo>
                <a:lnTo>
                  <a:pt x="18396" y="852"/>
                </a:lnTo>
                <a:lnTo>
                  <a:pt x="18299" y="682"/>
                </a:lnTo>
                <a:lnTo>
                  <a:pt x="18201" y="560"/>
                </a:lnTo>
                <a:lnTo>
                  <a:pt x="18080" y="439"/>
                </a:lnTo>
                <a:lnTo>
                  <a:pt x="17909" y="341"/>
                </a:lnTo>
                <a:lnTo>
                  <a:pt x="17739" y="268"/>
                </a:lnTo>
                <a:lnTo>
                  <a:pt x="17569" y="195"/>
                </a:lnTo>
                <a:lnTo>
                  <a:pt x="17398" y="171"/>
                </a:lnTo>
                <a:lnTo>
                  <a:pt x="17204" y="171"/>
                </a:lnTo>
                <a:lnTo>
                  <a:pt x="17033" y="195"/>
                </a:lnTo>
                <a:lnTo>
                  <a:pt x="16985" y="171"/>
                </a:lnTo>
                <a:lnTo>
                  <a:pt x="16912" y="171"/>
                </a:lnTo>
                <a:lnTo>
                  <a:pt x="15963" y="147"/>
                </a:lnTo>
                <a:lnTo>
                  <a:pt x="15014" y="122"/>
                </a:lnTo>
                <a:lnTo>
                  <a:pt x="13116" y="74"/>
                </a:lnTo>
                <a:lnTo>
                  <a:pt x="11218" y="25"/>
                </a:lnTo>
                <a:lnTo>
                  <a:pt x="10293" y="25"/>
                </a:lnTo>
                <a:lnTo>
                  <a:pt x="9344" y="49"/>
                </a:lnTo>
                <a:lnTo>
                  <a:pt x="8493" y="74"/>
                </a:lnTo>
                <a:lnTo>
                  <a:pt x="7641" y="74"/>
                </a:lnTo>
                <a:lnTo>
                  <a:pt x="5914" y="25"/>
                </a:lnTo>
                <a:lnTo>
                  <a:pt x="506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3" name="Google Shape;833;p41"/>
          <p:cNvSpPr/>
          <p:nvPr/>
        </p:nvSpPr>
        <p:spPr>
          <a:xfrm>
            <a:off x="2191305" y="3404779"/>
            <a:ext cx="322931" cy="252321"/>
          </a:xfrm>
          <a:custGeom>
            <a:rect b="b" l="l" r="r" t="t"/>
            <a:pathLst>
              <a:path extrusionOk="0" h="13822" w="17690">
                <a:moveTo>
                  <a:pt x="4867" y="2166"/>
                </a:moveTo>
                <a:lnTo>
                  <a:pt x="5694" y="2215"/>
                </a:lnTo>
                <a:lnTo>
                  <a:pt x="6497" y="2263"/>
                </a:lnTo>
                <a:lnTo>
                  <a:pt x="7568" y="2288"/>
                </a:lnTo>
                <a:lnTo>
                  <a:pt x="8638" y="2312"/>
                </a:lnTo>
                <a:lnTo>
                  <a:pt x="10755" y="2312"/>
                </a:lnTo>
                <a:lnTo>
                  <a:pt x="11826" y="2361"/>
                </a:lnTo>
                <a:lnTo>
                  <a:pt x="12896" y="2434"/>
                </a:lnTo>
                <a:lnTo>
                  <a:pt x="13967" y="2507"/>
                </a:lnTo>
                <a:lnTo>
                  <a:pt x="15013" y="2555"/>
                </a:lnTo>
                <a:lnTo>
                  <a:pt x="15841" y="2531"/>
                </a:lnTo>
                <a:lnTo>
                  <a:pt x="16644" y="2531"/>
                </a:lnTo>
                <a:lnTo>
                  <a:pt x="16838" y="2555"/>
                </a:lnTo>
                <a:lnTo>
                  <a:pt x="17033" y="2604"/>
                </a:lnTo>
                <a:lnTo>
                  <a:pt x="17106" y="2628"/>
                </a:lnTo>
                <a:lnTo>
                  <a:pt x="17179" y="2701"/>
                </a:lnTo>
                <a:lnTo>
                  <a:pt x="17228" y="2774"/>
                </a:lnTo>
                <a:lnTo>
                  <a:pt x="17252" y="2872"/>
                </a:lnTo>
                <a:lnTo>
                  <a:pt x="17252" y="2872"/>
                </a:lnTo>
                <a:lnTo>
                  <a:pt x="16863" y="2799"/>
                </a:lnTo>
                <a:lnTo>
                  <a:pt x="16473" y="2774"/>
                </a:lnTo>
                <a:lnTo>
                  <a:pt x="16084" y="2750"/>
                </a:lnTo>
                <a:lnTo>
                  <a:pt x="15695" y="2726"/>
                </a:lnTo>
                <a:lnTo>
                  <a:pt x="14892" y="2726"/>
                </a:lnTo>
                <a:lnTo>
                  <a:pt x="14113" y="2750"/>
                </a:lnTo>
                <a:lnTo>
                  <a:pt x="12239" y="2750"/>
                </a:lnTo>
                <a:lnTo>
                  <a:pt x="10390" y="2726"/>
                </a:lnTo>
                <a:lnTo>
                  <a:pt x="9466" y="2677"/>
                </a:lnTo>
                <a:lnTo>
                  <a:pt x="8541" y="2653"/>
                </a:lnTo>
                <a:lnTo>
                  <a:pt x="7641" y="2604"/>
                </a:lnTo>
                <a:lnTo>
                  <a:pt x="6716" y="2580"/>
                </a:lnTo>
                <a:lnTo>
                  <a:pt x="5207" y="2555"/>
                </a:lnTo>
                <a:lnTo>
                  <a:pt x="5013" y="2555"/>
                </a:lnTo>
                <a:lnTo>
                  <a:pt x="4818" y="2580"/>
                </a:lnTo>
                <a:lnTo>
                  <a:pt x="4648" y="2628"/>
                </a:lnTo>
                <a:lnTo>
                  <a:pt x="4477" y="2701"/>
                </a:lnTo>
                <a:lnTo>
                  <a:pt x="4356" y="2239"/>
                </a:lnTo>
                <a:lnTo>
                  <a:pt x="4380" y="2215"/>
                </a:lnTo>
                <a:lnTo>
                  <a:pt x="4404" y="2215"/>
                </a:lnTo>
                <a:lnTo>
                  <a:pt x="4550" y="2166"/>
                </a:lnTo>
                <a:close/>
                <a:moveTo>
                  <a:pt x="15330" y="3163"/>
                </a:moveTo>
                <a:lnTo>
                  <a:pt x="16230" y="3188"/>
                </a:lnTo>
                <a:lnTo>
                  <a:pt x="16035" y="3577"/>
                </a:lnTo>
                <a:lnTo>
                  <a:pt x="15524" y="3577"/>
                </a:lnTo>
                <a:lnTo>
                  <a:pt x="15135" y="3601"/>
                </a:lnTo>
                <a:lnTo>
                  <a:pt x="15232" y="3334"/>
                </a:lnTo>
                <a:lnTo>
                  <a:pt x="15330" y="3163"/>
                </a:lnTo>
                <a:close/>
                <a:moveTo>
                  <a:pt x="16425" y="3212"/>
                </a:moveTo>
                <a:lnTo>
                  <a:pt x="17179" y="3261"/>
                </a:lnTo>
                <a:lnTo>
                  <a:pt x="17155" y="3285"/>
                </a:lnTo>
                <a:lnTo>
                  <a:pt x="17106" y="3382"/>
                </a:lnTo>
                <a:lnTo>
                  <a:pt x="16984" y="3577"/>
                </a:lnTo>
                <a:lnTo>
                  <a:pt x="16522" y="3601"/>
                </a:lnTo>
                <a:lnTo>
                  <a:pt x="16352" y="3577"/>
                </a:lnTo>
                <a:lnTo>
                  <a:pt x="16400" y="3382"/>
                </a:lnTo>
                <a:lnTo>
                  <a:pt x="16425" y="3212"/>
                </a:lnTo>
                <a:close/>
                <a:moveTo>
                  <a:pt x="15038" y="3139"/>
                </a:moveTo>
                <a:lnTo>
                  <a:pt x="14940" y="3334"/>
                </a:lnTo>
                <a:lnTo>
                  <a:pt x="14843" y="3504"/>
                </a:lnTo>
                <a:lnTo>
                  <a:pt x="14794" y="3601"/>
                </a:lnTo>
                <a:lnTo>
                  <a:pt x="13894" y="3650"/>
                </a:lnTo>
                <a:lnTo>
                  <a:pt x="13943" y="3407"/>
                </a:lnTo>
                <a:lnTo>
                  <a:pt x="13943" y="3139"/>
                </a:lnTo>
                <a:close/>
                <a:moveTo>
                  <a:pt x="14575" y="4064"/>
                </a:moveTo>
                <a:lnTo>
                  <a:pt x="14308" y="4623"/>
                </a:lnTo>
                <a:lnTo>
                  <a:pt x="13602" y="4623"/>
                </a:lnTo>
                <a:lnTo>
                  <a:pt x="13724" y="4356"/>
                </a:lnTo>
                <a:lnTo>
                  <a:pt x="13797" y="4064"/>
                </a:lnTo>
                <a:close/>
                <a:moveTo>
                  <a:pt x="15524" y="3991"/>
                </a:moveTo>
                <a:lnTo>
                  <a:pt x="15816" y="4015"/>
                </a:lnTo>
                <a:lnTo>
                  <a:pt x="15670" y="4283"/>
                </a:lnTo>
                <a:lnTo>
                  <a:pt x="15451" y="4648"/>
                </a:lnTo>
                <a:lnTo>
                  <a:pt x="14916" y="4648"/>
                </a:lnTo>
                <a:lnTo>
                  <a:pt x="14673" y="4623"/>
                </a:lnTo>
                <a:lnTo>
                  <a:pt x="14965" y="4039"/>
                </a:lnTo>
                <a:lnTo>
                  <a:pt x="15524" y="3991"/>
                </a:lnTo>
                <a:close/>
                <a:moveTo>
                  <a:pt x="16741" y="4039"/>
                </a:moveTo>
                <a:lnTo>
                  <a:pt x="16425" y="4648"/>
                </a:lnTo>
                <a:lnTo>
                  <a:pt x="15816" y="4648"/>
                </a:lnTo>
                <a:lnTo>
                  <a:pt x="16011" y="4307"/>
                </a:lnTo>
                <a:lnTo>
                  <a:pt x="16157" y="4039"/>
                </a:lnTo>
                <a:lnTo>
                  <a:pt x="16449" y="4064"/>
                </a:lnTo>
                <a:lnTo>
                  <a:pt x="16741" y="4039"/>
                </a:lnTo>
                <a:close/>
                <a:moveTo>
                  <a:pt x="14916" y="4988"/>
                </a:moveTo>
                <a:lnTo>
                  <a:pt x="15208" y="5013"/>
                </a:lnTo>
                <a:lnTo>
                  <a:pt x="14965" y="5426"/>
                </a:lnTo>
                <a:lnTo>
                  <a:pt x="14259" y="5426"/>
                </a:lnTo>
                <a:lnTo>
                  <a:pt x="14502" y="4988"/>
                </a:lnTo>
                <a:close/>
                <a:moveTo>
                  <a:pt x="13480" y="4964"/>
                </a:moveTo>
                <a:lnTo>
                  <a:pt x="14113" y="4988"/>
                </a:lnTo>
                <a:lnTo>
                  <a:pt x="13918" y="5378"/>
                </a:lnTo>
                <a:lnTo>
                  <a:pt x="13894" y="5426"/>
                </a:lnTo>
                <a:lnTo>
                  <a:pt x="13578" y="5426"/>
                </a:lnTo>
                <a:lnTo>
                  <a:pt x="13261" y="5451"/>
                </a:lnTo>
                <a:lnTo>
                  <a:pt x="13261" y="5451"/>
                </a:lnTo>
                <a:lnTo>
                  <a:pt x="13480" y="4964"/>
                </a:lnTo>
                <a:close/>
                <a:moveTo>
                  <a:pt x="16206" y="5037"/>
                </a:moveTo>
                <a:lnTo>
                  <a:pt x="15987" y="5451"/>
                </a:lnTo>
                <a:lnTo>
                  <a:pt x="15670" y="5402"/>
                </a:lnTo>
                <a:lnTo>
                  <a:pt x="15354" y="5402"/>
                </a:lnTo>
                <a:lnTo>
                  <a:pt x="15573" y="5037"/>
                </a:lnTo>
                <a:close/>
                <a:moveTo>
                  <a:pt x="15135" y="5816"/>
                </a:moveTo>
                <a:lnTo>
                  <a:pt x="15768" y="5840"/>
                </a:lnTo>
                <a:lnTo>
                  <a:pt x="15549" y="6278"/>
                </a:lnTo>
                <a:lnTo>
                  <a:pt x="15208" y="6278"/>
                </a:lnTo>
                <a:lnTo>
                  <a:pt x="14892" y="6327"/>
                </a:lnTo>
                <a:lnTo>
                  <a:pt x="15135" y="5816"/>
                </a:lnTo>
                <a:close/>
                <a:moveTo>
                  <a:pt x="14259" y="5791"/>
                </a:moveTo>
                <a:lnTo>
                  <a:pt x="14770" y="5816"/>
                </a:lnTo>
                <a:lnTo>
                  <a:pt x="14478" y="6351"/>
                </a:lnTo>
                <a:lnTo>
                  <a:pt x="13845" y="6351"/>
                </a:lnTo>
                <a:lnTo>
                  <a:pt x="13943" y="6083"/>
                </a:lnTo>
                <a:lnTo>
                  <a:pt x="14064" y="5840"/>
                </a:lnTo>
                <a:lnTo>
                  <a:pt x="14089" y="5791"/>
                </a:lnTo>
                <a:close/>
                <a:moveTo>
                  <a:pt x="13164" y="5694"/>
                </a:moveTo>
                <a:lnTo>
                  <a:pt x="13432" y="5743"/>
                </a:lnTo>
                <a:lnTo>
                  <a:pt x="13724" y="5767"/>
                </a:lnTo>
                <a:lnTo>
                  <a:pt x="13456" y="6327"/>
                </a:lnTo>
                <a:lnTo>
                  <a:pt x="13188" y="6351"/>
                </a:lnTo>
                <a:lnTo>
                  <a:pt x="12896" y="6400"/>
                </a:lnTo>
                <a:lnTo>
                  <a:pt x="13164" y="5694"/>
                </a:lnTo>
                <a:close/>
                <a:moveTo>
                  <a:pt x="15378" y="6594"/>
                </a:moveTo>
                <a:lnTo>
                  <a:pt x="15257" y="6838"/>
                </a:lnTo>
                <a:lnTo>
                  <a:pt x="15159" y="6862"/>
                </a:lnTo>
                <a:lnTo>
                  <a:pt x="14892" y="6911"/>
                </a:lnTo>
                <a:lnTo>
                  <a:pt x="14624" y="6935"/>
                </a:lnTo>
                <a:lnTo>
                  <a:pt x="14600" y="6935"/>
                </a:lnTo>
                <a:lnTo>
                  <a:pt x="14746" y="6643"/>
                </a:lnTo>
                <a:lnTo>
                  <a:pt x="15208" y="6594"/>
                </a:lnTo>
                <a:close/>
                <a:moveTo>
                  <a:pt x="15038" y="7349"/>
                </a:moveTo>
                <a:lnTo>
                  <a:pt x="14916" y="7592"/>
                </a:lnTo>
                <a:lnTo>
                  <a:pt x="14794" y="7811"/>
                </a:lnTo>
                <a:lnTo>
                  <a:pt x="14162" y="7811"/>
                </a:lnTo>
                <a:lnTo>
                  <a:pt x="14356" y="7397"/>
                </a:lnTo>
                <a:lnTo>
                  <a:pt x="14697" y="7397"/>
                </a:lnTo>
                <a:lnTo>
                  <a:pt x="15038" y="7349"/>
                </a:lnTo>
                <a:close/>
                <a:moveTo>
                  <a:pt x="14040" y="8030"/>
                </a:moveTo>
                <a:lnTo>
                  <a:pt x="14283" y="8079"/>
                </a:lnTo>
                <a:lnTo>
                  <a:pt x="14575" y="8103"/>
                </a:lnTo>
                <a:lnTo>
                  <a:pt x="14405" y="8273"/>
                </a:lnTo>
                <a:lnTo>
                  <a:pt x="14210" y="8395"/>
                </a:lnTo>
                <a:lnTo>
                  <a:pt x="14016" y="8492"/>
                </a:lnTo>
                <a:lnTo>
                  <a:pt x="13772" y="8565"/>
                </a:lnTo>
                <a:lnTo>
                  <a:pt x="14040" y="8030"/>
                </a:lnTo>
                <a:close/>
                <a:moveTo>
                  <a:pt x="13748" y="6619"/>
                </a:moveTo>
                <a:lnTo>
                  <a:pt x="14332" y="6643"/>
                </a:lnTo>
                <a:lnTo>
                  <a:pt x="14162" y="6935"/>
                </a:lnTo>
                <a:lnTo>
                  <a:pt x="13967" y="6935"/>
                </a:lnTo>
                <a:lnTo>
                  <a:pt x="13772" y="6959"/>
                </a:lnTo>
                <a:lnTo>
                  <a:pt x="13724" y="6984"/>
                </a:lnTo>
                <a:lnTo>
                  <a:pt x="13699" y="7008"/>
                </a:lnTo>
                <a:lnTo>
                  <a:pt x="13675" y="7057"/>
                </a:lnTo>
                <a:lnTo>
                  <a:pt x="13675" y="7130"/>
                </a:lnTo>
                <a:lnTo>
                  <a:pt x="13724" y="7203"/>
                </a:lnTo>
                <a:lnTo>
                  <a:pt x="13845" y="7276"/>
                </a:lnTo>
                <a:lnTo>
                  <a:pt x="13967" y="7324"/>
                </a:lnTo>
                <a:lnTo>
                  <a:pt x="13724" y="7811"/>
                </a:lnTo>
                <a:lnTo>
                  <a:pt x="13456" y="7811"/>
                </a:lnTo>
                <a:lnTo>
                  <a:pt x="13432" y="7835"/>
                </a:lnTo>
                <a:lnTo>
                  <a:pt x="13456" y="7860"/>
                </a:lnTo>
                <a:lnTo>
                  <a:pt x="13480" y="7884"/>
                </a:lnTo>
                <a:lnTo>
                  <a:pt x="13651" y="7933"/>
                </a:lnTo>
                <a:lnTo>
                  <a:pt x="13310" y="8614"/>
                </a:lnTo>
                <a:lnTo>
                  <a:pt x="12896" y="8638"/>
                </a:lnTo>
                <a:lnTo>
                  <a:pt x="12872" y="8638"/>
                </a:lnTo>
                <a:lnTo>
                  <a:pt x="13018" y="8419"/>
                </a:lnTo>
                <a:lnTo>
                  <a:pt x="13140" y="8176"/>
                </a:lnTo>
                <a:lnTo>
                  <a:pt x="13359" y="7665"/>
                </a:lnTo>
                <a:lnTo>
                  <a:pt x="13553" y="7130"/>
                </a:lnTo>
                <a:lnTo>
                  <a:pt x="13748" y="6619"/>
                </a:lnTo>
                <a:close/>
                <a:moveTo>
                  <a:pt x="12872" y="6473"/>
                </a:moveTo>
                <a:lnTo>
                  <a:pt x="13359" y="6570"/>
                </a:lnTo>
                <a:lnTo>
                  <a:pt x="12945" y="7616"/>
                </a:lnTo>
                <a:lnTo>
                  <a:pt x="12702" y="8152"/>
                </a:lnTo>
                <a:lnTo>
                  <a:pt x="12434" y="8638"/>
                </a:lnTo>
                <a:lnTo>
                  <a:pt x="12434" y="8687"/>
                </a:lnTo>
                <a:lnTo>
                  <a:pt x="12166" y="8687"/>
                </a:lnTo>
                <a:lnTo>
                  <a:pt x="12264" y="8395"/>
                </a:lnTo>
                <a:lnTo>
                  <a:pt x="12507" y="7641"/>
                </a:lnTo>
                <a:lnTo>
                  <a:pt x="12750" y="6886"/>
                </a:lnTo>
                <a:lnTo>
                  <a:pt x="12872" y="6473"/>
                </a:lnTo>
                <a:close/>
                <a:moveTo>
                  <a:pt x="13821" y="3115"/>
                </a:moveTo>
                <a:lnTo>
                  <a:pt x="13578" y="3674"/>
                </a:lnTo>
                <a:lnTo>
                  <a:pt x="12921" y="3650"/>
                </a:lnTo>
                <a:lnTo>
                  <a:pt x="12872" y="3674"/>
                </a:lnTo>
                <a:lnTo>
                  <a:pt x="12823" y="3723"/>
                </a:lnTo>
                <a:lnTo>
                  <a:pt x="12823" y="3796"/>
                </a:lnTo>
                <a:lnTo>
                  <a:pt x="12872" y="3820"/>
                </a:lnTo>
                <a:lnTo>
                  <a:pt x="13140" y="3942"/>
                </a:lnTo>
                <a:lnTo>
                  <a:pt x="13432" y="4015"/>
                </a:lnTo>
                <a:lnTo>
                  <a:pt x="13164" y="4672"/>
                </a:lnTo>
                <a:lnTo>
                  <a:pt x="12872" y="4696"/>
                </a:lnTo>
                <a:lnTo>
                  <a:pt x="12823" y="4745"/>
                </a:lnTo>
                <a:lnTo>
                  <a:pt x="12799" y="4794"/>
                </a:lnTo>
                <a:lnTo>
                  <a:pt x="12823" y="4842"/>
                </a:lnTo>
                <a:lnTo>
                  <a:pt x="12872" y="4867"/>
                </a:lnTo>
                <a:lnTo>
                  <a:pt x="13042" y="4891"/>
                </a:lnTo>
                <a:lnTo>
                  <a:pt x="12750" y="5670"/>
                </a:lnTo>
                <a:lnTo>
                  <a:pt x="12483" y="6448"/>
                </a:lnTo>
                <a:lnTo>
                  <a:pt x="12045" y="7860"/>
                </a:lnTo>
                <a:lnTo>
                  <a:pt x="11826" y="8444"/>
                </a:lnTo>
                <a:lnTo>
                  <a:pt x="11753" y="8638"/>
                </a:lnTo>
                <a:lnTo>
                  <a:pt x="11704" y="8711"/>
                </a:lnTo>
                <a:lnTo>
                  <a:pt x="11777" y="8663"/>
                </a:lnTo>
                <a:lnTo>
                  <a:pt x="11729" y="8736"/>
                </a:lnTo>
                <a:lnTo>
                  <a:pt x="10999" y="8784"/>
                </a:lnTo>
                <a:lnTo>
                  <a:pt x="11120" y="8517"/>
                </a:lnTo>
                <a:lnTo>
                  <a:pt x="11218" y="8225"/>
                </a:lnTo>
                <a:lnTo>
                  <a:pt x="11364" y="7689"/>
                </a:lnTo>
                <a:lnTo>
                  <a:pt x="11607" y="6789"/>
                </a:lnTo>
                <a:lnTo>
                  <a:pt x="11753" y="6351"/>
                </a:lnTo>
                <a:lnTo>
                  <a:pt x="11899" y="5889"/>
                </a:lnTo>
                <a:lnTo>
                  <a:pt x="12118" y="5207"/>
                </a:lnTo>
                <a:lnTo>
                  <a:pt x="12337" y="4502"/>
                </a:lnTo>
                <a:lnTo>
                  <a:pt x="12556" y="3820"/>
                </a:lnTo>
                <a:lnTo>
                  <a:pt x="12799" y="3115"/>
                </a:lnTo>
                <a:close/>
                <a:moveTo>
                  <a:pt x="12434" y="3115"/>
                </a:moveTo>
                <a:lnTo>
                  <a:pt x="12288" y="3382"/>
                </a:lnTo>
                <a:lnTo>
                  <a:pt x="12142" y="3674"/>
                </a:lnTo>
                <a:lnTo>
                  <a:pt x="12045" y="3991"/>
                </a:lnTo>
                <a:lnTo>
                  <a:pt x="11948" y="4307"/>
                </a:lnTo>
                <a:lnTo>
                  <a:pt x="11777" y="4964"/>
                </a:lnTo>
                <a:lnTo>
                  <a:pt x="11607" y="5572"/>
                </a:lnTo>
                <a:lnTo>
                  <a:pt x="10536" y="8809"/>
                </a:lnTo>
                <a:lnTo>
                  <a:pt x="10342" y="8833"/>
                </a:lnTo>
                <a:lnTo>
                  <a:pt x="10488" y="8249"/>
                </a:lnTo>
                <a:lnTo>
                  <a:pt x="10585" y="7665"/>
                </a:lnTo>
                <a:lnTo>
                  <a:pt x="10950" y="6132"/>
                </a:lnTo>
                <a:lnTo>
                  <a:pt x="11120" y="5402"/>
                </a:lnTo>
                <a:lnTo>
                  <a:pt x="11315" y="4648"/>
                </a:lnTo>
                <a:lnTo>
                  <a:pt x="11388" y="4258"/>
                </a:lnTo>
                <a:lnTo>
                  <a:pt x="11437" y="3869"/>
                </a:lnTo>
                <a:lnTo>
                  <a:pt x="11485" y="3480"/>
                </a:lnTo>
                <a:lnTo>
                  <a:pt x="11485" y="3115"/>
                </a:lnTo>
                <a:close/>
                <a:moveTo>
                  <a:pt x="11169" y="3090"/>
                </a:moveTo>
                <a:lnTo>
                  <a:pt x="11072" y="3455"/>
                </a:lnTo>
                <a:lnTo>
                  <a:pt x="10974" y="3820"/>
                </a:lnTo>
                <a:lnTo>
                  <a:pt x="10804" y="4550"/>
                </a:lnTo>
                <a:lnTo>
                  <a:pt x="10658" y="5305"/>
                </a:lnTo>
                <a:lnTo>
                  <a:pt x="10512" y="6035"/>
                </a:lnTo>
                <a:lnTo>
                  <a:pt x="10342" y="6716"/>
                </a:lnTo>
                <a:lnTo>
                  <a:pt x="10147" y="7422"/>
                </a:lnTo>
                <a:lnTo>
                  <a:pt x="9977" y="8152"/>
                </a:lnTo>
                <a:lnTo>
                  <a:pt x="9904" y="8517"/>
                </a:lnTo>
                <a:lnTo>
                  <a:pt x="9855" y="8857"/>
                </a:lnTo>
                <a:lnTo>
                  <a:pt x="9490" y="8906"/>
                </a:lnTo>
                <a:lnTo>
                  <a:pt x="9539" y="8687"/>
                </a:lnTo>
                <a:lnTo>
                  <a:pt x="9539" y="8468"/>
                </a:lnTo>
                <a:lnTo>
                  <a:pt x="9514" y="8054"/>
                </a:lnTo>
                <a:lnTo>
                  <a:pt x="9539" y="7616"/>
                </a:lnTo>
                <a:lnTo>
                  <a:pt x="9563" y="7178"/>
                </a:lnTo>
                <a:lnTo>
                  <a:pt x="9685" y="6327"/>
                </a:lnTo>
                <a:lnTo>
                  <a:pt x="9758" y="5816"/>
                </a:lnTo>
                <a:lnTo>
                  <a:pt x="9855" y="5353"/>
                </a:lnTo>
                <a:lnTo>
                  <a:pt x="9977" y="4867"/>
                </a:lnTo>
                <a:lnTo>
                  <a:pt x="10098" y="4380"/>
                </a:lnTo>
                <a:lnTo>
                  <a:pt x="10171" y="4088"/>
                </a:lnTo>
                <a:lnTo>
                  <a:pt x="10244" y="3747"/>
                </a:lnTo>
                <a:lnTo>
                  <a:pt x="10293" y="3407"/>
                </a:lnTo>
                <a:lnTo>
                  <a:pt x="10293" y="3236"/>
                </a:lnTo>
                <a:lnTo>
                  <a:pt x="10269" y="3090"/>
                </a:lnTo>
                <a:close/>
                <a:moveTo>
                  <a:pt x="9149" y="3042"/>
                </a:moveTo>
                <a:lnTo>
                  <a:pt x="9952" y="3066"/>
                </a:lnTo>
                <a:lnTo>
                  <a:pt x="9879" y="3382"/>
                </a:lnTo>
                <a:lnTo>
                  <a:pt x="9831" y="3674"/>
                </a:lnTo>
                <a:lnTo>
                  <a:pt x="9782" y="3991"/>
                </a:lnTo>
                <a:lnTo>
                  <a:pt x="9709" y="4283"/>
                </a:lnTo>
                <a:lnTo>
                  <a:pt x="9490" y="5110"/>
                </a:lnTo>
                <a:lnTo>
                  <a:pt x="9393" y="5548"/>
                </a:lnTo>
                <a:lnTo>
                  <a:pt x="9320" y="5962"/>
                </a:lnTo>
                <a:lnTo>
                  <a:pt x="9222" y="6789"/>
                </a:lnTo>
                <a:lnTo>
                  <a:pt x="9125" y="7592"/>
                </a:lnTo>
                <a:lnTo>
                  <a:pt x="9125" y="7738"/>
                </a:lnTo>
                <a:lnTo>
                  <a:pt x="9125" y="7908"/>
                </a:lnTo>
                <a:lnTo>
                  <a:pt x="9149" y="8273"/>
                </a:lnTo>
                <a:lnTo>
                  <a:pt x="9149" y="8614"/>
                </a:lnTo>
                <a:lnTo>
                  <a:pt x="9125" y="8784"/>
                </a:lnTo>
                <a:lnTo>
                  <a:pt x="9076" y="8930"/>
                </a:lnTo>
                <a:lnTo>
                  <a:pt x="9052" y="8955"/>
                </a:lnTo>
                <a:lnTo>
                  <a:pt x="8906" y="8955"/>
                </a:lnTo>
                <a:lnTo>
                  <a:pt x="8517" y="9003"/>
                </a:lnTo>
                <a:lnTo>
                  <a:pt x="8638" y="8273"/>
                </a:lnTo>
                <a:lnTo>
                  <a:pt x="8736" y="7519"/>
                </a:lnTo>
                <a:lnTo>
                  <a:pt x="8857" y="6035"/>
                </a:lnTo>
                <a:lnTo>
                  <a:pt x="8955" y="5280"/>
                </a:lnTo>
                <a:lnTo>
                  <a:pt x="9052" y="4550"/>
                </a:lnTo>
                <a:lnTo>
                  <a:pt x="9149" y="3796"/>
                </a:lnTo>
                <a:lnTo>
                  <a:pt x="9149" y="3407"/>
                </a:lnTo>
                <a:lnTo>
                  <a:pt x="9149" y="3042"/>
                </a:lnTo>
                <a:close/>
                <a:moveTo>
                  <a:pt x="8006" y="2993"/>
                </a:moveTo>
                <a:lnTo>
                  <a:pt x="8809" y="3017"/>
                </a:lnTo>
                <a:lnTo>
                  <a:pt x="8784" y="3139"/>
                </a:lnTo>
                <a:lnTo>
                  <a:pt x="8784" y="3261"/>
                </a:lnTo>
                <a:lnTo>
                  <a:pt x="8784" y="3504"/>
                </a:lnTo>
                <a:lnTo>
                  <a:pt x="8784" y="3747"/>
                </a:lnTo>
                <a:lnTo>
                  <a:pt x="8760" y="3991"/>
                </a:lnTo>
                <a:lnTo>
                  <a:pt x="8687" y="4502"/>
                </a:lnTo>
                <a:lnTo>
                  <a:pt x="8590" y="4988"/>
                </a:lnTo>
                <a:lnTo>
                  <a:pt x="8517" y="5475"/>
                </a:lnTo>
                <a:lnTo>
                  <a:pt x="8395" y="6375"/>
                </a:lnTo>
                <a:lnTo>
                  <a:pt x="8298" y="7251"/>
                </a:lnTo>
                <a:lnTo>
                  <a:pt x="8200" y="8152"/>
                </a:lnTo>
                <a:lnTo>
                  <a:pt x="8079" y="9028"/>
                </a:lnTo>
                <a:lnTo>
                  <a:pt x="7957" y="9028"/>
                </a:lnTo>
                <a:lnTo>
                  <a:pt x="7981" y="8273"/>
                </a:lnTo>
                <a:lnTo>
                  <a:pt x="8006" y="7495"/>
                </a:lnTo>
                <a:lnTo>
                  <a:pt x="8103" y="5962"/>
                </a:lnTo>
                <a:lnTo>
                  <a:pt x="8127" y="5572"/>
                </a:lnTo>
                <a:lnTo>
                  <a:pt x="8103" y="5159"/>
                </a:lnTo>
                <a:lnTo>
                  <a:pt x="8054" y="4380"/>
                </a:lnTo>
                <a:lnTo>
                  <a:pt x="8030" y="3674"/>
                </a:lnTo>
                <a:lnTo>
                  <a:pt x="8030" y="3334"/>
                </a:lnTo>
                <a:lnTo>
                  <a:pt x="8006" y="2993"/>
                </a:lnTo>
                <a:close/>
                <a:moveTo>
                  <a:pt x="6959" y="2945"/>
                </a:moveTo>
                <a:lnTo>
                  <a:pt x="7081" y="2969"/>
                </a:lnTo>
                <a:lnTo>
                  <a:pt x="7714" y="2969"/>
                </a:lnTo>
                <a:lnTo>
                  <a:pt x="7641" y="3285"/>
                </a:lnTo>
                <a:lnTo>
                  <a:pt x="7592" y="3626"/>
                </a:lnTo>
                <a:lnTo>
                  <a:pt x="7592" y="3966"/>
                </a:lnTo>
                <a:lnTo>
                  <a:pt x="7616" y="4307"/>
                </a:lnTo>
                <a:lnTo>
                  <a:pt x="7665" y="5013"/>
                </a:lnTo>
                <a:lnTo>
                  <a:pt x="7689" y="5329"/>
                </a:lnTo>
                <a:lnTo>
                  <a:pt x="7689" y="5670"/>
                </a:lnTo>
                <a:lnTo>
                  <a:pt x="7665" y="6497"/>
                </a:lnTo>
                <a:lnTo>
                  <a:pt x="7592" y="7349"/>
                </a:lnTo>
                <a:lnTo>
                  <a:pt x="7543" y="8200"/>
                </a:lnTo>
                <a:lnTo>
                  <a:pt x="7543" y="8638"/>
                </a:lnTo>
                <a:lnTo>
                  <a:pt x="7543" y="9052"/>
                </a:lnTo>
                <a:lnTo>
                  <a:pt x="7081" y="9052"/>
                </a:lnTo>
                <a:lnTo>
                  <a:pt x="7130" y="8614"/>
                </a:lnTo>
                <a:lnTo>
                  <a:pt x="7178" y="8152"/>
                </a:lnTo>
                <a:lnTo>
                  <a:pt x="7178" y="7689"/>
                </a:lnTo>
                <a:lnTo>
                  <a:pt x="7178" y="7227"/>
                </a:lnTo>
                <a:lnTo>
                  <a:pt x="7154" y="6302"/>
                </a:lnTo>
                <a:lnTo>
                  <a:pt x="7081" y="5402"/>
                </a:lnTo>
                <a:lnTo>
                  <a:pt x="7008" y="4648"/>
                </a:lnTo>
                <a:lnTo>
                  <a:pt x="6935" y="3893"/>
                </a:lnTo>
                <a:lnTo>
                  <a:pt x="6935" y="3674"/>
                </a:lnTo>
                <a:lnTo>
                  <a:pt x="6959" y="3431"/>
                </a:lnTo>
                <a:lnTo>
                  <a:pt x="6959" y="3188"/>
                </a:lnTo>
                <a:lnTo>
                  <a:pt x="6959" y="2945"/>
                </a:lnTo>
                <a:close/>
                <a:moveTo>
                  <a:pt x="6570" y="2945"/>
                </a:moveTo>
                <a:lnTo>
                  <a:pt x="6546" y="3163"/>
                </a:lnTo>
                <a:lnTo>
                  <a:pt x="6521" y="3382"/>
                </a:lnTo>
                <a:lnTo>
                  <a:pt x="6497" y="3796"/>
                </a:lnTo>
                <a:lnTo>
                  <a:pt x="6521" y="4210"/>
                </a:lnTo>
                <a:lnTo>
                  <a:pt x="6619" y="5061"/>
                </a:lnTo>
                <a:lnTo>
                  <a:pt x="6716" y="6059"/>
                </a:lnTo>
                <a:lnTo>
                  <a:pt x="6740" y="6546"/>
                </a:lnTo>
                <a:lnTo>
                  <a:pt x="6765" y="7057"/>
                </a:lnTo>
                <a:lnTo>
                  <a:pt x="6765" y="7568"/>
                </a:lnTo>
                <a:lnTo>
                  <a:pt x="6765" y="8079"/>
                </a:lnTo>
                <a:lnTo>
                  <a:pt x="6716" y="8590"/>
                </a:lnTo>
                <a:lnTo>
                  <a:pt x="6643" y="9076"/>
                </a:lnTo>
                <a:lnTo>
                  <a:pt x="6473" y="9076"/>
                </a:lnTo>
                <a:lnTo>
                  <a:pt x="6473" y="8979"/>
                </a:lnTo>
                <a:lnTo>
                  <a:pt x="6448" y="8882"/>
                </a:lnTo>
                <a:lnTo>
                  <a:pt x="6400" y="8711"/>
                </a:lnTo>
                <a:lnTo>
                  <a:pt x="6351" y="8298"/>
                </a:lnTo>
                <a:lnTo>
                  <a:pt x="6302" y="7884"/>
                </a:lnTo>
                <a:lnTo>
                  <a:pt x="6229" y="7081"/>
                </a:lnTo>
                <a:lnTo>
                  <a:pt x="6181" y="6424"/>
                </a:lnTo>
                <a:lnTo>
                  <a:pt x="6108" y="5767"/>
                </a:lnTo>
                <a:lnTo>
                  <a:pt x="5913" y="4137"/>
                </a:lnTo>
                <a:lnTo>
                  <a:pt x="5864" y="3820"/>
                </a:lnTo>
                <a:lnTo>
                  <a:pt x="5816" y="3528"/>
                </a:lnTo>
                <a:lnTo>
                  <a:pt x="5743" y="3212"/>
                </a:lnTo>
                <a:lnTo>
                  <a:pt x="5645" y="2945"/>
                </a:lnTo>
                <a:close/>
                <a:moveTo>
                  <a:pt x="5013" y="2920"/>
                </a:moveTo>
                <a:lnTo>
                  <a:pt x="5475" y="2945"/>
                </a:lnTo>
                <a:lnTo>
                  <a:pt x="5451" y="3236"/>
                </a:lnTo>
                <a:lnTo>
                  <a:pt x="5475" y="3528"/>
                </a:lnTo>
                <a:lnTo>
                  <a:pt x="5524" y="4137"/>
                </a:lnTo>
                <a:lnTo>
                  <a:pt x="5718" y="5767"/>
                </a:lnTo>
                <a:lnTo>
                  <a:pt x="5791" y="6424"/>
                </a:lnTo>
                <a:lnTo>
                  <a:pt x="5840" y="7081"/>
                </a:lnTo>
                <a:lnTo>
                  <a:pt x="5889" y="7860"/>
                </a:lnTo>
                <a:lnTo>
                  <a:pt x="5986" y="8663"/>
                </a:lnTo>
                <a:lnTo>
                  <a:pt x="6010" y="8857"/>
                </a:lnTo>
                <a:lnTo>
                  <a:pt x="6035" y="9003"/>
                </a:lnTo>
                <a:lnTo>
                  <a:pt x="6083" y="9125"/>
                </a:lnTo>
                <a:lnTo>
                  <a:pt x="5913" y="9149"/>
                </a:lnTo>
                <a:lnTo>
                  <a:pt x="5962" y="9052"/>
                </a:lnTo>
                <a:lnTo>
                  <a:pt x="5962" y="8906"/>
                </a:lnTo>
                <a:lnTo>
                  <a:pt x="5864" y="8395"/>
                </a:lnTo>
                <a:lnTo>
                  <a:pt x="5718" y="7860"/>
                </a:lnTo>
                <a:lnTo>
                  <a:pt x="5572" y="7349"/>
                </a:lnTo>
                <a:lnTo>
                  <a:pt x="5451" y="6838"/>
                </a:lnTo>
                <a:lnTo>
                  <a:pt x="5207" y="5670"/>
                </a:lnTo>
                <a:lnTo>
                  <a:pt x="5086" y="5110"/>
                </a:lnTo>
                <a:lnTo>
                  <a:pt x="4940" y="4550"/>
                </a:lnTo>
                <a:lnTo>
                  <a:pt x="4721" y="3723"/>
                </a:lnTo>
                <a:lnTo>
                  <a:pt x="4526" y="2920"/>
                </a:lnTo>
                <a:close/>
                <a:moveTo>
                  <a:pt x="5572" y="9612"/>
                </a:moveTo>
                <a:lnTo>
                  <a:pt x="5791" y="9660"/>
                </a:lnTo>
                <a:lnTo>
                  <a:pt x="5621" y="9904"/>
                </a:lnTo>
                <a:lnTo>
                  <a:pt x="5499" y="10147"/>
                </a:lnTo>
                <a:lnTo>
                  <a:pt x="5426" y="10293"/>
                </a:lnTo>
                <a:lnTo>
                  <a:pt x="5378" y="10439"/>
                </a:lnTo>
                <a:lnTo>
                  <a:pt x="5329" y="10609"/>
                </a:lnTo>
                <a:lnTo>
                  <a:pt x="5353" y="10755"/>
                </a:lnTo>
                <a:lnTo>
                  <a:pt x="5378" y="10804"/>
                </a:lnTo>
                <a:lnTo>
                  <a:pt x="5402" y="10853"/>
                </a:lnTo>
                <a:lnTo>
                  <a:pt x="5402" y="10926"/>
                </a:lnTo>
                <a:lnTo>
                  <a:pt x="5426" y="10999"/>
                </a:lnTo>
                <a:lnTo>
                  <a:pt x="5451" y="11120"/>
                </a:lnTo>
                <a:lnTo>
                  <a:pt x="5499" y="11217"/>
                </a:lnTo>
                <a:lnTo>
                  <a:pt x="5305" y="11242"/>
                </a:lnTo>
                <a:lnTo>
                  <a:pt x="5110" y="11290"/>
                </a:lnTo>
                <a:lnTo>
                  <a:pt x="4988" y="11193"/>
                </a:lnTo>
                <a:lnTo>
                  <a:pt x="4940" y="11144"/>
                </a:lnTo>
                <a:lnTo>
                  <a:pt x="4867" y="11071"/>
                </a:lnTo>
                <a:lnTo>
                  <a:pt x="5037" y="10853"/>
                </a:lnTo>
                <a:lnTo>
                  <a:pt x="5159" y="10585"/>
                </a:lnTo>
                <a:lnTo>
                  <a:pt x="5353" y="10074"/>
                </a:lnTo>
                <a:lnTo>
                  <a:pt x="5451" y="9831"/>
                </a:lnTo>
                <a:lnTo>
                  <a:pt x="5572" y="9612"/>
                </a:lnTo>
                <a:close/>
                <a:moveTo>
                  <a:pt x="14016" y="11193"/>
                </a:moveTo>
                <a:lnTo>
                  <a:pt x="14040" y="11290"/>
                </a:lnTo>
                <a:lnTo>
                  <a:pt x="13845" y="11290"/>
                </a:lnTo>
                <a:lnTo>
                  <a:pt x="13724" y="11315"/>
                </a:lnTo>
                <a:lnTo>
                  <a:pt x="13651" y="11217"/>
                </a:lnTo>
                <a:lnTo>
                  <a:pt x="13772" y="11217"/>
                </a:lnTo>
                <a:lnTo>
                  <a:pt x="14016" y="11193"/>
                </a:lnTo>
                <a:close/>
                <a:moveTo>
                  <a:pt x="5864" y="10950"/>
                </a:moveTo>
                <a:lnTo>
                  <a:pt x="6083" y="11023"/>
                </a:lnTo>
                <a:lnTo>
                  <a:pt x="6302" y="11047"/>
                </a:lnTo>
                <a:lnTo>
                  <a:pt x="6692" y="11071"/>
                </a:lnTo>
                <a:lnTo>
                  <a:pt x="7397" y="11096"/>
                </a:lnTo>
                <a:lnTo>
                  <a:pt x="8079" y="11120"/>
                </a:lnTo>
                <a:lnTo>
                  <a:pt x="9490" y="11120"/>
                </a:lnTo>
                <a:lnTo>
                  <a:pt x="10877" y="11169"/>
                </a:lnTo>
                <a:lnTo>
                  <a:pt x="12288" y="11217"/>
                </a:lnTo>
                <a:lnTo>
                  <a:pt x="13188" y="11217"/>
                </a:lnTo>
                <a:lnTo>
                  <a:pt x="13261" y="11315"/>
                </a:lnTo>
                <a:lnTo>
                  <a:pt x="13310" y="11388"/>
                </a:lnTo>
                <a:lnTo>
                  <a:pt x="12872" y="11339"/>
                </a:lnTo>
                <a:lnTo>
                  <a:pt x="12434" y="11315"/>
                </a:lnTo>
                <a:lnTo>
                  <a:pt x="11534" y="11315"/>
                </a:lnTo>
                <a:lnTo>
                  <a:pt x="10634" y="11363"/>
                </a:lnTo>
                <a:lnTo>
                  <a:pt x="9733" y="11363"/>
                </a:lnTo>
                <a:lnTo>
                  <a:pt x="9247" y="11339"/>
                </a:lnTo>
                <a:lnTo>
                  <a:pt x="8736" y="11290"/>
                </a:lnTo>
                <a:lnTo>
                  <a:pt x="8225" y="11242"/>
                </a:lnTo>
                <a:lnTo>
                  <a:pt x="7738" y="11193"/>
                </a:lnTo>
                <a:lnTo>
                  <a:pt x="6862" y="11120"/>
                </a:lnTo>
                <a:lnTo>
                  <a:pt x="6424" y="11120"/>
                </a:lnTo>
                <a:lnTo>
                  <a:pt x="6205" y="11144"/>
                </a:lnTo>
                <a:lnTo>
                  <a:pt x="6010" y="11193"/>
                </a:lnTo>
                <a:lnTo>
                  <a:pt x="5986" y="11169"/>
                </a:lnTo>
                <a:lnTo>
                  <a:pt x="5864" y="10950"/>
                </a:lnTo>
                <a:close/>
                <a:moveTo>
                  <a:pt x="5572" y="12191"/>
                </a:moveTo>
                <a:lnTo>
                  <a:pt x="5499" y="12215"/>
                </a:lnTo>
                <a:lnTo>
                  <a:pt x="5402" y="12264"/>
                </a:lnTo>
                <a:lnTo>
                  <a:pt x="5329" y="12312"/>
                </a:lnTo>
                <a:lnTo>
                  <a:pt x="5256" y="12361"/>
                </a:lnTo>
                <a:lnTo>
                  <a:pt x="5232" y="12434"/>
                </a:lnTo>
                <a:lnTo>
                  <a:pt x="5183" y="12507"/>
                </a:lnTo>
                <a:lnTo>
                  <a:pt x="5183" y="12580"/>
                </a:lnTo>
                <a:lnTo>
                  <a:pt x="5207" y="12629"/>
                </a:lnTo>
                <a:lnTo>
                  <a:pt x="5232" y="12726"/>
                </a:lnTo>
                <a:lnTo>
                  <a:pt x="5305" y="12799"/>
                </a:lnTo>
                <a:lnTo>
                  <a:pt x="5378" y="12823"/>
                </a:lnTo>
                <a:lnTo>
                  <a:pt x="5475" y="12848"/>
                </a:lnTo>
                <a:lnTo>
                  <a:pt x="5572" y="12823"/>
                </a:lnTo>
                <a:lnTo>
                  <a:pt x="5670" y="12799"/>
                </a:lnTo>
                <a:lnTo>
                  <a:pt x="5767" y="12750"/>
                </a:lnTo>
                <a:lnTo>
                  <a:pt x="5840" y="12653"/>
                </a:lnTo>
                <a:lnTo>
                  <a:pt x="5864" y="12580"/>
                </a:lnTo>
                <a:lnTo>
                  <a:pt x="5889" y="12483"/>
                </a:lnTo>
                <a:lnTo>
                  <a:pt x="5864" y="12410"/>
                </a:lnTo>
                <a:lnTo>
                  <a:pt x="5816" y="12312"/>
                </a:lnTo>
                <a:lnTo>
                  <a:pt x="5743" y="12264"/>
                </a:lnTo>
                <a:lnTo>
                  <a:pt x="5670" y="12215"/>
                </a:lnTo>
                <a:lnTo>
                  <a:pt x="5572" y="12191"/>
                </a:lnTo>
                <a:close/>
                <a:moveTo>
                  <a:pt x="14040" y="12239"/>
                </a:moveTo>
                <a:lnTo>
                  <a:pt x="13967" y="12264"/>
                </a:lnTo>
                <a:lnTo>
                  <a:pt x="13918" y="12288"/>
                </a:lnTo>
                <a:lnTo>
                  <a:pt x="13797" y="12361"/>
                </a:lnTo>
                <a:lnTo>
                  <a:pt x="13724" y="12458"/>
                </a:lnTo>
                <a:lnTo>
                  <a:pt x="13699" y="12531"/>
                </a:lnTo>
                <a:lnTo>
                  <a:pt x="13675" y="12604"/>
                </a:lnTo>
                <a:lnTo>
                  <a:pt x="13699" y="12677"/>
                </a:lnTo>
                <a:lnTo>
                  <a:pt x="13724" y="12750"/>
                </a:lnTo>
                <a:lnTo>
                  <a:pt x="13797" y="12872"/>
                </a:lnTo>
                <a:lnTo>
                  <a:pt x="13918" y="12945"/>
                </a:lnTo>
                <a:lnTo>
                  <a:pt x="13967" y="12969"/>
                </a:lnTo>
                <a:lnTo>
                  <a:pt x="14113" y="12969"/>
                </a:lnTo>
                <a:lnTo>
                  <a:pt x="14186" y="12945"/>
                </a:lnTo>
                <a:lnTo>
                  <a:pt x="14308" y="12872"/>
                </a:lnTo>
                <a:lnTo>
                  <a:pt x="14381" y="12750"/>
                </a:lnTo>
                <a:lnTo>
                  <a:pt x="14405" y="12677"/>
                </a:lnTo>
                <a:lnTo>
                  <a:pt x="14405" y="12604"/>
                </a:lnTo>
                <a:lnTo>
                  <a:pt x="14405" y="12531"/>
                </a:lnTo>
                <a:lnTo>
                  <a:pt x="14381" y="12458"/>
                </a:lnTo>
                <a:lnTo>
                  <a:pt x="14308" y="12361"/>
                </a:lnTo>
                <a:lnTo>
                  <a:pt x="14186" y="12288"/>
                </a:lnTo>
                <a:lnTo>
                  <a:pt x="14113" y="12264"/>
                </a:lnTo>
                <a:lnTo>
                  <a:pt x="14040" y="12239"/>
                </a:lnTo>
                <a:close/>
                <a:moveTo>
                  <a:pt x="14089" y="11753"/>
                </a:moveTo>
                <a:lnTo>
                  <a:pt x="14235" y="11777"/>
                </a:lnTo>
                <a:lnTo>
                  <a:pt x="14381" y="11801"/>
                </a:lnTo>
                <a:lnTo>
                  <a:pt x="14502" y="11874"/>
                </a:lnTo>
                <a:lnTo>
                  <a:pt x="14600" y="11972"/>
                </a:lnTo>
                <a:lnTo>
                  <a:pt x="14673" y="12093"/>
                </a:lnTo>
                <a:lnTo>
                  <a:pt x="14746" y="12215"/>
                </a:lnTo>
                <a:lnTo>
                  <a:pt x="14770" y="12385"/>
                </a:lnTo>
                <a:lnTo>
                  <a:pt x="14794" y="12580"/>
                </a:lnTo>
                <a:lnTo>
                  <a:pt x="14770" y="12750"/>
                </a:lnTo>
                <a:lnTo>
                  <a:pt x="14721" y="12896"/>
                </a:lnTo>
                <a:lnTo>
                  <a:pt x="14648" y="13042"/>
                </a:lnTo>
                <a:lnTo>
                  <a:pt x="14551" y="13164"/>
                </a:lnTo>
                <a:lnTo>
                  <a:pt x="14405" y="13261"/>
                </a:lnTo>
                <a:lnTo>
                  <a:pt x="14259" y="13334"/>
                </a:lnTo>
                <a:lnTo>
                  <a:pt x="14089" y="13383"/>
                </a:lnTo>
                <a:lnTo>
                  <a:pt x="13870" y="13383"/>
                </a:lnTo>
                <a:lnTo>
                  <a:pt x="13651" y="13334"/>
                </a:lnTo>
                <a:lnTo>
                  <a:pt x="13480" y="13261"/>
                </a:lnTo>
                <a:lnTo>
                  <a:pt x="13334" y="13164"/>
                </a:lnTo>
                <a:lnTo>
                  <a:pt x="13237" y="13018"/>
                </a:lnTo>
                <a:lnTo>
                  <a:pt x="13164" y="12848"/>
                </a:lnTo>
                <a:lnTo>
                  <a:pt x="13164" y="12653"/>
                </a:lnTo>
                <a:lnTo>
                  <a:pt x="13213" y="12434"/>
                </a:lnTo>
                <a:lnTo>
                  <a:pt x="13286" y="12264"/>
                </a:lnTo>
                <a:lnTo>
                  <a:pt x="13359" y="12118"/>
                </a:lnTo>
                <a:lnTo>
                  <a:pt x="13480" y="11972"/>
                </a:lnTo>
                <a:lnTo>
                  <a:pt x="13602" y="11850"/>
                </a:lnTo>
                <a:lnTo>
                  <a:pt x="13602" y="11826"/>
                </a:lnTo>
                <a:lnTo>
                  <a:pt x="13675" y="11850"/>
                </a:lnTo>
                <a:lnTo>
                  <a:pt x="13748" y="11850"/>
                </a:lnTo>
                <a:lnTo>
                  <a:pt x="13797" y="11826"/>
                </a:lnTo>
                <a:lnTo>
                  <a:pt x="13845" y="11777"/>
                </a:lnTo>
                <a:lnTo>
                  <a:pt x="13918" y="11777"/>
                </a:lnTo>
                <a:lnTo>
                  <a:pt x="14089" y="11753"/>
                </a:lnTo>
                <a:close/>
                <a:moveTo>
                  <a:pt x="5475" y="11631"/>
                </a:moveTo>
                <a:lnTo>
                  <a:pt x="5524" y="11704"/>
                </a:lnTo>
                <a:lnTo>
                  <a:pt x="5597" y="11728"/>
                </a:lnTo>
                <a:lnTo>
                  <a:pt x="5645" y="11753"/>
                </a:lnTo>
                <a:lnTo>
                  <a:pt x="5743" y="11753"/>
                </a:lnTo>
                <a:lnTo>
                  <a:pt x="5840" y="11728"/>
                </a:lnTo>
                <a:lnTo>
                  <a:pt x="5937" y="11753"/>
                </a:lnTo>
                <a:lnTo>
                  <a:pt x="6010" y="11801"/>
                </a:lnTo>
                <a:lnTo>
                  <a:pt x="6083" y="11874"/>
                </a:lnTo>
                <a:lnTo>
                  <a:pt x="6132" y="11972"/>
                </a:lnTo>
                <a:lnTo>
                  <a:pt x="6181" y="12093"/>
                </a:lnTo>
                <a:lnTo>
                  <a:pt x="6229" y="12361"/>
                </a:lnTo>
                <a:lnTo>
                  <a:pt x="6229" y="12653"/>
                </a:lnTo>
                <a:lnTo>
                  <a:pt x="6181" y="12945"/>
                </a:lnTo>
                <a:lnTo>
                  <a:pt x="6132" y="13067"/>
                </a:lnTo>
                <a:lnTo>
                  <a:pt x="6083" y="13164"/>
                </a:lnTo>
                <a:lnTo>
                  <a:pt x="6010" y="13261"/>
                </a:lnTo>
                <a:lnTo>
                  <a:pt x="5937" y="13310"/>
                </a:lnTo>
                <a:lnTo>
                  <a:pt x="5840" y="13359"/>
                </a:lnTo>
                <a:lnTo>
                  <a:pt x="5743" y="13383"/>
                </a:lnTo>
                <a:lnTo>
                  <a:pt x="5645" y="13407"/>
                </a:lnTo>
                <a:lnTo>
                  <a:pt x="5548" y="13407"/>
                </a:lnTo>
                <a:lnTo>
                  <a:pt x="5353" y="13359"/>
                </a:lnTo>
                <a:lnTo>
                  <a:pt x="5159" y="13286"/>
                </a:lnTo>
                <a:lnTo>
                  <a:pt x="5013" y="13140"/>
                </a:lnTo>
                <a:lnTo>
                  <a:pt x="4867" y="12994"/>
                </a:lnTo>
                <a:lnTo>
                  <a:pt x="4769" y="12823"/>
                </a:lnTo>
                <a:lnTo>
                  <a:pt x="4721" y="12629"/>
                </a:lnTo>
                <a:lnTo>
                  <a:pt x="4721" y="12434"/>
                </a:lnTo>
                <a:lnTo>
                  <a:pt x="4745" y="12264"/>
                </a:lnTo>
                <a:lnTo>
                  <a:pt x="4818" y="12118"/>
                </a:lnTo>
                <a:lnTo>
                  <a:pt x="4915" y="11972"/>
                </a:lnTo>
                <a:lnTo>
                  <a:pt x="5037" y="11850"/>
                </a:lnTo>
                <a:lnTo>
                  <a:pt x="5159" y="11753"/>
                </a:lnTo>
                <a:lnTo>
                  <a:pt x="5329" y="11680"/>
                </a:lnTo>
                <a:lnTo>
                  <a:pt x="5475" y="11631"/>
                </a:lnTo>
                <a:close/>
                <a:moveTo>
                  <a:pt x="706" y="0"/>
                </a:moveTo>
                <a:lnTo>
                  <a:pt x="511" y="25"/>
                </a:lnTo>
                <a:lnTo>
                  <a:pt x="317" y="49"/>
                </a:lnTo>
                <a:lnTo>
                  <a:pt x="146" y="122"/>
                </a:lnTo>
                <a:lnTo>
                  <a:pt x="73" y="171"/>
                </a:lnTo>
                <a:lnTo>
                  <a:pt x="25" y="268"/>
                </a:lnTo>
                <a:lnTo>
                  <a:pt x="0" y="341"/>
                </a:lnTo>
                <a:lnTo>
                  <a:pt x="25" y="438"/>
                </a:lnTo>
                <a:lnTo>
                  <a:pt x="49" y="536"/>
                </a:lnTo>
                <a:lnTo>
                  <a:pt x="122" y="609"/>
                </a:lnTo>
                <a:lnTo>
                  <a:pt x="195" y="633"/>
                </a:lnTo>
                <a:lnTo>
                  <a:pt x="292" y="657"/>
                </a:lnTo>
                <a:lnTo>
                  <a:pt x="657" y="657"/>
                </a:lnTo>
                <a:lnTo>
                  <a:pt x="1047" y="682"/>
                </a:lnTo>
                <a:lnTo>
                  <a:pt x="1412" y="730"/>
                </a:lnTo>
                <a:lnTo>
                  <a:pt x="1777" y="755"/>
                </a:lnTo>
                <a:lnTo>
                  <a:pt x="3188" y="828"/>
                </a:lnTo>
                <a:lnTo>
                  <a:pt x="3212" y="998"/>
                </a:lnTo>
                <a:lnTo>
                  <a:pt x="3237" y="1144"/>
                </a:lnTo>
                <a:lnTo>
                  <a:pt x="3358" y="1460"/>
                </a:lnTo>
                <a:lnTo>
                  <a:pt x="3480" y="1777"/>
                </a:lnTo>
                <a:lnTo>
                  <a:pt x="3602" y="2069"/>
                </a:lnTo>
                <a:lnTo>
                  <a:pt x="3772" y="2701"/>
                </a:lnTo>
                <a:lnTo>
                  <a:pt x="3918" y="3309"/>
                </a:lnTo>
                <a:lnTo>
                  <a:pt x="4210" y="4550"/>
                </a:lnTo>
                <a:lnTo>
                  <a:pt x="5329" y="9076"/>
                </a:lnTo>
                <a:lnTo>
                  <a:pt x="5329" y="9101"/>
                </a:lnTo>
                <a:lnTo>
                  <a:pt x="5159" y="9344"/>
                </a:lnTo>
                <a:lnTo>
                  <a:pt x="5037" y="9563"/>
                </a:lnTo>
                <a:lnTo>
                  <a:pt x="4842" y="9928"/>
                </a:lnTo>
                <a:lnTo>
                  <a:pt x="4696" y="10317"/>
                </a:lnTo>
                <a:lnTo>
                  <a:pt x="4526" y="10634"/>
                </a:lnTo>
                <a:lnTo>
                  <a:pt x="4453" y="10780"/>
                </a:lnTo>
                <a:lnTo>
                  <a:pt x="4380" y="10950"/>
                </a:lnTo>
                <a:lnTo>
                  <a:pt x="4356" y="10999"/>
                </a:lnTo>
                <a:lnTo>
                  <a:pt x="4380" y="11047"/>
                </a:lnTo>
                <a:lnTo>
                  <a:pt x="4404" y="11144"/>
                </a:lnTo>
                <a:lnTo>
                  <a:pt x="4429" y="11217"/>
                </a:lnTo>
                <a:lnTo>
                  <a:pt x="4453" y="11315"/>
                </a:lnTo>
                <a:lnTo>
                  <a:pt x="4526" y="11412"/>
                </a:lnTo>
                <a:lnTo>
                  <a:pt x="4672" y="11607"/>
                </a:lnTo>
                <a:lnTo>
                  <a:pt x="4502" y="11801"/>
                </a:lnTo>
                <a:lnTo>
                  <a:pt x="4380" y="12045"/>
                </a:lnTo>
                <a:lnTo>
                  <a:pt x="4307" y="12288"/>
                </a:lnTo>
                <a:lnTo>
                  <a:pt x="4283" y="12556"/>
                </a:lnTo>
                <a:lnTo>
                  <a:pt x="4283" y="12726"/>
                </a:lnTo>
                <a:lnTo>
                  <a:pt x="4307" y="12872"/>
                </a:lnTo>
                <a:lnTo>
                  <a:pt x="4356" y="13018"/>
                </a:lnTo>
                <a:lnTo>
                  <a:pt x="4429" y="13140"/>
                </a:lnTo>
                <a:lnTo>
                  <a:pt x="4502" y="13261"/>
                </a:lnTo>
                <a:lnTo>
                  <a:pt x="4575" y="13383"/>
                </a:lnTo>
                <a:lnTo>
                  <a:pt x="4696" y="13480"/>
                </a:lnTo>
                <a:lnTo>
                  <a:pt x="4818" y="13578"/>
                </a:lnTo>
                <a:lnTo>
                  <a:pt x="4940" y="13651"/>
                </a:lnTo>
                <a:lnTo>
                  <a:pt x="5061" y="13724"/>
                </a:lnTo>
                <a:lnTo>
                  <a:pt x="5207" y="13772"/>
                </a:lnTo>
                <a:lnTo>
                  <a:pt x="5353" y="13797"/>
                </a:lnTo>
                <a:lnTo>
                  <a:pt x="5499" y="13821"/>
                </a:lnTo>
                <a:lnTo>
                  <a:pt x="5791" y="13821"/>
                </a:lnTo>
                <a:lnTo>
                  <a:pt x="5937" y="13797"/>
                </a:lnTo>
                <a:lnTo>
                  <a:pt x="6108" y="13748"/>
                </a:lnTo>
                <a:lnTo>
                  <a:pt x="6254" y="13675"/>
                </a:lnTo>
                <a:lnTo>
                  <a:pt x="6375" y="13553"/>
                </a:lnTo>
                <a:lnTo>
                  <a:pt x="6473" y="13432"/>
                </a:lnTo>
                <a:lnTo>
                  <a:pt x="6570" y="13286"/>
                </a:lnTo>
                <a:lnTo>
                  <a:pt x="6619" y="13140"/>
                </a:lnTo>
                <a:lnTo>
                  <a:pt x="6667" y="12969"/>
                </a:lnTo>
                <a:lnTo>
                  <a:pt x="6692" y="12799"/>
                </a:lnTo>
                <a:lnTo>
                  <a:pt x="6692" y="12629"/>
                </a:lnTo>
                <a:lnTo>
                  <a:pt x="6692" y="12434"/>
                </a:lnTo>
                <a:lnTo>
                  <a:pt x="6667" y="12264"/>
                </a:lnTo>
                <a:lnTo>
                  <a:pt x="6619" y="12093"/>
                </a:lnTo>
                <a:lnTo>
                  <a:pt x="6570" y="11923"/>
                </a:lnTo>
                <a:lnTo>
                  <a:pt x="6497" y="11777"/>
                </a:lnTo>
                <a:lnTo>
                  <a:pt x="6424" y="11631"/>
                </a:lnTo>
                <a:lnTo>
                  <a:pt x="6327" y="11509"/>
                </a:lnTo>
                <a:lnTo>
                  <a:pt x="6862" y="11534"/>
                </a:lnTo>
                <a:lnTo>
                  <a:pt x="7373" y="11534"/>
                </a:lnTo>
                <a:lnTo>
                  <a:pt x="8371" y="11631"/>
                </a:lnTo>
                <a:lnTo>
                  <a:pt x="9368" y="11728"/>
                </a:lnTo>
                <a:lnTo>
                  <a:pt x="9831" y="11753"/>
                </a:lnTo>
                <a:lnTo>
                  <a:pt x="10293" y="11753"/>
                </a:lnTo>
                <a:lnTo>
                  <a:pt x="11218" y="11704"/>
                </a:lnTo>
                <a:lnTo>
                  <a:pt x="11704" y="11680"/>
                </a:lnTo>
                <a:lnTo>
                  <a:pt x="12166" y="11680"/>
                </a:lnTo>
                <a:lnTo>
                  <a:pt x="12629" y="11704"/>
                </a:lnTo>
                <a:lnTo>
                  <a:pt x="13091" y="11753"/>
                </a:lnTo>
                <a:lnTo>
                  <a:pt x="12921" y="11996"/>
                </a:lnTo>
                <a:lnTo>
                  <a:pt x="12799" y="12264"/>
                </a:lnTo>
                <a:lnTo>
                  <a:pt x="12750" y="12434"/>
                </a:lnTo>
                <a:lnTo>
                  <a:pt x="12702" y="12580"/>
                </a:lnTo>
                <a:lnTo>
                  <a:pt x="12702" y="12726"/>
                </a:lnTo>
                <a:lnTo>
                  <a:pt x="12702" y="12872"/>
                </a:lnTo>
                <a:lnTo>
                  <a:pt x="12750" y="13018"/>
                </a:lnTo>
                <a:lnTo>
                  <a:pt x="12799" y="13140"/>
                </a:lnTo>
                <a:lnTo>
                  <a:pt x="12848" y="13261"/>
                </a:lnTo>
                <a:lnTo>
                  <a:pt x="12945" y="13383"/>
                </a:lnTo>
                <a:lnTo>
                  <a:pt x="13042" y="13480"/>
                </a:lnTo>
                <a:lnTo>
                  <a:pt x="13140" y="13553"/>
                </a:lnTo>
                <a:lnTo>
                  <a:pt x="13261" y="13626"/>
                </a:lnTo>
                <a:lnTo>
                  <a:pt x="13407" y="13699"/>
                </a:lnTo>
                <a:lnTo>
                  <a:pt x="13553" y="13748"/>
                </a:lnTo>
                <a:lnTo>
                  <a:pt x="13699" y="13797"/>
                </a:lnTo>
                <a:lnTo>
                  <a:pt x="13845" y="13821"/>
                </a:lnTo>
                <a:lnTo>
                  <a:pt x="14016" y="13821"/>
                </a:lnTo>
                <a:lnTo>
                  <a:pt x="14283" y="13797"/>
                </a:lnTo>
                <a:lnTo>
                  <a:pt x="14502" y="13748"/>
                </a:lnTo>
                <a:lnTo>
                  <a:pt x="14697" y="13651"/>
                </a:lnTo>
                <a:lnTo>
                  <a:pt x="14867" y="13505"/>
                </a:lnTo>
                <a:lnTo>
                  <a:pt x="14989" y="13359"/>
                </a:lnTo>
                <a:lnTo>
                  <a:pt x="15086" y="13164"/>
                </a:lnTo>
                <a:lnTo>
                  <a:pt x="15159" y="12969"/>
                </a:lnTo>
                <a:lnTo>
                  <a:pt x="15208" y="12750"/>
                </a:lnTo>
                <a:lnTo>
                  <a:pt x="15208" y="12531"/>
                </a:lnTo>
                <a:lnTo>
                  <a:pt x="15184" y="12337"/>
                </a:lnTo>
                <a:lnTo>
                  <a:pt x="15159" y="12118"/>
                </a:lnTo>
                <a:lnTo>
                  <a:pt x="15086" y="11923"/>
                </a:lnTo>
                <a:lnTo>
                  <a:pt x="14989" y="11728"/>
                </a:lnTo>
                <a:lnTo>
                  <a:pt x="14867" y="11582"/>
                </a:lnTo>
                <a:lnTo>
                  <a:pt x="14721" y="11436"/>
                </a:lnTo>
                <a:lnTo>
                  <a:pt x="14551" y="11339"/>
                </a:lnTo>
                <a:lnTo>
                  <a:pt x="14405" y="11144"/>
                </a:lnTo>
                <a:lnTo>
                  <a:pt x="14648" y="11120"/>
                </a:lnTo>
                <a:lnTo>
                  <a:pt x="14989" y="11120"/>
                </a:lnTo>
                <a:lnTo>
                  <a:pt x="15062" y="11071"/>
                </a:lnTo>
                <a:lnTo>
                  <a:pt x="15086" y="10999"/>
                </a:lnTo>
                <a:lnTo>
                  <a:pt x="15111" y="10926"/>
                </a:lnTo>
                <a:lnTo>
                  <a:pt x="15086" y="10853"/>
                </a:lnTo>
                <a:lnTo>
                  <a:pt x="15062" y="10780"/>
                </a:lnTo>
                <a:lnTo>
                  <a:pt x="14989" y="10707"/>
                </a:lnTo>
                <a:lnTo>
                  <a:pt x="14892" y="10682"/>
                </a:lnTo>
                <a:lnTo>
                  <a:pt x="14648" y="10682"/>
                </a:lnTo>
                <a:lnTo>
                  <a:pt x="14429" y="10707"/>
                </a:lnTo>
                <a:lnTo>
                  <a:pt x="13967" y="10780"/>
                </a:lnTo>
                <a:lnTo>
                  <a:pt x="12653" y="10780"/>
                </a:lnTo>
                <a:lnTo>
                  <a:pt x="11339" y="10755"/>
                </a:lnTo>
                <a:lnTo>
                  <a:pt x="10050" y="10707"/>
                </a:lnTo>
                <a:lnTo>
                  <a:pt x="8760" y="10707"/>
                </a:lnTo>
                <a:lnTo>
                  <a:pt x="7495" y="10731"/>
                </a:lnTo>
                <a:lnTo>
                  <a:pt x="7081" y="10707"/>
                </a:lnTo>
                <a:lnTo>
                  <a:pt x="6643" y="10682"/>
                </a:lnTo>
                <a:lnTo>
                  <a:pt x="6229" y="10634"/>
                </a:lnTo>
                <a:lnTo>
                  <a:pt x="5816" y="10634"/>
                </a:lnTo>
                <a:lnTo>
                  <a:pt x="5864" y="10439"/>
                </a:lnTo>
                <a:lnTo>
                  <a:pt x="5913" y="10269"/>
                </a:lnTo>
                <a:lnTo>
                  <a:pt x="6035" y="9977"/>
                </a:lnTo>
                <a:lnTo>
                  <a:pt x="6059" y="9831"/>
                </a:lnTo>
                <a:lnTo>
                  <a:pt x="6083" y="9709"/>
                </a:lnTo>
                <a:lnTo>
                  <a:pt x="6400" y="9709"/>
                </a:lnTo>
                <a:lnTo>
                  <a:pt x="6716" y="9685"/>
                </a:lnTo>
                <a:lnTo>
                  <a:pt x="7300" y="9660"/>
                </a:lnTo>
                <a:lnTo>
                  <a:pt x="7860" y="9636"/>
                </a:lnTo>
                <a:lnTo>
                  <a:pt x="8395" y="9612"/>
                </a:lnTo>
                <a:lnTo>
                  <a:pt x="9466" y="9514"/>
                </a:lnTo>
                <a:lnTo>
                  <a:pt x="10512" y="9417"/>
                </a:lnTo>
                <a:lnTo>
                  <a:pt x="11558" y="9368"/>
                </a:lnTo>
                <a:lnTo>
                  <a:pt x="12604" y="9295"/>
                </a:lnTo>
                <a:lnTo>
                  <a:pt x="13140" y="9247"/>
                </a:lnTo>
                <a:lnTo>
                  <a:pt x="13651" y="9174"/>
                </a:lnTo>
                <a:lnTo>
                  <a:pt x="13991" y="9125"/>
                </a:lnTo>
                <a:lnTo>
                  <a:pt x="14332" y="9003"/>
                </a:lnTo>
                <a:lnTo>
                  <a:pt x="14624" y="8833"/>
                </a:lnTo>
                <a:lnTo>
                  <a:pt x="14916" y="8614"/>
                </a:lnTo>
                <a:lnTo>
                  <a:pt x="15062" y="8492"/>
                </a:lnTo>
                <a:lnTo>
                  <a:pt x="15159" y="8322"/>
                </a:lnTo>
                <a:lnTo>
                  <a:pt x="15257" y="8152"/>
                </a:lnTo>
                <a:lnTo>
                  <a:pt x="15354" y="7957"/>
                </a:lnTo>
                <a:lnTo>
                  <a:pt x="15500" y="7592"/>
                </a:lnTo>
                <a:lnTo>
                  <a:pt x="15646" y="7227"/>
                </a:lnTo>
                <a:lnTo>
                  <a:pt x="15914" y="6546"/>
                </a:lnTo>
                <a:lnTo>
                  <a:pt x="15987" y="6546"/>
                </a:lnTo>
                <a:lnTo>
                  <a:pt x="16011" y="6521"/>
                </a:lnTo>
                <a:lnTo>
                  <a:pt x="16035" y="6497"/>
                </a:lnTo>
                <a:lnTo>
                  <a:pt x="16035" y="6473"/>
                </a:lnTo>
                <a:lnTo>
                  <a:pt x="16011" y="6424"/>
                </a:lnTo>
                <a:lnTo>
                  <a:pt x="15987" y="6424"/>
                </a:lnTo>
                <a:lnTo>
                  <a:pt x="16303" y="5816"/>
                </a:lnTo>
                <a:lnTo>
                  <a:pt x="16327" y="5767"/>
                </a:lnTo>
                <a:lnTo>
                  <a:pt x="16352" y="5743"/>
                </a:lnTo>
                <a:lnTo>
                  <a:pt x="16376" y="5670"/>
                </a:lnTo>
                <a:lnTo>
                  <a:pt x="17009" y="4550"/>
                </a:lnTo>
                <a:lnTo>
                  <a:pt x="17325" y="3991"/>
                </a:lnTo>
                <a:lnTo>
                  <a:pt x="17641" y="3431"/>
                </a:lnTo>
                <a:lnTo>
                  <a:pt x="17666" y="3334"/>
                </a:lnTo>
                <a:lnTo>
                  <a:pt x="17641" y="3236"/>
                </a:lnTo>
                <a:lnTo>
                  <a:pt x="17690" y="2945"/>
                </a:lnTo>
                <a:lnTo>
                  <a:pt x="17690" y="2799"/>
                </a:lnTo>
                <a:lnTo>
                  <a:pt x="17690" y="2677"/>
                </a:lnTo>
                <a:lnTo>
                  <a:pt x="17641" y="2555"/>
                </a:lnTo>
                <a:lnTo>
                  <a:pt x="17568" y="2458"/>
                </a:lnTo>
                <a:lnTo>
                  <a:pt x="17495" y="2361"/>
                </a:lnTo>
                <a:lnTo>
                  <a:pt x="17398" y="2288"/>
                </a:lnTo>
                <a:lnTo>
                  <a:pt x="17301" y="2215"/>
                </a:lnTo>
                <a:lnTo>
                  <a:pt x="17155" y="2166"/>
                </a:lnTo>
                <a:lnTo>
                  <a:pt x="16984" y="2117"/>
                </a:lnTo>
                <a:lnTo>
                  <a:pt x="16790" y="2069"/>
                </a:lnTo>
                <a:lnTo>
                  <a:pt x="16376" y="2069"/>
                </a:lnTo>
                <a:lnTo>
                  <a:pt x="15597" y="2093"/>
                </a:lnTo>
                <a:lnTo>
                  <a:pt x="14283" y="2093"/>
                </a:lnTo>
                <a:lnTo>
                  <a:pt x="13651" y="2069"/>
                </a:lnTo>
                <a:lnTo>
                  <a:pt x="12994" y="2020"/>
                </a:lnTo>
                <a:lnTo>
                  <a:pt x="11753" y="1923"/>
                </a:lnTo>
                <a:lnTo>
                  <a:pt x="10488" y="1898"/>
                </a:lnTo>
                <a:lnTo>
                  <a:pt x="9222" y="1874"/>
                </a:lnTo>
                <a:lnTo>
                  <a:pt x="7981" y="1874"/>
                </a:lnTo>
                <a:lnTo>
                  <a:pt x="7032" y="1850"/>
                </a:lnTo>
                <a:lnTo>
                  <a:pt x="6083" y="1825"/>
                </a:lnTo>
                <a:lnTo>
                  <a:pt x="5159" y="1801"/>
                </a:lnTo>
                <a:lnTo>
                  <a:pt x="4210" y="1801"/>
                </a:lnTo>
                <a:lnTo>
                  <a:pt x="4112" y="1509"/>
                </a:lnTo>
                <a:lnTo>
                  <a:pt x="3991" y="1241"/>
                </a:lnTo>
                <a:lnTo>
                  <a:pt x="3942" y="998"/>
                </a:lnTo>
                <a:lnTo>
                  <a:pt x="3845" y="633"/>
                </a:lnTo>
                <a:lnTo>
                  <a:pt x="3796" y="463"/>
                </a:lnTo>
                <a:lnTo>
                  <a:pt x="3723" y="292"/>
                </a:lnTo>
                <a:lnTo>
                  <a:pt x="3650" y="195"/>
                </a:lnTo>
                <a:lnTo>
                  <a:pt x="3577" y="146"/>
                </a:lnTo>
                <a:lnTo>
                  <a:pt x="3529" y="146"/>
                </a:lnTo>
                <a:lnTo>
                  <a:pt x="2604" y="122"/>
                </a:lnTo>
                <a:lnTo>
                  <a:pt x="1655" y="73"/>
                </a:lnTo>
                <a:lnTo>
                  <a:pt x="90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4" name="Google Shape;834;p41"/>
          <p:cNvSpPr/>
          <p:nvPr/>
        </p:nvSpPr>
        <p:spPr>
          <a:xfrm>
            <a:off x="2679857" y="3398116"/>
            <a:ext cx="325176" cy="264314"/>
          </a:xfrm>
          <a:custGeom>
            <a:rect b="b" l="l" r="r" t="t"/>
            <a:pathLst>
              <a:path extrusionOk="0" h="14479" w="17813">
                <a:moveTo>
                  <a:pt x="9904" y="1387"/>
                </a:moveTo>
                <a:lnTo>
                  <a:pt x="10074" y="1412"/>
                </a:lnTo>
                <a:lnTo>
                  <a:pt x="10245" y="1460"/>
                </a:lnTo>
                <a:lnTo>
                  <a:pt x="10391" y="1509"/>
                </a:lnTo>
                <a:lnTo>
                  <a:pt x="10464" y="1558"/>
                </a:lnTo>
                <a:lnTo>
                  <a:pt x="10537" y="1631"/>
                </a:lnTo>
                <a:lnTo>
                  <a:pt x="10610" y="1777"/>
                </a:lnTo>
                <a:lnTo>
                  <a:pt x="9880" y="1728"/>
                </a:lnTo>
                <a:lnTo>
                  <a:pt x="9150" y="1704"/>
                </a:lnTo>
                <a:lnTo>
                  <a:pt x="7057" y="1728"/>
                </a:lnTo>
                <a:lnTo>
                  <a:pt x="7082" y="1606"/>
                </a:lnTo>
                <a:lnTo>
                  <a:pt x="7179" y="1509"/>
                </a:lnTo>
                <a:lnTo>
                  <a:pt x="7276" y="1436"/>
                </a:lnTo>
                <a:lnTo>
                  <a:pt x="7422" y="1412"/>
                </a:lnTo>
                <a:lnTo>
                  <a:pt x="7568" y="1387"/>
                </a:lnTo>
                <a:lnTo>
                  <a:pt x="7714" y="1387"/>
                </a:lnTo>
                <a:lnTo>
                  <a:pt x="7982" y="1412"/>
                </a:lnTo>
                <a:lnTo>
                  <a:pt x="8980" y="1412"/>
                </a:lnTo>
                <a:lnTo>
                  <a:pt x="9344" y="1387"/>
                </a:lnTo>
                <a:close/>
                <a:moveTo>
                  <a:pt x="9393" y="414"/>
                </a:moveTo>
                <a:lnTo>
                  <a:pt x="9880" y="463"/>
                </a:lnTo>
                <a:lnTo>
                  <a:pt x="10123" y="511"/>
                </a:lnTo>
                <a:lnTo>
                  <a:pt x="10342" y="560"/>
                </a:lnTo>
                <a:lnTo>
                  <a:pt x="10561" y="633"/>
                </a:lnTo>
                <a:lnTo>
                  <a:pt x="10756" y="730"/>
                </a:lnTo>
                <a:lnTo>
                  <a:pt x="10926" y="852"/>
                </a:lnTo>
                <a:lnTo>
                  <a:pt x="11072" y="974"/>
                </a:lnTo>
                <a:lnTo>
                  <a:pt x="11194" y="1144"/>
                </a:lnTo>
                <a:lnTo>
                  <a:pt x="11291" y="1339"/>
                </a:lnTo>
                <a:lnTo>
                  <a:pt x="11364" y="1558"/>
                </a:lnTo>
                <a:lnTo>
                  <a:pt x="11364" y="1825"/>
                </a:lnTo>
                <a:lnTo>
                  <a:pt x="10999" y="1801"/>
                </a:lnTo>
                <a:lnTo>
                  <a:pt x="10999" y="1679"/>
                </a:lnTo>
                <a:lnTo>
                  <a:pt x="10975" y="1582"/>
                </a:lnTo>
                <a:lnTo>
                  <a:pt x="10926" y="1485"/>
                </a:lnTo>
                <a:lnTo>
                  <a:pt x="10877" y="1387"/>
                </a:lnTo>
                <a:lnTo>
                  <a:pt x="10707" y="1217"/>
                </a:lnTo>
                <a:lnTo>
                  <a:pt x="10537" y="1095"/>
                </a:lnTo>
                <a:lnTo>
                  <a:pt x="10293" y="1022"/>
                </a:lnTo>
                <a:lnTo>
                  <a:pt x="10050" y="974"/>
                </a:lnTo>
                <a:lnTo>
                  <a:pt x="9807" y="949"/>
                </a:lnTo>
                <a:lnTo>
                  <a:pt x="9539" y="925"/>
                </a:lnTo>
                <a:lnTo>
                  <a:pt x="9004" y="974"/>
                </a:lnTo>
                <a:lnTo>
                  <a:pt x="8493" y="998"/>
                </a:lnTo>
                <a:lnTo>
                  <a:pt x="8152" y="998"/>
                </a:lnTo>
                <a:lnTo>
                  <a:pt x="7787" y="974"/>
                </a:lnTo>
                <a:lnTo>
                  <a:pt x="7593" y="974"/>
                </a:lnTo>
                <a:lnTo>
                  <a:pt x="7422" y="998"/>
                </a:lnTo>
                <a:lnTo>
                  <a:pt x="7252" y="1047"/>
                </a:lnTo>
                <a:lnTo>
                  <a:pt x="7082" y="1095"/>
                </a:lnTo>
                <a:lnTo>
                  <a:pt x="6911" y="1217"/>
                </a:lnTo>
                <a:lnTo>
                  <a:pt x="6790" y="1363"/>
                </a:lnTo>
                <a:lnTo>
                  <a:pt x="6741" y="1460"/>
                </a:lnTo>
                <a:lnTo>
                  <a:pt x="6692" y="1558"/>
                </a:lnTo>
                <a:lnTo>
                  <a:pt x="6692" y="1631"/>
                </a:lnTo>
                <a:lnTo>
                  <a:pt x="6692" y="1728"/>
                </a:lnTo>
                <a:lnTo>
                  <a:pt x="6181" y="1728"/>
                </a:lnTo>
                <a:lnTo>
                  <a:pt x="6206" y="1436"/>
                </a:lnTo>
                <a:lnTo>
                  <a:pt x="6230" y="1290"/>
                </a:lnTo>
                <a:lnTo>
                  <a:pt x="6303" y="1168"/>
                </a:lnTo>
                <a:lnTo>
                  <a:pt x="6425" y="998"/>
                </a:lnTo>
                <a:lnTo>
                  <a:pt x="6571" y="876"/>
                </a:lnTo>
                <a:lnTo>
                  <a:pt x="6765" y="779"/>
                </a:lnTo>
                <a:lnTo>
                  <a:pt x="6936" y="706"/>
                </a:lnTo>
                <a:lnTo>
                  <a:pt x="7301" y="584"/>
                </a:lnTo>
                <a:lnTo>
                  <a:pt x="7690" y="487"/>
                </a:lnTo>
                <a:lnTo>
                  <a:pt x="8079" y="438"/>
                </a:lnTo>
                <a:lnTo>
                  <a:pt x="8493" y="414"/>
                </a:lnTo>
                <a:close/>
                <a:moveTo>
                  <a:pt x="17131" y="2336"/>
                </a:moveTo>
                <a:lnTo>
                  <a:pt x="17179" y="2604"/>
                </a:lnTo>
                <a:lnTo>
                  <a:pt x="16839" y="2945"/>
                </a:lnTo>
                <a:lnTo>
                  <a:pt x="16790" y="2482"/>
                </a:lnTo>
                <a:lnTo>
                  <a:pt x="16936" y="2336"/>
                </a:lnTo>
                <a:close/>
                <a:moveTo>
                  <a:pt x="17179" y="2969"/>
                </a:moveTo>
                <a:lnTo>
                  <a:pt x="17155" y="3431"/>
                </a:lnTo>
                <a:lnTo>
                  <a:pt x="16888" y="3577"/>
                </a:lnTo>
                <a:lnTo>
                  <a:pt x="16888" y="3455"/>
                </a:lnTo>
                <a:lnTo>
                  <a:pt x="16863" y="3310"/>
                </a:lnTo>
                <a:lnTo>
                  <a:pt x="17009" y="3188"/>
                </a:lnTo>
                <a:lnTo>
                  <a:pt x="17131" y="3042"/>
                </a:lnTo>
                <a:lnTo>
                  <a:pt x="17179" y="2969"/>
                </a:lnTo>
                <a:close/>
                <a:moveTo>
                  <a:pt x="17155" y="3626"/>
                </a:moveTo>
                <a:lnTo>
                  <a:pt x="17155" y="4064"/>
                </a:lnTo>
                <a:lnTo>
                  <a:pt x="16936" y="4234"/>
                </a:lnTo>
                <a:lnTo>
                  <a:pt x="16912" y="3869"/>
                </a:lnTo>
                <a:lnTo>
                  <a:pt x="17033" y="3747"/>
                </a:lnTo>
                <a:lnTo>
                  <a:pt x="17155" y="3626"/>
                </a:lnTo>
                <a:close/>
                <a:moveTo>
                  <a:pt x="17155" y="4258"/>
                </a:moveTo>
                <a:lnTo>
                  <a:pt x="17179" y="4599"/>
                </a:lnTo>
                <a:lnTo>
                  <a:pt x="16912" y="4769"/>
                </a:lnTo>
                <a:lnTo>
                  <a:pt x="16936" y="4526"/>
                </a:lnTo>
                <a:lnTo>
                  <a:pt x="17155" y="4258"/>
                </a:lnTo>
                <a:close/>
                <a:moveTo>
                  <a:pt x="1509" y="2093"/>
                </a:moveTo>
                <a:lnTo>
                  <a:pt x="2045" y="2117"/>
                </a:lnTo>
                <a:lnTo>
                  <a:pt x="4332" y="2190"/>
                </a:lnTo>
                <a:lnTo>
                  <a:pt x="5524" y="2239"/>
                </a:lnTo>
                <a:lnTo>
                  <a:pt x="6741" y="2239"/>
                </a:lnTo>
                <a:lnTo>
                  <a:pt x="9150" y="2215"/>
                </a:lnTo>
                <a:lnTo>
                  <a:pt x="9734" y="2215"/>
                </a:lnTo>
                <a:lnTo>
                  <a:pt x="10293" y="2239"/>
                </a:lnTo>
                <a:lnTo>
                  <a:pt x="11437" y="2312"/>
                </a:lnTo>
                <a:lnTo>
                  <a:pt x="12581" y="2385"/>
                </a:lnTo>
                <a:lnTo>
                  <a:pt x="13165" y="2409"/>
                </a:lnTo>
                <a:lnTo>
                  <a:pt x="13724" y="2409"/>
                </a:lnTo>
                <a:lnTo>
                  <a:pt x="14819" y="2361"/>
                </a:lnTo>
                <a:lnTo>
                  <a:pt x="15379" y="2361"/>
                </a:lnTo>
                <a:lnTo>
                  <a:pt x="15914" y="2336"/>
                </a:lnTo>
                <a:lnTo>
                  <a:pt x="16450" y="2361"/>
                </a:lnTo>
                <a:lnTo>
                  <a:pt x="16304" y="2458"/>
                </a:lnTo>
                <a:lnTo>
                  <a:pt x="16133" y="2555"/>
                </a:lnTo>
                <a:lnTo>
                  <a:pt x="15987" y="2653"/>
                </a:lnTo>
                <a:lnTo>
                  <a:pt x="15914" y="2726"/>
                </a:lnTo>
                <a:lnTo>
                  <a:pt x="15841" y="2799"/>
                </a:lnTo>
                <a:lnTo>
                  <a:pt x="15817" y="2872"/>
                </a:lnTo>
                <a:lnTo>
                  <a:pt x="15793" y="2969"/>
                </a:lnTo>
                <a:lnTo>
                  <a:pt x="15817" y="3018"/>
                </a:lnTo>
                <a:lnTo>
                  <a:pt x="15866" y="3042"/>
                </a:lnTo>
                <a:lnTo>
                  <a:pt x="15963" y="3042"/>
                </a:lnTo>
                <a:lnTo>
                  <a:pt x="16036" y="3018"/>
                </a:lnTo>
                <a:lnTo>
                  <a:pt x="16206" y="2920"/>
                </a:lnTo>
                <a:lnTo>
                  <a:pt x="16523" y="2677"/>
                </a:lnTo>
                <a:lnTo>
                  <a:pt x="16571" y="2653"/>
                </a:lnTo>
                <a:lnTo>
                  <a:pt x="16644" y="3091"/>
                </a:lnTo>
                <a:lnTo>
                  <a:pt x="16596" y="3139"/>
                </a:lnTo>
                <a:lnTo>
                  <a:pt x="16133" y="3407"/>
                </a:lnTo>
                <a:lnTo>
                  <a:pt x="15939" y="3577"/>
                </a:lnTo>
                <a:lnTo>
                  <a:pt x="15866" y="3674"/>
                </a:lnTo>
                <a:lnTo>
                  <a:pt x="15793" y="3772"/>
                </a:lnTo>
                <a:lnTo>
                  <a:pt x="15793" y="3820"/>
                </a:lnTo>
                <a:lnTo>
                  <a:pt x="15793" y="3869"/>
                </a:lnTo>
                <a:lnTo>
                  <a:pt x="15841" y="3893"/>
                </a:lnTo>
                <a:lnTo>
                  <a:pt x="15890" y="3893"/>
                </a:lnTo>
                <a:lnTo>
                  <a:pt x="16085" y="3820"/>
                </a:lnTo>
                <a:lnTo>
                  <a:pt x="16304" y="3723"/>
                </a:lnTo>
                <a:lnTo>
                  <a:pt x="16498" y="3601"/>
                </a:lnTo>
                <a:lnTo>
                  <a:pt x="16669" y="3455"/>
                </a:lnTo>
                <a:lnTo>
                  <a:pt x="16693" y="3699"/>
                </a:lnTo>
                <a:lnTo>
                  <a:pt x="16158" y="4039"/>
                </a:lnTo>
                <a:lnTo>
                  <a:pt x="15963" y="4185"/>
                </a:lnTo>
                <a:lnTo>
                  <a:pt x="15744" y="4356"/>
                </a:lnTo>
                <a:lnTo>
                  <a:pt x="15647" y="4453"/>
                </a:lnTo>
                <a:lnTo>
                  <a:pt x="15574" y="4575"/>
                </a:lnTo>
                <a:lnTo>
                  <a:pt x="15525" y="4672"/>
                </a:lnTo>
                <a:lnTo>
                  <a:pt x="15525" y="4794"/>
                </a:lnTo>
                <a:lnTo>
                  <a:pt x="15549" y="4818"/>
                </a:lnTo>
                <a:lnTo>
                  <a:pt x="15574" y="4842"/>
                </a:lnTo>
                <a:lnTo>
                  <a:pt x="15647" y="4867"/>
                </a:lnTo>
                <a:lnTo>
                  <a:pt x="15744" y="4818"/>
                </a:lnTo>
                <a:lnTo>
                  <a:pt x="15841" y="4769"/>
                </a:lnTo>
                <a:lnTo>
                  <a:pt x="15987" y="4599"/>
                </a:lnTo>
                <a:lnTo>
                  <a:pt x="16255" y="4356"/>
                </a:lnTo>
                <a:lnTo>
                  <a:pt x="16547" y="4137"/>
                </a:lnTo>
                <a:lnTo>
                  <a:pt x="16693" y="4039"/>
                </a:lnTo>
                <a:lnTo>
                  <a:pt x="16693" y="4404"/>
                </a:lnTo>
                <a:lnTo>
                  <a:pt x="16255" y="4672"/>
                </a:lnTo>
                <a:lnTo>
                  <a:pt x="16036" y="4818"/>
                </a:lnTo>
                <a:lnTo>
                  <a:pt x="15841" y="4964"/>
                </a:lnTo>
                <a:lnTo>
                  <a:pt x="15647" y="5134"/>
                </a:lnTo>
                <a:lnTo>
                  <a:pt x="15574" y="5232"/>
                </a:lnTo>
                <a:lnTo>
                  <a:pt x="15525" y="5329"/>
                </a:lnTo>
                <a:lnTo>
                  <a:pt x="15525" y="5378"/>
                </a:lnTo>
                <a:lnTo>
                  <a:pt x="15549" y="5402"/>
                </a:lnTo>
                <a:lnTo>
                  <a:pt x="15574" y="5426"/>
                </a:lnTo>
                <a:lnTo>
                  <a:pt x="15622" y="5426"/>
                </a:lnTo>
                <a:lnTo>
                  <a:pt x="15744" y="5378"/>
                </a:lnTo>
                <a:lnTo>
                  <a:pt x="15866" y="5329"/>
                </a:lnTo>
                <a:lnTo>
                  <a:pt x="16109" y="5159"/>
                </a:lnTo>
                <a:lnTo>
                  <a:pt x="16571" y="4818"/>
                </a:lnTo>
                <a:lnTo>
                  <a:pt x="16669" y="4745"/>
                </a:lnTo>
                <a:lnTo>
                  <a:pt x="16669" y="4745"/>
                </a:lnTo>
                <a:lnTo>
                  <a:pt x="16644" y="4964"/>
                </a:lnTo>
                <a:lnTo>
                  <a:pt x="16328" y="5207"/>
                </a:lnTo>
                <a:lnTo>
                  <a:pt x="16133" y="5378"/>
                </a:lnTo>
                <a:lnTo>
                  <a:pt x="15914" y="5572"/>
                </a:lnTo>
                <a:lnTo>
                  <a:pt x="15817" y="5694"/>
                </a:lnTo>
                <a:lnTo>
                  <a:pt x="15744" y="5791"/>
                </a:lnTo>
                <a:lnTo>
                  <a:pt x="15695" y="5913"/>
                </a:lnTo>
                <a:lnTo>
                  <a:pt x="15720" y="6035"/>
                </a:lnTo>
                <a:lnTo>
                  <a:pt x="15403" y="6083"/>
                </a:lnTo>
                <a:lnTo>
                  <a:pt x="15136" y="6108"/>
                </a:lnTo>
                <a:lnTo>
                  <a:pt x="14089" y="6108"/>
                </a:lnTo>
                <a:lnTo>
                  <a:pt x="13554" y="6059"/>
                </a:lnTo>
                <a:lnTo>
                  <a:pt x="13019" y="6059"/>
                </a:lnTo>
                <a:lnTo>
                  <a:pt x="11340" y="6108"/>
                </a:lnTo>
                <a:lnTo>
                  <a:pt x="10318" y="6108"/>
                </a:lnTo>
                <a:lnTo>
                  <a:pt x="10001" y="6156"/>
                </a:lnTo>
                <a:lnTo>
                  <a:pt x="9928" y="5962"/>
                </a:lnTo>
                <a:lnTo>
                  <a:pt x="9831" y="5791"/>
                </a:lnTo>
                <a:lnTo>
                  <a:pt x="9709" y="5670"/>
                </a:lnTo>
                <a:lnTo>
                  <a:pt x="9539" y="5548"/>
                </a:lnTo>
                <a:lnTo>
                  <a:pt x="9417" y="5499"/>
                </a:lnTo>
                <a:lnTo>
                  <a:pt x="9296" y="5475"/>
                </a:lnTo>
                <a:lnTo>
                  <a:pt x="9028" y="5426"/>
                </a:lnTo>
                <a:lnTo>
                  <a:pt x="8882" y="5451"/>
                </a:lnTo>
                <a:lnTo>
                  <a:pt x="8761" y="5451"/>
                </a:lnTo>
                <a:lnTo>
                  <a:pt x="8615" y="5499"/>
                </a:lnTo>
                <a:lnTo>
                  <a:pt x="8517" y="5548"/>
                </a:lnTo>
                <a:lnTo>
                  <a:pt x="8420" y="5572"/>
                </a:lnTo>
                <a:lnTo>
                  <a:pt x="8323" y="5597"/>
                </a:lnTo>
                <a:lnTo>
                  <a:pt x="8225" y="5645"/>
                </a:lnTo>
                <a:lnTo>
                  <a:pt x="8128" y="5718"/>
                </a:lnTo>
                <a:lnTo>
                  <a:pt x="8055" y="5816"/>
                </a:lnTo>
                <a:lnTo>
                  <a:pt x="7982" y="5913"/>
                </a:lnTo>
                <a:lnTo>
                  <a:pt x="7933" y="6059"/>
                </a:lnTo>
                <a:lnTo>
                  <a:pt x="7885" y="6205"/>
                </a:lnTo>
                <a:lnTo>
                  <a:pt x="7568" y="6229"/>
                </a:lnTo>
                <a:lnTo>
                  <a:pt x="7228" y="6229"/>
                </a:lnTo>
                <a:lnTo>
                  <a:pt x="6546" y="6205"/>
                </a:lnTo>
                <a:lnTo>
                  <a:pt x="5865" y="6181"/>
                </a:lnTo>
                <a:lnTo>
                  <a:pt x="5524" y="6156"/>
                </a:lnTo>
                <a:lnTo>
                  <a:pt x="5208" y="6181"/>
                </a:lnTo>
                <a:lnTo>
                  <a:pt x="4551" y="6205"/>
                </a:lnTo>
                <a:lnTo>
                  <a:pt x="3918" y="6205"/>
                </a:lnTo>
                <a:lnTo>
                  <a:pt x="3310" y="6181"/>
                </a:lnTo>
                <a:lnTo>
                  <a:pt x="2994" y="6156"/>
                </a:lnTo>
                <a:lnTo>
                  <a:pt x="2677" y="6108"/>
                </a:lnTo>
                <a:lnTo>
                  <a:pt x="2385" y="6035"/>
                </a:lnTo>
                <a:lnTo>
                  <a:pt x="2118" y="5962"/>
                </a:lnTo>
                <a:lnTo>
                  <a:pt x="1850" y="5840"/>
                </a:lnTo>
                <a:lnTo>
                  <a:pt x="1631" y="5718"/>
                </a:lnTo>
                <a:lnTo>
                  <a:pt x="1412" y="5548"/>
                </a:lnTo>
                <a:lnTo>
                  <a:pt x="1242" y="5329"/>
                </a:lnTo>
                <a:lnTo>
                  <a:pt x="1096" y="5110"/>
                </a:lnTo>
                <a:lnTo>
                  <a:pt x="974" y="4818"/>
                </a:lnTo>
                <a:lnTo>
                  <a:pt x="901" y="4477"/>
                </a:lnTo>
                <a:lnTo>
                  <a:pt x="877" y="4137"/>
                </a:lnTo>
                <a:lnTo>
                  <a:pt x="901" y="3796"/>
                </a:lnTo>
                <a:lnTo>
                  <a:pt x="926" y="3455"/>
                </a:lnTo>
                <a:lnTo>
                  <a:pt x="974" y="2774"/>
                </a:lnTo>
                <a:lnTo>
                  <a:pt x="974" y="2434"/>
                </a:lnTo>
                <a:lnTo>
                  <a:pt x="950" y="2093"/>
                </a:lnTo>
                <a:close/>
                <a:moveTo>
                  <a:pt x="17155" y="5767"/>
                </a:moveTo>
                <a:lnTo>
                  <a:pt x="17106" y="5864"/>
                </a:lnTo>
                <a:lnTo>
                  <a:pt x="17033" y="5986"/>
                </a:lnTo>
                <a:lnTo>
                  <a:pt x="16961" y="6083"/>
                </a:lnTo>
                <a:lnTo>
                  <a:pt x="16863" y="6181"/>
                </a:lnTo>
                <a:lnTo>
                  <a:pt x="16717" y="6302"/>
                </a:lnTo>
                <a:lnTo>
                  <a:pt x="16523" y="6400"/>
                </a:lnTo>
                <a:lnTo>
                  <a:pt x="16523" y="6400"/>
                </a:lnTo>
                <a:lnTo>
                  <a:pt x="16669" y="6229"/>
                </a:lnTo>
                <a:lnTo>
                  <a:pt x="17155" y="5767"/>
                </a:lnTo>
                <a:close/>
                <a:moveTo>
                  <a:pt x="877" y="2093"/>
                </a:moveTo>
                <a:lnTo>
                  <a:pt x="804" y="2434"/>
                </a:lnTo>
                <a:lnTo>
                  <a:pt x="755" y="2799"/>
                </a:lnTo>
                <a:lnTo>
                  <a:pt x="707" y="3164"/>
                </a:lnTo>
                <a:lnTo>
                  <a:pt x="682" y="3553"/>
                </a:lnTo>
                <a:lnTo>
                  <a:pt x="682" y="3918"/>
                </a:lnTo>
                <a:lnTo>
                  <a:pt x="707" y="4283"/>
                </a:lnTo>
                <a:lnTo>
                  <a:pt x="780" y="4648"/>
                </a:lnTo>
                <a:lnTo>
                  <a:pt x="853" y="4988"/>
                </a:lnTo>
                <a:lnTo>
                  <a:pt x="950" y="5232"/>
                </a:lnTo>
                <a:lnTo>
                  <a:pt x="1072" y="5426"/>
                </a:lnTo>
                <a:lnTo>
                  <a:pt x="1242" y="5621"/>
                </a:lnTo>
                <a:lnTo>
                  <a:pt x="1412" y="5767"/>
                </a:lnTo>
                <a:lnTo>
                  <a:pt x="1607" y="5913"/>
                </a:lnTo>
                <a:lnTo>
                  <a:pt x="1801" y="6035"/>
                </a:lnTo>
                <a:lnTo>
                  <a:pt x="2045" y="6132"/>
                </a:lnTo>
                <a:lnTo>
                  <a:pt x="2264" y="6205"/>
                </a:lnTo>
                <a:lnTo>
                  <a:pt x="2580" y="6302"/>
                </a:lnTo>
                <a:lnTo>
                  <a:pt x="2896" y="6351"/>
                </a:lnTo>
                <a:lnTo>
                  <a:pt x="3213" y="6351"/>
                </a:lnTo>
                <a:lnTo>
                  <a:pt x="3553" y="6375"/>
                </a:lnTo>
                <a:lnTo>
                  <a:pt x="4210" y="6327"/>
                </a:lnTo>
                <a:lnTo>
                  <a:pt x="4843" y="6302"/>
                </a:lnTo>
                <a:lnTo>
                  <a:pt x="5695" y="6254"/>
                </a:lnTo>
                <a:lnTo>
                  <a:pt x="6108" y="6254"/>
                </a:lnTo>
                <a:lnTo>
                  <a:pt x="6546" y="6278"/>
                </a:lnTo>
                <a:lnTo>
                  <a:pt x="7203" y="6327"/>
                </a:lnTo>
                <a:lnTo>
                  <a:pt x="7544" y="6327"/>
                </a:lnTo>
                <a:lnTo>
                  <a:pt x="7860" y="6302"/>
                </a:lnTo>
                <a:lnTo>
                  <a:pt x="7836" y="6521"/>
                </a:lnTo>
                <a:lnTo>
                  <a:pt x="7812" y="6521"/>
                </a:lnTo>
                <a:lnTo>
                  <a:pt x="6133" y="6546"/>
                </a:lnTo>
                <a:lnTo>
                  <a:pt x="4454" y="6570"/>
                </a:lnTo>
                <a:lnTo>
                  <a:pt x="2921" y="6546"/>
                </a:lnTo>
                <a:lnTo>
                  <a:pt x="2142" y="6546"/>
                </a:lnTo>
                <a:lnTo>
                  <a:pt x="1753" y="6521"/>
                </a:lnTo>
                <a:lnTo>
                  <a:pt x="1388" y="6473"/>
                </a:lnTo>
                <a:lnTo>
                  <a:pt x="1242" y="6424"/>
                </a:lnTo>
                <a:lnTo>
                  <a:pt x="1096" y="6351"/>
                </a:lnTo>
                <a:lnTo>
                  <a:pt x="974" y="6254"/>
                </a:lnTo>
                <a:lnTo>
                  <a:pt x="877" y="6132"/>
                </a:lnTo>
                <a:lnTo>
                  <a:pt x="780" y="6010"/>
                </a:lnTo>
                <a:lnTo>
                  <a:pt x="731" y="5864"/>
                </a:lnTo>
                <a:lnTo>
                  <a:pt x="609" y="5548"/>
                </a:lnTo>
                <a:lnTo>
                  <a:pt x="536" y="5207"/>
                </a:lnTo>
                <a:lnTo>
                  <a:pt x="512" y="4867"/>
                </a:lnTo>
                <a:lnTo>
                  <a:pt x="488" y="4234"/>
                </a:lnTo>
                <a:lnTo>
                  <a:pt x="463" y="3577"/>
                </a:lnTo>
                <a:lnTo>
                  <a:pt x="488" y="2896"/>
                </a:lnTo>
                <a:lnTo>
                  <a:pt x="488" y="2531"/>
                </a:lnTo>
                <a:lnTo>
                  <a:pt x="463" y="2312"/>
                </a:lnTo>
                <a:lnTo>
                  <a:pt x="439" y="2142"/>
                </a:lnTo>
                <a:lnTo>
                  <a:pt x="877" y="2093"/>
                </a:lnTo>
                <a:close/>
                <a:moveTo>
                  <a:pt x="17179" y="4842"/>
                </a:moveTo>
                <a:lnTo>
                  <a:pt x="17204" y="4964"/>
                </a:lnTo>
                <a:lnTo>
                  <a:pt x="17204" y="5183"/>
                </a:lnTo>
                <a:lnTo>
                  <a:pt x="17204" y="5378"/>
                </a:lnTo>
                <a:lnTo>
                  <a:pt x="16888" y="5597"/>
                </a:lnTo>
                <a:lnTo>
                  <a:pt x="16571" y="5864"/>
                </a:lnTo>
                <a:lnTo>
                  <a:pt x="16401" y="5986"/>
                </a:lnTo>
                <a:lnTo>
                  <a:pt x="16206" y="6132"/>
                </a:lnTo>
                <a:lnTo>
                  <a:pt x="16133" y="6229"/>
                </a:lnTo>
                <a:lnTo>
                  <a:pt x="16060" y="6327"/>
                </a:lnTo>
                <a:lnTo>
                  <a:pt x="16012" y="6424"/>
                </a:lnTo>
                <a:lnTo>
                  <a:pt x="15987" y="6521"/>
                </a:lnTo>
                <a:lnTo>
                  <a:pt x="15744" y="6546"/>
                </a:lnTo>
                <a:lnTo>
                  <a:pt x="15209" y="6570"/>
                </a:lnTo>
                <a:lnTo>
                  <a:pt x="14673" y="6546"/>
                </a:lnTo>
                <a:lnTo>
                  <a:pt x="14138" y="6521"/>
                </a:lnTo>
                <a:lnTo>
                  <a:pt x="13603" y="6521"/>
                </a:lnTo>
                <a:lnTo>
                  <a:pt x="11778" y="6546"/>
                </a:lnTo>
                <a:lnTo>
                  <a:pt x="10488" y="6546"/>
                </a:lnTo>
                <a:lnTo>
                  <a:pt x="10269" y="6570"/>
                </a:lnTo>
                <a:lnTo>
                  <a:pt x="10074" y="6619"/>
                </a:lnTo>
                <a:lnTo>
                  <a:pt x="10050" y="6327"/>
                </a:lnTo>
                <a:lnTo>
                  <a:pt x="10415" y="6351"/>
                </a:lnTo>
                <a:lnTo>
                  <a:pt x="10780" y="6327"/>
                </a:lnTo>
                <a:lnTo>
                  <a:pt x="11510" y="6302"/>
                </a:lnTo>
                <a:lnTo>
                  <a:pt x="12459" y="6254"/>
                </a:lnTo>
                <a:lnTo>
                  <a:pt x="13384" y="6254"/>
                </a:lnTo>
                <a:lnTo>
                  <a:pt x="13968" y="6278"/>
                </a:lnTo>
                <a:lnTo>
                  <a:pt x="14552" y="6302"/>
                </a:lnTo>
                <a:lnTo>
                  <a:pt x="15428" y="6302"/>
                </a:lnTo>
                <a:lnTo>
                  <a:pt x="15720" y="6254"/>
                </a:lnTo>
                <a:lnTo>
                  <a:pt x="15963" y="6205"/>
                </a:lnTo>
                <a:lnTo>
                  <a:pt x="16158" y="6132"/>
                </a:lnTo>
                <a:lnTo>
                  <a:pt x="16328" y="6010"/>
                </a:lnTo>
                <a:lnTo>
                  <a:pt x="16450" y="5889"/>
                </a:lnTo>
                <a:lnTo>
                  <a:pt x="16571" y="5743"/>
                </a:lnTo>
                <a:lnTo>
                  <a:pt x="16669" y="5572"/>
                </a:lnTo>
                <a:lnTo>
                  <a:pt x="16766" y="5402"/>
                </a:lnTo>
                <a:lnTo>
                  <a:pt x="16815" y="5207"/>
                </a:lnTo>
                <a:lnTo>
                  <a:pt x="17179" y="4842"/>
                </a:lnTo>
                <a:close/>
                <a:moveTo>
                  <a:pt x="9174" y="5937"/>
                </a:moveTo>
                <a:lnTo>
                  <a:pt x="9296" y="5986"/>
                </a:lnTo>
                <a:lnTo>
                  <a:pt x="9417" y="6059"/>
                </a:lnTo>
                <a:lnTo>
                  <a:pt x="9515" y="6181"/>
                </a:lnTo>
                <a:lnTo>
                  <a:pt x="9588" y="6351"/>
                </a:lnTo>
                <a:lnTo>
                  <a:pt x="9612" y="6521"/>
                </a:lnTo>
                <a:lnTo>
                  <a:pt x="9612" y="6692"/>
                </a:lnTo>
                <a:lnTo>
                  <a:pt x="9612" y="6911"/>
                </a:lnTo>
                <a:lnTo>
                  <a:pt x="9588" y="7105"/>
                </a:lnTo>
                <a:lnTo>
                  <a:pt x="9515" y="7300"/>
                </a:lnTo>
                <a:lnTo>
                  <a:pt x="9442" y="7470"/>
                </a:lnTo>
                <a:lnTo>
                  <a:pt x="9320" y="7592"/>
                </a:lnTo>
                <a:lnTo>
                  <a:pt x="9247" y="7665"/>
                </a:lnTo>
                <a:lnTo>
                  <a:pt x="9174" y="7689"/>
                </a:lnTo>
                <a:lnTo>
                  <a:pt x="9077" y="7714"/>
                </a:lnTo>
                <a:lnTo>
                  <a:pt x="8834" y="7714"/>
                </a:lnTo>
                <a:lnTo>
                  <a:pt x="8736" y="7689"/>
                </a:lnTo>
                <a:lnTo>
                  <a:pt x="8615" y="7641"/>
                </a:lnTo>
                <a:lnTo>
                  <a:pt x="8517" y="7568"/>
                </a:lnTo>
                <a:lnTo>
                  <a:pt x="8444" y="7495"/>
                </a:lnTo>
                <a:lnTo>
                  <a:pt x="8371" y="7422"/>
                </a:lnTo>
                <a:lnTo>
                  <a:pt x="8323" y="7349"/>
                </a:lnTo>
                <a:lnTo>
                  <a:pt x="8298" y="7251"/>
                </a:lnTo>
                <a:lnTo>
                  <a:pt x="8274" y="7057"/>
                </a:lnTo>
                <a:lnTo>
                  <a:pt x="8250" y="6862"/>
                </a:lnTo>
                <a:lnTo>
                  <a:pt x="8274" y="6692"/>
                </a:lnTo>
                <a:lnTo>
                  <a:pt x="8323" y="6302"/>
                </a:lnTo>
                <a:lnTo>
                  <a:pt x="8371" y="6108"/>
                </a:lnTo>
                <a:lnTo>
                  <a:pt x="8396" y="6035"/>
                </a:lnTo>
                <a:lnTo>
                  <a:pt x="8444" y="5962"/>
                </a:lnTo>
                <a:lnTo>
                  <a:pt x="8542" y="5986"/>
                </a:lnTo>
                <a:lnTo>
                  <a:pt x="8858" y="5937"/>
                </a:lnTo>
                <a:close/>
                <a:moveTo>
                  <a:pt x="8493" y="0"/>
                </a:moveTo>
                <a:lnTo>
                  <a:pt x="7958" y="49"/>
                </a:lnTo>
                <a:lnTo>
                  <a:pt x="7422" y="122"/>
                </a:lnTo>
                <a:lnTo>
                  <a:pt x="7179" y="195"/>
                </a:lnTo>
                <a:lnTo>
                  <a:pt x="6936" y="268"/>
                </a:lnTo>
                <a:lnTo>
                  <a:pt x="6692" y="365"/>
                </a:lnTo>
                <a:lnTo>
                  <a:pt x="6449" y="487"/>
                </a:lnTo>
                <a:lnTo>
                  <a:pt x="6303" y="584"/>
                </a:lnTo>
                <a:lnTo>
                  <a:pt x="6157" y="706"/>
                </a:lnTo>
                <a:lnTo>
                  <a:pt x="6035" y="852"/>
                </a:lnTo>
                <a:lnTo>
                  <a:pt x="5938" y="1022"/>
                </a:lnTo>
                <a:lnTo>
                  <a:pt x="5841" y="1193"/>
                </a:lnTo>
                <a:lnTo>
                  <a:pt x="5792" y="1387"/>
                </a:lnTo>
                <a:lnTo>
                  <a:pt x="5792" y="1558"/>
                </a:lnTo>
                <a:lnTo>
                  <a:pt x="5841" y="1728"/>
                </a:lnTo>
                <a:lnTo>
                  <a:pt x="4332" y="1704"/>
                </a:lnTo>
                <a:lnTo>
                  <a:pt x="3188" y="1655"/>
                </a:lnTo>
                <a:lnTo>
                  <a:pt x="2045" y="1606"/>
                </a:lnTo>
                <a:lnTo>
                  <a:pt x="853" y="1606"/>
                </a:lnTo>
                <a:lnTo>
                  <a:pt x="609" y="1631"/>
                </a:lnTo>
                <a:lnTo>
                  <a:pt x="366" y="1679"/>
                </a:lnTo>
                <a:lnTo>
                  <a:pt x="147" y="1752"/>
                </a:lnTo>
                <a:lnTo>
                  <a:pt x="74" y="1801"/>
                </a:lnTo>
                <a:lnTo>
                  <a:pt x="50" y="1825"/>
                </a:lnTo>
                <a:lnTo>
                  <a:pt x="1" y="1923"/>
                </a:lnTo>
                <a:lnTo>
                  <a:pt x="1" y="2020"/>
                </a:lnTo>
                <a:lnTo>
                  <a:pt x="50" y="2117"/>
                </a:lnTo>
                <a:lnTo>
                  <a:pt x="25" y="2336"/>
                </a:lnTo>
                <a:lnTo>
                  <a:pt x="25" y="2580"/>
                </a:lnTo>
                <a:lnTo>
                  <a:pt x="25" y="3042"/>
                </a:lnTo>
                <a:lnTo>
                  <a:pt x="1" y="3869"/>
                </a:lnTo>
                <a:lnTo>
                  <a:pt x="1" y="4258"/>
                </a:lnTo>
                <a:lnTo>
                  <a:pt x="25" y="4672"/>
                </a:lnTo>
                <a:lnTo>
                  <a:pt x="50" y="4988"/>
                </a:lnTo>
                <a:lnTo>
                  <a:pt x="98" y="5329"/>
                </a:lnTo>
                <a:lnTo>
                  <a:pt x="171" y="5645"/>
                </a:lnTo>
                <a:lnTo>
                  <a:pt x="269" y="5962"/>
                </a:lnTo>
                <a:lnTo>
                  <a:pt x="220" y="6010"/>
                </a:lnTo>
                <a:lnTo>
                  <a:pt x="220" y="6083"/>
                </a:lnTo>
                <a:lnTo>
                  <a:pt x="171" y="7251"/>
                </a:lnTo>
                <a:lnTo>
                  <a:pt x="147" y="8419"/>
                </a:lnTo>
                <a:lnTo>
                  <a:pt x="147" y="10731"/>
                </a:lnTo>
                <a:lnTo>
                  <a:pt x="147" y="11169"/>
                </a:lnTo>
                <a:lnTo>
                  <a:pt x="123" y="11582"/>
                </a:lnTo>
                <a:lnTo>
                  <a:pt x="50" y="12410"/>
                </a:lnTo>
                <a:lnTo>
                  <a:pt x="25" y="12775"/>
                </a:lnTo>
                <a:lnTo>
                  <a:pt x="25" y="13140"/>
                </a:lnTo>
                <a:lnTo>
                  <a:pt x="50" y="13310"/>
                </a:lnTo>
                <a:lnTo>
                  <a:pt x="98" y="13505"/>
                </a:lnTo>
                <a:lnTo>
                  <a:pt x="147" y="13675"/>
                </a:lnTo>
                <a:lnTo>
                  <a:pt x="220" y="13845"/>
                </a:lnTo>
                <a:lnTo>
                  <a:pt x="317" y="13991"/>
                </a:lnTo>
                <a:lnTo>
                  <a:pt x="415" y="14113"/>
                </a:lnTo>
                <a:lnTo>
                  <a:pt x="561" y="14210"/>
                </a:lnTo>
                <a:lnTo>
                  <a:pt x="707" y="14283"/>
                </a:lnTo>
                <a:lnTo>
                  <a:pt x="877" y="14356"/>
                </a:lnTo>
                <a:lnTo>
                  <a:pt x="1047" y="14405"/>
                </a:lnTo>
                <a:lnTo>
                  <a:pt x="1412" y="14454"/>
                </a:lnTo>
                <a:lnTo>
                  <a:pt x="1801" y="14478"/>
                </a:lnTo>
                <a:lnTo>
                  <a:pt x="2191" y="14454"/>
                </a:lnTo>
                <a:lnTo>
                  <a:pt x="2848" y="14405"/>
                </a:lnTo>
                <a:lnTo>
                  <a:pt x="3894" y="14332"/>
                </a:lnTo>
                <a:lnTo>
                  <a:pt x="4940" y="14308"/>
                </a:lnTo>
                <a:lnTo>
                  <a:pt x="7009" y="14235"/>
                </a:lnTo>
                <a:lnTo>
                  <a:pt x="9369" y="14210"/>
                </a:lnTo>
                <a:lnTo>
                  <a:pt x="11729" y="14235"/>
                </a:lnTo>
                <a:lnTo>
                  <a:pt x="12824" y="14283"/>
                </a:lnTo>
                <a:lnTo>
                  <a:pt x="13919" y="14332"/>
                </a:lnTo>
                <a:lnTo>
                  <a:pt x="15014" y="14356"/>
                </a:lnTo>
                <a:lnTo>
                  <a:pt x="16279" y="14356"/>
                </a:lnTo>
                <a:lnTo>
                  <a:pt x="16450" y="14332"/>
                </a:lnTo>
                <a:lnTo>
                  <a:pt x="16620" y="14283"/>
                </a:lnTo>
                <a:lnTo>
                  <a:pt x="16766" y="14235"/>
                </a:lnTo>
                <a:lnTo>
                  <a:pt x="16888" y="14162"/>
                </a:lnTo>
                <a:lnTo>
                  <a:pt x="17009" y="14089"/>
                </a:lnTo>
                <a:lnTo>
                  <a:pt x="17131" y="14016"/>
                </a:lnTo>
                <a:lnTo>
                  <a:pt x="17228" y="13918"/>
                </a:lnTo>
                <a:lnTo>
                  <a:pt x="17398" y="13675"/>
                </a:lnTo>
                <a:lnTo>
                  <a:pt x="17544" y="13407"/>
                </a:lnTo>
                <a:lnTo>
                  <a:pt x="17642" y="13091"/>
                </a:lnTo>
                <a:lnTo>
                  <a:pt x="17690" y="12750"/>
                </a:lnTo>
                <a:lnTo>
                  <a:pt x="17739" y="12337"/>
                </a:lnTo>
                <a:lnTo>
                  <a:pt x="17763" y="11631"/>
                </a:lnTo>
                <a:lnTo>
                  <a:pt x="17812" y="9733"/>
                </a:lnTo>
                <a:lnTo>
                  <a:pt x="17812" y="8760"/>
                </a:lnTo>
                <a:lnTo>
                  <a:pt x="17812" y="7860"/>
                </a:lnTo>
                <a:lnTo>
                  <a:pt x="17763" y="7154"/>
                </a:lnTo>
                <a:lnTo>
                  <a:pt x="17739" y="6911"/>
                </a:lnTo>
                <a:lnTo>
                  <a:pt x="17715" y="6765"/>
                </a:lnTo>
                <a:lnTo>
                  <a:pt x="17690" y="6692"/>
                </a:lnTo>
                <a:lnTo>
                  <a:pt x="17642" y="6643"/>
                </a:lnTo>
                <a:lnTo>
                  <a:pt x="17569" y="6619"/>
                </a:lnTo>
                <a:lnTo>
                  <a:pt x="17520" y="6619"/>
                </a:lnTo>
                <a:lnTo>
                  <a:pt x="17447" y="6643"/>
                </a:lnTo>
                <a:lnTo>
                  <a:pt x="17398" y="6667"/>
                </a:lnTo>
                <a:lnTo>
                  <a:pt x="17350" y="6692"/>
                </a:lnTo>
                <a:lnTo>
                  <a:pt x="17325" y="6740"/>
                </a:lnTo>
                <a:lnTo>
                  <a:pt x="17228" y="6765"/>
                </a:lnTo>
                <a:lnTo>
                  <a:pt x="17155" y="6813"/>
                </a:lnTo>
                <a:lnTo>
                  <a:pt x="16985" y="6959"/>
                </a:lnTo>
                <a:lnTo>
                  <a:pt x="16839" y="7130"/>
                </a:lnTo>
                <a:lnTo>
                  <a:pt x="16717" y="7276"/>
                </a:lnTo>
                <a:lnTo>
                  <a:pt x="16547" y="7495"/>
                </a:lnTo>
                <a:lnTo>
                  <a:pt x="16401" y="7762"/>
                </a:lnTo>
                <a:lnTo>
                  <a:pt x="16328" y="7908"/>
                </a:lnTo>
                <a:lnTo>
                  <a:pt x="16255" y="8054"/>
                </a:lnTo>
                <a:lnTo>
                  <a:pt x="16231" y="8176"/>
                </a:lnTo>
                <a:lnTo>
                  <a:pt x="16206" y="8322"/>
                </a:lnTo>
                <a:lnTo>
                  <a:pt x="16231" y="8371"/>
                </a:lnTo>
                <a:lnTo>
                  <a:pt x="16255" y="8395"/>
                </a:lnTo>
                <a:lnTo>
                  <a:pt x="16304" y="8395"/>
                </a:lnTo>
                <a:lnTo>
                  <a:pt x="16401" y="8346"/>
                </a:lnTo>
                <a:lnTo>
                  <a:pt x="16498" y="8273"/>
                </a:lnTo>
                <a:lnTo>
                  <a:pt x="16644" y="8103"/>
                </a:lnTo>
                <a:lnTo>
                  <a:pt x="16766" y="7884"/>
                </a:lnTo>
                <a:lnTo>
                  <a:pt x="16888" y="7689"/>
                </a:lnTo>
                <a:lnTo>
                  <a:pt x="17106" y="7373"/>
                </a:lnTo>
                <a:lnTo>
                  <a:pt x="17350" y="7057"/>
                </a:lnTo>
                <a:lnTo>
                  <a:pt x="17398" y="7762"/>
                </a:lnTo>
                <a:lnTo>
                  <a:pt x="17301" y="7787"/>
                </a:lnTo>
                <a:lnTo>
                  <a:pt x="17179" y="7811"/>
                </a:lnTo>
                <a:lnTo>
                  <a:pt x="17082" y="7884"/>
                </a:lnTo>
                <a:lnTo>
                  <a:pt x="16985" y="7957"/>
                </a:lnTo>
                <a:lnTo>
                  <a:pt x="16790" y="8152"/>
                </a:lnTo>
                <a:lnTo>
                  <a:pt x="16669" y="8322"/>
                </a:lnTo>
                <a:lnTo>
                  <a:pt x="16450" y="8590"/>
                </a:lnTo>
                <a:lnTo>
                  <a:pt x="16231" y="8882"/>
                </a:lnTo>
                <a:lnTo>
                  <a:pt x="16109" y="9101"/>
                </a:lnTo>
                <a:lnTo>
                  <a:pt x="16060" y="9198"/>
                </a:lnTo>
                <a:lnTo>
                  <a:pt x="16036" y="9271"/>
                </a:lnTo>
                <a:lnTo>
                  <a:pt x="16060" y="9320"/>
                </a:lnTo>
                <a:lnTo>
                  <a:pt x="16060" y="9393"/>
                </a:lnTo>
                <a:lnTo>
                  <a:pt x="16109" y="9417"/>
                </a:lnTo>
                <a:lnTo>
                  <a:pt x="16182" y="9417"/>
                </a:lnTo>
                <a:lnTo>
                  <a:pt x="16255" y="9368"/>
                </a:lnTo>
                <a:lnTo>
                  <a:pt x="16352" y="9271"/>
                </a:lnTo>
                <a:lnTo>
                  <a:pt x="16523" y="9028"/>
                </a:lnTo>
                <a:lnTo>
                  <a:pt x="16620" y="8882"/>
                </a:lnTo>
                <a:lnTo>
                  <a:pt x="16815" y="8638"/>
                </a:lnTo>
                <a:lnTo>
                  <a:pt x="16985" y="8419"/>
                </a:lnTo>
                <a:lnTo>
                  <a:pt x="17204" y="8200"/>
                </a:lnTo>
                <a:lnTo>
                  <a:pt x="17398" y="8006"/>
                </a:lnTo>
                <a:lnTo>
                  <a:pt x="17423" y="8468"/>
                </a:lnTo>
                <a:lnTo>
                  <a:pt x="17252" y="8565"/>
                </a:lnTo>
                <a:lnTo>
                  <a:pt x="17106" y="8687"/>
                </a:lnTo>
                <a:lnTo>
                  <a:pt x="16839" y="8955"/>
                </a:lnTo>
                <a:lnTo>
                  <a:pt x="16669" y="9149"/>
                </a:lnTo>
                <a:lnTo>
                  <a:pt x="16498" y="9368"/>
                </a:lnTo>
                <a:lnTo>
                  <a:pt x="16352" y="9587"/>
                </a:lnTo>
                <a:lnTo>
                  <a:pt x="16304" y="9709"/>
                </a:lnTo>
                <a:lnTo>
                  <a:pt x="16255" y="9831"/>
                </a:lnTo>
                <a:lnTo>
                  <a:pt x="16255" y="9879"/>
                </a:lnTo>
                <a:lnTo>
                  <a:pt x="16279" y="9904"/>
                </a:lnTo>
                <a:lnTo>
                  <a:pt x="16304" y="9928"/>
                </a:lnTo>
                <a:lnTo>
                  <a:pt x="16352" y="9928"/>
                </a:lnTo>
                <a:lnTo>
                  <a:pt x="16450" y="9879"/>
                </a:lnTo>
                <a:lnTo>
                  <a:pt x="16547" y="9806"/>
                </a:lnTo>
                <a:lnTo>
                  <a:pt x="16693" y="9660"/>
                </a:lnTo>
                <a:lnTo>
                  <a:pt x="16839" y="9514"/>
                </a:lnTo>
                <a:lnTo>
                  <a:pt x="16961" y="9320"/>
                </a:lnTo>
                <a:lnTo>
                  <a:pt x="17423" y="8784"/>
                </a:lnTo>
                <a:lnTo>
                  <a:pt x="17423" y="9076"/>
                </a:lnTo>
                <a:lnTo>
                  <a:pt x="17423" y="9101"/>
                </a:lnTo>
                <a:lnTo>
                  <a:pt x="17082" y="9441"/>
                </a:lnTo>
                <a:lnTo>
                  <a:pt x="16742" y="9806"/>
                </a:lnTo>
                <a:lnTo>
                  <a:pt x="16425" y="10123"/>
                </a:lnTo>
                <a:lnTo>
                  <a:pt x="16304" y="10293"/>
                </a:lnTo>
                <a:lnTo>
                  <a:pt x="16255" y="10366"/>
                </a:lnTo>
                <a:lnTo>
                  <a:pt x="16206" y="10463"/>
                </a:lnTo>
                <a:lnTo>
                  <a:pt x="16206" y="10512"/>
                </a:lnTo>
                <a:lnTo>
                  <a:pt x="16231" y="10536"/>
                </a:lnTo>
                <a:lnTo>
                  <a:pt x="16255" y="10561"/>
                </a:lnTo>
                <a:lnTo>
                  <a:pt x="16304" y="10561"/>
                </a:lnTo>
                <a:lnTo>
                  <a:pt x="16401" y="10512"/>
                </a:lnTo>
                <a:lnTo>
                  <a:pt x="16474" y="10463"/>
                </a:lnTo>
                <a:lnTo>
                  <a:pt x="16620" y="10293"/>
                </a:lnTo>
                <a:lnTo>
                  <a:pt x="16888" y="9977"/>
                </a:lnTo>
                <a:lnTo>
                  <a:pt x="17155" y="9612"/>
                </a:lnTo>
                <a:lnTo>
                  <a:pt x="17423" y="9222"/>
                </a:lnTo>
                <a:lnTo>
                  <a:pt x="17423" y="9928"/>
                </a:lnTo>
                <a:lnTo>
                  <a:pt x="17398" y="9928"/>
                </a:lnTo>
                <a:lnTo>
                  <a:pt x="16961" y="10293"/>
                </a:lnTo>
                <a:lnTo>
                  <a:pt x="16766" y="10488"/>
                </a:lnTo>
                <a:lnTo>
                  <a:pt x="16547" y="10682"/>
                </a:lnTo>
                <a:lnTo>
                  <a:pt x="16377" y="10853"/>
                </a:lnTo>
                <a:lnTo>
                  <a:pt x="16231" y="11047"/>
                </a:lnTo>
                <a:lnTo>
                  <a:pt x="16158" y="11145"/>
                </a:lnTo>
                <a:lnTo>
                  <a:pt x="16109" y="11266"/>
                </a:lnTo>
                <a:lnTo>
                  <a:pt x="16085" y="11388"/>
                </a:lnTo>
                <a:lnTo>
                  <a:pt x="16085" y="11485"/>
                </a:lnTo>
                <a:lnTo>
                  <a:pt x="16133" y="11534"/>
                </a:lnTo>
                <a:lnTo>
                  <a:pt x="16206" y="11558"/>
                </a:lnTo>
                <a:lnTo>
                  <a:pt x="16304" y="11509"/>
                </a:lnTo>
                <a:lnTo>
                  <a:pt x="16377" y="11461"/>
                </a:lnTo>
                <a:lnTo>
                  <a:pt x="16547" y="11291"/>
                </a:lnTo>
                <a:lnTo>
                  <a:pt x="16669" y="11096"/>
                </a:lnTo>
                <a:lnTo>
                  <a:pt x="16790" y="10926"/>
                </a:lnTo>
                <a:lnTo>
                  <a:pt x="17423" y="10196"/>
                </a:lnTo>
                <a:lnTo>
                  <a:pt x="17423" y="10755"/>
                </a:lnTo>
                <a:lnTo>
                  <a:pt x="17033" y="11096"/>
                </a:lnTo>
                <a:lnTo>
                  <a:pt x="16669" y="11436"/>
                </a:lnTo>
                <a:lnTo>
                  <a:pt x="16498" y="11607"/>
                </a:lnTo>
                <a:lnTo>
                  <a:pt x="16352" y="11777"/>
                </a:lnTo>
                <a:lnTo>
                  <a:pt x="16231" y="11972"/>
                </a:lnTo>
                <a:lnTo>
                  <a:pt x="16182" y="12093"/>
                </a:lnTo>
                <a:lnTo>
                  <a:pt x="16158" y="12191"/>
                </a:lnTo>
                <a:lnTo>
                  <a:pt x="16158" y="12239"/>
                </a:lnTo>
                <a:lnTo>
                  <a:pt x="16182" y="12288"/>
                </a:lnTo>
                <a:lnTo>
                  <a:pt x="16279" y="12288"/>
                </a:lnTo>
                <a:lnTo>
                  <a:pt x="16352" y="12239"/>
                </a:lnTo>
                <a:lnTo>
                  <a:pt x="16450" y="12166"/>
                </a:lnTo>
                <a:lnTo>
                  <a:pt x="16596" y="11996"/>
                </a:lnTo>
                <a:lnTo>
                  <a:pt x="16888" y="11655"/>
                </a:lnTo>
                <a:lnTo>
                  <a:pt x="17423" y="10999"/>
                </a:lnTo>
                <a:lnTo>
                  <a:pt x="17398" y="11485"/>
                </a:lnTo>
                <a:lnTo>
                  <a:pt x="17301" y="11582"/>
                </a:lnTo>
                <a:lnTo>
                  <a:pt x="17204" y="11680"/>
                </a:lnTo>
                <a:lnTo>
                  <a:pt x="17009" y="11899"/>
                </a:lnTo>
                <a:lnTo>
                  <a:pt x="16863" y="12045"/>
                </a:lnTo>
                <a:lnTo>
                  <a:pt x="16693" y="12191"/>
                </a:lnTo>
                <a:lnTo>
                  <a:pt x="16328" y="12410"/>
                </a:lnTo>
                <a:lnTo>
                  <a:pt x="16158" y="12556"/>
                </a:lnTo>
                <a:lnTo>
                  <a:pt x="15914" y="12750"/>
                </a:lnTo>
                <a:lnTo>
                  <a:pt x="15817" y="12848"/>
                </a:lnTo>
                <a:lnTo>
                  <a:pt x="15768" y="12969"/>
                </a:lnTo>
                <a:lnTo>
                  <a:pt x="15744" y="13018"/>
                </a:lnTo>
                <a:lnTo>
                  <a:pt x="15744" y="13067"/>
                </a:lnTo>
                <a:lnTo>
                  <a:pt x="15768" y="13115"/>
                </a:lnTo>
                <a:lnTo>
                  <a:pt x="15817" y="13164"/>
                </a:lnTo>
                <a:lnTo>
                  <a:pt x="15866" y="13213"/>
                </a:lnTo>
                <a:lnTo>
                  <a:pt x="15939" y="13188"/>
                </a:lnTo>
                <a:lnTo>
                  <a:pt x="16012" y="13164"/>
                </a:lnTo>
                <a:lnTo>
                  <a:pt x="16085" y="13140"/>
                </a:lnTo>
                <a:lnTo>
                  <a:pt x="16377" y="12872"/>
                </a:lnTo>
                <a:lnTo>
                  <a:pt x="16693" y="12653"/>
                </a:lnTo>
                <a:lnTo>
                  <a:pt x="17058" y="12361"/>
                </a:lnTo>
                <a:lnTo>
                  <a:pt x="17228" y="12191"/>
                </a:lnTo>
                <a:lnTo>
                  <a:pt x="17398" y="12020"/>
                </a:lnTo>
                <a:lnTo>
                  <a:pt x="17374" y="12312"/>
                </a:lnTo>
                <a:lnTo>
                  <a:pt x="17228" y="12385"/>
                </a:lnTo>
                <a:lnTo>
                  <a:pt x="17082" y="12507"/>
                </a:lnTo>
                <a:lnTo>
                  <a:pt x="16815" y="12726"/>
                </a:lnTo>
                <a:lnTo>
                  <a:pt x="16620" y="12921"/>
                </a:lnTo>
                <a:lnTo>
                  <a:pt x="16401" y="13115"/>
                </a:lnTo>
                <a:lnTo>
                  <a:pt x="16182" y="13359"/>
                </a:lnTo>
                <a:lnTo>
                  <a:pt x="16109" y="13456"/>
                </a:lnTo>
                <a:lnTo>
                  <a:pt x="16036" y="13578"/>
                </a:lnTo>
                <a:lnTo>
                  <a:pt x="16036" y="13626"/>
                </a:lnTo>
                <a:lnTo>
                  <a:pt x="16036" y="13675"/>
                </a:lnTo>
                <a:lnTo>
                  <a:pt x="16085" y="13699"/>
                </a:lnTo>
                <a:lnTo>
                  <a:pt x="16133" y="13699"/>
                </a:lnTo>
                <a:lnTo>
                  <a:pt x="16255" y="13651"/>
                </a:lnTo>
                <a:lnTo>
                  <a:pt x="16352" y="13602"/>
                </a:lnTo>
                <a:lnTo>
                  <a:pt x="16547" y="13432"/>
                </a:lnTo>
                <a:lnTo>
                  <a:pt x="16888" y="13067"/>
                </a:lnTo>
                <a:lnTo>
                  <a:pt x="17301" y="12677"/>
                </a:lnTo>
                <a:lnTo>
                  <a:pt x="17350" y="12629"/>
                </a:lnTo>
                <a:lnTo>
                  <a:pt x="17350" y="12629"/>
                </a:lnTo>
                <a:lnTo>
                  <a:pt x="17301" y="12969"/>
                </a:lnTo>
                <a:lnTo>
                  <a:pt x="17204" y="13286"/>
                </a:lnTo>
                <a:lnTo>
                  <a:pt x="17131" y="13456"/>
                </a:lnTo>
                <a:lnTo>
                  <a:pt x="17033" y="13578"/>
                </a:lnTo>
                <a:lnTo>
                  <a:pt x="16936" y="13699"/>
                </a:lnTo>
                <a:lnTo>
                  <a:pt x="16815" y="13797"/>
                </a:lnTo>
                <a:lnTo>
                  <a:pt x="16669" y="13894"/>
                </a:lnTo>
                <a:lnTo>
                  <a:pt x="16474" y="13967"/>
                </a:lnTo>
                <a:lnTo>
                  <a:pt x="16279" y="13991"/>
                </a:lnTo>
                <a:lnTo>
                  <a:pt x="15671" y="13991"/>
                </a:lnTo>
                <a:lnTo>
                  <a:pt x="15282" y="13943"/>
                </a:lnTo>
                <a:lnTo>
                  <a:pt x="14162" y="13894"/>
                </a:lnTo>
                <a:lnTo>
                  <a:pt x="13043" y="13821"/>
                </a:lnTo>
                <a:lnTo>
                  <a:pt x="11924" y="13797"/>
                </a:lnTo>
                <a:lnTo>
                  <a:pt x="10780" y="13772"/>
                </a:lnTo>
                <a:lnTo>
                  <a:pt x="8517" y="13772"/>
                </a:lnTo>
                <a:lnTo>
                  <a:pt x="6279" y="13797"/>
                </a:lnTo>
                <a:lnTo>
                  <a:pt x="4016" y="13870"/>
                </a:lnTo>
                <a:lnTo>
                  <a:pt x="3651" y="13894"/>
                </a:lnTo>
                <a:lnTo>
                  <a:pt x="3237" y="13943"/>
                </a:lnTo>
                <a:lnTo>
                  <a:pt x="2410" y="14016"/>
                </a:lnTo>
                <a:lnTo>
                  <a:pt x="1996" y="14040"/>
                </a:lnTo>
                <a:lnTo>
                  <a:pt x="1582" y="14016"/>
                </a:lnTo>
                <a:lnTo>
                  <a:pt x="1193" y="13943"/>
                </a:lnTo>
                <a:lnTo>
                  <a:pt x="1023" y="13894"/>
                </a:lnTo>
                <a:lnTo>
                  <a:pt x="828" y="13821"/>
                </a:lnTo>
                <a:lnTo>
                  <a:pt x="755" y="13772"/>
                </a:lnTo>
                <a:lnTo>
                  <a:pt x="682" y="13699"/>
                </a:lnTo>
                <a:lnTo>
                  <a:pt x="609" y="13626"/>
                </a:lnTo>
                <a:lnTo>
                  <a:pt x="561" y="13529"/>
                </a:lnTo>
                <a:lnTo>
                  <a:pt x="512" y="13334"/>
                </a:lnTo>
                <a:lnTo>
                  <a:pt x="488" y="13115"/>
                </a:lnTo>
                <a:lnTo>
                  <a:pt x="463" y="12896"/>
                </a:lnTo>
                <a:lnTo>
                  <a:pt x="488" y="12677"/>
                </a:lnTo>
                <a:lnTo>
                  <a:pt x="536" y="12288"/>
                </a:lnTo>
                <a:lnTo>
                  <a:pt x="585" y="11412"/>
                </a:lnTo>
                <a:lnTo>
                  <a:pt x="609" y="10561"/>
                </a:lnTo>
                <a:lnTo>
                  <a:pt x="609" y="9563"/>
                </a:lnTo>
                <a:lnTo>
                  <a:pt x="634" y="8565"/>
                </a:lnTo>
                <a:lnTo>
                  <a:pt x="634" y="7543"/>
                </a:lnTo>
                <a:lnTo>
                  <a:pt x="609" y="6546"/>
                </a:lnTo>
                <a:lnTo>
                  <a:pt x="731" y="6667"/>
                </a:lnTo>
                <a:lnTo>
                  <a:pt x="853" y="6765"/>
                </a:lnTo>
                <a:lnTo>
                  <a:pt x="999" y="6862"/>
                </a:lnTo>
                <a:lnTo>
                  <a:pt x="1144" y="6911"/>
                </a:lnTo>
                <a:lnTo>
                  <a:pt x="1315" y="6959"/>
                </a:lnTo>
                <a:lnTo>
                  <a:pt x="1485" y="6984"/>
                </a:lnTo>
                <a:lnTo>
                  <a:pt x="1290" y="7154"/>
                </a:lnTo>
                <a:lnTo>
                  <a:pt x="1193" y="7227"/>
                </a:lnTo>
                <a:lnTo>
                  <a:pt x="1096" y="7324"/>
                </a:lnTo>
                <a:lnTo>
                  <a:pt x="1047" y="7373"/>
                </a:lnTo>
                <a:lnTo>
                  <a:pt x="1023" y="7446"/>
                </a:lnTo>
                <a:lnTo>
                  <a:pt x="1047" y="7495"/>
                </a:lnTo>
                <a:lnTo>
                  <a:pt x="1096" y="7543"/>
                </a:lnTo>
                <a:lnTo>
                  <a:pt x="1169" y="7592"/>
                </a:lnTo>
                <a:lnTo>
                  <a:pt x="1217" y="7592"/>
                </a:lnTo>
                <a:lnTo>
                  <a:pt x="1242" y="7568"/>
                </a:lnTo>
                <a:lnTo>
                  <a:pt x="1363" y="7470"/>
                </a:lnTo>
                <a:lnTo>
                  <a:pt x="1509" y="7349"/>
                </a:lnTo>
                <a:lnTo>
                  <a:pt x="1704" y="7154"/>
                </a:lnTo>
                <a:lnTo>
                  <a:pt x="1826" y="7008"/>
                </a:lnTo>
                <a:lnTo>
                  <a:pt x="2020" y="7032"/>
                </a:lnTo>
                <a:lnTo>
                  <a:pt x="2264" y="7032"/>
                </a:lnTo>
                <a:lnTo>
                  <a:pt x="2093" y="7154"/>
                </a:lnTo>
                <a:lnTo>
                  <a:pt x="1850" y="7349"/>
                </a:lnTo>
                <a:lnTo>
                  <a:pt x="1753" y="7446"/>
                </a:lnTo>
                <a:lnTo>
                  <a:pt x="1680" y="7543"/>
                </a:lnTo>
                <a:lnTo>
                  <a:pt x="1655" y="7641"/>
                </a:lnTo>
                <a:lnTo>
                  <a:pt x="1680" y="7714"/>
                </a:lnTo>
                <a:lnTo>
                  <a:pt x="1753" y="7738"/>
                </a:lnTo>
                <a:lnTo>
                  <a:pt x="1850" y="7714"/>
                </a:lnTo>
                <a:lnTo>
                  <a:pt x="1947" y="7665"/>
                </a:lnTo>
                <a:lnTo>
                  <a:pt x="2045" y="7568"/>
                </a:lnTo>
                <a:lnTo>
                  <a:pt x="2239" y="7373"/>
                </a:lnTo>
                <a:lnTo>
                  <a:pt x="2410" y="7203"/>
                </a:lnTo>
                <a:lnTo>
                  <a:pt x="2580" y="7032"/>
                </a:lnTo>
                <a:lnTo>
                  <a:pt x="2775" y="7032"/>
                </a:lnTo>
                <a:lnTo>
                  <a:pt x="2726" y="7081"/>
                </a:lnTo>
                <a:lnTo>
                  <a:pt x="2483" y="7276"/>
                </a:lnTo>
                <a:lnTo>
                  <a:pt x="2361" y="7397"/>
                </a:lnTo>
                <a:lnTo>
                  <a:pt x="2288" y="7519"/>
                </a:lnTo>
                <a:lnTo>
                  <a:pt x="2264" y="7568"/>
                </a:lnTo>
                <a:lnTo>
                  <a:pt x="2264" y="7641"/>
                </a:lnTo>
                <a:lnTo>
                  <a:pt x="2288" y="7689"/>
                </a:lnTo>
                <a:lnTo>
                  <a:pt x="2312" y="7738"/>
                </a:lnTo>
                <a:lnTo>
                  <a:pt x="2361" y="7762"/>
                </a:lnTo>
                <a:lnTo>
                  <a:pt x="2410" y="7787"/>
                </a:lnTo>
                <a:lnTo>
                  <a:pt x="2458" y="7787"/>
                </a:lnTo>
                <a:lnTo>
                  <a:pt x="2531" y="7762"/>
                </a:lnTo>
                <a:lnTo>
                  <a:pt x="2653" y="7665"/>
                </a:lnTo>
                <a:lnTo>
                  <a:pt x="2848" y="7470"/>
                </a:lnTo>
                <a:lnTo>
                  <a:pt x="3042" y="7251"/>
                </a:lnTo>
                <a:lnTo>
                  <a:pt x="3140" y="7154"/>
                </a:lnTo>
                <a:lnTo>
                  <a:pt x="3188" y="7057"/>
                </a:lnTo>
                <a:lnTo>
                  <a:pt x="3505" y="7057"/>
                </a:lnTo>
                <a:lnTo>
                  <a:pt x="3261" y="7203"/>
                </a:lnTo>
                <a:lnTo>
                  <a:pt x="3067" y="7349"/>
                </a:lnTo>
                <a:lnTo>
                  <a:pt x="2969" y="7446"/>
                </a:lnTo>
                <a:lnTo>
                  <a:pt x="2921" y="7543"/>
                </a:lnTo>
                <a:lnTo>
                  <a:pt x="2896" y="7616"/>
                </a:lnTo>
                <a:lnTo>
                  <a:pt x="2896" y="7665"/>
                </a:lnTo>
                <a:lnTo>
                  <a:pt x="2921" y="7714"/>
                </a:lnTo>
                <a:lnTo>
                  <a:pt x="2945" y="7738"/>
                </a:lnTo>
                <a:lnTo>
                  <a:pt x="2994" y="7762"/>
                </a:lnTo>
                <a:lnTo>
                  <a:pt x="3042" y="7787"/>
                </a:lnTo>
                <a:lnTo>
                  <a:pt x="3091" y="7762"/>
                </a:lnTo>
                <a:lnTo>
                  <a:pt x="3164" y="7738"/>
                </a:lnTo>
                <a:lnTo>
                  <a:pt x="3310" y="7568"/>
                </a:lnTo>
                <a:lnTo>
                  <a:pt x="3456" y="7397"/>
                </a:lnTo>
                <a:lnTo>
                  <a:pt x="3748" y="7057"/>
                </a:lnTo>
                <a:lnTo>
                  <a:pt x="4186" y="7057"/>
                </a:lnTo>
                <a:lnTo>
                  <a:pt x="4040" y="7154"/>
                </a:lnTo>
                <a:lnTo>
                  <a:pt x="3870" y="7324"/>
                </a:lnTo>
                <a:lnTo>
                  <a:pt x="3724" y="7495"/>
                </a:lnTo>
                <a:lnTo>
                  <a:pt x="3699" y="7568"/>
                </a:lnTo>
                <a:lnTo>
                  <a:pt x="3699" y="7616"/>
                </a:lnTo>
                <a:lnTo>
                  <a:pt x="3724" y="7665"/>
                </a:lnTo>
                <a:lnTo>
                  <a:pt x="3772" y="7714"/>
                </a:lnTo>
                <a:lnTo>
                  <a:pt x="3845" y="7738"/>
                </a:lnTo>
                <a:lnTo>
                  <a:pt x="3894" y="7738"/>
                </a:lnTo>
                <a:lnTo>
                  <a:pt x="3967" y="7714"/>
                </a:lnTo>
                <a:lnTo>
                  <a:pt x="4016" y="7665"/>
                </a:lnTo>
                <a:lnTo>
                  <a:pt x="4137" y="7495"/>
                </a:lnTo>
                <a:lnTo>
                  <a:pt x="4259" y="7324"/>
                </a:lnTo>
                <a:lnTo>
                  <a:pt x="4332" y="7203"/>
                </a:lnTo>
                <a:lnTo>
                  <a:pt x="4381" y="7057"/>
                </a:lnTo>
                <a:lnTo>
                  <a:pt x="4624" y="7057"/>
                </a:lnTo>
                <a:lnTo>
                  <a:pt x="4502" y="7154"/>
                </a:lnTo>
                <a:lnTo>
                  <a:pt x="4405" y="7300"/>
                </a:lnTo>
                <a:lnTo>
                  <a:pt x="4332" y="7422"/>
                </a:lnTo>
                <a:lnTo>
                  <a:pt x="4259" y="7543"/>
                </a:lnTo>
                <a:lnTo>
                  <a:pt x="4259" y="7616"/>
                </a:lnTo>
                <a:lnTo>
                  <a:pt x="4283" y="7665"/>
                </a:lnTo>
                <a:lnTo>
                  <a:pt x="4308" y="7714"/>
                </a:lnTo>
                <a:lnTo>
                  <a:pt x="4356" y="7762"/>
                </a:lnTo>
                <a:lnTo>
                  <a:pt x="4405" y="7787"/>
                </a:lnTo>
                <a:lnTo>
                  <a:pt x="4454" y="7787"/>
                </a:lnTo>
                <a:lnTo>
                  <a:pt x="4527" y="7762"/>
                </a:lnTo>
                <a:lnTo>
                  <a:pt x="4575" y="7738"/>
                </a:lnTo>
                <a:lnTo>
                  <a:pt x="4600" y="7689"/>
                </a:lnTo>
                <a:lnTo>
                  <a:pt x="4746" y="7495"/>
                </a:lnTo>
                <a:lnTo>
                  <a:pt x="4867" y="7300"/>
                </a:lnTo>
                <a:lnTo>
                  <a:pt x="4965" y="7178"/>
                </a:lnTo>
                <a:lnTo>
                  <a:pt x="5038" y="7032"/>
                </a:lnTo>
                <a:lnTo>
                  <a:pt x="5354" y="7032"/>
                </a:lnTo>
                <a:lnTo>
                  <a:pt x="5208" y="7178"/>
                </a:lnTo>
                <a:lnTo>
                  <a:pt x="5062" y="7373"/>
                </a:lnTo>
                <a:lnTo>
                  <a:pt x="4989" y="7470"/>
                </a:lnTo>
                <a:lnTo>
                  <a:pt x="4940" y="7592"/>
                </a:lnTo>
                <a:lnTo>
                  <a:pt x="4940" y="7641"/>
                </a:lnTo>
                <a:lnTo>
                  <a:pt x="4940" y="7665"/>
                </a:lnTo>
                <a:lnTo>
                  <a:pt x="4989" y="7762"/>
                </a:lnTo>
                <a:lnTo>
                  <a:pt x="5086" y="7787"/>
                </a:lnTo>
                <a:lnTo>
                  <a:pt x="5135" y="7787"/>
                </a:lnTo>
                <a:lnTo>
                  <a:pt x="5159" y="7762"/>
                </a:lnTo>
                <a:lnTo>
                  <a:pt x="5257" y="7689"/>
                </a:lnTo>
                <a:lnTo>
                  <a:pt x="5330" y="7616"/>
                </a:lnTo>
                <a:lnTo>
                  <a:pt x="5451" y="7422"/>
                </a:lnTo>
                <a:lnTo>
                  <a:pt x="5670" y="7032"/>
                </a:lnTo>
                <a:lnTo>
                  <a:pt x="6011" y="7032"/>
                </a:lnTo>
                <a:lnTo>
                  <a:pt x="5889" y="7130"/>
                </a:lnTo>
                <a:lnTo>
                  <a:pt x="5719" y="7300"/>
                </a:lnTo>
                <a:lnTo>
                  <a:pt x="5573" y="7495"/>
                </a:lnTo>
                <a:lnTo>
                  <a:pt x="5549" y="7568"/>
                </a:lnTo>
                <a:lnTo>
                  <a:pt x="5573" y="7616"/>
                </a:lnTo>
                <a:lnTo>
                  <a:pt x="5597" y="7665"/>
                </a:lnTo>
                <a:lnTo>
                  <a:pt x="5646" y="7714"/>
                </a:lnTo>
                <a:lnTo>
                  <a:pt x="5695" y="7738"/>
                </a:lnTo>
                <a:lnTo>
                  <a:pt x="5743" y="7738"/>
                </a:lnTo>
                <a:lnTo>
                  <a:pt x="5816" y="7714"/>
                </a:lnTo>
                <a:lnTo>
                  <a:pt x="5865" y="7665"/>
                </a:lnTo>
                <a:lnTo>
                  <a:pt x="6060" y="7349"/>
                </a:lnTo>
                <a:lnTo>
                  <a:pt x="6157" y="7178"/>
                </a:lnTo>
                <a:lnTo>
                  <a:pt x="6230" y="7032"/>
                </a:lnTo>
                <a:lnTo>
                  <a:pt x="6936" y="7008"/>
                </a:lnTo>
                <a:lnTo>
                  <a:pt x="6936" y="7008"/>
                </a:lnTo>
                <a:lnTo>
                  <a:pt x="6765" y="7154"/>
                </a:lnTo>
                <a:lnTo>
                  <a:pt x="6619" y="7276"/>
                </a:lnTo>
                <a:lnTo>
                  <a:pt x="6449" y="7422"/>
                </a:lnTo>
                <a:lnTo>
                  <a:pt x="6303" y="7592"/>
                </a:lnTo>
                <a:lnTo>
                  <a:pt x="6279" y="7641"/>
                </a:lnTo>
                <a:lnTo>
                  <a:pt x="6254" y="7714"/>
                </a:lnTo>
                <a:lnTo>
                  <a:pt x="6279" y="7762"/>
                </a:lnTo>
                <a:lnTo>
                  <a:pt x="6303" y="7811"/>
                </a:lnTo>
                <a:lnTo>
                  <a:pt x="6352" y="7835"/>
                </a:lnTo>
                <a:lnTo>
                  <a:pt x="6400" y="7860"/>
                </a:lnTo>
                <a:lnTo>
                  <a:pt x="6473" y="7835"/>
                </a:lnTo>
                <a:lnTo>
                  <a:pt x="6522" y="7811"/>
                </a:lnTo>
                <a:lnTo>
                  <a:pt x="6790" y="7470"/>
                </a:lnTo>
                <a:lnTo>
                  <a:pt x="6911" y="7251"/>
                </a:lnTo>
                <a:lnTo>
                  <a:pt x="7009" y="7032"/>
                </a:lnTo>
                <a:lnTo>
                  <a:pt x="7009" y="7008"/>
                </a:lnTo>
                <a:lnTo>
                  <a:pt x="7398" y="7008"/>
                </a:lnTo>
                <a:lnTo>
                  <a:pt x="7252" y="7130"/>
                </a:lnTo>
                <a:lnTo>
                  <a:pt x="7106" y="7276"/>
                </a:lnTo>
                <a:lnTo>
                  <a:pt x="6984" y="7446"/>
                </a:lnTo>
                <a:lnTo>
                  <a:pt x="6887" y="7616"/>
                </a:lnTo>
                <a:lnTo>
                  <a:pt x="6863" y="7689"/>
                </a:lnTo>
                <a:lnTo>
                  <a:pt x="6887" y="7738"/>
                </a:lnTo>
                <a:lnTo>
                  <a:pt x="6911" y="7787"/>
                </a:lnTo>
                <a:lnTo>
                  <a:pt x="6960" y="7835"/>
                </a:lnTo>
                <a:lnTo>
                  <a:pt x="7009" y="7860"/>
                </a:lnTo>
                <a:lnTo>
                  <a:pt x="7057" y="7860"/>
                </a:lnTo>
                <a:lnTo>
                  <a:pt x="7130" y="7835"/>
                </a:lnTo>
                <a:lnTo>
                  <a:pt x="7179" y="7787"/>
                </a:lnTo>
                <a:lnTo>
                  <a:pt x="7398" y="7397"/>
                </a:lnTo>
                <a:lnTo>
                  <a:pt x="7617" y="7008"/>
                </a:lnTo>
                <a:lnTo>
                  <a:pt x="7812" y="7008"/>
                </a:lnTo>
                <a:lnTo>
                  <a:pt x="7812" y="7081"/>
                </a:lnTo>
                <a:lnTo>
                  <a:pt x="7690" y="7251"/>
                </a:lnTo>
                <a:lnTo>
                  <a:pt x="7568" y="7446"/>
                </a:lnTo>
                <a:lnTo>
                  <a:pt x="7520" y="7568"/>
                </a:lnTo>
                <a:lnTo>
                  <a:pt x="7471" y="7665"/>
                </a:lnTo>
                <a:lnTo>
                  <a:pt x="7471" y="7762"/>
                </a:lnTo>
                <a:lnTo>
                  <a:pt x="7495" y="7811"/>
                </a:lnTo>
                <a:lnTo>
                  <a:pt x="7544" y="7860"/>
                </a:lnTo>
                <a:lnTo>
                  <a:pt x="7593" y="7884"/>
                </a:lnTo>
                <a:lnTo>
                  <a:pt x="7666" y="7908"/>
                </a:lnTo>
                <a:lnTo>
                  <a:pt x="7739" y="7884"/>
                </a:lnTo>
                <a:lnTo>
                  <a:pt x="7787" y="7835"/>
                </a:lnTo>
                <a:lnTo>
                  <a:pt x="7836" y="7762"/>
                </a:lnTo>
                <a:lnTo>
                  <a:pt x="7933" y="7519"/>
                </a:lnTo>
                <a:lnTo>
                  <a:pt x="8031" y="7665"/>
                </a:lnTo>
                <a:lnTo>
                  <a:pt x="8152" y="7835"/>
                </a:lnTo>
                <a:lnTo>
                  <a:pt x="8274" y="7957"/>
                </a:lnTo>
                <a:lnTo>
                  <a:pt x="8444" y="8054"/>
                </a:lnTo>
                <a:lnTo>
                  <a:pt x="8615" y="8127"/>
                </a:lnTo>
                <a:lnTo>
                  <a:pt x="8785" y="8176"/>
                </a:lnTo>
                <a:lnTo>
                  <a:pt x="9004" y="8200"/>
                </a:lnTo>
                <a:lnTo>
                  <a:pt x="9198" y="8152"/>
                </a:lnTo>
                <a:lnTo>
                  <a:pt x="9393" y="8079"/>
                </a:lnTo>
                <a:lnTo>
                  <a:pt x="9563" y="7981"/>
                </a:lnTo>
                <a:lnTo>
                  <a:pt x="9709" y="7860"/>
                </a:lnTo>
                <a:lnTo>
                  <a:pt x="9807" y="7714"/>
                </a:lnTo>
                <a:lnTo>
                  <a:pt x="9904" y="7543"/>
                </a:lnTo>
                <a:lnTo>
                  <a:pt x="9977" y="7373"/>
                </a:lnTo>
                <a:lnTo>
                  <a:pt x="10026" y="7178"/>
                </a:lnTo>
                <a:lnTo>
                  <a:pt x="10050" y="6984"/>
                </a:lnTo>
                <a:lnTo>
                  <a:pt x="10415" y="7032"/>
                </a:lnTo>
                <a:lnTo>
                  <a:pt x="10293" y="7130"/>
                </a:lnTo>
                <a:lnTo>
                  <a:pt x="10172" y="7227"/>
                </a:lnTo>
                <a:lnTo>
                  <a:pt x="10026" y="7397"/>
                </a:lnTo>
                <a:lnTo>
                  <a:pt x="9928" y="7616"/>
                </a:lnTo>
                <a:lnTo>
                  <a:pt x="9904" y="7665"/>
                </a:lnTo>
                <a:lnTo>
                  <a:pt x="9928" y="7738"/>
                </a:lnTo>
                <a:lnTo>
                  <a:pt x="9977" y="7762"/>
                </a:lnTo>
                <a:lnTo>
                  <a:pt x="10026" y="7811"/>
                </a:lnTo>
                <a:lnTo>
                  <a:pt x="10099" y="7811"/>
                </a:lnTo>
                <a:lnTo>
                  <a:pt x="10147" y="7787"/>
                </a:lnTo>
                <a:lnTo>
                  <a:pt x="10220" y="7762"/>
                </a:lnTo>
                <a:lnTo>
                  <a:pt x="10245" y="7689"/>
                </a:lnTo>
                <a:lnTo>
                  <a:pt x="10342" y="7519"/>
                </a:lnTo>
                <a:lnTo>
                  <a:pt x="10439" y="7349"/>
                </a:lnTo>
                <a:lnTo>
                  <a:pt x="10488" y="7203"/>
                </a:lnTo>
                <a:lnTo>
                  <a:pt x="10512" y="7057"/>
                </a:lnTo>
                <a:lnTo>
                  <a:pt x="11048" y="7057"/>
                </a:lnTo>
                <a:lnTo>
                  <a:pt x="10926" y="7178"/>
                </a:lnTo>
                <a:lnTo>
                  <a:pt x="10829" y="7300"/>
                </a:lnTo>
                <a:lnTo>
                  <a:pt x="10756" y="7446"/>
                </a:lnTo>
                <a:lnTo>
                  <a:pt x="10683" y="7592"/>
                </a:lnTo>
                <a:lnTo>
                  <a:pt x="10683" y="7641"/>
                </a:lnTo>
                <a:lnTo>
                  <a:pt x="10683" y="7665"/>
                </a:lnTo>
                <a:lnTo>
                  <a:pt x="10707" y="7714"/>
                </a:lnTo>
                <a:lnTo>
                  <a:pt x="10756" y="7714"/>
                </a:lnTo>
                <a:lnTo>
                  <a:pt x="10829" y="7738"/>
                </a:lnTo>
                <a:lnTo>
                  <a:pt x="10877" y="7714"/>
                </a:lnTo>
                <a:lnTo>
                  <a:pt x="10902" y="7689"/>
                </a:lnTo>
                <a:lnTo>
                  <a:pt x="10999" y="7543"/>
                </a:lnTo>
                <a:lnTo>
                  <a:pt x="11096" y="7373"/>
                </a:lnTo>
                <a:lnTo>
                  <a:pt x="11267" y="7057"/>
                </a:lnTo>
                <a:lnTo>
                  <a:pt x="11534" y="7032"/>
                </a:lnTo>
                <a:lnTo>
                  <a:pt x="11340" y="7300"/>
                </a:lnTo>
                <a:lnTo>
                  <a:pt x="11242" y="7446"/>
                </a:lnTo>
                <a:lnTo>
                  <a:pt x="11169" y="7592"/>
                </a:lnTo>
                <a:lnTo>
                  <a:pt x="11169" y="7665"/>
                </a:lnTo>
                <a:lnTo>
                  <a:pt x="11194" y="7714"/>
                </a:lnTo>
                <a:lnTo>
                  <a:pt x="11218" y="7762"/>
                </a:lnTo>
                <a:lnTo>
                  <a:pt x="11267" y="7787"/>
                </a:lnTo>
                <a:lnTo>
                  <a:pt x="11388" y="7787"/>
                </a:lnTo>
                <a:lnTo>
                  <a:pt x="11437" y="7762"/>
                </a:lnTo>
                <a:lnTo>
                  <a:pt x="11461" y="7714"/>
                </a:lnTo>
                <a:lnTo>
                  <a:pt x="11632" y="7373"/>
                </a:lnTo>
                <a:lnTo>
                  <a:pt x="11778" y="7032"/>
                </a:lnTo>
                <a:lnTo>
                  <a:pt x="12191" y="7032"/>
                </a:lnTo>
                <a:lnTo>
                  <a:pt x="12021" y="7227"/>
                </a:lnTo>
                <a:lnTo>
                  <a:pt x="11948" y="7349"/>
                </a:lnTo>
                <a:lnTo>
                  <a:pt x="11875" y="7470"/>
                </a:lnTo>
                <a:lnTo>
                  <a:pt x="11851" y="7592"/>
                </a:lnTo>
                <a:lnTo>
                  <a:pt x="11851" y="7641"/>
                </a:lnTo>
                <a:lnTo>
                  <a:pt x="11875" y="7714"/>
                </a:lnTo>
                <a:lnTo>
                  <a:pt x="11924" y="7738"/>
                </a:lnTo>
                <a:lnTo>
                  <a:pt x="11972" y="7762"/>
                </a:lnTo>
                <a:lnTo>
                  <a:pt x="12021" y="7738"/>
                </a:lnTo>
                <a:lnTo>
                  <a:pt x="12070" y="7689"/>
                </a:lnTo>
                <a:lnTo>
                  <a:pt x="12143" y="7592"/>
                </a:lnTo>
                <a:lnTo>
                  <a:pt x="12240" y="7349"/>
                </a:lnTo>
                <a:lnTo>
                  <a:pt x="12386" y="7032"/>
                </a:lnTo>
                <a:lnTo>
                  <a:pt x="12775" y="7008"/>
                </a:lnTo>
                <a:lnTo>
                  <a:pt x="12654" y="7130"/>
                </a:lnTo>
                <a:lnTo>
                  <a:pt x="12556" y="7276"/>
                </a:lnTo>
                <a:lnTo>
                  <a:pt x="12459" y="7397"/>
                </a:lnTo>
                <a:lnTo>
                  <a:pt x="12386" y="7568"/>
                </a:lnTo>
                <a:lnTo>
                  <a:pt x="12386" y="7616"/>
                </a:lnTo>
                <a:lnTo>
                  <a:pt x="12410" y="7665"/>
                </a:lnTo>
                <a:lnTo>
                  <a:pt x="12435" y="7689"/>
                </a:lnTo>
                <a:lnTo>
                  <a:pt x="12483" y="7714"/>
                </a:lnTo>
                <a:lnTo>
                  <a:pt x="12581" y="7714"/>
                </a:lnTo>
                <a:lnTo>
                  <a:pt x="12605" y="7689"/>
                </a:lnTo>
                <a:lnTo>
                  <a:pt x="12654" y="7641"/>
                </a:lnTo>
                <a:lnTo>
                  <a:pt x="12702" y="7470"/>
                </a:lnTo>
                <a:lnTo>
                  <a:pt x="12775" y="7300"/>
                </a:lnTo>
                <a:lnTo>
                  <a:pt x="12970" y="7008"/>
                </a:lnTo>
                <a:lnTo>
                  <a:pt x="13384" y="7008"/>
                </a:lnTo>
                <a:lnTo>
                  <a:pt x="13165" y="7276"/>
                </a:lnTo>
                <a:lnTo>
                  <a:pt x="12994" y="7568"/>
                </a:lnTo>
                <a:lnTo>
                  <a:pt x="12970" y="7641"/>
                </a:lnTo>
                <a:lnTo>
                  <a:pt x="12994" y="7714"/>
                </a:lnTo>
                <a:lnTo>
                  <a:pt x="13043" y="7762"/>
                </a:lnTo>
                <a:lnTo>
                  <a:pt x="13116" y="7787"/>
                </a:lnTo>
                <a:lnTo>
                  <a:pt x="13189" y="7762"/>
                </a:lnTo>
                <a:lnTo>
                  <a:pt x="13238" y="7714"/>
                </a:lnTo>
                <a:lnTo>
                  <a:pt x="13408" y="7373"/>
                </a:lnTo>
                <a:lnTo>
                  <a:pt x="13578" y="7008"/>
                </a:lnTo>
                <a:lnTo>
                  <a:pt x="13919" y="7008"/>
                </a:lnTo>
                <a:lnTo>
                  <a:pt x="13676" y="7300"/>
                </a:lnTo>
                <a:lnTo>
                  <a:pt x="13457" y="7592"/>
                </a:lnTo>
                <a:lnTo>
                  <a:pt x="13432" y="7665"/>
                </a:lnTo>
                <a:lnTo>
                  <a:pt x="13432" y="7714"/>
                </a:lnTo>
                <a:lnTo>
                  <a:pt x="13457" y="7738"/>
                </a:lnTo>
                <a:lnTo>
                  <a:pt x="13505" y="7787"/>
                </a:lnTo>
                <a:lnTo>
                  <a:pt x="13554" y="7811"/>
                </a:lnTo>
                <a:lnTo>
                  <a:pt x="13603" y="7811"/>
                </a:lnTo>
                <a:lnTo>
                  <a:pt x="13651" y="7787"/>
                </a:lnTo>
                <a:lnTo>
                  <a:pt x="13700" y="7738"/>
                </a:lnTo>
                <a:lnTo>
                  <a:pt x="13943" y="7397"/>
                </a:lnTo>
                <a:lnTo>
                  <a:pt x="14041" y="7203"/>
                </a:lnTo>
                <a:lnTo>
                  <a:pt x="14089" y="7008"/>
                </a:lnTo>
                <a:lnTo>
                  <a:pt x="14357" y="7032"/>
                </a:lnTo>
                <a:lnTo>
                  <a:pt x="14211" y="7178"/>
                </a:lnTo>
                <a:lnTo>
                  <a:pt x="14065" y="7349"/>
                </a:lnTo>
                <a:lnTo>
                  <a:pt x="13943" y="7519"/>
                </a:lnTo>
                <a:lnTo>
                  <a:pt x="13846" y="7714"/>
                </a:lnTo>
                <a:lnTo>
                  <a:pt x="13846" y="7787"/>
                </a:lnTo>
                <a:lnTo>
                  <a:pt x="13846" y="7860"/>
                </a:lnTo>
                <a:lnTo>
                  <a:pt x="13895" y="7884"/>
                </a:lnTo>
                <a:lnTo>
                  <a:pt x="13943" y="7908"/>
                </a:lnTo>
                <a:lnTo>
                  <a:pt x="14016" y="7933"/>
                </a:lnTo>
                <a:lnTo>
                  <a:pt x="14065" y="7908"/>
                </a:lnTo>
                <a:lnTo>
                  <a:pt x="14138" y="7860"/>
                </a:lnTo>
                <a:lnTo>
                  <a:pt x="14162" y="7811"/>
                </a:lnTo>
                <a:lnTo>
                  <a:pt x="14260" y="7616"/>
                </a:lnTo>
                <a:lnTo>
                  <a:pt x="14357" y="7446"/>
                </a:lnTo>
                <a:lnTo>
                  <a:pt x="14576" y="7105"/>
                </a:lnTo>
                <a:lnTo>
                  <a:pt x="14576" y="7081"/>
                </a:lnTo>
                <a:lnTo>
                  <a:pt x="14576" y="7032"/>
                </a:lnTo>
                <a:lnTo>
                  <a:pt x="15014" y="7057"/>
                </a:lnTo>
                <a:lnTo>
                  <a:pt x="14795" y="7203"/>
                </a:lnTo>
                <a:lnTo>
                  <a:pt x="14625" y="7397"/>
                </a:lnTo>
                <a:lnTo>
                  <a:pt x="14552" y="7495"/>
                </a:lnTo>
                <a:lnTo>
                  <a:pt x="14479" y="7616"/>
                </a:lnTo>
                <a:lnTo>
                  <a:pt x="14454" y="7738"/>
                </a:lnTo>
                <a:lnTo>
                  <a:pt x="14430" y="7860"/>
                </a:lnTo>
                <a:lnTo>
                  <a:pt x="14430" y="7908"/>
                </a:lnTo>
                <a:lnTo>
                  <a:pt x="14454" y="7957"/>
                </a:lnTo>
                <a:lnTo>
                  <a:pt x="14503" y="7981"/>
                </a:lnTo>
                <a:lnTo>
                  <a:pt x="14552" y="8006"/>
                </a:lnTo>
                <a:lnTo>
                  <a:pt x="14649" y="8006"/>
                </a:lnTo>
                <a:lnTo>
                  <a:pt x="14673" y="7981"/>
                </a:lnTo>
                <a:lnTo>
                  <a:pt x="14722" y="7933"/>
                </a:lnTo>
                <a:lnTo>
                  <a:pt x="14819" y="7689"/>
                </a:lnTo>
                <a:lnTo>
                  <a:pt x="14941" y="7470"/>
                </a:lnTo>
                <a:lnTo>
                  <a:pt x="15160" y="7057"/>
                </a:lnTo>
                <a:lnTo>
                  <a:pt x="15720" y="7032"/>
                </a:lnTo>
                <a:lnTo>
                  <a:pt x="15622" y="7130"/>
                </a:lnTo>
                <a:lnTo>
                  <a:pt x="15476" y="7251"/>
                </a:lnTo>
                <a:lnTo>
                  <a:pt x="15379" y="7397"/>
                </a:lnTo>
                <a:lnTo>
                  <a:pt x="15282" y="7543"/>
                </a:lnTo>
                <a:lnTo>
                  <a:pt x="15209" y="7714"/>
                </a:lnTo>
                <a:lnTo>
                  <a:pt x="15184" y="7787"/>
                </a:lnTo>
                <a:lnTo>
                  <a:pt x="15209" y="7860"/>
                </a:lnTo>
                <a:lnTo>
                  <a:pt x="15257" y="7908"/>
                </a:lnTo>
                <a:lnTo>
                  <a:pt x="15330" y="7933"/>
                </a:lnTo>
                <a:lnTo>
                  <a:pt x="15403" y="7957"/>
                </a:lnTo>
                <a:lnTo>
                  <a:pt x="15452" y="7957"/>
                </a:lnTo>
                <a:lnTo>
                  <a:pt x="15525" y="7933"/>
                </a:lnTo>
                <a:lnTo>
                  <a:pt x="15574" y="7860"/>
                </a:lnTo>
                <a:lnTo>
                  <a:pt x="15647" y="7714"/>
                </a:lnTo>
                <a:lnTo>
                  <a:pt x="15744" y="7568"/>
                </a:lnTo>
                <a:lnTo>
                  <a:pt x="15963" y="7300"/>
                </a:lnTo>
                <a:lnTo>
                  <a:pt x="16060" y="7154"/>
                </a:lnTo>
                <a:lnTo>
                  <a:pt x="16133" y="7081"/>
                </a:lnTo>
                <a:lnTo>
                  <a:pt x="16158" y="6984"/>
                </a:lnTo>
                <a:lnTo>
                  <a:pt x="16450" y="6935"/>
                </a:lnTo>
                <a:lnTo>
                  <a:pt x="16693" y="6838"/>
                </a:lnTo>
                <a:lnTo>
                  <a:pt x="16474" y="7008"/>
                </a:lnTo>
                <a:lnTo>
                  <a:pt x="16279" y="7178"/>
                </a:lnTo>
                <a:lnTo>
                  <a:pt x="16158" y="7300"/>
                </a:lnTo>
                <a:lnTo>
                  <a:pt x="16036" y="7446"/>
                </a:lnTo>
                <a:lnTo>
                  <a:pt x="15939" y="7592"/>
                </a:lnTo>
                <a:lnTo>
                  <a:pt x="15866" y="7762"/>
                </a:lnTo>
                <a:lnTo>
                  <a:pt x="15866" y="7835"/>
                </a:lnTo>
                <a:lnTo>
                  <a:pt x="15890" y="7884"/>
                </a:lnTo>
                <a:lnTo>
                  <a:pt x="15914" y="7933"/>
                </a:lnTo>
                <a:lnTo>
                  <a:pt x="15963" y="7957"/>
                </a:lnTo>
                <a:lnTo>
                  <a:pt x="16085" y="7957"/>
                </a:lnTo>
                <a:lnTo>
                  <a:pt x="16133" y="7933"/>
                </a:lnTo>
                <a:lnTo>
                  <a:pt x="16182" y="7884"/>
                </a:lnTo>
                <a:lnTo>
                  <a:pt x="16352" y="7616"/>
                </a:lnTo>
                <a:lnTo>
                  <a:pt x="16547" y="7373"/>
                </a:lnTo>
                <a:lnTo>
                  <a:pt x="16766" y="7105"/>
                </a:lnTo>
                <a:lnTo>
                  <a:pt x="16863" y="6984"/>
                </a:lnTo>
                <a:lnTo>
                  <a:pt x="16936" y="6838"/>
                </a:lnTo>
                <a:lnTo>
                  <a:pt x="16961" y="6813"/>
                </a:lnTo>
                <a:lnTo>
                  <a:pt x="16936" y="6789"/>
                </a:lnTo>
                <a:lnTo>
                  <a:pt x="16912" y="6740"/>
                </a:lnTo>
                <a:lnTo>
                  <a:pt x="17082" y="6643"/>
                </a:lnTo>
                <a:lnTo>
                  <a:pt x="17252" y="6497"/>
                </a:lnTo>
                <a:lnTo>
                  <a:pt x="17374" y="6327"/>
                </a:lnTo>
                <a:lnTo>
                  <a:pt x="17496" y="6156"/>
                </a:lnTo>
                <a:lnTo>
                  <a:pt x="17593" y="5962"/>
                </a:lnTo>
                <a:lnTo>
                  <a:pt x="17642" y="5743"/>
                </a:lnTo>
                <a:lnTo>
                  <a:pt x="17690" y="5499"/>
                </a:lnTo>
                <a:lnTo>
                  <a:pt x="17690" y="5256"/>
                </a:lnTo>
                <a:lnTo>
                  <a:pt x="17690" y="4842"/>
                </a:lnTo>
                <a:lnTo>
                  <a:pt x="17666" y="4429"/>
                </a:lnTo>
                <a:lnTo>
                  <a:pt x="17642" y="3991"/>
                </a:lnTo>
                <a:lnTo>
                  <a:pt x="17642" y="3577"/>
                </a:lnTo>
                <a:lnTo>
                  <a:pt x="17690" y="2945"/>
                </a:lnTo>
                <a:lnTo>
                  <a:pt x="17690" y="2628"/>
                </a:lnTo>
                <a:lnTo>
                  <a:pt x="17642" y="2312"/>
                </a:lnTo>
                <a:lnTo>
                  <a:pt x="17690" y="2239"/>
                </a:lnTo>
                <a:lnTo>
                  <a:pt x="17739" y="2166"/>
                </a:lnTo>
                <a:lnTo>
                  <a:pt x="17763" y="2069"/>
                </a:lnTo>
                <a:lnTo>
                  <a:pt x="17715" y="1971"/>
                </a:lnTo>
                <a:lnTo>
                  <a:pt x="17666" y="1898"/>
                </a:lnTo>
                <a:lnTo>
                  <a:pt x="17569" y="1850"/>
                </a:lnTo>
                <a:lnTo>
                  <a:pt x="17423" y="1825"/>
                </a:lnTo>
                <a:lnTo>
                  <a:pt x="17252" y="1801"/>
                </a:lnTo>
                <a:lnTo>
                  <a:pt x="16912" y="1801"/>
                </a:lnTo>
                <a:lnTo>
                  <a:pt x="16571" y="1825"/>
                </a:lnTo>
                <a:lnTo>
                  <a:pt x="16279" y="1850"/>
                </a:lnTo>
                <a:lnTo>
                  <a:pt x="14649" y="1850"/>
                </a:lnTo>
                <a:lnTo>
                  <a:pt x="14089" y="1874"/>
                </a:lnTo>
                <a:lnTo>
                  <a:pt x="13530" y="1923"/>
                </a:lnTo>
                <a:lnTo>
                  <a:pt x="12946" y="1898"/>
                </a:lnTo>
                <a:lnTo>
                  <a:pt x="12362" y="1898"/>
                </a:lnTo>
                <a:lnTo>
                  <a:pt x="11802" y="1850"/>
                </a:lnTo>
                <a:lnTo>
                  <a:pt x="11778" y="1533"/>
                </a:lnTo>
                <a:lnTo>
                  <a:pt x="11729" y="1266"/>
                </a:lnTo>
                <a:lnTo>
                  <a:pt x="11632" y="1022"/>
                </a:lnTo>
                <a:lnTo>
                  <a:pt x="11486" y="803"/>
                </a:lnTo>
                <a:lnTo>
                  <a:pt x="11315" y="633"/>
                </a:lnTo>
                <a:lnTo>
                  <a:pt x="11121" y="463"/>
                </a:lnTo>
                <a:lnTo>
                  <a:pt x="10902" y="341"/>
                </a:lnTo>
                <a:lnTo>
                  <a:pt x="10658" y="244"/>
                </a:lnTo>
                <a:lnTo>
                  <a:pt x="10415" y="171"/>
                </a:lnTo>
                <a:lnTo>
                  <a:pt x="10147" y="98"/>
                </a:lnTo>
                <a:lnTo>
                  <a:pt x="9855" y="49"/>
                </a:lnTo>
                <a:lnTo>
                  <a:pt x="9588" y="25"/>
                </a:lnTo>
                <a:lnTo>
                  <a:pt x="900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5" name="Google Shape;835;p41"/>
          <p:cNvSpPr/>
          <p:nvPr/>
        </p:nvSpPr>
        <p:spPr>
          <a:xfrm>
            <a:off x="3187977" y="3376796"/>
            <a:ext cx="293613" cy="296279"/>
          </a:xfrm>
          <a:custGeom>
            <a:rect b="b" l="l" r="r" t="t"/>
            <a:pathLst>
              <a:path extrusionOk="0" h="16230" w="16084">
                <a:moveTo>
                  <a:pt x="9538" y="1095"/>
                </a:moveTo>
                <a:lnTo>
                  <a:pt x="9441" y="1120"/>
                </a:lnTo>
                <a:lnTo>
                  <a:pt x="9344" y="1144"/>
                </a:lnTo>
                <a:lnTo>
                  <a:pt x="9246" y="1217"/>
                </a:lnTo>
                <a:lnTo>
                  <a:pt x="9198" y="1290"/>
                </a:lnTo>
                <a:lnTo>
                  <a:pt x="9149" y="1412"/>
                </a:lnTo>
                <a:lnTo>
                  <a:pt x="9149" y="1509"/>
                </a:lnTo>
                <a:lnTo>
                  <a:pt x="9149" y="1606"/>
                </a:lnTo>
                <a:lnTo>
                  <a:pt x="9198" y="1704"/>
                </a:lnTo>
                <a:lnTo>
                  <a:pt x="9246" y="1801"/>
                </a:lnTo>
                <a:lnTo>
                  <a:pt x="9344" y="1850"/>
                </a:lnTo>
                <a:lnTo>
                  <a:pt x="9441" y="1898"/>
                </a:lnTo>
                <a:lnTo>
                  <a:pt x="9514" y="1923"/>
                </a:lnTo>
                <a:lnTo>
                  <a:pt x="9563" y="1923"/>
                </a:lnTo>
                <a:lnTo>
                  <a:pt x="9709" y="1898"/>
                </a:lnTo>
                <a:lnTo>
                  <a:pt x="9830" y="1825"/>
                </a:lnTo>
                <a:lnTo>
                  <a:pt x="9903" y="1704"/>
                </a:lnTo>
                <a:lnTo>
                  <a:pt x="9952" y="1606"/>
                </a:lnTo>
                <a:lnTo>
                  <a:pt x="9976" y="1485"/>
                </a:lnTo>
                <a:lnTo>
                  <a:pt x="9952" y="1363"/>
                </a:lnTo>
                <a:lnTo>
                  <a:pt x="9879" y="1266"/>
                </a:lnTo>
                <a:lnTo>
                  <a:pt x="9782" y="1168"/>
                </a:lnTo>
                <a:lnTo>
                  <a:pt x="9660" y="1120"/>
                </a:lnTo>
                <a:lnTo>
                  <a:pt x="9538" y="1095"/>
                </a:lnTo>
                <a:close/>
                <a:moveTo>
                  <a:pt x="10804" y="1582"/>
                </a:moveTo>
                <a:lnTo>
                  <a:pt x="10731" y="1606"/>
                </a:lnTo>
                <a:lnTo>
                  <a:pt x="10658" y="1631"/>
                </a:lnTo>
                <a:lnTo>
                  <a:pt x="10585" y="1655"/>
                </a:lnTo>
                <a:lnTo>
                  <a:pt x="10512" y="1704"/>
                </a:lnTo>
                <a:lnTo>
                  <a:pt x="10463" y="1777"/>
                </a:lnTo>
                <a:lnTo>
                  <a:pt x="10439" y="1850"/>
                </a:lnTo>
                <a:lnTo>
                  <a:pt x="10414" y="1923"/>
                </a:lnTo>
                <a:lnTo>
                  <a:pt x="10390" y="1996"/>
                </a:lnTo>
                <a:lnTo>
                  <a:pt x="10414" y="2069"/>
                </a:lnTo>
                <a:lnTo>
                  <a:pt x="10439" y="2142"/>
                </a:lnTo>
                <a:lnTo>
                  <a:pt x="10463" y="2215"/>
                </a:lnTo>
                <a:lnTo>
                  <a:pt x="10512" y="2288"/>
                </a:lnTo>
                <a:lnTo>
                  <a:pt x="10585" y="2336"/>
                </a:lnTo>
                <a:lnTo>
                  <a:pt x="10658" y="2361"/>
                </a:lnTo>
                <a:lnTo>
                  <a:pt x="10731" y="2385"/>
                </a:lnTo>
                <a:lnTo>
                  <a:pt x="10804" y="2409"/>
                </a:lnTo>
                <a:lnTo>
                  <a:pt x="10877" y="2385"/>
                </a:lnTo>
                <a:lnTo>
                  <a:pt x="10950" y="2361"/>
                </a:lnTo>
                <a:lnTo>
                  <a:pt x="11023" y="2336"/>
                </a:lnTo>
                <a:lnTo>
                  <a:pt x="11096" y="2288"/>
                </a:lnTo>
                <a:lnTo>
                  <a:pt x="11144" y="2215"/>
                </a:lnTo>
                <a:lnTo>
                  <a:pt x="11169" y="2142"/>
                </a:lnTo>
                <a:lnTo>
                  <a:pt x="11193" y="2069"/>
                </a:lnTo>
                <a:lnTo>
                  <a:pt x="11217" y="1996"/>
                </a:lnTo>
                <a:lnTo>
                  <a:pt x="11193" y="1923"/>
                </a:lnTo>
                <a:lnTo>
                  <a:pt x="11169" y="1850"/>
                </a:lnTo>
                <a:lnTo>
                  <a:pt x="11144" y="1777"/>
                </a:lnTo>
                <a:lnTo>
                  <a:pt x="11096" y="1704"/>
                </a:lnTo>
                <a:lnTo>
                  <a:pt x="11023" y="1655"/>
                </a:lnTo>
                <a:lnTo>
                  <a:pt x="10950" y="1631"/>
                </a:lnTo>
                <a:lnTo>
                  <a:pt x="10877" y="1606"/>
                </a:lnTo>
                <a:lnTo>
                  <a:pt x="10804" y="1582"/>
                </a:lnTo>
                <a:close/>
                <a:moveTo>
                  <a:pt x="11899" y="2166"/>
                </a:moveTo>
                <a:lnTo>
                  <a:pt x="11826" y="2190"/>
                </a:lnTo>
                <a:lnTo>
                  <a:pt x="11728" y="2215"/>
                </a:lnTo>
                <a:lnTo>
                  <a:pt x="11655" y="2239"/>
                </a:lnTo>
                <a:lnTo>
                  <a:pt x="11607" y="2288"/>
                </a:lnTo>
                <a:lnTo>
                  <a:pt x="11558" y="2361"/>
                </a:lnTo>
                <a:lnTo>
                  <a:pt x="11534" y="2434"/>
                </a:lnTo>
                <a:lnTo>
                  <a:pt x="11509" y="2580"/>
                </a:lnTo>
                <a:lnTo>
                  <a:pt x="11534" y="2726"/>
                </a:lnTo>
                <a:lnTo>
                  <a:pt x="11558" y="2799"/>
                </a:lnTo>
                <a:lnTo>
                  <a:pt x="11607" y="2872"/>
                </a:lnTo>
                <a:lnTo>
                  <a:pt x="11655" y="2920"/>
                </a:lnTo>
                <a:lnTo>
                  <a:pt x="11728" y="2945"/>
                </a:lnTo>
                <a:lnTo>
                  <a:pt x="11826" y="2969"/>
                </a:lnTo>
                <a:lnTo>
                  <a:pt x="11899" y="2993"/>
                </a:lnTo>
                <a:lnTo>
                  <a:pt x="11996" y="2969"/>
                </a:lnTo>
                <a:lnTo>
                  <a:pt x="12069" y="2945"/>
                </a:lnTo>
                <a:lnTo>
                  <a:pt x="12142" y="2920"/>
                </a:lnTo>
                <a:lnTo>
                  <a:pt x="12215" y="2872"/>
                </a:lnTo>
                <a:lnTo>
                  <a:pt x="12239" y="2799"/>
                </a:lnTo>
                <a:lnTo>
                  <a:pt x="12288" y="2726"/>
                </a:lnTo>
                <a:lnTo>
                  <a:pt x="12312" y="2580"/>
                </a:lnTo>
                <a:lnTo>
                  <a:pt x="12288" y="2434"/>
                </a:lnTo>
                <a:lnTo>
                  <a:pt x="12239" y="2361"/>
                </a:lnTo>
                <a:lnTo>
                  <a:pt x="12215" y="2288"/>
                </a:lnTo>
                <a:lnTo>
                  <a:pt x="12142" y="2239"/>
                </a:lnTo>
                <a:lnTo>
                  <a:pt x="12069" y="2215"/>
                </a:lnTo>
                <a:lnTo>
                  <a:pt x="11996" y="2190"/>
                </a:lnTo>
                <a:lnTo>
                  <a:pt x="11899" y="2166"/>
                </a:lnTo>
                <a:close/>
                <a:moveTo>
                  <a:pt x="9757" y="2409"/>
                </a:moveTo>
                <a:lnTo>
                  <a:pt x="9660" y="2434"/>
                </a:lnTo>
                <a:lnTo>
                  <a:pt x="9563" y="2458"/>
                </a:lnTo>
                <a:lnTo>
                  <a:pt x="9490" y="2507"/>
                </a:lnTo>
                <a:lnTo>
                  <a:pt x="9417" y="2580"/>
                </a:lnTo>
                <a:lnTo>
                  <a:pt x="9368" y="2653"/>
                </a:lnTo>
                <a:lnTo>
                  <a:pt x="9344" y="2750"/>
                </a:lnTo>
                <a:lnTo>
                  <a:pt x="9319" y="2847"/>
                </a:lnTo>
                <a:lnTo>
                  <a:pt x="9344" y="2945"/>
                </a:lnTo>
                <a:lnTo>
                  <a:pt x="9392" y="3042"/>
                </a:lnTo>
                <a:lnTo>
                  <a:pt x="9465" y="3139"/>
                </a:lnTo>
                <a:lnTo>
                  <a:pt x="9538" y="3188"/>
                </a:lnTo>
                <a:lnTo>
                  <a:pt x="9636" y="3237"/>
                </a:lnTo>
                <a:lnTo>
                  <a:pt x="9757" y="3261"/>
                </a:lnTo>
                <a:lnTo>
                  <a:pt x="9855" y="3237"/>
                </a:lnTo>
                <a:lnTo>
                  <a:pt x="9976" y="3188"/>
                </a:lnTo>
                <a:lnTo>
                  <a:pt x="10049" y="3139"/>
                </a:lnTo>
                <a:lnTo>
                  <a:pt x="10074" y="3115"/>
                </a:lnTo>
                <a:lnTo>
                  <a:pt x="10122" y="3066"/>
                </a:lnTo>
                <a:lnTo>
                  <a:pt x="10171" y="2969"/>
                </a:lnTo>
                <a:lnTo>
                  <a:pt x="10220" y="2847"/>
                </a:lnTo>
                <a:lnTo>
                  <a:pt x="10220" y="2774"/>
                </a:lnTo>
                <a:lnTo>
                  <a:pt x="10220" y="2701"/>
                </a:lnTo>
                <a:lnTo>
                  <a:pt x="10171" y="2628"/>
                </a:lnTo>
                <a:lnTo>
                  <a:pt x="10147" y="2555"/>
                </a:lnTo>
                <a:lnTo>
                  <a:pt x="10074" y="2507"/>
                </a:lnTo>
                <a:lnTo>
                  <a:pt x="10001" y="2458"/>
                </a:lnTo>
                <a:lnTo>
                  <a:pt x="9879" y="2434"/>
                </a:lnTo>
                <a:lnTo>
                  <a:pt x="9757" y="2409"/>
                </a:lnTo>
                <a:close/>
                <a:moveTo>
                  <a:pt x="10950" y="2750"/>
                </a:moveTo>
                <a:lnTo>
                  <a:pt x="10877" y="2774"/>
                </a:lnTo>
                <a:lnTo>
                  <a:pt x="10804" y="2823"/>
                </a:lnTo>
                <a:lnTo>
                  <a:pt x="10755" y="2872"/>
                </a:lnTo>
                <a:lnTo>
                  <a:pt x="10706" y="2920"/>
                </a:lnTo>
                <a:lnTo>
                  <a:pt x="10658" y="2993"/>
                </a:lnTo>
                <a:lnTo>
                  <a:pt x="10633" y="3066"/>
                </a:lnTo>
                <a:lnTo>
                  <a:pt x="10633" y="3139"/>
                </a:lnTo>
                <a:lnTo>
                  <a:pt x="10633" y="3212"/>
                </a:lnTo>
                <a:lnTo>
                  <a:pt x="10658" y="3285"/>
                </a:lnTo>
                <a:lnTo>
                  <a:pt x="10706" y="3358"/>
                </a:lnTo>
                <a:lnTo>
                  <a:pt x="10755" y="3407"/>
                </a:lnTo>
                <a:lnTo>
                  <a:pt x="10804" y="3456"/>
                </a:lnTo>
                <a:lnTo>
                  <a:pt x="10877" y="3504"/>
                </a:lnTo>
                <a:lnTo>
                  <a:pt x="10950" y="3529"/>
                </a:lnTo>
                <a:lnTo>
                  <a:pt x="11120" y="3529"/>
                </a:lnTo>
                <a:lnTo>
                  <a:pt x="11193" y="3504"/>
                </a:lnTo>
                <a:lnTo>
                  <a:pt x="11242" y="3456"/>
                </a:lnTo>
                <a:lnTo>
                  <a:pt x="11315" y="3407"/>
                </a:lnTo>
                <a:lnTo>
                  <a:pt x="11363" y="3358"/>
                </a:lnTo>
                <a:lnTo>
                  <a:pt x="11388" y="3285"/>
                </a:lnTo>
                <a:lnTo>
                  <a:pt x="11412" y="3212"/>
                </a:lnTo>
                <a:lnTo>
                  <a:pt x="11436" y="3139"/>
                </a:lnTo>
                <a:lnTo>
                  <a:pt x="11412" y="3066"/>
                </a:lnTo>
                <a:lnTo>
                  <a:pt x="11388" y="2993"/>
                </a:lnTo>
                <a:lnTo>
                  <a:pt x="11363" y="2920"/>
                </a:lnTo>
                <a:lnTo>
                  <a:pt x="11315" y="2872"/>
                </a:lnTo>
                <a:lnTo>
                  <a:pt x="11242" y="2823"/>
                </a:lnTo>
                <a:lnTo>
                  <a:pt x="11193" y="2774"/>
                </a:lnTo>
                <a:lnTo>
                  <a:pt x="11120" y="2750"/>
                </a:lnTo>
                <a:close/>
                <a:moveTo>
                  <a:pt x="9855" y="3626"/>
                </a:moveTo>
                <a:lnTo>
                  <a:pt x="9757" y="3650"/>
                </a:lnTo>
                <a:lnTo>
                  <a:pt x="9709" y="3699"/>
                </a:lnTo>
                <a:lnTo>
                  <a:pt x="9636" y="3748"/>
                </a:lnTo>
                <a:lnTo>
                  <a:pt x="9587" y="3796"/>
                </a:lnTo>
                <a:lnTo>
                  <a:pt x="9563" y="3869"/>
                </a:lnTo>
                <a:lnTo>
                  <a:pt x="9538" y="3942"/>
                </a:lnTo>
                <a:lnTo>
                  <a:pt x="9514" y="4040"/>
                </a:lnTo>
                <a:lnTo>
                  <a:pt x="9538" y="4113"/>
                </a:lnTo>
                <a:lnTo>
                  <a:pt x="9563" y="4186"/>
                </a:lnTo>
                <a:lnTo>
                  <a:pt x="9587" y="4259"/>
                </a:lnTo>
                <a:lnTo>
                  <a:pt x="9636" y="4307"/>
                </a:lnTo>
                <a:lnTo>
                  <a:pt x="9709" y="4356"/>
                </a:lnTo>
                <a:lnTo>
                  <a:pt x="9757" y="4405"/>
                </a:lnTo>
                <a:lnTo>
                  <a:pt x="9855" y="4429"/>
                </a:lnTo>
                <a:lnTo>
                  <a:pt x="10001" y="4429"/>
                </a:lnTo>
                <a:lnTo>
                  <a:pt x="10074" y="4405"/>
                </a:lnTo>
                <a:lnTo>
                  <a:pt x="10147" y="4356"/>
                </a:lnTo>
                <a:lnTo>
                  <a:pt x="10220" y="4307"/>
                </a:lnTo>
                <a:lnTo>
                  <a:pt x="10268" y="4259"/>
                </a:lnTo>
                <a:lnTo>
                  <a:pt x="10293" y="4186"/>
                </a:lnTo>
                <a:lnTo>
                  <a:pt x="10317" y="4113"/>
                </a:lnTo>
                <a:lnTo>
                  <a:pt x="10341" y="4040"/>
                </a:lnTo>
                <a:lnTo>
                  <a:pt x="10317" y="3942"/>
                </a:lnTo>
                <a:lnTo>
                  <a:pt x="10293" y="3869"/>
                </a:lnTo>
                <a:lnTo>
                  <a:pt x="10268" y="3796"/>
                </a:lnTo>
                <a:lnTo>
                  <a:pt x="10220" y="3748"/>
                </a:lnTo>
                <a:lnTo>
                  <a:pt x="10147" y="3699"/>
                </a:lnTo>
                <a:lnTo>
                  <a:pt x="10074" y="3650"/>
                </a:lnTo>
                <a:lnTo>
                  <a:pt x="10001" y="3626"/>
                </a:lnTo>
                <a:close/>
                <a:moveTo>
                  <a:pt x="8784" y="341"/>
                </a:moveTo>
                <a:lnTo>
                  <a:pt x="8881" y="390"/>
                </a:lnTo>
                <a:lnTo>
                  <a:pt x="9003" y="414"/>
                </a:lnTo>
                <a:lnTo>
                  <a:pt x="9271" y="438"/>
                </a:lnTo>
                <a:lnTo>
                  <a:pt x="9538" y="463"/>
                </a:lnTo>
                <a:lnTo>
                  <a:pt x="9782" y="511"/>
                </a:lnTo>
                <a:lnTo>
                  <a:pt x="10171" y="584"/>
                </a:lnTo>
                <a:lnTo>
                  <a:pt x="10512" y="706"/>
                </a:lnTo>
                <a:lnTo>
                  <a:pt x="10877" y="852"/>
                </a:lnTo>
                <a:lnTo>
                  <a:pt x="11217" y="1022"/>
                </a:lnTo>
                <a:lnTo>
                  <a:pt x="11582" y="1217"/>
                </a:lnTo>
                <a:lnTo>
                  <a:pt x="11899" y="1460"/>
                </a:lnTo>
                <a:lnTo>
                  <a:pt x="12191" y="1704"/>
                </a:lnTo>
                <a:lnTo>
                  <a:pt x="12483" y="1971"/>
                </a:lnTo>
                <a:lnTo>
                  <a:pt x="12726" y="2263"/>
                </a:lnTo>
                <a:lnTo>
                  <a:pt x="12994" y="2555"/>
                </a:lnTo>
                <a:lnTo>
                  <a:pt x="13480" y="3188"/>
                </a:lnTo>
                <a:lnTo>
                  <a:pt x="13261" y="3358"/>
                </a:lnTo>
                <a:lnTo>
                  <a:pt x="13042" y="3529"/>
                </a:lnTo>
                <a:lnTo>
                  <a:pt x="12556" y="3821"/>
                </a:lnTo>
                <a:lnTo>
                  <a:pt x="12580" y="3723"/>
                </a:lnTo>
                <a:lnTo>
                  <a:pt x="12580" y="3626"/>
                </a:lnTo>
                <a:lnTo>
                  <a:pt x="12556" y="3553"/>
                </a:lnTo>
                <a:lnTo>
                  <a:pt x="12507" y="3480"/>
                </a:lnTo>
                <a:lnTo>
                  <a:pt x="12458" y="3431"/>
                </a:lnTo>
                <a:lnTo>
                  <a:pt x="12410" y="3383"/>
                </a:lnTo>
                <a:lnTo>
                  <a:pt x="12337" y="3334"/>
                </a:lnTo>
                <a:lnTo>
                  <a:pt x="12239" y="3310"/>
                </a:lnTo>
                <a:lnTo>
                  <a:pt x="12093" y="3310"/>
                </a:lnTo>
                <a:lnTo>
                  <a:pt x="11996" y="3334"/>
                </a:lnTo>
                <a:lnTo>
                  <a:pt x="11923" y="3383"/>
                </a:lnTo>
                <a:lnTo>
                  <a:pt x="11874" y="3431"/>
                </a:lnTo>
                <a:lnTo>
                  <a:pt x="11826" y="3480"/>
                </a:lnTo>
                <a:lnTo>
                  <a:pt x="11777" y="3553"/>
                </a:lnTo>
                <a:lnTo>
                  <a:pt x="11753" y="3626"/>
                </a:lnTo>
                <a:lnTo>
                  <a:pt x="11753" y="3723"/>
                </a:lnTo>
                <a:lnTo>
                  <a:pt x="11777" y="3845"/>
                </a:lnTo>
                <a:lnTo>
                  <a:pt x="11826" y="3967"/>
                </a:lnTo>
                <a:lnTo>
                  <a:pt x="11923" y="4064"/>
                </a:lnTo>
                <a:lnTo>
                  <a:pt x="12045" y="4113"/>
                </a:lnTo>
                <a:lnTo>
                  <a:pt x="11388" y="4453"/>
                </a:lnTo>
                <a:lnTo>
                  <a:pt x="11412" y="4380"/>
                </a:lnTo>
                <a:lnTo>
                  <a:pt x="11412" y="4283"/>
                </a:lnTo>
                <a:lnTo>
                  <a:pt x="11388" y="4210"/>
                </a:lnTo>
                <a:lnTo>
                  <a:pt x="11363" y="4137"/>
                </a:lnTo>
                <a:lnTo>
                  <a:pt x="11266" y="4040"/>
                </a:lnTo>
                <a:lnTo>
                  <a:pt x="11169" y="3967"/>
                </a:lnTo>
                <a:lnTo>
                  <a:pt x="11023" y="3942"/>
                </a:lnTo>
                <a:lnTo>
                  <a:pt x="10901" y="3942"/>
                </a:lnTo>
                <a:lnTo>
                  <a:pt x="10804" y="3991"/>
                </a:lnTo>
                <a:lnTo>
                  <a:pt x="10706" y="4040"/>
                </a:lnTo>
                <a:lnTo>
                  <a:pt x="10682" y="4088"/>
                </a:lnTo>
                <a:lnTo>
                  <a:pt x="10658" y="4113"/>
                </a:lnTo>
                <a:lnTo>
                  <a:pt x="10633" y="4161"/>
                </a:lnTo>
                <a:lnTo>
                  <a:pt x="10585" y="4259"/>
                </a:lnTo>
                <a:lnTo>
                  <a:pt x="10585" y="4332"/>
                </a:lnTo>
                <a:lnTo>
                  <a:pt x="10585" y="4405"/>
                </a:lnTo>
                <a:lnTo>
                  <a:pt x="10609" y="4526"/>
                </a:lnTo>
                <a:lnTo>
                  <a:pt x="10706" y="4623"/>
                </a:lnTo>
                <a:lnTo>
                  <a:pt x="10779" y="4696"/>
                </a:lnTo>
                <a:lnTo>
                  <a:pt x="10901" y="4745"/>
                </a:lnTo>
                <a:lnTo>
                  <a:pt x="10463" y="5037"/>
                </a:lnTo>
                <a:lnTo>
                  <a:pt x="10049" y="5329"/>
                </a:lnTo>
                <a:lnTo>
                  <a:pt x="10074" y="5207"/>
                </a:lnTo>
                <a:lnTo>
                  <a:pt x="10049" y="5110"/>
                </a:lnTo>
                <a:lnTo>
                  <a:pt x="10025" y="5013"/>
                </a:lnTo>
                <a:lnTo>
                  <a:pt x="9952" y="4915"/>
                </a:lnTo>
                <a:lnTo>
                  <a:pt x="9879" y="4867"/>
                </a:lnTo>
                <a:lnTo>
                  <a:pt x="9782" y="4818"/>
                </a:lnTo>
                <a:lnTo>
                  <a:pt x="9587" y="4818"/>
                </a:lnTo>
                <a:lnTo>
                  <a:pt x="9490" y="4842"/>
                </a:lnTo>
                <a:lnTo>
                  <a:pt x="9417" y="4891"/>
                </a:lnTo>
                <a:lnTo>
                  <a:pt x="9344" y="4964"/>
                </a:lnTo>
                <a:lnTo>
                  <a:pt x="9295" y="5037"/>
                </a:lnTo>
                <a:lnTo>
                  <a:pt x="9271" y="5110"/>
                </a:lnTo>
                <a:lnTo>
                  <a:pt x="9246" y="5207"/>
                </a:lnTo>
                <a:lnTo>
                  <a:pt x="9246" y="5232"/>
                </a:lnTo>
                <a:lnTo>
                  <a:pt x="9271" y="5378"/>
                </a:lnTo>
                <a:lnTo>
                  <a:pt x="9344" y="5475"/>
                </a:lnTo>
                <a:lnTo>
                  <a:pt x="9417" y="5572"/>
                </a:lnTo>
                <a:lnTo>
                  <a:pt x="9538" y="5621"/>
                </a:lnTo>
                <a:lnTo>
                  <a:pt x="9611" y="5645"/>
                </a:lnTo>
                <a:lnTo>
                  <a:pt x="9246" y="5864"/>
                </a:lnTo>
                <a:lnTo>
                  <a:pt x="8881" y="6059"/>
                </a:lnTo>
                <a:lnTo>
                  <a:pt x="8906" y="5791"/>
                </a:lnTo>
                <a:lnTo>
                  <a:pt x="8881" y="5524"/>
                </a:lnTo>
                <a:lnTo>
                  <a:pt x="8857" y="4988"/>
                </a:lnTo>
                <a:lnTo>
                  <a:pt x="8857" y="4721"/>
                </a:lnTo>
                <a:lnTo>
                  <a:pt x="8906" y="4721"/>
                </a:lnTo>
                <a:lnTo>
                  <a:pt x="8954" y="4696"/>
                </a:lnTo>
                <a:lnTo>
                  <a:pt x="9003" y="4648"/>
                </a:lnTo>
                <a:lnTo>
                  <a:pt x="9052" y="4599"/>
                </a:lnTo>
                <a:lnTo>
                  <a:pt x="9076" y="4502"/>
                </a:lnTo>
                <a:lnTo>
                  <a:pt x="9076" y="4405"/>
                </a:lnTo>
                <a:lnTo>
                  <a:pt x="9027" y="4332"/>
                </a:lnTo>
                <a:lnTo>
                  <a:pt x="8979" y="4283"/>
                </a:lnTo>
                <a:lnTo>
                  <a:pt x="8930" y="4234"/>
                </a:lnTo>
                <a:lnTo>
                  <a:pt x="8857" y="4234"/>
                </a:lnTo>
                <a:lnTo>
                  <a:pt x="8857" y="3748"/>
                </a:lnTo>
                <a:lnTo>
                  <a:pt x="8979" y="3748"/>
                </a:lnTo>
                <a:lnTo>
                  <a:pt x="9076" y="3699"/>
                </a:lnTo>
                <a:lnTo>
                  <a:pt x="9149" y="3626"/>
                </a:lnTo>
                <a:lnTo>
                  <a:pt x="9198" y="3529"/>
                </a:lnTo>
                <a:lnTo>
                  <a:pt x="9198" y="3431"/>
                </a:lnTo>
                <a:lnTo>
                  <a:pt x="9173" y="3334"/>
                </a:lnTo>
                <a:lnTo>
                  <a:pt x="9125" y="3237"/>
                </a:lnTo>
                <a:lnTo>
                  <a:pt x="9052" y="3188"/>
                </a:lnTo>
                <a:lnTo>
                  <a:pt x="8979" y="3139"/>
                </a:lnTo>
                <a:lnTo>
                  <a:pt x="8881" y="3139"/>
                </a:lnTo>
                <a:lnTo>
                  <a:pt x="8881" y="2726"/>
                </a:lnTo>
                <a:lnTo>
                  <a:pt x="8833" y="2288"/>
                </a:lnTo>
                <a:lnTo>
                  <a:pt x="8906" y="2312"/>
                </a:lnTo>
                <a:lnTo>
                  <a:pt x="8979" y="2312"/>
                </a:lnTo>
                <a:lnTo>
                  <a:pt x="9027" y="2288"/>
                </a:lnTo>
                <a:lnTo>
                  <a:pt x="9100" y="2263"/>
                </a:lnTo>
                <a:lnTo>
                  <a:pt x="9125" y="2190"/>
                </a:lnTo>
                <a:lnTo>
                  <a:pt x="9149" y="2117"/>
                </a:lnTo>
                <a:lnTo>
                  <a:pt x="9149" y="2044"/>
                </a:lnTo>
                <a:lnTo>
                  <a:pt x="9125" y="1971"/>
                </a:lnTo>
                <a:lnTo>
                  <a:pt x="9076" y="1923"/>
                </a:lnTo>
                <a:lnTo>
                  <a:pt x="9027" y="1874"/>
                </a:lnTo>
                <a:lnTo>
                  <a:pt x="8979" y="1850"/>
                </a:lnTo>
                <a:lnTo>
                  <a:pt x="8833" y="1850"/>
                </a:lnTo>
                <a:lnTo>
                  <a:pt x="8784" y="1874"/>
                </a:lnTo>
                <a:lnTo>
                  <a:pt x="8760" y="1655"/>
                </a:lnTo>
                <a:lnTo>
                  <a:pt x="8735" y="1314"/>
                </a:lnTo>
                <a:lnTo>
                  <a:pt x="8735" y="998"/>
                </a:lnTo>
                <a:lnTo>
                  <a:pt x="8784" y="341"/>
                </a:lnTo>
                <a:close/>
                <a:moveTo>
                  <a:pt x="8638" y="0"/>
                </a:moveTo>
                <a:lnTo>
                  <a:pt x="8565" y="25"/>
                </a:lnTo>
                <a:lnTo>
                  <a:pt x="8516" y="73"/>
                </a:lnTo>
                <a:lnTo>
                  <a:pt x="8443" y="219"/>
                </a:lnTo>
                <a:lnTo>
                  <a:pt x="8395" y="365"/>
                </a:lnTo>
                <a:lnTo>
                  <a:pt x="8346" y="511"/>
                </a:lnTo>
                <a:lnTo>
                  <a:pt x="8346" y="682"/>
                </a:lnTo>
                <a:lnTo>
                  <a:pt x="8322" y="1022"/>
                </a:lnTo>
                <a:lnTo>
                  <a:pt x="8346" y="1339"/>
                </a:lnTo>
                <a:lnTo>
                  <a:pt x="8395" y="2117"/>
                </a:lnTo>
                <a:lnTo>
                  <a:pt x="8443" y="2896"/>
                </a:lnTo>
                <a:lnTo>
                  <a:pt x="8443" y="3334"/>
                </a:lnTo>
                <a:lnTo>
                  <a:pt x="8443" y="3772"/>
                </a:lnTo>
                <a:lnTo>
                  <a:pt x="8395" y="4648"/>
                </a:lnTo>
                <a:lnTo>
                  <a:pt x="8419" y="5475"/>
                </a:lnTo>
                <a:lnTo>
                  <a:pt x="8443" y="5889"/>
                </a:lnTo>
                <a:lnTo>
                  <a:pt x="8419" y="6302"/>
                </a:lnTo>
                <a:lnTo>
                  <a:pt x="8370" y="6400"/>
                </a:lnTo>
                <a:lnTo>
                  <a:pt x="8395" y="6473"/>
                </a:lnTo>
                <a:lnTo>
                  <a:pt x="8443" y="6546"/>
                </a:lnTo>
                <a:lnTo>
                  <a:pt x="8468" y="6570"/>
                </a:lnTo>
                <a:lnTo>
                  <a:pt x="8541" y="6570"/>
                </a:lnTo>
                <a:lnTo>
                  <a:pt x="8589" y="6594"/>
                </a:lnTo>
                <a:lnTo>
                  <a:pt x="8662" y="6594"/>
                </a:lnTo>
                <a:lnTo>
                  <a:pt x="8735" y="6570"/>
                </a:lnTo>
                <a:lnTo>
                  <a:pt x="8784" y="6521"/>
                </a:lnTo>
                <a:lnTo>
                  <a:pt x="8979" y="6473"/>
                </a:lnTo>
                <a:lnTo>
                  <a:pt x="9149" y="6424"/>
                </a:lnTo>
                <a:lnTo>
                  <a:pt x="9490" y="6254"/>
                </a:lnTo>
                <a:lnTo>
                  <a:pt x="9806" y="6059"/>
                </a:lnTo>
                <a:lnTo>
                  <a:pt x="10122" y="5840"/>
                </a:lnTo>
                <a:lnTo>
                  <a:pt x="10731" y="5378"/>
                </a:lnTo>
                <a:lnTo>
                  <a:pt x="11023" y="5159"/>
                </a:lnTo>
                <a:lnTo>
                  <a:pt x="11339" y="4964"/>
                </a:lnTo>
                <a:lnTo>
                  <a:pt x="11996" y="4599"/>
                </a:lnTo>
                <a:lnTo>
                  <a:pt x="12702" y="4234"/>
                </a:lnTo>
                <a:lnTo>
                  <a:pt x="13018" y="4040"/>
                </a:lnTo>
                <a:lnTo>
                  <a:pt x="13358" y="3821"/>
                </a:lnTo>
                <a:lnTo>
                  <a:pt x="13650" y="3577"/>
                </a:lnTo>
                <a:lnTo>
                  <a:pt x="13942" y="3310"/>
                </a:lnTo>
                <a:lnTo>
                  <a:pt x="13967" y="3261"/>
                </a:lnTo>
                <a:lnTo>
                  <a:pt x="13991" y="3188"/>
                </a:lnTo>
                <a:lnTo>
                  <a:pt x="13991" y="3139"/>
                </a:lnTo>
                <a:lnTo>
                  <a:pt x="13967" y="3091"/>
                </a:lnTo>
                <a:lnTo>
                  <a:pt x="13894" y="2993"/>
                </a:lnTo>
                <a:lnTo>
                  <a:pt x="13845" y="2969"/>
                </a:lnTo>
                <a:lnTo>
                  <a:pt x="13796" y="2945"/>
                </a:lnTo>
                <a:lnTo>
                  <a:pt x="13602" y="2604"/>
                </a:lnTo>
                <a:lnTo>
                  <a:pt x="13358" y="2288"/>
                </a:lnTo>
                <a:lnTo>
                  <a:pt x="13115" y="1996"/>
                </a:lnTo>
                <a:lnTo>
                  <a:pt x="12823" y="1704"/>
                </a:lnTo>
                <a:lnTo>
                  <a:pt x="12507" y="1436"/>
                </a:lnTo>
                <a:lnTo>
                  <a:pt x="12191" y="1168"/>
                </a:lnTo>
                <a:lnTo>
                  <a:pt x="11874" y="949"/>
                </a:lnTo>
                <a:lnTo>
                  <a:pt x="11558" y="755"/>
                </a:lnTo>
                <a:lnTo>
                  <a:pt x="11193" y="560"/>
                </a:lnTo>
                <a:lnTo>
                  <a:pt x="10804" y="390"/>
                </a:lnTo>
                <a:lnTo>
                  <a:pt x="10439" y="268"/>
                </a:lnTo>
                <a:lnTo>
                  <a:pt x="10025" y="146"/>
                </a:lnTo>
                <a:lnTo>
                  <a:pt x="9733" y="73"/>
                </a:lnTo>
                <a:lnTo>
                  <a:pt x="9392" y="25"/>
                </a:lnTo>
                <a:lnTo>
                  <a:pt x="9222" y="0"/>
                </a:lnTo>
                <a:lnTo>
                  <a:pt x="9052" y="0"/>
                </a:lnTo>
                <a:lnTo>
                  <a:pt x="8906" y="49"/>
                </a:lnTo>
                <a:lnTo>
                  <a:pt x="8760" y="98"/>
                </a:lnTo>
                <a:lnTo>
                  <a:pt x="8711" y="25"/>
                </a:lnTo>
                <a:lnTo>
                  <a:pt x="8638" y="0"/>
                </a:lnTo>
                <a:close/>
                <a:moveTo>
                  <a:pt x="11169" y="6278"/>
                </a:moveTo>
                <a:lnTo>
                  <a:pt x="11144" y="6521"/>
                </a:lnTo>
                <a:lnTo>
                  <a:pt x="11144" y="6765"/>
                </a:lnTo>
                <a:lnTo>
                  <a:pt x="11144" y="7300"/>
                </a:lnTo>
                <a:lnTo>
                  <a:pt x="10147" y="7276"/>
                </a:lnTo>
                <a:lnTo>
                  <a:pt x="9855" y="7251"/>
                </a:lnTo>
                <a:lnTo>
                  <a:pt x="10195" y="7032"/>
                </a:lnTo>
                <a:lnTo>
                  <a:pt x="10536" y="6789"/>
                </a:lnTo>
                <a:lnTo>
                  <a:pt x="11169" y="6278"/>
                </a:lnTo>
                <a:close/>
                <a:moveTo>
                  <a:pt x="11826" y="5767"/>
                </a:moveTo>
                <a:lnTo>
                  <a:pt x="11801" y="6010"/>
                </a:lnTo>
                <a:lnTo>
                  <a:pt x="11801" y="6229"/>
                </a:lnTo>
                <a:lnTo>
                  <a:pt x="11753" y="6765"/>
                </a:lnTo>
                <a:lnTo>
                  <a:pt x="11753" y="7057"/>
                </a:lnTo>
                <a:lnTo>
                  <a:pt x="11753" y="7324"/>
                </a:lnTo>
                <a:lnTo>
                  <a:pt x="11436" y="7324"/>
                </a:lnTo>
                <a:lnTo>
                  <a:pt x="11436" y="7081"/>
                </a:lnTo>
                <a:lnTo>
                  <a:pt x="11388" y="6838"/>
                </a:lnTo>
                <a:lnTo>
                  <a:pt x="11363" y="6497"/>
                </a:lnTo>
                <a:lnTo>
                  <a:pt x="11315" y="6327"/>
                </a:lnTo>
                <a:lnTo>
                  <a:pt x="11266" y="6181"/>
                </a:lnTo>
                <a:lnTo>
                  <a:pt x="11461" y="6035"/>
                </a:lnTo>
                <a:lnTo>
                  <a:pt x="11826" y="5767"/>
                </a:lnTo>
                <a:close/>
                <a:moveTo>
                  <a:pt x="12507" y="5329"/>
                </a:moveTo>
                <a:lnTo>
                  <a:pt x="12507" y="5743"/>
                </a:lnTo>
                <a:lnTo>
                  <a:pt x="12507" y="6132"/>
                </a:lnTo>
                <a:lnTo>
                  <a:pt x="12458" y="6716"/>
                </a:lnTo>
                <a:lnTo>
                  <a:pt x="12434" y="7324"/>
                </a:lnTo>
                <a:lnTo>
                  <a:pt x="12166" y="7324"/>
                </a:lnTo>
                <a:lnTo>
                  <a:pt x="12166" y="7008"/>
                </a:lnTo>
                <a:lnTo>
                  <a:pt x="12166" y="6716"/>
                </a:lnTo>
                <a:lnTo>
                  <a:pt x="12166" y="6108"/>
                </a:lnTo>
                <a:lnTo>
                  <a:pt x="12166" y="5840"/>
                </a:lnTo>
                <a:lnTo>
                  <a:pt x="12142" y="5718"/>
                </a:lnTo>
                <a:lnTo>
                  <a:pt x="12118" y="5572"/>
                </a:lnTo>
                <a:lnTo>
                  <a:pt x="12507" y="5329"/>
                </a:lnTo>
                <a:close/>
                <a:moveTo>
                  <a:pt x="13261" y="4915"/>
                </a:moveTo>
                <a:lnTo>
                  <a:pt x="13285" y="5159"/>
                </a:lnTo>
                <a:lnTo>
                  <a:pt x="13310" y="5426"/>
                </a:lnTo>
                <a:lnTo>
                  <a:pt x="13358" y="5937"/>
                </a:lnTo>
                <a:lnTo>
                  <a:pt x="13383" y="6643"/>
                </a:lnTo>
                <a:lnTo>
                  <a:pt x="13407" y="6984"/>
                </a:lnTo>
                <a:lnTo>
                  <a:pt x="13456" y="7324"/>
                </a:lnTo>
                <a:lnTo>
                  <a:pt x="12945" y="7324"/>
                </a:lnTo>
                <a:lnTo>
                  <a:pt x="12921" y="7251"/>
                </a:lnTo>
                <a:lnTo>
                  <a:pt x="12872" y="7203"/>
                </a:lnTo>
                <a:lnTo>
                  <a:pt x="12872" y="6667"/>
                </a:lnTo>
                <a:lnTo>
                  <a:pt x="12896" y="6132"/>
                </a:lnTo>
                <a:lnTo>
                  <a:pt x="12921" y="5913"/>
                </a:lnTo>
                <a:lnTo>
                  <a:pt x="12896" y="5645"/>
                </a:lnTo>
                <a:lnTo>
                  <a:pt x="12872" y="5402"/>
                </a:lnTo>
                <a:lnTo>
                  <a:pt x="12823" y="5280"/>
                </a:lnTo>
                <a:lnTo>
                  <a:pt x="12775" y="5183"/>
                </a:lnTo>
                <a:lnTo>
                  <a:pt x="13261" y="4915"/>
                </a:lnTo>
                <a:close/>
                <a:moveTo>
                  <a:pt x="14088" y="4502"/>
                </a:moveTo>
                <a:lnTo>
                  <a:pt x="14040" y="4672"/>
                </a:lnTo>
                <a:lnTo>
                  <a:pt x="14015" y="4842"/>
                </a:lnTo>
                <a:lnTo>
                  <a:pt x="14015" y="5037"/>
                </a:lnTo>
                <a:lnTo>
                  <a:pt x="14040" y="5232"/>
                </a:lnTo>
                <a:lnTo>
                  <a:pt x="14064" y="5597"/>
                </a:lnTo>
                <a:lnTo>
                  <a:pt x="14088" y="5937"/>
                </a:lnTo>
                <a:lnTo>
                  <a:pt x="14088" y="6278"/>
                </a:lnTo>
                <a:lnTo>
                  <a:pt x="14064" y="6643"/>
                </a:lnTo>
                <a:lnTo>
                  <a:pt x="14064" y="6984"/>
                </a:lnTo>
                <a:lnTo>
                  <a:pt x="14088" y="7154"/>
                </a:lnTo>
                <a:lnTo>
                  <a:pt x="14113" y="7324"/>
                </a:lnTo>
                <a:lnTo>
                  <a:pt x="13748" y="7324"/>
                </a:lnTo>
                <a:lnTo>
                  <a:pt x="13796" y="6984"/>
                </a:lnTo>
                <a:lnTo>
                  <a:pt x="13796" y="6619"/>
                </a:lnTo>
                <a:lnTo>
                  <a:pt x="13748" y="5937"/>
                </a:lnTo>
                <a:lnTo>
                  <a:pt x="13723" y="5645"/>
                </a:lnTo>
                <a:lnTo>
                  <a:pt x="13699" y="5353"/>
                </a:lnTo>
                <a:lnTo>
                  <a:pt x="13650" y="5037"/>
                </a:lnTo>
                <a:lnTo>
                  <a:pt x="13553" y="4769"/>
                </a:lnTo>
                <a:lnTo>
                  <a:pt x="14088" y="4502"/>
                </a:lnTo>
                <a:close/>
                <a:moveTo>
                  <a:pt x="14964" y="4113"/>
                </a:moveTo>
                <a:lnTo>
                  <a:pt x="14940" y="4137"/>
                </a:lnTo>
                <a:lnTo>
                  <a:pt x="14891" y="4526"/>
                </a:lnTo>
                <a:lnTo>
                  <a:pt x="14891" y="4915"/>
                </a:lnTo>
                <a:lnTo>
                  <a:pt x="14891" y="5694"/>
                </a:lnTo>
                <a:lnTo>
                  <a:pt x="14867" y="6083"/>
                </a:lnTo>
                <a:lnTo>
                  <a:pt x="14843" y="6497"/>
                </a:lnTo>
                <a:lnTo>
                  <a:pt x="14818" y="6911"/>
                </a:lnTo>
                <a:lnTo>
                  <a:pt x="14818" y="7324"/>
                </a:lnTo>
                <a:lnTo>
                  <a:pt x="14551" y="7324"/>
                </a:lnTo>
                <a:lnTo>
                  <a:pt x="14551" y="7300"/>
                </a:lnTo>
                <a:lnTo>
                  <a:pt x="14502" y="7130"/>
                </a:lnTo>
                <a:lnTo>
                  <a:pt x="14502" y="6959"/>
                </a:lnTo>
                <a:lnTo>
                  <a:pt x="14502" y="6619"/>
                </a:lnTo>
                <a:lnTo>
                  <a:pt x="14526" y="5937"/>
                </a:lnTo>
                <a:lnTo>
                  <a:pt x="14526" y="5718"/>
                </a:lnTo>
                <a:lnTo>
                  <a:pt x="14502" y="5524"/>
                </a:lnTo>
                <a:lnTo>
                  <a:pt x="14453" y="5086"/>
                </a:lnTo>
                <a:lnTo>
                  <a:pt x="14429" y="4721"/>
                </a:lnTo>
                <a:lnTo>
                  <a:pt x="14429" y="4550"/>
                </a:lnTo>
                <a:lnTo>
                  <a:pt x="14356" y="4380"/>
                </a:lnTo>
                <a:lnTo>
                  <a:pt x="14964" y="4113"/>
                </a:lnTo>
                <a:close/>
                <a:moveTo>
                  <a:pt x="15329" y="5013"/>
                </a:moveTo>
                <a:lnTo>
                  <a:pt x="15354" y="5134"/>
                </a:lnTo>
                <a:lnTo>
                  <a:pt x="15500" y="5670"/>
                </a:lnTo>
                <a:lnTo>
                  <a:pt x="15597" y="6229"/>
                </a:lnTo>
                <a:lnTo>
                  <a:pt x="15621" y="6497"/>
                </a:lnTo>
                <a:lnTo>
                  <a:pt x="15621" y="6765"/>
                </a:lnTo>
                <a:lnTo>
                  <a:pt x="15597" y="7057"/>
                </a:lnTo>
                <a:lnTo>
                  <a:pt x="15573" y="7324"/>
                </a:lnTo>
                <a:lnTo>
                  <a:pt x="15402" y="7300"/>
                </a:lnTo>
                <a:lnTo>
                  <a:pt x="15208" y="7300"/>
                </a:lnTo>
                <a:lnTo>
                  <a:pt x="15256" y="7130"/>
                </a:lnTo>
                <a:lnTo>
                  <a:pt x="15281" y="6959"/>
                </a:lnTo>
                <a:lnTo>
                  <a:pt x="15305" y="6594"/>
                </a:lnTo>
                <a:lnTo>
                  <a:pt x="15329" y="5864"/>
                </a:lnTo>
                <a:lnTo>
                  <a:pt x="15329" y="5013"/>
                </a:lnTo>
                <a:close/>
                <a:moveTo>
                  <a:pt x="14940" y="3529"/>
                </a:moveTo>
                <a:lnTo>
                  <a:pt x="14891" y="3553"/>
                </a:lnTo>
                <a:lnTo>
                  <a:pt x="14843" y="3553"/>
                </a:lnTo>
                <a:lnTo>
                  <a:pt x="14843" y="3602"/>
                </a:lnTo>
                <a:lnTo>
                  <a:pt x="14794" y="3626"/>
                </a:lnTo>
                <a:lnTo>
                  <a:pt x="13918" y="4015"/>
                </a:lnTo>
                <a:lnTo>
                  <a:pt x="13067" y="4453"/>
                </a:lnTo>
                <a:lnTo>
                  <a:pt x="12239" y="4915"/>
                </a:lnTo>
                <a:lnTo>
                  <a:pt x="11826" y="5159"/>
                </a:lnTo>
                <a:lnTo>
                  <a:pt x="11436" y="5426"/>
                </a:lnTo>
                <a:lnTo>
                  <a:pt x="11071" y="5694"/>
                </a:lnTo>
                <a:lnTo>
                  <a:pt x="10706" y="5962"/>
                </a:lnTo>
                <a:lnTo>
                  <a:pt x="10001" y="6521"/>
                </a:lnTo>
                <a:lnTo>
                  <a:pt x="9636" y="6765"/>
                </a:lnTo>
                <a:lnTo>
                  <a:pt x="9246" y="7008"/>
                </a:lnTo>
                <a:lnTo>
                  <a:pt x="8833" y="7178"/>
                </a:lnTo>
                <a:lnTo>
                  <a:pt x="8638" y="7276"/>
                </a:lnTo>
                <a:lnTo>
                  <a:pt x="8419" y="7324"/>
                </a:lnTo>
                <a:lnTo>
                  <a:pt x="8346" y="7349"/>
                </a:lnTo>
                <a:lnTo>
                  <a:pt x="8297" y="7397"/>
                </a:lnTo>
                <a:lnTo>
                  <a:pt x="8273" y="7446"/>
                </a:lnTo>
                <a:lnTo>
                  <a:pt x="8249" y="7519"/>
                </a:lnTo>
                <a:lnTo>
                  <a:pt x="8249" y="7568"/>
                </a:lnTo>
                <a:lnTo>
                  <a:pt x="8273" y="7641"/>
                </a:lnTo>
                <a:lnTo>
                  <a:pt x="8297" y="7689"/>
                </a:lnTo>
                <a:lnTo>
                  <a:pt x="8346" y="7738"/>
                </a:lnTo>
                <a:lnTo>
                  <a:pt x="8468" y="7787"/>
                </a:lnTo>
                <a:lnTo>
                  <a:pt x="8614" y="7762"/>
                </a:lnTo>
                <a:lnTo>
                  <a:pt x="8687" y="7738"/>
                </a:lnTo>
                <a:lnTo>
                  <a:pt x="8833" y="7714"/>
                </a:lnTo>
                <a:lnTo>
                  <a:pt x="8979" y="7738"/>
                </a:lnTo>
                <a:lnTo>
                  <a:pt x="9149" y="7714"/>
                </a:lnTo>
                <a:lnTo>
                  <a:pt x="9660" y="7738"/>
                </a:lnTo>
                <a:lnTo>
                  <a:pt x="10147" y="7762"/>
                </a:lnTo>
                <a:lnTo>
                  <a:pt x="11169" y="7811"/>
                </a:lnTo>
                <a:lnTo>
                  <a:pt x="12166" y="7835"/>
                </a:lnTo>
                <a:lnTo>
                  <a:pt x="13164" y="7811"/>
                </a:lnTo>
                <a:lnTo>
                  <a:pt x="14186" y="7835"/>
                </a:lnTo>
                <a:lnTo>
                  <a:pt x="14599" y="7860"/>
                </a:lnTo>
                <a:lnTo>
                  <a:pt x="15086" y="7908"/>
                </a:lnTo>
                <a:lnTo>
                  <a:pt x="15329" y="7908"/>
                </a:lnTo>
                <a:lnTo>
                  <a:pt x="15548" y="7884"/>
                </a:lnTo>
                <a:lnTo>
                  <a:pt x="15767" y="7860"/>
                </a:lnTo>
                <a:lnTo>
                  <a:pt x="15962" y="7787"/>
                </a:lnTo>
                <a:lnTo>
                  <a:pt x="16011" y="7738"/>
                </a:lnTo>
                <a:lnTo>
                  <a:pt x="16059" y="7665"/>
                </a:lnTo>
                <a:lnTo>
                  <a:pt x="16059" y="7592"/>
                </a:lnTo>
                <a:lnTo>
                  <a:pt x="16035" y="7519"/>
                </a:lnTo>
                <a:lnTo>
                  <a:pt x="16084" y="6959"/>
                </a:lnTo>
                <a:lnTo>
                  <a:pt x="16084" y="6424"/>
                </a:lnTo>
                <a:lnTo>
                  <a:pt x="16011" y="5864"/>
                </a:lnTo>
                <a:lnTo>
                  <a:pt x="15913" y="5329"/>
                </a:lnTo>
                <a:lnTo>
                  <a:pt x="15792" y="4867"/>
                </a:lnTo>
                <a:lnTo>
                  <a:pt x="15694" y="4575"/>
                </a:lnTo>
                <a:lnTo>
                  <a:pt x="15597" y="4307"/>
                </a:lnTo>
                <a:lnTo>
                  <a:pt x="15451" y="4040"/>
                </a:lnTo>
                <a:lnTo>
                  <a:pt x="15305" y="3821"/>
                </a:lnTo>
                <a:lnTo>
                  <a:pt x="15232" y="3723"/>
                </a:lnTo>
                <a:lnTo>
                  <a:pt x="15135" y="3650"/>
                </a:lnTo>
                <a:lnTo>
                  <a:pt x="15037" y="3577"/>
                </a:lnTo>
                <a:lnTo>
                  <a:pt x="14940" y="3529"/>
                </a:lnTo>
                <a:close/>
                <a:moveTo>
                  <a:pt x="7324" y="1168"/>
                </a:moveTo>
                <a:lnTo>
                  <a:pt x="7300" y="1363"/>
                </a:lnTo>
                <a:lnTo>
                  <a:pt x="7275" y="1582"/>
                </a:lnTo>
                <a:lnTo>
                  <a:pt x="7300" y="1971"/>
                </a:lnTo>
                <a:lnTo>
                  <a:pt x="7348" y="2653"/>
                </a:lnTo>
                <a:lnTo>
                  <a:pt x="7373" y="2993"/>
                </a:lnTo>
                <a:lnTo>
                  <a:pt x="7397" y="3334"/>
                </a:lnTo>
                <a:lnTo>
                  <a:pt x="7397" y="4794"/>
                </a:lnTo>
                <a:lnTo>
                  <a:pt x="7397" y="6254"/>
                </a:lnTo>
                <a:lnTo>
                  <a:pt x="7397" y="6789"/>
                </a:lnTo>
                <a:lnTo>
                  <a:pt x="7373" y="7324"/>
                </a:lnTo>
                <a:lnTo>
                  <a:pt x="7397" y="7884"/>
                </a:lnTo>
                <a:lnTo>
                  <a:pt x="7446" y="8127"/>
                </a:lnTo>
                <a:lnTo>
                  <a:pt x="7494" y="8395"/>
                </a:lnTo>
                <a:lnTo>
                  <a:pt x="7470" y="8444"/>
                </a:lnTo>
                <a:lnTo>
                  <a:pt x="7519" y="8492"/>
                </a:lnTo>
                <a:lnTo>
                  <a:pt x="7567" y="8565"/>
                </a:lnTo>
                <a:lnTo>
                  <a:pt x="7640" y="8614"/>
                </a:lnTo>
                <a:lnTo>
                  <a:pt x="7786" y="8614"/>
                </a:lnTo>
                <a:lnTo>
                  <a:pt x="8078" y="8663"/>
                </a:lnTo>
                <a:lnTo>
                  <a:pt x="9003" y="8663"/>
                </a:lnTo>
                <a:lnTo>
                  <a:pt x="9952" y="8736"/>
                </a:lnTo>
                <a:lnTo>
                  <a:pt x="10414" y="8760"/>
                </a:lnTo>
                <a:lnTo>
                  <a:pt x="10901" y="8784"/>
                </a:lnTo>
                <a:lnTo>
                  <a:pt x="11899" y="8760"/>
                </a:lnTo>
                <a:lnTo>
                  <a:pt x="12872" y="8736"/>
                </a:lnTo>
                <a:lnTo>
                  <a:pt x="13869" y="8711"/>
                </a:lnTo>
                <a:lnTo>
                  <a:pt x="14867" y="8736"/>
                </a:lnTo>
                <a:lnTo>
                  <a:pt x="14794" y="9052"/>
                </a:lnTo>
                <a:lnTo>
                  <a:pt x="14721" y="9368"/>
                </a:lnTo>
                <a:lnTo>
                  <a:pt x="14697" y="9685"/>
                </a:lnTo>
                <a:lnTo>
                  <a:pt x="14672" y="10025"/>
                </a:lnTo>
                <a:lnTo>
                  <a:pt x="14648" y="10293"/>
                </a:lnTo>
                <a:lnTo>
                  <a:pt x="14599" y="10536"/>
                </a:lnTo>
                <a:lnTo>
                  <a:pt x="14526" y="10780"/>
                </a:lnTo>
                <a:lnTo>
                  <a:pt x="14453" y="11023"/>
                </a:lnTo>
                <a:lnTo>
                  <a:pt x="14356" y="11266"/>
                </a:lnTo>
                <a:lnTo>
                  <a:pt x="14234" y="11485"/>
                </a:lnTo>
                <a:lnTo>
                  <a:pt x="13967" y="11923"/>
                </a:lnTo>
                <a:lnTo>
                  <a:pt x="13699" y="12337"/>
                </a:lnTo>
                <a:lnTo>
                  <a:pt x="13383" y="12750"/>
                </a:lnTo>
                <a:lnTo>
                  <a:pt x="12775" y="13529"/>
                </a:lnTo>
                <a:lnTo>
                  <a:pt x="12580" y="13748"/>
                </a:lnTo>
                <a:lnTo>
                  <a:pt x="12385" y="13943"/>
                </a:lnTo>
                <a:lnTo>
                  <a:pt x="12166" y="14113"/>
                </a:lnTo>
                <a:lnTo>
                  <a:pt x="11947" y="14283"/>
                </a:lnTo>
                <a:lnTo>
                  <a:pt x="11485" y="14575"/>
                </a:lnTo>
                <a:lnTo>
                  <a:pt x="10998" y="14819"/>
                </a:lnTo>
                <a:lnTo>
                  <a:pt x="10536" y="15062"/>
                </a:lnTo>
                <a:lnTo>
                  <a:pt x="10074" y="15257"/>
                </a:lnTo>
                <a:lnTo>
                  <a:pt x="9587" y="15403"/>
                </a:lnTo>
                <a:lnTo>
                  <a:pt x="9100" y="15549"/>
                </a:lnTo>
                <a:lnTo>
                  <a:pt x="8614" y="15646"/>
                </a:lnTo>
                <a:lnTo>
                  <a:pt x="8127" y="15695"/>
                </a:lnTo>
                <a:lnTo>
                  <a:pt x="7616" y="15719"/>
                </a:lnTo>
                <a:lnTo>
                  <a:pt x="7105" y="15695"/>
                </a:lnTo>
                <a:lnTo>
                  <a:pt x="6618" y="15622"/>
                </a:lnTo>
                <a:lnTo>
                  <a:pt x="6132" y="15524"/>
                </a:lnTo>
                <a:lnTo>
                  <a:pt x="5669" y="15378"/>
                </a:lnTo>
                <a:lnTo>
                  <a:pt x="5207" y="15184"/>
                </a:lnTo>
                <a:lnTo>
                  <a:pt x="4745" y="14989"/>
                </a:lnTo>
                <a:lnTo>
                  <a:pt x="4331" y="14746"/>
                </a:lnTo>
                <a:lnTo>
                  <a:pt x="3893" y="14502"/>
                </a:lnTo>
                <a:lnTo>
                  <a:pt x="3504" y="14235"/>
                </a:lnTo>
                <a:lnTo>
                  <a:pt x="3090" y="13943"/>
                </a:lnTo>
                <a:lnTo>
                  <a:pt x="2725" y="13626"/>
                </a:lnTo>
                <a:lnTo>
                  <a:pt x="2360" y="13310"/>
                </a:lnTo>
                <a:lnTo>
                  <a:pt x="2020" y="12945"/>
                </a:lnTo>
                <a:lnTo>
                  <a:pt x="1728" y="12580"/>
                </a:lnTo>
                <a:lnTo>
                  <a:pt x="1436" y="12191"/>
                </a:lnTo>
                <a:lnTo>
                  <a:pt x="1192" y="11777"/>
                </a:lnTo>
                <a:lnTo>
                  <a:pt x="973" y="11339"/>
                </a:lnTo>
                <a:lnTo>
                  <a:pt x="803" y="10901"/>
                </a:lnTo>
                <a:lnTo>
                  <a:pt x="657" y="10463"/>
                </a:lnTo>
                <a:lnTo>
                  <a:pt x="560" y="10001"/>
                </a:lnTo>
                <a:lnTo>
                  <a:pt x="487" y="9539"/>
                </a:lnTo>
                <a:lnTo>
                  <a:pt x="462" y="9076"/>
                </a:lnTo>
                <a:lnTo>
                  <a:pt x="438" y="8614"/>
                </a:lnTo>
                <a:lnTo>
                  <a:pt x="462" y="8152"/>
                </a:lnTo>
                <a:lnTo>
                  <a:pt x="511" y="7689"/>
                </a:lnTo>
                <a:lnTo>
                  <a:pt x="560" y="7251"/>
                </a:lnTo>
                <a:lnTo>
                  <a:pt x="633" y="6789"/>
                </a:lnTo>
                <a:lnTo>
                  <a:pt x="754" y="6327"/>
                </a:lnTo>
                <a:lnTo>
                  <a:pt x="876" y="5864"/>
                </a:lnTo>
                <a:lnTo>
                  <a:pt x="1022" y="5426"/>
                </a:lnTo>
                <a:lnTo>
                  <a:pt x="1192" y="4988"/>
                </a:lnTo>
                <a:lnTo>
                  <a:pt x="1411" y="4575"/>
                </a:lnTo>
                <a:lnTo>
                  <a:pt x="1655" y="4210"/>
                </a:lnTo>
                <a:lnTo>
                  <a:pt x="1947" y="3821"/>
                </a:lnTo>
                <a:lnTo>
                  <a:pt x="2263" y="3456"/>
                </a:lnTo>
                <a:lnTo>
                  <a:pt x="2604" y="3139"/>
                </a:lnTo>
                <a:lnTo>
                  <a:pt x="2969" y="2823"/>
                </a:lnTo>
                <a:lnTo>
                  <a:pt x="3358" y="2531"/>
                </a:lnTo>
                <a:lnTo>
                  <a:pt x="3772" y="2263"/>
                </a:lnTo>
                <a:lnTo>
                  <a:pt x="4185" y="1996"/>
                </a:lnTo>
                <a:lnTo>
                  <a:pt x="4575" y="1752"/>
                </a:lnTo>
                <a:lnTo>
                  <a:pt x="4891" y="1582"/>
                </a:lnTo>
                <a:lnTo>
                  <a:pt x="5231" y="1460"/>
                </a:lnTo>
                <a:lnTo>
                  <a:pt x="5572" y="1387"/>
                </a:lnTo>
                <a:lnTo>
                  <a:pt x="5913" y="1314"/>
                </a:lnTo>
                <a:lnTo>
                  <a:pt x="6253" y="1266"/>
                </a:lnTo>
                <a:lnTo>
                  <a:pt x="6618" y="1217"/>
                </a:lnTo>
                <a:lnTo>
                  <a:pt x="7324" y="1168"/>
                </a:lnTo>
                <a:close/>
                <a:moveTo>
                  <a:pt x="7592" y="755"/>
                </a:moveTo>
                <a:lnTo>
                  <a:pt x="7519" y="779"/>
                </a:lnTo>
                <a:lnTo>
                  <a:pt x="7470" y="828"/>
                </a:lnTo>
                <a:lnTo>
                  <a:pt x="7008" y="803"/>
                </a:lnTo>
                <a:lnTo>
                  <a:pt x="6545" y="828"/>
                </a:lnTo>
                <a:lnTo>
                  <a:pt x="6107" y="876"/>
                </a:lnTo>
                <a:lnTo>
                  <a:pt x="5669" y="974"/>
                </a:lnTo>
                <a:lnTo>
                  <a:pt x="5231" y="1095"/>
                </a:lnTo>
                <a:lnTo>
                  <a:pt x="4818" y="1241"/>
                </a:lnTo>
                <a:lnTo>
                  <a:pt x="4404" y="1412"/>
                </a:lnTo>
                <a:lnTo>
                  <a:pt x="3991" y="1606"/>
                </a:lnTo>
                <a:lnTo>
                  <a:pt x="3601" y="1850"/>
                </a:lnTo>
                <a:lnTo>
                  <a:pt x="3212" y="2093"/>
                </a:lnTo>
                <a:lnTo>
                  <a:pt x="2847" y="2361"/>
                </a:lnTo>
                <a:lnTo>
                  <a:pt x="2506" y="2653"/>
                </a:lnTo>
                <a:lnTo>
                  <a:pt x="2166" y="2969"/>
                </a:lnTo>
                <a:lnTo>
                  <a:pt x="1849" y="3285"/>
                </a:lnTo>
                <a:lnTo>
                  <a:pt x="1557" y="3626"/>
                </a:lnTo>
                <a:lnTo>
                  <a:pt x="1265" y="3991"/>
                </a:lnTo>
                <a:lnTo>
                  <a:pt x="1046" y="4332"/>
                </a:lnTo>
                <a:lnTo>
                  <a:pt x="852" y="4721"/>
                </a:lnTo>
                <a:lnTo>
                  <a:pt x="681" y="5110"/>
                </a:lnTo>
                <a:lnTo>
                  <a:pt x="535" y="5524"/>
                </a:lnTo>
                <a:lnTo>
                  <a:pt x="414" y="5962"/>
                </a:lnTo>
                <a:lnTo>
                  <a:pt x="292" y="6375"/>
                </a:lnTo>
                <a:lnTo>
                  <a:pt x="146" y="7203"/>
                </a:lnTo>
                <a:lnTo>
                  <a:pt x="73" y="7641"/>
                </a:lnTo>
                <a:lnTo>
                  <a:pt x="24" y="8054"/>
                </a:lnTo>
                <a:lnTo>
                  <a:pt x="0" y="8468"/>
                </a:lnTo>
                <a:lnTo>
                  <a:pt x="0" y="8906"/>
                </a:lnTo>
                <a:lnTo>
                  <a:pt x="24" y="9320"/>
                </a:lnTo>
                <a:lnTo>
                  <a:pt x="73" y="9733"/>
                </a:lnTo>
                <a:lnTo>
                  <a:pt x="122" y="10171"/>
                </a:lnTo>
                <a:lnTo>
                  <a:pt x="219" y="10585"/>
                </a:lnTo>
                <a:lnTo>
                  <a:pt x="341" y="11023"/>
                </a:lnTo>
                <a:lnTo>
                  <a:pt x="487" y="11437"/>
                </a:lnTo>
                <a:lnTo>
                  <a:pt x="681" y="11826"/>
                </a:lnTo>
                <a:lnTo>
                  <a:pt x="900" y="12215"/>
                </a:lnTo>
                <a:lnTo>
                  <a:pt x="1119" y="12604"/>
                </a:lnTo>
                <a:lnTo>
                  <a:pt x="1387" y="12969"/>
                </a:lnTo>
                <a:lnTo>
                  <a:pt x="1679" y="13310"/>
                </a:lnTo>
                <a:lnTo>
                  <a:pt x="1995" y="13626"/>
                </a:lnTo>
                <a:lnTo>
                  <a:pt x="2312" y="13943"/>
                </a:lnTo>
                <a:lnTo>
                  <a:pt x="2652" y="14235"/>
                </a:lnTo>
                <a:lnTo>
                  <a:pt x="3017" y="14527"/>
                </a:lnTo>
                <a:lnTo>
                  <a:pt x="3382" y="14770"/>
                </a:lnTo>
                <a:lnTo>
                  <a:pt x="3772" y="15013"/>
                </a:lnTo>
                <a:lnTo>
                  <a:pt x="4161" y="15232"/>
                </a:lnTo>
                <a:lnTo>
                  <a:pt x="4550" y="15451"/>
                </a:lnTo>
                <a:lnTo>
                  <a:pt x="4964" y="15622"/>
                </a:lnTo>
                <a:lnTo>
                  <a:pt x="5377" y="15792"/>
                </a:lnTo>
                <a:lnTo>
                  <a:pt x="5791" y="15938"/>
                </a:lnTo>
                <a:lnTo>
                  <a:pt x="6229" y="16060"/>
                </a:lnTo>
                <a:lnTo>
                  <a:pt x="6667" y="16133"/>
                </a:lnTo>
                <a:lnTo>
                  <a:pt x="7105" y="16206"/>
                </a:lnTo>
                <a:lnTo>
                  <a:pt x="7543" y="16230"/>
                </a:lnTo>
                <a:lnTo>
                  <a:pt x="8005" y="16230"/>
                </a:lnTo>
                <a:lnTo>
                  <a:pt x="8443" y="16206"/>
                </a:lnTo>
                <a:lnTo>
                  <a:pt x="8906" y="16157"/>
                </a:lnTo>
                <a:lnTo>
                  <a:pt x="9368" y="16035"/>
                </a:lnTo>
                <a:lnTo>
                  <a:pt x="9830" y="15914"/>
                </a:lnTo>
                <a:lnTo>
                  <a:pt x="10293" y="15743"/>
                </a:lnTo>
                <a:lnTo>
                  <a:pt x="10731" y="15573"/>
                </a:lnTo>
                <a:lnTo>
                  <a:pt x="11169" y="15354"/>
                </a:lnTo>
                <a:lnTo>
                  <a:pt x="11582" y="15135"/>
                </a:lnTo>
                <a:lnTo>
                  <a:pt x="11996" y="14892"/>
                </a:lnTo>
                <a:lnTo>
                  <a:pt x="12385" y="14624"/>
                </a:lnTo>
                <a:lnTo>
                  <a:pt x="12750" y="14332"/>
                </a:lnTo>
                <a:lnTo>
                  <a:pt x="13091" y="13991"/>
                </a:lnTo>
                <a:lnTo>
                  <a:pt x="13407" y="13626"/>
                </a:lnTo>
                <a:lnTo>
                  <a:pt x="13699" y="13237"/>
                </a:lnTo>
                <a:lnTo>
                  <a:pt x="13991" y="12848"/>
                </a:lnTo>
                <a:lnTo>
                  <a:pt x="14502" y="12069"/>
                </a:lnTo>
                <a:lnTo>
                  <a:pt x="14721" y="11680"/>
                </a:lnTo>
                <a:lnTo>
                  <a:pt x="14916" y="11291"/>
                </a:lnTo>
                <a:lnTo>
                  <a:pt x="15037" y="10877"/>
                </a:lnTo>
                <a:lnTo>
                  <a:pt x="15086" y="10658"/>
                </a:lnTo>
                <a:lnTo>
                  <a:pt x="15135" y="10439"/>
                </a:lnTo>
                <a:lnTo>
                  <a:pt x="15208" y="9563"/>
                </a:lnTo>
                <a:lnTo>
                  <a:pt x="15281" y="9149"/>
                </a:lnTo>
                <a:lnTo>
                  <a:pt x="15329" y="8930"/>
                </a:lnTo>
                <a:lnTo>
                  <a:pt x="15378" y="8711"/>
                </a:lnTo>
                <a:lnTo>
                  <a:pt x="15402" y="8687"/>
                </a:lnTo>
                <a:lnTo>
                  <a:pt x="15427" y="8638"/>
                </a:lnTo>
                <a:lnTo>
                  <a:pt x="15451" y="8565"/>
                </a:lnTo>
                <a:lnTo>
                  <a:pt x="15451" y="8492"/>
                </a:lnTo>
                <a:lnTo>
                  <a:pt x="15451" y="8419"/>
                </a:lnTo>
                <a:lnTo>
                  <a:pt x="15402" y="8371"/>
                </a:lnTo>
                <a:lnTo>
                  <a:pt x="15378" y="8322"/>
                </a:lnTo>
                <a:lnTo>
                  <a:pt x="15305" y="8273"/>
                </a:lnTo>
                <a:lnTo>
                  <a:pt x="15232" y="8249"/>
                </a:lnTo>
                <a:lnTo>
                  <a:pt x="14672" y="8225"/>
                </a:lnTo>
                <a:lnTo>
                  <a:pt x="14137" y="8225"/>
                </a:lnTo>
                <a:lnTo>
                  <a:pt x="13067" y="8249"/>
                </a:lnTo>
                <a:lnTo>
                  <a:pt x="11972" y="8273"/>
                </a:lnTo>
                <a:lnTo>
                  <a:pt x="10901" y="8298"/>
                </a:lnTo>
                <a:lnTo>
                  <a:pt x="10414" y="8273"/>
                </a:lnTo>
                <a:lnTo>
                  <a:pt x="9952" y="8249"/>
                </a:lnTo>
                <a:lnTo>
                  <a:pt x="9003" y="8200"/>
                </a:lnTo>
                <a:lnTo>
                  <a:pt x="8492" y="8152"/>
                </a:lnTo>
                <a:lnTo>
                  <a:pt x="8224" y="8127"/>
                </a:lnTo>
                <a:lnTo>
                  <a:pt x="7957" y="8152"/>
                </a:lnTo>
                <a:lnTo>
                  <a:pt x="7957" y="7738"/>
                </a:lnTo>
                <a:lnTo>
                  <a:pt x="7932" y="7300"/>
                </a:lnTo>
                <a:lnTo>
                  <a:pt x="7884" y="6448"/>
                </a:lnTo>
                <a:lnTo>
                  <a:pt x="7859" y="5086"/>
                </a:lnTo>
                <a:lnTo>
                  <a:pt x="7835" y="3699"/>
                </a:lnTo>
                <a:lnTo>
                  <a:pt x="7835" y="3042"/>
                </a:lnTo>
                <a:lnTo>
                  <a:pt x="7786" y="2385"/>
                </a:lnTo>
                <a:lnTo>
                  <a:pt x="7738" y="2093"/>
                </a:lnTo>
                <a:lnTo>
                  <a:pt x="7713" y="1728"/>
                </a:lnTo>
                <a:lnTo>
                  <a:pt x="7713" y="1533"/>
                </a:lnTo>
                <a:lnTo>
                  <a:pt x="7713" y="1363"/>
                </a:lnTo>
                <a:lnTo>
                  <a:pt x="7738" y="1193"/>
                </a:lnTo>
                <a:lnTo>
                  <a:pt x="7786" y="1071"/>
                </a:lnTo>
                <a:lnTo>
                  <a:pt x="7811" y="998"/>
                </a:lnTo>
                <a:lnTo>
                  <a:pt x="7811" y="925"/>
                </a:lnTo>
                <a:lnTo>
                  <a:pt x="7786" y="852"/>
                </a:lnTo>
                <a:lnTo>
                  <a:pt x="7738" y="803"/>
                </a:lnTo>
                <a:lnTo>
                  <a:pt x="7665" y="779"/>
                </a:lnTo>
                <a:lnTo>
                  <a:pt x="7592" y="75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6" name="Google Shape;836;p41"/>
          <p:cNvSpPr/>
          <p:nvPr/>
        </p:nvSpPr>
        <p:spPr>
          <a:xfrm>
            <a:off x="3652107" y="3414106"/>
            <a:ext cx="331821" cy="244325"/>
          </a:xfrm>
          <a:custGeom>
            <a:rect b="b" l="l" r="r" t="t"/>
            <a:pathLst>
              <a:path extrusionOk="0" h="13384" w="18177">
                <a:moveTo>
                  <a:pt x="10877" y="4039"/>
                </a:moveTo>
                <a:lnTo>
                  <a:pt x="10755" y="4064"/>
                </a:lnTo>
                <a:lnTo>
                  <a:pt x="10707" y="4088"/>
                </a:lnTo>
                <a:lnTo>
                  <a:pt x="10634" y="4112"/>
                </a:lnTo>
                <a:lnTo>
                  <a:pt x="10609" y="4185"/>
                </a:lnTo>
                <a:lnTo>
                  <a:pt x="10561" y="4258"/>
                </a:lnTo>
                <a:lnTo>
                  <a:pt x="10536" y="4331"/>
                </a:lnTo>
                <a:lnTo>
                  <a:pt x="10536" y="4429"/>
                </a:lnTo>
                <a:lnTo>
                  <a:pt x="10561" y="4575"/>
                </a:lnTo>
                <a:lnTo>
                  <a:pt x="10585" y="4623"/>
                </a:lnTo>
                <a:lnTo>
                  <a:pt x="10634" y="4696"/>
                </a:lnTo>
                <a:lnTo>
                  <a:pt x="10707" y="4745"/>
                </a:lnTo>
                <a:lnTo>
                  <a:pt x="10780" y="4769"/>
                </a:lnTo>
                <a:lnTo>
                  <a:pt x="10828" y="4794"/>
                </a:lnTo>
                <a:lnTo>
                  <a:pt x="10999" y="4794"/>
                </a:lnTo>
                <a:lnTo>
                  <a:pt x="11047" y="4769"/>
                </a:lnTo>
                <a:lnTo>
                  <a:pt x="11169" y="4696"/>
                </a:lnTo>
                <a:lnTo>
                  <a:pt x="11266" y="4575"/>
                </a:lnTo>
                <a:lnTo>
                  <a:pt x="11291" y="4502"/>
                </a:lnTo>
                <a:lnTo>
                  <a:pt x="11291" y="4429"/>
                </a:lnTo>
                <a:lnTo>
                  <a:pt x="11291" y="4356"/>
                </a:lnTo>
                <a:lnTo>
                  <a:pt x="11266" y="4283"/>
                </a:lnTo>
                <a:lnTo>
                  <a:pt x="11169" y="4161"/>
                </a:lnTo>
                <a:lnTo>
                  <a:pt x="11120" y="4088"/>
                </a:lnTo>
                <a:lnTo>
                  <a:pt x="11047" y="4064"/>
                </a:lnTo>
                <a:lnTo>
                  <a:pt x="10950" y="4039"/>
                </a:lnTo>
                <a:close/>
                <a:moveTo>
                  <a:pt x="12361" y="3942"/>
                </a:moveTo>
                <a:lnTo>
                  <a:pt x="12288" y="3966"/>
                </a:lnTo>
                <a:lnTo>
                  <a:pt x="12215" y="4015"/>
                </a:lnTo>
                <a:lnTo>
                  <a:pt x="12142" y="4064"/>
                </a:lnTo>
                <a:lnTo>
                  <a:pt x="12093" y="4137"/>
                </a:lnTo>
                <a:lnTo>
                  <a:pt x="12045" y="4210"/>
                </a:lnTo>
                <a:lnTo>
                  <a:pt x="12020" y="4307"/>
                </a:lnTo>
                <a:lnTo>
                  <a:pt x="11996" y="4380"/>
                </a:lnTo>
                <a:lnTo>
                  <a:pt x="12020" y="4477"/>
                </a:lnTo>
                <a:lnTo>
                  <a:pt x="12045" y="4550"/>
                </a:lnTo>
                <a:lnTo>
                  <a:pt x="12093" y="4623"/>
                </a:lnTo>
                <a:lnTo>
                  <a:pt x="12142" y="4696"/>
                </a:lnTo>
                <a:lnTo>
                  <a:pt x="12215" y="4745"/>
                </a:lnTo>
                <a:lnTo>
                  <a:pt x="12288" y="4794"/>
                </a:lnTo>
                <a:lnTo>
                  <a:pt x="12361" y="4818"/>
                </a:lnTo>
                <a:lnTo>
                  <a:pt x="12531" y="4818"/>
                </a:lnTo>
                <a:lnTo>
                  <a:pt x="12629" y="4794"/>
                </a:lnTo>
                <a:lnTo>
                  <a:pt x="12702" y="4745"/>
                </a:lnTo>
                <a:lnTo>
                  <a:pt x="12750" y="4696"/>
                </a:lnTo>
                <a:lnTo>
                  <a:pt x="12823" y="4623"/>
                </a:lnTo>
                <a:lnTo>
                  <a:pt x="12848" y="4550"/>
                </a:lnTo>
                <a:lnTo>
                  <a:pt x="12872" y="4477"/>
                </a:lnTo>
                <a:lnTo>
                  <a:pt x="12896" y="4380"/>
                </a:lnTo>
                <a:lnTo>
                  <a:pt x="12872" y="4307"/>
                </a:lnTo>
                <a:lnTo>
                  <a:pt x="12848" y="4210"/>
                </a:lnTo>
                <a:lnTo>
                  <a:pt x="12823" y="4137"/>
                </a:lnTo>
                <a:lnTo>
                  <a:pt x="12750" y="4064"/>
                </a:lnTo>
                <a:lnTo>
                  <a:pt x="12702" y="4015"/>
                </a:lnTo>
                <a:lnTo>
                  <a:pt x="12629" y="3966"/>
                </a:lnTo>
                <a:lnTo>
                  <a:pt x="12531" y="3942"/>
                </a:lnTo>
                <a:close/>
                <a:moveTo>
                  <a:pt x="11534" y="5013"/>
                </a:moveTo>
                <a:lnTo>
                  <a:pt x="11412" y="5061"/>
                </a:lnTo>
                <a:lnTo>
                  <a:pt x="11315" y="5110"/>
                </a:lnTo>
                <a:lnTo>
                  <a:pt x="11242" y="5232"/>
                </a:lnTo>
                <a:lnTo>
                  <a:pt x="11218" y="5353"/>
                </a:lnTo>
                <a:lnTo>
                  <a:pt x="11242" y="5475"/>
                </a:lnTo>
                <a:lnTo>
                  <a:pt x="11315" y="5572"/>
                </a:lnTo>
                <a:lnTo>
                  <a:pt x="11412" y="5645"/>
                </a:lnTo>
                <a:lnTo>
                  <a:pt x="11534" y="5670"/>
                </a:lnTo>
                <a:lnTo>
                  <a:pt x="11655" y="5645"/>
                </a:lnTo>
                <a:lnTo>
                  <a:pt x="11753" y="5572"/>
                </a:lnTo>
                <a:lnTo>
                  <a:pt x="11826" y="5475"/>
                </a:lnTo>
                <a:lnTo>
                  <a:pt x="11850" y="5353"/>
                </a:lnTo>
                <a:lnTo>
                  <a:pt x="11826" y="5232"/>
                </a:lnTo>
                <a:lnTo>
                  <a:pt x="11753" y="5110"/>
                </a:lnTo>
                <a:lnTo>
                  <a:pt x="11655" y="5061"/>
                </a:lnTo>
                <a:lnTo>
                  <a:pt x="11534" y="5013"/>
                </a:lnTo>
                <a:close/>
                <a:moveTo>
                  <a:pt x="12312" y="5889"/>
                </a:moveTo>
                <a:lnTo>
                  <a:pt x="12239" y="5913"/>
                </a:lnTo>
                <a:lnTo>
                  <a:pt x="12166" y="5937"/>
                </a:lnTo>
                <a:lnTo>
                  <a:pt x="12093" y="5986"/>
                </a:lnTo>
                <a:lnTo>
                  <a:pt x="12045" y="6059"/>
                </a:lnTo>
                <a:lnTo>
                  <a:pt x="12020" y="6132"/>
                </a:lnTo>
                <a:lnTo>
                  <a:pt x="11996" y="6205"/>
                </a:lnTo>
                <a:lnTo>
                  <a:pt x="11996" y="6278"/>
                </a:lnTo>
                <a:lnTo>
                  <a:pt x="11996" y="6351"/>
                </a:lnTo>
                <a:lnTo>
                  <a:pt x="12020" y="6424"/>
                </a:lnTo>
                <a:lnTo>
                  <a:pt x="12045" y="6497"/>
                </a:lnTo>
                <a:lnTo>
                  <a:pt x="12093" y="6570"/>
                </a:lnTo>
                <a:lnTo>
                  <a:pt x="12166" y="6619"/>
                </a:lnTo>
                <a:lnTo>
                  <a:pt x="12239" y="6643"/>
                </a:lnTo>
                <a:lnTo>
                  <a:pt x="12312" y="6667"/>
                </a:lnTo>
                <a:lnTo>
                  <a:pt x="12458" y="6667"/>
                </a:lnTo>
                <a:lnTo>
                  <a:pt x="12531" y="6643"/>
                </a:lnTo>
                <a:lnTo>
                  <a:pt x="12604" y="6619"/>
                </a:lnTo>
                <a:lnTo>
                  <a:pt x="12677" y="6570"/>
                </a:lnTo>
                <a:lnTo>
                  <a:pt x="12726" y="6497"/>
                </a:lnTo>
                <a:lnTo>
                  <a:pt x="12750" y="6424"/>
                </a:lnTo>
                <a:lnTo>
                  <a:pt x="12775" y="6351"/>
                </a:lnTo>
                <a:lnTo>
                  <a:pt x="12799" y="6278"/>
                </a:lnTo>
                <a:lnTo>
                  <a:pt x="12775" y="6205"/>
                </a:lnTo>
                <a:lnTo>
                  <a:pt x="12750" y="6132"/>
                </a:lnTo>
                <a:lnTo>
                  <a:pt x="12726" y="6059"/>
                </a:lnTo>
                <a:lnTo>
                  <a:pt x="12677" y="5986"/>
                </a:lnTo>
                <a:lnTo>
                  <a:pt x="12604" y="5937"/>
                </a:lnTo>
                <a:lnTo>
                  <a:pt x="12531" y="5913"/>
                </a:lnTo>
                <a:lnTo>
                  <a:pt x="12458" y="5889"/>
                </a:lnTo>
                <a:close/>
                <a:moveTo>
                  <a:pt x="10950" y="5889"/>
                </a:moveTo>
                <a:lnTo>
                  <a:pt x="10853" y="5913"/>
                </a:lnTo>
                <a:lnTo>
                  <a:pt x="10780" y="5937"/>
                </a:lnTo>
                <a:lnTo>
                  <a:pt x="10707" y="5986"/>
                </a:lnTo>
                <a:lnTo>
                  <a:pt x="10634" y="6035"/>
                </a:lnTo>
                <a:lnTo>
                  <a:pt x="10585" y="6108"/>
                </a:lnTo>
                <a:lnTo>
                  <a:pt x="10536" y="6181"/>
                </a:lnTo>
                <a:lnTo>
                  <a:pt x="10512" y="6254"/>
                </a:lnTo>
                <a:lnTo>
                  <a:pt x="10488" y="6351"/>
                </a:lnTo>
                <a:lnTo>
                  <a:pt x="10512" y="6424"/>
                </a:lnTo>
                <a:lnTo>
                  <a:pt x="10536" y="6521"/>
                </a:lnTo>
                <a:lnTo>
                  <a:pt x="10585" y="6594"/>
                </a:lnTo>
                <a:lnTo>
                  <a:pt x="10634" y="6643"/>
                </a:lnTo>
                <a:lnTo>
                  <a:pt x="10707" y="6716"/>
                </a:lnTo>
                <a:lnTo>
                  <a:pt x="10780" y="6740"/>
                </a:lnTo>
                <a:lnTo>
                  <a:pt x="10853" y="6765"/>
                </a:lnTo>
                <a:lnTo>
                  <a:pt x="10950" y="6789"/>
                </a:lnTo>
                <a:lnTo>
                  <a:pt x="11023" y="6765"/>
                </a:lnTo>
                <a:lnTo>
                  <a:pt x="11120" y="6740"/>
                </a:lnTo>
                <a:lnTo>
                  <a:pt x="11193" y="6716"/>
                </a:lnTo>
                <a:lnTo>
                  <a:pt x="11242" y="6643"/>
                </a:lnTo>
                <a:lnTo>
                  <a:pt x="11315" y="6594"/>
                </a:lnTo>
                <a:lnTo>
                  <a:pt x="11339" y="6521"/>
                </a:lnTo>
                <a:lnTo>
                  <a:pt x="11364" y="6424"/>
                </a:lnTo>
                <a:lnTo>
                  <a:pt x="11388" y="6351"/>
                </a:lnTo>
                <a:lnTo>
                  <a:pt x="11364" y="6254"/>
                </a:lnTo>
                <a:lnTo>
                  <a:pt x="11339" y="6181"/>
                </a:lnTo>
                <a:lnTo>
                  <a:pt x="11315" y="6108"/>
                </a:lnTo>
                <a:lnTo>
                  <a:pt x="11242" y="6035"/>
                </a:lnTo>
                <a:lnTo>
                  <a:pt x="11193" y="5986"/>
                </a:lnTo>
                <a:lnTo>
                  <a:pt x="11120" y="5937"/>
                </a:lnTo>
                <a:lnTo>
                  <a:pt x="11023" y="5913"/>
                </a:lnTo>
                <a:lnTo>
                  <a:pt x="10950" y="5889"/>
                </a:lnTo>
                <a:close/>
                <a:moveTo>
                  <a:pt x="2799" y="6351"/>
                </a:moveTo>
                <a:lnTo>
                  <a:pt x="2628" y="6546"/>
                </a:lnTo>
                <a:lnTo>
                  <a:pt x="2507" y="6692"/>
                </a:lnTo>
                <a:lnTo>
                  <a:pt x="2166" y="7057"/>
                </a:lnTo>
                <a:lnTo>
                  <a:pt x="2117" y="6740"/>
                </a:lnTo>
                <a:lnTo>
                  <a:pt x="2093" y="6570"/>
                </a:lnTo>
                <a:lnTo>
                  <a:pt x="2044" y="6424"/>
                </a:lnTo>
                <a:lnTo>
                  <a:pt x="2799" y="6351"/>
                </a:lnTo>
                <a:close/>
                <a:moveTo>
                  <a:pt x="11558" y="6813"/>
                </a:moveTo>
                <a:lnTo>
                  <a:pt x="11461" y="6838"/>
                </a:lnTo>
                <a:lnTo>
                  <a:pt x="11388" y="6862"/>
                </a:lnTo>
                <a:lnTo>
                  <a:pt x="11315" y="6911"/>
                </a:lnTo>
                <a:lnTo>
                  <a:pt x="11242" y="6959"/>
                </a:lnTo>
                <a:lnTo>
                  <a:pt x="11169" y="7032"/>
                </a:lnTo>
                <a:lnTo>
                  <a:pt x="11145" y="7105"/>
                </a:lnTo>
                <a:lnTo>
                  <a:pt x="11120" y="7203"/>
                </a:lnTo>
                <a:lnTo>
                  <a:pt x="11096" y="7276"/>
                </a:lnTo>
                <a:lnTo>
                  <a:pt x="11120" y="7373"/>
                </a:lnTo>
                <a:lnTo>
                  <a:pt x="11145" y="7470"/>
                </a:lnTo>
                <a:lnTo>
                  <a:pt x="11169" y="7543"/>
                </a:lnTo>
                <a:lnTo>
                  <a:pt x="11242" y="7616"/>
                </a:lnTo>
                <a:lnTo>
                  <a:pt x="11315" y="7665"/>
                </a:lnTo>
                <a:lnTo>
                  <a:pt x="11388" y="7714"/>
                </a:lnTo>
                <a:lnTo>
                  <a:pt x="11461" y="7738"/>
                </a:lnTo>
                <a:lnTo>
                  <a:pt x="11655" y="7738"/>
                </a:lnTo>
                <a:lnTo>
                  <a:pt x="11728" y="7714"/>
                </a:lnTo>
                <a:lnTo>
                  <a:pt x="11801" y="7665"/>
                </a:lnTo>
                <a:lnTo>
                  <a:pt x="11874" y="7616"/>
                </a:lnTo>
                <a:lnTo>
                  <a:pt x="11947" y="7543"/>
                </a:lnTo>
                <a:lnTo>
                  <a:pt x="11972" y="7470"/>
                </a:lnTo>
                <a:lnTo>
                  <a:pt x="11996" y="7373"/>
                </a:lnTo>
                <a:lnTo>
                  <a:pt x="12020" y="7276"/>
                </a:lnTo>
                <a:lnTo>
                  <a:pt x="11996" y="7203"/>
                </a:lnTo>
                <a:lnTo>
                  <a:pt x="11972" y="7105"/>
                </a:lnTo>
                <a:lnTo>
                  <a:pt x="11947" y="7032"/>
                </a:lnTo>
                <a:lnTo>
                  <a:pt x="11874" y="6959"/>
                </a:lnTo>
                <a:lnTo>
                  <a:pt x="11801" y="6911"/>
                </a:lnTo>
                <a:lnTo>
                  <a:pt x="11728" y="6862"/>
                </a:lnTo>
                <a:lnTo>
                  <a:pt x="11655" y="6838"/>
                </a:lnTo>
                <a:lnTo>
                  <a:pt x="11558" y="6813"/>
                </a:lnTo>
                <a:close/>
                <a:moveTo>
                  <a:pt x="3918" y="6327"/>
                </a:moveTo>
                <a:lnTo>
                  <a:pt x="3845" y="6375"/>
                </a:lnTo>
                <a:lnTo>
                  <a:pt x="3553" y="6667"/>
                </a:lnTo>
                <a:lnTo>
                  <a:pt x="3285" y="6959"/>
                </a:lnTo>
                <a:lnTo>
                  <a:pt x="2726" y="7592"/>
                </a:lnTo>
                <a:lnTo>
                  <a:pt x="2434" y="7908"/>
                </a:lnTo>
                <a:lnTo>
                  <a:pt x="2263" y="8103"/>
                </a:lnTo>
                <a:lnTo>
                  <a:pt x="2117" y="8298"/>
                </a:lnTo>
                <a:lnTo>
                  <a:pt x="2166" y="7543"/>
                </a:lnTo>
                <a:lnTo>
                  <a:pt x="2239" y="7519"/>
                </a:lnTo>
                <a:lnTo>
                  <a:pt x="2312" y="7470"/>
                </a:lnTo>
                <a:lnTo>
                  <a:pt x="2482" y="7349"/>
                </a:lnTo>
                <a:lnTo>
                  <a:pt x="2726" y="7081"/>
                </a:lnTo>
                <a:lnTo>
                  <a:pt x="3066" y="6716"/>
                </a:lnTo>
                <a:lnTo>
                  <a:pt x="3212" y="6594"/>
                </a:lnTo>
                <a:lnTo>
                  <a:pt x="3310" y="6448"/>
                </a:lnTo>
                <a:lnTo>
                  <a:pt x="3358" y="6400"/>
                </a:lnTo>
                <a:lnTo>
                  <a:pt x="3358" y="6327"/>
                </a:lnTo>
                <a:close/>
                <a:moveTo>
                  <a:pt x="12312" y="7860"/>
                </a:moveTo>
                <a:lnTo>
                  <a:pt x="12239" y="7884"/>
                </a:lnTo>
                <a:lnTo>
                  <a:pt x="12166" y="7908"/>
                </a:lnTo>
                <a:lnTo>
                  <a:pt x="12093" y="7957"/>
                </a:lnTo>
                <a:lnTo>
                  <a:pt x="12045" y="8006"/>
                </a:lnTo>
                <a:lnTo>
                  <a:pt x="11996" y="8079"/>
                </a:lnTo>
                <a:lnTo>
                  <a:pt x="11972" y="8152"/>
                </a:lnTo>
                <a:lnTo>
                  <a:pt x="11947" y="8273"/>
                </a:lnTo>
                <a:lnTo>
                  <a:pt x="11972" y="8395"/>
                </a:lnTo>
                <a:lnTo>
                  <a:pt x="12045" y="8517"/>
                </a:lnTo>
                <a:lnTo>
                  <a:pt x="12142" y="8590"/>
                </a:lnTo>
                <a:lnTo>
                  <a:pt x="12215" y="8638"/>
                </a:lnTo>
                <a:lnTo>
                  <a:pt x="12458" y="8638"/>
                </a:lnTo>
                <a:lnTo>
                  <a:pt x="12556" y="8590"/>
                </a:lnTo>
                <a:lnTo>
                  <a:pt x="12629" y="8541"/>
                </a:lnTo>
                <a:lnTo>
                  <a:pt x="12653" y="8517"/>
                </a:lnTo>
                <a:lnTo>
                  <a:pt x="12726" y="8444"/>
                </a:lnTo>
                <a:lnTo>
                  <a:pt x="12750" y="8346"/>
                </a:lnTo>
                <a:lnTo>
                  <a:pt x="12775" y="8225"/>
                </a:lnTo>
                <a:lnTo>
                  <a:pt x="12726" y="8103"/>
                </a:lnTo>
                <a:lnTo>
                  <a:pt x="12653" y="7981"/>
                </a:lnTo>
                <a:lnTo>
                  <a:pt x="12556" y="7908"/>
                </a:lnTo>
                <a:lnTo>
                  <a:pt x="12483" y="7860"/>
                </a:lnTo>
                <a:close/>
                <a:moveTo>
                  <a:pt x="10974" y="7981"/>
                </a:moveTo>
                <a:lnTo>
                  <a:pt x="10877" y="8006"/>
                </a:lnTo>
                <a:lnTo>
                  <a:pt x="10804" y="8030"/>
                </a:lnTo>
                <a:lnTo>
                  <a:pt x="10682" y="8127"/>
                </a:lnTo>
                <a:lnTo>
                  <a:pt x="10609" y="8225"/>
                </a:lnTo>
                <a:lnTo>
                  <a:pt x="10561" y="8346"/>
                </a:lnTo>
                <a:lnTo>
                  <a:pt x="10585" y="8492"/>
                </a:lnTo>
                <a:lnTo>
                  <a:pt x="10609" y="8590"/>
                </a:lnTo>
                <a:lnTo>
                  <a:pt x="10682" y="8663"/>
                </a:lnTo>
                <a:lnTo>
                  <a:pt x="10755" y="8711"/>
                </a:lnTo>
                <a:lnTo>
                  <a:pt x="10853" y="8736"/>
                </a:lnTo>
                <a:lnTo>
                  <a:pt x="10853" y="8760"/>
                </a:lnTo>
                <a:lnTo>
                  <a:pt x="10999" y="8760"/>
                </a:lnTo>
                <a:lnTo>
                  <a:pt x="11145" y="8736"/>
                </a:lnTo>
                <a:lnTo>
                  <a:pt x="11218" y="8711"/>
                </a:lnTo>
                <a:lnTo>
                  <a:pt x="11266" y="8638"/>
                </a:lnTo>
                <a:lnTo>
                  <a:pt x="11339" y="8565"/>
                </a:lnTo>
                <a:lnTo>
                  <a:pt x="11364" y="8468"/>
                </a:lnTo>
                <a:lnTo>
                  <a:pt x="11388" y="8371"/>
                </a:lnTo>
                <a:lnTo>
                  <a:pt x="11364" y="8273"/>
                </a:lnTo>
                <a:lnTo>
                  <a:pt x="11339" y="8176"/>
                </a:lnTo>
                <a:lnTo>
                  <a:pt x="11291" y="8127"/>
                </a:lnTo>
                <a:lnTo>
                  <a:pt x="11218" y="8054"/>
                </a:lnTo>
                <a:lnTo>
                  <a:pt x="11145" y="8006"/>
                </a:lnTo>
                <a:lnTo>
                  <a:pt x="11047" y="7981"/>
                </a:lnTo>
                <a:close/>
                <a:moveTo>
                  <a:pt x="11704" y="8882"/>
                </a:moveTo>
                <a:lnTo>
                  <a:pt x="11631" y="8906"/>
                </a:lnTo>
                <a:lnTo>
                  <a:pt x="11558" y="8930"/>
                </a:lnTo>
                <a:lnTo>
                  <a:pt x="11485" y="8955"/>
                </a:lnTo>
                <a:lnTo>
                  <a:pt x="11437" y="9003"/>
                </a:lnTo>
                <a:lnTo>
                  <a:pt x="11364" y="9101"/>
                </a:lnTo>
                <a:lnTo>
                  <a:pt x="11339" y="9198"/>
                </a:lnTo>
                <a:lnTo>
                  <a:pt x="11315" y="9295"/>
                </a:lnTo>
                <a:lnTo>
                  <a:pt x="11315" y="9393"/>
                </a:lnTo>
                <a:lnTo>
                  <a:pt x="11364" y="9490"/>
                </a:lnTo>
                <a:lnTo>
                  <a:pt x="11437" y="9587"/>
                </a:lnTo>
                <a:lnTo>
                  <a:pt x="11510" y="9636"/>
                </a:lnTo>
                <a:lnTo>
                  <a:pt x="11607" y="9685"/>
                </a:lnTo>
                <a:lnTo>
                  <a:pt x="11850" y="9685"/>
                </a:lnTo>
                <a:lnTo>
                  <a:pt x="11899" y="9636"/>
                </a:lnTo>
                <a:lnTo>
                  <a:pt x="11996" y="9587"/>
                </a:lnTo>
                <a:lnTo>
                  <a:pt x="12045" y="9514"/>
                </a:lnTo>
                <a:lnTo>
                  <a:pt x="12093" y="9393"/>
                </a:lnTo>
                <a:lnTo>
                  <a:pt x="12093" y="9295"/>
                </a:lnTo>
                <a:lnTo>
                  <a:pt x="12093" y="9222"/>
                </a:lnTo>
                <a:lnTo>
                  <a:pt x="12069" y="9125"/>
                </a:lnTo>
                <a:lnTo>
                  <a:pt x="11996" y="9003"/>
                </a:lnTo>
                <a:lnTo>
                  <a:pt x="11923" y="8955"/>
                </a:lnTo>
                <a:lnTo>
                  <a:pt x="11850" y="8930"/>
                </a:lnTo>
                <a:lnTo>
                  <a:pt x="11777" y="8906"/>
                </a:lnTo>
                <a:lnTo>
                  <a:pt x="11704" y="8882"/>
                </a:lnTo>
                <a:close/>
                <a:moveTo>
                  <a:pt x="4112" y="6327"/>
                </a:moveTo>
                <a:lnTo>
                  <a:pt x="4745" y="6375"/>
                </a:lnTo>
                <a:lnTo>
                  <a:pt x="4721" y="6619"/>
                </a:lnTo>
                <a:lnTo>
                  <a:pt x="4721" y="6886"/>
                </a:lnTo>
                <a:lnTo>
                  <a:pt x="4648" y="6886"/>
                </a:lnTo>
                <a:lnTo>
                  <a:pt x="4477" y="6959"/>
                </a:lnTo>
                <a:lnTo>
                  <a:pt x="4380" y="7081"/>
                </a:lnTo>
                <a:lnTo>
                  <a:pt x="4161" y="7349"/>
                </a:lnTo>
                <a:lnTo>
                  <a:pt x="3431" y="8249"/>
                </a:lnTo>
                <a:lnTo>
                  <a:pt x="3091" y="8590"/>
                </a:lnTo>
                <a:lnTo>
                  <a:pt x="2750" y="8955"/>
                </a:lnTo>
                <a:lnTo>
                  <a:pt x="2409" y="9344"/>
                </a:lnTo>
                <a:lnTo>
                  <a:pt x="2239" y="9539"/>
                </a:lnTo>
                <a:lnTo>
                  <a:pt x="2117" y="9733"/>
                </a:lnTo>
                <a:lnTo>
                  <a:pt x="2117" y="8736"/>
                </a:lnTo>
                <a:lnTo>
                  <a:pt x="2239" y="8687"/>
                </a:lnTo>
                <a:lnTo>
                  <a:pt x="2385" y="8614"/>
                </a:lnTo>
                <a:lnTo>
                  <a:pt x="2507" y="8517"/>
                </a:lnTo>
                <a:lnTo>
                  <a:pt x="2628" y="8371"/>
                </a:lnTo>
                <a:lnTo>
                  <a:pt x="2823" y="8127"/>
                </a:lnTo>
                <a:lnTo>
                  <a:pt x="3018" y="7884"/>
                </a:lnTo>
                <a:lnTo>
                  <a:pt x="3577" y="7276"/>
                </a:lnTo>
                <a:lnTo>
                  <a:pt x="3869" y="6959"/>
                </a:lnTo>
                <a:lnTo>
                  <a:pt x="4161" y="6667"/>
                </a:lnTo>
                <a:lnTo>
                  <a:pt x="4210" y="6619"/>
                </a:lnTo>
                <a:lnTo>
                  <a:pt x="4234" y="6570"/>
                </a:lnTo>
                <a:lnTo>
                  <a:pt x="4234" y="6521"/>
                </a:lnTo>
                <a:lnTo>
                  <a:pt x="4210" y="6448"/>
                </a:lnTo>
                <a:lnTo>
                  <a:pt x="4185" y="6375"/>
                </a:lnTo>
                <a:lnTo>
                  <a:pt x="4112" y="6327"/>
                </a:lnTo>
                <a:close/>
                <a:moveTo>
                  <a:pt x="12239" y="9709"/>
                </a:moveTo>
                <a:lnTo>
                  <a:pt x="12166" y="9733"/>
                </a:lnTo>
                <a:lnTo>
                  <a:pt x="12093" y="9782"/>
                </a:lnTo>
                <a:lnTo>
                  <a:pt x="12020" y="9831"/>
                </a:lnTo>
                <a:lnTo>
                  <a:pt x="11972" y="9879"/>
                </a:lnTo>
                <a:lnTo>
                  <a:pt x="11947" y="9952"/>
                </a:lnTo>
                <a:lnTo>
                  <a:pt x="11923" y="10025"/>
                </a:lnTo>
                <a:lnTo>
                  <a:pt x="11923" y="10098"/>
                </a:lnTo>
                <a:lnTo>
                  <a:pt x="11923" y="10196"/>
                </a:lnTo>
                <a:lnTo>
                  <a:pt x="11947" y="10269"/>
                </a:lnTo>
                <a:lnTo>
                  <a:pt x="11972" y="10342"/>
                </a:lnTo>
                <a:lnTo>
                  <a:pt x="12020" y="10390"/>
                </a:lnTo>
                <a:lnTo>
                  <a:pt x="12093" y="10439"/>
                </a:lnTo>
                <a:lnTo>
                  <a:pt x="12166" y="10488"/>
                </a:lnTo>
                <a:lnTo>
                  <a:pt x="12239" y="10512"/>
                </a:lnTo>
                <a:lnTo>
                  <a:pt x="12385" y="10512"/>
                </a:lnTo>
                <a:lnTo>
                  <a:pt x="12483" y="10488"/>
                </a:lnTo>
                <a:lnTo>
                  <a:pt x="12531" y="10439"/>
                </a:lnTo>
                <a:lnTo>
                  <a:pt x="12604" y="10390"/>
                </a:lnTo>
                <a:lnTo>
                  <a:pt x="12653" y="10342"/>
                </a:lnTo>
                <a:lnTo>
                  <a:pt x="12677" y="10269"/>
                </a:lnTo>
                <a:lnTo>
                  <a:pt x="12702" y="10196"/>
                </a:lnTo>
                <a:lnTo>
                  <a:pt x="12726" y="10098"/>
                </a:lnTo>
                <a:lnTo>
                  <a:pt x="12702" y="10025"/>
                </a:lnTo>
                <a:lnTo>
                  <a:pt x="12677" y="9952"/>
                </a:lnTo>
                <a:lnTo>
                  <a:pt x="12653" y="9879"/>
                </a:lnTo>
                <a:lnTo>
                  <a:pt x="12604" y="9831"/>
                </a:lnTo>
                <a:lnTo>
                  <a:pt x="12531" y="9782"/>
                </a:lnTo>
                <a:lnTo>
                  <a:pt x="12483" y="9733"/>
                </a:lnTo>
                <a:lnTo>
                  <a:pt x="12385" y="9709"/>
                </a:lnTo>
                <a:close/>
                <a:moveTo>
                  <a:pt x="10950" y="9831"/>
                </a:moveTo>
                <a:lnTo>
                  <a:pt x="10853" y="9855"/>
                </a:lnTo>
                <a:lnTo>
                  <a:pt x="10755" y="9879"/>
                </a:lnTo>
                <a:lnTo>
                  <a:pt x="10658" y="9952"/>
                </a:lnTo>
                <a:lnTo>
                  <a:pt x="10609" y="10025"/>
                </a:lnTo>
                <a:lnTo>
                  <a:pt x="10561" y="10123"/>
                </a:lnTo>
                <a:lnTo>
                  <a:pt x="10561" y="10220"/>
                </a:lnTo>
                <a:lnTo>
                  <a:pt x="10561" y="10342"/>
                </a:lnTo>
                <a:lnTo>
                  <a:pt x="10585" y="10415"/>
                </a:lnTo>
                <a:lnTo>
                  <a:pt x="10634" y="10463"/>
                </a:lnTo>
                <a:lnTo>
                  <a:pt x="10755" y="10560"/>
                </a:lnTo>
                <a:lnTo>
                  <a:pt x="10828" y="10609"/>
                </a:lnTo>
                <a:lnTo>
                  <a:pt x="10950" y="10633"/>
                </a:lnTo>
                <a:lnTo>
                  <a:pt x="11047" y="10609"/>
                </a:lnTo>
                <a:lnTo>
                  <a:pt x="11145" y="10560"/>
                </a:lnTo>
                <a:lnTo>
                  <a:pt x="11266" y="10463"/>
                </a:lnTo>
                <a:lnTo>
                  <a:pt x="11291" y="10415"/>
                </a:lnTo>
                <a:lnTo>
                  <a:pt x="11315" y="10342"/>
                </a:lnTo>
                <a:lnTo>
                  <a:pt x="11339" y="10220"/>
                </a:lnTo>
                <a:lnTo>
                  <a:pt x="11315" y="10123"/>
                </a:lnTo>
                <a:lnTo>
                  <a:pt x="11291" y="10025"/>
                </a:lnTo>
                <a:lnTo>
                  <a:pt x="11218" y="9952"/>
                </a:lnTo>
                <a:lnTo>
                  <a:pt x="11145" y="9879"/>
                </a:lnTo>
                <a:lnTo>
                  <a:pt x="11047" y="9855"/>
                </a:lnTo>
                <a:lnTo>
                  <a:pt x="10950" y="9831"/>
                </a:lnTo>
                <a:close/>
                <a:moveTo>
                  <a:pt x="4696" y="7373"/>
                </a:moveTo>
                <a:lnTo>
                  <a:pt x="4672" y="8079"/>
                </a:lnTo>
                <a:lnTo>
                  <a:pt x="4575" y="8127"/>
                </a:lnTo>
                <a:lnTo>
                  <a:pt x="4477" y="8176"/>
                </a:lnTo>
                <a:lnTo>
                  <a:pt x="4404" y="8273"/>
                </a:lnTo>
                <a:lnTo>
                  <a:pt x="4331" y="8346"/>
                </a:lnTo>
                <a:lnTo>
                  <a:pt x="4088" y="8760"/>
                </a:lnTo>
                <a:lnTo>
                  <a:pt x="3723" y="9320"/>
                </a:lnTo>
                <a:lnTo>
                  <a:pt x="3529" y="9587"/>
                </a:lnTo>
                <a:lnTo>
                  <a:pt x="3310" y="9855"/>
                </a:lnTo>
                <a:lnTo>
                  <a:pt x="3139" y="9977"/>
                </a:lnTo>
                <a:lnTo>
                  <a:pt x="2969" y="10098"/>
                </a:lnTo>
                <a:lnTo>
                  <a:pt x="2604" y="10390"/>
                </a:lnTo>
                <a:lnTo>
                  <a:pt x="2434" y="10560"/>
                </a:lnTo>
                <a:lnTo>
                  <a:pt x="2263" y="10706"/>
                </a:lnTo>
                <a:lnTo>
                  <a:pt x="2142" y="10901"/>
                </a:lnTo>
                <a:lnTo>
                  <a:pt x="2069" y="11071"/>
                </a:lnTo>
                <a:lnTo>
                  <a:pt x="2117" y="10536"/>
                </a:lnTo>
                <a:lnTo>
                  <a:pt x="2117" y="10001"/>
                </a:lnTo>
                <a:lnTo>
                  <a:pt x="2336" y="9904"/>
                </a:lnTo>
                <a:lnTo>
                  <a:pt x="2555" y="9782"/>
                </a:lnTo>
                <a:lnTo>
                  <a:pt x="2750" y="9612"/>
                </a:lnTo>
                <a:lnTo>
                  <a:pt x="2945" y="9441"/>
                </a:lnTo>
                <a:lnTo>
                  <a:pt x="3310" y="9052"/>
                </a:lnTo>
                <a:lnTo>
                  <a:pt x="3626" y="8687"/>
                </a:lnTo>
                <a:lnTo>
                  <a:pt x="4015" y="8249"/>
                </a:lnTo>
                <a:lnTo>
                  <a:pt x="4380" y="7787"/>
                </a:lnTo>
                <a:lnTo>
                  <a:pt x="4550" y="7592"/>
                </a:lnTo>
                <a:lnTo>
                  <a:pt x="4696" y="7373"/>
                </a:lnTo>
                <a:close/>
                <a:moveTo>
                  <a:pt x="17033" y="6254"/>
                </a:moveTo>
                <a:lnTo>
                  <a:pt x="17009" y="6473"/>
                </a:lnTo>
                <a:lnTo>
                  <a:pt x="17009" y="6692"/>
                </a:lnTo>
                <a:lnTo>
                  <a:pt x="17033" y="7154"/>
                </a:lnTo>
                <a:lnTo>
                  <a:pt x="17009" y="7884"/>
                </a:lnTo>
                <a:lnTo>
                  <a:pt x="16984" y="8614"/>
                </a:lnTo>
                <a:lnTo>
                  <a:pt x="16936" y="9247"/>
                </a:lnTo>
                <a:lnTo>
                  <a:pt x="16911" y="9879"/>
                </a:lnTo>
                <a:lnTo>
                  <a:pt x="16911" y="10488"/>
                </a:lnTo>
                <a:lnTo>
                  <a:pt x="16936" y="11120"/>
                </a:lnTo>
                <a:lnTo>
                  <a:pt x="16376" y="11193"/>
                </a:lnTo>
                <a:lnTo>
                  <a:pt x="16425" y="10488"/>
                </a:lnTo>
                <a:lnTo>
                  <a:pt x="16449" y="9758"/>
                </a:lnTo>
                <a:lnTo>
                  <a:pt x="16473" y="8298"/>
                </a:lnTo>
                <a:lnTo>
                  <a:pt x="16473" y="7592"/>
                </a:lnTo>
                <a:lnTo>
                  <a:pt x="16449" y="6886"/>
                </a:lnTo>
                <a:lnTo>
                  <a:pt x="16449" y="6594"/>
                </a:lnTo>
                <a:lnTo>
                  <a:pt x="16425" y="6448"/>
                </a:lnTo>
                <a:lnTo>
                  <a:pt x="16400" y="6302"/>
                </a:lnTo>
                <a:lnTo>
                  <a:pt x="16717" y="6278"/>
                </a:lnTo>
                <a:lnTo>
                  <a:pt x="17033" y="6254"/>
                </a:lnTo>
                <a:close/>
                <a:moveTo>
                  <a:pt x="10147" y="3334"/>
                </a:moveTo>
                <a:lnTo>
                  <a:pt x="10415" y="3407"/>
                </a:lnTo>
                <a:lnTo>
                  <a:pt x="10682" y="3431"/>
                </a:lnTo>
                <a:lnTo>
                  <a:pt x="10950" y="3407"/>
                </a:lnTo>
                <a:lnTo>
                  <a:pt x="11242" y="3407"/>
                </a:lnTo>
                <a:lnTo>
                  <a:pt x="11218" y="3455"/>
                </a:lnTo>
                <a:lnTo>
                  <a:pt x="11218" y="3528"/>
                </a:lnTo>
                <a:lnTo>
                  <a:pt x="11242" y="3626"/>
                </a:lnTo>
                <a:lnTo>
                  <a:pt x="11266" y="3699"/>
                </a:lnTo>
                <a:lnTo>
                  <a:pt x="11315" y="3772"/>
                </a:lnTo>
                <a:lnTo>
                  <a:pt x="11388" y="3820"/>
                </a:lnTo>
                <a:lnTo>
                  <a:pt x="11485" y="3869"/>
                </a:lnTo>
                <a:lnTo>
                  <a:pt x="11607" y="3869"/>
                </a:lnTo>
                <a:lnTo>
                  <a:pt x="11704" y="3820"/>
                </a:lnTo>
                <a:lnTo>
                  <a:pt x="11801" y="3772"/>
                </a:lnTo>
                <a:lnTo>
                  <a:pt x="11850" y="3723"/>
                </a:lnTo>
                <a:lnTo>
                  <a:pt x="11874" y="3650"/>
                </a:lnTo>
                <a:lnTo>
                  <a:pt x="11899" y="3528"/>
                </a:lnTo>
                <a:lnTo>
                  <a:pt x="11874" y="3431"/>
                </a:lnTo>
                <a:lnTo>
                  <a:pt x="11874" y="3382"/>
                </a:lnTo>
                <a:lnTo>
                  <a:pt x="12823" y="3382"/>
                </a:lnTo>
                <a:lnTo>
                  <a:pt x="12823" y="3626"/>
                </a:lnTo>
                <a:lnTo>
                  <a:pt x="12848" y="3820"/>
                </a:lnTo>
                <a:lnTo>
                  <a:pt x="12896" y="4380"/>
                </a:lnTo>
                <a:lnTo>
                  <a:pt x="12969" y="4940"/>
                </a:lnTo>
                <a:lnTo>
                  <a:pt x="12994" y="5499"/>
                </a:lnTo>
                <a:lnTo>
                  <a:pt x="12994" y="6059"/>
                </a:lnTo>
                <a:lnTo>
                  <a:pt x="12945" y="7397"/>
                </a:lnTo>
                <a:lnTo>
                  <a:pt x="12896" y="8711"/>
                </a:lnTo>
                <a:lnTo>
                  <a:pt x="12896" y="9320"/>
                </a:lnTo>
                <a:lnTo>
                  <a:pt x="12896" y="9928"/>
                </a:lnTo>
                <a:lnTo>
                  <a:pt x="12896" y="11120"/>
                </a:lnTo>
                <a:lnTo>
                  <a:pt x="12458" y="11096"/>
                </a:lnTo>
                <a:lnTo>
                  <a:pt x="12020" y="11096"/>
                </a:lnTo>
                <a:lnTo>
                  <a:pt x="12020" y="11023"/>
                </a:lnTo>
                <a:lnTo>
                  <a:pt x="12020" y="10925"/>
                </a:lnTo>
                <a:lnTo>
                  <a:pt x="11996" y="10852"/>
                </a:lnTo>
                <a:lnTo>
                  <a:pt x="11947" y="10779"/>
                </a:lnTo>
                <a:lnTo>
                  <a:pt x="11899" y="10731"/>
                </a:lnTo>
                <a:lnTo>
                  <a:pt x="11850" y="10682"/>
                </a:lnTo>
                <a:lnTo>
                  <a:pt x="11777" y="10633"/>
                </a:lnTo>
                <a:lnTo>
                  <a:pt x="11704" y="10609"/>
                </a:lnTo>
                <a:lnTo>
                  <a:pt x="11534" y="10609"/>
                </a:lnTo>
                <a:lnTo>
                  <a:pt x="11461" y="10633"/>
                </a:lnTo>
                <a:lnTo>
                  <a:pt x="11388" y="10682"/>
                </a:lnTo>
                <a:lnTo>
                  <a:pt x="11339" y="10731"/>
                </a:lnTo>
                <a:lnTo>
                  <a:pt x="11291" y="10779"/>
                </a:lnTo>
                <a:lnTo>
                  <a:pt x="11242" y="10852"/>
                </a:lnTo>
                <a:lnTo>
                  <a:pt x="11218" y="10925"/>
                </a:lnTo>
                <a:lnTo>
                  <a:pt x="11218" y="11023"/>
                </a:lnTo>
                <a:lnTo>
                  <a:pt x="11242" y="11120"/>
                </a:lnTo>
                <a:lnTo>
                  <a:pt x="10853" y="11144"/>
                </a:lnTo>
                <a:lnTo>
                  <a:pt x="10463" y="11217"/>
                </a:lnTo>
                <a:lnTo>
                  <a:pt x="10415" y="10852"/>
                </a:lnTo>
                <a:lnTo>
                  <a:pt x="10366" y="10488"/>
                </a:lnTo>
                <a:lnTo>
                  <a:pt x="10342" y="9758"/>
                </a:lnTo>
                <a:lnTo>
                  <a:pt x="10317" y="8322"/>
                </a:lnTo>
                <a:lnTo>
                  <a:pt x="10317" y="7251"/>
                </a:lnTo>
                <a:lnTo>
                  <a:pt x="10293" y="6716"/>
                </a:lnTo>
                <a:lnTo>
                  <a:pt x="10269" y="6205"/>
                </a:lnTo>
                <a:lnTo>
                  <a:pt x="10171" y="4502"/>
                </a:lnTo>
                <a:lnTo>
                  <a:pt x="10147" y="3699"/>
                </a:lnTo>
                <a:lnTo>
                  <a:pt x="10147" y="3334"/>
                </a:lnTo>
                <a:close/>
                <a:moveTo>
                  <a:pt x="16035" y="6302"/>
                </a:moveTo>
                <a:lnTo>
                  <a:pt x="16035" y="6448"/>
                </a:lnTo>
                <a:lnTo>
                  <a:pt x="16035" y="6594"/>
                </a:lnTo>
                <a:lnTo>
                  <a:pt x="16060" y="6886"/>
                </a:lnTo>
                <a:lnTo>
                  <a:pt x="16060" y="7592"/>
                </a:lnTo>
                <a:lnTo>
                  <a:pt x="16035" y="8298"/>
                </a:lnTo>
                <a:lnTo>
                  <a:pt x="16011" y="9028"/>
                </a:lnTo>
                <a:lnTo>
                  <a:pt x="15962" y="9758"/>
                </a:lnTo>
                <a:lnTo>
                  <a:pt x="15938" y="10488"/>
                </a:lnTo>
                <a:lnTo>
                  <a:pt x="15938" y="10852"/>
                </a:lnTo>
                <a:lnTo>
                  <a:pt x="15962" y="11217"/>
                </a:lnTo>
                <a:lnTo>
                  <a:pt x="15719" y="11217"/>
                </a:lnTo>
                <a:lnTo>
                  <a:pt x="15743" y="11169"/>
                </a:lnTo>
                <a:lnTo>
                  <a:pt x="15768" y="10852"/>
                </a:lnTo>
                <a:lnTo>
                  <a:pt x="15768" y="10536"/>
                </a:lnTo>
                <a:lnTo>
                  <a:pt x="15743" y="10220"/>
                </a:lnTo>
                <a:lnTo>
                  <a:pt x="15743" y="9904"/>
                </a:lnTo>
                <a:lnTo>
                  <a:pt x="15743" y="9198"/>
                </a:lnTo>
                <a:lnTo>
                  <a:pt x="15743" y="8517"/>
                </a:lnTo>
                <a:lnTo>
                  <a:pt x="15695" y="7884"/>
                </a:lnTo>
                <a:lnTo>
                  <a:pt x="15622" y="7251"/>
                </a:lnTo>
                <a:lnTo>
                  <a:pt x="15622" y="7008"/>
                </a:lnTo>
                <a:lnTo>
                  <a:pt x="15622" y="6765"/>
                </a:lnTo>
                <a:lnTo>
                  <a:pt x="15670" y="6302"/>
                </a:lnTo>
                <a:close/>
                <a:moveTo>
                  <a:pt x="15354" y="6302"/>
                </a:moveTo>
                <a:lnTo>
                  <a:pt x="15281" y="6546"/>
                </a:lnTo>
                <a:lnTo>
                  <a:pt x="15257" y="6813"/>
                </a:lnTo>
                <a:lnTo>
                  <a:pt x="15232" y="7081"/>
                </a:lnTo>
                <a:lnTo>
                  <a:pt x="15232" y="7349"/>
                </a:lnTo>
                <a:lnTo>
                  <a:pt x="15305" y="7884"/>
                </a:lnTo>
                <a:lnTo>
                  <a:pt x="15354" y="8395"/>
                </a:lnTo>
                <a:lnTo>
                  <a:pt x="15354" y="8760"/>
                </a:lnTo>
                <a:lnTo>
                  <a:pt x="15354" y="9149"/>
                </a:lnTo>
                <a:lnTo>
                  <a:pt x="15330" y="9904"/>
                </a:lnTo>
                <a:lnTo>
                  <a:pt x="15305" y="10220"/>
                </a:lnTo>
                <a:lnTo>
                  <a:pt x="15305" y="10585"/>
                </a:lnTo>
                <a:lnTo>
                  <a:pt x="15330" y="10925"/>
                </a:lnTo>
                <a:lnTo>
                  <a:pt x="15378" y="11071"/>
                </a:lnTo>
                <a:lnTo>
                  <a:pt x="15427" y="11242"/>
                </a:lnTo>
                <a:lnTo>
                  <a:pt x="15208" y="11242"/>
                </a:lnTo>
                <a:lnTo>
                  <a:pt x="15232" y="11193"/>
                </a:lnTo>
                <a:lnTo>
                  <a:pt x="15232" y="11120"/>
                </a:lnTo>
                <a:lnTo>
                  <a:pt x="15184" y="10755"/>
                </a:lnTo>
                <a:lnTo>
                  <a:pt x="15135" y="10366"/>
                </a:lnTo>
                <a:lnTo>
                  <a:pt x="15086" y="9636"/>
                </a:lnTo>
                <a:lnTo>
                  <a:pt x="15062" y="8882"/>
                </a:lnTo>
                <a:lnTo>
                  <a:pt x="15013" y="8127"/>
                </a:lnTo>
                <a:lnTo>
                  <a:pt x="14989" y="7543"/>
                </a:lnTo>
                <a:lnTo>
                  <a:pt x="14989" y="6959"/>
                </a:lnTo>
                <a:lnTo>
                  <a:pt x="14989" y="6789"/>
                </a:lnTo>
                <a:lnTo>
                  <a:pt x="15013" y="6619"/>
                </a:lnTo>
                <a:lnTo>
                  <a:pt x="15038" y="6473"/>
                </a:lnTo>
                <a:lnTo>
                  <a:pt x="15038" y="6302"/>
                </a:lnTo>
                <a:close/>
                <a:moveTo>
                  <a:pt x="4575" y="10633"/>
                </a:moveTo>
                <a:lnTo>
                  <a:pt x="4575" y="10950"/>
                </a:lnTo>
                <a:lnTo>
                  <a:pt x="4599" y="11290"/>
                </a:lnTo>
                <a:lnTo>
                  <a:pt x="4429" y="11242"/>
                </a:lnTo>
                <a:lnTo>
                  <a:pt x="4258" y="11217"/>
                </a:lnTo>
                <a:lnTo>
                  <a:pt x="3893" y="11217"/>
                </a:lnTo>
                <a:lnTo>
                  <a:pt x="4088" y="11047"/>
                </a:lnTo>
                <a:lnTo>
                  <a:pt x="4283" y="10852"/>
                </a:lnTo>
                <a:lnTo>
                  <a:pt x="4575" y="10633"/>
                </a:lnTo>
                <a:close/>
                <a:moveTo>
                  <a:pt x="4648" y="8711"/>
                </a:moveTo>
                <a:lnTo>
                  <a:pt x="4648" y="8882"/>
                </a:lnTo>
                <a:lnTo>
                  <a:pt x="4599" y="9952"/>
                </a:lnTo>
                <a:lnTo>
                  <a:pt x="4550" y="9952"/>
                </a:lnTo>
                <a:lnTo>
                  <a:pt x="4477" y="10001"/>
                </a:lnTo>
                <a:lnTo>
                  <a:pt x="4404" y="10074"/>
                </a:lnTo>
                <a:lnTo>
                  <a:pt x="4283" y="10196"/>
                </a:lnTo>
                <a:lnTo>
                  <a:pt x="3942" y="10536"/>
                </a:lnTo>
                <a:lnTo>
                  <a:pt x="3626" y="10828"/>
                </a:lnTo>
                <a:lnTo>
                  <a:pt x="3480" y="10974"/>
                </a:lnTo>
                <a:lnTo>
                  <a:pt x="3358" y="11169"/>
                </a:lnTo>
                <a:lnTo>
                  <a:pt x="3334" y="11242"/>
                </a:lnTo>
                <a:lnTo>
                  <a:pt x="3237" y="11242"/>
                </a:lnTo>
                <a:lnTo>
                  <a:pt x="2653" y="11266"/>
                </a:lnTo>
                <a:lnTo>
                  <a:pt x="2044" y="11315"/>
                </a:lnTo>
                <a:lnTo>
                  <a:pt x="2044" y="11315"/>
                </a:lnTo>
                <a:lnTo>
                  <a:pt x="2069" y="11144"/>
                </a:lnTo>
                <a:lnTo>
                  <a:pt x="2093" y="11193"/>
                </a:lnTo>
                <a:lnTo>
                  <a:pt x="2142" y="11217"/>
                </a:lnTo>
                <a:lnTo>
                  <a:pt x="2190" y="11242"/>
                </a:lnTo>
                <a:lnTo>
                  <a:pt x="2239" y="11217"/>
                </a:lnTo>
                <a:lnTo>
                  <a:pt x="2409" y="11120"/>
                </a:lnTo>
                <a:lnTo>
                  <a:pt x="2555" y="11023"/>
                </a:lnTo>
                <a:lnTo>
                  <a:pt x="2823" y="10779"/>
                </a:lnTo>
                <a:lnTo>
                  <a:pt x="3261" y="10415"/>
                </a:lnTo>
                <a:lnTo>
                  <a:pt x="3650" y="10050"/>
                </a:lnTo>
                <a:lnTo>
                  <a:pt x="3845" y="9831"/>
                </a:lnTo>
                <a:lnTo>
                  <a:pt x="4039" y="9612"/>
                </a:lnTo>
                <a:lnTo>
                  <a:pt x="4356" y="9125"/>
                </a:lnTo>
                <a:lnTo>
                  <a:pt x="4648" y="8711"/>
                </a:lnTo>
                <a:close/>
                <a:moveTo>
                  <a:pt x="6035" y="536"/>
                </a:moveTo>
                <a:lnTo>
                  <a:pt x="6327" y="560"/>
                </a:lnTo>
                <a:lnTo>
                  <a:pt x="6619" y="584"/>
                </a:lnTo>
                <a:lnTo>
                  <a:pt x="7203" y="584"/>
                </a:lnTo>
                <a:lnTo>
                  <a:pt x="7592" y="609"/>
                </a:lnTo>
                <a:lnTo>
                  <a:pt x="8346" y="609"/>
                </a:lnTo>
                <a:lnTo>
                  <a:pt x="8736" y="560"/>
                </a:lnTo>
                <a:lnTo>
                  <a:pt x="8663" y="803"/>
                </a:lnTo>
                <a:lnTo>
                  <a:pt x="8638" y="1047"/>
                </a:lnTo>
                <a:lnTo>
                  <a:pt x="8638" y="1436"/>
                </a:lnTo>
                <a:lnTo>
                  <a:pt x="8638" y="1971"/>
                </a:lnTo>
                <a:lnTo>
                  <a:pt x="8687" y="2531"/>
                </a:lnTo>
                <a:lnTo>
                  <a:pt x="8711" y="3066"/>
                </a:lnTo>
                <a:lnTo>
                  <a:pt x="8711" y="3626"/>
                </a:lnTo>
                <a:lnTo>
                  <a:pt x="8687" y="4575"/>
                </a:lnTo>
                <a:lnTo>
                  <a:pt x="8711" y="5499"/>
                </a:lnTo>
                <a:lnTo>
                  <a:pt x="8760" y="7373"/>
                </a:lnTo>
                <a:lnTo>
                  <a:pt x="8833" y="9271"/>
                </a:lnTo>
                <a:lnTo>
                  <a:pt x="8857" y="11144"/>
                </a:lnTo>
                <a:lnTo>
                  <a:pt x="7178" y="11144"/>
                </a:lnTo>
                <a:lnTo>
                  <a:pt x="6911" y="11169"/>
                </a:lnTo>
                <a:lnTo>
                  <a:pt x="6643" y="11169"/>
                </a:lnTo>
                <a:lnTo>
                  <a:pt x="6400" y="11217"/>
                </a:lnTo>
                <a:lnTo>
                  <a:pt x="6156" y="11315"/>
                </a:lnTo>
                <a:lnTo>
                  <a:pt x="6132" y="11023"/>
                </a:lnTo>
                <a:lnTo>
                  <a:pt x="6132" y="10731"/>
                </a:lnTo>
                <a:lnTo>
                  <a:pt x="6132" y="10147"/>
                </a:lnTo>
                <a:lnTo>
                  <a:pt x="6059" y="8711"/>
                </a:lnTo>
                <a:lnTo>
                  <a:pt x="6035" y="7933"/>
                </a:lnTo>
                <a:lnTo>
                  <a:pt x="6035" y="7178"/>
                </a:lnTo>
                <a:lnTo>
                  <a:pt x="6083" y="6424"/>
                </a:lnTo>
                <a:lnTo>
                  <a:pt x="6132" y="5645"/>
                </a:lnTo>
                <a:lnTo>
                  <a:pt x="6229" y="4210"/>
                </a:lnTo>
                <a:lnTo>
                  <a:pt x="6254" y="3480"/>
                </a:lnTo>
                <a:lnTo>
                  <a:pt x="6254" y="3115"/>
                </a:lnTo>
                <a:lnTo>
                  <a:pt x="6229" y="2750"/>
                </a:lnTo>
                <a:lnTo>
                  <a:pt x="6035" y="1485"/>
                </a:lnTo>
                <a:lnTo>
                  <a:pt x="6035" y="1241"/>
                </a:lnTo>
                <a:lnTo>
                  <a:pt x="6035" y="1022"/>
                </a:lnTo>
                <a:lnTo>
                  <a:pt x="6035" y="536"/>
                </a:lnTo>
                <a:close/>
                <a:moveTo>
                  <a:pt x="14721" y="6327"/>
                </a:moveTo>
                <a:lnTo>
                  <a:pt x="14624" y="6497"/>
                </a:lnTo>
                <a:lnTo>
                  <a:pt x="14600" y="6716"/>
                </a:lnTo>
                <a:lnTo>
                  <a:pt x="14575" y="6959"/>
                </a:lnTo>
                <a:lnTo>
                  <a:pt x="14551" y="7203"/>
                </a:lnTo>
                <a:lnTo>
                  <a:pt x="14575" y="7665"/>
                </a:lnTo>
                <a:lnTo>
                  <a:pt x="14600" y="8006"/>
                </a:lnTo>
                <a:lnTo>
                  <a:pt x="14673" y="9612"/>
                </a:lnTo>
                <a:lnTo>
                  <a:pt x="14721" y="10439"/>
                </a:lnTo>
                <a:lnTo>
                  <a:pt x="14770" y="10828"/>
                </a:lnTo>
                <a:lnTo>
                  <a:pt x="14843" y="11242"/>
                </a:lnTo>
                <a:lnTo>
                  <a:pt x="14843" y="11266"/>
                </a:lnTo>
                <a:lnTo>
                  <a:pt x="14600" y="11290"/>
                </a:lnTo>
                <a:lnTo>
                  <a:pt x="14381" y="11339"/>
                </a:lnTo>
                <a:lnTo>
                  <a:pt x="14454" y="10755"/>
                </a:lnTo>
                <a:lnTo>
                  <a:pt x="14502" y="10171"/>
                </a:lnTo>
                <a:lnTo>
                  <a:pt x="14502" y="9587"/>
                </a:lnTo>
                <a:lnTo>
                  <a:pt x="14478" y="9003"/>
                </a:lnTo>
                <a:lnTo>
                  <a:pt x="14429" y="7689"/>
                </a:lnTo>
                <a:lnTo>
                  <a:pt x="14405" y="7008"/>
                </a:lnTo>
                <a:lnTo>
                  <a:pt x="14356" y="6375"/>
                </a:lnTo>
                <a:lnTo>
                  <a:pt x="14721" y="6327"/>
                </a:lnTo>
                <a:close/>
                <a:moveTo>
                  <a:pt x="12361" y="2871"/>
                </a:moveTo>
                <a:lnTo>
                  <a:pt x="11680" y="2920"/>
                </a:lnTo>
                <a:lnTo>
                  <a:pt x="10901" y="2944"/>
                </a:lnTo>
                <a:lnTo>
                  <a:pt x="10512" y="2944"/>
                </a:lnTo>
                <a:lnTo>
                  <a:pt x="10147" y="2993"/>
                </a:lnTo>
                <a:lnTo>
                  <a:pt x="10074" y="3042"/>
                </a:lnTo>
                <a:lnTo>
                  <a:pt x="10025" y="3090"/>
                </a:lnTo>
                <a:lnTo>
                  <a:pt x="10001" y="3090"/>
                </a:lnTo>
                <a:lnTo>
                  <a:pt x="9904" y="3139"/>
                </a:lnTo>
                <a:lnTo>
                  <a:pt x="9831" y="3212"/>
                </a:lnTo>
                <a:lnTo>
                  <a:pt x="9806" y="3334"/>
                </a:lnTo>
                <a:lnTo>
                  <a:pt x="9782" y="3455"/>
                </a:lnTo>
                <a:lnTo>
                  <a:pt x="9758" y="3723"/>
                </a:lnTo>
                <a:lnTo>
                  <a:pt x="9782" y="3918"/>
                </a:lnTo>
                <a:lnTo>
                  <a:pt x="9782" y="4429"/>
                </a:lnTo>
                <a:lnTo>
                  <a:pt x="9806" y="4940"/>
                </a:lnTo>
                <a:lnTo>
                  <a:pt x="9855" y="5937"/>
                </a:lnTo>
                <a:lnTo>
                  <a:pt x="9879" y="7032"/>
                </a:lnTo>
                <a:lnTo>
                  <a:pt x="9904" y="8127"/>
                </a:lnTo>
                <a:lnTo>
                  <a:pt x="9928" y="9758"/>
                </a:lnTo>
                <a:lnTo>
                  <a:pt x="9952" y="10560"/>
                </a:lnTo>
                <a:lnTo>
                  <a:pt x="10001" y="10974"/>
                </a:lnTo>
                <a:lnTo>
                  <a:pt x="10050" y="11363"/>
                </a:lnTo>
                <a:lnTo>
                  <a:pt x="10025" y="11388"/>
                </a:lnTo>
                <a:lnTo>
                  <a:pt x="10001" y="11436"/>
                </a:lnTo>
                <a:lnTo>
                  <a:pt x="10001" y="11534"/>
                </a:lnTo>
                <a:lnTo>
                  <a:pt x="10025" y="11631"/>
                </a:lnTo>
                <a:lnTo>
                  <a:pt x="10074" y="11655"/>
                </a:lnTo>
                <a:lnTo>
                  <a:pt x="10123" y="11680"/>
                </a:lnTo>
                <a:lnTo>
                  <a:pt x="10171" y="11680"/>
                </a:lnTo>
                <a:lnTo>
                  <a:pt x="10244" y="11704"/>
                </a:lnTo>
                <a:lnTo>
                  <a:pt x="10317" y="11704"/>
                </a:lnTo>
                <a:lnTo>
                  <a:pt x="10585" y="11728"/>
                </a:lnTo>
                <a:lnTo>
                  <a:pt x="10853" y="11704"/>
                </a:lnTo>
                <a:lnTo>
                  <a:pt x="11364" y="11655"/>
                </a:lnTo>
                <a:lnTo>
                  <a:pt x="12142" y="11631"/>
                </a:lnTo>
                <a:lnTo>
                  <a:pt x="12921" y="11607"/>
                </a:lnTo>
                <a:lnTo>
                  <a:pt x="12969" y="11655"/>
                </a:lnTo>
                <a:lnTo>
                  <a:pt x="13042" y="11680"/>
                </a:lnTo>
                <a:lnTo>
                  <a:pt x="13091" y="11704"/>
                </a:lnTo>
                <a:lnTo>
                  <a:pt x="13164" y="11680"/>
                </a:lnTo>
                <a:lnTo>
                  <a:pt x="13237" y="11655"/>
                </a:lnTo>
                <a:lnTo>
                  <a:pt x="13286" y="11607"/>
                </a:lnTo>
                <a:lnTo>
                  <a:pt x="13334" y="11558"/>
                </a:lnTo>
                <a:lnTo>
                  <a:pt x="13359" y="11461"/>
                </a:lnTo>
                <a:lnTo>
                  <a:pt x="13383" y="10877"/>
                </a:lnTo>
                <a:lnTo>
                  <a:pt x="13383" y="10293"/>
                </a:lnTo>
                <a:lnTo>
                  <a:pt x="13359" y="9685"/>
                </a:lnTo>
                <a:lnTo>
                  <a:pt x="13359" y="9101"/>
                </a:lnTo>
                <a:lnTo>
                  <a:pt x="13432" y="6619"/>
                </a:lnTo>
                <a:lnTo>
                  <a:pt x="13432" y="6059"/>
                </a:lnTo>
                <a:lnTo>
                  <a:pt x="13432" y="5524"/>
                </a:lnTo>
                <a:lnTo>
                  <a:pt x="13407" y="4964"/>
                </a:lnTo>
                <a:lnTo>
                  <a:pt x="13334" y="4404"/>
                </a:lnTo>
                <a:lnTo>
                  <a:pt x="13213" y="3723"/>
                </a:lnTo>
                <a:lnTo>
                  <a:pt x="13188" y="3480"/>
                </a:lnTo>
                <a:lnTo>
                  <a:pt x="13188" y="3212"/>
                </a:lnTo>
                <a:lnTo>
                  <a:pt x="13213" y="3139"/>
                </a:lnTo>
                <a:lnTo>
                  <a:pt x="13188" y="3042"/>
                </a:lnTo>
                <a:lnTo>
                  <a:pt x="13140" y="2969"/>
                </a:lnTo>
                <a:lnTo>
                  <a:pt x="13042" y="2920"/>
                </a:lnTo>
                <a:lnTo>
                  <a:pt x="12896" y="2871"/>
                </a:lnTo>
                <a:close/>
                <a:moveTo>
                  <a:pt x="3188" y="5816"/>
                </a:moveTo>
                <a:lnTo>
                  <a:pt x="2823" y="5840"/>
                </a:lnTo>
                <a:lnTo>
                  <a:pt x="2458" y="5864"/>
                </a:lnTo>
                <a:lnTo>
                  <a:pt x="2093" y="5937"/>
                </a:lnTo>
                <a:lnTo>
                  <a:pt x="1923" y="5986"/>
                </a:lnTo>
                <a:lnTo>
                  <a:pt x="1752" y="6035"/>
                </a:lnTo>
                <a:lnTo>
                  <a:pt x="1679" y="6059"/>
                </a:lnTo>
                <a:lnTo>
                  <a:pt x="1631" y="6083"/>
                </a:lnTo>
                <a:lnTo>
                  <a:pt x="1631" y="6108"/>
                </a:lnTo>
                <a:lnTo>
                  <a:pt x="1582" y="6181"/>
                </a:lnTo>
                <a:lnTo>
                  <a:pt x="1582" y="6278"/>
                </a:lnTo>
                <a:lnTo>
                  <a:pt x="1606" y="6351"/>
                </a:lnTo>
                <a:lnTo>
                  <a:pt x="1655" y="6400"/>
                </a:lnTo>
                <a:lnTo>
                  <a:pt x="1704" y="7032"/>
                </a:lnTo>
                <a:lnTo>
                  <a:pt x="1704" y="7665"/>
                </a:lnTo>
                <a:lnTo>
                  <a:pt x="1704" y="8930"/>
                </a:lnTo>
                <a:lnTo>
                  <a:pt x="1606" y="11461"/>
                </a:lnTo>
                <a:lnTo>
                  <a:pt x="1631" y="11558"/>
                </a:lnTo>
                <a:lnTo>
                  <a:pt x="1655" y="11631"/>
                </a:lnTo>
                <a:lnTo>
                  <a:pt x="1728" y="11655"/>
                </a:lnTo>
                <a:lnTo>
                  <a:pt x="1801" y="11680"/>
                </a:lnTo>
                <a:lnTo>
                  <a:pt x="1947" y="11728"/>
                </a:lnTo>
                <a:lnTo>
                  <a:pt x="2117" y="11753"/>
                </a:lnTo>
                <a:lnTo>
                  <a:pt x="2434" y="11753"/>
                </a:lnTo>
                <a:lnTo>
                  <a:pt x="2750" y="11728"/>
                </a:lnTo>
                <a:lnTo>
                  <a:pt x="3066" y="11704"/>
                </a:lnTo>
                <a:lnTo>
                  <a:pt x="3942" y="11704"/>
                </a:lnTo>
                <a:lnTo>
                  <a:pt x="4356" y="11728"/>
                </a:lnTo>
                <a:lnTo>
                  <a:pt x="4575" y="11728"/>
                </a:lnTo>
                <a:lnTo>
                  <a:pt x="4794" y="11704"/>
                </a:lnTo>
                <a:lnTo>
                  <a:pt x="4891" y="11680"/>
                </a:lnTo>
                <a:lnTo>
                  <a:pt x="4964" y="11655"/>
                </a:lnTo>
                <a:lnTo>
                  <a:pt x="5013" y="11582"/>
                </a:lnTo>
                <a:lnTo>
                  <a:pt x="5013" y="11509"/>
                </a:lnTo>
                <a:lnTo>
                  <a:pt x="4988" y="11169"/>
                </a:lnTo>
                <a:lnTo>
                  <a:pt x="4964" y="10852"/>
                </a:lnTo>
                <a:lnTo>
                  <a:pt x="4988" y="10196"/>
                </a:lnTo>
                <a:lnTo>
                  <a:pt x="5037" y="8882"/>
                </a:lnTo>
                <a:lnTo>
                  <a:pt x="5086" y="7178"/>
                </a:lnTo>
                <a:lnTo>
                  <a:pt x="5110" y="6692"/>
                </a:lnTo>
                <a:lnTo>
                  <a:pt x="5110" y="6448"/>
                </a:lnTo>
                <a:lnTo>
                  <a:pt x="5086" y="6205"/>
                </a:lnTo>
                <a:lnTo>
                  <a:pt x="5061" y="6132"/>
                </a:lnTo>
                <a:lnTo>
                  <a:pt x="5037" y="6035"/>
                </a:lnTo>
                <a:lnTo>
                  <a:pt x="4988" y="5962"/>
                </a:lnTo>
                <a:lnTo>
                  <a:pt x="4915" y="5889"/>
                </a:lnTo>
                <a:lnTo>
                  <a:pt x="4818" y="5864"/>
                </a:lnTo>
                <a:lnTo>
                  <a:pt x="3991" y="5816"/>
                </a:lnTo>
                <a:close/>
                <a:moveTo>
                  <a:pt x="5889" y="25"/>
                </a:moveTo>
                <a:lnTo>
                  <a:pt x="5816" y="49"/>
                </a:lnTo>
                <a:lnTo>
                  <a:pt x="5743" y="98"/>
                </a:lnTo>
                <a:lnTo>
                  <a:pt x="5670" y="219"/>
                </a:lnTo>
                <a:lnTo>
                  <a:pt x="5621" y="341"/>
                </a:lnTo>
                <a:lnTo>
                  <a:pt x="5548" y="609"/>
                </a:lnTo>
                <a:lnTo>
                  <a:pt x="5524" y="901"/>
                </a:lnTo>
                <a:lnTo>
                  <a:pt x="5524" y="1193"/>
                </a:lnTo>
                <a:lnTo>
                  <a:pt x="5548" y="1509"/>
                </a:lnTo>
                <a:lnTo>
                  <a:pt x="5572" y="1801"/>
                </a:lnTo>
                <a:lnTo>
                  <a:pt x="5670" y="2361"/>
                </a:lnTo>
                <a:lnTo>
                  <a:pt x="5718" y="2750"/>
                </a:lnTo>
                <a:lnTo>
                  <a:pt x="5743" y="3139"/>
                </a:lnTo>
                <a:lnTo>
                  <a:pt x="5743" y="3528"/>
                </a:lnTo>
                <a:lnTo>
                  <a:pt x="5718" y="3918"/>
                </a:lnTo>
                <a:lnTo>
                  <a:pt x="5694" y="4672"/>
                </a:lnTo>
                <a:lnTo>
                  <a:pt x="5621" y="5475"/>
                </a:lnTo>
                <a:lnTo>
                  <a:pt x="5572" y="6278"/>
                </a:lnTo>
                <a:lnTo>
                  <a:pt x="5548" y="7081"/>
                </a:lnTo>
                <a:lnTo>
                  <a:pt x="5524" y="7908"/>
                </a:lnTo>
                <a:lnTo>
                  <a:pt x="5548" y="8711"/>
                </a:lnTo>
                <a:lnTo>
                  <a:pt x="5645" y="10293"/>
                </a:lnTo>
                <a:lnTo>
                  <a:pt x="5645" y="10925"/>
                </a:lnTo>
                <a:lnTo>
                  <a:pt x="5670" y="11242"/>
                </a:lnTo>
                <a:lnTo>
                  <a:pt x="5718" y="11558"/>
                </a:lnTo>
                <a:lnTo>
                  <a:pt x="5743" y="11631"/>
                </a:lnTo>
                <a:lnTo>
                  <a:pt x="5767" y="11680"/>
                </a:lnTo>
                <a:lnTo>
                  <a:pt x="5816" y="11728"/>
                </a:lnTo>
                <a:lnTo>
                  <a:pt x="5986" y="11728"/>
                </a:lnTo>
                <a:lnTo>
                  <a:pt x="6108" y="11680"/>
                </a:lnTo>
                <a:lnTo>
                  <a:pt x="6351" y="11728"/>
                </a:lnTo>
                <a:lnTo>
                  <a:pt x="6619" y="11753"/>
                </a:lnTo>
                <a:lnTo>
                  <a:pt x="8030" y="11753"/>
                </a:lnTo>
                <a:lnTo>
                  <a:pt x="8857" y="11728"/>
                </a:lnTo>
                <a:lnTo>
                  <a:pt x="8955" y="11704"/>
                </a:lnTo>
                <a:lnTo>
                  <a:pt x="9028" y="11680"/>
                </a:lnTo>
                <a:lnTo>
                  <a:pt x="9149" y="11680"/>
                </a:lnTo>
                <a:lnTo>
                  <a:pt x="9271" y="11655"/>
                </a:lnTo>
                <a:lnTo>
                  <a:pt x="9320" y="11607"/>
                </a:lnTo>
                <a:lnTo>
                  <a:pt x="9344" y="11582"/>
                </a:lnTo>
                <a:lnTo>
                  <a:pt x="9368" y="11509"/>
                </a:lnTo>
                <a:lnTo>
                  <a:pt x="9393" y="11436"/>
                </a:lnTo>
                <a:lnTo>
                  <a:pt x="9368" y="9563"/>
                </a:lnTo>
                <a:lnTo>
                  <a:pt x="9295" y="7714"/>
                </a:lnTo>
                <a:lnTo>
                  <a:pt x="9222" y="5840"/>
                </a:lnTo>
                <a:lnTo>
                  <a:pt x="9198" y="4915"/>
                </a:lnTo>
                <a:lnTo>
                  <a:pt x="9198" y="3991"/>
                </a:lnTo>
                <a:lnTo>
                  <a:pt x="9198" y="3431"/>
                </a:lnTo>
                <a:lnTo>
                  <a:pt x="9174" y="2871"/>
                </a:lnTo>
                <a:lnTo>
                  <a:pt x="9125" y="2312"/>
                </a:lnTo>
                <a:lnTo>
                  <a:pt x="9076" y="1752"/>
                </a:lnTo>
                <a:lnTo>
                  <a:pt x="9052" y="1266"/>
                </a:lnTo>
                <a:lnTo>
                  <a:pt x="9052" y="803"/>
                </a:lnTo>
                <a:lnTo>
                  <a:pt x="9076" y="609"/>
                </a:lnTo>
                <a:lnTo>
                  <a:pt x="9076" y="487"/>
                </a:lnTo>
                <a:lnTo>
                  <a:pt x="9076" y="463"/>
                </a:lnTo>
                <a:lnTo>
                  <a:pt x="9052" y="414"/>
                </a:lnTo>
                <a:lnTo>
                  <a:pt x="9076" y="341"/>
                </a:lnTo>
                <a:lnTo>
                  <a:pt x="9076" y="268"/>
                </a:lnTo>
                <a:lnTo>
                  <a:pt x="9052" y="195"/>
                </a:lnTo>
                <a:lnTo>
                  <a:pt x="9003" y="146"/>
                </a:lnTo>
                <a:lnTo>
                  <a:pt x="8955" y="73"/>
                </a:lnTo>
                <a:lnTo>
                  <a:pt x="8906" y="25"/>
                </a:lnTo>
                <a:lnTo>
                  <a:pt x="8736" y="25"/>
                </a:lnTo>
                <a:lnTo>
                  <a:pt x="8298" y="73"/>
                </a:lnTo>
                <a:lnTo>
                  <a:pt x="7884" y="73"/>
                </a:lnTo>
                <a:lnTo>
                  <a:pt x="7032" y="49"/>
                </a:lnTo>
                <a:lnTo>
                  <a:pt x="6521" y="49"/>
                </a:lnTo>
                <a:lnTo>
                  <a:pt x="6278" y="73"/>
                </a:lnTo>
                <a:lnTo>
                  <a:pt x="6010" y="98"/>
                </a:lnTo>
                <a:lnTo>
                  <a:pt x="5962" y="49"/>
                </a:lnTo>
                <a:lnTo>
                  <a:pt x="5889" y="25"/>
                </a:lnTo>
                <a:close/>
                <a:moveTo>
                  <a:pt x="16619" y="5791"/>
                </a:moveTo>
                <a:lnTo>
                  <a:pt x="16108" y="5816"/>
                </a:lnTo>
                <a:lnTo>
                  <a:pt x="15622" y="5864"/>
                </a:lnTo>
                <a:lnTo>
                  <a:pt x="15111" y="5889"/>
                </a:lnTo>
                <a:lnTo>
                  <a:pt x="14697" y="5889"/>
                </a:lnTo>
                <a:lnTo>
                  <a:pt x="14478" y="5937"/>
                </a:lnTo>
                <a:lnTo>
                  <a:pt x="14283" y="6010"/>
                </a:lnTo>
                <a:lnTo>
                  <a:pt x="14210" y="5937"/>
                </a:lnTo>
                <a:lnTo>
                  <a:pt x="14113" y="5913"/>
                </a:lnTo>
                <a:lnTo>
                  <a:pt x="14089" y="5913"/>
                </a:lnTo>
                <a:lnTo>
                  <a:pt x="14040" y="5937"/>
                </a:lnTo>
                <a:lnTo>
                  <a:pt x="14016" y="5986"/>
                </a:lnTo>
                <a:lnTo>
                  <a:pt x="13991" y="6035"/>
                </a:lnTo>
                <a:lnTo>
                  <a:pt x="13943" y="6351"/>
                </a:lnTo>
                <a:lnTo>
                  <a:pt x="13918" y="6667"/>
                </a:lnTo>
                <a:lnTo>
                  <a:pt x="13918" y="7008"/>
                </a:lnTo>
                <a:lnTo>
                  <a:pt x="13918" y="7324"/>
                </a:lnTo>
                <a:lnTo>
                  <a:pt x="13967" y="7981"/>
                </a:lnTo>
                <a:lnTo>
                  <a:pt x="14016" y="8614"/>
                </a:lnTo>
                <a:lnTo>
                  <a:pt x="14040" y="9344"/>
                </a:lnTo>
                <a:lnTo>
                  <a:pt x="14040" y="10050"/>
                </a:lnTo>
                <a:lnTo>
                  <a:pt x="14016" y="10755"/>
                </a:lnTo>
                <a:lnTo>
                  <a:pt x="13967" y="11120"/>
                </a:lnTo>
                <a:lnTo>
                  <a:pt x="13894" y="11461"/>
                </a:lnTo>
                <a:lnTo>
                  <a:pt x="13894" y="11558"/>
                </a:lnTo>
                <a:lnTo>
                  <a:pt x="13918" y="11631"/>
                </a:lnTo>
                <a:lnTo>
                  <a:pt x="13967" y="11704"/>
                </a:lnTo>
                <a:lnTo>
                  <a:pt x="14040" y="11728"/>
                </a:lnTo>
                <a:lnTo>
                  <a:pt x="14089" y="11753"/>
                </a:lnTo>
                <a:lnTo>
                  <a:pt x="14235" y="11753"/>
                </a:lnTo>
                <a:lnTo>
                  <a:pt x="14308" y="11704"/>
                </a:lnTo>
                <a:lnTo>
                  <a:pt x="14624" y="11728"/>
                </a:lnTo>
                <a:lnTo>
                  <a:pt x="15597" y="11728"/>
                </a:lnTo>
                <a:lnTo>
                  <a:pt x="16327" y="11704"/>
                </a:lnTo>
                <a:lnTo>
                  <a:pt x="16668" y="11655"/>
                </a:lnTo>
                <a:lnTo>
                  <a:pt x="17033" y="11607"/>
                </a:lnTo>
                <a:lnTo>
                  <a:pt x="17082" y="11655"/>
                </a:lnTo>
                <a:lnTo>
                  <a:pt x="17130" y="11680"/>
                </a:lnTo>
                <a:lnTo>
                  <a:pt x="17203" y="11704"/>
                </a:lnTo>
                <a:lnTo>
                  <a:pt x="17276" y="11704"/>
                </a:lnTo>
                <a:lnTo>
                  <a:pt x="17349" y="11680"/>
                </a:lnTo>
                <a:lnTo>
                  <a:pt x="17398" y="11631"/>
                </a:lnTo>
                <a:lnTo>
                  <a:pt x="17422" y="11582"/>
                </a:lnTo>
                <a:lnTo>
                  <a:pt x="17422" y="11509"/>
                </a:lnTo>
                <a:lnTo>
                  <a:pt x="17374" y="11144"/>
                </a:lnTo>
                <a:lnTo>
                  <a:pt x="17349" y="10779"/>
                </a:lnTo>
                <a:lnTo>
                  <a:pt x="17349" y="10050"/>
                </a:lnTo>
                <a:lnTo>
                  <a:pt x="17349" y="9344"/>
                </a:lnTo>
                <a:lnTo>
                  <a:pt x="17398" y="8614"/>
                </a:lnTo>
                <a:lnTo>
                  <a:pt x="17422" y="7884"/>
                </a:lnTo>
                <a:lnTo>
                  <a:pt x="17447" y="7154"/>
                </a:lnTo>
                <a:lnTo>
                  <a:pt x="17447" y="6911"/>
                </a:lnTo>
                <a:lnTo>
                  <a:pt x="17422" y="6643"/>
                </a:lnTo>
                <a:lnTo>
                  <a:pt x="17398" y="6375"/>
                </a:lnTo>
                <a:lnTo>
                  <a:pt x="17349" y="6254"/>
                </a:lnTo>
                <a:lnTo>
                  <a:pt x="17301" y="6156"/>
                </a:lnTo>
                <a:lnTo>
                  <a:pt x="17325" y="6083"/>
                </a:lnTo>
                <a:lnTo>
                  <a:pt x="17325" y="6035"/>
                </a:lnTo>
                <a:lnTo>
                  <a:pt x="17301" y="5937"/>
                </a:lnTo>
                <a:lnTo>
                  <a:pt x="17228" y="5840"/>
                </a:lnTo>
                <a:lnTo>
                  <a:pt x="17179" y="5816"/>
                </a:lnTo>
                <a:lnTo>
                  <a:pt x="17106" y="5791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25" y="317"/>
                </a:lnTo>
                <a:lnTo>
                  <a:pt x="0" y="438"/>
                </a:lnTo>
                <a:lnTo>
                  <a:pt x="0" y="584"/>
                </a:lnTo>
                <a:lnTo>
                  <a:pt x="49" y="876"/>
                </a:lnTo>
                <a:lnTo>
                  <a:pt x="73" y="1120"/>
                </a:lnTo>
                <a:lnTo>
                  <a:pt x="49" y="1947"/>
                </a:lnTo>
                <a:lnTo>
                  <a:pt x="49" y="2774"/>
                </a:lnTo>
                <a:lnTo>
                  <a:pt x="49" y="3601"/>
                </a:lnTo>
                <a:lnTo>
                  <a:pt x="49" y="4429"/>
                </a:lnTo>
                <a:lnTo>
                  <a:pt x="0" y="6108"/>
                </a:lnTo>
                <a:lnTo>
                  <a:pt x="0" y="6984"/>
                </a:lnTo>
                <a:lnTo>
                  <a:pt x="25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95" y="13067"/>
                </a:lnTo>
                <a:lnTo>
                  <a:pt x="219" y="13188"/>
                </a:lnTo>
                <a:lnTo>
                  <a:pt x="292" y="13261"/>
                </a:lnTo>
                <a:lnTo>
                  <a:pt x="341" y="13310"/>
                </a:lnTo>
                <a:lnTo>
                  <a:pt x="390" y="13310"/>
                </a:lnTo>
                <a:lnTo>
                  <a:pt x="901" y="13383"/>
                </a:lnTo>
                <a:lnTo>
                  <a:pt x="1923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50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65" y="13067"/>
                </a:lnTo>
                <a:lnTo>
                  <a:pt x="17301" y="13091"/>
                </a:lnTo>
                <a:lnTo>
                  <a:pt x="17544" y="13140"/>
                </a:lnTo>
                <a:lnTo>
                  <a:pt x="17812" y="13164"/>
                </a:lnTo>
                <a:lnTo>
                  <a:pt x="17933" y="13164"/>
                </a:lnTo>
                <a:lnTo>
                  <a:pt x="18031" y="13115"/>
                </a:lnTo>
                <a:lnTo>
                  <a:pt x="18104" y="13042"/>
                </a:lnTo>
                <a:lnTo>
                  <a:pt x="18152" y="12945"/>
                </a:lnTo>
                <a:lnTo>
                  <a:pt x="18177" y="12848"/>
                </a:lnTo>
                <a:lnTo>
                  <a:pt x="18152" y="12750"/>
                </a:lnTo>
                <a:lnTo>
                  <a:pt x="18079" y="12677"/>
                </a:lnTo>
                <a:lnTo>
                  <a:pt x="17958" y="12629"/>
                </a:lnTo>
                <a:lnTo>
                  <a:pt x="17495" y="12556"/>
                </a:lnTo>
                <a:lnTo>
                  <a:pt x="17033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58" y="12580"/>
                </a:lnTo>
                <a:lnTo>
                  <a:pt x="10415" y="12604"/>
                </a:lnTo>
                <a:lnTo>
                  <a:pt x="9271" y="12629"/>
                </a:lnTo>
                <a:lnTo>
                  <a:pt x="7057" y="12604"/>
                </a:lnTo>
                <a:lnTo>
                  <a:pt x="5937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2" y="11169"/>
                </a:lnTo>
                <a:lnTo>
                  <a:pt x="609" y="9490"/>
                </a:lnTo>
                <a:lnTo>
                  <a:pt x="560" y="7787"/>
                </a:lnTo>
                <a:lnTo>
                  <a:pt x="536" y="6959"/>
                </a:lnTo>
                <a:lnTo>
                  <a:pt x="560" y="6108"/>
                </a:lnTo>
                <a:lnTo>
                  <a:pt x="584" y="4356"/>
                </a:lnTo>
                <a:lnTo>
                  <a:pt x="560" y="2579"/>
                </a:lnTo>
                <a:lnTo>
                  <a:pt x="584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6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6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7" name="Google Shape;837;p41"/>
          <p:cNvSpPr/>
          <p:nvPr/>
        </p:nvSpPr>
        <p:spPr>
          <a:xfrm>
            <a:off x="4143780" y="3414106"/>
            <a:ext cx="331383" cy="244325"/>
          </a:xfrm>
          <a:custGeom>
            <a:rect b="b" l="l" r="r" t="t"/>
            <a:pathLst>
              <a:path extrusionOk="0" h="13384" w="18153">
                <a:moveTo>
                  <a:pt x="15865" y="1752"/>
                </a:moveTo>
                <a:lnTo>
                  <a:pt x="15962" y="1801"/>
                </a:lnTo>
                <a:lnTo>
                  <a:pt x="16230" y="1801"/>
                </a:lnTo>
                <a:lnTo>
                  <a:pt x="16279" y="1825"/>
                </a:lnTo>
                <a:lnTo>
                  <a:pt x="16303" y="1850"/>
                </a:lnTo>
                <a:lnTo>
                  <a:pt x="16327" y="1923"/>
                </a:lnTo>
                <a:lnTo>
                  <a:pt x="16303" y="1971"/>
                </a:lnTo>
                <a:lnTo>
                  <a:pt x="16279" y="2117"/>
                </a:lnTo>
                <a:lnTo>
                  <a:pt x="16230" y="2190"/>
                </a:lnTo>
                <a:lnTo>
                  <a:pt x="16157" y="2288"/>
                </a:lnTo>
                <a:lnTo>
                  <a:pt x="16084" y="2336"/>
                </a:lnTo>
                <a:lnTo>
                  <a:pt x="16011" y="2361"/>
                </a:lnTo>
                <a:lnTo>
                  <a:pt x="15938" y="2336"/>
                </a:lnTo>
                <a:lnTo>
                  <a:pt x="15865" y="2239"/>
                </a:lnTo>
                <a:lnTo>
                  <a:pt x="15792" y="2142"/>
                </a:lnTo>
                <a:lnTo>
                  <a:pt x="15768" y="2020"/>
                </a:lnTo>
                <a:lnTo>
                  <a:pt x="15768" y="1923"/>
                </a:lnTo>
                <a:lnTo>
                  <a:pt x="15841" y="1801"/>
                </a:lnTo>
                <a:lnTo>
                  <a:pt x="15865" y="1752"/>
                </a:lnTo>
                <a:close/>
                <a:moveTo>
                  <a:pt x="10925" y="4015"/>
                </a:moveTo>
                <a:lnTo>
                  <a:pt x="11023" y="4039"/>
                </a:lnTo>
                <a:lnTo>
                  <a:pt x="11071" y="4064"/>
                </a:lnTo>
                <a:lnTo>
                  <a:pt x="11096" y="4064"/>
                </a:lnTo>
                <a:lnTo>
                  <a:pt x="11096" y="4088"/>
                </a:lnTo>
                <a:lnTo>
                  <a:pt x="11120" y="4112"/>
                </a:lnTo>
                <a:lnTo>
                  <a:pt x="11120" y="4137"/>
                </a:lnTo>
                <a:lnTo>
                  <a:pt x="11120" y="4185"/>
                </a:lnTo>
                <a:lnTo>
                  <a:pt x="11120" y="4210"/>
                </a:lnTo>
                <a:lnTo>
                  <a:pt x="11096" y="4283"/>
                </a:lnTo>
                <a:lnTo>
                  <a:pt x="11023" y="4380"/>
                </a:lnTo>
                <a:lnTo>
                  <a:pt x="10998" y="4429"/>
                </a:lnTo>
                <a:lnTo>
                  <a:pt x="10950" y="4477"/>
                </a:lnTo>
                <a:lnTo>
                  <a:pt x="10901" y="4477"/>
                </a:lnTo>
                <a:lnTo>
                  <a:pt x="10901" y="4453"/>
                </a:lnTo>
                <a:lnTo>
                  <a:pt x="10877" y="4453"/>
                </a:lnTo>
                <a:lnTo>
                  <a:pt x="10828" y="4380"/>
                </a:lnTo>
                <a:lnTo>
                  <a:pt x="10779" y="4307"/>
                </a:lnTo>
                <a:lnTo>
                  <a:pt x="10779" y="4234"/>
                </a:lnTo>
                <a:lnTo>
                  <a:pt x="10779" y="4137"/>
                </a:lnTo>
                <a:lnTo>
                  <a:pt x="10828" y="4064"/>
                </a:lnTo>
                <a:lnTo>
                  <a:pt x="10901" y="4015"/>
                </a:lnTo>
                <a:close/>
                <a:moveTo>
                  <a:pt x="12507" y="5159"/>
                </a:moveTo>
                <a:lnTo>
                  <a:pt x="12580" y="5183"/>
                </a:lnTo>
                <a:lnTo>
                  <a:pt x="12629" y="5256"/>
                </a:lnTo>
                <a:lnTo>
                  <a:pt x="12677" y="5329"/>
                </a:lnTo>
                <a:lnTo>
                  <a:pt x="12677" y="5451"/>
                </a:lnTo>
                <a:lnTo>
                  <a:pt x="12653" y="5548"/>
                </a:lnTo>
                <a:lnTo>
                  <a:pt x="12604" y="5645"/>
                </a:lnTo>
                <a:lnTo>
                  <a:pt x="12556" y="5743"/>
                </a:lnTo>
                <a:lnTo>
                  <a:pt x="12507" y="5767"/>
                </a:lnTo>
                <a:lnTo>
                  <a:pt x="12458" y="5791"/>
                </a:lnTo>
                <a:lnTo>
                  <a:pt x="12337" y="5767"/>
                </a:lnTo>
                <a:lnTo>
                  <a:pt x="12239" y="5718"/>
                </a:lnTo>
                <a:lnTo>
                  <a:pt x="12166" y="5645"/>
                </a:lnTo>
                <a:lnTo>
                  <a:pt x="12142" y="5572"/>
                </a:lnTo>
                <a:lnTo>
                  <a:pt x="12142" y="5499"/>
                </a:lnTo>
                <a:lnTo>
                  <a:pt x="12166" y="5426"/>
                </a:lnTo>
                <a:lnTo>
                  <a:pt x="12191" y="5353"/>
                </a:lnTo>
                <a:lnTo>
                  <a:pt x="12264" y="5329"/>
                </a:lnTo>
                <a:lnTo>
                  <a:pt x="12312" y="5305"/>
                </a:lnTo>
                <a:lnTo>
                  <a:pt x="12337" y="5256"/>
                </a:lnTo>
                <a:lnTo>
                  <a:pt x="12361" y="5183"/>
                </a:lnTo>
                <a:lnTo>
                  <a:pt x="12410" y="5159"/>
                </a:lnTo>
                <a:close/>
                <a:moveTo>
                  <a:pt x="5499" y="6229"/>
                </a:moveTo>
                <a:lnTo>
                  <a:pt x="5597" y="6302"/>
                </a:lnTo>
                <a:lnTo>
                  <a:pt x="5694" y="6351"/>
                </a:lnTo>
                <a:lnTo>
                  <a:pt x="5743" y="6424"/>
                </a:lnTo>
                <a:lnTo>
                  <a:pt x="5767" y="6546"/>
                </a:lnTo>
                <a:lnTo>
                  <a:pt x="5743" y="6643"/>
                </a:lnTo>
                <a:lnTo>
                  <a:pt x="5670" y="6740"/>
                </a:lnTo>
                <a:lnTo>
                  <a:pt x="5621" y="6813"/>
                </a:lnTo>
                <a:lnTo>
                  <a:pt x="5524" y="6838"/>
                </a:lnTo>
                <a:lnTo>
                  <a:pt x="5475" y="6862"/>
                </a:lnTo>
                <a:lnTo>
                  <a:pt x="5426" y="6862"/>
                </a:lnTo>
                <a:lnTo>
                  <a:pt x="5329" y="6789"/>
                </a:lnTo>
                <a:lnTo>
                  <a:pt x="5280" y="6716"/>
                </a:lnTo>
                <a:lnTo>
                  <a:pt x="5280" y="6643"/>
                </a:lnTo>
                <a:lnTo>
                  <a:pt x="5280" y="6594"/>
                </a:lnTo>
                <a:lnTo>
                  <a:pt x="5305" y="6497"/>
                </a:lnTo>
                <a:lnTo>
                  <a:pt x="5353" y="6400"/>
                </a:lnTo>
                <a:lnTo>
                  <a:pt x="5475" y="6254"/>
                </a:lnTo>
                <a:lnTo>
                  <a:pt x="5499" y="6229"/>
                </a:lnTo>
                <a:close/>
                <a:moveTo>
                  <a:pt x="7568" y="7470"/>
                </a:moveTo>
                <a:lnTo>
                  <a:pt x="7616" y="7519"/>
                </a:lnTo>
                <a:lnTo>
                  <a:pt x="7689" y="7519"/>
                </a:lnTo>
                <a:lnTo>
                  <a:pt x="7835" y="7543"/>
                </a:lnTo>
                <a:lnTo>
                  <a:pt x="7908" y="7568"/>
                </a:lnTo>
                <a:lnTo>
                  <a:pt x="7957" y="7592"/>
                </a:lnTo>
                <a:lnTo>
                  <a:pt x="7957" y="7616"/>
                </a:lnTo>
                <a:lnTo>
                  <a:pt x="7957" y="7641"/>
                </a:lnTo>
                <a:lnTo>
                  <a:pt x="7957" y="7665"/>
                </a:lnTo>
                <a:lnTo>
                  <a:pt x="7908" y="7714"/>
                </a:lnTo>
                <a:lnTo>
                  <a:pt x="7908" y="7738"/>
                </a:lnTo>
                <a:lnTo>
                  <a:pt x="7811" y="7811"/>
                </a:lnTo>
                <a:lnTo>
                  <a:pt x="7787" y="7835"/>
                </a:lnTo>
                <a:lnTo>
                  <a:pt x="7714" y="7884"/>
                </a:lnTo>
                <a:lnTo>
                  <a:pt x="7641" y="7884"/>
                </a:lnTo>
                <a:lnTo>
                  <a:pt x="7641" y="7908"/>
                </a:lnTo>
                <a:lnTo>
                  <a:pt x="7592" y="7908"/>
                </a:lnTo>
                <a:lnTo>
                  <a:pt x="7543" y="7884"/>
                </a:lnTo>
                <a:lnTo>
                  <a:pt x="7519" y="7884"/>
                </a:lnTo>
                <a:lnTo>
                  <a:pt x="7495" y="7860"/>
                </a:lnTo>
                <a:lnTo>
                  <a:pt x="7495" y="7835"/>
                </a:lnTo>
                <a:lnTo>
                  <a:pt x="7470" y="7811"/>
                </a:lnTo>
                <a:lnTo>
                  <a:pt x="7422" y="7689"/>
                </a:lnTo>
                <a:lnTo>
                  <a:pt x="7397" y="7616"/>
                </a:lnTo>
                <a:lnTo>
                  <a:pt x="7422" y="7543"/>
                </a:lnTo>
                <a:lnTo>
                  <a:pt x="7495" y="7519"/>
                </a:lnTo>
                <a:lnTo>
                  <a:pt x="7568" y="7470"/>
                </a:lnTo>
                <a:close/>
                <a:moveTo>
                  <a:pt x="16011" y="1363"/>
                </a:moveTo>
                <a:lnTo>
                  <a:pt x="15889" y="1387"/>
                </a:lnTo>
                <a:lnTo>
                  <a:pt x="15768" y="1436"/>
                </a:lnTo>
                <a:lnTo>
                  <a:pt x="15646" y="1509"/>
                </a:lnTo>
                <a:lnTo>
                  <a:pt x="15573" y="1582"/>
                </a:lnTo>
                <a:lnTo>
                  <a:pt x="15500" y="1655"/>
                </a:lnTo>
                <a:lnTo>
                  <a:pt x="15476" y="1752"/>
                </a:lnTo>
                <a:lnTo>
                  <a:pt x="15427" y="1825"/>
                </a:lnTo>
                <a:lnTo>
                  <a:pt x="15403" y="2020"/>
                </a:lnTo>
                <a:lnTo>
                  <a:pt x="15451" y="2215"/>
                </a:lnTo>
                <a:lnTo>
                  <a:pt x="15500" y="2361"/>
                </a:lnTo>
                <a:lnTo>
                  <a:pt x="15330" y="2458"/>
                </a:lnTo>
                <a:lnTo>
                  <a:pt x="15159" y="2579"/>
                </a:lnTo>
                <a:lnTo>
                  <a:pt x="14989" y="2725"/>
                </a:lnTo>
                <a:lnTo>
                  <a:pt x="14843" y="2896"/>
                </a:lnTo>
                <a:lnTo>
                  <a:pt x="14283" y="3528"/>
                </a:lnTo>
                <a:lnTo>
                  <a:pt x="13918" y="3893"/>
                </a:lnTo>
                <a:lnTo>
                  <a:pt x="13529" y="4234"/>
                </a:lnTo>
                <a:lnTo>
                  <a:pt x="13140" y="4599"/>
                </a:lnTo>
                <a:lnTo>
                  <a:pt x="12775" y="4964"/>
                </a:lnTo>
                <a:lnTo>
                  <a:pt x="12677" y="4891"/>
                </a:lnTo>
                <a:lnTo>
                  <a:pt x="12556" y="4842"/>
                </a:lnTo>
                <a:lnTo>
                  <a:pt x="12507" y="4842"/>
                </a:lnTo>
                <a:lnTo>
                  <a:pt x="12434" y="4818"/>
                </a:lnTo>
                <a:lnTo>
                  <a:pt x="12264" y="4818"/>
                </a:lnTo>
                <a:lnTo>
                  <a:pt x="12191" y="4867"/>
                </a:lnTo>
                <a:lnTo>
                  <a:pt x="12020" y="4696"/>
                </a:lnTo>
                <a:lnTo>
                  <a:pt x="11826" y="4502"/>
                </a:lnTo>
                <a:lnTo>
                  <a:pt x="11655" y="4331"/>
                </a:lnTo>
                <a:lnTo>
                  <a:pt x="11582" y="4307"/>
                </a:lnTo>
                <a:lnTo>
                  <a:pt x="11582" y="4161"/>
                </a:lnTo>
                <a:lnTo>
                  <a:pt x="11582" y="4039"/>
                </a:lnTo>
                <a:lnTo>
                  <a:pt x="11534" y="3918"/>
                </a:lnTo>
                <a:lnTo>
                  <a:pt x="11485" y="3820"/>
                </a:lnTo>
                <a:lnTo>
                  <a:pt x="11388" y="3723"/>
                </a:lnTo>
                <a:lnTo>
                  <a:pt x="11242" y="3626"/>
                </a:lnTo>
                <a:lnTo>
                  <a:pt x="11169" y="3577"/>
                </a:lnTo>
                <a:lnTo>
                  <a:pt x="11120" y="3528"/>
                </a:lnTo>
                <a:lnTo>
                  <a:pt x="11047" y="3504"/>
                </a:lnTo>
                <a:lnTo>
                  <a:pt x="10974" y="3504"/>
                </a:lnTo>
                <a:lnTo>
                  <a:pt x="10828" y="3528"/>
                </a:lnTo>
                <a:lnTo>
                  <a:pt x="10682" y="3601"/>
                </a:lnTo>
                <a:lnTo>
                  <a:pt x="10536" y="3723"/>
                </a:lnTo>
                <a:lnTo>
                  <a:pt x="10439" y="3869"/>
                </a:lnTo>
                <a:lnTo>
                  <a:pt x="10341" y="4039"/>
                </a:lnTo>
                <a:lnTo>
                  <a:pt x="10317" y="4234"/>
                </a:lnTo>
                <a:lnTo>
                  <a:pt x="10317" y="4380"/>
                </a:lnTo>
                <a:lnTo>
                  <a:pt x="10171" y="4477"/>
                </a:lnTo>
                <a:lnTo>
                  <a:pt x="10025" y="4575"/>
                </a:lnTo>
                <a:lnTo>
                  <a:pt x="9879" y="4721"/>
                </a:lnTo>
                <a:lnTo>
                  <a:pt x="9733" y="4867"/>
                </a:lnTo>
                <a:lnTo>
                  <a:pt x="9490" y="5159"/>
                </a:lnTo>
                <a:lnTo>
                  <a:pt x="9319" y="5402"/>
                </a:lnTo>
                <a:lnTo>
                  <a:pt x="8954" y="5864"/>
                </a:lnTo>
                <a:lnTo>
                  <a:pt x="8614" y="6375"/>
                </a:lnTo>
                <a:lnTo>
                  <a:pt x="8298" y="6789"/>
                </a:lnTo>
                <a:lnTo>
                  <a:pt x="8152" y="7008"/>
                </a:lnTo>
                <a:lnTo>
                  <a:pt x="8030" y="7227"/>
                </a:lnTo>
                <a:lnTo>
                  <a:pt x="7908" y="7203"/>
                </a:lnTo>
                <a:lnTo>
                  <a:pt x="7787" y="7178"/>
                </a:lnTo>
                <a:lnTo>
                  <a:pt x="7738" y="7154"/>
                </a:lnTo>
                <a:lnTo>
                  <a:pt x="7616" y="7130"/>
                </a:lnTo>
                <a:lnTo>
                  <a:pt x="7470" y="7130"/>
                </a:lnTo>
                <a:lnTo>
                  <a:pt x="7349" y="7178"/>
                </a:lnTo>
                <a:lnTo>
                  <a:pt x="7227" y="7251"/>
                </a:lnTo>
                <a:lnTo>
                  <a:pt x="7178" y="7203"/>
                </a:lnTo>
                <a:lnTo>
                  <a:pt x="6935" y="7081"/>
                </a:lnTo>
                <a:lnTo>
                  <a:pt x="6692" y="6935"/>
                </a:lnTo>
                <a:lnTo>
                  <a:pt x="6448" y="6765"/>
                </a:lnTo>
                <a:lnTo>
                  <a:pt x="6327" y="6716"/>
                </a:lnTo>
                <a:lnTo>
                  <a:pt x="6205" y="6667"/>
                </a:lnTo>
                <a:lnTo>
                  <a:pt x="6229" y="6546"/>
                </a:lnTo>
                <a:lnTo>
                  <a:pt x="6205" y="6424"/>
                </a:lnTo>
                <a:lnTo>
                  <a:pt x="6181" y="6278"/>
                </a:lnTo>
                <a:lnTo>
                  <a:pt x="6132" y="6181"/>
                </a:lnTo>
                <a:lnTo>
                  <a:pt x="6059" y="6059"/>
                </a:lnTo>
                <a:lnTo>
                  <a:pt x="5986" y="5962"/>
                </a:lnTo>
                <a:lnTo>
                  <a:pt x="5889" y="5889"/>
                </a:lnTo>
                <a:lnTo>
                  <a:pt x="5767" y="5840"/>
                </a:lnTo>
                <a:lnTo>
                  <a:pt x="5694" y="5816"/>
                </a:lnTo>
                <a:lnTo>
                  <a:pt x="5621" y="5791"/>
                </a:lnTo>
                <a:lnTo>
                  <a:pt x="5475" y="5791"/>
                </a:lnTo>
                <a:lnTo>
                  <a:pt x="5329" y="5840"/>
                </a:lnTo>
                <a:lnTo>
                  <a:pt x="5207" y="5913"/>
                </a:lnTo>
                <a:lnTo>
                  <a:pt x="5086" y="6010"/>
                </a:lnTo>
                <a:lnTo>
                  <a:pt x="4964" y="6156"/>
                </a:lnTo>
                <a:lnTo>
                  <a:pt x="4891" y="6302"/>
                </a:lnTo>
                <a:lnTo>
                  <a:pt x="4818" y="6473"/>
                </a:lnTo>
                <a:lnTo>
                  <a:pt x="4818" y="6570"/>
                </a:lnTo>
                <a:lnTo>
                  <a:pt x="4818" y="6692"/>
                </a:lnTo>
                <a:lnTo>
                  <a:pt x="4769" y="6716"/>
                </a:lnTo>
                <a:lnTo>
                  <a:pt x="3918" y="7714"/>
                </a:lnTo>
                <a:lnTo>
                  <a:pt x="3504" y="8225"/>
                </a:lnTo>
                <a:lnTo>
                  <a:pt x="3090" y="8760"/>
                </a:lnTo>
                <a:lnTo>
                  <a:pt x="2677" y="9271"/>
                </a:lnTo>
                <a:lnTo>
                  <a:pt x="2214" y="9782"/>
                </a:lnTo>
                <a:lnTo>
                  <a:pt x="2044" y="9952"/>
                </a:lnTo>
                <a:lnTo>
                  <a:pt x="1874" y="10147"/>
                </a:lnTo>
                <a:lnTo>
                  <a:pt x="1801" y="10244"/>
                </a:lnTo>
                <a:lnTo>
                  <a:pt x="1752" y="10366"/>
                </a:lnTo>
                <a:lnTo>
                  <a:pt x="1703" y="10488"/>
                </a:lnTo>
                <a:lnTo>
                  <a:pt x="1703" y="10609"/>
                </a:lnTo>
                <a:lnTo>
                  <a:pt x="1728" y="10682"/>
                </a:lnTo>
                <a:lnTo>
                  <a:pt x="1776" y="10731"/>
                </a:lnTo>
                <a:lnTo>
                  <a:pt x="1849" y="10755"/>
                </a:lnTo>
                <a:lnTo>
                  <a:pt x="1922" y="10731"/>
                </a:lnTo>
                <a:lnTo>
                  <a:pt x="2020" y="10682"/>
                </a:lnTo>
                <a:lnTo>
                  <a:pt x="2117" y="10633"/>
                </a:lnTo>
                <a:lnTo>
                  <a:pt x="2263" y="10463"/>
                </a:lnTo>
                <a:lnTo>
                  <a:pt x="2579" y="10123"/>
                </a:lnTo>
                <a:lnTo>
                  <a:pt x="2969" y="9733"/>
                </a:lnTo>
                <a:lnTo>
                  <a:pt x="3163" y="9514"/>
                </a:lnTo>
                <a:lnTo>
                  <a:pt x="3334" y="9295"/>
                </a:lnTo>
                <a:lnTo>
                  <a:pt x="3747" y="8760"/>
                </a:lnTo>
                <a:lnTo>
                  <a:pt x="4185" y="8225"/>
                </a:lnTo>
                <a:lnTo>
                  <a:pt x="4648" y="7714"/>
                </a:lnTo>
                <a:lnTo>
                  <a:pt x="5086" y="7203"/>
                </a:lnTo>
                <a:lnTo>
                  <a:pt x="5159" y="7251"/>
                </a:lnTo>
                <a:lnTo>
                  <a:pt x="5280" y="7300"/>
                </a:lnTo>
                <a:lnTo>
                  <a:pt x="5378" y="7324"/>
                </a:lnTo>
                <a:lnTo>
                  <a:pt x="5499" y="7324"/>
                </a:lnTo>
                <a:lnTo>
                  <a:pt x="5645" y="7300"/>
                </a:lnTo>
                <a:lnTo>
                  <a:pt x="5791" y="7251"/>
                </a:lnTo>
                <a:lnTo>
                  <a:pt x="5913" y="7154"/>
                </a:lnTo>
                <a:lnTo>
                  <a:pt x="6010" y="7057"/>
                </a:lnTo>
                <a:lnTo>
                  <a:pt x="6205" y="7178"/>
                </a:lnTo>
                <a:lnTo>
                  <a:pt x="6400" y="7300"/>
                </a:lnTo>
                <a:lnTo>
                  <a:pt x="6716" y="7519"/>
                </a:lnTo>
                <a:lnTo>
                  <a:pt x="6862" y="7616"/>
                </a:lnTo>
                <a:lnTo>
                  <a:pt x="7032" y="7689"/>
                </a:lnTo>
                <a:lnTo>
                  <a:pt x="7057" y="7811"/>
                </a:lnTo>
                <a:lnTo>
                  <a:pt x="7105" y="7933"/>
                </a:lnTo>
                <a:lnTo>
                  <a:pt x="7154" y="8030"/>
                </a:lnTo>
                <a:lnTo>
                  <a:pt x="7227" y="8127"/>
                </a:lnTo>
                <a:lnTo>
                  <a:pt x="7324" y="8176"/>
                </a:lnTo>
                <a:lnTo>
                  <a:pt x="7397" y="8225"/>
                </a:lnTo>
                <a:lnTo>
                  <a:pt x="7495" y="8273"/>
                </a:lnTo>
                <a:lnTo>
                  <a:pt x="7714" y="8273"/>
                </a:lnTo>
                <a:lnTo>
                  <a:pt x="7835" y="8225"/>
                </a:lnTo>
                <a:lnTo>
                  <a:pt x="8006" y="8127"/>
                </a:lnTo>
                <a:lnTo>
                  <a:pt x="8152" y="8006"/>
                </a:lnTo>
                <a:lnTo>
                  <a:pt x="8225" y="7908"/>
                </a:lnTo>
                <a:lnTo>
                  <a:pt x="8273" y="7835"/>
                </a:lnTo>
                <a:lnTo>
                  <a:pt x="8298" y="7738"/>
                </a:lnTo>
                <a:lnTo>
                  <a:pt x="8322" y="7641"/>
                </a:lnTo>
                <a:lnTo>
                  <a:pt x="8322" y="7543"/>
                </a:lnTo>
                <a:lnTo>
                  <a:pt x="8298" y="7470"/>
                </a:lnTo>
                <a:lnTo>
                  <a:pt x="8468" y="7300"/>
                </a:lnTo>
                <a:lnTo>
                  <a:pt x="8614" y="7130"/>
                </a:lnTo>
                <a:lnTo>
                  <a:pt x="8906" y="6740"/>
                </a:lnTo>
                <a:lnTo>
                  <a:pt x="9173" y="6327"/>
                </a:lnTo>
                <a:lnTo>
                  <a:pt x="9417" y="5962"/>
                </a:lnTo>
                <a:lnTo>
                  <a:pt x="9782" y="5499"/>
                </a:lnTo>
                <a:lnTo>
                  <a:pt x="10195" y="5086"/>
                </a:lnTo>
                <a:lnTo>
                  <a:pt x="10268" y="5013"/>
                </a:lnTo>
                <a:lnTo>
                  <a:pt x="10366" y="4940"/>
                </a:lnTo>
                <a:lnTo>
                  <a:pt x="10585" y="4818"/>
                </a:lnTo>
                <a:lnTo>
                  <a:pt x="10706" y="4891"/>
                </a:lnTo>
                <a:lnTo>
                  <a:pt x="10828" y="4915"/>
                </a:lnTo>
                <a:lnTo>
                  <a:pt x="10950" y="4940"/>
                </a:lnTo>
                <a:lnTo>
                  <a:pt x="11096" y="4915"/>
                </a:lnTo>
                <a:lnTo>
                  <a:pt x="11193" y="4867"/>
                </a:lnTo>
                <a:lnTo>
                  <a:pt x="11266" y="4794"/>
                </a:lnTo>
                <a:lnTo>
                  <a:pt x="11363" y="4721"/>
                </a:lnTo>
                <a:lnTo>
                  <a:pt x="11436" y="4648"/>
                </a:lnTo>
                <a:lnTo>
                  <a:pt x="11704" y="4964"/>
                </a:lnTo>
                <a:lnTo>
                  <a:pt x="11874" y="5183"/>
                </a:lnTo>
                <a:lnTo>
                  <a:pt x="11801" y="5305"/>
                </a:lnTo>
                <a:lnTo>
                  <a:pt x="11777" y="5426"/>
                </a:lnTo>
                <a:lnTo>
                  <a:pt x="11753" y="5548"/>
                </a:lnTo>
                <a:lnTo>
                  <a:pt x="11777" y="5694"/>
                </a:lnTo>
                <a:lnTo>
                  <a:pt x="11826" y="5816"/>
                </a:lnTo>
                <a:lnTo>
                  <a:pt x="11899" y="5913"/>
                </a:lnTo>
                <a:lnTo>
                  <a:pt x="12020" y="6010"/>
                </a:lnTo>
                <a:lnTo>
                  <a:pt x="12142" y="6059"/>
                </a:lnTo>
                <a:lnTo>
                  <a:pt x="12264" y="6108"/>
                </a:lnTo>
                <a:lnTo>
                  <a:pt x="12410" y="6108"/>
                </a:lnTo>
                <a:lnTo>
                  <a:pt x="12531" y="6083"/>
                </a:lnTo>
                <a:lnTo>
                  <a:pt x="12653" y="6035"/>
                </a:lnTo>
                <a:lnTo>
                  <a:pt x="12726" y="5986"/>
                </a:lnTo>
                <a:lnTo>
                  <a:pt x="12799" y="5913"/>
                </a:lnTo>
                <a:lnTo>
                  <a:pt x="12872" y="5840"/>
                </a:lnTo>
                <a:lnTo>
                  <a:pt x="12921" y="5743"/>
                </a:lnTo>
                <a:lnTo>
                  <a:pt x="12969" y="5548"/>
                </a:lnTo>
                <a:lnTo>
                  <a:pt x="12969" y="5329"/>
                </a:lnTo>
                <a:lnTo>
                  <a:pt x="12969" y="5280"/>
                </a:lnTo>
                <a:lnTo>
                  <a:pt x="13042" y="5256"/>
                </a:lnTo>
                <a:lnTo>
                  <a:pt x="13383" y="4915"/>
                </a:lnTo>
                <a:lnTo>
                  <a:pt x="13748" y="4575"/>
                </a:lnTo>
                <a:lnTo>
                  <a:pt x="14454" y="3942"/>
                </a:lnTo>
                <a:lnTo>
                  <a:pt x="15111" y="3309"/>
                </a:lnTo>
                <a:lnTo>
                  <a:pt x="15768" y="2677"/>
                </a:lnTo>
                <a:lnTo>
                  <a:pt x="15792" y="2652"/>
                </a:lnTo>
                <a:lnTo>
                  <a:pt x="15914" y="2701"/>
                </a:lnTo>
                <a:lnTo>
                  <a:pt x="16157" y="2701"/>
                </a:lnTo>
                <a:lnTo>
                  <a:pt x="16279" y="2652"/>
                </a:lnTo>
                <a:lnTo>
                  <a:pt x="16376" y="2579"/>
                </a:lnTo>
                <a:lnTo>
                  <a:pt x="16449" y="2506"/>
                </a:lnTo>
                <a:lnTo>
                  <a:pt x="16522" y="2409"/>
                </a:lnTo>
                <a:lnTo>
                  <a:pt x="16595" y="2312"/>
                </a:lnTo>
                <a:lnTo>
                  <a:pt x="16643" y="2215"/>
                </a:lnTo>
                <a:lnTo>
                  <a:pt x="16668" y="2093"/>
                </a:lnTo>
                <a:lnTo>
                  <a:pt x="16692" y="1996"/>
                </a:lnTo>
                <a:lnTo>
                  <a:pt x="16692" y="1874"/>
                </a:lnTo>
                <a:lnTo>
                  <a:pt x="16668" y="1777"/>
                </a:lnTo>
                <a:lnTo>
                  <a:pt x="16643" y="1679"/>
                </a:lnTo>
                <a:lnTo>
                  <a:pt x="16570" y="1606"/>
                </a:lnTo>
                <a:lnTo>
                  <a:pt x="16522" y="1533"/>
                </a:lnTo>
                <a:lnTo>
                  <a:pt x="16424" y="1460"/>
                </a:lnTo>
                <a:lnTo>
                  <a:pt x="16352" y="1436"/>
                </a:lnTo>
                <a:lnTo>
                  <a:pt x="16254" y="1412"/>
                </a:lnTo>
                <a:lnTo>
                  <a:pt x="16157" y="1387"/>
                </a:lnTo>
                <a:lnTo>
                  <a:pt x="16011" y="1363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0" y="317"/>
                </a:lnTo>
                <a:lnTo>
                  <a:pt x="0" y="438"/>
                </a:lnTo>
                <a:lnTo>
                  <a:pt x="0" y="584"/>
                </a:lnTo>
                <a:lnTo>
                  <a:pt x="25" y="876"/>
                </a:lnTo>
                <a:lnTo>
                  <a:pt x="49" y="1120"/>
                </a:lnTo>
                <a:lnTo>
                  <a:pt x="49" y="1947"/>
                </a:lnTo>
                <a:lnTo>
                  <a:pt x="25" y="2774"/>
                </a:lnTo>
                <a:lnTo>
                  <a:pt x="49" y="3601"/>
                </a:lnTo>
                <a:lnTo>
                  <a:pt x="25" y="4429"/>
                </a:lnTo>
                <a:lnTo>
                  <a:pt x="0" y="6108"/>
                </a:lnTo>
                <a:lnTo>
                  <a:pt x="0" y="6984"/>
                </a:lnTo>
                <a:lnTo>
                  <a:pt x="0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71" y="13067"/>
                </a:lnTo>
                <a:lnTo>
                  <a:pt x="195" y="13188"/>
                </a:lnTo>
                <a:lnTo>
                  <a:pt x="268" y="13261"/>
                </a:lnTo>
                <a:lnTo>
                  <a:pt x="317" y="13310"/>
                </a:lnTo>
                <a:lnTo>
                  <a:pt x="390" y="13310"/>
                </a:lnTo>
                <a:lnTo>
                  <a:pt x="900" y="13383"/>
                </a:lnTo>
                <a:lnTo>
                  <a:pt x="1898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25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41" y="13067"/>
                </a:lnTo>
                <a:lnTo>
                  <a:pt x="17276" y="13091"/>
                </a:lnTo>
                <a:lnTo>
                  <a:pt x="17544" y="13140"/>
                </a:lnTo>
                <a:lnTo>
                  <a:pt x="17811" y="13164"/>
                </a:lnTo>
                <a:lnTo>
                  <a:pt x="17933" y="13164"/>
                </a:lnTo>
                <a:lnTo>
                  <a:pt x="18030" y="13115"/>
                </a:lnTo>
                <a:lnTo>
                  <a:pt x="18103" y="13042"/>
                </a:lnTo>
                <a:lnTo>
                  <a:pt x="18152" y="12945"/>
                </a:lnTo>
                <a:lnTo>
                  <a:pt x="18152" y="12848"/>
                </a:lnTo>
                <a:lnTo>
                  <a:pt x="18128" y="12750"/>
                </a:lnTo>
                <a:lnTo>
                  <a:pt x="18055" y="12677"/>
                </a:lnTo>
                <a:lnTo>
                  <a:pt x="17957" y="12629"/>
                </a:lnTo>
                <a:lnTo>
                  <a:pt x="17495" y="12556"/>
                </a:lnTo>
                <a:lnTo>
                  <a:pt x="17008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34" y="12580"/>
                </a:lnTo>
                <a:lnTo>
                  <a:pt x="10414" y="12604"/>
                </a:lnTo>
                <a:lnTo>
                  <a:pt x="9271" y="12629"/>
                </a:lnTo>
                <a:lnTo>
                  <a:pt x="7032" y="12604"/>
                </a:lnTo>
                <a:lnTo>
                  <a:pt x="5913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1" y="11169"/>
                </a:lnTo>
                <a:lnTo>
                  <a:pt x="608" y="9490"/>
                </a:lnTo>
                <a:lnTo>
                  <a:pt x="535" y="7787"/>
                </a:lnTo>
                <a:lnTo>
                  <a:pt x="535" y="6959"/>
                </a:lnTo>
                <a:lnTo>
                  <a:pt x="535" y="6108"/>
                </a:lnTo>
                <a:lnTo>
                  <a:pt x="560" y="4356"/>
                </a:lnTo>
                <a:lnTo>
                  <a:pt x="560" y="2579"/>
                </a:lnTo>
                <a:lnTo>
                  <a:pt x="560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5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4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8" name="Google Shape;838;p41"/>
          <p:cNvSpPr/>
          <p:nvPr/>
        </p:nvSpPr>
        <p:spPr>
          <a:xfrm>
            <a:off x="4643448" y="3390121"/>
            <a:ext cx="319371" cy="279849"/>
          </a:xfrm>
          <a:custGeom>
            <a:rect b="b" l="l" r="r" t="t"/>
            <a:pathLst>
              <a:path extrusionOk="0" h="15330" w="17495">
                <a:moveTo>
                  <a:pt x="4648" y="1412"/>
                </a:moveTo>
                <a:lnTo>
                  <a:pt x="4526" y="1485"/>
                </a:lnTo>
                <a:lnTo>
                  <a:pt x="4429" y="1558"/>
                </a:lnTo>
                <a:lnTo>
                  <a:pt x="4258" y="1728"/>
                </a:lnTo>
                <a:lnTo>
                  <a:pt x="4185" y="1825"/>
                </a:lnTo>
                <a:lnTo>
                  <a:pt x="4112" y="1947"/>
                </a:lnTo>
                <a:lnTo>
                  <a:pt x="3869" y="1947"/>
                </a:lnTo>
                <a:lnTo>
                  <a:pt x="3893" y="1898"/>
                </a:lnTo>
                <a:lnTo>
                  <a:pt x="4015" y="1679"/>
                </a:lnTo>
                <a:lnTo>
                  <a:pt x="4088" y="1436"/>
                </a:lnTo>
                <a:lnTo>
                  <a:pt x="4088" y="1412"/>
                </a:lnTo>
                <a:close/>
                <a:moveTo>
                  <a:pt x="4939" y="1412"/>
                </a:moveTo>
                <a:lnTo>
                  <a:pt x="4867" y="1509"/>
                </a:lnTo>
                <a:lnTo>
                  <a:pt x="4818" y="1631"/>
                </a:lnTo>
                <a:lnTo>
                  <a:pt x="4794" y="1752"/>
                </a:lnTo>
                <a:lnTo>
                  <a:pt x="4769" y="1898"/>
                </a:lnTo>
                <a:lnTo>
                  <a:pt x="4769" y="1947"/>
                </a:lnTo>
                <a:lnTo>
                  <a:pt x="4380" y="1947"/>
                </a:lnTo>
                <a:lnTo>
                  <a:pt x="4404" y="1898"/>
                </a:lnTo>
                <a:lnTo>
                  <a:pt x="4526" y="1679"/>
                </a:lnTo>
                <a:lnTo>
                  <a:pt x="4672" y="1436"/>
                </a:lnTo>
                <a:lnTo>
                  <a:pt x="4672" y="1412"/>
                </a:lnTo>
                <a:close/>
                <a:moveTo>
                  <a:pt x="5815" y="1387"/>
                </a:moveTo>
                <a:lnTo>
                  <a:pt x="5645" y="1558"/>
                </a:lnTo>
                <a:lnTo>
                  <a:pt x="5475" y="1704"/>
                </a:lnTo>
                <a:lnTo>
                  <a:pt x="5402" y="1825"/>
                </a:lnTo>
                <a:lnTo>
                  <a:pt x="5304" y="1947"/>
                </a:lnTo>
                <a:lnTo>
                  <a:pt x="5037" y="1947"/>
                </a:lnTo>
                <a:lnTo>
                  <a:pt x="5037" y="1898"/>
                </a:lnTo>
                <a:lnTo>
                  <a:pt x="5061" y="1777"/>
                </a:lnTo>
                <a:lnTo>
                  <a:pt x="5085" y="1631"/>
                </a:lnTo>
                <a:lnTo>
                  <a:pt x="5183" y="1387"/>
                </a:lnTo>
                <a:close/>
                <a:moveTo>
                  <a:pt x="3407" y="1412"/>
                </a:moveTo>
                <a:lnTo>
                  <a:pt x="3285" y="1533"/>
                </a:lnTo>
                <a:lnTo>
                  <a:pt x="3188" y="1679"/>
                </a:lnTo>
                <a:lnTo>
                  <a:pt x="3090" y="1825"/>
                </a:lnTo>
                <a:lnTo>
                  <a:pt x="3042" y="1971"/>
                </a:lnTo>
                <a:lnTo>
                  <a:pt x="2774" y="1971"/>
                </a:lnTo>
                <a:lnTo>
                  <a:pt x="2847" y="1801"/>
                </a:lnTo>
                <a:lnTo>
                  <a:pt x="3042" y="1412"/>
                </a:lnTo>
                <a:close/>
                <a:moveTo>
                  <a:pt x="4039" y="1412"/>
                </a:moveTo>
                <a:lnTo>
                  <a:pt x="3966" y="1509"/>
                </a:lnTo>
                <a:lnTo>
                  <a:pt x="3893" y="1606"/>
                </a:lnTo>
                <a:lnTo>
                  <a:pt x="3747" y="1801"/>
                </a:lnTo>
                <a:lnTo>
                  <a:pt x="3626" y="1947"/>
                </a:lnTo>
                <a:lnTo>
                  <a:pt x="3334" y="1971"/>
                </a:lnTo>
                <a:lnTo>
                  <a:pt x="3455" y="1679"/>
                </a:lnTo>
                <a:lnTo>
                  <a:pt x="3601" y="1412"/>
                </a:lnTo>
                <a:close/>
                <a:moveTo>
                  <a:pt x="2239" y="1412"/>
                </a:moveTo>
                <a:lnTo>
                  <a:pt x="2068" y="1533"/>
                </a:lnTo>
                <a:lnTo>
                  <a:pt x="1947" y="1679"/>
                </a:lnTo>
                <a:lnTo>
                  <a:pt x="1801" y="1825"/>
                </a:lnTo>
                <a:lnTo>
                  <a:pt x="1679" y="1971"/>
                </a:lnTo>
                <a:lnTo>
                  <a:pt x="1509" y="1996"/>
                </a:lnTo>
                <a:lnTo>
                  <a:pt x="1655" y="1704"/>
                </a:lnTo>
                <a:lnTo>
                  <a:pt x="1849" y="1436"/>
                </a:lnTo>
                <a:lnTo>
                  <a:pt x="2166" y="1412"/>
                </a:lnTo>
                <a:close/>
                <a:moveTo>
                  <a:pt x="2896" y="1412"/>
                </a:moveTo>
                <a:lnTo>
                  <a:pt x="2774" y="1558"/>
                </a:lnTo>
                <a:lnTo>
                  <a:pt x="2677" y="1704"/>
                </a:lnTo>
                <a:lnTo>
                  <a:pt x="2579" y="1850"/>
                </a:lnTo>
                <a:lnTo>
                  <a:pt x="2506" y="1996"/>
                </a:lnTo>
                <a:lnTo>
                  <a:pt x="2214" y="1971"/>
                </a:lnTo>
                <a:lnTo>
                  <a:pt x="1995" y="1971"/>
                </a:lnTo>
                <a:lnTo>
                  <a:pt x="2239" y="1679"/>
                </a:lnTo>
                <a:lnTo>
                  <a:pt x="2482" y="1412"/>
                </a:lnTo>
                <a:close/>
                <a:moveTo>
                  <a:pt x="7056" y="1387"/>
                </a:moveTo>
                <a:lnTo>
                  <a:pt x="6935" y="1558"/>
                </a:lnTo>
                <a:lnTo>
                  <a:pt x="6667" y="1898"/>
                </a:lnTo>
                <a:lnTo>
                  <a:pt x="6594" y="1996"/>
                </a:lnTo>
                <a:lnTo>
                  <a:pt x="6278" y="1971"/>
                </a:lnTo>
                <a:lnTo>
                  <a:pt x="6302" y="1898"/>
                </a:lnTo>
                <a:lnTo>
                  <a:pt x="6594" y="1436"/>
                </a:lnTo>
                <a:lnTo>
                  <a:pt x="6570" y="1412"/>
                </a:lnTo>
                <a:lnTo>
                  <a:pt x="6545" y="1412"/>
                </a:lnTo>
                <a:lnTo>
                  <a:pt x="6351" y="1582"/>
                </a:lnTo>
                <a:lnTo>
                  <a:pt x="6156" y="1777"/>
                </a:lnTo>
                <a:lnTo>
                  <a:pt x="6083" y="1874"/>
                </a:lnTo>
                <a:lnTo>
                  <a:pt x="6010" y="1971"/>
                </a:lnTo>
                <a:lnTo>
                  <a:pt x="5596" y="1971"/>
                </a:lnTo>
                <a:lnTo>
                  <a:pt x="5694" y="1801"/>
                </a:lnTo>
                <a:lnTo>
                  <a:pt x="5840" y="1606"/>
                </a:lnTo>
                <a:lnTo>
                  <a:pt x="5986" y="1387"/>
                </a:lnTo>
                <a:close/>
                <a:moveTo>
                  <a:pt x="7665" y="1387"/>
                </a:moveTo>
                <a:lnTo>
                  <a:pt x="7519" y="1509"/>
                </a:lnTo>
                <a:lnTo>
                  <a:pt x="7373" y="1655"/>
                </a:lnTo>
                <a:lnTo>
                  <a:pt x="7251" y="1825"/>
                </a:lnTo>
                <a:lnTo>
                  <a:pt x="7154" y="1996"/>
                </a:lnTo>
                <a:lnTo>
                  <a:pt x="6910" y="1996"/>
                </a:lnTo>
                <a:lnTo>
                  <a:pt x="7056" y="1777"/>
                </a:lnTo>
                <a:lnTo>
                  <a:pt x="7348" y="1387"/>
                </a:lnTo>
                <a:close/>
                <a:moveTo>
                  <a:pt x="15135" y="1412"/>
                </a:moveTo>
                <a:lnTo>
                  <a:pt x="15281" y="1436"/>
                </a:lnTo>
                <a:lnTo>
                  <a:pt x="15524" y="1436"/>
                </a:lnTo>
                <a:lnTo>
                  <a:pt x="15475" y="1509"/>
                </a:lnTo>
                <a:lnTo>
                  <a:pt x="15232" y="1728"/>
                </a:lnTo>
                <a:lnTo>
                  <a:pt x="15135" y="1874"/>
                </a:lnTo>
                <a:lnTo>
                  <a:pt x="15037" y="1996"/>
                </a:lnTo>
                <a:lnTo>
                  <a:pt x="14697" y="1996"/>
                </a:lnTo>
                <a:lnTo>
                  <a:pt x="14794" y="1898"/>
                </a:lnTo>
                <a:lnTo>
                  <a:pt x="14989" y="1655"/>
                </a:lnTo>
                <a:lnTo>
                  <a:pt x="15135" y="1412"/>
                </a:lnTo>
                <a:close/>
                <a:moveTo>
                  <a:pt x="15865" y="1436"/>
                </a:moveTo>
                <a:lnTo>
                  <a:pt x="16254" y="1460"/>
                </a:lnTo>
                <a:lnTo>
                  <a:pt x="16278" y="1460"/>
                </a:lnTo>
                <a:lnTo>
                  <a:pt x="16157" y="1606"/>
                </a:lnTo>
                <a:lnTo>
                  <a:pt x="16035" y="1801"/>
                </a:lnTo>
                <a:lnTo>
                  <a:pt x="15913" y="1996"/>
                </a:lnTo>
                <a:lnTo>
                  <a:pt x="15427" y="1996"/>
                </a:lnTo>
                <a:lnTo>
                  <a:pt x="15646" y="1728"/>
                </a:lnTo>
                <a:lnTo>
                  <a:pt x="15865" y="1436"/>
                </a:lnTo>
                <a:close/>
                <a:moveTo>
                  <a:pt x="8176" y="1387"/>
                </a:moveTo>
                <a:lnTo>
                  <a:pt x="8030" y="1533"/>
                </a:lnTo>
                <a:lnTo>
                  <a:pt x="7884" y="1679"/>
                </a:lnTo>
                <a:lnTo>
                  <a:pt x="7665" y="2020"/>
                </a:lnTo>
                <a:lnTo>
                  <a:pt x="7494" y="2020"/>
                </a:lnTo>
                <a:lnTo>
                  <a:pt x="7640" y="1704"/>
                </a:lnTo>
                <a:lnTo>
                  <a:pt x="7786" y="1387"/>
                </a:lnTo>
                <a:close/>
                <a:moveTo>
                  <a:pt x="8687" y="1387"/>
                </a:moveTo>
                <a:lnTo>
                  <a:pt x="8638" y="1436"/>
                </a:lnTo>
                <a:lnTo>
                  <a:pt x="8419" y="1679"/>
                </a:lnTo>
                <a:lnTo>
                  <a:pt x="8322" y="1825"/>
                </a:lnTo>
                <a:lnTo>
                  <a:pt x="8224" y="1971"/>
                </a:lnTo>
                <a:lnTo>
                  <a:pt x="8224" y="2020"/>
                </a:lnTo>
                <a:lnTo>
                  <a:pt x="8005" y="2020"/>
                </a:lnTo>
                <a:lnTo>
                  <a:pt x="8200" y="1704"/>
                </a:lnTo>
                <a:lnTo>
                  <a:pt x="8273" y="1558"/>
                </a:lnTo>
                <a:lnTo>
                  <a:pt x="8346" y="1387"/>
                </a:lnTo>
                <a:close/>
                <a:moveTo>
                  <a:pt x="9441" y="1387"/>
                </a:moveTo>
                <a:lnTo>
                  <a:pt x="9271" y="1558"/>
                </a:lnTo>
                <a:lnTo>
                  <a:pt x="9125" y="1752"/>
                </a:lnTo>
                <a:lnTo>
                  <a:pt x="9027" y="1874"/>
                </a:lnTo>
                <a:lnTo>
                  <a:pt x="8930" y="2020"/>
                </a:lnTo>
                <a:lnTo>
                  <a:pt x="8468" y="2020"/>
                </a:lnTo>
                <a:lnTo>
                  <a:pt x="8565" y="1923"/>
                </a:lnTo>
                <a:lnTo>
                  <a:pt x="8833" y="1631"/>
                </a:lnTo>
                <a:lnTo>
                  <a:pt x="8954" y="1509"/>
                </a:lnTo>
                <a:lnTo>
                  <a:pt x="9076" y="1387"/>
                </a:lnTo>
                <a:close/>
                <a:moveTo>
                  <a:pt x="10220" y="1363"/>
                </a:moveTo>
                <a:lnTo>
                  <a:pt x="10074" y="1436"/>
                </a:lnTo>
                <a:lnTo>
                  <a:pt x="9952" y="1558"/>
                </a:lnTo>
                <a:lnTo>
                  <a:pt x="9757" y="1801"/>
                </a:lnTo>
                <a:lnTo>
                  <a:pt x="9587" y="2020"/>
                </a:lnTo>
                <a:lnTo>
                  <a:pt x="9271" y="2020"/>
                </a:lnTo>
                <a:lnTo>
                  <a:pt x="9368" y="1874"/>
                </a:lnTo>
                <a:lnTo>
                  <a:pt x="9514" y="1631"/>
                </a:lnTo>
                <a:lnTo>
                  <a:pt x="9587" y="1509"/>
                </a:lnTo>
                <a:lnTo>
                  <a:pt x="9636" y="1387"/>
                </a:lnTo>
                <a:lnTo>
                  <a:pt x="10220" y="1363"/>
                </a:lnTo>
                <a:close/>
                <a:moveTo>
                  <a:pt x="11436" y="1339"/>
                </a:moveTo>
                <a:lnTo>
                  <a:pt x="11290" y="1558"/>
                </a:lnTo>
                <a:lnTo>
                  <a:pt x="11120" y="1777"/>
                </a:lnTo>
                <a:lnTo>
                  <a:pt x="11047" y="1898"/>
                </a:lnTo>
                <a:lnTo>
                  <a:pt x="10998" y="2020"/>
                </a:lnTo>
                <a:lnTo>
                  <a:pt x="10609" y="2020"/>
                </a:lnTo>
                <a:lnTo>
                  <a:pt x="10755" y="1874"/>
                </a:lnTo>
                <a:lnTo>
                  <a:pt x="10877" y="1728"/>
                </a:lnTo>
                <a:lnTo>
                  <a:pt x="10950" y="1582"/>
                </a:lnTo>
                <a:lnTo>
                  <a:pt x="11023" y="1412"/>
                </a:lnTo>
                <a:lnTo>
                  <a:pt x="10998" y="1363"/>
                </a:lnTo>
                <a:lnTo>
                  <a:pt x="10950" y="1363"/>
                </a:lnTo>
                <a:lnTo>
                  <a:pt x="10585" y="1679"/>
                </a:lnTo>
                <a:lnTo>
                  <a:pt x="10244" y="2020"/>
                </a:lnTo>
                <a:lnTo>
                  <a:pt x="9830" y="2020"/>
                </a:lnTo>
                <a:lnTo>
                  <a:pt x="9952" y="1850"/>
                </a:lnTo>
                <a:lnTo>
                  <a:pt x="10074" y="1704"/>
                </a:lnTo>
                <a:lnTo>
                  <a:pt x="10195" y="1533"/>
                </a:lnTo>
                <a:lnTo>
                  <a:pt x="10317" y="1363"/>
                </a:lnTo>
                <a:lnTo>
                  <a:pt x="11436" y="1339"/>
                </a:lnTo>
                <a:close/>
                <a:moveTo>
                  <a:pt x="11996" y="1339"/>
                </a:moveTo>
                <a:lnTo>
                  <a:pt x="11874" y="1485"/>
                </a:lnTo>
                <a:lnTo>
                  <a:pt x="11777" y="1655"/>
                </a:lnTo>
                <a:lnTo>
                  <a:pt x="11704" y="1850"/>
                </a:lnTo>
                <a:lnTo>
                  <a:pt x="11680" y="2020"/>
                </a:lnTo>
                <a:lnTo>
                  <a:pt x="11290" y="2020"/>
                </a:lnTo>
                <a:lnTo>
                  <a:pt x="11388" y="1850"/>
                </a:lnTo>
                <a:lnTo>
                  <a:pt x="11485" y="1679"/>
                </a:lnTo>
                <a:lnTo>
                  <a:pt x="11558" y="1509"/>
                </a:lnTo>
                <a:lnTo>
                  <a:pt x="11631" y="1339"/>
                </a:lnTo>
                <a:close/>
                <a:moveTo>
                  <a:pt x="12993" y="1314"/>
                </a:moveTo>
                <a:lnTo>
                  <a:pt x="12823" y="1485"/>
                </a:lnTo>
                <a:lnTo>
                  <a:pt x="12653" y="1655"/>
                </a:lnTo>
                <a:lnTo>
                  <a:pt x="12507" y="1801"/>
                </a:lnTo>
                <a:lnTo>
                  <a:pt x="12434" y="1898"/>
                </a:lnTo>
                <a:lnTo>
                  <a:pt x="12385" y="2020"/>
                </a:lnTo>
                <a:lnTo>
                  <a:pt x="11972" y="2020"/>
                </a:lnTo>
                <a:lnTo>
                  <a:pt x="12045" y="1801"/>
                </a:lnTo>
                <a:lnTo>
                  <a:pt x="12166" y="1582"/>
                </a:lnTo>
                <a:lnTo>
                  <a:pt x="12312" y="1314"/>
                </a:lnTo>
                <a:close/>
                <a:moveTo>
                  <a:pt x="13115" y="1314"/>
                </a:moveTo>
                <a:lnTo>
                  <a:pt x="13602" y="1339"/>
                </a:lnTo>
                <a:lnTo>
                  <a:pt x="13407" y="1582"/>
                </a:lnTo>
                <a:lnTo>
                  <a:pt x="13261" y="1777"/>
                </a:lnTo>
                <a:lnTo>
                  <a:pt x="13188" y="1898"/>
                </a:lnTo>
                <a:lnTo>
                  <a:pt x="13139" y="2020"/>
                </a:lnTo>
                <a:lnTo>
                  <a:pt x="12677" y="2020"/>
                </a:lnTo>
                <a:lnTo>
                  <a:pt x="12775" y="1825"/>
                </a:lnTo>
                <a:lnTo>
                  <a:pt x="13115" y="1314"/>
                </a:lnTo>
                <a:close/>
                <a:moveTo>
                  <a:pt x="13796" y="1339"/>
                </a:moveTo>
                <a:lnTo>
                  <a:pt x="14137" y="1363"/>
                </a:lnTo>
                <a:lnTo>
                  <a:pt x="13894" y="1631"/>
                </a:lnTo>
                <a:lnTo>
                  <a:pt x="13748" y="1801"/>
                </a:lnTo>
                <a:lnTo>
                  <a:pt x="13699" y="1898"/>
                </a:lnTo>
                <a:lnTo>
                  <a:pt x="13675" y="2020"/>
                </a:lnTo>
                <a:lnTo>
                  <a:pt x="13431" y="2020"/>
                </a:lnTo>
                <a:lnTo>
                  <a:pt x="13553" y="1752"/>
                </a:lnTo>
                <a:lnTo>
                  <a:pt x="13796" y="1339"/>
                </a:lnTo>
                <a:close/>
                <a:moveTo>
                  <a:pt x="14259" y="1387"/>
                </a:moveTo>
                <a:lnTo>
                  <a:pt x="15013" y="1412"/>
                </a:lnTo>
                <a:lnTo>
                  <a:pt x="14794" y="1606"/>
                </a:lnTo>
                <a:lnTo>
                  <a:pt x="14599" y="1801"/>
                </a:lnTo>
                <a:lnTo>
                  <a:pt x="14502" y="1898"/>
                </a:lnTo>
                <a:lnTo>
                  <a:pt x="14405" y="2020"/>
                </a:lnTo>
                <a:lnTo>
                  <a:pt x="13918" y="2020"/>
                </a:lnTo>
                <a:lnTo>
                  <a:pt x="14015" y="1850"/>
                </a:lnTo>
                <a:lnTo>
                  <a:pt x="14088" y="1704"/>
                </a:lnTo>
                <a:lnTo>
                  <a:pt x="14259" y="1387"/>
                </a:lnTo>
                <a:close/>
                <a:moveTo>
                  <a:pt x="16643" y="1412"/>
                </a:moveTo>
                <a:lnTo>
                  <a:pt x="16789" y="1436"/>
                </a:lnTo>
                <a:lnTo>
                  <a:pt x="16838" y="1460"/>
                </a:lnTo>
                <a:lnTo>
                  <a:pt x="16911" y="1485"/>
                </a:lnTo>
                <a:lnTo>
                  <a:pt x="16643" y="1679"/>
                </a:lnTo>
                <a:lnTo>
                  <a:pt x="16424" y="1898"/>
                </a:lnTo>
                <a:lnTo>
                  <a:pt x="16278" y="2044"/>
                </a:lnTo>
                <a:lnTo>
                  <a:pt x="16230" y="2020"/>
                </a:lnTo>
                <a:lnTo>
                  <a:pt x="16157" y="1996"/>
                </a:lnTo>
                <a:lnTo>
                  <a:pt x="16303" y="1728"/>
                </a:lnTo>
                <a:lnTo>
                  <a:pt x="16497" y="1436"/>
                </a:lnTo>
                <a:lnTo>
                  <a:pt x="16643" y="1412"/>
                </a:lnTo>
                <a:close/>
                <a:moveTo>
                  <a:pt x="389" y="1387"/>
                </a:moveTo>
                <a:lnTo>
                  <a:pt x="657" y="1436"/>
                </a:lnTo>
                <a:lnTo>
                  <a:pt x="973" y="1460"/>
                </a:lnTo>
                <a:lnTo>
                  <a:pt x="803" y="1606"/>
                </a:lnTo>
                <a:lnTo>
                  <a:pt x="657" y="1752"/>
                </a:lnTo>
                <a:lnTo>
                  <a:pt x="535" y="1923"/>
                </a:lnTo>
                <a:lnTo>
                  <a:pt x="487" y="1996"/>
                </a:lnTo>
                <a:lnTo>
                  <a:pt x="438" y="2069"/>
                </a:lnTo>
                <a:lnTo>
                  <a:pt x="438" y="1679"/>
                </a:lnTo>
                <a:lnTo>
                  <a:pt x="389" y="1387"/>
                </a:lnTo>
                <a:close/>
                <a:moveTo>
                  <a:pt x="1655" y="1436"/>
                </a:moveTo>
                <a:lnTo>
                  <a:pt x="1509" y="1558"/>
                </a:lnTo>
                <a:lnTo>
                  <a:pt x="1363" y="1728"/>
                </a:lnTo>
                <a:lnTo>
                  <a:pt x="1241" y="1898"/>
                </a:lnTo>
                <a:lnTo>
                  <a:pt x="1168" y="2093"/>
                </a:lnTo>
                <a:lnTo>
                  <a:pt x="1144" y="2093"/>
                </a:lnTo>
                <a:lnTo>
                  <a:pt x="1095" y="2142"/>
                </a:lnTo>
                <a:lnTo>
                  <a:pt x="1071" y="2190"/>
                </a:lnTo>
                <a:lnTo>
                  <a:pt x="1071" y="2239"/>
                </a:lnTo>
                <a:lnTo>
                  <a:pt x="1071" y="2288"/>
                </a:lnTo>
                <a:lnTo>
                  <a:pt x="1071" y="2409"/>
                </a:lnTo>
                <a:lnTo>
                  <a:pt x="1046" y="2409"/>
                </a:lnTo>
                <a:lnTo>
                  <a:pt x="925" y="2458"/>
                </a:lnTo>
                <a:lnTo>
                  <a:pt x="827" y="2531"/>
                </a:lnTo>
                <a:lnTo>
                  <a:pt x="633" y="2726"/>
                </a:lnTo>
                <a:lnTo>
                  <a:pt x="462" y="2872"/>
                </a:lnTo>
                <a:lnTo>
                  <a:pt x="462" y="2677"/>
                </a:lnTo>
                <a:lnTo>
                  <a:pt x="438" y="2263"/>
                </a:lnTo>
                <a:lnTo>
                  <a:pt x="462" y="2263"/>
                </a:lnTo>
                <a:lnTo>
                  <a:pt x="608" y="2215"/>
                </a:lnTo>
                <a:lnTo>
                  <a:pt x="657" y="2166"/>
                </a:lnTo>
                <a:lnTo>
                  <a:pt x="730" y="2117"/>
                </a:lnTo>
                <a:lnTo>
                  <a:pt x="973" y="1850"/>
                </a:lnTo>
                <a:lnTo>
                  <a:pt x="1168" y="1655"/>
                </a:lnTo>
                <a:lnTo>
                  <a:pt x="1387" y="1460"/>
                </a:lnTo>
                <a:lnTo>
                  <a:pt x="1655" y="1436"/>
                </a:lnTo>
                <a:close/>
                <a:moveTo>
                  <a:pt x="16935" y="1631"/>
                </a:moveTo>
                <a:lnTo>
                  <a:pt x="16960" y="1947"/>
                </a:lnTo>
                <a:lnTo>
                  <a:pt x="16960" y="2239"/>
                </a:lnTo>
                <a:lnTo>
                  <a:pt x="16935" y="2847"/>
                </a:lnTo>
                <a:lnTo>
                  <a:pt x="16814" y="2920"/>
                </a:lnTo>
                <a:lnTo>
                  <a:pt x="16692" y="2993"/>
                </a:lnTo>
                <a:lnTo>
                  <a:pt x="16473" y="3188"/>
                </a:lnTo>
                <a:lnTo>
                  <a:pt x="16376" y="3310"/>
                </a:lnTo>
                <a:lnTo>
                  <a:pt x="16424" y="2872"/>
                </a:lnTo>
                <a:lnTo>
                  <a:pt x="16619" y="2726"/>
                </a:lnTo>
                <a:lnTo>
                  <a:pt x="16765" y="2628"/>
                </a:lnTo>
                <a:lnTo>
                  <a:pt x="16838" y="2580"/>
                </a:lnTo>
                <a:lnTo>
                  <a:pt x="16911" y="2507"/>
                </a:lnTo>
                <a:lnTo>
                  <a:pt x="16911" y="2482"/>
                </a:lnTo>
                <a:lnTo>
                  <a:pt x="16911" y="2434"/>
                </a:lnTo>
                <a:lnTo>
                  <a:pt x="16887" y="2409"/>
                </a:lnTo>
                <a:lnTo>
                  <a:pt x="16838" y="2385"/>
                </a:lnTo>
                <a:lnTo>
                  <a:pt x="16765" y="2409"/>
                </a:lnTo>
                <a:lnTo>
                  <a:pt x="16692" y="2458"/>
                </a:lnTo>
                <a:lnTo>
                  <a:pt x="16570" y="2580"/>
                </a:lnTo>
                <a:lnTo>
                  <a:pt x="16400" y="2701"/>
                </a:lnTo>
                <a:lnTo>
                  <a:pt x="16376" y="2555"/>
                </a:lnTo>
                <a:lnTo>
                  <a:pt x="16327" y="2434"/>
                </a:lnTo>
                <a:lnTo>
                  <a:pt x="16424" y="2361"/>
                </a:lnTo>
                <a:lnTo>
                  <a:pt x="16497" y="2239"/>
                </a:lnTo>
                <a:lnTo>
                  <a:pt x="16643" y="2020"/>
                </a:lnTo>
                <a:lnTo>
                  <a:pt x="16935" y="1631"/>
                </a:lnTo>
                <a:close/>
                <a:moveTo>
                  <a:pt x="1022" y="2896"/>
                </a:moveTo>
                <a:lnTo>
                  <a:pt x="998" y="3237"/>
                </a:lnTo>
                <a:lnTo>
                  <a:pt x="900" y="3310"/>
                </a:lnTo>
                <a:lnTo>
                  <a:pt x="803" y="3407"/>
                </a:lnTo>
                <a:lnTo>
                  <a:pt x="657" y="3675"/>
                </a:lnTo>
                <a:lnTo>
                  <a:pt x="511" y="3966"/>
                </a:lnTo>
                <a:lnTo>
                  <a:pt x="487" y="3310"/>
                </a:lnTo>
                <a:lnTo>
                  <a:pt x="608" y="3261"/>
                </a:lnTo>
                <a:lnTo>
                  <a:pt x="706" y="3188"/>
                </a:lnTo>
                <a:lnTo>
                  <a:pt x="900" y="3018"/>
                </a:lnTo>
                <a:lnTo>
                  <a:pt x="1022" y="2896"/>
                </a:lnTo>
                <a:close/>
                <a:moveTo>
                  <a:pt x="16935" y="3139"/>
                </a:moveTo>
                <a:lnTo>
                  <a:pt x="16935" y="3504"/>
                </a:lnTo>
                <a:lnTo>
                  <a:pt x="16789" y="3577"/>
                </a:lnTo>
                <a:lnTo>
                  <a:pt x="16668" y="3675"/>
                </a:lnTo>
                <a:lnTo>
                  <a:pt x="16449" y="3893"/>
                </a:lnTo>
                <a:lnTo>
                  <a:pt x="16376" y="3991"/>
                </a:lnTo>
                <a:lnTo>
                  <a:pt x="16376" y="3723"/>
                </a:lnTo>
                <a:lnTo>
                  <a:pt x="16400" y="3675"/>
                </a:lnTo>
                <a:lnTo>
                  <a:pt x="16619" y="3407"/>
                </a:lnTo>
                <a:lnTo>
                  <a:pt x="16741" y="3310"/>
                </a:lnTo>
                <a:lnTo>
                  <a:pt x="16838" y="3212"/>
                </a:lnTo>
                <a:lnTo>
                  <a:pt x="16935" y="3139"/>
                </a:lnTo>
                <a:close/>
                <a:moveTo>
                  <a:pt x="16935" y="3723"/>
                </a:moveTo>
                <a:lnTo>
                  <a:pt x="16935" y="4258"/>
                </a:lnTo>
                <a:lnTo>
                  <a:pt x="16546" y="4599"/>
                </a:lnTo>
                <a:lnTo>
                  <a:pt x="16424" y="4721"/>
                </a:lnTo>
                <a:lnTo>
                  <a:pt x="16400" y="4429"/>
                </a:lnTo>
                <a:lnTo>
                  <a:pt x="16522" y="4210"/>
                </a:lnTo>
                <a:lnTo>
                  <a:pt x="16643" y="4015"/>
                </a:lnTo>
                <a:lnTo>
                  <a:pt x="16935" y="3723"/>
                </a:lnTo>
                <a:close/>
                <a:moveTo>
                  <a:pt x="998" y="3553"/>
                </a:moveTo>
                <a:lnTo>
                  <a:pt x="973" y="4210"/>
                </a:lnTo>
                <a:lnTo>
                  <a:pt x="949" y="4234"/>
                </a:lnTo>
                <a:lnTo>
                  <a:pt x="803" y="4429"/>
                </a:lnTo>
                <a:lnTo>
                  <a:pt x="657" y="4623"/>
                </a:lnTo>
                <a:lnTo>
                  <a:pt x="535" y="4769"/>
                </a:lnTo>
                <a:lnTo>
                  <a:pt x="535" y="4234"/>
                </a:lnTo>
                <a:lnTo>
                  <a:pt x="681" y="4039"/>
                </a:lnTo>
                <a:lnTo>
                  <a:pt x="803" y="3845"/>
                </a:lnTo>
                <a:lnTo>
                  <a:pt x="998" y="3553"/>
                </a:lnTo>
                <a:close/>
                <a:moveTo>
                  <a:pt x="16935" y="4599"/>
                </a:moveTo>
                <a:lnTo>
                  <a:pt x="16911" y="5256"/>
                </a:lnTo>
                <a:lnTo>
                  <a:pt x="16668" y="5426"/>
                </a:lnTo>
                <a:lnTo>
                  <a:pt x="16570" y="5524"/>
                </a:lnTo>
                <a:lnTo>
                  <a:pt x="16449" y="5621"/>
                </a:lnTo>
                <a:lnTo>
                  <a:pt x="16424" y="5670"/>
                </a:lnTo>
                <a:lnTo>
                  <a:pt x="16424" y="5207"/>
                </a:lnTo>
                <a:lnTo>
                  <a:pt x="16570" y="5037"/>
                </a:lnTo>
                <a:lnTo>
                  <a:pt x="16692" y="4891"/>
                </a:lnTo>
                <a:lnTo>
                  <a:pt x="16814" y="4745"/>
                </a:lnTo>
                <a:lnTo>
                  <a:pt x="16935" y="4599"/>
                </a:lnTo>
                <a:close/>
                <a:moveTo>
                  <a:pt x="973" y="4696"/>
                </a:moveTo>
                <a:lnTo>
                  <a:pt x="973" y="5280"/>
                </a:lnTo>
                <a:lnTo>
                  <a:pt x="730" y="5475"/>
                </a:lnTo>
                <a:lnTo>
                  <a:pt x="633" y="5597"/>
                </a:lnTo>
                <a:lnTo>
                  <a:pt x="535" y="5718"/>
                </a:lnTo>
                <a:lnTo>
                  <a:pt x="535" y="5159"/>
                </a:lnTo>
                <a:lnTo>
                  <a:pt x="584" y="5134"/>
                </a:lnTo>
                <a:lnTo>
                  <a:pt x="754" y="4964"/>
                </a:lnTo>
                <a:lnTo>
                  <a:pt x="900" y="4794"/>
                </a:lnTo>
                <a:lnTo>
                  <a:pt x="973" y="4696"/>
                </a:lnTo>
                <a:close/>
                <a:moveTo>
                  <a:pt x="16911" y="5378"/>
                </a:moveTo>
                <a:lnTo>
                  <a:pt x="16911" y="5962"/>
                </a:lnTo>
                <a:lnTo>
                  <a:pt x="16911" y="6132"/>
                </a:lnTo>
                <a:lnTo>
                  <a:pt x="16789" y="6181"/>
                </a:lnTo>
                <a:lnTo>
                  <a:pt x="16643" y="6278"/>
                </a:lnTo>
                <a:lnTo>
                  <a:pt x="16424" y="6473"/>
                </a:lnTo>
                <a:lnTo>
                  <a:pt x="16424" y="6108"/>
                </a:lnTo>
                <a:lnTo>
                  <a:pt x="16570" y="5937"/>
                </a:lnTo>
                <a:lnTo>
                  <a:pt x="16911" y="5378"/>
                </a:lnTo>
                <a:close/>
                <a:moveTo>
                  <a:pt x="973" y="5670"/>
                </a:moveTo>
                <a:lnTo>
                  <a:pt x="973" y="6156"/>
                </a:lnTo>
                <a:lnTo>
                  <a:pt x="876" y="6229"/>
                </a:lnTo>
                <a:lnTo>
                  <a:pt x="779" y="6278"/>
                </a:lnTo>
                <a:lnTo>
                  <a:pt x="633" y="6448"/>
                </a:lnTo>
                <a:lnTo>
                  <a:pt x="511" y="6619"/>
                </a:lnTo>
                <a:lnTo>
                  <a:pt x="511" y="6181"/>
                </a:lnTo>
                <a:lnTo>
                  <a:pt x="973" y="5670"/>
                </a:lnTo>
                <a:close/>
                <a:moveTo>
                  <a:pt x="16911" y="6351"/>
                </a:moveTo>
                <a:lnTo>
                  <a:pt x="16911" y="6765"/>
                </a:lnTo>
                <a:lnTo>
                  <a:pt x="16668" y="6935"/>
                </a:lnTo>
                <a:lnTo>
                  <a:pt x="16570" y="7032"/>
                </a:lnTo>
                <a:lnTo>
                  <a:pt x="16449" y="7130"/>
                </a:lnTo>
                <a:lnTo>
                  <a:pt x="16400" y="7203"/>
                </a:lnTo>
                <a:lnTo>
                  <a:pt x="16400" y="6838"/>
                </a:lnTo>
                <a:lnTo>
                  <a:pt x="16424" y="6813"/>
                </a:lnTo>
                <a:lnTo>
                  <a:pt x="16643" y="6594"/>
                </a:lnTo>
                <a:lnTo>
                  <a:pt x="16911" y="6351"/>
                </a:lnTo>
                <a:close/>
                <a:moveTo>
                  <a:pt x="949" y="6619"/>
                </a:moveTo>
                <a:lnTo>
                  <a:pt x="949" y="6789"/>
                </a:lnTo>
                <a:lnTo>
                  <a:pt x="949" y="7178"/>
                </a:lnTo>
                <a:lnTo>
                  <a:pt x="827" y="7227"/>
                </a:lnTo>
                <a:lnTo>
                  <a:pt x="706" y="7324"/>
                </a:lnTo>
                <a:lnTo>
                  <a:pt x="584" y="7446"/>
                </a:lnTo>
                <a:lnTo>
                  <a:pt x="487" y="7568"/>
                </a:lnTo>
                <a:lnTo>
                  <a:pt x="487" y="7130"/>
                </a:lnTo>
                <a:lnTo>
                  <a:pt x="584" y="7057"/>
                </a:lnTo>
                <a:lnTo>
                  <a:pt x="681" y="6959"/>
                </a:lnTo>
                <a:lnTo>
                  <a:pt x="852" y="6740"/>
                </a:lnTo>
                <a:lnTo>
                  <a:pt x="949" y="6619"/>
                </a:lnTo>
                <a:close/>
                <a:moveTo>
                  <a:pt x="16911" y="6886"/>
                </a:moveTo>
                <a:lnTo>
                  <a:pt x="16935" y="7519"/>
                </a:lnTo>
                <a:lnTo>
                  <a:pt x="16814" y="7616"/>
                </a:lnTo>
                <a:lnTo>
                  <a:pt x="16668" y="7714"/>
                </a:lnTo>
                <a:lnTo>
                  <a:pt x="16546" y="7835"/>
                </a:lnTo>
                <a:lnTo>
                  <a:pt x="16449" y="7957"/>
                </a:lnTo>
                <a:lnTo>
                  <a:pt x="16376" y="8030"/>
                </a:lnTo>
                <a:lnTo>
                  <a:pt x="16376" y="7665"/>
                </a:lnTo>
                <a:lnTo>
                  <a:pt x="16522" y="7495"/>
                </a:lnTo>
                <a:lnTo>
                  <a:pt x="16619" y="7324"/>
                </a:lnTo>
                <a:lnTo>
                  <a:pt x="16789" y="7105"/>
                </a:lnTo>
                <a:lnTo>
                  <a:pt x="16911" y="6886"/>
                </a:lnTo>
                <a:close/>
                <a:moveTo>
                  <a:pt x="949" y="7422"/>
                </a:moveTo>
                <a:lnTo>
                  <a:pt x="973" y="8006"/>
                </a:lnTo>
                <a:lnTo>
                  <a:pt x="852" y="8054"/>
                </a:lnTo>
                <a:lnTo>
                  <a:pt x="754" y="8103"/>
                </a:lnTo>
                <a:lnTo>
                  <a:pt x="560" y="8273"/>
                </a:lnTo>
                <a:lnTo>
                  <a:pt x="462" y="8371"/>
                </a:lnTo>
                <a:lnTo>
                  <a:pt x="462" y="7957"/>
                </a:lnTo>
                <a:lnTo>
                  <a:pt x="535" y="7957"/>
                </a:lnTo>
                <a:lnTo>
                  <a:pt x="584" y="7933"/>
                </a:lnTo>
                <a:lnTo>
                  <a:pt x="608" y="7884"/>
                </a:lnTo>
                <a:lnTo>
                  <a:pt x="730" y="7714"/>
                </a:lnTo>
                <a:lnTo>
                  <a:pt x="852" y="7543"/>
                </a:lnTo>
                <a:lnTo>
                  <a:pt x="949" y="7422"/>
                </a:lnTo>
                <a:close/>
                <a:moveTo>
                  <a:pt x="16935" y="7714"/>
                </a:moveTo>
                <a:lnTo>
                  <a:pt x="16935" y="8419"/>
                </a:lnTo>
                <a:lnTo>
                  <a:pt x="16716" y="8541"/>
                </a:lnTo>
                <a:lnTo>
                  <a:pt x="16497" y="8711"/>
                </a:lnTo>
                <a:lnTo>
                  <a:pt x="16351" y="8857"/>
                </a:lnTo>
                <a:lnTo>
                  <a:pt x="16376" y="8444"/>
                </a:lnTo>
                <a:lnTo>
                  <a:pt x="16449" y="8371"/>
                </a:lnTo>
                <a:lnTo>
                  <a:pt x="16522" y="8273"/>
                </a:lnTo>
                <a:lnTo>
                  <a:pt x="16668" y="8079"/>
                </a:lnTo>
                <a:lnTo>
                  <a:pt x="16862" y="7835"/>
                </a:lnTo>
                <a:lnTo>
                  <a:pt x="16935" y="7714"/>
                </a:lnTo>
                <a:close/>
                <a:moveTo>
                  <a:pt x="13042" y="3869"/>
                </a:moveTo>
                <a:lnTo>
                  <a:pt x="12872" y="3893"/>
                </a:lnTo>
                <a:lnTo>
                  <a:pt x="12702" y="3918"/>
                </a:lnTo>
                <a:lnTo>
                  <a:pt x="12239" y="3966"/>
                </a:lnTo>
                <a:lnTo>
                  <a:pt x="11777" y="3991"/>
                </a:lnTo>
                <a:lnTo>
                  <a:pt x="11388" y="3991"/>
                </a:lnTo>
                <a:lnTo>
                  <a:pt x="10974" y="3966"/>
                </a:lnTo>
                <a:lnTo>
                  <a:pt x="10755" y="3966"/>
                </a:lnTo>
                <a:lnTo>
                  <a:pt x="10560" y="4015"/>
                </a:lnTo>
                <a:lnTo>
                  <a:pt x="10366" y="4064"/>
                </a:lnTo>
                <a:lnTo>
                  <a:pt x="10220" y="4137"/>
                </a:lnTo>
                <a:lnTo>
                  <a:pt x="10171" y="4185"/>
                </a:lnTo>
                <a:lnTo>
                  <a:pt x="10122" y="4258"/>
                </a:lnTo>
                <a:lnTo>
                  <a:pt x="10147" y="4331"/>
                </a:lnTo>
                <a:lnTo>
                  <a:pt x="10171" y="4404"/>
                </a:lnTo>
                <a:lnTo>
                  <a:pt x="10341" y="4502"/>
                </a:lnTo>
                <a:lnTo>
                  <a:pt x="10536" y="4575"/>
                </a:lnTo>
                <a:lnTo>
                  <a:pt x="10731" y="4599"/>
                </a:lnTo>
                <a:lnTo>
                  <a:pt x="10950" y="4623"/>
                </a:lnTo>
                <a:lnTo>
                  <a:pt x="12142" y="4623"/>
                </a:lnTo>
                <a:lnTo>
                  <a:pt x="12580" y="4599"/>
                </a:lnTo>
                <a:lnTo>
                  <a:pt x="12458" y="4745"/>
                </a:lnTo>
                <a:lnTo>
                  <a:pt x="12312" y="4867"/>
                </a:lnTo>
                <a:lnTo>
                  <a:pt x="12020" y="5110"/>
                </a:lnTo>
                <a:lnTo>
                  <a:pt x="11461" y="5548"/>
                </a:lnTo>
                <a:lnTo>
                  <a:pt x="10901" y="5986"/>
                </a:lnTo>
                <a:lnTo>
                  <a:pt x="10633" y="6205"/>
                </a:lnTo>
                <a:lnTo>
                  <a:pt x="10366" y="6473"/>
                </a:lnTo>
                <a:lnTo>
                  <a:pt x="9879" y="7008"/>
                </a:lnTo>
                <a:lnTo>
                  <a:pt x="9392" y="7568"/>
                </a:lnTo>
                <a:lnTo>
                  <a:pt x="9149" y="7835"/>
                </a:lnTo>
                <a:lnTo>
                  <a:pt x="8881" y="8079"/>
                </a:lnTo>
                <a:lnTo>
                  <a:pt x="8760" y="7957"/>
                </a:lnTo>
                <a:lnTo>
                  <a:pt x="8614" y="7860"/>
                </a:lnTo>
                <a:lnTo>
                  <a:pt x="8346" y="7665"/>
                </a:lnTo>
                <a:lnTo>
                  <a:pt x="7957" y="7324"/>
                </a:lnTo>
                <a:lnTo>
                  <a:pt x="7567" y="6959"/>
                </a:lnTo>
                <a:lnTo>
                  <a:pt x="7300" y="6692"/>
                </a:lnTo>
                <a:lnTo>
                  <a:pt x="7008" y="6424"/>
                </a:lnTo>
                <a:lnTo>
                  <a:pt x="6837" y="6302"/>
                </a:lnTo>
                <a:lnTo>
                  <a:pt x="6667" y="6205"/>
                </a:lnTo>
                <a:lnTo>
                  <a:pt x="6497" y="6132"/>
                </a:lnTo>
                <a:lnTo>
                  <a:pt x="6302" y="6083"/>
                </a:lnTo>
                <a:lnTo>
                  <a:pt x="6253" y="6059"/>
                </a:lnTo>
                <a:lnTo>
                  <a:pt x="6107" y="6059"/>
                </a:lnTo>
                <a:lnTo>
                  <a:pt x="6034" y="6108"/>
                </a:lnTo>
                <a:lnTo>
                  <a:pt x="5864" y="6205"/>
                </a:lnTo>
                <a:lnTo>
                  <a:pt x="5718" y="6351"/>
                </a:lnTo>
                <a:lnTo>
                  <a:pt x="5450" y="6643"/>
                </a:lnTo>
                <a:lnTo>
                  <a:pt x="5207" y="6984"/>
                </a:lnTo>
                <a:lnTo>
                  <a:pt x="4964" y="7300"/>
                </a:lnTo>
                <a:lnTo>
                  <a:pt x="4818" y="7519"/>
                </a:lnTo>
                <a:lnTo>
                  <a:pt x="4623" y="7714"/>
                </a:lnTo>
                <a:lnTo>
                  <a:pt x="4258" y="8079"/>
                </a:lnTo>
                <a:lnTo>
                  <a:pt x="3918" y="8468"/>
                </a:lnTo>
                <a:lnTo>
                  <a:pt x="3747" y="8687"/>
                </a:lnTo>
                <a:lnTo>
                  <a:pt x="3626" y="8906"/>
                </a:lnTo>
                <a:lnTo>
                  <a:pt x="3601" y="8955"/>
                </a:lnTo>
                <a:lnTo>
                  <a:pt x="3601" y="9003"/>
                </a:lnTo>
                <a:lnTo>
                  <a:pt x="3626" y="9052"/>
                </a:lnTo>
                <a:lnTo>
                  <a:pt x="3650" y="9101"/>
                </a:lnTo>
                <a:lnTo>
                  <a:pt x="3699" y="9125"/>
                </a:lnTo>
                <a:lnTo>
                  <a:pt x="3747" y="9149"/>
                </a:lnTo>
                <a:lnTo>
                  <a:pt x="3796" y="9149"/>
                </a:lnTo>
                <a:lnTo>
                  <a:pt x="3869" y="9125"/>
                </a:lnTo>
                <a:lnTo>
                  <a:pt x="4064" y="9028"/>
                </a:lnTo>
                <a:lnTo>
                  <a:pt x="4283" y="8857"/>
                </a:lnTo>
                <a:lnTo>
                  <a:pt x="4477" y="8687"/>
                </a:lnTo>
                <a:lnTo>
                  <a:pt x="4672" y="8492"/>
                </a:lnTo>
                <a:lnTo>
                  <a:pt x="5037" y="8103"/>
                </a:lnTo>
                <a:lnTo>
                  <a:pt x="5353" y="7689"/>
                </a:lnTo>
                <a:lnTo>
                  <a:pt x="5669" y="7276"/>
                </a:lnTo>
                <a:lnTo>
                  <a:pt x="6010" y="6838"/>
                </a:lnTo>
                <a:lnTo>
                  <a:pt x="6156" y="6716"/>
                </a:lnTo>
                <a:lnTo>
                  <a:pt x="6302" y="6594"/>
                </a:lnTo>
                <a:lnTo>
                  <a:pt x="6594" y="6838"/>
                </a:lnTo>
                <a:lnTo>
                  <a:pt x="6910" y="7105"/>
                </a:lnTo>
                <a:lnTo>
                  <a:pt x="7470" y="7665"/>
                </a:lnTo>
                <a:lnTo>
                  <a:pt x="7762" y="7933"/>
                </a:lnTo>
                <a:lnTo>
                  <a:pt x="8078" y="8249"/>
                </a:lnTo>
                <a:lnTo>
                  <a:pt x="8249" y="8395"/>
                </a:lnTo>
                <a:lnTo>
                  <a:pt x="8443" y="8492"/>
                </a:lnTo>
                <a:lnTo>
                  <a:pt x="8614" y="8565"/>
                </a:lnTo>
                <a:lnTo>
                  <a:pt x="8808" y="8590"/>
                </a:lnTo>
                <a:lnTo>
                  <a:pt x="8906" y="8565"/>
                </a:lnTo>
                <a:lnTo>
                  <a:pt x="8979" y="8590"/>
                </a:lnTo>
                <a:lnTo>
                  <a:pt x="9076" y="8541"/>
                </a:lnTo>
                <a:lnTo>
                  <a:pt x="9392" y="8298"/>
                </a:lnTo>
                <a:lnTo>
                  <a:pt x="9684" y="8006"/>
                </a:lnTo>
                <a:lnTo>
                  <a:pt x="10244" y="7422"/>
                </a:lnTo>
                <a:lnTo>
                  <a:pt x="10779" y="6838"/>
                </a:lnTo>
                <a:lnTo>
                  <a:pt x="11071" y="6570"/>
                </a:lnTo>
                <a:lnTo>
                  <a:pt x="11388" y="6302"/>
                </a:lnTo>
                <a:lnTo>
                  <a:pt x="11996" y="5840"/>
                </a:lnTo>
                <a:lnTo>
                  <a:pt x="12604" y="5353"/>
                </a:lnTo>
                <a:lnTo>
                  <a:pt x="12847" y="5134"/>
                </a:lnTo>
                <a:lnTo>
                  <a:pt x="13066" y="4915"/>
                </a:lnTo>
                <a:lnTo>
                  <a:pt x="13139" y="5743"/>
                </a:lnTo>
                <a:lnTo>
                  <a:pt x="13115" y="6059"/>
                </a:lnTo>
                <a:lnTo>
                  <a:pt x="13091" y="6448"/>
                </a:lnTo>
                <a:lnTo>
                  <a:pt x="13091" y="6643"/>
                </a:lnTo>
                <a:lnTo>
                  <a:pt x="13115" y="6813"/>
                </a:lnTo>
                <a:lnTo>
                  <a:pt x="13164" y="6984"/>
                </a:lnTo>
                <a:lnTo>
                  <a:pt x="13261" y="7105"/>
                </a:lnTo>
                <a:lnTo>
                  <a:pt x="13310" y="7130"/>
                </a:lnTo>
                <a:lnTo>
                  <a:pt x="13383" y="7154"/>
                </a:lnTo>
                <a:lnTo>
                  <a:pt x="13456" y="7154"/>
                </a:lnTo>
                <a:lnTo>
                  <a:pt x="13504" y="7130"/>
                </a:lnTo>
                <a:lnTo>
                  <a:pt x="13626" y="7032"/>
                </a:lnTo>
                <a:lnTo>
                  <a:pt x="13699" y="6886"/>
                </a:lnTo>
                <a:lnTo>
                  <a:pt x="13723" y="6716"/>
                </a:lnTo>
                <a:lnTo>
                  <a:pt x="13748" y="6546"/>
                </a:lnTo>
                <a:lnTo>
                  <a:pt x="13723" y="6181"/>
                </a:lnTo>
                <a:lnTo>
                  <a:pt x="13699" y="5889"/>
                </a:lnTo>
                <a:lnTo>
                  <a:pt x="13675" y="5086"/>
                </a:lnTo>
                <a:lnTo>
                  <a:pt x="13650" y="4672"/>
                </a:lnTo>
                <a:lnTo>
                  <a:pt x="13602" y="4477"/>
                </a:lnTo>
                <a:lnTo>
                  <a:pt x="13529" y="4307"/>
                </a:lnTo>
                <a:lnTo>
                  <a:pt x="13504" y="4258"/>
                </a:lnTo>
                <a:lnTo>
                  <a:pt x="13456" y="4210"/>
                </a:lnTo>
                <a:lnTo>
                  <a:pt x="13456" y="4137"/>
                </a:lnTo>
                <a:lnTo>
                  <a:pt x="13456" y="4064"/>
                </a:lnTo>
                <a:lnTo>
                  <a:pt x="13407" y="4015"/>
                </a:lnTo>
                <a:lnTo>
                  <a:pt x="13358" y="3966"/>
                </a:lnTo>
                <a:lnTo>
                  <a:pt x="13285" y="3918"/>
                </a:lnTo>
                <a:lnTo>
                  <a:pt x="13188" y="3893"/>
                </a:lnTo>
                <a:lnTo>
                  <a:pt x="13042" y="3869"/>
                </a:lnTo>
                <a:close/>
                <a:moveTo>
                  <a:pt x="973" y="8298"/>
                </a:moveTo>
                <a:lnTo>
                  <a:pt x="998" y="8882"/>
                </a:lnTo>
                <a:lnTo>
                  <a:pt x="925" y="8906"/>
                </a:lnTo>
                <a:lnTo>
                  <a:pt x="827" y="8979"/>
                </a:lnTo>
                <a:lnTo>
                  <a:pt x="730" y="9052"/>
                </a:lnTo>
                <a:lnTo>
                  <a:pt x="487" y="9320"/>
                </a:lnTo>
                <a:lnTo>
                  <a:pt x="487" y="8955"/>
                </a:lnTo>
                <a:lnTo>
                  <a:pt x="560" y="8906"/>
                </a:lnTo>
                <a:lnTo>
                  <a:pt x="608" y="8809"/>
                </a:lnTo>
                <a:lnTo>
                  <a:pt x="803" y="8541"/>
                </a:lnTo>
                <a:lnTo>
                  <a:pt x="973" y="8298"/>
                </a:lnTo>
                <a:close/>
                <a:moveTo>
                  <a:pt x="16935" y="8541"/>
                </a:moveTo>
                <a:lnTo>
                  <a:pt x="16935" y="8979"/>
                </a:lnTo>
                <a:lnTo>
                  <a:pt x="16960" y="9247"/>
                </a:lnTo>
                <a:lnTo>
                  <a:pt x="16716" y="9393"/>
                </a:lnTo>
                <a:lnTo>
                  <a:pt x="16497" y="9539"/>
                </a:lnTo>
                <a:lnTo>
                  <a:pt x="16376" y="9660"/>
                </a:lnTo>
                <a:lnTo>
                  <a:pt x="16376" y="9198"/>
                </a:lnTo>
                <a:lnTo>
                  <a:pt x="16424" y="9149"/>
                </a:lnTo>
                <a:lnTo>
                  <a:pt x="16497" y="9076"/>
                </a:lnTo>
                <a:lnTo>
                  <a:pt x="16595" y="8930"/>
                </a:lnTo>
                <a:lnTo>
                  <a:pt x="16935" y="8541"/>
                </a:lnTo>
                <a:close/>
                <a:moveTo>
                  <a:pt x="998" y="9076"/>
                </a:moveTo>
                <a:lnTo>
                  <a:pt x="1022" y="9685"/>
                </a:lnTo>
                <a:lnTo>
                  <a:pt x="925" y="9709"/>
                </a:lnTo>
                <a:lnTo>
                  <a:pt x="827" y="9782"/>
                </a:lnTo>
                <a:lnTo>
                  <a:pt x="657" y="9904"/>
                </a:lnTo>
                <a:lnTo>
                  <a:pt x="535" y="10025"/>
                </a:lnTo>
                <a:lnTo>
                  <a:pt x="511" y="9636"/>
                </a:lnTo>
                <a:lnTo>
                  <a:pt x="584" y="9587"/>
                </a:lnTo>
                <a:lnTo>
                  <a:pt x="852" y="9247"/>
                </a:lnTo>
                <a:lnTo>
                  <a:pt x="998" y="9076"/>
                </a:lnTo>
                <a:close/>
                <a:moveTo>
                  <a:pt x="16960" y="9368"/>
                </a:moveTo>
                <a:lnTo>
                  <a:pt x="16935" y="9806"/>
                </a:lnTo>
                <a:lnTo>
                  <a:pt x="16741" y="9928"/>
                </a:lnTo>
                <a:lnTo>
                  <a:pt x="16546" y="10074"/>
                </a:lnTo>
                <a:lnTo>
                  <a:pt x="16400" y="10196"/>
                </a:lnTo>
                <a:lnTo>
                  <a:pt x="16376" y="9952"/>
                </a:lnTo>
                <a:lnTo>
                  <a:pt x="16449" y="9855"/>
                </a:lnTo>
                <a:lnTo>
                  <a:pt x="16668" y="9636"/>
                </a:lnTo>
                <a:lnTo>
                  <a:pt x="16960" y="9368"/>
                </a:lnTo>
                <a:close/>
                <a:moveTo>
                  <a:pt x="16935" y="10001"/>
                </a:moveTo>
                <a:lnTo>
                  <a:pt x="16935" y="10342"/>
                </a:lnTo>
                <a:lnTo>
                  <a:pt x="16814" y="10415"/>
                </a:lnTo>
                <a:lnTo>
                  <a:pt x="16668" y="10488"/>
                </a:lnTo>
                <a:lnTo>
                  <a:pt x="16424" y="10682"/>
                </a:lnTo>
                <a:lnTo>
                  <a:pt x="16400" y="10488"/>
                </a:lnTo>
                <a:lnTo>
                  <a:pt x="16546" y="10342"/>
                </a:lnTo>
                <a:lnTo>
                  <a:pt x="16692" y="10220"/>
                </a:lnTo>
                <a:lnTo>
                  <a:pt x="16935" y="10001"/>
                </a:lnTo>
                <a:close/>
                <a:moveTo>
                  <a:pt x="1046" y="10050"/>
                </a:moveTo>
                <a:lnTo>
                  <a:pt x="1046" y="10415"/>
                </a:lnTo>
                <a:lnTo>
                  <a:pt x="949" y="10463"/>
                </a:lnTo>
                <a:lnTo>
                  <a:pt x="852" y="10512"/>
                </a:lnTo>
                <a:lnTo>
                  <a:pt x="681" y="10682"/>
                </a:lnTo>
                <a:lnTo>
                  <a:pt x="584" y="10755"/>
                </a:lnTo>
                <a:lnTo>
                  <a:pt x="560" y="10536"/>
                </a:lnTo>
                <a:lnTo>
                  <a:pt x="657" y="10463"/>
                </a:lnTo>
                <a:lnTo>
                  <a:pt x="730" y="10390"/>
                </a:lnTo>
                <a:lnTo>
                  <a:pt x="876" y="10220"/>
                </a:lnTo>
                <a:lnTo>
                  <a:pt x="1046" y="10050"/>
                </a:lnTo>
                <a:close/>
                <a:moveTo>
                  <a:pt x="4185" y="2385"/>
                </a:moveTo>
                <a:lnTo>
                  <a:pt x="5158" y="2409"/>
                </a:lnTo>
                <a:lnTo>
                  <a:pt x="6132" y="2434"/>
                </a:lnTo>
                <a:lnTo>
                  <a:pt x="7129" y="2458"/>
                </a:lnTo>
                <a:lnTo>
                  <a:pt x="8103" y="2482"/>
                </a:lnTo>
                <a:lnTo>
                  <a:pt x="15938" y="2482"/>
                </a:lnTo>
                <a:lnTo>
                  <a:pt x="15938" y="2823"/>
                </a:lnTo>
                <a:lnTo>
                  <a:pt x="15913" y="3164"/>
                </a:lnTo>
                <a:lnTo>
                  <a:pt x="15889" y="3529"/>
                </a:lnTo>
                <a:lnTo>
                  <a:pt x="15913" y="3869"/>
                </a:lnTo>
                <a:lnTo>
                  <a:pt x="15938" y="5013"/>
                </a:lnTo>
                <a:lnTo>
                  <a:pt x="15938" y="5597"/>
                </a:lnTo>
                <a:lnTo>
                  <a:pt x="15938" y="6181"/>
                </a:lnTo>
                <a:lnTo>
                  <a:pt x="15913" y="7300"/>
                </a:lnTo>
                <a:lnTo>
                  <a:pt x="15889" y="8419"/>
                </a:lnTo>
                <a:lnTo>
                  <a:pt x="15889" y="9539"/>
                </a:lnTo>
                <a:lnTo>
                  <a:pt x="15913" y="10123"/>
                </a:lnTo>
                <a:lnTo>
                  <a:pt x="15938" y="10682"/>
                </a:lnTo>
                <a:lnTo>
                  <a:pt x="14161" y="10634"/>
                </a:lnTo>
                <a:lnTo>
                  <a:pt x="13285" y="10609"/>
                </a:lnTo>
                <a:lnTo>
                  <a:pt x="12385" y="10609"/>
                </a:lnTo>
                <a:lnTo>
                  <a:pt x="11315" y="10585"/>
                </a:lnTo>
                <a:lnTo>
                  <a:pt x="10220" y="10561"/>
                </a:lnTo>
                <a:lnTo>
                  <a:pt x="9149" y="10536"/>
                </a:lnTo>
                <a:lnTo>
                  <a:pt x="8614" y="10536"/>
                </a:lnTo>
                <a:lnTo>
                  <a:pt x="8054" y="10561"/>
                </a:lnTo>
                <a:lnTo>
                  <a:pt x="7056" y="10609"/>
                </a:lnTo>
                <a:lnTo>
                  <a:pt x="6059" y="10609"/>
                </a:lnTo>
                <a:lnTo>
                  <a:pt x="5037" y="10634"/>
                </a:lnTo>
                <a:lnTo>
                  <a:pt x="4039" y="10658"/>
                </a:lnTo>
                <a:lnTo>
                  <a:pt x="3334" y="10707"/>
                </a:lnTo>
                <a:lnTo>
                  <a:pt x="2604" y="10755"/>
                </a:lnTo>
                <a:lnTo>
                  <a:pt x="2068" y="10731"/>
                </a:lnTo>
                <a:lnTo>
                  <a:pt x="1533" y="10707"/>
                </a:lnTo>
                <a:lnTo>
                  <a:pt x="1460" y="8833"/>
                </a:lnTo>
                <a:lnTo>
                  <a:pt x="1436" y="7908"/>
                </a:lnTo>
                <a:lnTo>
                  <a:pt x="1411" y="6959"/>
                </a:lnTo>
                <a:lnTo>
                  <a:pt x="1460" y="5840"/>
                </a:lnTo>
                <a:lnTo>
                  <a:pt x="1509" y="4672"/>
                </a:lnTo>
                <a:lnTo>
                  <a:pt x="1533" y="3529"/>
                </a:lnTo>
                <a:lnTo>
                  <a:pt x="1509" y="2945"/>
                </a:lnTo>
                <a:lnTo>
                  <a:pt x="1484" y="2385"/>
                </a:lnTo>
                <a:lnTo>
                  <a:pt x="1703" y="2385"/>
                </a:lnTo>
                <a:lnTo>
                  <a:pt x="1947" y="2409"/>
                </a:lnTo>
                <a:lnTo>
                  <a:pt x="2409" y="2434"/>
                </a:lnTo>
                <a:lnTo>
                  <a:pt x="3285" y="2409"/>
                </a:lnTo>
                <a:lnTo>
                  <a:pt x="4185" y="2385"/>
                </a:lnTo>
                <a:close/>
                <a:moveTo>
                  <a:pt x="12288" y="11096"/>
                </a:moveTo>
                <a:lnTo>
                  <a:pt x="12531" y="11120"/>
                </a:lnTo>
                <a:lnTo>
                  <a:pt x="12434" y="11193"/>
                </a:lnTo>
                <a:lnTo>
                  <a:pt x="12191" y="11364"/>
                </a:lnTo>
                <a:lnTo>
                  <a:pt x="12118" y="11437"/>
                </a:lnTo>
                <a:lnTo>
                  <a:pt x="11874" y="11437"/>
                </a:lnTo>
                <a:lnTo>
                  <a:pt x="11923" y="11388"/>
                </a:lnTo>
                <a:lnTo>
                  <a:pt x="12118" y="11242"/>
                </a:lnTo>
                <a:lnTo>
                  <a:pt x="12288" y="11096"/>
                </a:lnTo>
                <a:close/>
                <a:moveTo>
                  <a:pt x="11290" y="11072"/>
                </a:moveTo>
                <a:lnTo>
                  <a:pt x="11972" y="11096"/>
                </a:lnTo>
                <a:lnTo>
                  <a:pt x="11753" y="11193"/>
                </a:lnTo>
                <a:lnTo>
                  <a:pt x="11534" y="11339"/>
                </a:lnTo>
                <a:lnTo>
                  <a:pt x="11388" y="11437"/>
                </a:lnTo>
                <a:lnTo>
                  <a:pt x="10877" y="11461"/>
                </a:lnTo>
                <a:lnTo>
                  <a:pt x="10925" y="11412"/>
                </a:lnTo>
                <a:lnTo>
                  <a:pt x="11120" y="11242"/>
                </a:lnTo>
                <a:lnTo>
                  <a:pt x="11217" y="11169"/>
                </a:lnTo>
                <a:lnTo>
                  <a:pt x="11290" y="11072"/>
                </a:lnTo>
                <a:close/>
                <a:moveTo>
                  <a:pt x="13115" y="11120"/>
                </a:moveTo>
                <a:lnTo>
                  <a:pt x="12920" y="11291"/>
                </a:lnTo>
                <a:lnTo>
                  <a:pt x="12775" y="11461"/>
                </a:lnTo>
                <a:lnTo>
                  <a:pt x="12604" y="11461"/>
                </a:lnTo>
                <a:lnTo>
                  <a:pt x="12945" y="11120"/>
                </a:lnTo>
                <a:close/>
                <a:moveTo>
                  <a:pt x="1509" y="11145"/>
                </a:moveTo>
                <a:lnTo>
                  <a:pt x="1776" y="11218"/>
                </a:lnTo>
                <a:lnTo>
                  <a:pt x="2044" y="11266"/>
                </a:lnTo>
                <a:lnTo>
                  <a:pt x="1849" y="11388"/>
                </a:lnTo>
                <a:lnTo>
                  <a:pt x="1679" y="11510"/>
                </a:lnTo>
                <a:lnTo>
                  <a:pt x="1095" y="11510"/>
                </a:lnTo>
                <a:lnTo>
                  <a:pt x="1241" y="11364"/>
                </a:lnTo>
                <a:lnTo>
                  <a:pt x="1387" y="11266"/>
                </a:lnTo>
                <a:lnTo>
                  <a:pt x="1509" y="11145"/>
                </a:lnTo>
                <a:close/>
                <a:moveTo>
                  <a:pt x="13504" y="11145"/>
                </a:moveTo>
                <a:lnTo>
                  <a:pt x="14234" y="11169"/>
                </a:lnTo>
                <a:lnTo>
                  <a:pt x="14088" y="11242"/>
                </a:lnTo>
                <a:lnTo>
                  <a:pt x="13942" y="11315"/>
                </a:lnTo>
                <a:lnTo>
                  <a:pt x="13821" y="11412"/>
                </a:lnTo>
                <a:lnTo>
                  <a:pt x="13723" y="11510"/>
                </a:lnTo>
                <a:lnTo>
                  <a:pt x="13139" y="11485"/>
                </a:lnTo>
                <a:lnTo>
                  <a:pt x="13285" y="11339"/>
                </a:lnTo>
                <a:lnTo>
                  <a:pt x="13504" y="11145"/>
                </a:lnTo>
                <a:close/>
                <a:moveTo>
                  <a:pt x="16960" y="10999"/>
                </a:moveTo>
                <a:lnTo>
                  <a:pt x="17008" y="11485"/>
                </a:lnTo>
                <a:lnTo>
                  <a:pt x="16935" y="11461"/>
                </a:lnTo>
                <a:lnTo>
                  <a:pt x="16887" y="11461"/>
                </a:lnTo>
                <a:lnTo>
                  <a:pt x="16570" y="11510"/>
                </a:lnTo>
                <a:lnTo>
                  <a:pt x="16765" y="11242"/>
                </a:lnTo>
                <a:lnTo>
                  <a:pt x="16960" y="10999"/>
                </a:lnTo>
                <a:close/>
                <a:moveTo>
                  <a:pt x="15037" y="11169"/>
                </a:moveTo>
                <a:lnTo>
                  <a:pt x="14818" y="11339"/>
                </a:lnTo>
                <a:lnTo>
                  <a:pt x="14697" y="11461"/>
                </a:lnTo>
                <a:lnTo>
                  <a:pt x="14624" y="11558"/>
                </a:lnTo>
                <a:lnTo>
                  <a:pt x="14259" y="11558"/>
                </a:lnTo>
                <a:lnTo>
                  <a:pt x="14551" y="11364"/>
                </a:lnTo>
                <a:lnTo>
                  <a:pt x="14697" y="11266"/>
                </a:lnTo>
                <a:lnTo>
                  <a:pt x="14818" y="11169"/>
                </a:lnTo>
                <a:close/>
                <a:moveTo>
                  <a:pt x="15962" y="11193"/>
                </a:moveTo>
                <a:lnTo>
                  <a:pt x="15913" y="11242"/>
                </a:lnTo>
                <a:lnTo>
                  <a:pt x="15743" y="11388"/>
                </a:lnTo>
                <a:lnTo>
                  <a:pt x="15621" y="11558"/>
                </a:lnTo>
                <a:lnTo>
                  <a:pt x="15037" y="11558"/>
                </a:lnTo>
                <a:lnTo>
                  <a:pt x="15183" y="11412"/>
                </a:lnTo>
                <a:lnTo>
                  <a:pt x="15329" y="11291"/>
                </a:lnTo>
                <a:lnTo>
                  <a:pt x="15500" y="11193"/>
                </a:lnTo>
                <a:close/>
                <a:moveTo>
                  <a:pt x="16935" y="10366"/>
                </a:moveTo>
                <a:lnTo>
                  <a:pt x="16960" y="10853"/>
                </a:lnTo>
                <a:lnTo>
                  <a:pt x="16765" y="10974"/>
                </a:lnTo>
                <a:lnTo>
                  <a:pt x="16570" y="11120"/>
                </a:lnTo>
                <a:lnTo>
                  <a:pt x="16400" y="11315"/>
                </a:lnTo>
                <a:lnTo>
                  <a:pt x="16230" y="11534"/>
                </a:lnTo>
                <a:lnTo>
                  <a:pt x="15962" y="11558"/>
                </a:lnTo>
                <a:lnTo>
                  <a:pt x="16084" y="11412"/>
                </a:lnTo>
                <a:lnTo>
                  <a:pt x="16181" y="11315"/>
                </a:lnTo>
                <a:lnTo>
                  <a:pt x="16230" y="11266"/>
                </a:lnTo>
                <a:lnTo>
                  <a:pt x="16278" y="11193"/>
                </a:lnTo>
                <a:lnTo>
                  <a:pt x="16376" y="11169"/>
                </a:lnTo>
                <a:lnTo>
                  <a:pt x="16449" y="11096"/>
                </a:lnTo>
                <a:lnTo>
                  <a:pt x="16497" y="11023"/>
                </a:lnTo>
                <a:lnTo>
                  <a:pt x="16497" y="10926"/>
                </a:lnTo>
                <a:lnTo>
                  <a:pt x="16570" y="10877"/>
                </a:lnTo>
                <a:lnTo>
                  <a:pt x="16789" y="10634"/>
                </a:lnTo>
                <a:lnTo>
                  <a:pt x="16887" y="10512"/>
                </a:lnTo>
                <a:lnTo>
                  <a:pt x="16935" y="10366"/>
                </a:lnTo>
                <a:close/>
                <a:moveTo>
                  <a:pt x="1071" y="10780"/>
                </a:moveTo>
                <a:lnTo>
                  <a:pt x="1071" y="10828"/>
                </a:lnTo>
                <a:lnTo>
                  <a:pt x="1071" y="10901"/>
                </a:lnTo>
                <a:lnTo>
                  <a:pt x="1119" y="10974"/>
                </a:lnTo>
                <a:lnTo>
                  <a:pt x="1144" y="10999"/>
                </a:lnTo>
                <a:lnTo>
                  <a:pt x="1192" y="11047"/>
                </a:lnTo>
                <a:lnTo>
                  <a:pt x="1022" y="11169"/>
                </a:lnTo>
                <a:lnTo>
                  <a:pt x="827" y="11339"/>
                </a:lnTo>
                <a:lnTo>
                  <a:pt x="730" y="11461"/>
                </a:lnTo>
                <a:lnTo>
                  <a:pt x="657" y="11558"/>
                </a:lnTo>
                <a:lnTo>
                  <a:pt x="608" y="11583"/>
                </a:lnTo>
                <a:lnTo>
                  <a:pt x="608" y="11266"/>
                </a:lnTo>
                <a:lnTo>
                  <a:pt x="681" y="11193"/>
                </a:lnTo>
                <a:lnTo>
                  <a:pt x="754" y="11120"/>
                </a:lnTo>
                <a:lnTo>
                  <a:pt x="949" y="10901"/>
                </a:lnTo>
                <a:lnTo>
                  <a:pt x="1071" y="10780"/>
                </a:lnTo>
                <a:close/>
                <a:moveTo>
                  <a:pt x="2750" y="11266"/>
                </a:moveTo>
                <a:lnTo>
                  <a:pt x="2604" y="11412"/>
                </a:lnTo>
                <a:lnTo>
                  <a:pt x="2458" y="11583"/>
                </a:lnTo>
                <a:lnTo>
                  <a:pt x="2117" y="11534"/>
                </a:lnTo>
                <a:lnTo>
                  <a:pt x="2141" y="11510"/>
                </a:lnTo>
                <a:lnTo>
                  <a:pt x="2287" y="11388"/>
                </a:lnTo>
                <a:lnTo>
                  <a:pt x="2385" y="11266"/>
                </a:lnTo>
                <a:close/>
                <a:moveTo>
                  <a:pt x="8176" y="11072"/>
                </a:moveTo>
                <a:lnTo>
                  <a:pt x="8127" y="11120"/>
                </a:lnTo>
                <a:lnTo>
                  <a:pt x="7884" y="11339"/>
                </a:lnTo>
                <a:lnTo>
                  <a:pt x="7665" y="11583"/>
                </a:lnTo>
                <a:lnTo>
                  <a:pt x="7251" y="11583"/>
                </a:lnTo>
                <a:lnTo>
                  <a:pt x="7373" y="11461"/>
                </a:lnTo>
                <a:lnTo>
                  <a:pt x="7738" y="11096"/>
                </a:lnTo>
                <a:lnTo>
                  <a:pt x="8176" y="11072"/>
                </a:lnTo>
                <a:close/>
                <a:moveTo>
                  <a:pt x="9125" y="11047"/>
                </a:moveTo>
                <a:lnTo>
                  <a:pt x="8979" y="11145"/>
                </a:lnTo>
                <a:lnTo>
                  <a:pt x="8735" y="11339"/>
                </a:lnTo>
                <a:lnTo>
                  <a:pt x="8614" y="11461"/>
                </a:lnTo>
                <a:lnTo>
                  <a:pt x="8541" y="11583"/>
                </a:lnTo>
                <a:lnTo>
                  <a:pt x="8030" y="11583"/>
                </a:lnTo>
                <a:lnTo>
                  <a:pt x="8224" y="11388"/>
                </a:lnTo>
                <a:lnTo>
                  <a:pt x="8468" y="11169"/>
                </a:lnTo>
                <a:lnTo>
                  <a:pt x="8614" y="11072"/>
                </a:lnTo>
                <a:lnTo>
                  <a:pt x="9125" y="11047"/>
                </a:lnTo>
                <a:close/>
                <a:moveTo>
                  <a:pt x="10317" y="11047"/>
                </a:moveTo>
                <a:lnTo>
                  <a:pt x="10828" y="11072"/>
                </a:lnTo>
                <a:lnTo>
                  <a:pt x="10731" y="11120"/>
                </a:lnTo>
                <a:lnTo>
                  <a:pt x="10512" y="11315"/>
                </a:lnTo>
                <a:lnTo>
                  <a:pt x="10414" y="11412"/>
                </a:lnTo>
                <a:lnTo>
                  <a:pt x="10341" y="11534"/>
                </a:lnTo>
                <a:lnTo>
                  <a:pt x="9733" y="11583"/>
                </a:lnTo>
                <a:lnTo>
                  <a:pt x="10001" y="11315"/>
                </a:lnTo>
                <a:lnTo>
                  <a:pt x="10317" y="11072"/>
                </a:lnTo>
                <a:lnTo>
                  <a:pt x="10317" y="11047"/>
                </a:lnTo>
                <a:close/>
                <a:moveTo>
                  <a:pt x="7446" y="11096"/>
                </a:moveTo>
                <a:lnTo>
                  <a:pt x="7227" y="11242"/>
                </a:lnTo>
                <a:lnTo>
                  <a:pt x="7032" y="11388"/>
                </a:lnTo>
                <a:lnTo>
                  <a:pt x="6935" y="11485"/>
                </a:lnTo>
                <a:lnTo>
                  <a:pt x="6862" y="11583"/>
                </a:lnTo>
                <a:lnTo>
                  <a:pt x="6618" y="11607"/>
                </a:lnTo>
                <a:lnTo>
                  <a:pt x="6156" y="11607"/>
                </a:lnTo>
                <a:lnTo>
                  <a:pt x="6424" y="11388"/>
                </a:lnTo>
                <a:lnTo>
                  <a:pt x="6594" y="11266"/>
                </a:lnTo>
                <a:lnTo>
                  <a:pt x="6667" y="11193"/>
                </a:lnTo>
                <a:lnTo>
                  <a:pt x="6740" y="11120"/>
                </a:lnTo>
                <a:lnTo>
                  <a:pt x="7446" y="11096"/>
                </a:lnTo>
                <a:close/>
                <a:moveTo>
                  <a:pt x="10122" y="11047"/>
                </a:moveTo>
                <a:lnTo>
                  <a:pt x="9928" y="11169"/>
                </a:lnTo>
                <a:lnTo>
                  <a:pt x="9733" y="11291"/>
                </a:lnTo>
                <a:lnTo>
                  <a:pt x="9563" y="11437"/>
                </a:lnTo>
                <a:lnTo>
                  <a:pt x="9392" y="11607"/>
                </a:lnTo>
                <a:lnTo>
                  <a:pt x="8906" y="11607"/>
                </a:lnTo>
                <a:lnTo>
                  <a:pt x="9149" y="11364"/>
                </a:lnTo>
                <a:lnTo>
                  <a:pt x="9490" y="11047"/>
                </a:lnTo>
                <a:close/>
                <a:moveTo>
                  <a:pt x="3650" y="11193"/>
                </a:moveTo>
                <a:lnTo>
                  <a:pt x="3382" y="11364"/>
                </a:lnTo>
                <a:lnTo>
                  <a:pt x="3261" y="11485"/>
                </a:lnTo>
                <a:lnTo>
                  <a:pt x="3139" y="11631"/>
                </a:lnTo>
                <a:lnTo>
                  <a:pt x="2798" y="11607"/>
                </a:lnTo>
                <a:lnTo>
                  <a:pt x="3066" y="11242"/>
                </a:lnTo>
                <a:lnTo>
                  <a:pt x="3650" y="11193"/>
                </a:lnTo>
                <a:close/>
                <a:moveTo>
                  <a:pt x="4331" y="11145"/>
                </a:moveTo>
                <a:lnTo>
                  <a:pt x="4112" y="11315"/>
                </a:lnTo>
                <a:lnTo>
                  <a:pt x="3966" y="11461"/>
                </a:lnTo>
                <a:lnTo>
                  <a:pt x="3869" y="11558"/>
                </a:lnTo>
                <a:lnTo>
                  <a:pt x="3772" y="11656"/>
                </a:lnTo>
                <a:lnTo>
                  <a:pt x="3407" y="11656"/>
                </a:lnTo>
                <a:lnTo>
                  <a:pt x="3577" y="11485"/>
                </a:lnTo>
                <a:lnTo>
                  <a:pt x="3699" y="11339"/>
                </a:lnTo>
                <a:lnTo>
                  <a:pt x="3820" y="11169"/>
                </a:lnTo>
                <a:lnTo>
                  <a:pt x="4331" y="11145"/>
                </a:lnTo>
                <a:close/>
                <a:moveTo>
                  <a:pt x="6375" y="11120"/>
                </a:moveTo>
                <a:lnTo>
                  <a:pt x="6205" y="11242"/>
                </a:lnTo>
                <a:lnTo>
                  <a:pt x="5986" y="11412"/>
                </a:lnTo>
                <a:lnTo>
                  <a:pt x="5888" y="11510"/>
                </a:lnTo>
                <a:lnTo>
                  <a:pt x="5815" y="11631"/>
                </a:lnTo>
                <a:lnTo>
                  <a:pt x="5037" y="11656"/>
                </a:lnTo>
                <a:lnTo>
                  <a:pt x="5353" y="11339"/>
                </a:lnTo>
                <a:lnTo>
                  <a:pt x="5572" y="11169"/>
                </a:lnTo>
                <a:lnTo>
                  <a:pt x="5596" y="11120"/>
                </a:lnTo>
                <a:close/>
                <a:moveTo>
                  <a:pt x="5134" y="11145"/>
                </a:moveTo>
                <a:lnTo>
                  <a:pt x="4964" y="11291"/>
                </a:lnTo>
                <a:lnTo>
                  <a:pt x="4794" y="11461"/>
                </a:lnTo>
                <a:lnTo>
                  <a:pt x="4769" y="11510"/>
                </a:lnTo>
                <a:lnTo>
                  <a:pt x="4769" y="11583"/>
                </a:lnTo>
                <a:lnTo>
                  <a:pt x="4769" y="11631"/>
                </a:lnTo>
                <a:lnTo>
                  <a:pt x="4794" y="11656"/>
                </a:lnTo>
                <a:lnTo>
                  <a:pt x="4137" y="11680"/>
                </a:lnTo>
                <a:lnTo>
                  <a:pt x="4137" y="11680"/>
                </a:lnTo>
                <a:lnTo>
                  <a:pt x="4258" y="11510"/>
                </a:lnTo>
                <a:lnTo>
                  <a:pt x="4404" y="11388"/>
                </a:lnTo>
                <a:lnTo>
                  <a:pt x="4575" y="11266"/>
                </a:lnTo>
                <a:lnTo>
                  <a:pt x="4672" y="11218"/>
                </a:lnTo>
                <a:lnTo>
                  <a:pt x="4721" y="11145"/>
                </a:lnTo>
                <a:close/>
                <a:moveTo>
                  <a:pt x="8541" y="0"/>
                </a:moveTo>
                <a:lnTo>
                  <a:pt x="8468" y="49"/>
                </a:lnTo>
                <a:lnTo>
                  <a:pt x="8395" y="146"/>
                </a:lnTo>
                <a:lnTo>
                  <a:pt x="8370" y="244"/>
                </a:lnTo>
                <a:lnTo>
                  <a:pt x="8346" y="463"/>
                </a:lnTo>
                <a:lnTo>
                  <a:pt x="8370" y="706"/>
                </a:lnTo>
                <a:lnTo>
                  <a:pt x="8419" y="949"/>
                </a:lnTo>
                <a:lnTo>
                  <a:pt x="4842" y="974"/>
                </a:lnTo>
                <a:lnTo>
                  <a:pt x="2555" y="998"/>
                </a:lnTo>
                <a:lnTo>
                  <a:pt x="1411" y="1022"/>
                </a:lnTo>
                <a:lnTo>
                  <a:pt x="827" y="1022"/>
                </a:lnTo>
                <a:lnTo>
                  <a:pt x="511" y="1047"/>
                </a:lnTo>
                <a:lnTo>
                  <a:pt x="243" y="1120"/>
                </a:lnTo>
                <a:lnTo>
                  <a:pt x="195" y="1144"/>
                </a:lnTo>
                <a:lnTo>
                  <a:pt x="170" y="1193"/>
                </a:lnTo>
                <a:lnTo>
                  <a:pt x="146" y="1241"/>
                </a:lnTo>
                <a:lnTo>
                  <a:pt x="170" y="1290"/>
                </a:lnTo>
                <a:lnTo>
                  <a:pt x="146" y="1314"/>
                </a:lnTo>
                <a:lnTo>
                  <a:pt x="73" y="1509"/>
                </a:lnTo>
                <a:lnTo>
                  <a:pt x="24" y="1704"/>
                </a:lnTo>
                <a:lnTo>
                  <a:pt x="0" y="1923"/>
                </a:lnTo>
                <a:lnTo>
                  <a:pt x="0" y="2142"/>
                </a:lnTo>
                <a:lnTo>
                  <a:pt x="24" y="2580"/>
                </a:lnTo>
                <a:lnTo>
                  <a:pt x="73" y="2993"/>
                </a:lnTo>
                <a:lnTo>
                  <a:pt x="97" y="3626"/>
                </a:lnTo>
                <a:lnTo>
                  <a:pt x="122" y="4234"/>
                </a:lnTo>
                <a:lnTo>
                  <a:pt x="122" y="5475"/>
                </a:lnTo>
                <a:lnTo>
                  <a:pt x="97" y="6302"/>
                </a:lnTo>
                <a:lnTo>
                  <a:pt x="73" y="7130"/>
                </a:lnTo>
                <a:lnTo>
                  <a:pt x="49" y="7957"/>
                </a:lnTo>
                <a:lnTo>
                  <a:pt x="49" y="8784"/>
                </a:lnTo>
                <a:lnTo>
                  <a:pt x="73" y="9563"/>
                </a:lnTo>
                <a:lnTo>
                  <a:pt x="97" y="10317"/>
                </a:lnTo>
                <a:lnTo>
                  <a:pt x="146" y="11072"/>
                </a:lnTo>
                <a:lnTo>
                  <a:pt x="170" y="11850"/>
                </a:lnTo>
                <a:lnTo>
                  <a:pt x="195" y="11923"/>
                </a:lnTo>
                <a:lnTo>
                  <a:pt x="219" y="11972"/>
                </a:lnTo>
                <a:lnTo>
                  <a:pt x="268" y="12020"/>
                </a:lnTo>
                <a:lnTo>
                  <a:pt x="316" y="12045"/>
                </a:lnTo>
                <a:lnTo>
                  <a:pt x="438" y="12045"/>
                </a:lnTo>
                <a:lnTo>
                  <a:pt x="511" y="12020"/>
                </a:lnTo>
                <a:lnTo>
                  <a:pt x="560" y="11996"/>
                </a:lnTo>
                <a:lnTo>
                  <a:pt x="560" y="11972"/>
                </a:lnTo>
                <a:lnTo>
                  <a:pt x="681" y="11923"/>
                </a:lnTo>
                <a:lnTo>
                  <a:pt x="803" y="11899"/>
                </a:lnTo>
                <a:lnTo>
                  <a:pt x="949" y="11874"/>
                </a:lnTo>
                <a:lnTo>
                  <a:pt x="1119" y="11874"/>
                </a:lnTo>
                <a:lnTo>
                  <a:pt x="1436" y="11899"/>
                </a:lnTo>
                <a:lnTo>
                  <a:pt x="1679" y="11923"/>
                </a:lnTo>
                <a:lnTo>
                  <a:pt x="2360" y="11972"/>
                </a:lnTo>
                <a:lnTo>
                  <a:pt x="3042" y="12045"/>
                </a:lnTo>
                <a:lnTo>
                  <a:pt x="3747" y="12093"/>
                </a:lnTo>
                <a:lnTo>
                  <a:pt x="4477" y="12118"/>
                </a:lnTo>
                <a:lnTo>
                  <a:pt x="4404" y="12215"/>
                </a:lnTo>
                <a:lnTo>
                  <a:pt x="4307" y="12337"/>
                </a:lnTo>
                <a:lnTo>
                  <a:pt x="4161" y="12580"/>
                </a:lnTo>
                <a:lnTo>
                  <a:pt x="3991" y="13018"/>
                </a:lnTo>
                <a:lnTo>
                  <a:pt x="3845" y="13334"/>
                </a:lnTo>
                <a:lnTo>
                  <a:pt x="3674" y="13651"/>
                </a:lnTo>
                <a:lnTo>
                  <a:pt x="3358" y="14283"/>
                </a:lnTo>
                <a:lnTo>
                  <a:pt x="3236" y="14502"/>
                </a:lnTo>
                <a:lnTo>
                  <a:pt x="3139" y="14746"/>
                </a:lnTo>
                <a:lnTo>
                  <a:pt x="3090" y="14843"/>
                </a:lnTo>
                <a:lnTo>
                  <a:pt x="3090" y="14965"/>
                </a:lnTo>
                <a:lnTo>
                  <a:pt x="3090" y="15086"/>
                </a:lnTo>
                <a:lnTo>
                  <a:pt x="3139" y="15232"/>
                </a:lnTo>
                <a:lnTo>
                  <a:pt x="3188" y="15281"/>
                </a:lnTo>
                <a:lnTo>
                  <a:pt x="3236" y="15305"/>
                </a:lnTo>
                <a:lnTo>
                  <a:pt x="3309" y="15330"/>
                </a:lnTo>
                <a:lnTo>
                  <a:pt x="3382" y="15305"/>
                </a:lnTo>
                <a:lnTo>
                  <a:pt x="3480" y="15281"/>
                </a:lnTo>
                <a:lnTo>
                  <a:pt x="3553" y="15208"/>
                </a:lnTo>
                <a:lnTo>
                  <a:pt x="3601" y="15159"/>
                </a:lnTo>
                <a:lnTo>
                  <a:pt x="3650" y="15086"/>
                </a:lnTo>
                <a:lnTo>
                  <a:pt x="3747" y="14916"/>
                </a:lnTo>
                <a:lnTo>
                  <a:pt x="3820" y="14721"/>
                </a:lnTo>
                <a:lnTo>
                  <a:pt x="4088" y="14210"/>
                </a:lnTo>
                <a:lnTo>
                  <a:pt x="4331" y="13699"/>
                </a:lnTo>
                <a:lnTo>
                  <a:pt x="4526" y="13237"/>
                </a:lnTo>
                <a:lnTo>
                  <a:pt x="4721" y="12750"/>
                </a:lnTo>
                <a:lnTo>
                  <a:pt x="4867" y="12434"/>
                </a:lnTo>
                <a:lnTo>
                  <a:pt x="4939" y="12264"/>
                </a:lnTo>
                <a:lnTo>
                  <a:pt x="4988" y="12118"/>
                </a:lnTo>
                <a:lnTo>
                  <a:pt x="6180" y="12045"/>
                </a:lnTo>
                <a:lnTo>
                  <a:pt x="7348" y="11996"/>
                </a:lnTo>
                <a:lnTo>
                  <a:pt x="7932" y="11996"/>
                </a:lnTo>
                <a:lnTo>
                  <a:pt x="8516" y="12020"/>
                </a:lnTo>
                <a:lnTo>
                  <a:pt x="9684" y="12020"/>
                </a:lnTo>
                <a:lnTo>
                  <a:pt x="10341" y="11996"/>
                </a:lnTo>
                <a:lnTo>
                  <a:pt x="10998" y="11947"/>
                </a:lnTo>
                <a:lnTo>
                  <a:pt x="11631" y="11874"/>
                </a:lnTo>
                <a:lnTo>
                  <a:pt x="12337" y="11874"/>
                </a:lnTo>
                <a:lnTo>
                  <a:pt x="12337" y="11996"/>
                </a:lnTo>
                <a:lnTo>
                  <a:pt x="12434" y="12410"/>
                </a:lnTo>
                <a:lnTo>
                  <a:pt x="12580" y="12799"/>
                </a:lnTo>
                <a:lnTo>
                  <a:pt x="12775" y="13188"/>
                </a:lnTo>
                <a:lnTo>
                  <a:pt x="12969" y="13578"/>
                </a:lnTo>
                <a:lnTo>
                  <a:pt x="13188" y="13943"/>
                </a:lnTo>
                <a:lnTo>
                  <a:pt x="13431" y="14308"/>
                </a:lnTo>
                <a:lnTo>
                  <a:pt x="13918" y="15013"/>
                </a:lnTo>
                <a:lnTo>
                  <a:pt x="14015" y="15111"/>
                </a:lnTo>
                <a:lnTo>
                  <a:pt x="14137" y="15159"/>
                </a:lnTo>
                <a:lnTo>
                  <a:pt x="14259" y="15135"/>
                </a:lnTo>
                <a:lnTo>
                  <a:pt x="14356" y="15111"/>
                </a:lnTo>
                <a:lnTo>
                  <a:pt x="14453" y="15038"/>
                </a:lnTo>
                <a:lnTo>
                  <a:pt x="14502" y="14940"/>
                </a:lnTo>
                <a:lnTo>
                  <a:pt x="14502" y="14819"/>
                </a:lnTo>
                <a:lnTo>
                  <a:pt x="14478" y="14770"/>
                </a:lnTo>
                <a:lnTo>
                  <a:pt x="14453" y="14697"/>
                </a:lnTo>
                <a:lnTo>
                  <a:pt x="13991" y="14040"/>
                </a:lnTo>
                <a:lnTo>
                  <a:pt x="13577" y="13359"/>
                </a:lnTo>
                <a:lnTo>
                  <a:pt x="13383" y="12994"/>
                </a:lnTo>
                <a:lnTo>
                  <a:pt x="13188" y="12653"/>
                </a:lnTo>
                <a:lnTo>
                  <a:pt x="13042" y="12288"/>
                </a:lnTo>
                <a:lnTo>
                  <a:pt x="12872" y="11899"/>
                </a:lnTo>
                <a:lnTo>
                  <a:pt x="13918" y="11947"/>
                </a:lnTo>
                <a:lnTo>
                  <a:pt x="14940" y="11996"/>
                </a:lnTo>
                <a:lnTo>
                  <a:pt x="15451" y="11996"/>
                </a:lnTo>
                <a:lnTo>
                  <a:pt x="15986" y="11972"/>
                </a:lnTo>
                <a:lnTo>
                  <a:pt x="16497" y="11947"/>
                </a:lnTo>
                <a:lnTo>
                  <a:pt x="17008" y="11899"/>
                </a:lnTo>
                <a:lnTo>
                  <a:pt x="17057" y="11874"/>
                </a:lnTo>
                <a:lnTo>
                  <a:pt x="17106" y="11947"/>
                </a:lnTo>
                <a:lnTo>
                  <a:pt x="17154" y="11996"/>
                </a:lnTo>
                <a:lnTo>
                  <a:pt x="17325" y="11996"/>
                </a:lnTo>
                <a:lnTo>
                  <a:pt x="17398" y="11947"/>
                </a:lnTo>
                <a:lnTo>
                  <a:pt x="17446" y="11899"/>
                </a:lnTo>
                <a:lnTo>
                  <a:pt x="17495" y="11802"/>
                </a:lnTo>
                <a:lnTo>
                  <a:pt x="17495" y="11704"/>
                </a:lnTo>
                <a:lnTo>
                  <a:pt x="17446" y="11339"/>
                </a:lnTo>
                <a:lnTo>
                  <a:pt x="17398" y="10950"/>
                </a:lnTo>
                <a:lnTo>
                  <a:pt x="17373" y="10171"/>
                </a:lnTo>
                <a:lnTo>
                  <a:pt x="17398" y="9393"/>
                </a:lnTo>
                <a:lnTo>
                  <a:pt x="17373" y="8614"/>
                </a:lnTo>
                <a:lnTo>
                  <a:pt x="17373" y="7008"/>
                </a:lnTo>
                <a:lnTo>
                  <a:pt x="17349" y="5402"/>
                </a:lnTo>
                <a:lnTo>
                  <a:pt x="17349" y="2507"/>
                </a:lnTo>
                <a:lnTo>
                  <a:pt x="17373" y="2239"/>
                </a:lnTo>
                <a:lnTo>
                  <a:pt x="17373" y="1898"/>
                </a:lnTo>
                <a:lnTo>
                  <a:pt x="17349" y="1728"/>
                </a:lnTo>
                <a:lnTo>
                  <a:pt x="17325" y="1558"/>
                </a:lnTo>
                <a:lnTo>
                  <a:pt x="17276" y="1436"/>
                </a:lnTo>
                <a:lnTo>
                  <a:pt x="17203" y="1314"/>
                </a:lnTo>
                <a:lnTo>
                  <a:pt x="17203" y="1241"/>
                </a:lnTo>
                <a:lnTo>
                  <a:pt x="17203" y="1193"/>
                </a:lnTo>
                <a:lnTo>
                  <a:pt x="17179" y="1144"/>
                </a:lnTo>
                <a:lnTo>
                  <a:pt x="17154" y="1095"/>
                </a:lnTo>
                <a:lnTo>
                  <a:pt x="17033" y="1047"/>
                </a:lnTo>
                <a:lnTo>
                  <a:pt x="16911" y="998"/>
                </a:lnTo>
                <a:lnTo>
                  <a:pt x="16789" y="974"/>
                </a:lnTo>
                <a:lnTo>
                  <a:pt x="16643" y="974"/>
                </a:lnTo>
                <a:lnTo>
                  <a:pt x="16351" y="998"/>
                </a:lnTo>
                <a:lnTo>
                  <a:pt x="16108" y="998"/>
                </a:lnTo>
                <a:lnTo>
                  <a:pt x="15062" y="974"/>
                </a:lnTo>
                <a:lnTo>
                  <a:pt x="14015" y="925"/>
                </a:lnTo>
                <a:lnTo>
                  <a:pt x="13456" y="901"/>
                </a:lnTo>
                <a:lnTo>
                  <a:pt x="12872" y="876"/>
                </a:lnTo>
                <a:lnTo>
                  <a:pt x="11704" y="901"/>
                </a:lnTo>
                <a:lnTo>
                  <a:pt x="9392" y="949"/>
                </a:lnTo>
                <a:lnTo>
                  <a:pt x="8930" y="949"/>
                </a:lnTo>
                <a:lnTo>
                  <a:pt x="8954" y="852"/>
                </a:lnTo>
                <a:lnTo>
                  <a:pt x="8954" y="779"/>
                </a:lnTo>
                <a:lnTo>
                  <a:pt x="8954" y="706"/>
                </a:lnTo>
                <a:lnTo>
                  <a:pt x="8906" y="609"/>
                </a:lnTo>
                <a:lnTo>
                  <a:pt x="8881" y="584"/>
                </a:lnTo>
                <a:lnTo>
                  <a:pt x="8857" y="463"/>
                </a:lnTo>
                <a:lnTo>
                  <a:pt x="8833" y="244"/>
                </a:lnTo>
                <a:lnTo>
                  <a:pt x="8808" y="146"/>
                </a:lnTo>
                <a:lnTo>
                  <a:pt x="8735" y="49"/>
                </a:lnTo>
                <a:lnTo>
                  <a:pt x="866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9" name="Google Shape;839;p41"/>
          <p:cNvSpPr/>
          <p:nvPr/>
        </p:nvSpPr>
        <p:spPr>
          <a:xfrm>
            <a:off x="5117781" y="3356370"/>
            <a:ext cx="350496" cy="353143"/>
          </a:xfrm>
          <a:custGeom>
            <a:rect b="b" l="l" r="r" t="t"/>
            <a:pathLst>
              <a:path extrusionOk="0" h="19345" w="19200">
                <a:moveTo>
                  <a:pt x="15987" y="3382"/>
                </a:moveTo>
                <a:lnTo>
                  <a:pt x="16133" y="3528"/>
                </a:lnTo>
                <a:lnTo>
                  <a:pt x="15914" y="3577"/>
                </a:lnTo>
                <a:lnTo>
                  <a:pt x="15720" y="3601"/>
                </a:lnTo>
                <a:lnTo>
                  <a:pt x="15306" y="3626"/>
                </a:lnTo>
                <a:lnTo>
                  <a:pt x="15379" y="3601"/>
                </a:lnTo>
                <a:lnTo>
                  <a:pt x="15695" y="3504"/>
                </a:lnTo>
                <a:lnTo>
                  <a:pt x="15987" y="3382"/>
                </a:lnTo>
                <a:close/>
                <a:moveTo>
                  <a:pt x="10707" y="2628"/>
                </a:moveTo>
                <a:lnTo>
                  <a:pt x="10804" y="2652"/>
                </a:lnTo>
                <a:lnTo>
                  <a:pt x="10877" y="2677"/>
                </a:lnTo>
                <a:lnTo>
                  <a:pt x="10902" y="2701"/>
                </a:lnTo>
                <a:lnTo>
                  <a:pt x="10926" y="2750"/>
                </a:lnTo>
                <a:lnTo>
                  <a:pt x="10950" y="2798"/>
                </a:lnTo>
                <a:lnTo>
                  <a:pt x="10926" y="2847"/>
                </a:lnTo>
                <a:lnTo>
                  <a:pt x="10877" y="2969"/>
                </a:lnTo>
                <a:lnTo>
                  <a:pt x="10804" y="3090"/>
                </a:lnTo>
                <a:lnTo>
                  <a:pt x="10707" y="3188"/>
                </a:lnTo>
                <a:lnTo>
                  <a:pt x="10537" y="3358"/>
                </a:lnTo>
                <a:lnTo>
                  <a:pt x="10172" y="3650"/>
                </a:lnTo>
                <a:lnTo>
                  <a:pt x="9758" y="3893"/>
                </a:lnTo>
                <a:lnTo>
                  <a:pt x="9320" y="4112"/>
                </a:lnTo>
                <a:lnTo>
                  <a:pt x="8882" y="4258"/>
                </a:lnTo>
                <a:lnTo>
                  <a:pt x="8785" y="4283"/>
                </a:lnTo>
                <a:lnTo>
                  <a:pt x="8736" y="4258"/>
                </a:lnTo>
                <a:lnTo>
                  <a:pt x="8688" y="4210"/>
                </a:lnTo>
                <a:lnTo>
                  <a:pt x="8688" y="4161"/>
                </a:lnTo>
                <a:lnTo>
                  <a:pt x="8688" y="4015"/>
                </a:lnTo>
                <a:lnTo>
                  <a:pt x="8712" y="3869"/>
                </a:lnTo>
                <a:lnTo>
                  <a:pt x="8712" y="3577"/>
                </a:lnTo>
                <a:lnTo>
                  <a:pt x="8688" y="3285"/>
                </a:lnTo>
                <a:lnTo>
                  <a:pt x="8663" y="3236"/>
                </a:lnTo>
                <a:lnTo>
                  <a:pt x="8615" y="3212"/>
                </a:lnTo>
                <a:lnTo>
                  <a:pt x="8517" y="3163"/>
                </a:lnTo>
                <a:lnTo>
                  <a:pt x="8396" y="3139"/>
                </a:lnTo>
                <a:lnTo>
                  <a:pt x="8250" y="3090"/>
                </a:lnTo>
                <a:lnTo>
                  <a:pt x="8128" y="3017"/>
                </a:lnTo>
                <a:lnTo>
                  <a:pt x="8079" y="2944"/>
                </a:lnTo>
                <a:lnTo>
                  <a:pt x="8031" y="2896"/>
                </a:lnTo>
                <a:lnTo>
                  <a:pt x="8590" y="2774"/>
                </a:lnTo>
                <a:lnTo>
                  <a:pt x="8858" y="2725"/>
                </a:lnTo>
                <a:lnTo>
                  <a:pt x="9150" y="2677"/>
                </a:lnTo>
                <a:lnTo>
                  <a:pt x="9369" y="2652"/>
                </a:lnTo>
                <a:lnTo>
                  <a:pt x="10002" y="2652"/>
                </a:lnTo>
                <a:lnTo>
                  <a:pt x="10367" y="2628"/>
                </a:lnTo>
                <a:close/>
                <a:moveTo>
                  <a:pt x="10440" y="2360"/>
                </a:moveTo>
                <a:lnTo>
                  <a:pt x="10172" y="2385"/>
                </a:lnTo>
                <a:lnTo>
                  <a:pt x="9223" y="2385"/>
                </a:lnTo>
                <a:lnTo>
                  <a:pt x="8809" y="2433"/>
                </a:lnTo>
                <a:lnTo>
                  <a:pt x="8420" y="2482"/>
                </a:lnTo>
                <a:lnTo>
                  <a:pt x="8006" y="2579"/>
                </a:lnTo>
                <a:lnTo>
                  <a:pt x="7982" y="2579"/>
                </a:lnTo>
                <a:lnTo>
                  <a:pt x="7885" y="2604"/>
                </a:lnTo>
                <a:lnTo>
                  <a:pt x="7812" y="2652"/>
                </a:lnTo>
                <a:lnTo>
                  <a:pt x="7763" y="2701"/>
                </a:lnTo>
                <a:lnTo>
                  <a:pt x="7739" y="2774"/>
                </a:lnTo>
                <a:lnTo>
                  <a:pt x="7714" y="2847"/>
                </a:lnTo>
                <a:lnTo>
                  <a:pt x="7739" y="2944"/>
                </a:lnTo>
                <a:lnTo>
                  <a:pt x="7763" y="3017"/>
                </a:lnTo>
                <a:lnTo>
                  <a:pt x="7812" y="3115"/>
                </a:lnTo>
                <a:lnTo>
                  <a:pt x="7860" y="3188"/>
                </a:lnTo>
                <a:lnTo>
                  <a:pt x="8006" y="3334"/>
                </a:lnTo>
                <a:lnTo>
                  <a:pt x="8177" y="3431"/>
                </a:lnTo>
                <a:lnTo>
                  <a:pt x="8347" y="3480"/>
                </a:lnTo>
                <a:lnTo>
                  <a:pt x="8347" y="3845"/>
                </a:lnTo>
                <a:lnTo>
                  <a:pt x="8323" y="4015"/>
                </a:lnTo>
                <a:lnTo>
                  <a:pt x="8347" y="4210"/>
                </a:lnTo>
                <a:lnTo>
                  <a:pt x="8371" y="4356"/>
                </a:lnTo>
                <a:lnTo>
                  <a:pt x="8396" y="4429"/>
                </a:lnTo>
                <a:lnTo>
                  <a:pt x="8444" y="4502"/>
                </a:lnTo>
                <a:lnTo>
                  <a:pt x="8493" y="4550"/>
                </a:lnTo>
                <a:lnTo>
                  <a:pt x="8566" y="4575"/>
                </a:lnTo>
                <a:lnTo>
                  <a:pt x="8639" y="4599"/>
                </a:lnTo>
                <a:lnTo>
                  <a:pt x="8736" y="4623"/>
                </a:lnTo>
                <a:lnTo>
                  <a:pt x="8882" y="4623"/>
                </a:lnTo>
                <a:lnTo>
                  <a:pt x="9004" y="4599"/>
                </a:lnTo>
                <a:lnTo>
                  <a:pt x="9272" y="4502"/>
                </a:lnTo>
                <a:lnTo>
                  <a:pt x="9515" y="4380"/>
                </a:lnTo>
                <a:lnTo>
                  <a:pt x="9758" y="4234"/>
                </a:lnTo>
                <a:lnTo>
                  <a:pt x="10075" y="4064"/>
                </a:lnTo>
                <a:lnTo>
                  <a:pt x="10367" y="3869"/>
                </a:lnTo>
                <a:lnTo>
                  <a:pt x="10659" y="3650"/>
                </a:lnTo>
                <a:lnTo>
                  <a:pt x="10950" y="3431"/>
                </a:lnTo>
                <a:lnTo>
                  <a:pt x="11072" y="3261"/>
                </a:lnTo>
                <a:lnTo>
                  <a:pt x="11169" y="3090"/>
                </a:lnTo>
                <a:lnTo>
                  <a:pt x="11242" y="2920"/>
                </a:lnTo>
                <a:lnTo>
                  <a:pt x="11242" y="2774"/>
                </a:lnTo>
                <a:lnTo>
                  <a:pt x="11194" y="2628"/>
                </a:lnTo>
                <a:lnTo>
                  <a:pt x="11145" y="2579"/>
                </a:lnTo>
                <a:lnTo>
                  <a:pt x="11096" y="2506"/>
                </a:lnTo>
                <a:lnTo>
                  <a:pt x="10926" y="2433"/>
                </a:lnTo>
                <a:lnTo>
                  <a:pt x="10707" y="2385"/>
                </a:lnTo>
                <a:lnTo>
                  <a:pt x="10440" y="2360"/>
                </a:lnTo>
                <a:close/>
                <a:moveTo>
                  <a:pt x="11486" y="5037"/>
                </a:moveTo>
                <a:lnTo>
                  <a:pt x="11510" y="5061"/>
                </a:lnTo>
                <a:lnTo>
                  <a:pt x="11607" y="5134"/>
                </a:lnTo>
                <a:lnTo>
                  <a:pt x="11656" y="5232"/>
                </a:lnTo>
                <a:lnTo>
                  <a:pt x="11656" y="5329"/>
                </a:lnTo>
                <a:lnTo>
                  <a:pt x="11607" y="5426"/>
                </a:lnTo>
                <a:lnTo>
                  <a:pt x="11559" y="5499"/>
                </a:lnTo>
                <a:lnTo>
                  <a:pt x="11486" y="5548"/>
                </a:lnTo>
                <a:lnTo>
                  <a:pt x="11413" y="5572"/>
                </a:lnTo>
                <a:lnTo>
                  <a:pt x="11340" y="5572"/>
                </a:lnTo>
                <a:lnTo>
                  <a:pt x="11413" y="5280"/>
                </a:lnTo>
                <a:lnTo>
                  <a:pt x="11437" y="5159"/>
                </a:lnTo>
                <a:lnTo>
                  <a:pt x="11486" y="5037"/>
                </a:lnTo>
                <a:close/>
                <a:moveTo>
                  <a:pt x="11486" y="4672"/>
                </a:moveTo>
                <a:lnTo>
                  <a:pt x="11364" y="4721"/>
                </a:lnTo>
                <a:lnTo>
                  <a:pt x="11242" y="4818"/>
                </a:lnTo>
                <a:lnTo>
                  <a:pt x="11145" y="4940"/>
                </a:lnTo>
                <a:lnTo>
                  <a:pt x="11096" y="5086"/>
                </a:lnTo>
                <a:lnTo>
                  <a:pt x="11048" y="5256"/>
                </a:lnTo>
                <a:lnTo>
                  <a:pt x="11023" y="5426"/>
                </a:lnTo>
                <a:lnTo>
                  <a:pt x="10975" y="5499"/>
                </a:lnTo>
                <a:lnTo>
                  <a:pt x="10926" y="5572"/>
                </a:lnTo>
                <a:lnTo>
                  <a:pt x="10902" y="5645"/>
                </a:lnTo>
                <a:lnTo>
                  <a:pt x="10877" y="5742"/>
                </a:lnTo>
                <a:lnTo>
                  <a:pt x="10902" y="5815"/>
                </a:lnTo>
                <a:lnTo>
                  <a:pt x="10975" y="5864"/>
                </a:lnTo>
                <a:lnTo>
                  <a:pt x="11121" y="5937"/>
                </a:lnTo>
                <a:lnTo>
                  <a:pt x="11242" y="5961"/>
                </a:lnTo>
                <a:lnTo>
                  <a:pt x="11388" y="5961"/>
                </a:lnTo>
                <a:lnTo>
                  <a:pt x="11510" y="5937"/>
                </a:lnTo>
                <a:lnTo>
                  <a:pt x="11632" y="5913"/>
                </a:lnTo>
                <a:lnTo>
                  <a:pt x="11753" y="5840"/>
                </a:lnTo>
                <a:lnTo>
                  <a:pt x="11875" y="5742"/>
                </a:lnTo>
                <a:lnTo>
                  <a:pt x="11948" y="5621"/>
                </a:lnTo>
                <a:lnTo>
                  <a:pt x="12021" y="5499"/>
                </a:lnTo>
                <a:lnTo>
                  <a:pt x="12070" y="5378"/>
                </a:lnTo>
                <a:lnTo>
                  <a:pt x="12070" y="5256"/>
                </a:lnTo>
                <a:lnTo>
                  <a:pt x="12045" y="5110"/>
                </a:lnTo>
                <a:lnTo>
                  <a:pt x="11997" y="5013"/>
                </a:lnTo>
                <a:lnTo>
                  <a:pt x="11924" y="4891"/>
                </a:lnTo>
                <a:lnTo>
                  <a:pt x="11851" y="4794"/>
                </a:lnTo>
                <a:lnTo>
                  <a:pt x="11729" y="4721"/>
                </a:lnTo>
                <a:lnTo>
                  <a:pt x="11656" y="4696"/>
                </a:lnTo>
                <a:lnTo>
                  <a:pt x="11607" y="4696"/>
                </a:lnTo>
                <a:lnTo>
                  <a:pt x="11559" y="4672"/>
                </a:lnTo>
                <a:close/>
                <a:moveTo>
                  <a:pt x="14479" y="3991"/>
                </a:moveTo>
                <a:lnTo>
                  <a:pt x="15063" y="4064"/>
                </a:lnTo>
                <a:lnTo>
                  <a:pt x="15574" y="4064"/>
                </a:lnTo>
                <a:lnTo>
                  <a:pt x="15184" y="4234"/>
                </a:lnTo>
                <a:lnTo>
                  <a:pt x="14260" y="4599"/>
                </a:lnTo>
                <a:lnTo>
                  <a:pt x="13797" y="4818"/>
                </a:lnTo>
                <a:lnTo>
                  <a:pt x="13578" y="4940"/>
                </a:lnTo>
                <a:lnTo>
                  <a:pt x="13384" y="5061"/>
                </a:lnTo>
                <a:lnTo>
                  <a:pt x="13359" y="5086"/>
                </a:lnTo>
                <a:lnTo>
                  <a:pt x="13359" y="5134"/>
                </a:lnTo>
                <a:lnTo>
                  <a:pt x="13384" y="5159"/>
                </a:lnTo>
                <a:lnTo>
                  <a:pt x="13627" y="5159"/>
                </a:lnTo>
                <a:lnTo>
                  <a:pt x="13870" y="5110"/>
                </a:lnTo>
                <a:lnTo>
                  <a:pt x="14089" y="5061"/>
                </a:lnTo>
                <a:lnTo>
                  <a:pt x="14308" y="4988"/>
                </a:lnTo>
                <a:lnTo>
                  <a:pt x="14746" y="4818"/>
                </a:lnTo>
                <a:lnTo>
                  <a:pt x="15184" y="4648"/>
                </a:lnTo>
                <a:lnTo>
                  <a:pt x="16109" y="4283"/>
                </a:lnTo>
                <a:lnTo>
                  <a:pt x="16377" y="4185"/>
                </a:lnTo>
                <a:lnTo>
                  <a:pt x="16644" y="4088"/>
                </a:lnTo>
                <a:lnTo>
                  <a:pt x="17034" y="4623"/>
                </a:lnTo>
                <a:lnTo>
                  <a:pt x="16790" y="4696"/>
                </a:lnTo>
                <a:lnTo>
                  <a:pt x="16255" y="4842"/>
                </a:lnTo>
                <a:lnTo>
                  <a:pt x="15720" y="4964"/>
                </a:lnTo>
                <a:lnTo>
                  <a:pt x="15282" y="5061"/>
                </a:lnTo>
                <a:lnTo>
                  <a:pt x="15014" y="5110"/>
                </a:lnTo>
                <a:lnTo>
                  <a:pt x="14771" y="5207"/>
                </a:lnTo>
                <a:lnTo>
                  <a:pt x="14552" y="5305"/>
                </a:lnTo>
                <a:lnTo>
                  <a:pt x="14333" y="5426"/>
                </a:lnTo>
                <a:lnTo>
                  <a:pt x="14162" y="5572"/>
                </a:lnTo>
                <a:lnTo>
                  <a:pt x="14114" y="5669"/>
                </a:lnTo>
                <a:lnTo>
                  <a:pt x="14041" y="5767"/>
                </a:lnTo>
                <a:lnTo>
                  <a:pt x="14065" y="5815"/>
                </a:lnTo>
                <a:lnTo>
                  <a:pt x="14065" y="5840"/>
                </a:lnTo>
                <a:lnTo>
                  <a:pt x="14114" y="5840"/>
                </a:lnTo>
                <a:lnTo>
                  <a:pt x="14552" y="5694"/>
                </a:lnTo>
                <a:lnTo>
                  <a:pt x="15014" y="5572"/>
                </a:lnTo>
                <a:lnTo>
                  <a:pt x="15476" y="5426"/>
                </a:lnTo>
                <a:lnTo>
                  <a:pt x="15939" y="5329"/>
                </a:lnTo>
                <a:lnTo>
                  <a:pt x="16596" y="5232"/>
                </a:lnTo>
                <a:lnTo>
                  <a:pt x="16985" y="5134"/>
                </a:lnTo>
                <a:lnTo>
                  <a:pt x="17155" y="5086"/>
                </a:lnTo>
                <a:lnTo>
                  <a:pt x="17301" y="5013"/>
                </a:lnTo>
                <a:lnTo>
                  <a:pt x="17569" y="5451"/>
                </a:lnTo>
                <a:lnTo>
                  <a:pt x="14284" y="6740"/>
                </a:lnTo>
                <a:lnTo>
                  <a:pt x="14162" y="6667"/>
                </a:lnTo>
                <a:lnTo>
                  <a:pt x="13992" y="6594"/>
                </a:lnTo>
                <a:lnTo>
                  <a:pt x="13700" y="6399"/>
                </a:lnTo>
                <a:lnTo>
                  <a:pt x="13530" y="6302"/>
                </a:lnTo>
                <a:lnTo>
                  <a:pt x="13384" y="6253"/>
                </a:lnTo>
                <a:lnTo>
                  <a:pt x="13213" y="6253"/>
                </a:lnTo>
                <a:lnTo>
                  <a:pt x="13043" y="6278"/>
                </a:lnTo>
                <a:lnTo>
                  <a:pt x="12921" y="6351"/>
                </a:lnTo>
                <a:lnTo>
                  <a:pt x="12800" y="6424"/>
                </a:lnTo>
                <a:lnTo>
                  <a:pt x="12581" y="6594"/>
                </a:lnTo>
                <a:lnTo>
                  <a:pt x="12386" y="6789"/>
                </a:lnTo>
                <a:lnTo>
                  <a:pt x="12167" y="6983"/>
                </a:lnTo>
                <a:lnTo>
                  <a:pt x="11972" y="7081"/>
                </a:lnTo>
                <a:lnTo>
                  <a:pt x="11875" y="7129"/>
                </a:lnTo>
                <a:lnTo>
                  <a:pt x="11778" y="7154"/>
                </a:lnTo>
                <a:lnTo>
                  <a:pt x="11680" y="7154"/>
                </a:lnTo>
                <a:lnTo>
                  <a:pt x="11583" y="7129"/>
                </a:lnTo>
                <a:lnTo>
                  <a:pt x="11486" y="7105"/>
                </a:lnTo>
                <a:lnTo>
                  <a:pt x="11364" y="7056"/>
                </a:lnTo>
                <a:lnTo>
                  <a:pt x="11291" y="7008"/>
                </a:lnTo>
                <a:lnTo>
                  <a:pt x="11291" y="6935"/>
                </a:lnTo>
                <a:lnTo>
                  <a:pt x="11291" y="6886"/>
                </a:lnTo>
                <a:lnTo>
                  <a:pt x="11340" y="6837"/>
                </a:lnTo>
                <a:lnTo>
                  <a:pt x="11461" y="6740"/>
                </a:lnTo>
                <a:lnTo>
                  <a:pt x="11583" y="6691"/>
                </a:lnTo>
                <a:lnTo>
                  <a:pt x="11753" y="6618"/>
                </a:lnTo>
                <a:lnTo>
                  <a:pt x="11899" y="6545"/>
                </a:lnTo>
                <a:lnTo>
                  <a:pt x="12240" y="6424"/>
                </a:lnTo>
                <a:lnTo>
                  <a:pt x="12313" y="6375"/>
                </a:lnTo>
                <a:lnTo>
                  <a:pt x="12362" y="6326"/>
                </a:lnTo>
                <a:lnTo>
                  <a:pt x="12362" y="6278"/>
                </a:lnTo>
                <a:lnTo>
                  <a:pt x="12362" y="6205"/>
                </a:lnTo>
                <a:lnTo>
                  <a:pt x="12337" y="6059"/>
                </a:lnTo>
                <a:lnTo>
                  <a:pt x="12337" y="6010"/>
                </a:lnTo>
                <a:lnTo>
                  <a:pt x="12362" y="5937"/>
                </a:lnTo>
                <a:lnTo>
                  <a:pt x="12435" y="5840"/>
                </a:lnTo>
                <a:lnTo>
                  <a:pt x="12508" y="5742"/>
                </a:lnTo>
                <a:lnTo>
                  <a:pt x="12702" y="5597"/>
                </a:lnTo>
                <a:lnTo>
                  <a:pt x="12897" y="5426"/>
                </a:lnTo>
                <a:lnTo>
                  <a:pt x="12970" y="5329"/>
                </a:lnTo>
                <a:lnTo>
                  <a:pt x="13043" y="5207"/>
                </a:lnTo>
                <a:lnTo>
                  <a:pt x="13043" y="5134"/>
                </a:lnTo>
                <a:lnTo>
                  <a:pt x="13067" y="5061"/>
                </a:lnTo>
                <a:lnTo>
                  <a:pt x="13043" y="4915"/>
                </a:lnTo>
                <a:lnTo>
                  <a:pt x="13019" y="4769"/>
                </a:lnTo>
                <a:lnTo>
                  <a:pt x="13043" y="4623"/>
                </a:lnTo>
                <a:lnTo>
                  <a:pt x="13067" y="4526"/>
                </a:lnTo>
                <a:lnTo>
                  <a:pt x="13140" y="4429"/>
                </a:lnTo>
                <a:lnTo>
                  <a:pt x="13457" y="4380"/>
                </a:lnTo>
                <a:lnTo>
                  <a:pt x="13773" y="4283"/>
                </a:lnTo>
                <a:lnTo>
                  <a:pt x="14089" y="4161"/>
                </a:lnTo>
                <a:lnTo>
                  <a:pt x="14406" y="4039"/>
                </a:lnTo>
                <a:lnTo>
                  <a:pt x="14479" y="3991"/>
                </a:lnTo>
                <a:close/>
                <a:moveTo>
                  <a:pt x="17739" y="5767"/>
                </a:moveTo>
                <a:lnTo>
                  <a:pt x="18007" y="6326"/>
                </a:lnTo>
                <a:lnTo>
                  <a:pt x="17739" y="6399"/>
                </a:lnTo>
                <a:lnTo>
                  <a:pt x="17496" y="6497"/>
                </a:lnTo>
                <a:lnTo>
                  <a:pt x="17034" y="6691"/>
                </a:lnTo>
                <a:lnTo>
                  <a:pt x="16255" y="6983"/>
                </a:lnTo>
                <a:lnTo>
                  <a:pt x="15452" y="7251"/>
                </a:lnTo>
                <a:lnTo>
                  <a:pt x="15330" y="7154"/>
                </a:lnTo>
                <a:lnTo>
                  <a:pt x="15160" y="7056"/>
                </a:lnTo>
                <a:lnTo>
                  <a:pt x="14941" y="6959"/>
                </a:lnTo>
                <a:lnTo>
                  <a:pt x="14698" y="6862"/>
                </a:lnTo>
                <a:lnTo>
                  <a:pt x="15063" y="6789"/>
                </a:lnTo>
                <a:lnTo>
                  <a:pt x="15428" y="6691"/>
                </a:lnTo>
                <a:lnTo>
                  <a:pt x="16133" y="6448"/>
                </a:lnTo>
                <a:lnTo>
                  <a:pt x="16596" y="6253"/>
                </a:lnTo>
                <a:lnTo>
                  <a:pt x="17082" y="6059"/>
                </a:lnTo>
                <a:lnTo>
                  <a:pt x="17545" y="5864"/>
                </a:lnTo>
                <a:lnTo>
                  <a:pt x="17739" y="5767"/>
                </a:lnTo>
                <a:close/>
                <a:moveTo>
                  <a:pt x="13311" y="6618"/>
                </a:moveTo>
                <a:lnTo>
                  <a:pt x="13408" y="6643"/>
                </a:lnTo>
                <a:lnTo>
                  <a:pt x="13627" y="6716"/>
                </a:lnTo>
                <a:lnTo>
                  <a:pt x="13822" y="6813"/>
                </a:lnTo>
                <a:lnTo>
                  <a:pt x="14016" y="6935"/>
                </a:lnTo>
                <a:lnTo>
                  <a:pt x="14235" y="7032"/>
                </a:lnTo>
                <a:lnTo>
                  <a:pt x="14430" y="7105"/>
                </a:lnTo>
                <a:lnTo>
                  <a:pt x="14965" y="7275"/>
                </a:lnTo>
                <a:lnTo>
                  <a:pt x="15136" y="7373"/>
                </a:lnTo>
                <a:lnTo>
                  <a:pt x="15038" y="7397"/>
                </a:lnTo>
                <a:lnTo>
                  <a:pt x="15014" y="7421"/>
                </a:lnTo>
                <a:lnTo>
                  <a:pt x="15014" y="7446"/>
                </a:lnTo>
                <a:lnTo>
                  <a:pt x="15014" y="7470"/>
                </a:lnTo>
                <a:lnTo>
                  <a:pt x="15038" y="7494"/>
                </a:lnTo>
                <a:lnTo>
                  <a:pt x="15257" y="7543"/>
                </a:lnTo>
                <a:lnTo>
                  <a:pt x="15160" y="7616"/>
                </a:lnTo>
                <a:lnTo>
                  <a:pt x="15014" y="7665"/>
                </a:lnTo>
                <a:lnTo>
                  <a:pt x="14819" y="7713"/>
                </a:lnTo>
                <a:lnTo>
                  <a:pt x="14625" y="7689"/>
                </a:lnTo>
                <a:lnTo>
                  <a:pt x="14406" y="7665"/>
                </a:lnTo>
                <a:lnTo>
                  <a:pt x="14016" y="7567"/>
                </a:lnTo>
                <a:lnTo>
                  <a:pt x="13627" y="7446"/>
                </a:lnTo>
                <a:lnTo>
                  <a:pt x="13238" y="7324"/>
                </a:lnTo>
                <a:lnTo>
                  <a:pt x="12994" y="7251"/>
                </a:lnTo>
                <a:lnTo>
                  <a:pt x="12727" y="7202"/>
                </a:lnTo>
                <a:lnTo>
                  <a:pt x="12459" y="7178"/>
                </a:lnTo>
                <a:lnTo>
                  <a:pt x="12191" y="7178"/>
                </a:lnTo>
                <a:lnTo>
                  <a:pt x="12532" y="7032"/>
                </a:lnTo>
                <a:lnTo>
                  <a:pt x="12702" y="6910"/>
                </a:lnTo>
                <a:lnTo>
                  <a:pt x="12824" y="6789"/>
                </a:lnTo>
                <a:lnTo>
                  <a:pt x="12921" y="6716"/>
                </a:lnTo>
                <a:lnTo>
                  <a:pt x="13019" y="6667"/>
                </a:lnTo>
                <a:lnTo>
                  <a:pt x="13116" y="6643"/>
                </a:lnTo>
                <a:lnTo>
                  <a:pt x="13213" y="6618"/>
                </a:lnTo>
                <a:close/>
                <a:moveTo>
                  <a:pt x="18323" y="7227"/>
                </a:moveTo>
                <a:lnTo>
                  <a:pt x="18445" y="7665"/>
                </a:lnTo>
                <a:lnTo>
                  <a:pt x="18518" y="8103"/>
                </a:lnTo>
                <a:lnTo>
                  <a:pt x="18056" y="8224"/>
                </a:lnTo>
                <a:lnTo>
                  <a:pt x="17885" y="8127"/>
                </a:lnTo>
                <a:lnTo>
                  <a:pt x="17715" y="8005"/>
                </a:lnTo>
                <a:lnTo>
                  <a:pt x="17399" y="7762"/>
                </a:lnTo>
                <a:lnTo>
                  <a:pt x="17666" y="7665"/>
                </a:lnTo>
                <a:lnTo>
                  <a:pt x="17910" y="7543"/>
                </a:lnTo>
                <a:lnTo>
                  <a:pt x="18153" y="7397"/>
                </a:lnTo>
                <a:lnTo>
                  <a:pt x="18226" y="7324"/>
                </a:lnTo>
                <a:lnTo>
                  <a:pt x="18323" y="7227"/>
                </a:lnTo>
                <a:close/>
                <a:moveTo>
                  <a:pt x="17155" y="8030"/>
                </a:moveTo>
                <a:lnTo>
                  <a:pt x="17326" y="8103"/>
                </a:lnTo>
                <a:lnTo>
                  <a:pt x="17520" y="8273"/>
                </a:lnTo>
                <a:lnTo>
                  <a:pt x="17545" y="8297"/>
                </a:lnTo>
                <a:lnTo>
                  <a:pt x="17326" y="8200"/>
                </a:lnTo>
                <a:lnTo>
                  <a:pt x="17228" y="8151"/>
                </a:lnTo>
                <a:lnTo>
                  <a:pt x="17131" y="8078"/>
                </a:lnTo>
                <a:lnTo>
                  <a:pt x="17082" y="8054"/>
                </a:lnTo>
                <a:lnTo>
                  <a:pt x="17082" y="8030"/>
                </a:lnTo>
                <a:close/>
                <a:moveTo>
                  <a:pt x="16790" y="7981"/>
                </a:moveTo>
                <a:lnTo>
                  <a:pt x="16790" y="8054"/>
                </a:lnTo>
                <a:lnTo>
                  <a:pt x="16790" y="8151"/>
                </a:lnTo>
                <a:lnTo>
                  <a:pt x="16815" y="8224"/>
                </a:lnTo>
                <a:lnTo>
                  <a:pt x="16863" y="8273"/>
                </a:lnTo>
                <a:lnTo>
                  <a:pt x="16961" y="8395"/>
                </a:lnTo>
                <a:lnTo>
                  <a:pt x="17131" y="8468"/>
                </a:lnTo>
                <a:lnTo>
                  <a:pt x="17155" y="8492"/>
                </a:lnTo>
                <a:lnTo>
                  <a:pt x="16839" y="8589"/>
                </a:lnTo>
                <a:lnTo>
                  <a:pt x="16328" y="8711"/>
                </a:lnTo>
                <a:lnTo>
                  <a:pt x="16206" y="8468"/>
                </a:lnTo>
                <a:lnTo>
                  <a:pt x="16109" y="8224"/>
                </a:lnTo>
                <a:lnTo>
                  <a:pt x="16450" y="8103"/>
                </a:lnTo>
                <a:lnTo>
                  <a:pt x="16790" y="7981"/>
                </a:lnTo>
                <a:close/>
                <a:moveTo>
                  <a:pt x="15695" y="8322"/>
                </a:moveTo>
                <a:lnTo>
                  <a:pt x="15744" y="8370"/>
                </a:lnTo>
                <a:lnTo>
                  <a:pt x="15793" y="8443"/>
                </a:lnTo>
                <a:lnTo>
                  <a:pt x="15890" y="8614"/>
                </a:lnTo>
                <a:lnTo>
                  <a:pt x="15939" y="8784"/>
                </a:lnTo>
                <a:lnTo>
                  <a:pt x="15744" y="8833"/>
                </a:lnTo>
                <a:lnTo>
                  <a:pt x="15671" y="8662"/>
                </a:lnTo>
                <a:lnTo>
                  <a:pt x="15598" y="8468"/>
                </a:lnTo>
                <a:lnTo>
                  <a:pt x="15574" y="8395"/>
                </a:lnTo>
                <a:lnTo>
                  <a:pt x="15574" y="8346"/>
                </a:lnTo>
                <a:lnTo>
                  <a:pt x="15695" y="8322"/>
                </a:lnTo>
                <a:close/>
                <a:moveTo>
                  <a:pt x="17520" y="8784"/>
                </a:moveTo>
                <a:lnTo>
                  <a:pt x="17520" y="8906"/>
                </a:lnTo>
                <a:lnTo>
                  <a:pt x="17472" y="8979"/>
                </a:lnTo>
                <a:lnTo>
                  <a:pt x="17423" y="9052"/>
                </a:lnTo>
                <a:lnTo>
                  <a:pt x="17326" y="9100"/>
                </a:lnTo>
                <a:lnTo>
                  <a:pt x="17228" y="9125"/>
                </a:lnTo>
                <a:lnTo>
                  <a:pt x="17009" y="9149"/>
                </a:lnTo>
                <a:lnTo>
                  <a:pt x="16839" y="9125"/>
                </a:lnTo>
                <a:lnTo>
                  <a:pt x="16693" y="9076"/>
                </a:lnTo>
                <a:lnTo>
                  <a:pt x="16571" y="9027"/>
                </a:lnTo>
                <a:lnTo>
                  <a:pt x="16766" y="8979"/>
                </a:lnTo>
                <a:lnTo>
                  <a:pt x="17520" y="8784"/>
                </a:lnTo>
                <a:close/>
                <a:moveTo>
                  <a:pt x="18591" y="8614"/>
                </a:moveTo>
                <a:lnTo>
                  <a:pt x="18640" y="9027"/>
                </a:lnTo>
                <a:lnTo>
                  <a:pt x="18615" y="9027"/>
                </a:lnTo>
                <a:lnTo>
                  <a:pt x="18396" y="9052"/>
                </a:lnTo>
                <a:lnTo>
                  <a:pt x="18153" y="9076"/>
                </a:lnTo>
                <a:lnTo>
                  <a:pt x="17715" y="9198"/>
                </a:lnTo>
                <a:lnTo>
                  <a:pt x="17764" y="9100"/>
                </a:lnTo>
                <a:lnTo>
                  <a:pt x="17812" y="8979"/>
                </a:lnTo>
                <a:lnTo>
                  <a:pt x="17837" y="8857"/>
                </a:lnTo>
                <a:lnTo>
                  <a:pt x="17812" y="8711"/>
                </a:lnTo>
                <a:lnTo>
                  <a:pt x="18202" y="8614"/>
                </a:lnTo>
                <a:close/>
                <a:moveTo>
                  <a:pt x="16133" y="9125"/>
                </a:moveTo>
                <a:lnTo>
                  <a:pt x="16231" y="9222"/>
                </a:lnTo>
                <a:lnTo>
                  <a:pt x="16352" y="9319"/>
                </a:lnTo>
                <a:lnTo>
                  <a:pt x="16498" y="9392"/>
                </a:lnTo>
                <a:lnTo>
                  <a:pt x="16644" y="9465"/>
                </a:lnTo>
                <a:lnTo>
                  <a:pt x="16839" y="9490"/>
                </a:lnTo>
                <a:lnTo>
                  <a:pt x="16596" y="9587"/>
                </a:lnTo>
                <a:lnTo>
                  <a:pt x="16596" y="9611"/>
                </a:lnTo>
                <a:lnTo>
                  <a:pt x="16352" y="9490"/>
                </a:lnTo>
                <a:lnTo>
                  <a:pt x="16158" y="9344"/>
                </a:lnTo>
                <a:lnTo>
                  <a:pt x="15963" y="9149"/>
                </a:lnTo>
                <a:lnTo>
                  <a:pt x="16133" y="9125"/>
                </a:lnTo>
                <a:close/>
                <a:moveTo>
                  <a:pt x="18640" y="9368"/>
                </a:moveTo>
                <a:lnTo>
                  <a:pt x="18640" y="10001"/>
                </a:lnTo>
                <a:lnTo>
                  <a:pt x="18591" y="10025"/>
                </a:lnTo>
                <a:lnTo>
                  <a:pt x="18275" y="10122"/>
                </a:lnTo>
                <a:lnTo>
                  <a:pt x="17983" y="10244"/>
                </a:lnTo>
                <a:lnTo>
                  <a:pt x="17569" y="10366"/>
                </a:lnTo>
                <a:lnTo>
                  <a:pt x="17155" y="10463"/>
                </a:lnTo>
                <a:lnTo>
                  <a:pt x="17180" y="10317"/>
                </a:lnTo>
                <a:lnTo>
                  <a:pt x="17155" y="10147"/>
                </a:lnTo>
                <a:lnTo>
                  <a:pt x="17107" y="10001"/>
                </a:lnTo>
                <a:lnTo>
                  <a:pt x="17009" y="9903"/>
                </a:lnTo>
                <a:lnTo>
                  <a:pt x="18640" y="9368"/>
                </a:lnTo>
                <a:close/>
                <a:moveTo>
                  <a:pt x="18591" y="10487"/>
                </a:moveTo>
                <a:lnTo>
                  <a:pt x="18494" y="11169"/>
                </a:lnTo>
                <a:lnTo>
                  <a:pt x="18469" y="11169"/>
                </a:lnTo>
                <a:lnTo>
                  <a:pt x="18177" y="11217"/>
                </a:lnTo>
                <a:lnTo>
                  <a:pt x="17885" y="11315"/>
                </a:lnTo>
                <a:lnTo>
                  <a:pt x="17301" y="11534"/>
                </a:lnTo>
                <a:lnTo>
                  <a:pt x="16839" y="11680"/>
                </a:lnTo>
                <a:lnTo>
                  <a:pt x="16377" y="11826"/>
                </a:lnTo>
                <a:lnTo>
                  <a:pt x="16401" y="11728"/>
                </a:lnTo>
                <a:lnTo>
                  <a:pt x="16425" y="11607"/>
                </a:lnTo>
                <a:lnTo>
                  <a:pt x="16523" y="11412"/>
                </a:lnTo>
                <a:lnTo>
                  <a:pt x="16644" y="11217"/>
                </a:lnTo>
                <a:lnTo>
                  <a:pt x="16766" y="11071"/>
                </a:lnTo>
                <a:lnTo>
                  <a:pt x="16839" y="10974"/>
                </a:lnTo>
                <a:lnTo>
                  <a:pt x="16936" y="10950"/>
                </a:lnTo>
                <a:lnTo>
                  <a:pt x="17593" y="10804"/>
                </a:lnTo>
                <a:lnTo>
                  <a:pt x="18250" y="10609"/>
                </a:lnTo>
                <a:lnTo>
                  <a:pt x="18421" y="10560"/>
                </a:lnTo>
                <a:lnTo>
                  <a:pt x="18591" y="10487"/>
                </a:lnTo>
                <a:close/>
                <a:moveTo>
                  <a:pt x="18396" y="11607"/>
                </a:moveTo>
                <a:lnTo>
                  <a:pt x="18299" y="11972"/>
                </a:lnTo>
                <a:lnTo>
                  <a:pt x="18202" y="12361"/>
                </a:lnTo>
                <a:lnTo>
                  <a:pt x="18007" y="12337"/>
                </a:lnTo>
                <a:lnTo>
                  <a:pt x="17788" y="12337"/>
                </a:lnTo>
                <a:lnTo>
                  <a:pt x="17739" y="12239"/>
                </a:lnTo>
                <a:lnTo>
                  <a:pt x="17666" y="12166"/>
                </a:lnTo>
                <a:lnTo>
                  <a:pt x="17618" y="12142"/>
                </a:lnTo>
                <a:lnTo>
                  <a:pt x="17472" y="12142"/>
                </a:lnTo>
                <a:lnTo>
                  <a:pt x="17399" y="12191"/>
                </a:lnTo>
                <a:lnTo>
                  <a:pt x="17350" y="12215"/>
                </a:lnTo>
                <a:lnTo>
                  <a:pt x="17180" y="12337"/>
                </a:lnTo>
                <a:lnTo>
                  <a:pt x="17058" y="12458"/>
                </a:lnTo>
                <a:lnTo>
                  <a:pt x="16961" y="12580"/>
                </a:lnTo>
                <a:lnTo>
                  <a:pt x="16742" y="12653"/>
                </a:lnTo>
                <a:lnTo>
                  <a:pt x="16425" y="12799"/>
                </a:lnTo>
                <a:lnTo>
                  <a:pt x="16425" y="12702"/>
                </a:lnTo>
                <a:lnTo>
                  <a:pt x="16401" y="12239"/>
                </a:lnTo>
                <a:lnTo>
                  <a:pt x="16961" y="12069"/>
                </a:lnTo>
                <a:lnTo>
                  <a:pt x="17569" y="11850"/>
                </a:lnTo>
                <a:lnTo>
                  <a:pt x="18202" y="11655"/>
                </a:lnTo>
                <a:lnTo>
                  <a:pt x="18396" y="11607"/>
                </a:lnTo>
                <a:close/>
                <a:moveTo>
                  <a:pt x="18056" y="12799"/>
                </a:moveTo>
                <a:lnTo>
                  <a:pt x="17861" y="13261"/>
                </a:lnTo>
                <a:lnTo>
                  <a:pt x="17666" y="13286"/>
                </a:lnTo>
                <a:lnTo>
                  <a:pt x="17739" y="13067"/>
                </a:lnTo>
                <a:lnTo>
                  <a:pt x="17812" y="12823"/>
                </a:lnTo>
                <a:lnTo>
                  <a:pt x="18056" y="12799"/>
                </a:lnTo>
                <a:close/>
                <a:moveTo>
                  <a:pt x="17423" y="12921"/>
                </a:moveTo>
                <a:lnTo>
                  <a:pt x="17350" y="13115"/>
                </a:lnTo>
                <a:lnTo>
                  <a:pt x="17301" y="13213"/>
                </a:lnTo>
                <a:lnTo>
                  <a:pt x="17228" y="13310"/>
                </a:lnTo>
                <a:lnTo>
                  <a:pt x="17204" y="13334"/>
                </a:lnTo>
                <a:lnTo>
                  <a:pt x="17204" y="13310"/>
                </a:lnTo>
                <a:lnTo>
                  <a:pt x="17131" y="13237"/>
                </a:lnTo>
                <a:lnTo>
                  <a:pt x="17107" y="13164"/>
                </a:lnTo>
                <a:lnTo>
                  <a:pt x="17107" y="13091"/>
                </a:lnTo>
                <a:lnTo>
                  <a:pt x="17107" y="13018"/>
                </a:lnTo>
                <a:lnTo>
                  <a:pt x="17423" y="12921"/>
                </a:lnTo>
                <a:close/>
                <a:moveTo>
                  <a:pt x="16790" y="13140"/>
                </a:moveTo>
                <a:lnTo>
                  <a:pt x="16815" y="13237"/>
                </a:lnTo>
                <a:lnTo>
                  <a:pt x="16839" y="13359"/>
                </a:lnTo>
                <a:lnTo>
                  <a:pt x="16888" y="13456"/>
                </a:lnTo>
                <a:lnTo>
                  <a:pt x="16961" y="13553"/>
                </a:lnTo>
                <a:lnTo>
                  <a:pt x="16498" y="13772"/>
                </a:lnTo>
                <a:lnTo>
                  <a:pt x="16206" y="13918"/>
                </a:lnTo>
                <a:lnTo>
                  <a:pt x="15890" y="14040"/>
                </a:lnTo>
                <a:lnTo>
                  <a:pt x="15257" y="14210"/>
                </a:lnTo>
                <a:lnTo>
                  <a:pt x="15257" y="14210"/>
                </a:lnTo>
                <a:lnTo>
                  <a:pt x="15428" y="13967"/>
                </a:lnTo>
                <a:lnTo>
                  <a:pt x="15598" y="13748"/>
                </a:lnTo>
                <a:lnTo>
                  <a:pt x="15841" y="13553"/>
                </a:lnTo>
                <a:lnTo>
                  <a:pt x="16377" y="13286"/>
                </a:lnTo>
                <a:lnTo>
                  <a:pt x="16790" y="13140"/>
                </a:lnTo>
                <a:close/>
                <a:moveTo>
                  <a:pt x="18153" y="6740"/>
                </a:moveTo>
                <a:lnTo>
                  <a:pt x="18250" y="6983"/>
                </a:lnTo>
                <a:lnTo>
                  <a:pt x="18056" y="7008"/>
                </a:lnTo>
                <a:lnTo>
                  <a:pt x="17885" y="7056"/>
                </a:lnTo>
                <a:lnTo>
                  <a:pt x="17520" y="7227"/>
                </a:lnTo>
                <a:lnTo>
                  <a:pt x="17155" y="7397"/>
                </a:lnTo>
                <a:lnTo>
                  <a:pt x="16839" y="7543"/>
                </a:lnTo>
                <a:lnTo>
                  <a:pt x="16328" y="7713"/>
                </a:lnTo>
                <a:lnTo>
                  <a:pt x="16085" y="7811"/>
                </a:lnTo>
                <a:lnTo>
                  <a:pt x="15817" y="7908"/>
                </a:lnTo>
                <a:lnTo>
                  <a:pt x="15695" y="7859"/>
                </a:lnTo>
                <a:lnTo>
                  <a:pt x="15549" y="7835"/>
                </a:lnTo>
                <a:lnTo>
                  <a:pt x="15403" y="7859"/>
                </a:lnTo>
                <a:lnTo>
                  <a:pt x="15355" y="7908"/>
                </a:lnTo>
                <a:lnTo>
                  <a:pt x="15282" y="7932"/>
                </a:lnTo>
                <a:lnTo>
                  <a:pt x="15233" y="8030"/>
                </a:lnTo>
                <a:lnTo>
                  <a:pt x="15184" y="8151"/>
                </a:lnTo>
                <a:lnTo>
                  <a:pt x="15184" y="8273"/>
                </a:lnTo>
                <a:lnTo>
                  <a:pt x="15184" y="8395"/>
                </a:lnTo>
                <a:lnTo>
                  <a:pt x="15257" y="8638"/>
                </a:lnTo>
                <a:lnTo>
                  <a:pt x="15330" y="8857"/>
                </a:lnTo>
                <a:lnTo>
                  <a:pt x="15379" y="8930"/>
                </a:lnTo>
                <a:lnTo>
                  <a:pt x="15160" y="9003"/>
                </a:lnTo>
                <a:lnTo>
                  <a:pt x="14941" y="9100"/>
                </a:lnTo>
                <a:lnTo>
                  <a:pt x="14917" y="9125"/>
                </a:lnTo>
                <a:lnTo>
                  <a:pt x="14917" y="9149"/>
                </a:lnTo>
                <a:lnTo>
                  <a:pt x="14917" y="9173"/>
                </a:lnTo>
                <a:lnTo>
                  <a:pt x="14941" y="9198"/>
                </a:lnTo>
                <a:lnTo>
                  <a:pt x="15257" y="9222"/>
                </a:lnTo>
                <a:lnTo>
                  <a:pt x="15549" y="9222"/>
                </a:lnTo>
                <a:lnTo>
                  <a:pt x="15671" y="9368"/>
                </a:lnTo>
                <a:lnTo>
                  <a:pt x="15817" y="9514"/>
                </a:lnTo>
                <a:lnTo>
                  <a:pt x="15963" y="9660"/>
                </a:lnTo>
                <a:lnTo>
                  <a:pt x="16133" y="9782"/>
                </a:lnTo>
                <a:lnTo>
                  <a:pt x="15379" y="10074"/>
                </a:lnTo>
                <a:lnTo>
                  <a:pt x="15038" y="10244"/>
                </a:lnTo>
                <a:lnTo>
                  <a:pt x="14673" y="10439"/>
                </a:lnTo>
                <a:lnTo>
                  <a:pt x="14649" y="10487"/>
                </a:lnTo>
                <a:lnTo>
                  <a:pt x="14649" y="10536"/>
                </a:lnTo>
                <a:lnTo>
                  <a:pt x="14673" y="10585"/>
                </a:lnTo>
                <a:lnTo>
                  <a:pt x="14722" y="10585"/>
                </a:lnTo>
                <a:lnTo>
                  <a:pt x="14965" y="10560"/>
                </a:lnTo>
                <a:lnTo>
                  <a:pt x="15184" y="10536"/>
                </a:lnTo>
                <a:lnTo>
                  <a:pt x="15647" y="10390"/>
                </a:lnTo>
                <a:lnTo>
                  <a:pt x="16109" y="10244"/>
                </a:lnTo>
                <a:lnTo>
                  <a:pt x="16547" y="10074"/>
                </a:lnTo>
                <a:lnTo>
                  <a:pt x="16571" y="10049"/>
                </a:lnTo>
                <a:lnTo>
                  <a:pt x="16693" y="10171"/>
                </a:lnTo>
                <a:lnTo>
                  <a:pt x="16717" y="10220"/>
                </a:lnTo>
                <a:lnTo>
                  <a:pt x="16742" y="10293"/>
                </a:lnTo>
                <a:lnTo>
                  <a:pt x="16742" y="10366"/>
                </a:lnTo>
                <a:lnTo>
                  <a:pt x="16742" y="10439"/>
                </a:lnTo>
                <a:lnTo>
                  <a:pt x="16669" y="10585"/>
                </a:lnTo>
                <a:lnTo>
                  <a:pt x="16158" y="10706"/>
                </a:lnTo>
                <a:lnTo>
                  <a:pt x="15598" y="10804"/>
                </a:lnTo>
                <a:lnTo>
                  <a:pt x="15355" y="10877"/>
                </a:lnTo>
                <a:lnTo>
                  <a:pt x="15087" y="10974"/>
                </a:lnTo>
                <a:lnTo>
                  <a:pt x="14844" y="11096"/>
                </a:lnTo>
                <a:lnTo>
                  <a:pt x="14625" y="11217"/>
                </a:lnTo>
                <a:lnTo>
                  <a:pt x="14600" y="11266"/>
                </a:lnTo>
                <a:lnTo>
                  <a:pt x="14600" y="11315"/>
                </a:lnTo>
                <a:lnTo>
                  <a:pt x="14625" y="11363"/>
                </a:lnTo>
                <a:lnTo>
                  <a:pt x="14673" y="11363"/>
                </a:lnTo>
                <a:lnTo>
                  <a:pt x="15087" y="11339"/>
                </a:lnTo>
                <a:lnTo>
                  <a:pt x="15476" y="11266"/>
                </a:lnTo>
                <a:lnTo>
                  <a:pt x="16279" y="11096"/>
                </a:lnTo>
                <a:lnTo>
                  <a:pt x="16231" y="11193"/>
                </a:lnTo>
                <a:lnTo>
                  <a:pt x="16133" y="11388"/>
                </a:lnTo>
                <a:lnTo>
                  <a:pt x="16060" y="11558"/>
                </a:lnTo>
                <a:lnTo>
                  <a:pt x="16036" y="11728"/>
                </a:lnTo>
                <a:lnTo>
                  <a:pt x="16012" y="11923"/>
                </a:lnTo>
                <a:lnTo>
                  <a:pt x="15379" y="12069"/>
                </a:lnTo>
                <a:lnTo>
                  <a:pt x="15087" y="12142"/>
                </a:lnTo>
                <a:lnTo>
                  <a:pt x="14795" y="12264"/>
                </a:lnTo>
                <a:lnTo>
                  <a:pt x="14771" y="12288"/>
                </a:lnTo>
                <a:lnTo>
                  <a:pt x="14771" y="12312"/>
                </a:lnTo>
                <a:lnTo>
                  <a:pt x="14771" y="12337"/>
                </a:lnTo>
                <a:lnTo>
                  <a:pt x="14795" y="12361"/>
                </a:lnTo>
                <a:lnTo>
                  <a:pt x="14941" y="12410"/>
                </a:lnTo>
                <a:lnTo>
                  <a:pt x="15087" y="12434"/>
                </a:lnTo>
                <a:lnTo>
                  <a:pt x="15403" y="12434"/>
                </a:lnTo>
                <a:lnTo>
                  <a:pt x="15720" y="12410"/>
                </a:lnTo>
                <a:lnTo>
                  <a:pt x="16036" y="12337"/>
                </a:lnTo>
                <a:lnTo>
                  <a:pt x="16036" y="12556"/>
                </a:lnTo>
                <a:lnTo>
                  <a:pt x="16036" y="12702"/>
                </a:lnTo>
                <a:lnTo>
                  <a:pt x="16012" y="12823"/>
                </a:lnTo>
                <a:lnTo>
                  <a:pt x="15987" y="12945"/>
                </a:lnTo>
                <a:lnTo>
                  <a:pt x="15914" y="13018"/>
                </a:lnTo>
                <a:lnTo>
                  <a:pt x="15647" y="13164"/>
                </a:lnTo>
                <a:lnTo>
                  <a:pt x="15355" y="13261"/>
                </a:lnTo>
                <a:lnTo>
                  <a:pt x="15063" y="13383"/>
                </a:lnTo>
                <a:lnTo>
                  <a:pt x="14771" y="13505"/>
                </a:lnTo>
                <a:lnTo>
                  <a:pt x="14479" y="13651"/>
                </a:lnTo>
                <a:lnTo>
                  <a:pt x="14454" y="13699"/>
                </a:lnTo>
                <a:lnTo>
                  <a:pt x="14454" y="13723"/>
                </a:lnTo>
                <a:lnTo>
                  <a:pt x="14454" y="13772"/>
                </a:lnTo>
                <a:lnTo>
                  <a:pt x="14503" y="13796"/>
                </a:lnTo>
                <a:lnTo>
                  <a:pt x="14649" y="13821"/>
                </a:lnTo>
                <a:lnTo>
                  <a:pt x="14795" y="13845"/>
                </a:lnTo>
                <a:lnTo>
                  <a:pt x="14941" y="13821"/>
                </a:lnTo>
                <a:lnTo>
                  <a:pt x="15087" y="13821"/>
                </a:lnTo>
                <a:lnTo>
                  <a:pt x="14917" y="14040"/>
                </a:lnTo>
                <a:lnTo>
                  <a:pt x="14649" y="14332"/>
                </a:lnTo>
                <a:lnTo>
                  <a:pt x="14552" y="14405"/>
                </a:lnTo>
                <a:lnTo>
                  <a:pt x="14454" y="14429"/>
                </a:lnTo>
                <a:lnTo>
                  <a:pt x="14357" y="14429"/>
                </a:lnTo>
                <a:lnTo>
                  <a:pt x="14260" y="14380"/>
                </a:lnTo>
                <a:lnTo>
                  <a:pt x="14187" y="14332"/>
                </a:lnTo>
                <a:lnTo>
                  <a:pt x="14114" y="14259"/>
                </a:lnTo>
                <a:lnTo>
                  <a:pt x="13968" y="14088"/>
                </a:lnTo>
                <a:lnTo>
                  <a:pt x="13870" y="13967"/>
                </a:lnTo>
                <a:lnTo>
                  <a:pt x="13822" y="13821"/>
                </a:lnTo>
                <a:lnTo>
                  <a:pt x="13700" y="13553"/>
                </a:lnTo>
                <a:lnTo>
                  <a:pt x="13651" y="13261"/>
                </a:lnTo>
                <a:lnTo>
                  <a:pt x="13627" y="12969"/>
                </a:lnTo>
                <a:lnTo>
                  <a:pt x="13627" y="12653"/>
                </a:lnTo>
                <a:lnTo>
                  <a:pt x="13603" y="12361"/>
                </a:lnTo>
                <a:lnTo>
                  <a:pt x="13578" y="12215"/>
                </a:lnTo>
                <a:lnTo>
                  <a:pt x="13554" y="12069"/>
                </a:lnTo>
                <a:lnTo>
                  <a:pt x="13481" y="11947"/>
                </a:lnTo>
                <a:lnTo>
                  <a:pt x="13384" y="11801"/>
                </a:lnTo>
                <a:lnTo>
                  <a:pt x="13262" y="11631"/>
                </a:lnTo>
                <a:lnTo>
                  <a:pt x="13165" y="11461"/>
                </a:lnTo>
                <a:lnTo>
                  <a:pt x="13067" y="11266"/>
                </a:lnTo>
                <a:lnTo>
                  <a:pt x="13019" y="11047"/>
                </a:lnTo>
                <a:lnTo>
                  <a:pt x="12970" y="10901"/>
                </a:lnTo>
                <a:lnTo>
                  <a:pt x="12921" y="10755"/>
                </a:lnTo>
                <a:lnTo>
                  <a:pt x="12824" y="10633"/>
                </a:lnTo>
                <a:lnTo>
                  <a:pt x="12727" y="10512"/>
                </a:lnTo>
                <a:lnTo>
                  <a:pt x="12629" y="10439"/>
                </a:lnTo>
                <a:lnTo>
                  <a:pt x="12508" y="10390"/>
                </a:lnTo>
                <a:lnTo>
                  <a:pt x="12410" y="10341"/>
                </a:lnTo>
                <a:lnTo>
                  <a:pt x="12289" y="10317"/>
                </a:lnTo>
                <a:lnTo>
                  <a:pt x="11778" y="10317"/>
                </a:lnTo>
                <a:lnTo>
                  <a:pt x="11534" y="10293"/>
                </a:lnTo>
                <a:lnTo>
                  <a:pt x="11437" y="10268"/>
                </a:lnTo>
                <a:lnTo>
                  <a:pt x="11364" y="10220"/>
                </a:lnTo>
                <a:lnTo>
                  <a:pt x="11267" y="10171"/>
                </a:lnTo>
                <a:lnTo>
                  <a:pt x="11218" y="10122"/>
                </a:lnTo>
                <a:lnTo>
                  <a:pt x="11121" y="9976"/>
                </a:lnTo>
                <a:lnTo>
                  <a:pt x="11048" y="9806"/>
                </a:lnTo>
                <a:lnTo>
                  <a:pt x="11023" y="9611"/>
                </a:lnTo>
                <a:lnTo>
                  <a:pt x="11023" y="9417"/>
                </a:lnTo>
                <a:lnTo>
                  <a:pt x="11023" y="9198"/>
                </a:lnTo>
                <a:lnTo>
                  <a:pt x="11072" y="8906"/>
                </a:lnTo>
                <a:lnTo>
                  <a:pt x="11096" y="8589"/>
                </a:lnTo>
                <a:lnTo>
                  <a:pt x="11169" y="8297"/>
                </a:lnTo>
                <a:lnTo>
                  <a:pt x="11291" y="8030"/>
                </a:lnTo>
                <a:lnTo>
                  <a:pt x="11413" y="7859"/>
                </a:lnTo>
                <a:lnTo>
                  <a:pt x="11583" y="7713"/>
                </a:lnTo>
                <a:lnTo>
                  <a:pt x="11753" y="7616"/>
                </a:lnTo>
                <a:lnTo>
                  <a:pt x="11948" y="7567"/>
                </a:lnTo>
                <a:lnTo>
                  <a:pt x="12167" y="7519"/>
                </a:lnTo>
                <a:lnTo>
                  <a:pt x="12605" y="7519"/>
                </a:lnTo>
                <a:lnTo>
                  <a:pt x="12800" y="7543"/>
                </a:lnTo>
                <a:lnTo>
                  <a:pt x="13092" y="7592"/>
                </a:lnTo>
                <a:lnTo>
                  <a:pt x="13384" y="7689"/>
                </a:lnTo>
                <a:lnTo>
                  <a:pt x="13992" y="7859"/>
                </a:lnTo>
                <a:lnTo>
                  <a:pt x="14284" y="7932"/>
                </a:lnTo>
                <a:lnTo>
                  <a:pt x="14576" y="7957"/>
                </a:lnTo>
                <a:lnTo>
                  <a:pt x="15038" y="7957"/>
                </a:lnTo>
                <a:lnTo>
                  <a:pt x="15184" y="7908"/>
                </a:lnTo>
                <a:lnTo>
                  <a:pt x="15355" y="7835"/>
                </a:lnTo>
                <a:lnTo>
                  <a:pt x="15476" y="7762"/>
                </a:lnTo>
                <a:lnTo>
                  <a:pt x="15549" y="7665"/>
                </a:lnTo>
                <a:lnTo>
                  <a:pt x="15574" y="7543"/>
                </a:lnTo>
                <a:lnTo>
                  <a:pt x="15866" y="7519"/>
                </a:lnTo>
                <a:lnTo>
                  <a:pt x="16158" y="7446"/>
                </a:lnTo>
                <a:lnTo>
                  <a:pt x="16474" y="7348"/>
                </a:lnTo>
                <a:lnTo>
                  <a:pt x="16766" y="7227"/>
                </a:lnTo>
                <a:lnTo>
                  <a:pt x="17764" y="6837"/>
                </a:lnTo>
                <a:lnTo>
                  <a:pt x="18153" y="6740"/>
                </a:lnTo>
                <a:close/>
                <a:moveTo>
                  <a:pt x="6206" y="2725"/>
                </a:moveTo>
                <a:lnTo>
                  <a:pt x="6230" y="2774"/>
                </a:lnTo>
                <a:lnTo>
                  <a:pt x="6230" y="2847"/>
                </a:lnTo>
                <a:lnTo>
                  <a:pt x="6230" y="2944"/>
                </a:lnTo>
                <a:lnTo>
                  <a:pt x="6108" y="3236"/>
                </a:lnTo>
                <a:lnTo>
                  <a:pt x="6060" y="3382"/>
                </a:lnTo>
                <a:lnTo>
                  <a:pt x="6035" y="3528"/>
                </a:lnTo>
                <a:lnTo>
                  <a:pt x="6035" y="3601"/>
                </a:lnTo>
                <a:lnTo>
                  <a:pt x="6035" y="3699"/>
                </a:lnTo>
                <a:lnTo>
                  <a:pt x="6108" y="3845"/>
                </a:lnTo>
                <a:lnTo>
                  <a:pt x="6181" y="4015"/>
                </a:lnTo>
                <a:lnTo>
                  <a:pt x="6254" y="4161"/>
                </a:lnTo>
                <a:lnTo>
                  <a:pt x="6254" y="4210"/>
                </a:lnTo>
                <a:lnTo>
                  <a:pt x="6254" y="4234"/>
                </a:lnTo>
                <a:lnTo>
                  <a:pt x="6230" y="4234"/>
                </a:lnTo>
                <a:lnTo>
                  <a:pt x="6181" y="4258"/>
                </a:lnTo>
                <a:lnTo>
                  <a:pt x="6084" y="4234"/>
                </a:lnTo>
                <a:lnTo>
                  <a:pt x="5962" y="4185"/>
                </a:lnTo>
                <a:lnTo>
                  <a:pt x="5695" y="4064"/>
                </a:lnTo>
                <a:lnTo>
                  <a:pt x="5549" y="3966"/>
                </a:lnTo>
                <a:lnTo>
                  <a:pt x="5330" y="3820"/>
                </a:lnTo>
                <a:lnTo>
                  <a:pt x="5208" y="3772"/>
                </a:lnTo>
                <a:lnTo>
                  <a:pt x="5086" y="3747"/>
                </a:lnTo>
                <a:lnTo>
                  <a:pt x="4989" y="3747"/>
                </a:lnTo>
                <a:lnTo>
                  <a:pt x="4892" y="3772"/>
                </a:lnTo>
                <a:lnTo>
                  <a:pt x="4721" y="3845"/>
                </a:lnTo>
                <a:lnTo>
                  <a:pt x="4332" y="4039"/>
                </a:lnTo>
                <a:lnTo>
                  <a:pt x="3967" y="4210"/>
                </a:lnTo>
                <a:lnTo>
                  <a:pt x="3821" y="4258"/>
                </a:lnTo>
                <a:lnTo>
                  <a:pt x="3724" y="4331"/>
                </a:lnTo>
                <a:lnTo>
                  <a:pt x="3651" y="4429"/>
                </a:lnTo>
                <a:lnTo>
                  <a:pt x="3602" y="4526"/>
                </a:lnTo>
                <a:lnTo>
                  <a:pt x="3578" y="4623"/>
                </a:lnTo>
                <a:lnTo>
                  <a:pt x="3578" y="4721"/>
                </a:lnTo>
                <a:lnTo>
                  <a:pt x="3578" y="4818"/>
                </a:lnTo>
                <a:lnTo>
                  <a:pt x="3602" y="4915"/>
                </a:lnTo>
                <a:lnTo>
                  <a:pt x="3651" y="5013"/>
                </a:lnTo>
                <a:lnTo>
                  <a:pt x="3724" y="5086"/>
                </a:lnTo>
                <a:lnTo>
                  <a:pt x="3797" y="5159"/>
                </a:lnTo>
                <a:lnTo>
                  <a:pt x="3894" y="5232"/>
                </a:lnTo>
                <a:lnTo>
                  <a:pt x="3991" y="5256"/>
                </a:lnTo>
                <a:lnTo>
                  <a:pt x="4113" y="5280"/>
                </a:lnTo>
                <a:lnTo>
                  <a:pt x="4235" y="5280"/>
                </a:lnTo>
                <a:lnTo>
                  <a:pt x="4356" y="5256"/>
                </a:lnTo>
                <a:lnTo>
                  <a:pt x="4551" y="5183"/>
                </a:lnTo>
                <a:lnTo>
                  <a:pt x="4721" y="5086"/>
                </a:lnTo>
                <a:lnTo>
                  <a:pt x="5062" y="4891"/>
                </a:lnTo>
                <a:lnTo>
                  <a:pt x="5232" y="4842"/>
                </a:lnTo>
                <a:lnTo>
                  <a:pt x="5403" y="4818"/>
                </a:lnTo>
                <a:lnTo>
                  <a:pt x="5476" y="4842"/>
                </a:lnTo>
                <a:lnTo>
                  <a:pt x="5573" y="4867"/>
                </a:lnTo>
                <a:lnTo>
                  <a:pt x="5646" y="4915"/>
                </a:lnTo>
                <a:lnTo>
                  <a:pt x="5743" y="4988"/>
                </a:lnTo>
                <a:lnTo>
                  <a:pt x="5865" y="5134"/>
                </a:lnTo>
                <a:lnTo>
                  <a:pt x="5914" y="5256"/>
                </a:lnTo>
                <a:lnTo>
                  <a:pt x="5938" y="5353"/>
                </a:lnTo>
                <a:lnTo>
                  <a:pt x="5889" y="5451"/>
                </a:lnTo>
                <a:lnTo>
                  <a:pt x="5841" y="5524"/>
                </a:lnTo>
                <a:lnTo>
                  <a:pt x="5743" y="5597"/>
                </a:lnTo>
                <a:lnTo>
                  <a:pt x="5500" y="5718"/>
                </a:lnTo>
                <a:lnTo>
                  <a:pt x="5111" y="5888"/>
                </a:lnTo>
                <a:lnTo>
                  <a:pt x="4940" y="5986"/>
                </a:lnTo>
                <a:lnTo>
                  <a:pt x="4746" y="6107"/>
                </a:lnTo>
                <a:lnTo>
                  <a:pt x="4454" y="6351"/>
                </a:lnTo>
                <a:lnTo>
                  <a:pt x="4210" y="6618"/>
                </a:lnTo>
                <a:lnTo>
                  <a:pt x="3699" y="7178"/>
                </a:lnTo>
                <a:lnTo>
                  <a:pt x="3553" y="7324"/>
                </a:lnTo>
                <a:lnTo>
                  <a:pt x="3407" y="7421"/>
                </a:lnTo>
                <a:lnTo>
                  <a:pt x="3261" y="7519"/>
                </a:lnTo>
                <a:lnTo>
                  <a:pt x="3091" y="7592"/>
                </a:lnTo>
                <a:lnTo>
                  <a:pt x="2751" y="7738"/>
                </a:lnTo>
                <a:lnTo>
                  <a:pt x="2410" y="7859"/>
                </a:lnTo>
                <a:lnTo>
                  <a:pt x="2215" y="7957"/>
                </a:lnTo>
                <a:lnTo>
                  <a:pt x="1996" y="8054"/>
                </a:lnTo>
                <a:lnTo>
                  <a:pt x="1777" y="8200"/>
                </a:lnTo>
                <a:lnTo>
                  <a:pt x="1583" y="8370"/>
                </a:lnTo>
                <a:lnTo>
                  <a:pt x="1510" y="8468"/>
                </a:lnTo>
                <a:lnTo>
                  <a:pt x="1437" y="8565"/>
                </a:lnTo>
                <a:lnTo>
                  <a:pt x="1388" y="8687"/>
                </a:lnTo>
                <a:lnTo>
                  <a:pt x="1364" y="8784"/>
                </a:lnTo>
                <a:lnTo>
                  <a:pt x="1364" y="8881"/>
                </a:lnTo>
                <a:lnTo>
                  <a:pt x="1388" y="9003"/>
                </a:lnTo>
                <a:lnTo>
                  <a:pt x="1437" y="9100"/>
                </a:lnTo>
                <a:lnTo>
                  <a:pt x="1534" y="9222"/>
                </a:lnTo>
                <a:lnTo>
                  <a:pt x="1631" y="9295"/>
                </a:lnTo>
                <a:lnTo>
                  <a:pt x="1729" y="9319"/>
                </a:lnTo>
                <a:lnTo>
                  <a:pt x="1972" y="9392"/>
                </a:lnTo>
                <a:lnTo>
                  <a:pt x="2191" y="9441"/>
                </a:lnTo>
                <a:lnTo>
                  <a:pt x="2361" y="9538"/>
                </a:lnTo>
                <a:lnTo>
                  <a:pt x="2532" y="9660"/>
                </a:lnTo>
                <a:lnTo>
                  <a:pt x="2702" y="9830"/>
                </a:lnTo>
                <a:lnTo>
                  <a:pt x="2872" y="9976"/>
                </a:lnTo>
                <a:lnTo>
                  <a:pt x="3067" y="10074"/>
                </a:lnTo>
                <a:lnTo>
                  <a:pt x="3261" y="10147"/>
                </a:lnTo>
                <a:lnTo>
                  <a:pt x="3456" y="10195"/>
                </a:lnTo>
                <a:lnTo>
                  <a:pt x="3894" y="10293"/>
                </a:lnTo>
                <a:lnTo>
                  <a:pt x="4089" y="10317"/>
                </a:lnTo>
                <a:lnTo>
                  <a:pt x="4308" y="10390"/>
                </a:lnTo>
                <a:lnTo>
                  <a:pt x="4770" y="10536"/>
                </a:lnTo>
                <a:lnTo>
                  <a:pt x="5232" y="10755"/>
                </a:lnTo>
                <a:lnTo>
                  <a:pt x="6108" y="11217"/>
                </a:lnTo>
                <a:lnTo>
                  <a:pt x="6327" y="11339"/>
                </a:lnTo>
                <a:lnTo>
                  <a:pt x="6546" y="11485"/>
                </a:lnTo>
                <a:lnTo>
                  <a:pt x="6717" y="11680"/>
                </a:lnTo>
                <a:lnTo>
                  <a:pt x="6790" y="11777"/>
                </a:lnTo>
                <a:lnTo>
                  <a:pt x="6838" y="11899"/>
                </a:lnTo>
                <a:lnTo>
                  <a:pt x="6887" y="12045"/>
                </a:lnTo>
                <a:lnTo>
                  <a:pt x="6887" y="12191"/>
                </a:lnTo>
                <a:lnTo>
                  <a:pt x="6863" y="12337"/>
                </a:lnTo>
                <a:lnTo>
                  <a:pt x="6838" y="12483"/>
                </a:lnTo>
                <a:lnTo>
                  <a:pt x="6741" y="12750"/>
                </a:lnTo>
                <a:lnTo>
                  <a:pt x="6595" y="13018"/>
                </a:lnTo>
                <a:lnTo>
                  <a:pt x="6473" y="13237"/>
                </a:lnTo>
                <a:lnTo>
                  <a:pt x="6327" y="13456"/>
                </a:lnTo>
                <a:lnTo>
                  <a:pt x="6011" y="13869"/>
                </a:lnTo>
                <a:lnTo>
                  <a:pt x="5695" y="14283"/>
                </a:lnTo>
                <a:lnTo>
                  <a:pt x="5403" y="14697"/>
                </a:lnTo>
                <a:lnTo>
                  <a:pt x="5281" y="14891"/>
                </a:lnTo>
                <a:lnTo>
                  <a:pt x="5184" y="15110"/>
                </a:lnTo>
                <a:lnTo>
                  <a:pt x="5111" y="15329"/>
                </a:lnTo>
                <a:lnTo>
                  <a:pt x="5062" y="15548"/>
                </a:lnTo>
                <a:lnTo>
                  <a:pt x="5062" y="15840"/>
                </a:lnTo>
                <a:lnTo>
                  <a:pt x="5038" y="16011"/>
                </a:lnTo>
                <a:lnTo>
                  <a:pt x="5013" y="16157"/>
                </a:lnTo>
                <a:lnTo>
                  <a:pt x="4916" y="15889"/>
                </a:lnTo>
                <a:lnTo>
                  <a:pt x="4819" y="15621"/>
                </a:lnTo>
                <a:lnTo>
                  <a:pt x="4673" y="15062"/>
                </a:lnTo>
                <a:lnTo>
                  <a:pt x="4551" y="14478"/>
                </a:lnTo>
                <a:lnTo>
                  <a:pt x="4405" y="13918"/>
                </a:lnTo>
                <a:lnTo>
                  <a:pt x="4283" y="13578"/>
                </a:lnTo>
                <a:lnTo>
                  <a:pt x="4162" y="13237"/>
                </a:lnTo>
                <a:lnTo>
                  <a:pt x="3894" y="12580"/>
                </a:lnTo>
                <a:lnTo>
                  <a:pt x="3626" y="11923"/>
                </a:lnTo>
                <a:lnTo>
                  <a:pt x="3359" y="11242"/>
                </a:lnTo>
                <a:lnTo>
                  <a:pt x="3261" y="11023"/>
                </a:lnTo>
                <a:lnTo>
                  <a:pt x="3164" y="10804"/>
                </a:lnTo>
                <a:lnTo>
                  <a:pt x="3067" y="10609"/>
                </a:lnTo>
                <a:lnTo>
                  <a:pt x="2945" y="10414"/>
                </a:lnTo>
                <a:lnTo>
                  <a:pt x="2799" y="10244"/>
                </a:lnTo>
                <a:lnTo>
                  <a:pt x="2629" y="10074"/>
                </a:lnTo>
                <a:lnTo>
                  <a:pt x="2459" y="9903"/>
                </a:lnTo>
                <a:lnTo>
                  <a:pt x="2264" y="9757"/>
                </a:lnTo>
                <a:lnTo>
                  <a:pt x="2045" y="9611"/>
                </a:lnTo>
                <a:lnTo>
                  <a:pt x="1802" y="9465"/>
                </a:lnTo>
                <a:lnTo>
                  <a:pt x="1339" y="9222"/>
                </a:lnTo>
                <a:lnTo>
                  <a:pt x="1218" y="9125"/>
                </a:lnTo>
                <a:lnTo>
                  <a:pt x="1120" y="9052"/>
                </a:lnTo>
                <a:lnTo>
                  <a:pt x="974" y="8857"/>
                </a:lnTo>
                <a:lnTo>
                  <a:pt x="853" y="8662"/>
                </a:lnTo>
                <a:lnTo>
                  <a:pt x="731" y="8419"/>
                </a:lnTo>
                <a:lnTo>
                  <a:pt x="682" y="8346"/>
                </a:lnTo>
                <a:lnTo>
                  <a:pt x="804" y="7786"/>
                </a:lnTo>
                <a:lnTo>
                  <a:pt x="926" y="7227"/>
                </a:lnTo>
                <a:lnTo>
                  <a:pt x="1096" y="6691"/>
                </a:lnTo>
                <a:lnTo>
                  <a:pt x="1315" y="6156"/>
                </a:lnTo>
                <a:lnTo>
                  <a:pt x="1534" y="5621"/>
                </a:lnTo>
                <a:lnTo>
                  <a:pt x="1802" y="5134"/>
                </a:lnTo>
                <a:lnTo>
                  <a:pt x="2069" y="4648"/>
                </a:lnTo>
                <a:lnTo>
                  <a:pt x="2386" y="4185"/>
                </a:lnTo>
                <a:lnTo>
                  <a:pt x="2653" y="3820"/>
                </a:lnTo>
                <a:lnTo>
                  <a:pt x="2945" y="3480"/>
                </a:lnTo>
                <a:lnTo>
                  <a:pt x="3237" y="3626"/>
                </a:lnTo>
                <a:lnTo>
                  <a:pt x="3578" y="3723"/>
                </a:lnTo>
                <a:lnTo>
                  <a:pt x="3894" y="3772"/>
                </a:lnTo>
                <a:lnTo>
                  <a:pt x="4064" y="3772"/>
                </a:lnTo>
                <a:lnTo>
                  <a:pt x="4235" y="3747"/>
                </a:lnTo>
                <a:lnTo>
                  <a:pt x="4381" y="3723"/>
                </a:lnTo>
                <a:lnTo>
                  <a:pt x="4502" y="3674"/>
                </a:lnTo>
                <a:lnTo>
                  <a:pt x="4746" y="3553"/>
                </a:lnTo>
                <a:lnTo>
                  <a:pt x="4989" y="3382"/>
                </a:lnTo>
                <a:lnTo>
                  <a:pt x="5208" y="3212"/>
                </a:lnTo>
                <a:lnTo>
                  <a:pt x="5451" y="3042"/>
                </a:lnTo>
                <a:lnTo>
                  <a:pt x="5646" y="2920"/>
                </a:lnTo>
                <a:lnTo>
                  <a:pt x="5841" y="2823"/>
                </a:lnTo>
                <a:lnTo>
                  <a:pt x="6011" y="2750"/>
                </a:lnTo>
                <a:lnTo>
                  <a:pt x="6084" y="2725"/>
                </a:lnTo>
                <a:close/>
                <a:moveTo>
                  <a:pt x="12240" y="18079"/>
                </a:moveTo>
                <a:lnTo>
                  <a:pt x="12386" y="18128"/>
                </a:lnTo>
                <a:lnTo>
                  <a:pt x="12556" y="18152"/>
                </a:lnTo>
                <a:lnTo>
                  <a:pt x="12289" y="18225"/>
                </a:lnTo>
                <a:lnTo>
                  <a:pt x="12289" y="18152"/>
                </a:lnTo>
                <a:lnTo>
                  <a:pt x="12264" y="18103"/>
                </a:lnTo>
                <a:lnTo>
                  <a:pt x="12240" y="18079"/>
                </a:lnTo>
                <a:close/>
                <a:moveTo>
                  <a:pt x="10245" y="754"/>
                </a:moveTo>
                <a:lnTo>
                  <a:pt x="10804" y="779"/>
                </a:lnTo>
                <a:lnTo>
                  <a:pt x="11315" y="827"/>
                </a:lnTo>
                <a:lnTo>
                  <a:pt x="11534" y="852"/>
                </a:lnTo>
                <a:lnTo>
                  <a:pt x="11753" y="900"/>
                </a:lnTo>
                <a:lnTo>
                  <a:pt x="12216" y="1046"/>
                </a:lnTo>
                <a:lnTo>
                  <a:pt x="12678" y="1241"/>
                </a:lnTo>
                <a:lnTo>
                  <a:pt x="13116" y="1436"/>
                </a:lnTo>
                <a:lnTo>
                  <a:pt x="13578" y="1655"/>
                </a:lnTo>
                <a:lnTo>
                  <a:pt x="13043" y="1874"/>
                </a:lnTo>
                <a:lnTo>
                  <a:pt x="12824" y="1971"/>
                </a:lnTo>
                <a:lnTo>
                  <a:pt x="12629" y="2068"/>
                </a:lnTo>
                <a:lnTo>
                  <a:pt x="12435" y="2190"/>
                </a:lnTo>
                <a:lnTo>
                  <a:pt x="12264" y="2360"/>
                </a:lnTo>
                <a:lnTo>
                  <a:pt x="12240" y="2385"/>
                </a:lnTo>
                <a:lnTo>
                  <a:pt x="12264" y="2409"/>
                </a:lnTo>
                <a:lnTo>
                  <a:pt x="12289" y="2433"/>
                </a:lnTo>
                <a:lnTo>
                  <a:pt x="12532" y="2385"/>
                </a:lnTo>
                <a:lnTo>
                  <a:pt x="12751" y="2312"/>
                </a:lnTo>
                <a:lnTo>
                  <a:pt x="13213" y="2166"/>
                </a:lnTo>
                <a:lnTo>
                  <a:pt x="13603" y="2044"/>
                </a:lnTo>
                <a:lnTo>
                  <a:pt x="13822" y="1995"/>
                </a:lnTo>
                <a:lnTo>
                  <a:pt x="13992" y="1898"/>
                </a:lnTo>
                <a:lnTo>
                  <a:pt x="14162" y="1995"/>
                </a:lnTo>
                <a:lnTo>
                  <a:pt x="14114" y="2020"/>
                </a:lnTo>
                <a:lnTo>
                  <a:pt x="13724" y="2190"/>
                </a:lnTo>
                <a:lnTo>
                  <a:pt x="13311" y="2385"/>
                </a:lnTo>
                <a:lnTo>
                  <a:pt x="13140" y="2482"/>
                </a:lnTo>
                <a:lnTo>
                  <a:pt x="12946" y="2604"/>
                </a:lnTo>
                <a:lnTo>
                  <a:pt x="12775" y="2750"/>
                </a:lnTo>
                <a:lnTo>
                  <a:pt x="12654" y="2896"/>
                </a:lnTo>
                <a:lnTo>
                  <a:pt x="12629" y="2944"/>
                </a:lnTo>
                <a:lnTo>
                  <a:pt x="12654" y="2969"/>
                </a:lnTo>
                <a:lnTo>
                  <a:pt x="12678" y="2969"/>
                </a:lnTo>
                <a:lnTo>
                  <a:pt x="12824" y="2944"/>
                </a:lnTo>
                <a:lnTo>
                  <a:pt x="12994" y="2920"/>
                </a:lnTo>
                <a:lnTo>
                  <a:pt x="13286" y="2823"/>
                </a:lnTo>
                <a:lnTo>
                  <a:pt x="13846" y="2555"/>
                </a:lnTo>
                <a:lnTo>
                  <a:pt x="14211" y="2385"/>
                </a:lnTo>
                <a:lnTo>
                  <a:pt x="14576" y="2263"/>
                </a:lnTo>
                <a:lnTo>
                  <a:pt x="14698" y="2336"/>
                </a:lnTo>
                <a:lnTo>
                  <a:pt x="15014" y="2555"/>
                </a:lnTo>
                <a:lnTo>
                  <a:pt x="14503" y="2798"/>
                </a:lnTo>
                <a:lnTo>
                  <a:pt x="13749" y="3090"/>
                </a:lnTo>
                <a:lnTo>
                  <a:pt x="13359" y="3261"/>
                </a:lnTo>
                <a:lnTo>
                  <a:pt x="12994" y="3455"/>
                </a:lnTo>
                <a:lnTo>
                  <a:pt x="12970" y="3480"/>
                </a:lnTo>
                <a:lnTo>
                  <a:pt x="12970" y="3504"/>
                </a:lnTo>
                <a:lnTo>
                  <a:pt x="12994" y="3528"/>
                </a:lnTo>
                <a:lnTo>
                  <a:pt x="13019" y="3553"/>
                </a:lnTo>
                <a:lnTo>
                  <a:pt x="13213" y="3553"/>
                </a:lnTo>
                <a:lnTo>
                  <a:pt x="13432" y="3528"/>
                </a:lnTo>
                <a:lnTo>
                  <a:pt x="13822" y="3431"/>
                </a:lnTo>
                <a:lnTo>
                  <a:pt x="14235" y="3309"/>
                </a:lnTo>
                <a:lnTo>
                  <a:pt x="14625" y="3163"/>
                </a:lnTo>
                <a:lnTo>
                  <a:pt x="15014" y="3042"/>
                </a:lnTo>
                <a:lnTo>
                  <a:pt x="15452" y="2896"/>
                </a:lnTo>
                <a:lnTo>
                  <a:pt x="15647" y="3066"/>
                </a:lnTo>
                <a:lnTo>
                  <a:pt x="15428" y="3139"/>
                </a:lnTo>
                <a:lnTo>
                  <a:pt x="15209" y="3236"/>
                </a:lnTo>
                <a:lnTo>
                  <a:pt x="14795" y="3431"/>
                </a:lnTo>
                <a:lnTo>
                  <a:pt x="14430" y="3601"/>
                </a:lnTo>
                <a:lnTo>
                  <a:pt x="14138" y="3626"/>
                </a:lnTo>
                <a:lnTo>
                  <a:pt x="13870" y="3650"/>
                </a:lnTo>
                <a:lnTo>
                  <a:pt x="13578" y="3699"/>
                </a:lnTo>
                <a:lnTo>
                  <a:pt x="13311" y="3796"/>
                </a:lnTo>
                <a:lnTo>
                  <a:pt x="13189" y="3869"/>
                </a:lnTo>
                <a:lnTo>
                  <a:pt x="13067" y="3942"/>
                </a:lnTo>
                <a:lnTo>
                  <a:pt x="12970" y="4039"/>
                </a:lnTo>
                <a:lnTo>
                  <a:pt x="12873" y="4137"/>
                </a:lnTo>
                <a:lnTo>
                  <a:pt x="12800" y="4258"/>
                </a:lnTo>
                <a:lnTo>
                  <a:pt x="12727" y="4380"/>
                </a:lnTo>
                <a:lnTo>
                  <a:pt x="12654" y="4648"/>
                </a:lnTo>
                <a:lnTo>
                  <a:pt x="12629" y="4745"/>
                </a:lnTo>
                <a:lnTo>
                  <a:pt x="12629" y="4842"/>
                </a:lnTo>
                <a:lnTo>
                  <a:pt x="12629" y="5013"/>
                </a:lnTo>
                <a:lnTo>
                  <a:pt x="12629" y="5110"/>
                </a:lnTo>
                <a:lnTo>
                  <a:pt x="12605" y="5183"/>
                </a:lnTo>
                <a:lnTo>
                  <a:pt x="12556" y="5280"/>
                </a:lnTo>
                <a:lnTo>
                  <a:pt x="12459" y="5353"/>
                </a:lnTo>
                <a:lnTo>
                  <a:pt x="12240" y="5548"/>
                </a:lnTo>
                <a:lnTo>
                  <a:pt x="12045" y="5767"/>
                </a:lnTo>
                <a:lnTo>
                  <a:pt x="11997" y="5840"/>
                </a:lnTo>
                <a:lnTo>
                  <a:pt x="11972" y="5937"/>
                </a:lnTo>
                <a:lnTo>
                  <a:pt x="11972" y="6010"/>
                </a:lnTo>
                <a:lnTo>
                  <a:pt x="11997" y="6107"/>
                </a:lnTo>
                <a:lnTo>
                  <a:pt x="12045" y="6156"/>
                </a:lnTo>
                <a:lnTo>
                  <a:pt x="12070" y="6156"/>
                </a:lnTo>
                <a:lnTo>
                  <a:pt x="11948" y="6205"/>
                </a:lnTo>
                <a:lnTo>
                  <a:pt x="11534" y="6375"/>
                </a:lnTo>
                <a:lnTo>
                  <a:pt x="11364" y="6497"/>
                </a:lnTo>
                <a:lnTo>
                  <a:pt x="11169" y="6618"/>
                </a:lnTo>
                <a:lnTo>
                  <a:pt x="11048" y="6740"/>
                </a:lnTo>
                <a:lnTo>
                  <a:pt x="10999" y="6862"/>
                </a:lnTo>
                <a:lnTo>
                  <a:pt x="10999" y="6983"/>
                </a:lnTo>
                <a:lnTo>
                  <a:pt x="11048" y="7081"/>
                </a:lnTo>
                <a:lnTo>
                  <a:pt x="11121" y="7178"/>
                </a:lnTo>
                <a:lnTo>
                  <a:pt x="11218" y="7275"/>
                </a:lnTo>
                <a:lnTo>
                  <a:pt x="11364" y="7324"/>
                </a:lnTo>
                <a:lnTo>
                  <a:pt x="11486" y="7373"/>
                </a:lnTo>
                <a:lnTo>
                  <a:pt x="11340" y="7470"/>
                </a:lnTo>
                <a:lnTo>
                  <a:pt x="11194" y="7592"/>
                </a:lnTo>
                <a:lnTo>
                  <a:pt x="11072" y="7738"/>
                </a:lnTo>
                <a:lnTo>
                  <a:pt x="10950" y="7908"/>
                </a:lnTo>
                <a:lnTo>
                  <a:pt x="10853" y="8151"/>
                </a:lnTo>
                <a:lnTo>
                  <a:pt x="10804" y="8419"/>
                </a:lnTo>
                <a:lnTo>
                  <a:pt x="10731" y="8954"/>
                </a:lnTo>
                <a:lnTo>
                  <a:pt x="10683" y="9222"/>
                </a:lnTo>
                <a:lnTo>
                  <a:pt x="10659" y="9514"/>
                </a:lnTo>
                <a:lnTo>
                  <a:pt x="10683" y="9806"/>
                </a:lnTo>
                <a:lnTo>
                  <a:pt x="10707" y="9952"/>
                </a:lnTo>
                <a:lnTo>
                  <a:pt x="10780" y="10074"/>
                </a:lnTo>
                <a:lnTo>
                  <a:pt x="10926" y="10293"/>
                </a:lnTo>
                <a:lnTo>
                  <a:pt x="10999" y="10390"/>
                </a:lnTo>
                <a:lnTo>
                  <a:pt x="11096" y="10463"/>
                </a:lnTo>
                <a:lnTo>
                  <a:pt x="11194" y="10512"/>
                </a:lnTo>
                <a:lnTo>
                  <a:pt x="11315" y="10560"/>
                </a:lnTo>
                <a:lnTo>
                  <a:pt x="11583" y="10633"/>
                </a:lnTo>
                <a:lnTo>
                  <a:pt x="11875" y="10633"/>
                </a:lnTo>
                <a:lnTo>
                  <a:pt x="12191" y="10609"/>
                </a:lnTo>
                <a:lnTo>
                  <a:pt x="12337" y="10633"/>
                </a:lnTo>
                <a:lnTo>
                  <a:pt x="12459" y="10682"/>
                </a:lnTo>
                <a:lnTo>
                  <a:pt x="12556" y="10755"/>
                </a:lnTo>
                <a:lnTo>
                  <a:pt x="12629" y="10852"/>
                </a:lnTo>
                <a:lnTo>
                  <a:pt x="12702" y="10974"/>
                </a:lnTo>
                <a:lnTo>
                  <a:pt x="12751" y="11096"/>
                </a:lnTo>
                <a:lnTo>
                  <a:pt x="12800" y="11363"/>
                </a:lnTo>
                <a:lnTo>
                  <a:pt x="12848" y="11485"/>
                </a:lnTo>
                <a:lnTo>
                  <a:pt x="12897" y="11607"/>
                </a:lnTo>
                <a:lnTo>
                  <a:pt x="12946" y="11728"/>
                </a:lnTo>
                <a:lnTo>
                  <a:pt x="13043" y="11826"/>
                </a:lnTo>
                <a:lnTo>
                  <a:pt x="13165" y="12020"/>
                </a:lnTo>
                <a:lnTo>
                  <a:pt x="13262" y="12215"/>
                </a:lnTo>
                <a:lnTo>
                  <a:pt x="13311" y="12434"/>
                </a:lnTo>
                <a:lnTo>
                  <a:pt x="13311" y="12677"/>
                </a:lnTo>
                <a:lnTo>
                  <a:pt x="13311" y="13091"/>
                </a:lnTo>
                <a:lnTo>
                  <a:pt x="13359" y="13505"/>
                </a:lnTo>
                <a:lnTo>
                  <a:pt x="13408" y="13699"/>
                </a:lnTo>
                <a:lnTo>
                  <a:pt x="13457" y="13894"/>
                </a:lnTo>
                <a:lnTo>
                  <a:pt x="13554" y="14088"/>
                </a:lnTo>
                <a:lnTo>
                  <a:pt x="13651" y="14283"/>
                </a:lnTo>
                <a:lnTo>
                  <a:pt x="13822" y="14526"/>
                </a:lnTo>
                <a:lnTo>
                  <a:pt x="13919" y="14624"/>
                </a:lnTo>
                <a:lnTo>
                  <a:pt x="14016" y="14721"/>
                </a:lnTo>
                <a:lnTo>
                  <a:pt x="14138" y="14794"/>
                </a:lnTo>
                <a:lnTo>
                  <a:pt x="14260" y="14843"/>
                </a:lnTo>
                <a:lnTo>
                  <a:pt x="14406" y="14867"/>
                </a:lnTo>
                <a:lnTo>
                  <a:pt x="14576" y="14843"/>
                </a:lnTo>
                <a:lnTo>
                  <a:pt x="14698" y="14794"/>
                </a:lnTo>
                <a:lnTo>
                  <a:pt x="14819" y="14745"/>
                </a:lnTo>
                <a:lnTo>
                  <a:pt x="14917" y="14648"/>
                </a:lnTo>
                <a:lnTo>
                  <a:pt x="15014" y="14551"/>
                </a:lnTo>
                <a:lnTo>
                  <a:pt x="15355" y="14502"/>
                </a:lnTo>
                <a:lnTo>
                  <a:pt x="15695" y="14429"/>
                </a:lnTo>
                <a:lnTo>
                  <a:pt x="16377" y="14234"/>
                </a:lnTo>
                <a:lnTo>
                  <a:pt x="16717" y="14113"/>
                </a:lnTo>
                <a:lnTo>
                  <a:pt x="17034" y="13967"/>
                </a:lnTo>
                <a:lnTo>
                  <a:pt x="17350" y="13821"/>
                </a:lnTo>
                <a:lnTo>
                  <a:pt x="17691" y="13699"/>
                </a:lnTo>
                <a:lnTo>
                  <a:pt x="17472" y="14113"/>
                </a:lnTo>
                <a:lnTo>
                  <a:pt x="17228" y="14526"/>
                </a:lnTo>
                <a:lnTo>
                  <a:pt x="17107" y="14526"/>
                </a:lnTo>
                <a:lnTo>
                  <a:pt x="16961" y="14551"/>
                </a:lnTo>
                <a:lnTo>
                  <a:pt x="16669" y="14599"/>
                </a:lnTo>
                <a:lnTo>
                  <a:pt x="16231" y="14721"/>
                </a:lnTo>
                <a:lnTo>
                  <a:pt x="15233" y="15013"/>
                </a:lnTo>
                <a:lnTo>
                  <a:pt x="14284" y="15329"/>
                </a:lnTo>
                <a:lnTo>
                  <a:pt x="14260" y="15354"/>
                </a:lnTo>
                <a:lnTo>
                  <a:pt x="14235" y="15378"/>
                </a:lnTo>
                <a:lnTo>
                  <a:pt x="14235" y="15402"/>
                </a:lnTo>
                <a:lnTo>
                  <a:pt x="14284" y="15427"/>
                </a:lnTo>
                <a:lnTo>
                  <a:pt x="14454" y="15451"/>
                </a:lnTo>
                <a:lnTo>
                  <a:pt x="14673" y="15475"/>
                </a:lnTo>
                <a:lnTo>
                  <a:pt x="14868" y="15451"/>
                </a:lnTo>
                <a:lnTo>
                  <a:pt x="15063" y="15427"/>
                </a:lnTo>
                <a:lnTo>
                  <a:pt x="15452" y="15329"/>
                </a:lnTo>
                <a:lnTo>
                  <a:pt x="15841" y="15232"/>
                </a:lnTo>
                <a:lnTo>
                  <a:pt x="16304" y="15110"/>
                </a:lnTo>
                <a:lnTo>
                  <a:pt x="16766" y="14989"/>
                </a:lnTo>
                <a:lnTo>
                  <a:pt x="16936" y="14989"/>
                </a:lnTo>
                <a:lnTo>
                  <a:pt x="16815" y="15159"/>
                </a:lnTo>
                <a:lnTo>
                  <a:pt x="16571" y="15500"/>
                </a:lnTo>
                <a:lnTo>
                  <a:pt x="16231" y="15524"/>
                </a:lnTo>
                <a:lnTo>
                  <a:pt x="15890" y="15573"/>
                </a:lnTo>
                <a:lnTo>
                  <a:pt x="15233" y="15767"/>
                </a:lnTo>
                <a:lnTo>
                  <a:pt x="14381" y="16011"/>
                </a:lnTo>
                <a:lnTo>
                  <a:pt x="13968" y="16132"/>
                </a:lnTo>
                <a:lnTo>
                  <a:pt x="13530" y="16230"/>
                </a:lnTo>
                <a:lnTo>
                  <a:pt x="13505" y="16278"/>
                </a:lnTo>
                <a:lnTo>
                  <a:pt x="13481" y="16303"/>
                </a:lnTo>
                <a:lnTo>
                  <a:pt x="13505" y="16351"/>
                </a:lnTo>
                <a:lnTo>
                  <a:pt x="13554" y="16376"/>
                </a:lnTo>
                <a:lnTo>
                  <a:pt x="13919" y="16351"/>
                </a:lnTo>
                <a:lnTo>
                  <a:pt x="14284" y="16327"/>
                </a:lnTo>
                <a:lnTo>
                  <a:pt x="14625" y="16303"/>
                </a:lnTo>
                <a:lnTo>
                  <a:pt x="14990" y="16230"/>
                </a:lnTo>
                <a:lnTo>
                  <a:pt x="15549" y="16132"/>
                </a:lnTo>
                <a:lnTo>
                  <a:pt x="16133" y="16011"/>
                </a:lnTo>
                <a:lnTo>
                  <a:pt x="15866" y="16278"/>
                </a:lnTo>
                <a:lnTo>
                  <a:pt x="15574" y="16327"/>
                </a:lnTo>
                <a:lnTo>
                  <a:pt x="15282" y="16376"/>
                </a:lnTo>
                <a:lnTo>
                  <a:pt x="14698" y="16473"/>
                </a:lnTo>
                <a:lnTo>
                  <a:pt x="14308" y="16522"/>
                </a:lnTo>
                <a:lnTo>
                  <a:pt x="13943" y="16570"/>
                </a:lnTo>
                <a:lnTo>
                  <a:pt x="13578" y="16668"/>
                </a:lnTo>
                <a:lnTo>
                  <a:pt x="13408" y="16716"/>
                </a:lnTo>
                <a:lnTo>
                  <a:pt x="13238" y="16814"/>
                </a:lnTo>
                <a:lnTo>
                  <a:pt x="13213" y="16814"/>
                </a:lnTo>
                <a:lnTo>
                  <a:pt x="13213" y="16838"/>
                </a:lnTo>
                <a:lnTo>
                  <a:pt x="13238" y="16862"/>
                </a:lnTo>
                <a:lnTo>
                  <a:pt x="13262" y="16887"/>
                </a:lnTo>
                <a:lnTo>
                  <a:pt x="13457" y="16911"/>
                </a:lnTo>
                <a:lnTo>
                  <a:pt x="14065" y="16911"/>
                </a:lnTo>
                <a:lnTo>
                  <a:pt x="14479" y="16887"/>
                </a:lnTo>
                <a:lnTo>
                  <a:pt x="14868" y="16838"/>
                </a:lnTo>
                <a:lnTo>
                  <a:pt x="15282" y="16789"/>
                </a:lnTo>
                <a:lnTo>
                  <a:pt x="15014" y="17008"/>
                </a:lnTo>
                <a:lnTo>
                  <a:pt x="14722" y="17203"/>
                </a:lnTo>
                <a:lnTo>
                  <a:pt x="14552" y="17179"/>
                </a:lnTo>
                <a:lnTo>
                  <a:pt x="14357" y="17154"/>
                </a:lnTo>
                <a:lnTo>
                  <a:pt x="13968" y="17179"/>
                </a:lnTo>
                <a:lnTo>
                  <a:pt x="13603" y="17203"/>
                </a:lnTo>
                <a:lnTo>
                  <a:pt x="13238" y="17227"/>
                </a:lnTo>
                <a:lnTo>
                  <a:pt x="12532" y="17300"/>
                </a:lnTo>
                <a:lnTo>
                  <a:pt x="12483" y="17325"/>
                </a:lnTo>
                <a:lnTo>
                  <a:pt x="12459" y="17373"/>
                </a:lnTo>
                <a:lnTo>
                  <a:pt x="12483" y="17422"/>
                </a:lnTo>
                <a:lnTo>
                  <a:pt x="12532" y="17446"/>
                </a:lnTo>
                <a:lnTo>
                  <a:pt x="13165" y="17519"/>
                </a:lnTo>
                <a:lnTo>
                  <a:pt x="13481" y="17544"/>
                </a:lnTo>
                <a:lnTo>
                  <a:pt x="13797" y="17568"/>
                </a:lnTo>
                <a:lnTo>
                  <a:pt x="14089" y="17592"/>
                </a:lnTo>
                <a:lnTo>
                  <a:pt x="13846" y="17714"/>
                </a:lnTo>
                <a:lnTo>
                  <a:pt x="13530" y="17836"/>
                </a:lnTo>
                <a:lnTo>
                  <a:pt x="13505" y="17811"/>
                </a:lnTo>
                <a:lnTo>
                  <a:pt x="13432" y="17787"/>
                </a:lnTo>
                <a:lnTo>
                  <a:pt x="13335" y="17763"/>
                </a:lnTo>
                <a:lnTo>
                  <a:pt x="13140" y="17763"/>
                </a:lnTo>
                <a:lnTo>
                  <a:pt x="12946" y="17787"/>
                </a:lnTo>
                <a:lnTo>
                  <a:pt x="12751" y="17787"/>
                </a:lnTo>
                <a:lnTo>
                  <a:pt x="12337" y="17763"/>
                </a:lnTo>
                <a:lnTo>
                  <a:pt x="11948" y="17763"/>
                </a:lnTo>
                <a:lnTo>
                  <a:pt x="11899" y="17787"/>
                </a:lnTo>
                <a:lnTo>
                  <a:pt x="11899" y="17836"/>
                </a:lnTo>
                <a:lnTo>
                  <a:pt x="12021" y="17957"/>
                </a:lnTo>
                <a:lnTo>
                  <a:pt x="12167" y="18030"/>
                </a:lnTo>
                <a:lnTo>
                  <a:pt x="11948" y="17982"/>
                </a:lnTo>
                <a:lnTo>
                  <a:pt x="11656" y="17957"/>
                </a:lnTo>
                <a:lnTo>
                  <a:pt x="11534" y="17957"/>
                </a:lnTo>
                <a:lnTo>
                  <a:pt x="11413" y="17982"/>
                </a:lnTo>
                <a:lnTo>
                  <a:pt x="11340" y="18030"/>
                </a:lnTo>
                <a:lnTo>
                  <a:pt x="11340" y="18055"/>
                </a:lnTo>
                <a:lnTo>
                  <a:pt x="11315" y="18103"/>
                </a:lnTo>
                <a:lnTo>
                  <a:pt x="11340" y="18176"/>
                </a:lnTo>
                <a:lnTo>
                  <a:pt x="11388" y="18225"/>
                </a:lnTo>
                <a:lnTo>
                  <a:pt x="11559" y="18298"/>
                </a:lnTo>
                <a:lnTo>
                  <a:pt x="11753" y="18371"/>
                </a:lnTo>
                <a:lnTo>
                  <a:pt x="11510" y="18420"/>
                </a:lnTo>
                <a:lnTo>
                  <a:pt x="11437" y="18347"/>
                </a:lnTo>
                <a:lnTo>
                  <a:pt x="11291" y="18298"/>
                </a:lnTo>
                <a:lnTo>
                  <a:pt x="11121" y="18274"/>
                </a:lnTo>
                <a:lnTo>
                  <a:pt x="10926" y="18298"/>
                </a:lnTo>
                <a:lnTo>
                  <a:pt x="10756" y="18347"/>
                </a:lnTo>
                <a:lnTo>
                  <a:pt x="10731" y="18371"/>
                </a:lnTo>
                <a:lnTo>
                  <a:pt x="10731" y="18395"/>
                </a:lnTo>
                <a:lnTo>
                  <a:pt x="10731" y="18420"/>
                </a:lnTo>
                <a:lnTo>
                  <a:pt x="10756" y="18444"/>
                </a:lnTo>
                <a:lnTo>
                  <a:pt x="11023" y="18541"/>
                </a:lnTo>
                <a:lnTo>
                  <a:pt x="10926" y="18566"/>
                </a:lnTo>
                <a:lnTo>
                  <a:pt x="10877" y="18541"/>
                </a:lnTo>
                <a:lnTo>
                  <a:pt x="10488" y="18541"/>
                </a:lnTo>
                <a:lnTo>
                  <a:pt x="9515" y="18566"/>
                </a:lnTo>
                <a:lnTo>
                  <a:pt x="8396" y="18566"/>
                </a:lnTo>
                <a:lnTo>
                  <a:pt x="7885" y="18517"/>
                </a:lnTo>
                <a:lnTo>
                  <a:pt x="7666" y="18493"/>
                </a:lnTo>
                <a:lnTo>
                  <a:pt x="7471" y="18444"/>
                </a:lnTo>
                <a:lnTo>
                  <a:pt x="7082" y="18322"/>
                </a:lnTo>
                <a:lnTo>
                  <a:pt x="6692" y="18176"/>
                </a:lnTo>
                <a:lnTo>
                  <a:pt x="6303" y="18006"/>
                </a:lnTo>
                <a:lnTo>
                  <a:pt x="5938" y="17836"/>
                </a:lnTo>
                <a:lnTo>
                  <a:pt x="5208" y="17446"/>
                </a:lnTo>
                <a:lnTo>
                  <a:pt x="4527" y="17008"/>
                </a:lnTo>
                <a:lnTo>
                  <a:pt x="4162" y="16765"/>
                </a:lnTo>
                <a:lnTo>
                  <a:pt x="3797" y="16473"/>
                </a:lnTo>
                <a:lnTo>
                  <a:pt x="3456" y="16181"/>
                </a:lnTo>
                <a:lnTo>
                  <a:pt x="3140" y="15865"/>
                </a:lnTo>
                <a:lnTo>
                  <a:pt x="2823" y="15548"/>
                </a:lnTo>
                <a:lnTo>
                  <a:pt x="2532" y="15208"/>
                </a:lnTo>
                <a:lnTo>
                  <a:pt x="2264" y="14843"/>
                </a:lnTo>
                <a:lnTo>
                  <a:pt x="1996" y="14478"/>
                </a:lnTo>
                <a:lnTo>
                  <a:pt x="1753" y="14113"/>
                </a:lnTo>
                <a:lnTo>
                  <a:pt x="1534" y="13699"/>
                </a:lnTo>
                <a:lnTo>
                  <a:pt x="1339" y="13310"/>
                </a:lnTo>
                <a:lnTo>
                  <a:pt x="1169" y="12896"/>
                </a:lnTo>
                <a:lnTo>
                  <a:pt x="999" y="12483"/>
                </a:lnTo>
                <a:lnTo>
                  <a:pt x="877" y="12045"/>
                </a:lnTo>
                <a:lnTo>
                  <a:pt x="755" y="11607"/>
                </a:lnTo>
                <a:lnTo>
                  <a:pt x="682" y="11169"/>
                </a:lnTo>
                <a:lnTo>
                  <a:pt x="609" y="10658"/>
                </a:lnTo>
                <a:lnTo>
                  <a:pt x="561" y="10147"/>
                </a:lnTo>
                <a:lnTo>
                  <a:pt x="561" y="9611"/>
                </a:lnTo>
                <a:lnTo>
                  <a:pt x="585" y="9100"/>
                </a:lnTo>
                <a:lnTo>
                  <a:pt x="780" y="9319"/>
                </a:lnTo>
                <a:lnTo>
                  <a:pt x="974" y="9514"/>
                </a:lnTo>
                <a:lnTo>
                  <a:pt x="1218" y="9684"/>
                </a:lnTo>
                <a:lnTo>
                  <a:pt x="1510" y="9855"/>
                </a:lnTo>
                <a:lnTo>
                  <a:pt x="1777" y="10001"/>
                </a:lnTo>
                <a:lnTo>
                  <a:pt x="2021" y="10171"/>
                </a:lnTo>
                <a:lnTo>
                  <a:pt x="2215" y="10341"/>
                </a:lnTo>
                <a:lnTo>
                  <a:pt x="2410" y="10536"/>
                </a:lnTo>
                <a:lnTo>
                  <a:pt x="2580" y="10731"/>
                </a:lnTo>
                <a:lnTo>
                  <a:pt x="2702" y="10974"/>
                </a:lnTo>
                <a:lnTo>
                  <a:pt x="2848" y="11217"/>
                </a:lnTo>
                <a:lnTo>
                  <a:pt x="2945" y="11509"/>
                </a:lnTo>
                <a:lnTo>
                  <a:pt x="3213" y="12191"/>
                </a:lnTo>
                <a:lnTo>
                  <a:pt x="3480" y="12848"/>
                </a:lnTo>
                <a:lnTo>
                  <a:pt x="3772" y="13529"/>
                </a:lnTo>
                <a:lnTo>
                  <a:pt x="3894" y="13869"/>
                </a:lnTo>
                <a:lnTo>
                  <a:pt x="3991" y="14210"/>
                </a:lnTo>
                <a:lnTo>
                  <a:pt x="4162" y="14843"/>
                </a:lnTo>
                <a:lnTo>
                  <a:pt x="4308" y="15475"/>
                </a:lnTo>
                <a:lnTo>
                  <a:pt x="4405" y="15792"/>
                </a:lnTo>
                <a:lnTo>
                  <a:pt x="4502" y="16108"/>
                </a:lnTo>
                <a:lnTo>
                  <a:pt x="4648" y="16400"/>
                </a:lnTo>
                <a:lnTo>
                  <a:pt x="4819" y="16692"/>
                </a:lnTo>
                <a:lnTo>
                  <a:pt x="4867" y="16765"/>
                </a:lnTo>
                <a:lnTo>
                  <a:pt x="4940" y="16789"/>
                </a:lnTo>
                <a:lnTo>
                  <a:pt x="5038" y="16789"/>
                </a:lnTo>
                <a:lnTo>
                  <a:pt x="5111" y="16765"/>
                </a:lnTo>
                <a:lnTo>
                  <a:pt x="5232" y="16692"/>
                </a:lnTo>
                <a:lnTo>
                  <a:pt x="5305" y="16570"/>
                </a:lnTo>
                <a:lnTo>
                  <a:pt x="5378" y="16473"/>
                </a:lnTo>
                <a:lnTo>
                  <a:pt x="5403" y="16351"/>
                </a:lnTo>
                <a:lnTo>
                  <a:pt x="5451" y="16084"/>
                </a:lnTo>
                <a:lnTo>
                  <a:pt x="5476" y="15816"/>
                </a:lnTo>
                <a:lnTo>
                  <a:pt x="5524" y="15573"/>
                </a:lnTo>
                <a:lnTo>
                  <a:pt x="5573" y="15329"/>
                </a:lnTo>
                <a:lnTo>
                  <a:pt x="5670" y="15110"/>
                </a:lnTo>
                <a:lnTo>
                  <a:pt x="5792" y="14891"/>
                </a:lnTo>
                <a:lnTo>
                  <a:pt x="6035" y="14478"/>
                </a:lnTo>
                <a:lnTo>
                  <a:pt x="6327" y="14064"/>
                </a:lnTo>
                <a:lnTo>
                  <a:pt x="6522" y="13796"/>
                </a:lnTo>
                <a:lnTo>
                  <a:pt x="6741" y="13480"/>
                </a:lnTo>
                <a:lnTo>
                  <a:pt x="6936" y="13164"/>
                </a:lnTo>
                <a:lnTo>
                  <a:pt x="7106" y="12799"/>
                </a:lnTo>
                <a:lnTo>
                  <a:pt x="7155" y="12629"/>
                </a:lnTo>
                <a:lnTo>
                  <a:pt x="7203" y="12458"/>
                </a:lnTo>
                <a:lnTo>
                  <a:pt x="7228" y="12264"/>
                </a:lnTo>
                <a:lnTo>
                  <a:pt x="7228" y="12093"/>
                </a:lnTo>
                <a:lnTo>
                  <a:pt x="7203" y="11923"/>
                </a:lnTo>
                <a:lnTo>
                  <a:pt x="7155" y="11753"/>
                </a:lnTo>
                <a:lnTo>
                  <a:pt x="7082" y="11607"/>
                </a:lnTo>
                <a:lnTo>
                  <a:pt x="6960" y="11436"/>
                </a:lnTo>
                <a:lnTo>
                  <a:pt x="6863" y="11315"/>
                </a:lnTo>
                <a:lnTo>
                  <a:pt x="6717" y="11217"/>
                </a:lnTo>
                <a:lnTo>
                  <a:pt x="6449" y="11023"/>
                </a:lnTo>
                <a:lnTo>
                  <a:pt x="6157" y="10852"/>
                </a:lnTo>
                <a:lnTo>
                  <a:pt x="5865" y="10706"/>
                </a:lnTo>
                <a:lnTo>
                  <a:pt x="5062" y="10341"/>
                </a:lnTo>
                <a:lnTo>
                  <a:pt x="4648" y="10147"/>
                </a:lnTo>
                <a:lnTo>
                  <a:pt x="4235" y="10001"/>
                </a:lnTo>
                <a:lnTo>
                  <a:pt x="3991" y="9952"/>
                </a:lnTo>
                <a:lnTo>
                  <a:pt x="3724" y="9928"/>
                </a:lnTo>
                <a:lnTo>
                  <a:pt x="3456" y="9879"/>
                </a:lnTo>
                <a:lnTo>
                  <a:pt x="3334" y="9830"/>
                </a:lnTo>
                <a:lnTo>
                  <a:pt x="3213" y="9782"/>
                </a:lnTo>
                <a:lnTo>
                  <a:pt x="3042" y="9684"/>
                </a:lnTo>
                <a:lnTo>
                  <a:pt x="2872" y="9538"/>
                </a:lnTo>
                <a:lnTo>
                  <a:pt x="2726" y="9392"/>
                </a:lnTo>
                <a:lnTo>
                  <a:pt x="2580" y="9271"/>
                </a:lnTo>
                <a:lnTo>
                  <a:pt x="2459" y="9173"/>
                </a:lnTo>
                <a:lnTo>
                  <a:pt x="2337" y="9125"/>
                </a:lnTo>
                <a:lnTo>
                  <a:pt x="2069" y="9052"/>
                </a:lnTo>
                <a:lnTo>
                  <a:pt x="1923" y="9027"/>
                </a:lnTo>
                <a:lnTo>
                  <a:pt x="1826" y="8954"/>
                </a:lnTo>
                <a:lnTo>
                  <a:pt x="1777" y="8906"/>
                </a:lnTo>
                <a:lnTo>
                  <a:pt x="1753" y="8808"/>
                </a:lnTo>
                <a:lnTo>
                  <a:pt x="1753" y="8735"/>
                </a:lnTo>
                <a:lnTo>
                  <a:pt x="1777" y="8638"/>
                </a:lnTo>
                <a:lnTo>
                  <a:pt x="1850" y="8541"/>
                </a:lnTo>
                <a:lnTo>
                  <a:pt x="1948" y="8443"/>
                </a:lnTo>
                <a:lnTo>
                  <a:pt x="2069" y="8346"/>
                </a:lnTo>
                <a:lnTo>
                  <a:pt x="2191" y="8273"/>
                </a:lnTo>
                <a:lnTo>
                  <a:pt x="2483" y="8127"/>
                </a:lnTo>
                <a:lnTo>
                  <a:pt x="3091" y="7908"/>
                </a:lnTo>
                <a:lnTo>
                  <a:pt x="3261" y="7835"/>
                </a:lnTo>
                <a:lnTo>
                  <a:pt x="3407" y="7738"/>
                </a:lnTo>
                <a:lnTo>
                  <a:pt x="3675" y="7543"/>
                </a:lnTo>
                <a:lnTo>
                  <a:pt x="3918" y="7300"/>
                </a:lnTo>
                <a:lnTo>
                  <a:pt x="4137" y="7032"/>
                </a:lnTo>
                <a:lnTo>
                  <a:pt x="4429" y="6716"/>
                </a:lnTo>
                <a:lnTo>
                  <a:pt x="4721" y="6448"/>
                </a:lnTo>
                <a:lnTo>
                  <a:pt x="5038" y="6229"/>
                </a:lnTo>
                <a:lnTo>
                  <a:pt x="5208" y="6107"/>
                </a:lnTo>
                <a:lnTo>
                  <a:pt x="5403" y="6010"/>
                </a:lnTo>
                <a:lnTo>
                  <a:pt x="5646" y="5913"/>
                </a:lnTo>
                <a:lnTo>
                  <a:pt x="5889" y="5791"/>
                </a:lnTo>
                <a:lnTo>
                  <a:pt x="5987" y="5718"/>
                </a:lnTo>
                <a:lnTo>
                  <a:pt x="6084" y="5645"/>
                </a:lnTo>
                <a:lnTo>
                  <a:pt x="6157" y="5548"/>
                </a:lnTo>
                <a:lnTo>
                  <a:pt x="6206" y="5426"/>
                </a:lnTo>
                <a:lnTo>
                  <a:pt x="6206" y="5305"/>
                </a:lnTo>
                <a:lnTo>
                  <a:pt x="6181" y="5207"/>
                </a:lnTo>
                <a:lnTo>
                  <a:pt x="6108" y="5086"/>
                </a:lnTo>
                <a:lnTo>
                  <a:pt x="6035" y="5013"/>
                </a:lnTo>
                <a:lnTo>
                  <a:pt x="5841" y="4842"/>
                </a:lnTo>
                <a:lnTo>
                  <a:pt x="5670" y="4721"/>
                </a:lnTo>
                <a:lnTo>
                  <a:pt x="5573" y="4648"/>
                </a:lnTo>
                <a:lnTo>
                  <a:pt x="5330" y="4648"/>
                </a:lnTo>
                <a:lnTo>
                  <a:pt x="5232" y="4672"/>
                </a:lnTo>
                <a:lnTo>
                  <a:pt x="4989" y="4794"/>
                </a:lnTo>
                <a:lnTo>
                  <a:pt x="4794" y="4891"/>
                </a:lnTo>
                <a:lnTo>
                  <a:pt x="4429" y="5013"/>
                </a:lnTo>
                <a:lnTo>
                  <a:pt x="4235" y="5013"/>
                </a:lnTo>
                <a:lnTo>
                  <a:pt x="4113" y="4964"/>
                </a:lnTo>
                <a:lnTo>
                  <a:pt x="3991" y="4915"/>
                </a:lnTo>
                <a:lnTo>
                  <a:pt x="3894" y="4842"/>
                </a:lnTo>
                <a:lnTo>
                  <a:pt x="3870" y="4794"/>
                </a:lnTo>
                <a:lnTo>
                  <a:pt x="3845" y="4745"/>
                </a:lnTo>
                <a:lnTo>
                  <a:pt x="3845" y="4696"/>
                </a:lnTo>
                <a:lnTo>
                  <a:pt x="3870" y="4648"/>
                </a:lnTo>
                <a:lnTo>
                  <a:pt x="3918" y="4599"/>
                </a:lnTo>
                <a:lnTo>
                  <a:pt x="3991" y="4550"/>
                </a:lnTo>
                <a:lnTo>
                  <a:pt x="4113" y="4477"/>
                </a:lnTo>
                <a:lnTo>
                  <a:pt x="4259" y="4429"/>
                </a:lnTo>
                <a:lnTo>
                  <a:pt x="4575" y="4331"/>
                </a:lnTo>
                <a:lnTo>
                  <a:pt x="4770" y="4210"/>
                </a:lnTo>
                <a:lnTo>
                  <a:pt x="4940" y="4112"/>
                </a:lnTo>
                <a:lnTo>
                  <a:pt x="5013" y="4088"/>
                </a:lnTo>
                <a:lnTo>
                  <a:pt x="5111" y="4088"/>
                </a:lnTo>
                <a:lnTo>
                  <a:pt x="5208" y="4112"/>
                </a:lnTo>
                <a:lnTo>
                  <a:pt x="5354" y="4185"/>
                </a:lnTo>
                <a:lnTo>
                  <a:pt x="5646" y="4356"/>
                </a:lnTo>
                <a:lnTo>
                  <a:pt x="5768" y="4453"/>
                </a:lnTo>
                <a:lnTo>
                  <a:pt x="5914" y="4526"/>
                </a:lnTo>
                <a:lnTo>
                  <a:pt x="6060" y="4550"/>
                </a:lnTo>
                <a:lnTo>
                  <a:pt x="6206" y="4550"/>
                </a:lnTo>
                <a:lnTo>
                  <a:pt x="6327" y="4526"/>
                </a:lnTo>
                <a:lnTo>
                  <a:pt x="6425" y="4453"/>
                </a:lnTo>
                <a:lnTo>
                  <a:pt x="6498" y="4356"/>
                </a:lnTo>
                <a:lnTo>
                  <a:pt x="6546" y="4234"/>
                </a:lnTo>
                <a:lnTo>
                  <a:pt x="6571" y="4112"/>
                </a:lnTo>
                <a:lnTo>
                  <a:pt x="6546" y="3966"/>
                </a:lnTo>
                <a:lnTo>
                  <a:pt x="6473" y="3772"/>
                </a:lnTo>
                <a:lnTo>
                  <a:pt x="6400" y="3553"/>
                </a:lnTo>
                <a:lnTo>
                  <a:pt x="6376" y="3504"/>
                </a:lnTo>
                <a:lnTo>
                  <a:pt x="6400" y="3431"/>
                </a:lnTo>
                <a:lnTo>
                  <a:pt x="6449" y="3236"/>
                </a:lnTo>
                <a:lnTo>
                  <a:pt x="6546" y="3066"/>
                </a:lnTo>
                <a:lnTo>
                  <a:pt x="6595" y="2920"/>
                </a:lnTo>
                <a:lnTo>
                  <a:pt x="6619" y="2774"/>
                </a:lnTo>
                <a:lnTo>
                  <a:pt x="6595" y="2628"/>
                </a:lnTo>
                <a:lnTo>
                  <a:pt x="6522" y="2506"/>
                </a:lnTo>
                <a:lnTo>
                  <a:pt x="6400" y="2409"/>
                </a:lnTo>
                <a:lnTo>
                  <a:pt x="6327" y="2360"/>
                </a:lnTo>
                <a:lnTo>
                  <a:pt x="6254" y="2336"/>
                </a:lnTo>
                <a:lnTo>
                  <a:pt x="6157" y="2312"/>
                </a:lnTo>
                <a:lnTo>
                  <a:pt x="6084" y="2312"/>
                </a:lnTo>
                <a:lnTo>
                  <a:pt x="5914" y="2360"/>
                </a:lnTo>
                <a:lnTo>
                  <a:pt x="5719" y="2433"/>
                </a:lnTo>
                <a:lnTo>
                  <a:pt x="5549" y="2531"/>
                </a:lnTo>
                <a:lnTo>
                  <a:pt x="5378" y="2652"/>
                </a:lnTo>
                <a:lnTo>
                  <a:pt x="5135" y="2847"/>
                </a:lnTo>
                <a:lnTo>
                  <a:pt x="4770" y="3115"/>
                </a:lnTo>
                <a:lnTo>
                  <a:pt x="4600" y="3236"/>
                </a:lnTo>
                <a:lnTo>
                  <a:pt x="4405" y="3358"/>
                </a:lnTo>
                <a:lnTo>
                  <a:pt x="4283" y="3407"/>
                </a:lnTo>
                <a:lnTo>
                  <a:pt x="4113" y="3431"/>
                </a:lnTo>
                <a:lnTo>
                  <a:pt x="3967" y="3455"/>
                </a:lnTo>
                <a:lnTo>
                  <a:pt x="3797" y="3431"/>
                </a:lnTo>
                <a:lnTo>
                  <a:pt x="3456" y="3358"/>
                </a:lnTo>
                <a:lnTo>
                  <a:pt x="3140" y="3261"/>
                </a:lnTo>
                <a:lnTo>
                  <a:pt x="3383" y="3017"/>
                </a:lnTo>
                <a:lnTo>
                  <a:pt x="3651" y="2774"/>
                </a:lnTo>
                <a:lnTo>
                  <a:pt x="3918" y="2555"/>
                </a:lnTo>
                <a:lnTo>
                  <a:pt x="4186" y="2336"/>
                </a:lnTo>
                <a:lnTo>
                  <a:pt x="4478" y="2141"/>
                </a:lnTo>
                <a:lnTo>
                  <a:pt x="4770" y="1947"/>
                </a:lnTo>
                <a:lnTo>
                  <a:pt x="5062" y="1776"/>
                </a:lnTo>
                <a:lnTo>
                  <a:pt x="5378" y="1630"/>
                </a:lnTo>
                <a:lnTo>
                  <a:pt x="5719" y="1484"/>
                </a:lnTo>
                <a:lnTo>
                  <a:pt x="6084" y="1363"/>
                </a:lnTo>
                <a:lnTo>
                  <a:pt x="6814" y="1144"/>
                </a:lnTo>
                <a:lnTo>
                  <a:pt x="7544" y="949"/>
                </a:lnTo>
                <a:lnTo>
                  <a:pt x="8298" y="779"/>
                </a:lnTo>
                <a:lnTo>
                  <a:pt x="8323" y="803"/>
                </a:lnTo>
                <a:lnTo>
                  <a:pt x="8736" y="803"/>
                </a:lnTo>
                <a:lnTo>
                  <a:pt x="9685" y="779"/>
                </a:lnTo>
                <a:lnTo>
                  <a:pt x="10245" y="754"/>
                </a:lnTo>
                <a:close/>
                <a:moveTo>
                  <a:pt x="9588" y="0"/>
                </a:moveTo>
                <a:lnTo>
                  <a:pt x="9174" y="24"/>
                </a:lnTo>
                <a:lnTo>
                  <a:pt x="8761" y="122"/>
                </a:lnTo>
                <a:lnTo>
                  <a:pt x="7958" y="292"/>
                </a:lnTo>
                <a:lnTo>
                  <a:pt x="6984" y="511"/>
                </a:lnTo>
                <a:lnTo>
                  <a:pt x="6498" y="657"/>
                </a:lnTo>
                <a:lnTo>
                  <a:pt x="6035" y="779"/>
                </a:lnTo>
                <a:lnTo>
                  <a:pt x="5573" y="949"/>
                </a:lnTo>
                <a:lnTo>
                  <a:pt x="5135" y="1119"/>
                </a:lnTo>
                <a:lnTo>
                  <a:pt x="4721" y="1314"/>
                </a:lnTo>
                <a:lnTo>
                  <a:pt x="4332" y="1557"/>
                </a:lnTo>
                <a:lnTo>
                  <a:pt x="3943" y="1801"/>
                </a:lnTo>
                <a:lnTo>
                  <a:pt x="3578" y="2093"/>
                </a:lnTo>
                <a:lnTo>
                  <a:pt x="3213" y="2385"/>
                </a:lnTo>
                <a:lnTo>
                  <a:pt x="2872" y="2725"/>
                </a:lnTo>
                <a:lnTo>
                  <a:pt x="2580" y="3042"/>
                </a:lnTo>
                <a:lnTo>
                  <a:pt x="2288" y="3358"/>
                </a:lnTo>
                <a:lnTo>
                  <a:pt x="2021" y="3699"/>
                </a:lnTo>
                <a:lnTo>
                  <a:pt x="1777" y="4064"/>
                </a:lnTo>
                <a:lnTo>
                  <a:pt x="1534" y="4429"/>
                </a:lnTo>
                <a:lnTo>
                  <a:pt x="1315" y="4794"/>
                </a:lnTo>
                <a:lnTo>
                  <a:pt x="1120" y="5159"/>
                </a:lnTo>
                <a:lnTo>
                  <a:pt x="926" y="5548"/>
                </a:lnTo>
                <a:lnTo>
                  <a:pt x="780" y="5961"/>
                </a:lnTo>
                <a:lnTo>
                  <a:pt x="609" y="6351"/>
                </a:lnTo>
                <a:lnTo>
                  <a:pt x="488" y="6764"/>
                </a:lnTo>
                <a:lnTo>
                  <a:pt x="366" y="7178"/>
                </a:lnTo>
                <a:lnTo>
                  <a:pt x="269" y="7616"/>
                </a:lnTo>
                <a:lnTo>
                  <a:pt x="196" y="8030"/>
                </a:lnTo>
                <a:lnTo>
                  <a:pt x="123" y="8468"/>
                </a:lnTo>
                <a:lnTo>
                  <a:pt x="74" y="8906"/>
                </a:lnTo>
                <a:lnTo>
                  <a:pt x="25" y="9344"/>
                </a:lnTo>
                <a:lnTo>
                  <a:pt x="1" y="9782"/>
                </a:lnTo>
                <a:lnTo>
                  <a:pt x="25" y="10220"/>
                </a:lnTo>
                <a:lnTo>
                  <a:pt x="50" y="10633"/>
                </a:lnTo>
                <a:lnTo>
                  <a:pt x="98" y="11071"/>
                </a:lnTo>
                <a:lnTo>
                  <a:pt x="171" y="11485"/>
                </a:lnTo>
                <a:lnTo>
                  <a:pt x="244" y="11899"/>
                </a:lnTo>
                <a:lnTo>
                  <a:pt x="366" y="12288"/>
                </a:lnTo>
                <a:lnTo>
                  <a:pt x="488" y="12677"/>
                </a:lnTo>
                <a:lnTo>
                  <a:pt x="634" y="13067"/>
                </a:lnTo>
                <a:lnTo>
                  <a:pt x="804" y="13456"/>
                </a:lnTo>
                <a:lnTo>
                  <a:pt x="974" y="13821"/>
                </a:lnTo>
                <a:lnTo>
                  <a:pt x="1169" y="14186"/>
                </a:lnTo>
                <a:lnTo>
                  <a:pt x="1388" y="14526"/>
                </a:lnTo>
                <a:lnTo>
                  <a:pt x="1607" y="14891"/>
                </a:lnTo>
                <a:lnTo>
                  <a:pt x="1850" y="15208"/>
                </a:lnTo>
                <a:lnTo>
                  <a:pt x="2118" y="15548"/>
                </a:lnTo>
                <a:lnTo>
                  <a:pt x="2386" y="15840"/>
                </a:lnTo>
                <a:lnTo>
                  <a:pt x="2653" y="16157"/>
                </a:lnTo>
                <a:lnTo>
                  <a:pt x="2945" y="16449"/>
                </a:lnTo>
                <a:lnTo>
                  <a:pt x="3261" y="16741"/>
                </a:lnTo>
                <a:lnTo>
                  <a:pt x="3578" y="17008"/>
                </a:lnTo>
                <a:lnTo>
                  <a:pt x="3918" y="17252"/>
                </a:lnTo>
                <a:lnTo>
                  <a:pt x="4259" y="17495"/>
                </a:lnTo>
                <a:lnTo>
                  <a:pt x="4600" y="17738"/>
                </a:lnTo>
                <a:lnTo>
                  <a:pt x="4965" y="17957"/>
                </a:lnTo>
                <a:lnTo>
                  <a:pt x="5330" y="18176"/>
                </a:lnTo>
                <a:lnTo>
                  <a:pt x="5719" y="18371"/>
                </a:lnTo>
                <a:lnTo>
                  <a:pt x="6108" y="18541"/>
                </a:lnTo>
                <a:lnTo>
                  <a:pt x="6498" y="18712"/>
                </a:lnTo>
                <a:lnTo>
                  <a:pt x="6911" y="18858"/>
                </a:lnTo>
                <a:lnTo>
                  <a:pt x="7301" y="19004"/>
                </a:lnTo>
                <a:lnTo>
                  <a:pt x="7860" y="19150"/>
                </a:lnTo>
                <a:lnTo>
                  <a:pt x="8420" y="19271"/>
                </a:lnTo>
                <a:lnTo>
                  <a:pt x="8712" y="19320"/>
                </a:lnTo>
                <a:lnTo>
                  <a:pt x="8980" y="19344"/>
                </a:lnTo>
                <a:lnTo>
                  <a:pt x="9272" y="19344"/>
                </a:lnTo>
                <a:lnTo>
                  <a:pt x="9564" y="19320"/>
                </a:lnTo>
                <a:lnTo>
                  <a:pt x="9637" y="19344"/>
                </a:lnTo>
                <a:lnTo>
                  <a:pt x="10050" y="19296"/>
                </a:lnTo>
                <a:lnTo>
                  <a:pt x="10440" y="19223"/>
                </a:lnTo>
                <a:lnTo>
                  <a:pt x="11267" y="19028"/>
                </a:lnTo>
                <a:lnTo>
                  <a:pt x="12240" y="18809"/>
                </a:lnTo>
                <a:lnTo>
                  <a:pt x="12702" y="18687"/>
                </a:lnTo>
                <a:lnTo>
                  <a:pt x="13189" y="18566"/>
                </a:lnTo>
                <a:lnTo>
                  <a:pt x="13627" y="18395"/>
                </a:lnTo>
                <a:lnTo>
                  <a:pt x="14065" y="18225"/>
                </a:lnTo>
                <a:lnTo>
                  <a:pt x="14479" y="18006"/>
                </a:lnTo>
                <a:lnTo>
                  <a:pt x="14868" y="17787"/>
                </a:lnTo>
                <a:lnTo>
                  <a:pt x="15257" y="17519"/>
                </a:lnTo>
                <a:lnTo>
                  <a:pt x="15622" y="17252"/>
                </a:lnTo>
                <a:lnTo>
                  <a:pt x="15987" y="16960"/>
                </a:lnTo>
                <a:lnTo>
                  <a:pt x="16328" y="16619"/>
                </a:lnTo>
                <a:lnTo>
                  <a:pt x="16425" y="16522"/>
                </a:lnTo>
                <a:lnTo>
                  <a:pt x="16450" y="16522"/>
                </a:lnTo>
                <a:lnTo>
                  <a:pt x="16474" y="16473"/>
                </a:lnTo>
                <a:lnTo>
                  <a:pt x="16498" y="16449"/>
                </a:lnTo>
                <a:lnTo>
                  <a:pt x="16985" y="15913"/>
                </a:lnTo>
                <a:lnTo>
                  <a:pt x="17399" y="15354"/>
                </a:lnTo>
                <a:lnTo>
                  <a:pt x="17788" y="14745"/>
                </a:lnTo>
                <a:lnTo>
                  <a:pt x="18104" y="14137"/>
                </a:lnTo>
                <a:lnTo>
                  <a:pt x="18396" y="13505"/>
                </a:lnTo>
                <a:lnTo>
                  <a:pt x="18640" y="12823"/>
                </a:lnTo>
                <a:lnTo>
                  <a:pt x="18834" y="12166"/>
                </a:lnTo>
                <a:lnTo>
                  <a:pt x="19004" y="11461"/>
                </a:lnTo>
                <a:lnTo>
                  <a:pt x="19029" y="11412"/>
                </a:lnTo>
                <a:lnTo>
                  <a:pt x="19053" y="11339"/>
                </a:lnTo>
                <a:lnTo>
                  <a:pt x="19053" y="11290"/>
                </a:lnTo>
                <a:lnTo>
                  <a:pt x="19029" y="11217"/>
                </a:lnTo>
                <a:lnTo>
                  <a:pt x="19150" y="10439"/>
                </a:lnTo>
                <a:lnTo>
                  <a:pt x="19199" y="9903"/>
                </a:lnTo>
                <a:lnTo>
                  <a:pt x="19199" y="9344"/>
                </a:lnTo>
                <a:lnTo>
                  <a:pt x="19175" y="8833"/>
                </a:lnTo>
                <a:lnTo>
                  <a:pt x="19126" y="8297"/>
                </a:lnTo>
                <a:lnTo>
                  <a:pt x="19150" y="8224"/>
                </a:lnTo>
                <a:lnTo>
                  <a:pt x="19150" y="8151"/>
                </a:lnTo>
                <a:lnTo>
                  <a:pt x="19126" y="8078"/>
                </a:lnTo>
                <a:lnTo>
                  <a:pt x="19077" y="8005"/>
                </a:lnTo>
                <a:lnTo>
                  <a:pt x="19004" y="7616"/>
                </a:lnTo>
                <a:lnTo>
                  <a:pt x="18907" y="7227"/>
                </a:lnTo>
                <a:lnTo>
                  <a:pt x="18785" y="6862"/>
                </a:lnTo>
                <a:lnTo>
                  <a:pt x="18664" y="6472"/>
                </a:lnTo>
                <a:lnTo>
                  <a:pt x="18518" y="6107"/>
                </a:lnTo>
                <a:lnTo>
                  <a:pt x="18348" y="5767"/>
                </a:lnTo>
                <a:lnTo>
                  <a:pt x="18177" y="5402"/>
                </a:lnTo>
                <a:lnTo>
                  <a:pt x="17983" y="5061"/>
                </a:lnTo>
                <a:lnTo>
                  <a:pt x="17764" y="4721"/>
                </a:lnTo>
                <a:lnTo>
                  <a:pt x="17545" y="4404"/>
                </a:lnTo>
                <a:lnTo>
                  <a:pt x="17326" y="4088"/>
                </a:lnTo>
                <a:lnTo>
                  <a:pt x="17082" y="3772"/>
                </a:lnTo>
                <a:lnTo>
                  <a:pt x="16815" y="3480"/>
                </a:lnTo>
                <a:lnTo>
                  <a:pt x="16547" y="3188"/>
                </a:lnTo>
                <a:lnTo>
                  <a:pt x="16255" y="2896"/>
                </a:lnTo>
                <a:lnTo>
                  <a:pt x="15963" y="2628"/>
                </a:lnTo>
                <a:lnTo>
                  <a:pt x="16036" y="2579"/>
                </a:lnTo>
                <a:lnTo>
                  <a:pt x="16060" y="2555"/>
                </a:lnTo>
                <a:lnTo>
                  <a:pt x="16085" y="2506"/>
                </a:lnTo>
                <a:lnTo>
                  <a:pt x="16060" y="2433"/>
                </a:lnTo>
                <a:lnTo>
                  <a:pt x="16012" y="2360"/>
                </a:lnTo>
                <a:lnTo>
                  <a:pt x="15939" y="2336"/>
                </a:lnTo>
                <a:lnTo>
                  <a:pt x="15793" y="2336"/>
                </a:lnTo>
                <a:lnTo>
                  <a:pt x="15647" y="2360"/>
                </a:lnTo>
                <a:lnTo>
                  <a:pt x="15209" y="2020"/>
                </a:lnTo>
                <a:lnTo>
                  <a:pt x="15257" y="1947"/>
                </a:lnTo>
                <a:lnTo>
                  <a:pt x="15282" y="1898"/>
                </a:lnTo>
                <a:lnTo>
                  <a:pt x="15282" y="1849"/>
                </a:lnTo>
                <a:lnTo>
                  <a:pt x="15257" y="1825"/>
                </a:lnTo>
                <a:lnTo>
                  <a:pt x="15160" y="1776"/>
                </a:lnTo>
                <a:lnTo>
                  <a:pt x="15063" y="1752"/>
                </a:lnTo>
                <a:lnTo>
                  <a:pt x="14844" y="1752"/>
                </a:lnTo>
                <a:lnTo>
                  <a:pt x="14162" y="1338"/>
                </a:lnTo>
                <a:lnTo>
                  <a:pt x="13432" y="949"/>
                </a:lnTo>
                <a:lnTo>
                  <a:pt x="13067" y="779"/>
                </a:lnTo>
                <a:lnTo>
                  <a:pt x="12678" y="608"/>
                </a:lnTo>
                <a:lnTo>
                  <a:pt x="12289" y="462"/>
                </a:lnTo>
                <a:lnTo>
                  <a:pt x="11899" y="341"/>
                </a:lnTo>
                <a:lnTo>
                  <a:pt x="11364" y="170"/>
                </a:lnTo>
                <a:lnTo>
                  <a:pt x="10780" y="73"/>
                </a:lnTo>
                <a:lnTo>
                  <a:pt x="10513" y="24"/>
                </a:lnTo>
                <a:lnTo>
                  <a:pt x="10221" y="0"/>
                </a:lnTo>
                <a:lnTo>
                  <a:pt x="9929" y="0"/>
                </a:lnTo>
                <a:lnTo>
                  <a:pt x="9637" y="24"/>
                </a:lnTo>
                <a:lnTo>
                  <a:pt x="958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0" name="Google Shape;840;p41"/>
          <p:cNvSpPr/>
          <p:nvPr/>
        </p:nvSpPr>
        <p:spPr>
          <a:xfrm>
            <a:off x="5633896" y="3376358"/>
            <a:ext cx="300276" cy="304274"/>
          </a:xfrm>
          <a:custGeom>
            <a:rect b="b" l="l" r="r" t="t"/>
            <a:pathLst>
              <a:path extrusionOk="0" h="16668" w="16449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1" name="Google Shape;841;p41"/>
          <p:cNvSpPr/>
          <p:nvPr/>
        </p:nvSpPr>
        <p:spPr>
          <a:xfrm>
            <a:off x="1198631" y="3854250"/>
            <a:ext cx="342044" cy="333154"/>
          </a:xfrm>
          <a:custGeom>
            <a:rect b="b" l="l" r="r" t="t"/>
            <a:pathLst>
              <a:path extrusionOk="0" h="18250" w="18737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2" name="Google Shape;842;p41"/>
          <p:cNvSpPr/>
          <p:nvPr/>
        </p:nvSpPr>
        <p:spPr>
          <a:xfrm>
            <a:off x="1674314" y="3907988"/>
            <a:ext cx="364698" cy="223003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3" name="Google Shape;843;p41"/>
          <p:cNvSpPr/>
          <p:nvPr/>
        </p:nvSpPr>
        <p:spPr>
          <a:xfrm>
            <a:off x="2250811" y="3831598"/>
            <a:ext cx="214131" cy="365137"/>
          </a:xfrm>
          <a:custGeom>
            <a:rect b="b" l="l" r="r" t="t"/>
            <a:pathLst>
              <a:path extrusionOk="0" h="20002" w="11730">
                <a:moveTo>
                  <a:pt x="6425" y="414"/>
                </a:moveTo>
                <a:lnTo>
                  <a:pt x="6571" y="439"/>
                </a:lnTo>
                <a:lnTo>
                  <a:pt x="6692" y="487"/>
                </a:lnTo>
                <a:lnTo>
                  <a:pt x="6814" y="560"/>
                </a:lnTo>
                <a:lnTo>
                  <a:pt x="6936" y="633"/>
                </a:lnTo>
                <a:lnTo>
                  <a:pt x="7033" y="731"/>
                </a:lnTo>
                <a:lnTo>
                  <a:pt x="7130" y="828"/>
                </a:lnTo>
                <a:lnTo>
                  <a:pt x="7179" y="950"/>
                </a:lnTo>
                <a:lnTo>
                  <a:pt x="7228" y="1096"/>
                </a:lnTo>
                <a:lnTo>
                  <a:pt x="7252" y="1242"/>
                </a:lnTo>
                <a:lnTo>
                  <a:pt x="7276" y="1534"/>
                </a:lnTo>
                <a:lnTo>
                  <a:pt x="7228" y="1801"/>
                </a:lnTo>
                <a:lnTo>
                  <a:pt x="7155" y="2093"/>
                </a:lnTo>
                <a:lnTo>
                  <a:pt x="7033" y="2385"/>
                </a:lnTo>
                <a:lnTo>
                  <a:pt x="6790" y="2945"/>
                </a:lnTo>
                <a:lnTo>
                  <a:pt x="6522" y="3480"/>
                </a:lnTo>
                <a:lnTo>
                  <a:pt x="6303" y="3456"/>
                </a:lnTo>
                <a:lnTo>
                  <a:pt x="5938" y="3456"/>
                </a:lnTo>
                <a:lnTo>
                  <a:pt x="5646" y="2629"/>
                </a:lnTo>
                <a:lnTo>
                  <a:pt x="5427" y="2069"/>
                </a:lnTo>
                <a:lnTo>
                  <a:pt x="5305" y="1826"/>
                </a:lnTo>
                <a:lnTo>
                  <a:pt x="5208" y="1631"/>
                </a:lnTo>
                <a:lnTo>
                  <a:pt x="5184" y="1388"/>
                </a:lnTo>
                <a:lnTo>
                  <a:pt x="5208" y="1266"/>
                </a:lnTo>
                <a:lnTo>
                  <a:pt x="5232" y="1169"/>
                </a:lnTo>
                <a:lnTo>
                  <a:pt x="5281" y="1047"/>
                </a:lnTo>
                <a:lnTo>
                  <a:pt x="5330" y="925"/>
                </a:lnTo>
                <a:lnTo>
                  <a:pt x="5403" y="828"/>
                </a:lnTo>
                <a:lnTo>
                  <a:pt x="5500" y="731"/>
                </a:lnTo>
                <a:lnTo>
                  <a:pt x="5622" y="633"/>
                </a:lnTo>
                <a:lnTo>
                  <a:pt x="5743" y="536"/>
                </a:lnTo>
                <a:lnTo>
                  <a:pt x="5865" y="487"/>
                </a:lnTo>
                <a:lnTo>
                  <a:pt x="6011" y="439"/>
                </a:lnTo>
                <a:lnTo>
                  <a:pt x="6157" y="414"/>
                </a:lnTo>
                <a:close/>
                <a:moveTo>
                  <a:pt x="9052" y="1339"/>
                </a:moveTo>
                <a:lnTo>
                  <a:pt x="9198" y="1388"/>
                </a:lnTo>
                <a:lnTo>
                  <a:pt x="9344" y="1436"/>
                </a:lnTo>
                <a:lnTo>
                  <a:pt x="9490" y="1534"/>
                </a:lnTo>
                <a:lnTo>
                  <a:pt x="9588" y="1631"/>
                </a:lnTo>
                <a:lnTo>
                  <a:pt x="9709" y="1753"/>
                </a:lnTo>
                <a:lnTo>
                  <a:pt x="9782" y="1874"/>
                </a:lnTo>
                <a:lnTo>
                  <a:pt x="9855" y="2020"/>
                </a:lnTo>
                <a:lnTo>
                  <a:pt x="9904" y="2166"/>
                </a:lnTo>
                <a:lnTo>
                  <a:pt x="9928" y="2312"/>
                </a:lnTo>
                <a:lnTo>
                  <a:pt x="9928" y="2483"/>
                </a:lnTo>
                <a:lnTo>
                  <a:pt x="9928" y="2629"/>
                </a:lnTo>
                <a:lnTo>
                  <a:pt x="9904" y="2775"/>
                </a:lnTo>
                <a:lnTo>
                  <a:pt x="9831" y="2945"/>
                </a:lnTo>
                <a:lnTo>
                  <a:pt x="9758" y="3067"/>
                </a:lnTo>
                <a:lnTo>
                  <a:pt x="9661" y="3213"/>
                </a:lnTo>
                <a:lnTo>
                  <a:pt x="9442" y="3383"/>
                </a:lnTo>
                <a:lnTo>
                  <a:pt x="9198" y="3553"/>
                </a:lnTo>
                <a:lnTo>
                  <a:pt x="8931" y="3675"/>
                </a:lnTo>
                <a:lnTo>
                  <a:pt x="8615" y="3796"/>
                </a:lnTo>
                <a:lnTo>
                  <a:pt x="8323" y="3869"/>
                </a:lnTo>
                <a:lnTo>
                  <a:pt x="8006" y="3967"/>
                </a:lnTo>
                <a:lnTo>
                  <a:pt x="7447" y="4088"/>
                </a:lnTo>
                <a:lnTo>
                  <a:pt x="7349" y="3942"/>
                </a:lnTo>
                <a:lnTo>
                  <a:pt x="7228" y="3821"/>
                </a:lnTo>
                <a:lnTo>
                  <a:pt x="7106" y="3724"/>
                </a:lnTo>
                <a:lnTo>
                  <a:pt x="6960" y="3626"/>
                </a:lnTo>
                <a:lnTo>
                  <a:pt x="7228" y="3091"/>
                </a:lnTo>
                <a:lnTo>
                  <a:pt x="7447" y="2531"/>
                </a:lnTo>
                <a:lnTo>
                  <a:pt x="7568" y="2288"/>
                </a:lnTo>
                <a:lnTo>
                  <a:pt x="7690" y="2069"/>
                </a:lnTo>
                <a:lnTo>
                  <a:pt x="7836" y="1874"/>
                </a:lnTo>
                <a:lnTo>
                  <a:pt x="7982" y="1704"/>
                </a:lnTo>
                <a:lnTo>
                  <a:pt x="8177" y="1558"/>
                </a:lnTo>
                <a:lnTo>
                  <a:pt x="8371" y="1436"/>
                </a:lnTo>
                <a:lnTo>
                  <a:pt x="8590" y="1363"/>
                </a:lnTo>
                <a:lnTo>
                  <a:pt x="8858" y="1339"/>
                </a:lnTo>
                <a:close/>
                <a:moveTo>
                  <a:pt x="3991" y="1242"/>
                </a:moveTo>
                <a:lnTo>
                  <a:pt x="4162" y="1266"/>
                </a:lnTo>
                <a:lnTo>
                  <a:pt x="4308" y="1315"/>
                </a:lnTo>
                <a:lnTo>
                  <a:pt x="4454" y="1412"/>
                </a:lnTo>
                <a:lnTo>
                  <a:pt x="4575" y="1534"/>
                </a:lnTo>
                <a:lnTo>
                  <a:pt x="4697" y="1704"/>
                </a:lnTo>
                <a:lnTo>
                  <a:pt x="4819" y="1874"/>
                </a:lnTo>
                <a:lnTo>
                  <a:pt x="4916" y="2312"/>
                </a:lnTo>
                <a:lnTo>
                  <a:pt x="5086" y="2775"/>
                </a:lnTo>
                <a:lnTo>
                  <a:pt x="5184" y="2994"/>
                </a:lnTo>
                <a:lnTo>
                  <a:pt x="5305" y="3213"/>
                </a:lnTo>
                <a:lnTo>
                  <a:pt x="5427" y="3407"/>
                </a:lnTo>
                <a:lnTo>
                  <a:pt x="5573" y="3578"/>
                </a:lnTo>
                <a:lnTo>
                  <a:pt x="5476" y="3626"/>
                </a:lnTo>
                <a:lnTo>
                  <a:pt x="5305" y="3724"/>
                </a:lnTo>
                <a:lnTo>
                  <a:pt x="5135" y="3845"/>
                </a:lnTo>
                <a:lnTo>
                  <a:pt x="5013" y="4015"/>
                </a:lnTo>
                <a:lnTo>
                  <a:pt x="4892" y="4186"/>
                </a:lnTo>
                <a:lnTo>
                  <a:pt x="4794" y="4113"/>
                </a:lnTo>
                <a:lnTo>
                  <a:pt x="4697" y="4040"/>
                </a:lnTo>
                <a:lnTo>
                  <a:pt x="4478" y="3894"/>
                </a:lnTo>
                <a:lnTo>
                  <a:pt x="4016" y="3699"/>
                </a:lnTo>
                <a:lnTo>
                  <a:pt x="3578" y="3432"/>
                </a:lnTo>
                <a:lnTo>
                  <a:pt x="3213" y="3213"/>
                </a:lnTo>
                <a:lnTo>
                  <a:pt x="3115" y="3164"/>
                </a:lnTo>
                <a:lnTo>
                  <a:pt x="3018" y="3091"/>
                </a:lnTo>
                <a:lnTo>
                  <a:pt x="2969" y="2994"/>
                </a:lnTo>
                <a:lnTo>
                  <a:pt x="2921" y="2896"/>
                </a:lnTo>
                <a:lnTo>
                  <a:pt x="2921" y="2799"/>
                </a:lnTo>
                <a:lnTo>
                  <a:pt x="2921" y="2677"/>
                </a:lnTo>
                <a:lnTo>
                  <a:pt x="2969" y="2434"/>
                </a:lnTo>
                <a:lnTo>
                  <a:pt x="3067" y="2118"/>
                </a:lnTo>
                <a:lnTo>
                  <a:pt x="3213" y="1826"/>
                </a:lnTo>
                <a:lnTo>
                  <a:pt x="3310" y="1680"/>
                </a:lnTo>
                <a:lnTo>
                  <a:pt x="3432" y="1558"/>
                </a:lnTo>
                <a:lnTo>
                  <a:pt x="3529" y="1436"/>
                </a:lnTo>
                <a:lnTo>
                  <a:pt x="3675" y="1339"/>
                </a:lnTo>
                <a:lnTo>
                  <a:pt x="3845" y="1266"/>
                </a:lnTo>
                <a:lnTo>
                  <a:pt x="3991" y="1242"/>
                </a:lnTo>
                <a:close/>
                <a:moveTo>
                  <a:pt x="6157" y="3967"/>
                </a:moveTo>
                <a:lnTo>
                  <a:pt x="6181" y="4015"/>
                </a:lnTo>
                <a:lnTo>
                  <a:pt x="6084" y="4088"/>
                </a:lnTo>
                <a:lnTo>
                  <a:pt x="5962" y="4161"/>
                </a:lnTo>
                <a:lnTo>
                  <a:pt x="5768" y="4380"/>
                </a:lnTo>
                <a:lnTo>
                  <a:pt x="5597" y="4624"/>
                </a:lnTo>
                <a:lnTo>
                  <a:pt x="5451" y="4843"/>
                </a:lnTo>
                <a:lnTo>
                  <a:pt x="5305" y="5110"/>
                </a:lnTo>
                <a:lnTo>
                  <a:pt x="5281" y="4989"/>
                </a:lnTo>
                <a:lnTo>
                  <a:pt x="5281" y="4867"/>
                </a:lnTo>
                <a:lnTo>
                  <a:pt x="5281" y="4745"/>
                </a:lnTo>
                <a:lnTo>
                  <a:pt x="5330" y="4624"/>
                </a:lnTo>
                <a:lnTo>
                  <a:pt x="5378" y="4526"/>
                </a:lnTo>
                <a:lnTo>
                  <a:pt x="5524" y="4307"/>
                </a:lnTo>
                <a:lnTo>
                  <a:pt x="5695" y="4137"/>
                </a:lnTo>
                <a:lnTo>
                  <a:pt x="5816" y="4064"/>
                </a:lnTo>
                <a:lnTo>
                  <a:pt x="5914" y="4015"/>
                </a:lnTo>
                <a:lnTo>
                  <a:pt x="6035" y="3991"/>
                </a:lnTo>
                <a:lnTo>
                  <a:pt x="6157" y="3967"/>
                </a:lnTo>
                <a:close/>
                <a:moveTo>
                  <a:pt x="6425" y="4064"/>
                </a:moveTo>
                <a:lnTo>
                  <a:pt x="6595" y="4113"/>
                </a:lnTo>
                <a:lnTo>
                  <a:pt x="6741" y="4186"/>
                </a:lnTo>
                <a:lnTo>
                  <a:pt x="6571" y="4307"/>
                </a:lnTo>
                <a:lnTo>
                  <a:pt x="6400" y="4453"/>
                </a:lnTo>
                <a:lnTo>
                  <a:pt x="6254" y="4624"/>
                </a:lnTo>
                <a:lnTo>
                  <a:pt x="6108" y="4794"/>
                </a:lnTo>
                <a:lnTo>
                  <a:pt x="5987" y="4964"/>
                </a:lnTo>
                <a:lnTo>
                  <a:pt x="5841" y="5208"/>
                </a:lnTo>
                <a:lnTo>
                  <a:pt x="5743" y="5427"/>
                </a:lnTo>
                <a:lnTo>
                  <a:pt x="5695" y="5548"/>
                </a:lnTo>
                <a:lnTo>
                  <a:pt x="5670" y="5670"/>
                </a:lnTo>
                <a:lnTo>
                  <a:pt x="5573" y="5597"/>
                </a:lnTo>
                <a:lnTo>
                  <a:pt x="5500" y="5500"/>
                </a:lnTo>
                <a:lnTo>
                  <a:pt x="5549" y="5281"/>
                </a:lnTo>
                <a:lnTo>
                  <a:pt x="5646" y="5062"/>
                </a:lnTo>
                <a:lnTo>
                  <a:pt x="5768" y="4867"/>
                </a:lnTo>
                <a:lnTo>
                  <a:pt x="5914" y="4672"/>
                </a:lnTo>
                <a:lnTo>
                  <a:pt x="6157" y="4405"/>
                </a:lnTo>
                <a:lnTo>
                  <a:pt x="6303" y="4210"/>
                </a:lnTo>
                <a:lnTo>
                  <a:pt x="6425" y="4064"/>
                </a:lnTo>
                <a:close/>
                <a:moveTo>
                  <a:pt x="7009" y="4551"/>
                </a:moveTo>
                <a:lnTo>
                  <a:pt x="7033" y="4721"/>
                </a:lnTo>
                <a:lnTo>
                  <a:pt x="7009" y="4891"/>
                </a:lnTo>
                <a:lnTo>
                  <a:pt x="6960" y="5062"/>
                </a:lnTo>
                <a:lnTo>
                  <a:pt x="6887" y="5232"/>
                </a:lnTo>
                <a:lnTo>
                  <a:pt x="6790" y="5378"/>
                </a:lnTo>
                <a:lnTo>
                  <a:pt x="6644" y="5524"/>
                </a:lnTo>
                <a:lnTo>
                  <a:pt x="6498" y="5646"/>
                </a:lnTo>
                <a:lnTo>
                  <a:pt x="6327" y="5743"/>
                </a:lnTo>
                <a:lnTo>
                  <a:pt x="6376" y="5597"/>
                </a:lnTo>
                <a:lnTo>
                  <a:pt x="6692" y="4989"/>
                </a:lnTo>
                <a:lnTo>
                  <a:pt x="7009" y="4551"/>
                </a:lnTo>
                <a:close/>
                <a:moveTo>
                  <a:pt x="6814" y="4234"/>
                </a:moveTo>
                <a:lnTo>
                  <a:pt x="6911" y="4332"/>
                </a:lnTo>
                <a:lnTo>
                  <a:pt x="6790" y="4453"/>
                </a:lnTo>
                <a:lnTo>
                  <a:pt x="6692" y="4575"/>
                </a:lnTo>
                <a:lnTo>
                  <a:pt x="6571" y="4745"/>
                </a:lnTo>
                <a:lnTo>
                  <a:pt x="6376" y="5086"/>
                </a:lnTo>
                <a:lnTo>
                  <a:pt x="6206" y="5427"/>
                </a:lnTo>
                <a:lnTo>
                  <a:pt x="6108" y="5597"/>
                </a:lnTo>
                <a:lnTo>
                  <a:pt x="6011" y="5792"/>
                </a:lnTo>
                <a:lnTo>
                  <a:pt x="5865" y="5767"/>
                </a:lnTo>
                <a:lnTo>
                  <a:pt x="5962" y="5597"/>
                </a:lnTo>
                <a:lnTo>
                  <a:pt x="6035" y="5427"/>
                </a:lnTo>
                <a:lnTo>
                  <a:pt x="6108" y="5256"/>
                </a:lnTo>
                <a:lnTo>
                  <a:pt x="6181" y="5086"/>
                </a:lnTo>
                <a:lnTo>
                  <a:pt x="6303" y="4843"/>
                </a:lnTo>
                <a:lnTo>
                  <a:pt x="6473" y="4624"/>
                </a:lnTo>
                <a:lnTo>
                  <a:pt x="6619" y="4429"/>
                </a:lnTo>
                <a:lnTo>
                  <a:pt x="6814" y="4234"/>
                </a:lnTo>
                <a:close/>
                <a:moveTo>
                  <a:pt x="2848" y="3821"/>
                </a:moveTo>
                <a:lnTo>
                  <a:pt x="3067" y="3845"/>
                </a:lnTo>
                <a:lnTo>
                  <a:pt x="3310" y="3894"/>
                </a:lnTo>
                <a:lnTo>
                  <a:pt x="3456" y="3942"/>
                </a:lnTo>
                <a:lnTo>
                  <a:pt x="3626" y="4040"/>
                </a:lnTo>
                <a:lnTo>
                  <a:pt x="4016" y="4234"/>
                </a:lnTo>
                <a:lnTo>
                  <a:pt x="4210" y="4332"/>
                </a:lnTo>
                <a:lnTo>
                  <a:pt x="4405" y="4405"/>
                </a:lnTo>
                <a:lnTo>
                  <a:pt x="4575" y="4453"/>
                </a:lnTo>
                <a:lnTo>
                  <a:pt x="4770" y="4478"/>
                </a:lnTo>
                <a:lnTo>
                  <a:pt x="4697" y="4745"/>
                </a:lnTo>
                <a:lnTo>
                  <a:pt x="4697" y="4891"/>
                </a:lnTo>
                <a:lnTo>
                  <a:pt x="4697" y="5062"/>
                </a:lnTo>
                <a:lnTo>
                  <a:pt x="4527" y="5086"/>
                </a:lnTo>
                <a:lnTo>
                  <a:pt x="4356" y="5135"/>
                </a:lnTo>
                <a:lnTo>
                  <a:pt x="4186" y="5183"/>
                </a:lnTo>
                <a:lnTo>
                  <a:pt x="4040" y="5281"/>
                </a:lnTo>
                <a:lnTo>
                  <a:pt x="3724" y="5451"/>
                </a:lnTo>
                <a:lnTo>
                  <a:pt x="3432" y="5646"/>
                </a:lnTo>
                <a:lnTo>
                  <a:pt x="2896" y="5986"/>
                </a:lnTo>
                <a:lnTo>
                  <a:pt x="2604" y="6011"/>
                </a:lnTo>
                <a:lnTo>
                  <a:pt x="2312" y="6035"/>
                </a:lnTo>
                <a:lnTo>
                  <a:pt x="2191" y="6035"/>
                </a:lnTo>
                <a:lnTo>
                  <a:pt x="2069" y="5986"/>
                </a:lnTo>
                <a:lnTo>
                  <a:pt x="1947" y="5889"/>
                </a:lnTo>
                <a:lnTo>
                  <a:pt x="1826" y="5767"/>
                </a:lnTo>
                <a:lnTo>
                  <a:pt x="1753" y="5621"/>
                </a:lnTo>
                <a:lnTo>
                  <a:pt x="1680" y="5451"/>
                </a:lnTo>
                <a:lnTo>
                  <a:pt x="1655" y="5305"/>
                </a:lnTo>
                <a:lnTo>
                  <a:pt x="1631" y="5135"/>
                </a:lnTo>
                <a:lnTo>
                  <a:pt x="1631" y="4964"/>
                </a:lnTo>
                <a:lnTo>
                  <a:pt x="1655" y="4794"/>
                </a:lnTo>
                <a:lnTo>
                  <a:pt x="1704" y="4624"/>
                </a:lnTo>
                <a:lnTo>
                  <a:pt x="1753" y="4478"/>
                </a:lnTo>
                <a:lnTo>
                  <a:pt x="1874" y="4259"/>
                </a:lnTo>
                <a:lnTo>
                  <a:pt x="2020" y="4113"/>
                </a:lnTo>
                <a:lnTo>
                  <a:pt x="2215" y="3991"/>
                </a:lnTo>
                <a:lnTo>
                  <a:pt x="2410" y="3894"/>
                </a:lnTo>
                <a:lnTo>
                  <a:pt x="2629" y="3845"/>
                </a:lnTo>
                <a:lnTo>
                  <a:pt x="2848" y="3821"/>
                </a:lnTo>
                <a:close/>
                <a:moveTo>
                  <a:pt x="10220" y="3869"/>
                </a:moveTo>
                <a:lnTo>
                  <a:pt x="10488" y="3918"/>
                </a:lnTo>
                <a:lnTo>
                  <a:pt x="10658" y="3991"/>
                </a:lnTo>
                <a:lnTo>
                  <a:pt x="10756" y="4088"/>
                </a:lnTo>
                <a:lnTo>
                  <a:pt x="10853" y="4234"/>
                </a:lnTo>
                <a:lnTo>
                  <a:pt x="10902" y="4380"/>
                </a:lnTo>
                <a:lnTo>
                  <a:pt x="10950" y="4551"/>
                </a:lnTo>
                <a:lnTo>
                  <a:pt x="10975" y="4697"/>
                </a:lnTo>
                <a:lnTo>
                  <a:pt x="10975" y="5013"/>
                </a:lnTo>
                <a:lnTo>
                  <a:pt x="10950" y="5183"/>
                </a:lnTo>
                <a:lnTo>
                  <a:pt x="10902" y="5354"/>
                </a:lnTo>
                <a:lnTo>
                  <a:pt x="10853" y="5548"/>
                </a:lnTo>
                <a:lnTo>
                  <a:pt x="10780" y="5694"/>
                </a:lnTo>
                <a:lnTo>
                  <a:pt x="10683" y="5865"/>
                </a:lnTo>
                <a:lnTo>
                  <a:pt x="10561" y="6011"/>
                </a:lnTo>
                <a:lnTo>
                  <a:pt x="10439" y="6108"/>
                </a:lnTo>
                <a:lnTo>
                  <a:pt x="10293" y="6205"/>
                </a:lnTo>
                <a:lnTo>
                  <a:pt x="10123" y="6230"/>
                </a:lnTo>
                <a:lnTo>
                  <a:pt x="9953" y="6254"/>
                </a:lnTo>
                <a:lnTo>
                  <a:pt x="9782" y="6230"/>
                </a:lnTo>
                <a:lnTo>
                  <a:pt x="9612" y="6181"/>
                </a:lnTo>
                <a:lnTo>
                  <a:pt x="9344" y="6035"/>
                </a:lnTo>
                <a:lnTo>
                  <a:pt x="9052" y="5889"/>
                </a:lnTo>
                <a:lnTo>
                  <a:pt x="8833" y="5792"/>
                </a:lnTo>
                <a:lnTo>
                  <a:pt x="8590" y="5646"/>
                </a:lnTo>
                <a:lnTo>
                  <a:pt x="8347" y="5475"/>
                </a:lnTo>
                <a:lnTo>
                  <a:pt x="8104" y="5305"/>
                </a:lnTo>
                <a:lnTo>
                  <a:pt x="7860" y="5183"/>
                </a:lnTo>
                <a:lnTo>
                  <a:pt x="7714" y="5135"/>
                </a:lnTo>
                <a:lnTo>
                  <a:pt x="7593" y="5110"/>
                </a:lnTo>
                <a:lnTo>
                  <a:pt x="7617" y="5062"/>
                </a:lnTo>
                <a:lnTo>
                  <a:pt x="7641" y="4867"/>
                </a:lnTo>
                <a:lnTo>
                  <a:pt x="7641" y="4672"/>
                </a:lnTo>
                <a:lnTo>
                  <a:pt x="7812" y="4502"/>
                </a:lnTo>
                <a:lnTo>
                  <a:pt x="8225" y="4405"/>
                </a:lnTo>
                <a:lnTo>
                  <a:pt x="8639" y="4283"/>
                </a:lnTo>
                <a:lnTo>
                  <a:pt x="9052" y="4137"/>
                </a:lnTo>
                <a:lnTo>
                  <a:pt x="9417" y="3967"/>
                </a:lnTo>
                <a:lnTo>
                  <a:pt x="9685" y="3894"/>
                </a:lnTo>
                <a:lnTo>
                  <a:pt x="9953" y="3869"/>
                </a:lnTo>
                <a:close/>
                <a:moveTo>
                  <a:pt x="7349" y="5646"/>
                </a:moveTo>
                <a:lnTo>
                  <a:pt x="7617" y="5767"/>
                </a:lnTo>
                <a:lnTo>
                  <a:pt x="7885" y="5913"/>
                </a:lnTo>
                <a:lnTo>
                  <a:pt x="8152" y="6059"/>
                </a:lnTo>
                <a:lnTo>
                  <a:pt x="8444" y="6205"/>
                </a:lnTo>
                <a:lnTo>
                  <a:pt x="8542" y="6278"/>
                </a:lnTo>
                <a:lnTo>
                  <a:pt x="8882" y="6424"/>
                </a:lnTo>
                <a:lnTo>
                  <a:pt x="9198" y="6546"/>
                </a:lnTo>
                <a:lnTo>
                  <a:pt x="9369" y="6643"/>
                </a:lnTo>
                <a:lnTo>
                  <a:pt x="9515" y="6741"/>
                </a:lnTo>
                <a:lnTo>
                  <a:pt x="9612" y="6838"/>
                </a:lnTo>
                <a:lnTo>
                  <a:pt x="9709" y="6984"/>
                </a:lnTo>
                <a:lnTo>
                  <a:pt x="9782" y="7106"/>
                </a:lnTo>
                <a:lnTo>
                  <a:pt x="9855" y="7252"/>
                </a:lnTo>
                <a:lnTo>
                  <a:pt x="9880" y="7398"/>
                </a:lnTo>
                <a:lnTo>
                  <a:pt x="9880" y="7568"/>
                </a:lnTo>
                <a:lnTo>
                  <a:pt x="9855" y="7738"/>
                </a:lnTo>
                <a:lnTo>
                  <a:pt x="9807" y="7860"/>
                </a:lnTo>
                <a:lnTo>
                  <a:pt x="9734" y="7957"/>
                </a:lnTo>
                <a:lnTo>
                  <a:pt x="9636" y="8055"/>
                </a:lnTo>
                <a:lnTo>
                  <a:pt x="9539" y="8152"/>
                </a:lnTo>
                <a:lnTo>
                  <a:pt x="9296" y="8274"/>
                </a:lnTo>
                <a:lnTo>
                  <a:pt x="9052" y="8347"/>
                </a:lnTo>
                <a:lnTo>
                  <a:pt x="8931" y="8371"/>
                </a:lnTo>
                <a:lnTo>
                  <a:pt x="8809" y="8395"/>
                </a:lnTo>
                <a:lnTo>
                  <a:pt x="8688" y="8371"/>
                </a:lnTo>
                <a:lnTo>
                  <a:pt x="8590" y="8371"/>
                </a:lnTo>
                <a:lnTo>
                  <a:pt x="8396" y="8298"/>
                </a:lnTo>
                <a:lnTo>
                  <a:pt x="8201" y="8176"/>
                </a:lnTo>
                <a:lnTo>
                  <a:pt x="8055" y="8006"/>
                </a:lnTo>
                <a:lnTo>
                  <a:pt x="7909" y="7836"/>
                </a:lnTo>
                <a:lnTo>
                  <a:pt x="7787" y="7641"/>
                </a:lnTo>
                <a:lnTo>
                  <a:pt x="7666" y="7446"/>
                </a:lnTo>
                <a:lnTo>
                  <a:pt x="7568" y="7227"/>
                </a:lnTo>
                <a:lnTo>
                  <a:pt x="7495" y="6984"/>
                </a:lnTo>
                <a:lnTo>
                  <a:pt x="7349" y="6546"/>
                </a:lnTo>
                <a:lnTo>
                  <a:pt x="7276" y="6205"/>
                </a:lnTo>
                <a:lnTo>
                  <a:pt x="7228" y="6035"/>
                </a:lnTo>
                <a:lnTo>
                  <a:pt x="7155" y="5889"/>
                </a:lnTo>
                <a:lnTo>
                  <a:pt x="7349" y="5646"/>
                </a:lnTo>
                <a:close/>
                <a:moveTo>
                  <a:pt x="4721" y="5256"/>
                </a:moveTo>
                <a:lnTo>
                  <a:pt x="4819" y="5475"/>
                </a:lnTo>
                <a:lnTo>
                  <a:pt x="4916" y="5719"/>
                </a:lnTo>
                <a:lnTo>
                  <a:pt x="5062" y="5913"/>
                </a:lnTo>
                <a:lnTo>
                  <a:pt x="5257" y="6084"/>
                </a:lnTo>
                <a:lnTo>
                  <a:pt x="5184" y="6351"/>
                </a:lnTo>
                <a:lnTo>
                  <a:pt x="5159" y="6668"/>
                </a:lnTo>
                <a:lnTo>
                  <a:pt x="5135" y="6935"/>
                </a:lnTo>
                <a:lnTo>
                  <a:pt x="5013" y="7325"/>
                </a:lnTo>
                <a:lnTo>
                  <a:pt x="4916" y="7690"/>
                </a:lnTo>
                <a:lnTo>
                  <a:pt x="4867" y="7787"/>
                </a:lnTo>
                <a:lnTo>
                  <a:pt x="4721" y="8030"/>
                </a:lnTo>
                <a:lnTo>
                  <a:pt x="4527" y="8225"/>
                </a:lnTo>
                <a:lnTo>
                  <a:pt x="4308" y="8395"/>
                </a:lnTo>
                <a:lnTo>
                  <a:pt x="4064" y="8493"/>
                </a:lnTo>
                <a:lnTo>
                  <a:pt x="3943" y="8541"/>
                </a:lnTo>
                <a:lnTo>
                  <a:pt x="3797" y="8566"/>
                </a:lnTo>
                <a:lnTo>
                  <a:pt x="3553" y="8566"/>
                </a:lnTo>
                <a:lnTo>
                  <a:pt x="3407" y="8541"/>
                </a:lnTo>
                <a:lnTo>
                  <a:pt x="3286" y="8493"/>
                </a:lnTo>
                <a:lnTo>
                  <a:pt x="3164" y="8420"/>
                </a:lnTo>
                <a:lnTo>
                  <a:pt x="3067" y="8322"/>
                </a:lnTo>
                <a:lnTo>
                  <a:pt x="2969" y="8225"/>
                </a:lnTo>
                <a:lnTo>
                  <a:pt x="2872" y="8128"/>
                </a:lnTo>
                <a:lnTo>
                  <a:pt x="2750" y="7884"/>
                </a:lnTo>
                <a:lnTo>
                  <a:pt x="2677" y="7641"/>
                </a:lnTo>
                <a:lnTo>
                  <a:pt x="2677" y="7398"/>
                </a:lnTo>
                <a:lnTo>
                  <a:pt x="2702" y="7154"/>
                </a:lnTo>
                <a:lnTo>
                  <a:pt x="2775" y="6911"/>
                </a:lnTo>
                <a:lnTo>
                  <a:pt x="2896" y="6692"/>
                </a:lnTo>
                <a:lnTo>
                  <a:pt x="3091" y="6497"/>
                </a:lnTo>
                <a:lnTo>
                  <a:pt x="3261" y="6327"/>
                </a:lnTo>
                <a:lnTo>
                  <a:pt x="3480" y="6157"/>
                </a:lnTo>
                <a:lnTo>
                  <a:pt x="3894" y="5865"/>
                </a:lnTo>
                <a:lnTo>
                  <a:pt x="4332" y="5573"/>
                </a:lnTo>
                <a:lnTo>
                  <a:pt x="4721" y="5256"/>
                </a:lnTo>
                <a:close/>
                <a:moveTo>
                  <a:pt x="6619" y="6278"/>
                </a:moveTo>
                <a:lnTo>
                  <a:pt x="6741" y="6522"/>
                </a:lnTo>
                <a:lnTo>
                  <a:pt x="6838" y="6789"/>
                </a:lnTo>
                <a:lnTo>
                  <a:pt x="6984" y="7252"/>
                </a:lnTo>
                <a:lnTo>
                  <a:pt x="7130" y="7690"/>
                </a:lnTo>
                <a:lnTo>
                  <a:pt x="7325" y="8201"/>
                </a:lnTo>
                <a:lnTo>
                  <a:pt x="7398" y="8444"/>
                </a:lnTo>
                <a:lnTo>
                  <a:pt x="7422" y="8712"/>
                </a:lnTo>
                <a:lnTo>
                  <a:pt x="7422" y="8906"/>
                </a:lnTo>
                <a:lnTo>
                  <a:pt x="7349" y="9052"/>
                </a:lnTo>
                <a:lnTo>
                  <a:pt x="7276" y="9174"/>
                </a:lnTo>
                <a:lnTo>
                  <a:pt x="7155" y="9296"/>
                </a:lnTo>
                <a:lnTo>
                  <a:pt x="7009" y="9369"/>
                </a:lnTo>
                <a:lnTo>
                  <a:pt x="6863" y="9417"/>
                </a:lnTo>
                <a:lnTo>
                  <a:pt x="6692" y="9442"/>
                </a:lnTo>
                <a:lnTo>
                  <a:pt x="6522" y="9442"/>
                </a:lnTo>
                <a:lnTo>
                  <a:pt x="6279" y="9417"/>
                </a:lnTo>
                <a:lnTo>
                  <a:pt x="6060" y="9369"/>
                </a:lnTo>
                <a:lnTo>
                  <a:pt x="5841" y="9296"/>
                </a:lnTo>
                <a:lnTo>
                  <a:pt x="5622" y="9174"/>
                </a:lnTo>
                <a:lnTo>
                  <a:pt x="5500" y="9077"/>
                </a:lnTo>
                <a:lnTo>
                  <a:pt x="5378" y="8979"/>
                </a:lnTo>
                <a:lnTo>
                  <a:pt x="5305" y="8858"/>
                </a:lnTo>
                <a:lnTo>
                  <a:pt x="5257" y="8736"/>
                </a:lnTo>
                <a:lnTo>
                  <a:pt x="5232" y="8590"/>
                </a:lnTo>
                <a:lnTo>
                  <a:pt x="5232" y="8444"/>
                </a:lnTo>
                <a:lnTo>
                  <a:pt x="5257" y="8128"/>
                </a:lnTo>
                <a:lnTo>
                  <a:pt x="5354" y="7957"/>
                </a:lnTo>
                <a:lnTo>
                  <a:pt x="5451" y="7763"/>
                </a:lnTo>
                <a:lnTo>
                  <a:pt x="5500" y="7568"/>
                </a:lnTo>
                <a:lnTo>
                  <a:pt x="5549" y="7398"/>
                </a:lnTo>
                <a:lnTo>
                  <a:pt x="5622" y="7008"/>
                </a:lnTo>
                <a:lnTo>
                  <a:pt x="5695" y="6741"/>
                </a:lnTo>
                <a:lnTo>
                  <a:pt x="5841" y="6376"/>
                </a:lnTo>
                <a:lnTo>
                  <a:pt x="6011" y="6400"/>
                </a:lnTo>
                <a:lnTo>
                  <a:pt x="6181" y="6400"/>
                </a:lnTo>
                <a:lnTo>
                  <a:pt x="6400" y="6351"/>
                </a:lnTo>
                <a:lnTo>
                  <a:pt x="6619" y="6278"/>
                </a:lnTo>
                <a:close/>
                <a:moveTo>
                  <a:pt x="11194" y="9734"/>
                </a:moveTo>
                <a:lnTo>
                  <a:pt x="11194" y="9782"/>
                </a:lnTo>
                <a:lnTo>
                  <a:pt x="10999" y="10512"/>
                </a:lnTo>
                <a:lnTo>
                  <a:pt x="10756" y="11461"/>
                </a:lnTo>
                <a:lnTo>
                  <a:pt x="10634" y="11923"/>
                </a:lnTo>
                <a:lnTo>
                  <a:pt x="10488" y="12361"/>
                </a:lnTo>
                <a:lnTo>
                  <a:pt x="10366" y="12653"/>
                </a:lnTo>
                <a:lnTo>
                  <a:pt x="10220" y="12897"/>
                </a:lnTo>
                <a:lnTo>
                  <a:pt x="10050" y="13116"/>
                </a:lnTo>
                <a:lnTo>
                  <a:pt x="9831" y="13335"/>
                </a:lnTo>
                <a:lnTo>
                  <a:pt x="9612" y="13529"/>
                </a:lnTo>
                <a:lnTo>
                  <a:pt x="9369" y="13675"/>
                </a:lnTo>
                <a:lnTo>
                  <a:pt x="9101" y="13821"/>
                </a:lnTo>
                <a:lnTo>
                  <a:pt x="8833" y="13943"/>
                </a:lnTo>
                <a:lnTo>
                  <a:pt x="8615" y="14016"/>
                </a:lnTo>
                <a:lnTo>
                  <a:pt x="8371" y="14040"/>
                </a:lnTo>
                <a:lnTo>
                  <a:pt x="8128" y="14040"/>
                </a:lnTo>
                <a:lnTo>
                  <a:pt x="7885" y="14016"/>
                </a:lnTo>
                <a:lnTo>
                  <a:pt x="7812" y="13992"/>
                </a:lnTo>
                <a:lnTo>
                  <a:pt x="8055" y="13846"/>
                </a:lnTo>
                <a:lnTo>
                  <a:pt x="8298" y="13675"/>
                </a:lnTo>
                <a:lnTo>
                  <a:pt x="8688" y="13359"/>
                </a:lnTo>
                <a:lnTo>
                  <a:pt x="8906" y="13140"/>
                </a:lnTo>
                <a:lnTo>
                  <a:pt x="9150" y="12897"/>
                </a:lnTo>
                <a:lnTo>
                  <a:pt x="9393" y="12629"/>
                </a:lnTo>
                <a:lnTo>
                  <a:pt x="9612" y="12313"/>
                </a:lnTo>
                <a:lnTo>
                  <a:pt x="9807" y="12021"/>
                </a:lnTo>
                <a:lnTo>
                  <a:pt x="9953" y="11680"/>
                </a:lnTo>
                <a:lnTo>
                  <a:pt x="10074" y="11364"/>
                </a:lnTo>
                <a:lnTo>
                  <a:pt x="10099" y="11194"/>
                </a:lnTo>
                <a:lnTo>
                  <a:pt x="10099" y="11048"/>
                </a:lnTo>
                <a:lnTo>
                  <a:pt x="10099" y="10975"/>
                </a:lnTo>
                <a:lnTo>
                  <a:pt x="10050" y="10902"/>
                </a:lnTo>
                <a:lnTo>
                  <a:pt x="10001" y="10853"/>
                </a:lnTo>
                <a:lnTo>
                  <a:pt x="9953" y="10829"/>
                </a:lnTo>
                <a:lnTo>
                  <a:pt x="9880" y="10829"/>
                </a:lnTo>
                <a:lnTo>
                  <a:pt x="9807" y="10853"/>
                </a:lnTo>
                <a:lnTo>
                  <a:pt x="9734" y="10877"/>
                </a:lnTo>
                <a:lnTo>
                  <a:pt x="9685" y="10926"/>
                </a:lnTo>
                <a:lnTo>
                  <a:pt x="9539" y="11169"/>
                </a:lnTo>
                <a:lnTo>
                  <a:pt x="9417" y="11413"/>
                </a:lnTo>
                <a:lnTo>
                  <a:pt x="9296" y="11680"/>
                </a:lnTo>
                <a:lnTo>
                  <a:pt x="9174" y="11923"/>
                </a:lnTo>
                <a:lnTo>
                  <a:pt x="9004" y="12167"/>
                </a:lnTo>
                <a:lnTo>
                  <a:pt x="8809" y="12410"/>
                </a:lnTo>
                <a:lnTo>
                  <a:pt x="8615" y="12653"/>
                </a:lnTo>
                <a:lnTo>
                  <a:pt x="8396" y="12872"/>
                </a:lnTo>
                <a:lnTo>
                  <a:pt x="8152" y="13067"/>
                </a:lnTo>
                <a:lnTo>
                  <a:pt x="7909" y="13262"/>
                </a:lnTo>
                <a:lnTo>
                  <a:pt x="7666" y="13432"/>
                </a:lnTo>
                <a:lnTo>
                  <a:pt x="7398" y="13578"/>
                </a:lnTo>
                <a:lnTo>
                  <a:pt x="7301" y="13627"/>
                </a:lnTo>
                <a:lnTo>
                  <a:pt x="7276" y="13432"/>
                </a:lnTo>
                <a:lnTo>
                  <a:pt x="7252" y="13262"/>
                </a:lnTo>
                <a:lnTo>
                  <a:pt x="7252" y="13018"/>
                </a:lnTo>
                <a:lnTo>
                  <a:pt x="7252" y="12799"/>
                </a:lnTo>
                <a:lnTo>
                  <a:pt x="7325" y="12337"/>
                </a:lnTo>
                <a:lnTo>
                  <a:pt x="7422" y="11972"/>
                </a:lnTo>
                <a:lnTo>
                  <a:pt x="7544" y="11607"/>
                </a:lnTo>
                <a:lnTo>
                  <a:pt x="7617" y="11461"/>
                </a:lnTo>
                <a:lnTo>
                  <a:pt x="7714" y="11291"/>
                </a:lnTo>
                <a:lnTo>
                  <a:pt x="7836" y="11145"/>
                </a:lnTo>
                <a:lnTo>
                  <a:pt x="7982" y="11023"/>
                </a:lnTo>
                <a:lnTo>
                  <a:pt x="8323" y="10756"/>
                </a:lnTo>
                <a:lnTo>
                  <a:pt x="8688" y="10512"/>
                </a:lnTo>
                <a:lnTo>
                  <a:pt x="9077" y="10318"/>
                </a:lnTo>
                <a:lnTo>
                  <a:pt x="9490" y="10147"/>
                </a:lnTo>
                <a:lnTo>
                  <a:pt x="9904" y="10001"/>
                </a:lnTo>
                <a:lnTo>
                  <a:pt x="10342" y="9880"/>
                </a:lnTo>
                <a:lnTo>
                  <a:pt x="10780" y="9782"/>
                </a:lnTo>
                <a:lnTo>
                  <a:pt x="11194" y="9734"/>
                </a:lnTo>
                <a:close/>
                <a:moveTo>
                  <a:pt x="390" y="11218"/>
                </a:moveTo>
                <a:lnTo>
                  <a:pt x="731" y="11267"/>
                </a:lnTo>
                <a:lnTo>
                  <a:pt x="1071" y="11291"/>
                </a:lnTo>
                <a:lnTo>
                  <a:pt x="1412" y="11315"/>
                </a:lnTo>
                <a:lnTo>
                  <a:pt x="1753" y="11364"/>
                </a:lnTo>
                <a:lnTo>
                  <a:pt x="2239" y="11437"/>
                </a:lnTo>
                <a:lnTo>
                  <a:pt x="2702" y="11583"/>
                </a:lnTo>
                <a:lnTo>
                  <a:pt x="3164" y="11729"/>
                </a:lnTo>
                <a:lnTo>
                  <a:pt x="3602" y="11948"/>
                </a:lnTo>
                <a:lnTo>
                  <a:pt x="3797" y="12069"/>
                </a:lnTo>
                <a:lnTo>
                  <a:pt x="3991" y="12215"/>
                </a:lnTo>
                <a:lnTo>
                  <a:pt x="4162" y="12361"/>
                </a:lnTo>
                <a:lnTo>
                  <a:pt x="4332" y="12556"/>
                </a:lnTo>
                <a:lnTo>
                  <a:pt x="4478" y="12726"/>
                </a:lnTo>
                <a:lnTo>
                  <a:pt x="4624" y="12921"/>
                </a:lnTo>
                <a:lnTo>
                  <a:pt x="4867" y="13335"/>
                </a:lnTo>
                <a:lnTo>
                  <a:pt x="4989" y="13578"/>
                </a:lnTo>
                <a:lnTo>
                  <a:pt x="5038" y="13797"/>
                </a:lnTo>
                <a:lnTo>
                  <a:pt x="5062" y="14040"/>
                </a:lnTo>
                <a:lnTo>
                  <a:pt x="5038" y="14284"/>
                </a:lnTo>
                <a:lnTo>
                  <a:pt x="4989" y="14746"/>
                </a:lnTo>
                <a:lnTo>
                  <a:pt x="4916" y="15233"/>
                </a:lnTo>
                <a:lnTo>
                  <a:pt x="4746" y="15160"/>
                </a:lnTo>
                <a:lnTo>
                  <a:pt x="4551" y="15062"/>
                </a:lnTo>
                <a:lnTo>
                  <a:pt x="4210" y="14843"/>
                </a:lnTo>
                <a:lnTo>
                  <a:pt x="3870" y="14576"/>
                </a:lnTo>
                <a:lnTo>
                  <a:pt x="3529" y="14284"/>
                </a:lnTo>
                <a:lnTo>
                  <a:pt x="3091" y="13919"/>
                </a:lnTo>
                <a:lnTo>
                  <a:pt x="2702" y="13529"/>
                </a:lnTo>
                <a:lnTo>
                  <a:pt x="2531" y="13335"/>
                </a:lnTo>
                <a:lnTo>
                  <a:pt x="2385" y="13116"/>
                </a:lnTo>
                <a:lnTo>
                  <a:pt x="2239" y="12897"/>
                </a:lnTo>
                <a:lnTo>
                  <a:pt x="2069" y="12726"/>
                </a:lnTo>
                <a:lnTo>
                  <a:pt x="2020" y="12702"/>
                </a:lnTo>
                <a:lnTo>
                  <a:pt x="1972" y="12702"/>
                </a:lnTo>
                <a:lnTo>
                  <a:pt x="1923" y="12726"/>
                </a:lnTo>
                <a:lnTo>
                  <a:pt x="1899" y="12775"/>
                </a:lnTo>
                <a:lnTo>
                  <a:pt x="1874" y="12921"/>
                </a:lnTo>
                <a:lnTo>
                  <a:pt x="1874" y="13043"/>
                </a:lnTo>
                <a:lnTo>
                  <a:pt x="1899" y="13189"/>
                </a:lnTo>
                <a:lnTo>
                  <a:pt x="1947" y="13335"/>
                </a:lnTo>
                <a:lnTo>
                  <a:pt x="2020" y="13456"/>
                </a:lnTo>
                <a:lnTo>
                  <a:pt x="2118" y="13602"/>
                </a:lnTo>
                <a:lnTo>
                  <a:pt x="2337" y="13870"/>
                </a:lnTo>
                <a:lnTo>
                  <a:pt x="2580" y="14113"/>
                </a:lnTo>
                <a:lnTo>
                  <a:pt x="2823" y="14357"/>
                </a:lnTo>
                <a:lnTo>
                  <a:pt x="3261" y="14722"/>
                </a:lnTo>
                <a:lnTo>
                  <a:pt x="3578" y="14989"/>
                </a:lnTo>
                <a:lnTo>
                  <a:pt x="3918" y="15257"/>
                </a:lnTo>
                <a:lnTo>
                  <a:pt x="4259" y="15476"/>
                </a:lnTo>
                <a:lnTo>
                  <a:pt x="4600" y="15671"/>
                </a:lnTo>
                <a:lnTo>
                  <a:pt x="4210" y="15841"/>
                </a:lnTo>
                <a:lnTo>
                  <a:pt x="3797" y="15938"/>
                </a:lnTo>
                <a:lnTo>
                  <a:pt x="3383" y="15987"/>
                </a:lnTo>
                <a:lnTo>
                  <a:pt x="3188" y="16011"/>
                </a:lnTo>
                <a:lnTo>
                  <a:pt x="2994" y="15987"/>
                </a:lnTo>
                <a:lnTo>
                  <a:pt x="2799" y="15963"/>
                </a:lnTo>
                <a:lnTo>
                  <a:pt x="2604" y="15914"/>
                </a:lnTo>
                <a:lnTo>
                  <a:pt x="2410" y="15865"/>
                </a:lnTo>
                <a:lnTo>
                  <a:pt x="2215" y="15768"/>
                </a:lnTo>
                <a:lnTo>
                  <a:pt x="2045" y="15671"/>
                </a:lnTo>
                <a:lnTo>
                  <a:pt x="1850" y="15549"/>
                </a:lnTo>
                <a:lnTo>
                  <a:pt x="1680" y="15403"/>
                </a:lnTo>
                <a:lnTo>
                  <a:pt x="1509" y="15233"/>
                </a:lnTo>
                <a:lnTo>
                  <a:pt x="1339" y="15038"/>
                </a:lnTo>
                <a:lnTo>
                  <a:pt x="1193" y="14819"/>
                </a:lnTo>
                <a:lnTo>
                  <a:pt x="1071" y="14600"/>
                </a:lnTo>
                <a:lnTo>
                  <a:pt x="950" y="14357"/>
                </a:lnTo>
                <a:lnTo>
                  <a:pt x="852" y="14113"/>
                </a:lnTo>
                <a:lnTo>
                  <a:pt x="779" y="13846"/>
                </a:lnTo>
                <a:lnTo>
                  <a:pt x="658" y="13335"/>
                </a:lnTo>
                <a:lnTo>
                  <a:pt x="585" y="12799"/>
                </a:lnTo>
                <a:lnTo>
                  <a:pt x="512" y="12288"/>
                </a:lnTo>
                <a:lnTo>
                  <a:pt x="463" y="11753"/>
                </a:lnTo>
                <a:lnTo>
                  <a:pt x="390" y="11218"/>
                </a:lnTo>
                <a:close/>
                <a:moveTo>
                  <a:pt x="6230" y="1"/>
                </a:moveTo>
                <a:lnTo>
                  <a:pt x="5914" y="25"/>
                </a:lnTo>
                <a:lnTo>
                  <a:pt x="5622" y="122"/>
                </a:lnTo>
                <a:lnTo>
                  <a:pt x="5451" y="195"/>
                </a:lnTo>
                <a:lnTo>
                  <a:pt x="5305" y="293"/>
                </a:lnTo>
                <a:lnTo>
                  <a:pt x="5159" y="390"/>
                </a:lnTo>
                <a:lnTo>
                  <a:pt x="5062" y="536"/>
                </a:lnTo>
                <a:lnTo>
                  <a:pt x="4965" y="658"/>
                </a:lnTo>
                <a:lnTo>
                  <a:pt x="4892" y="804"/>
                </a:lnTo>
                <a:lnTo>
                  <a:pt x="4843" y="974"/>
                </a:lnTo>
                <a:lnTo>
                  <a:pt x="4794" y="1120"/>
                </a:lnTo>
                <a:lnTo>
                  <a:pt x="4648" y="998"/>
                </a:lnTo>
                <a:lnTo>
                  <a:pt x="4454" y="877"/>
                </a:lnTo>
                <a:lnTo>
                  <a:pt x="4283" y="804"/>
                </a:lnTo>
                <a:lnTo>
                  <a:pt x="4089" y="779"/>
                </a:lnTo>
                <a:lnTo>
                  <a:pt x="3894" y="779"/>
                </a:lnTo>
                <a:lnTo>
                  <a:pt x="3675" y="804"/>
                </a:lnTo>
                <a:lnTo>
                  <a:pt x="3480" y="877"/>
                </a:lnTo>
                <a:lnTo>
                  <a:pt x="3286" y="998"/>
                </a:lnTo>
                <a:lnTo>
                  <a:pt x="3115" y="1144"/>
                </a:lnTo>
                <a:lnTo>
                  <a:pt x="2945" y="1315"/>
                </a:lnTo>
                <a:lnTo>
                  <a:pt x="2799" y="1509"/>
                </a:lnTo>
                <a:lnTo>
                  <a:pt x="2677" y="1704"/>
                </a:lnTo>
                <a:lnTo>
                  <a:pt x="2580" y="1923"/>
                </a:lnTo>
                <a:lnTo>
                  <a:pt x="2507" y="2142"/>
                </a:lnTo>
                <a:lnTo>
                  <a:pt x="2458" y="2385"/>
                </a:lnTo>
                <a:lnTo>
                  <a:pt x="2410" y="2604"/>
                </a:lnTo>
                <a:lnTo>
                  <a:pt x="2410" y="2799"/>
                </a:lnTo>
                <a:lnTo>
                  <a:pt x="2434" y="2994"/>
                </a:lnTo>
                <a:lnTo>
                  <a:pt x="2483" y="3188"/>
                </a:lnTo>
                <a:lnTo>
                  <a:pt x="2556" y="3359"/>
                </a:lnTo>
                <a:lnTo>
                  <a:pt x="2312" y="3407"/>
                </a:lnTo>
                <a:lnTo>
                  <a:pt x="2093" y="3480"/>
                </a:lnTo>
                <a:lnTo>
                  <a:pt x="1899" y="3602"/>
                </a:lnTo>
                <a:lnTo>
                  <a:pt x="1728" y="3748"/>
                </a:lnTo>
                <a:lnTo>
                  <a:pt x="1558" y="3918"/>
                </a:lnTo>
                <a:lnTo>
                  <a:pt x="1436" y="4113"/>
                </a:lnTo>
                <a:lnTo>
                  <a:pt x="1315" y="4307"/>
                </a:lnTo>
                <a:lnTo>
                  <a:pt x="1217" y="4526"/>
                </a:lnTo>
                <a:lnTo>
                  <a:pt x="1169" y="4745"/>
                </a:lnTo>
                <a:lnTo>
                  <a:pt x="1144" y="4964"/>
                </a:lnTo>
                <a:lnTo>
                  <a:pt x="1144" y="5183"/>
                </a:lnTo>
                <a:lnTo>
                  <a:pt x="1169" y="5402"/>
                </a:lnTo>
                <a:lnTo>
                  <a:pt x="1242" y="5597"/>
                </a:lnTo>
                <a:lnTo>
                  <a:pt x="1315" y="5816"/>
                </a:lnTo>
                <a:lnTo>
                  <a:pt x="1412" y="5986"/>
                </a:lnTo>
                <a:lnTo>
                  <a:pt x="1534" y="6181"/>
                </a:lnTo>
                <a:lnTo>
                  <a:pt x="1607" y="6254"/>
                </a:lnTo>
                <a:lnTo>
                  <a:pt x="1704" y="6327"/>
                </a:lnTo>
                <a:lnTo>
                  <a:pt x="1899" y="6449"/>
                </a:lnTo>
                <a:lnTo>
                  <a:pt x="2142" y="6522"/>
                </a:lnTo>
                <a:lnTo>
                  <a:pt x="2385" y="6570"/>
                </a:lnTo>
                <a:lnTo>
                  <a:pt x="2264" y="6814"/>
                </a:lnTo>
                <a:lnTo>
                  <a:pt x="2191" y="7081"/>
                </a:lnTo>
                <a:lnTo>
                  <a:pt x="2166" y="7349"/>
                </a:lnTo>
                <a:lnTo>
                  <a:pt x="2191" y="7617"/>
                </a:lnTo>
                <a:lnTo>
                  <a:pt x="2239" y="7884"/>
                </a:lnTo>
                <a:lnTo>
                  <a:pt x="2337" y="8152"/>
                </a:lnTo>
                <a:lnTo>
                  <a:pt x="2458" y="8395"/>
                </a:lnTo>
                <a:lnTo>
                  <a:pt x="2629" y="8614"/>
                </a:lnTo>
                <a:lnTo>
                  <a:pt x="2750" y="8712"/>
                </a:lnTo>
                <a:lnTo>
                  <a:pt x="2848" y="8809"/>
                </a:lnTo>
                <a:lnTo>
                  <a:pt x="2969" y="8906"/>
                </a:lnTo>
                <a:lnTo>
                  <a:pt x="3115" y="8955"/>
                </a:lnTo>
                <a:lnTo>
                  <a:pt x="3237" y="9004"/>
                </a:lnTo>
                <a:lnTo>
                  <a:pt x="3359" y="9052"/>
                </a:lnTo>
                <a:lnTo>
                  <a:pt x="3651" y="9077"/>
                </a:lnTo>
                <a:lnTo>
                  <a:pt x="3918" y="9052"/>
                </a:lnTo>
                <a:lnTo>
                  <a:pt x="4186" y="9004"/>
                </a:lnTo>
                <a:lnTo>
                  <a:pt x="4478" y="8882"/>
                </a:lnTo>
                <a:lnTo>
                  <a:pt x="4721" y="8736"/>
                </a:lnTo>
                <a:lnTo>
                  <a:pt x="4794" y="8687"/>
                </a:lnTo>
                <a:lnTo>
                  <a:pt x="4843" y="8906"/>
                </a:lnTo>
                <a:lnTo>
                  <a:pt x="4940" y="9101"/>
                </a:lnTo>
                <a:lnTo>
                  <a:pt x="5062" y="9296"/>
                </a:lnTo>
                <a:lnTo>
                  <a:pt x="5232" y="9442"/>
                </a:lnTo>
                <a:lnTo>
                  <a:pt x="5403" y="9588"/>
                </a:lnTo>
                <a:lnTo>
                  <a:pt x="5622" y="9685"/>
                </a:lnTo>
                <a:lnTo>
                  <a:pt x="5841" y="9782"/>
                </a:lnTo>
                <a:lnTo>
                  <a:pt x="6084" y="9855"/>
                </a:lnTo>
                <a:lnTo>
                  <a:pt x="6011" y="10074"/>
                </a:lnTo>
                <a:lnTo>
                  <a:pt x="5987" y="10293"/>
                </a:lnTo>
                <a:lnTo>
                  <a:pt x="5962" y="10537"/>
                </a:lnTo>
                <a:lnTo>
                  <a:pt x="5962" y="10780"/>
                </a:lnTo>
                <a:lnTo>
                  <a:pt x="5987" y="11267"/>
                </a:lnTo>
                <a:lnTo>
                  <a:pt x="6011" y="11705"/>
                </a:lnTo>
                <a:lnTo>
                  <a:pt x="5987" y="12459"/>
                </a:lnTo>
                <a:lnTo>
                  <a:pt x="5962" y="13213"/>
                </a:lnTo>
                <a:lnTo>
                  <a:pt x="5889" y="13943"/>
                </a:lnTo>
                <a:lnTo>
                  <a:pt x="5792" y="14697"/>
                </a:lnTo>
                <a:lnTo>
                  <a:pt x="5670" y="15403"/>
                </a:lnTo>
                <a:lnTo>
                  <a:pt x="5451" y="15379"/>
                </a:lnTo>
                <a:lnTo>
                  <a:pt x="5524" y="14843"/>
                </a:lnTo>
                <a:lnTo>
                  <a:pt x="5573" y="14308"/>
                </a:lnTo>
                <a:lnTo>
                  <a:pt x="5573" y="14065"/>
                </a:lnTo>
                <a:lnTo>
                  <a:pt x="5549" y="13797"/>
                </a:lnTo>
                <a:lnTo>
                  <a:pt x="5500" y="13529"/>
                </a:lnTo>
                <a:lnTo>
                  <a:pt x="5403" y="13262"/>
                </a:lnTo>
                <a:lnTo>
                  <a:pt x="5305" y="13043"/>
                </a:lnTo>
                <a:lnTo>
                  <a:pt x="5159" y="12799"/>
                </a:lnTo>
                <a:lnTo>
                  <a:pt x="5013" y="12580"/>
                </a:lnTo>
                <a:lnTo>
                  <a:pt x="4843" y="12361"/>
                </a:lnTo>
                <a:lnTo>
                  <a:pt x="4673" y="12167"/>
                </a:lnTo>
                <a:lnTo>
                  <a:pt x="4478" y="11972"/>
                </a:lnTo>
                <a:lnTo>
                  <a:pt x="4259" y="11802"/>
                </a:lnTo>
                <a:lnTo>
                  <a:pt x="4064" y="11656"/>
                </a:lnTo>
                <a:lnTo>
                  <a:pt x="3845" y="11510"/>
                </a:lnTo>
                <a:lnTo>
                  <a:pt x="3626" y="11388"/>
                </a:lnTo>
                <a:lnTo>
                  <a:pt x="3383" y="11291"/>
                </a:lnTo>
                <a:lnTo>
                  <a:pt x="3140" y="11218"/>
                </a:lnTo>
                <a:lnTo>
                  <a:pt x="2653" y="11072"/>
                </a:lnTo>
                <a:lnTo>
                  <a:pt x="2142" y="10975"/>
                </a:lnTo>
                <a:lnTo>
                  <a:pt x="1655" y="10877"/>
                </a:lnTo>
                <a:lnTo>
                  <a:pt x="1120" y="10804"/>
                </a:lnTo>
                <a:lnTo>
                  <a:pt x="852" y="10780"/>
                </a:lnTo>
                <a:lnTo>
                  <a:pt x="585" y="10780"/>
                </a:lnTo>
                <a:lnTo>
                  <a:pt x="342" y="10804"/>
                </a:lnTo>
                <a:lnTo>
                  <a:pt x="98" y="10877"/>
                </a:lnTo>
                <a:lnTo>
                  <a:pt x="25" y="10926"/>
                </a:lnTo>
                <a:lnTo>
                  <a:pt x="1" y="10999"/>
                </a:lnTo>
                <a:lnTo>
                  <a:pt x="1" y="11072"/>
                </a:lnTo>
                <a:lnTo>
                  <a:pt x="50" y="11145"/>
                </a:lnTo>
                <a:lnTo>
                  <a:pt x="25" y="11437"/>
                </a:lnTo>
                <a:lnTo>
                  <a:pt x="1" y="11729"/>
                </a:lnTo>
                <a:lnTo>
                  <a:pt x="1" y="12045"/>
                </a:lnTo>
                <a:lnTo>
                  <a:pt x="1" y="12337"/>
                </a:lnTo>
                <a:lnTo>
                  <a:pt x="25" y="12678"/>
                </a:lnTo>
                <a:lnTo>
                  <a:pt x="74" y="12994"/>
                </a:lnTo>
                <a:lnTo>
                  <a:pt x="123" y="13310"/>
                </a:lnTo>
                <a:lnTo>
                  <a:pt x="196" y="13627"/>
                </a:lnTo>
                <a:lnTo>
                  <a:pt x="293" y="13919"/>
                </a:lnTo>
                <a:lnTo>
                  <a:pt x="415" y="14235"/>
                </a:lnTo>
                <a:lnTo>
                  <a:pt x="536" y="14527"/>
                </a:lnTo>
                <a:lnTo>
                  <a:pt x="658" y="14819"/>
                </a:lnTo>
                <a:lnTo>
                  <a:pt x="828" y="15087"/>
                </a:lnTo>
                <a:lnTo>
                  <a:pt x="974" y="15330"/>
                </a:lnTo>
                <a:lnTo>
                  <a:pt x="1169" y="15549"/>
                </a:lnTo>
                <a:lnTo>
                  <a:pt x="1363" y="15768"/>
                </a:lnTo>
                <a:lnTo>
                  <a:pt x="1558" y="15938"/>
                </a:lnTo>
                <a:lnTo>
                  <a:pt x="1777" y="16060"/>
                </a:lnTo>
                <a:lnTo>
                  <a:pt x="1996" y="16182"/>
                </a:lnTo>
                <a:lnTo>
                  <a:pt x="2215" y="16303"/>
                </a:lnTo>
                <a:lnTo>
                  <a:pt x="2458" y="16376"/>
                </a:lnTo>
                <a:lnTo>
                  <a:pt x="2702" y="16425"/>
                </a:lnTo>
                <a:lnTo>
                  <a:pt x="2945" y="16474"/>
                </a:lnTo>
                <a:lnTo>
                  <a:pt x="3213" y="16498"/>
                </a:lnTo>
                <a:lnTo>
                  <a:pt x="3456" y="16474"/>
                </a:lnTo>
                <a:lnTo>
                  <a:pt x="3724" y="16474"/>
                </a:lnTo>
                <a:lnTo>
                  <a:pt x="3967" y="16425"/>
                </a:lnTo>
                <a:lnTo>
                  <a:pt x="4210" y="16352"/>
                </a:lnTo>
                <a:lnTo>
                  <a:pt x="4454" y="16279"/>
                </a:lnTo>
                <a:lnTo>
                  <a:pt x="4673" y="16157"/>
                </a:lnTo>
                <a:lnTo>
                  <a:pt x="4892" y="16036"/>
                </a:lnTo>
                <a:lnTo>
                  <a:pt x="5086" y="15890"/>
                </a:lnTo>
                <a:lnTo>
                  <a:pt x="5257" y="15890"/>
                </a:lnTo>
                <a:lnTo>
                  <a:pt x="5549" y="15914"/>
                </a:lnTo>
                <a:lnTo>
                  <a:pt x="5330" y="16693"/>
                </a:lnTo>
                <a:lnTo>
                  <a:pt x="5111" y="17471"/>
                </a:lnTo>
                <a:lnTo>
                  <a:pt x="4867" y="18128"/>
                </a:lnTo>
                <a:lnTo>
                  <a:pt x="4746" y="18445"/>
                </a:lnTo>
                <a:lnTo>
                  <a:pt x="4575" y="18761"/>
                </a:lnTo>
                <a:lnTo>
                  <a:pt x="4429" y="19004"/>
                </a:lnTo>
                <a:lnTo>
                  <a:pt x="4259" y="19272"/>
                </a:lnTo>
                <a:lnTo>
                  <a:pt x="4186" y="19394"/>
                </a:lnTo>
                <a:lnTo>
                  <a:pt x="4113" y="19540"/>
                </a:lnTo>
                <a:lnTo>
                  <a:pt x="4089" y="19686"/>
                </a:lnTo>
                <a:lnTo>
                  <a:pt x="4064" y="19832"/>
                </a:lnTo>
                <a:lnTo>
                  <a:pt x="4089" y="19880"/>
                </a:lnTo>
                <a:lnTo>
                  <a:pt x="4089" y="19929"/>
                </a:lnTo>
                <a:lnTo>
                  <a:pt x="4162" y="19977"/>
                </a:lnTo>
                <a:lnTo>
                  <a:pt x="4259" y="20002"/>
                </a:lnTo>
                <a:lnTo>
                  <a:pt x="4356" y="19953"/>
                </a:lnTo>
                <a:lnTo>
                  <a:pt x="4575" y="19734"/>
                </a:lnTo>
                <a:lnTo>
                  <a:pt x="4770" y="19491"/>
                </a:lnTo>
                <a:lnTo>
                  <a:pt x="4940" y="19223"/>
                </a:lnTo>
                <a:lnTo>
                  <a:pt x="5086" y="18931"/>
                </a:lnTo>
                <a:lnTo>
                  <a:pt x="5208" y="18639"/>
                </a:lnTo>
                <a:lnTo>
                  <a:pt x="5330" y="18347"/>
                </a:lnTo>
                <a:lnTo>
                  <a:pt x="5549" y="17763"/>
                </a:lnTo>
                <a:lnTo>
                  <a:pt x="5768" y="17082"/>
                </a:lnTo>
                <a:lnTo>
                  <a:pt x="5962" y="16376"/>
                </a:lnTo>
                <a:lnTo>
                  <a:pt x="6108" y="15695"/>
                </a:lnTo>
                <a:lnTo>
                  <a:pt x="6254" y="14989"/>
                </a:lnTo>
                <a:lnTo>
                  <a:pt x="6352" y="14308"/>
                </a:lnTo>
                <a:lnTo>
                  <a:pt x="6571" y="14357"/>
                </a:lnTo>
                <a:lnTo>
                  <a:pt x="6814" y="14357"/>
                </a:lnTo>
                <a:lnTo>
                  <a:pt x="7033" y="14332"/>
                </a:lnTo>
                <a:lnTo>
                  <a:pt x="7276" y="14259"/>
                </a:lnTo>
                <a:lnTo>
                  <a:pt x="7422" y="14332"/>
                </a:lnTo>
                <a:lnTo>
                  <a:pt x="7593" y="14405"/>
                </a:lnTo>
                <a:lnTo>
                  <a:pt x="7763" y="14454"/>
                </a:lnTo>
                <a:lnTo>
                  <a:pt x="7933" y="14478"/>
                </a:lnTo>
                <a:lnTo>
                  <a:pt x="8298" y="14527"/>
                </a:lnTo>
                <a:lnTo>
                  <a:pt x="8615" y="14478"/>
                </a:lnTo>
                <a:lnTo>
                  <a:pt x="8882" y="14430"/>
                </a:lnTo>
                <a:lnTo>
                  <a:pt x="9150" y="14332"/>
                </a:lnTo>
                <a:lnTo>
                  <a:pt x="9442" y="14211"/>
                </a:lnTo>
                <a:lnTo>
                  <a:pt x="9685" y="14065"/>
                </a:lnTo>
                <a:lnTo>
                  <a:pt x="9928" y="13894"/>
                </a:lnTo>
                <a:lnTo>
                  <a:pt x="10172" y="13724"/>
                </a:lnTo>
                <a:lnTo>
                  <a:pt x="10366" y="13505"/>
                </a:lnTo>
                <a:lnTo>
                  <a:pt x="10537" y="13286"/>
                </a:lnTo>
                <a:lnTo>
                  <a:pt x="10731" y="12994"/>
                </a:lnTo>
                <a:lnTo>
                  <a:pt x="10877" y="12702"/>
                </a:lnTo>
                <a:lnTo>
                  <a:pt x="10999" y="12386"/>
                </a:lnTo>
                <a:lnTo>
                  <a:pt x="11121" y="12069"/>
                </a:lnTo>
                <a:lnTo>
                  <a:pt x="11291" y="11413"/>
                </a:lnTo>
                <a:lnTo>
                  <a:pt x="11461" y="10756"/>
                </a:lnTo>
                <a:lnTo>
                  <a:pt x="11559" y="10391"/>
                </a:lnTo>
                <a:lnTo>
                  <a:pt x="11632" y="10172"/>
                </a:lnTo>
                <a:lnTo>
                  <a:pt x="11705" y="9928"/>
                </a:lnTo>
                <a:lnTo>
                  <a:pt x="11729" y="9709"/>
                </a:lnTo>
                <a:lnTo>
                  <a:pt x="11729" y="9490"/>
                </a:lnTo>
                <a:lnTo>
                  <a:pt x="11729" y="9393"/>
                </a:lnTo>
                <a:lnTo>
                  <a:pt x="11680" y="9296"/>
                </a:lnTo>
                <a:lnTo>
                  <a:pt x="11632" y="9223"/>
                </a:lnTo>
                <a:lnTo>
                  <a:pt x="11583" y="9174"/>
                </a:lnTo>
                <a:lnTo>
                  <a:pt x="11486" y="9125"/>
                </a:lnTo>
                <a:lnTo>
                  <a:pt x="11413" y="9150"/>
                </a:lnTo>
                <a:lnTo>
                  <a:pt x="11340" y="9174"/>
                </a:lnTo>
                <a:lnTo>
                  <a:pt x="11291" y="9247"/>
                </a:lnTo>
                <a:lnTo>
                  <a:pt x="11072" y="9223"/>
                </a:lnTo>
                <a:lnTo>
                  <a:pt x="10829" y="9247"/>
                </a:lnTo>
                <a:lnTo>
                  <a:pt x="10610" y="9296"/>
                </a:lnTo>
                <a:lnTo>
                  <a:pt x="10366" y="9344"/>
                </a:lnTo>
                <a:lnTo>
                  <a:pt x="9904" y="9490"/>
                </a:lnTo>
                <a:lnTo>
                  <a:pt x="9466" y="9661"/>
                </a:lnTo>
                <a:lnTo>
                  <a:pt x="8955" y="9880"/>
                </a:lnTo>
                <a:lnTo>
                  <a:pt x="8444" y="10147"/>
                </a:lnTo>
                <a:lnTo>
                  <a:pt x="8177" y="10293"/>
                </a:lnTo>
                <a:lnTo>
                  <a:pt x="7958" y="10439"/>
                </a:lnTo>
                <a:lnTo>
                  <a:pt x="7714" y="10610"/>
                </a:lnTo>
                <a:lnTo>
                  <a:pt x="7495" y="10804"/>
                </a:lnTo>
                <a:lnTo>
                  <a:pt x="7349" y="10950"/>
                </a:lnTo>
                <a:lnTo>
                  <a:pt x="7228" y="11145"/>
                </a:lnTo>
                <a:lnTo>
                  <a:pt x="7130" y="11340"/>
                </a:lnTo>
                <a:lnTo>
                  <a:pt x="7033" y="11559"/>
                </a:lnTo>
                <a:lnTo>
                  <a:pt x="6984" y="11778"/>
                </a:lnTo>
                <a:lnTo>
                  <a:pt x="6911" y="12021"/>
                </a:lnTo>
                <a:lnTo>
                  <a:pt x="6838" y="12459"/>
                </a:lnTo>
                <a:lnTo>
                  <a:pt x="6814" y="12726"/>
                </a:lnTo>
                <a:lnTo>
                  <a:pt x="6790" y="13091"/>
                </a:lnTo>
                <a:lnTo>
                  <a:pt x="6814" y="13286"/>
                </a:lnTo>
                <a:lnTo>
                  <a:pt x="6838" y="13481"/>
                </a:lnTo>
                <a:lnTo>
                  <a:pt x="6887" y="13627"/>
                </a:lnTo>
                <a:lnTo>
                  <a:pt x="6984" y="13748"/>
                </a:lnTo>
                <a:lnTo>
                  <a:pt x="6692" y="13846"/>
                </a:lnTo>
                <a:lnTo>
                  <a:pt x="6400" y="13967"/>
                </a:lnTo>
                <a:lnTo>
                  <a:pt x="6449" y="13116"/>
                </a:lnTo>
                <a:lnTo>
                  <a:pt x="6473" y="12240"/>
                </a:lnTo>
                <a:lnTo>
                  <a:pt x="6449" y="11656"/>
                </a:lnTo>
                <a:lnTo>
                  <a:pt x="6400" y="11072"/>
                </a:lnTo>
                <a:lnTo>
                  <a:pt x="6352" y="10488"/>
                </a:lnTo>
                <a:lnTo>
                  <a:pt x="6352" y="9904"/>
                </a:lnTo>
                <a:lnTo>
                  <a:pt x="6522" y="9928"/>
                </a:lnTo>
                <a:lnTo>
                  <a:pt x="6668" y="9928"/>
                </a:lnTo>
                <a:lnTo>
                  <a:pt x="6814" y="9904"/>
                </a:lnTo>
                <a:lnTo>
                  <a:pt x="6960" y="9880"/>
                </a:lnTo>
                <a:lnTo>
                  <a:pt x="7106" y="9831"/>
                </a:lnTo>
                <a:lnTo>
                  <a:pt x="7252" y="9782"/>
                </a:lnTo>
                <a:lnTo>
                  <a:pt x="7374" y="9709"/>
                </a:lnTo>
                <a:lnTo>
                  <a:pt x="7495" y="9636"/>
                </a:lnTo>
                <a:lnTo>
                  <a:pt x="7593" y="9539"/>
                </a:lnTo>
                <a:lnTo>
                  <a:pt x="7690" y="9417"/>
                </a:lnTo>
                <a:lnTo>
                  <a:pt x="7763" y="9320"/>
                </a:lnTo>
                <a:lnTo>
                  <a:pt x="7812" y="9174"/>
                </a:lnTo>
                <a:lnTo>
                  <a:pt x="7860" y="9052"/>
                </a:lnTo>
                <a:lnTo>
                  <a:pt x="7885" y="8906"/>
                </a:lnTo>
                <a:lnTo>
                  <a:pt x="7909" y="8736"/>
                </a:lnTo>
                <a:lnTo>
                  <a:pt x="7885" y="8566"/>
                </a:lnTo>
                <a:lnTo>
                  <a:pt x="8079" y="8687"/>
                </a:lnTo>
                <a:lnTo>
                  <a:pt x="8250" y="8785"/>
                </a:lnTo>
                <a:lnTo>
                  <a:pt x="8444" y="8858"/>
                </a:lnTo>
                <a:lnTo>
                  <a:pt x="8639" y="8882"/>
                </a:lnTo>
                <a:lnTo>
                  <a:pt x="9077" y="8882"/>
                </a:lnTo>
                <a:lnTo>
                  <a:pt x="9296" y="8809"/>
                </a:lnTo>
                <a:lnTo>
                  <a:pt x="9515" y="8736"/>
                </a:lnTo>
                <a:lnTo>
                  <a:pt x="9661" y="8663"/>
                </a:lnTo>
                <a:lnTo>
                  <a:pt x="9807" y="8590"/>
                </a:lnTo>
                <a:lnTo>
                  <a:pt x="9928" y="8493"/>
                </a:lnTo>
                <a:lnTo>
                  <a:pt x="10026" y="8395"/>
                </a:lnTo>
                <a:lnTo>
                  <a:pt x="10123" y="8274"/>
                </a:lnTo>
                <a:lnTo>
                  <a:pt x="10220" y="8152"/>
                </a:lnTo>
                <a:lnTo>
                  <a:pt x="10269" y="8006"/>
                </a:lnTo>
                <a:lnTo>
                  <a:pt x="10318" y="7884"/>
                </a:lnTo>
                <a:lnTo>
                  <a:pt x="10366" y="7738"/>
                </a:lnTo>
                <a:lnTo>
                  <a:pt x="10391" y="7592"/>
                </a:lnTo>
                <a:lnTo>
                  <a:pt x="10391" y="7446"/>
                </a:lnTo>
                <a:lnTo>
                  <a:pt x="10391" y="7300"/>
                </a:lnTo>
                <a:lnTo>
                  <a:pt x="10366" y="7154"/>
                </a:lnTo>
                <a:lnTo>
                  <a:pt x="10318" y="7008"/>
                </a:lnTo>
                <a:lnTo>
                  <a:pt x="10245" y="6862"/>
                </a:lnTo>
                <a:lnTo>
                  <a:pt x="10172" y="6716"/>
                </a:lnTo>
                <a:lnTo>
                  <a:pt x="10172" y="6692"/>
                </a:lnTo>
                <a:lnTo>
                  <a:pt x="10342" y="6668"/>
                </a:lnTo>
                <a:lnTo>
                  <a:pt x="10488" y="6619"/>
                </a:lnTo>
                <a:lnTo>
                  <a:pt x="10634" y="6546"/>
                </a:lnTo>
                <a:lnTo>
                  <a:pt x="10780" y="6449"/>
                </a:lnTo>
                <a:lnTo>
                  <a:pt x="10877" y="6327"/>
                </a:lnTo>
                <a:lnTo>
                  <a:pt x="10999" y="6205"/>
                </a:lnTo>
                <a:lnTo>
                  <a:pt x="11096" y="6059"/>
                </a:lnTo>
                <a:lnTo>
                  <a:pt x="11169" y="5913"/>
                </a:lnTo>
                <a:lnTo>
                  <a:pt x="11291" y="5597"/>
                </a:lnTo>
                <a:lnTo>
                  <a:pt x="11364" y="5256"/>
                </a:lnTo>
                <a:lnTo>
                  <a:pt x="11388" y="4916"/>
                </a:lnTo>
                <a:lnTo>
                  <a:pt x="11388" y="4599"/>
                </a:lnTo>
                <a:lnTo>
                  <a:pt x="11315" y="4307"/>
                </a:lnTo>
                <a:lnTo>
                  <a:pt x="11218" y="4088"/>
                </a:lnTo>
                <a:lnTo>
                  <a:pt x="11096" y="3894"/>
                </a:lnTo>
                <a:lnTo>
                  <a:pt x="10926" y="3748"/>
                </a:lnTo>
                <a:lnTo>
                  <a:pt x="10731" y="3626"/>
                </a:lnTo>
                <a:lnTo>
                  <a:pt x="10512" y="3553"/>
                </a:lnTo>
                <a:lnTo>
                  <a:pt x="10269" y="3529"/>
                </a:lnTo>
                <a:lnTo>
                  <a:pt x="10026" y="3505"/>
                </a:lnTo>
                <a:lnTo>
                  <a:pt x="10196" y="3310"/>
                </a:lnTo>
                <a:lnTo>
                  <a:pt x="10269" y="3188"/>
                </a:lnTo>
                <a:lnTo>
                  <a:pt x="10342" y="3042"/>
                </a:lnTo>
                <a:lnTo>
                  <a:pt x="10391" y="2896"/>
                </a:lnTo>
                <a:lnTo>
                  <a:pt x="10415" y="2726"/>
                </a:lnTo>
                <a:lnTo>
                  <a:pt x="10439" y="2580"/>
                </a:lnTo>
                <a:lnTo>
                  <a:pt x="10439" y="2434"/>
                </a:lnTo>
                <a:lnTo>
                  <a:pt x="10415" y="2264"/>
                </a:lnTo>
                <a:lnTo>
                  <a:pt x="10366" y="2118"/>
                </a:lnTo>
                <a:lnTo>
                  <a:pt x="10269" y="1826"/>
                </a:lnTo>
                <a:lnTo>
                  <a:pt x="10123" y="1534"/>
                </a:lnTo>
                <a:lnTo>
                  <a:pt x="9928" y="1290"/>
                </a:lnTo>
                <a:lnTo>
                  <a:pt x="9807" y="1193"/>
                </a:lnTo>
                <a:lnTo>
                  <a:pt x="9685" y="1096"/>
                </a:lnTo>
                <a:lnTo>
                  <a:pt x="9563" y="1023"/>
                </a:lnTo>
                <a:lnTo>
                  <a:pt x="9442" y="974"/>
                </a:lnTo>
                <a:lnTo>
                  <a:pt x="9198" y="901"/>
                </a:lnTo>
                <a:lnTo>
                  <a:pt x="8931" y="877"/>
                </a:lnTo>
                <a:lnTo>
                  <a:pt x="8663" y="901"/>
                </a:lnTo>
                <a:lnTo>
                  <a:pt x="8396" y="974"/>
                </a:lnTo>
                <a:lnTo>
                  <a:pt x="8152" y="1071"/>
                </a:lnTo>
                <a:lnTo>
                  <a:pt x="7909" y="1217"/>
                </a:lnTo>
                <a:lnTo>
                  <a:pt x="7714" y="1388"/>
                </a:lnTo>
                <a:lnTo>
                  <a:pt x="7714" y="1120"/>
                </a:lnTo>
                <a:lnTo>
                  <a:pt x="7666" y="852"/>
                </a:lnTo>
                <a:lnTo>
                  <a:pt x="7617" y="706"/>
                </a:lnTo>
                <a:lnTo>
                  <a:pt x="7568" y="560"/>
                </a:lnTo>
                <a:lnTo>
                  <a:pt x="7471" y="439"/>
                </a:lnTo>
                <a:lnTo>
                  <a:pt x="7374" y="317"/>
                </a:lnTo>
                <a:lnTo>
                  <a:pt x="7252" y="220"/>
                </a:lnTo>
                <a:lnTo>
                  <a:pt x="7130" y="147"/>
                </a:lnTo>
                <a:lnTo>
                  <a:pt x="6984" y="98"/>
                </a:lnTo>
                <a:lnTo>
                  <a:pt x="6838" y="49"/>
                </a:lnTo>
                <a:lnTo>
                  <a:pt x="654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4" name="Google Shape;844;p41"/>
          <p:cNvSpPr/>
          <p:nvPr/>
        </p:nvSpPr>
        <p:spPr>
          <a:xfrm>
            <a:off x="2710961" y="3866681"/>
            <a:ext cx="268750" cy="337170"/>
          </a:xfrm>
          <a:custGeom>
            <a:rect b="b" l="l" r="r" t="t"/>
            <a:pathLst>
              <a:path extrusionOk="0" h="18470" w="14722">
                <a:moveTo>
                  <a:pt x="11874" y="658"/>
                </a:moveTo>
                <a:lnTo>
                  <a:pt x="11826" y="1291"/>
                </a:lnTo>
                <a:lnTo>
                  <a:pt x="11777" y="1923"/>
                </a:lnTo>
                <a:lnTo>
                  <a:pt x="11753" y="2264"/>
                </a:lnTo>
                <a:lnTo>
                  <a:pt x="11680" y="2580"/>
                </a:lnTo>
                <a:lnTo>
                  <a:pt x="11607" y="2872"/>
                </a:lnTo>
                <a:lnTo>
                  <a:pt x="11509" y="3188"/>
                </a:lnTo>
                <a:lnTo>
                  <a:pt x="11412" y="3407"/>
                </a:lnTo>
                <a:lnTo>
                  <a:pt x="11290" y="3626"/>
                </a:lnTo>
                <a:lnTo>
                  <a:pt x="11144" y="3797"/>
                </a:lnTo>
                <a:lnTo>
                  <a:pt x="10974" y="3943"/>
                </a:lnTo>
                <a:lnTo>
                  <a:pt x="10779" y="4064"/>
                </a:lnTo>
                <a:lnTo>
                  <a:pt x="10560" y="4162"/>
                </a:lnTo>
                <a:lnTo>
                  <a:pt x="10341" y="4235"/>
                </a:lnTo>
                <a:lnTo>
                  <a:pt x="10122" y="4308"/>
                </a:lnTo>
                <a:lnTo>
                  <a:pt x="9976" y="4332"/>
                </a:lnTo>
                <a:lnTo>
                  <a:pt x="9855" y="4332"/>
                </a:lnTo>
                <a:lnTo>
                  <a:pt x="9563" y="4308"/>
                </a:lnTo>
                <a:lnTo>
                  <a:pt x="9295" y="4259"/>
                </a:lnTo>
                <a:lnTo>
                  <a:pt x="9052" y="4162"/>
                </a:lnTo>
                <a:lnTo>
                  <a:pt x="9392" y="3894"/>
                </a:lnTo>
                <a:lnTo>
                  <a:pt x="9611" y="3675"/>
                </a:lnTo>
                <a:lnTo>
                  <a:pt x="9806" y="3432"/>
                </a:lnTo>
                <a:lnTo>
                  <a:pt x="10025" y="3188"/>
                </a:lnTo>
                <a:lnTo>
                  <a:pt x="10220" y="2921"/>
                </a:lnTo>
                <a:lnTo>
                  <a:pt x="10366" y="2629"/>
                </a:lnTo>
                <a:lnTo>
                  <a:pt x="10512" y="2337"/>
                </a:lnTo>
                <a:lnTo>
                  <a:pt x="10633" y="2045"/>
                </a:lnTo>
                <a:lnTo>
                  <a:pt x="10706" y="1753"/>
                </a:lnTo>
                <a:lnTo>
                  <a:pt x="10706" y="1680"/>
                </a:lnTo>
                <a:lnTo>
                  <a:pt x="10682" y="1607"/>
                </a:lnTo>
                <a:lnTo>
                  <a:pt x="10658" y="1558"/>
                </a:lnTo>
                <a:lnTo>
                  <a:pt x="10585" y="1534"/>
                </a:lnTo>
                <a:lnTo>
                  <a:pt x="10536" y="1510"/>
                </a:lnTo>
                <a:lnTo>
                  <a:pt x="10463" y="1510"/>
                </a:lnTo>
                <a:lnTo>
                  <a:pt x="10414" y="1558"/>
                </a:lnTo>
                <a:lnTo>
                  <a:pt x="10366" y="1607"/>
                </a:lnTo>
                <a:lnTo>
                  <a:pt x="10098" y="2069"/>
                </a:lnTo>
                <a:lnTo>
                  <a:pt x="9855" y="2531"/>
                </a:lnTo>
                <a:lnTo>
                  <a:pt x="9587" y="2969"/>
                </a:lnTo>
                <a:lnTo>
                  <a:pt x="9441" y="3188"/>
                </a:lnTo>
                <a:lnTo>
                  <a:pt x="9271" y="3383"/>
                </a:lnTo>
                <a:lnTo>
                  <a:pt x="9027" y="3626"/>
                </a:lnTo>
                <a:lnTo>
                  <a:pt x="8760" y="3845"/>
                </a:lnTo>
                <a:lnTo>
                  <a:pt x="8735" y="3845"/>
                </a:lnTo>
                <a:lnTo>
                  <a:pt x="8638" y="3724"/>
                </a:lnTo>
                <a:lnTo>
                  <a:pt x="8589" y="3578"/>
                </a:lnTo>
                <a:lnTo>
                  <a:pt x="8565" y="3432"/>
                </a:lnTo>
                <a:lnTo>
                  <a:pt x="8541" y="3261"/>
                </a:lnTo>
                <a:lnTo>
                  <a:pt x="8589" y="2921"/>
                </a:lnTo>
                <a:lnTo>
                  <a:pt x="8638" y="2629"/>
                </a:lnTo>
                <a:lnTo>
                  <a:pt x="8711" y="2410"/>
                </a:lnTo>
                <a:lnTo>
                  <a:pt x="8808" y="2215"/>
                </a:lnTo>
                <a:lnTo>
                  <a:pt x="8930" y="2020"/>
                </a:lnTo>
                <a:lnTo>
                  <a:pt x="9052" y="1850"/>
                </a:lnTo>
                <a:lnTo>
                  <a:pt x="9222" y="1680"/>
                </a:lnTo>
                <a:lnTo>
                  <a:pt x="9392" y="1510"/>
                </a:lnTo>
                <a:lnTo>
                  <a:pt x="9563" y="1388"/>
                </a:lnTo>
                <a:lnTo>
                  <a:pt x="9757" y="1266"/>
                </a:lnTo>
                <a:lnTo>
                  <a:pt x="10001" y="1120"/>
                </a:lnTo>
                <a:lnTo>
                  <a:pt x="10244" y="1023"/>
                </a:lnTo>
                <a:lnTo>
                  <a:pt x="10512" y="950"/>
                </a:lnTo>
                <a:lnTo>
                  <a:pt x="10779" y="877"/>
                </a:lnTo>
                <a:lnTo>
                  <a:pt x="11339" y="755"/>
                </a:lnTo>
                <a:lnTo>
                  <a:pt x="11874" y="658"/>
                </a:lnTo>
                <a:close/>
                <a:moveTo>
                  <a:pt x="1849" y="4527"/>
                </a:moveTo>
                <a:lnTo>
                  <a:pt x="2141" y="4551"/>
                </a:lnTo>
                <a:lnTo>
                  <a:pt x="2433" y="4600"/>
                </a:lnTo>
                <a:lnTo>
                  <a:pt x="2701" y="4648"/>
                </a:lnTo>
                <a:lnTo>
                  <a:pt x="2993" y="4746"/>
                </a:lnTo>
                <a:lnTo>
                  <a:pt x="3236" y="4819"/>
                </a:lnTo>
                <a:lnTo>
                  <a:pt x="3772" y="5062"/>
                </a:lnTo>
                <a:lnTo>
                  <a:pt x="4258" y="5330"/>
                </a:lnTo>
                <a:lnTo>
                  <a:pt x="4721" y="5622"/>
                </a:lnTo>
                <a:lnTo>
                  <a:pt x="4915" y="5768"/>
                </a:lnTo>
                <a:lnTo>
                  <a:pt x="5061" y="5914"/>
                </a:lnTo>
                <a:lnTo>
                  <a:pt x="5232" y="6084"/>
                </a:lnTo>
                <a:lnTo>
                  <a:pt x="5353" y="6254"/>
                </a:lnTo>
                <a:lnTo>
                  <a:pt x="5597" y="6644"/>
                </a:lnTo>
                <a:lnTo>
                  <a:pt x="5816" y="7057"/>
                </a:lnTo>
                <a:lnTo>
                  <a:pt x="5913" y="7301"/>
                </a:lnTo>
                <a:lnTo>
                  <a:pt x="5986" y="7568"/>
                </a:lnTo>
                <a:lnTo>
                  <a:pt x="6059" y="7836"/>
                </a:lnTo>
                <a:lnTo>
                  <a:pt x="6083" y="8104"/>
                </a:lnTo>
                <a:lnTo>
                  <a:pt x="6083" y="8323"/>
                </a:lnTo>
                <a:lnTo>
                  <a:pt x="6059" y="8542"/>
                </a:lnTo>
                <a:lnTo>
                  <a:pt x="5962" y="8858"/>
                </a:lnTo>
                <a:lnTo>
                  <a:pt x="5670" y="8712"/>
                </a:lnTo>
                <a:lnTo>
                  <a:pt x="5305" y="8493"/>
                </a:lnTo>
                <a:lnTo>
                  <a:pt x="4988" y="8250"/>
                </a:lnTo>
                <a:lnTo>
                  <a:pt x="4672" y="7958"/>
                </a:lnTo>
                <a:lnTo>
                  <a:pt x="4380" y="7666"/>
                </a:lnTo>
                <a:lnTo>
                  <a:pt x="4015" y="7179"/>
                </a:lnTo>
                <a:lnTo>
                  <a:pt x="3796" y="6911"/>
                </a:lnTo>
                <a:lnTo>
                  <a:pt x="3553" y="6619"/>
                </a:lnTo>
                <a:lnTo>
                  <a:pt x="3309" y="6376"/>
                </a:lnTo>
                <a:lnTo>
                  <a:pt x="3163" y="6279"/>
                </a:lnTo>
                <a:lnTo>
                  <a:pt x="3042" y="6181"/>
                </a:lnTo>
                <a:lnTo>
                  <a:pt x="2896" y="6108"/>
                </a:lnTo>
                <a:lnTo>
                  <a:pt x="2774" y="6060"/>
                </a:lnTo>
                <a:lnTo>
                  <a:pt x="2628" y="6035"/>
                </a:lnTo>
                <a:lnTo>
                  <a:pt x="2433" y="6035"/>
                </a:lnTo>
                <a:lnTo>
                  <a:pt x="2409" y="6060"/>
                </a:lnTo>
                <a:lnTo>
                  <a:pt x="2409" y="6108"/>
                </a:lnTo>
                <a:lnTo>
                  <a:pt x="2409" y="6157"/>
                </a:lnTo>
                <a:lnTo>
                  <a:pt x="2506" y="6279"/>
                </a:lnTo>
                <a:lnTo>
                  <a:pt x="2604" y="6425"/>
                </a:lnTo>
                <a:lnTo>
                  <a:pt x="2847" y="6668"/>
                </a:lnTo>
                <a:lnTo>
                  <a:pt x="3090" y="6911"/>
                </a:lnTo>
                <a:lnTo>
                  <a:pt x="3309" y="7130"/>
                </a:lnTo>
                <a:lnTo>
                  <a:pt x="3772" y="7739"/>
                </a:lnTo>
                <a:lnTo>
                  <a:pt x="4015" y="8031"/>
                </a:lnTo>
                <a:lnTo>
                  <a:pt x="4258" y="8323"/>
                </a:lnTo>
                <a:lnTo>
                  <a:pt x="4404" y="8444"/>
                </a:lnTo>
                <a:lnTo>
                  <a:pt x="4550" y="8590"/>
                </a:lnTo>
                <a:lnTo>
                  <a:pt x="4867" y="8834"/>
                </a:lnTo>
                <a:lnTo>
                  <a:pt x="5207" y="9053"/>
                </a:lnTo>
                <a:lnTo>
                  <a:pt x="5548" y="9247"/>
                </a:lnTo>
                <a:lnTo>
                  <a:pt x="5353" y="9345"/>
                </a:lnTo>
                <a:lnTo>
                  <a:pt x="5159" y="9418"/>
                </a:lnTo>
                <a:lnTo>
                  <a:pt x="4940" y="9466"/>
                </a:lnTo>
                <a:lnTo>
                  <a:pt x="4745" y="9491"/>
                </a:lnTo>
                <a:lnTo>
                  <a:pt x="4550" y="9491"/>
                </a:lnTo>
                <a:lnTo>
                  <a:pt x="4331" y="9466"/>
                </a:lnTo>
                <a:lnTo>
                  <a:pt x="4112" y="9442"/>
                </a:lnTo>
                <a:lnTo>
                  <a:pt x="3869" y="9369"/>
                </a:lnTo>
                <a:lnTo>
                  <a:pt x="3650" y="9296"/>
                </a:lnTo>
                <a:lnTo>
                  <a:pt x="3407" y="9174"/>
                </a:lnTo>
                <a:lnTo>
                  <a:pt x="3188" y="9053"/>
                </a:lnTo>
                <a:lnTo>
                  <a:pt x="2969" y="8907"/>
                </a:lnTo>
                <a:lnTo>
                  <a:pt x="2774" y="8761"/>
                </a:lnTo>
                <a:lnTo>
                  <a:pt x="2579" y="8590"/>
                </a:lnTo>
                <a:lnTo>
                  <a:pt x="2239" y="8201"/>
                </a:lnTo>
                <a:lnTo>
                  <a:pt x="2068" y="7982"/>
                </a:lnTo>
                <a:lnTo>
                  <a:pt x="1898" y="7714"/>
                </a:lnTo>
                <a:lnTo>
                  <a:pt x="1776" y="7471"/>
                </a:lnTo>
                <a:lnTo>
                  <a:pt x="1655" y="7179"/>
                </a:lnTo>
                <a:lnTo>
                  <a:pt x="1460" y="6619"/>
                </a:lnTo>
                <a:lnTo>
                  <a:pt x="1314" y="6060"/>
                </a:lnTo>
                <a:lnTo>
                  <a:pt x="1144" y="5330"/>
                </a:lnTo>
                <a:lnTo>
                  <a:pt x="1046" y="4940"/>
                </a:lnTo>
                <a:lnTo>
                  <a:pt x="998" y="4575"/>
                </a:lnTo>
                <a:lnTo>
                  <a:pt x="1265" y="4551"/>
                </a:lnTo>
                <a:lnTo>
                  <a:pt x="1557" y="4527"/>
                </a:lnTo>
                <a:close/>
                <a:moveTo>
                  <a:pt x="10974" y="14138"/>
                </a:moveTo>
                <a:lnTo>
                  <a:pt x="10755" y="14187"/>
                </a:lnTo>
                <a:lnTo>
                  <a:pt x="10536" y="14260"/>
                </a:lnTo>
                <a:lnTo>
                  <a:pt x="10098" y="14430"/>
                </a:lnTo>
                <a:lnTo>
                  <a:pt x="9855" y="14503"/>
                </a:lnTo>
                <a:lnTo>
                  <a:pt x="9636" y="14600"/>
                </a:lnTo>
                <a:lnTo>
                  <a:pt x="9198" y="14844"/>
                </a:lnTo>
                <a:lnTo>
                  <a:pt x="9173" y="14868"/>
                </a:lnTo>
                <a:lnTo>
                  <a:pt x="9149" y="14892"/>
                </a:lnTo>
                <a:lnTo>
                  <a:pt x="9173" y="14965"/>
                </a:lnTo>
                <a:lnTo>
                  <a:pt x="9198" y="14990"/>
                </a:lnTo>
                <a:lnTo>
                  <a:pt x="9246" y="15014"/>
                </a:lnTo>
                <a:lnTo>
                  <a:pt x="9271" y="15014"/>
                </a:lnTo>
                <a:lnTo>
                  <a:pt x="9490" y="14941"/>
                </a:lnTo>
                <a:lnTo>
                  <a:pt x="9757" y="14892"/>
                </a:lnTo>
                <a:lnTo>
                  <a:pt x="10268" y="14795"/>
                </a:lnTo>
                <a:lnTo>
                  <a:pt x="10512" y="14722"/>
                </a:lnTo>
                <a:lnTo>
                  <a:pt x="10731" y="14625"/>
                </a:lnTo>
                <a:lnTo>
                  <a:pt x="10828" y="14552"/>
                </a:lnTo>
                <a:lnTo>
                  <a:pt x="10925" y="14479"/>
                </a:lnTo>
                <a:lnTo>
                  <a:pt x="11023" y="14381"/>
                </a:lnTo>
                <a:lnTo>
                  <a:pt x="11096" y="14284"/>
                </a:lnTo>
                <a:lnTo>
                  <a:pt x="11096" y="14235"/>
                </a:lnTo>
                <a:lnTo>
                  <a:pt x="11071" y="14162"/>
                </a:lnTo>
                <a:lnTo>
                  <a:pt x="11023" y="14138"/>
                </a:lnTo>
                <a:close/>
                <a:moveTo>
                  <a:pt x="8297" y="13116"/>
                </a:moveTo>
                <a:lnTo>
                  <a:pt x="8614" y="13140"/>
                </a:lnTo>
                <a:lnTo>
                  <a:pt x="8443" y="13238"/>
                </a:lnTo>
                <a:lnTo>
                  <a:pt x="8370" y="13286"/>
                </a:lnTo>
                <a:lnTo>
                  <a:pt x="8297" y="13335"/>
                </a:lnTo>
                <a:lnTo>
                  <a:pt x="8273" y="13384"/>
                </a:lnTo>
                <a:lnTo>
                  <a:pt x="8249" y="13432"/>
                </a:lnTo>
                <a:lnTo>
                  <a:pt x="8273" y="13505"/>
                </a:lnTo>
                <a:lnTo>
                  <a:pt x="8322" y="13578"/>
                </a:lnTo>
                <a:lnTo>
                  <a:pt x="8370" y="13603"/>
                </a:lnTo>
                <a:lnTo>
                  <a:pt x="8419" y="13627"/>
                </a:lnTo>
                <a:lnTo>
                  <a:pt x="8614" y="13603"/>
                </a:lnTo>
                <a:lnTo>
                  <a:pt x="8784" y="13554"/>
                </a:lnTo>
                <a:lnTo>
                  <a:pt x="9125" y="13432"/>
                </a:lnTo>
                <a:lnTo>
                  <a:pt x="9271" y="13408"/>
                </a:lnTo>
                <a:lnTo>
                  <a:pt x="9538" y="13408"/>
                </a:lnTo>
                <a:lnTo>
                  <a:pt x="9660" y="13384"/>
                </a:lnTo>
                <a:lnTo>
                  <a:pt x="9782" y="13432"/>
                </a:lnTo>
                <a:lnTo>
                  <a:pt x="10220" y="13651"/>
                </a:lnTo>
                <a:lnTo>
                  <a:pt x="9952" y="13724"/>
                </a:lnTo>
                <a:lnTo>
                  <a:pt x="9709" y="13797"/>
                </a:lnTo>
                <a:lnTo>
                  <a:pt x="9149" y="13919"/>
                </a:lnTo>
                <a:lnTo>
                  <a:pt x="8857" y="13968"/>
                </a:lnTo>
                <a:lnTo>
                  <a:pt x="8589" y="14041"/>
                </a:lnTo>
                <a:lnTo>
                  <a:pt x="8541" y="14089"/>
                </a:lnTo>
                <a:lnTo>
                  <a:pt x="8516" y="14138"/>
                </a:lnTo>
                <a:lnTo>
                  <a:pt x="8541" y="14187"/>
                </a:lnTo>
                <a:lnTo>
                  <a:pt x="8589" y="14235"/>
                </a:lnTo>
                <a:lnTo>
                  <a:pt x="8857" y="14284"/>
                </a:lnTo>
                <a:lnTo>
                  <a:pt x="9125" y="14284"/>
                </a:lnTo>
                <a:lnTo>
                  <a:pt x="9392" y="14260"/>
                </a:lnTo>
                <a:lnTo>
                  <a:pt x="9660" y="14211"/>
                </a:lnTo>
                <a:lnTo>
                  <a:pt x="9903" y="14162"/>
                </a:lnTo>
                <a:lnTo>
                  <a:pt x="10171" y="14114"/>
                </a:lnTo>
                <a:lnTo>
                  <a:pt x="10414" y="14016"/>
                </a:lnTo>
                <a:lnTo>
                  <a:pt x="10536" y="13943"/>
                </a:lnTo>
                <a:lnTo>
                  <a:pt x="10633" y="13870"/>
                </a:lnTo>
                <a:lnTo>
                  <a:pt x="11096" y="14162"/>
                </a:lnTo>
                <a:lnTo>
                  <a:pt x="11558" y="14479"/>
                </a:lnTo>
                <a:lnTo>
                  <a:pt x="11631" y="14527"/>
                </a:lnTo>
                <a:lnTo>
                  <a:pt x="11193" y="14722"/>
                </a:lnTo>
                <a:lnTo>
                  <a:pt x="10852" y="14892"/>
                </a:lnTo>
                <a:lnTo>
                  <a:pt x="10512" y="15014"/>
                </a:lnTo>
                <a:lnTo>
                  <a:pt x="10171" y="15136"/>
                </a:lnTo>
                <a:lnTo>
                  <a:pt x="9830" y="15209"/>
                </a:lnTo>
                <a:lnTo>
                  <a:pt x="9782" y="15233"/>
                </a:lnTo>
                <a:lnTo>
                  <a:pt x="9782" y="15257"/>
                </a:lnTo>
                <a:lnTo>
                  <a:pt x="9782" y="15282"/>
                </a:lnTo>
                <a:lnTo>
                  <a:pt x="9830" y="15306"/>
                </a:lnTo>
                <a:lnTo>
                  <a:pt x="9976" y="15330"/>
                </a:lnTo>
                <a:lnTo>
                  <a:pt x="10122" y="15330"/>
                </a:lnTo>
                <a:lnTo>
                  <a:pt x="10414" y="15306"/>
                </a:lnTo>
                <a:lnTo>
                  <a:pt x="10731" y="15233"/>
                </a:lnTo>
                <a:lnTo>
                  <a:pt x="11023" y="15136"/>
                </a:lnTo>
                <a:lnTo>
                  <a:pt x="11485" y="14965"/>
                </a:lnTo>
                <a:lnTo>
                  <a:pt x="11996" y="14771"/>
                </a:lnTo>
                <a:lnTo>
                  <a:pt x="12337" y="15038"/>
                </a:lnTo>
                <a:lnTo>
                  <a:pt x="12093" y="15111"/>
                </a:lnTo>
                <a:lnTo>
                  <a:pt x="11874" y="15209"/>
                </a:lnTo>
                <a:lnTo>
                  <a:pt x="11436" y="15403"/>
                </a:lnTo>
                <a:lnTo>
                  <a:pt x="11047" y="15525"/>
                </a:lnTo>
                <a:lnTo>
                  <a:pt x="10682" y="15647"/>
                </a:lnTo>
                <a:lnTo>
                  <a:pt x="10293" y="15744"/>
                </a:lnTo>
                <a:lnTo>
                  <a:pt x="9903" y="15890"/>
                </a:lnTo>
                <a:lnTo>
                  <a:pt x="9879" y="15914"/>
                </a:lnTo>
                <a:lnTo>
                  <a:pt x="9879" y="15939"/>
                </a:lnTo>
                <a:lnTo>
                  <a:pt x="9879" y="15963"/>
                </a:lnTo>
                <a:lnTo>
                  <a:pt x="9903" y="15987"/>
                </a:lnTo>
                <a:lnTo>
                  <a:pt x="10098" y="16036"/>
                </a:lnTo>
                <a:lnTo>
                  <a:pt x="10268" y="16060"/>
                </a:lnTo>
                <a:lnTo>
                  <a:pt x="10463" y="16036"/>
                </a:lnTo>
                <a:lnTo>
                  <a:pt x="10658" y="16012"/>
                </a:lnTo>
                <a:lnTo>
                  <a:pt x="11023" y="15939"/>
                </a:lnTo>
                <a:lnTo>
                  <a:pt x="11388" y="15817"/>
                </a:lnTo>
                <a:lnTo>
                  <a:pt x="12020" y="15598"/>
                </a:lnTo>
                <a:lnTo>
                  <a:pt x="12337" y="15476"/>
                </a:lnTo>
                <a:lnTo>
                  <a:pt x="12629" y="15306"/>
                </a:lnTo>
                <a:lnTo>
                  <a:pt x="12921" y="15598"/>
                </a:lnTo>
                <a:lnTo>
                  <a:pt x="12434" y="15793"/>
                </a:lnTo>
                <a:lnTo>
                  <a:pt x="11947" y="15963"/>
                </a:lnTo>
                <a:lnTo>
                  <a:pt x="11534" y="16060"/>
                </a:lnTo>
                <a:lnTo>
                  <a:pt x="11096" y="16158"/>
                </a:lnTo>
                <a:lnTo>
                  <a:pt x="10682" y="16255"/>
                </a:lnTo>
                <a:lnTo>
                  <a:pt x="10487" y="16328"/>
                </a:lnTo>
                <a:lnTo>
                  <a:pt x="10293" y="16425"/>
                </a:lnTo>
                <a:lnTo>
                  <a:pt x="10268" y="16450"/>
                </a:lnTo>
                <a:lnTo>
                  <a:pt x="10268" y="16474"/>
                </a:lnTo>
                <a:lnTo>
                  <a:pt x="10268" y="16498"/>
                </a:lnTo>
                <a:lnTo>
                  <a:pt x="10293" y="16523"/>
                </a:lnTo>
                <a:lnTo>
                  <a:pt x="10512" y="16547"/>
                </a:lnTo>
                <a:lnTo>
                  <a:pt x="10731" y="16547"/>
                </a:lnTo>
                <a:lnTo>
                  <a:pt x="10950" y="16523"/>
                </a:lnTo>
                <a:lnTo>
                  <a:pt x="11169" y="16498"/>
                </a:lnTo>
                <a:lnTo>
                  <a:pt x="11607" y="16401"/>
                </a:lnTo>
                <a:lnTo>
                  <a:pt x="12020" y="16279"/>
                </a:lnTo>
                <a:lnTo>
                  <a:pt x="12312" y="16182"/>
                </a:lnTo>
                <a:lnTo>
                  <a:pt x="12604" y="16085"/>
                </a:lnTo>
                <a:lnTo>
                  <a:pt x="12872" y="15963"/>
                </a:lnTo>
                <a:lnTo>
                  <a:pt x="13140" y="15841"/>
                </a:lnTo>
                <a:lnTo>
                  <a:pt x="13164" y="15866"/>
                </a:lnTo>
                <a:lnTo>
                  <a:pt x="13407" y="16133"/>
                </a:lnTo>
                <a:lnTo>
                  <a:pt x="12994" y="16231"/>
                </a:lnTo>
                <a:lnTo>
                  <a:pt x="12604" y="16377"/>
                </a:lnTo>
                <a:lnTo>
                  <a:pt x="11680" y="16669"/>
                </a:lnTo>
                <a:lnTo>
                  <a:pt x="10779" y="16912"/>
                </a:lnTo>
                <a:lnTo>
                  <a:pt x="10731" y="16961"/>
                </a:lnTo>
                <a:lnTo>
                  <a:pt x="10706" y="17034"/>
                </a:lnTo>
                <a:lnTo>
                  <a:pt x="10731" y="17082"/>
                </a:lnTo>
                <a:lnTo>
                  <a:pt x="10804" y="17107"/>
                </a:lnTo>
                <a:lnTo>
                  <a:pt x="11023" y="17082"/>
                </a:lnTo>
                <a:lnTo>
                  <a:pt x="11242" y="17082"/>
                </a:lnTo>
                <a:lnTo>
                  <a:pt x="11680" y="16985"/>
                </a:lnTo>
                <a:lnTo>
                  <a:pt x="12093" y="16888"/>
                </a:lnTo>
                <a:lnTo>
                  <a:pt x="12531" y="16742"/>
                </a:lnTo>
                <a:lnTo>
                  <a:pt x="13091" y="16571"/>
                </a:lnTo>
                <a:lnTo>
                  <a:pt x="13626" y="16401"/>
                </a:lnTo>
                <a:lnTo>
                  <a:pt x="13870" y="16717"/>
                </a:lnTo>
                <a:lnTo>
                  <a:pt x="14089" y="17058"/>
                </a:lnTo>
                <a:lnTo>
                  <a:pt x="13894" y="17155"/>
                </a:lnTo>
                <a:lnTo>
                  <a:pt x="13699" y="17228"/>
                </a:lnTo>
                <a:lnTo>
                  <a:pt x="13286" y="17350"/>
                </a:lnTo>
                <a:lnTo>
                  <a:pt x="12872" y="17423"/>
                </a:lnTo>
                <a:lnTo>
                  <a:pt x="12434" y="17472"/>
                </a:lnTo>
                <a:lnTo>
                  <a:pt x="11339" y="17618"/>
                </a:lnTo>
                <a:lnTo>
                  <a:pt x="10220" y="17788"/>
                </a:lnTo>
                <a:lnTo>
                  <a:pt x="9587" y="17885"/>
                </a:lnTo>
                <a:lnTo>
                  <a:pt x="8930" y="17934"/>
                </a:lnTo>
                <a:lnTo>
                  <a:pt x="8297" y="17958"/>
                </a:lnTo>
                <a:lnTo>
                  <a:pt x="7032" y="17958"/>
                </a:lnTo>
                <a:lnTo>
                  <a:pt x="6400" y="17910"/>
                </a:lnTo>
                <a:lnTo>
                  <a:pt x="5110" y="17837"/>
                </a:lnTo>
                <a:lnTo>
                  <a:pt x="3918" y="17764"/>
                </a:lnTo>
                <a:lnTo>
                  <a:pt x="3334" y="17715"/>
                </a:lnTo>
                <a:lnTo>
                  <a:pt x="2725" y="17666"/>
                </a:lnTo>
                <a:lnTo>
                  <a:pt x="2166" y="17618"/>
                </a:lnTo>
                <a:lnTo>
                  <a:pt x="1849" y="17569"/>
                </a:lnTo>
                <a:lnTo>
                  <a:pt x="1533" y="17520"/>
                </a:lnTo>
                <a:lnTo>
                  <a:pt x="1217" y="17447"/>
                </a:lnTo>
                <a:lnTo>
                  <a:pt x="925" y="17350"/>
                </a:lnTo>
                <a:lnTo>
                  <a:pt x="681" y="17204"/>
                </a:lnTo>
                <a:lnTo>
                  <a:pt x="560" y="17131"/>
                </a:lnTo>
                <a:lnTo>
                  <a:pt x="462" y="17034"/>
                </a:lnTo>
                <a:lnTo>
                  <a:pt x="754" y="16644"/>
                </a:lnTo>
                <a:lnTo>
                  <a:pt x="1046" y="16279"/>
                </a:lnTo>
                <a:lnTo>
                  <a:pt x="1363" y="15914"/>
                </a:lnTo>
                <a:lnTo>
                  <a:pt x="1703" y="15574"/>
                </a:lnTo>
                <a:lnTo>
                  <a:pt x="2044" y="15257"/>
                </a:lnTo>
                <a:lnTo>
                  <a:pt x="2409" y="14941"/>
                </a:lnTo>
                <a:lnTo>
                  <a:pt x="2798" y="14649"/>
                </a:lnTo>
                <a:lnTo>
                  <a:pt x="3212" y="14381"/>
                </a:lnTo>
                <a:lnTo>
                  <a:pt x="3699" y="14089"/>
                </a:lnTo>
                <a:lnTo>
                  <a:pt x="4185" y="13870"/>
                </a:lnTo>
                <a:lnTo>
                  <a:pt x="4721" y="13676"/>
                </a:lnTo>
                <a:lnTo>
                  <a:pt x="5232" y="13505"/>
                </a:lnTo>
                <a:lnTo>
                  <a:pt x="5767" y="13384"/>
                </a:lnTo>
                <a:lnTo>
                  <a:pt x="6327" y="13286"/>
                </a:lnTo>
                <a:lnTo>
                  <a:pt x="6862" y="13189"/>
                </a:lnTo>
                <a:lnTo>
                  <a:pt x="7421" y="13140"/>
                </a:lnTo>
                <a:lnTo>
                  <a:pt x="7373" y="13603"/>
                </a:lnTo>
                <a:lnTo>
                  <a:pt x="7276" y="14065"/>
                </a:lnTo>
                <a:lnTo>
                  <a:pt x="7276" y="14187"/>
                </a:lnTo>
                <a:lnTo>
                  <a:pt x="7324" y="14284"/>
                </a:lnTo>
                <a:lnTo>
                  <a:pt x="7397" y="14357"/>
                </a:lnTo>
                <a:lnTo>
                  <a:pt x="7494" y="14381"/>
                </a:lnTo>
                <a:lnTo>
                  <a:pt x="7592" y="14406"/>
                </a:lnTo>
                <a:lnTo>
                  <a:pt x="7689" y="14381"/>
                </a:lnTo>
                <a:lnTo>
                  <a:pt x="7762" y="14308"/>
                </a:lnTo>
                <a:lnTo>
                  <a:pt x="7811" y="14211"/>
                </a:lnTo>
                <a:lnTo>
                  <a:pt x="7884" y="13676"/>
                </a:lnTo>
                <a:lnTo>
                  <a:pt x="7957" y="13116"/>
                </a:lnTo>
                <a:close/>
                <a:moveTo>
                  <a:pt x="6886" y="1"/>
                </a:moveTo>
                <a:lnTo>
                  <a:pt x="6813" y="25"/>
                </a:lnTo>
                <a:lnTo>
                  <a:pt x="6765" y="25"/>
                </a:lnTo>
                <a:lnTo>
                  <a:pt x="6740" y="74"/>
                </a:lnTo>
                <a:lnTo>
                  <a:pt x="6740" y="98"/>
                </a:lnTo>
                <a:lnTo>
                  <a:pt x="6740" y="147"/>
                </a:lnTo>
                <a:lnTo>
                  <a:pt x="6862" y="536"/>
                </a:lnTo>
                <a:lnTo>
                  <a:pt x="7008" y="926"/>
                </a:lnTo>
                <a:lnTo>
                  <a:pt x="7130" y="1315"/>
                </a:lnTo>
                <a:lnTo>
                  <a:pt x="7227" y="1704"/>
                </a:lnTo>
                <a:lnTo>
                  <a:pt x="7300" y="2118"/>
                </a:lnTo>
                <a:lnTo>
                  <a:pt x="7349" y="2556"/>
                </a:lnTo>
                <a:lnTo>
                  <a:pt x="7373" y="2994"/>
                </a:lnTo>
                <a:lnTo>
                  <a:pt x="7373" y="3407"/>
                </a:lnTo>
                <a:lnTo>
                  <a:pt x="7324" y="3870"/>
                </a:lnTo>
                <a:lnTo>
                  <a:pt x="7276" y="4332"/>
                </a:lnTo>
                <a:lnTo>
                  <a:pt x="7105" y="5257"/>
                </a:lnTo>
                <a:lnTo>
                  <a:pt x="6911" y="6181"/>
                </a:lnTo>
                <a:lnTo>
                  <a:pt x="6838" y="6644"/>
                </a:lnTo>
                <a:lnTo>
                  <a:pt x="6765" y="7106"/>
                </a:lnTo>
                <a:lnTo>
                  <a:pt x="6716" y="7666"/>
                </a:lnTo>
                <a:lnTo>
                  <a:pt x="6716" y="8201"/>
                </a:lnTo>
                <a:lnTo>
                  <a:pt x="6765" y="8712"/>
                </a:lnTo>
                <a:lnTo>
                  <a:pt x="6838" y="9223"/>
                </a:lnTo>
                <a:lnTo>
                  <a:pt x="6424" y="9077"/>
                </a:lnTo>
                <a:lnTo>
                  <a:pt x="6497" y="8834"/>
                </a:lnTo>
                <a:lnTo>
                  <a:pt x="6570" y="8590"/>
                </a:lnTo>
                <a:lnTo>
                  <a:pt x="6594" y="8347"/>
                </a:lnTo>
                <a:lnTo>
                  <a:pt x="6594" y="8079"/>
                </a:lnTo>
                <a:lnTo>
                  <a:pt x="6570" y="7836"/>
                </a:lnTo>
                <a:lnTo>
                  <a:pt x="6521" y="7568"/>
                </a:lnTo>
                <a:lnTo>
                  <a:pt x="6448" y="7325"/>
                </a:lnTo>
                <a:lnTo>
                  <a:pt x="6351" y="7082"/>
                </a:lnTo>
                <a:lnTo>
                  <a:pt x="6254" y="6838"/>
                </a:lnTo>
                <a:lnTo>
                  <a:pt x="6132" y="6595"/>
                </a:lnTo>
                <a:lnTo>
                  <a:pt x="6010" y="6352"/>
                </a:lnTo>
                <a:lnTo>
                  <a:pt x="5864" y="6133"/>
                </a:lnTo>
                <a:lnTo>
                  <a:pt x="5694" y="5938"/>
                </a:lnTo>
                <a:lnTo>
                  <a:pt x="5548" y="5743"/>
                </a:lnTo>
                <a:lnTo>
                  <a:pt x="5378" y="5549"/>
                </a:lnTo>
                <a:lnTo>
                  <a:pt x="5207" y="5403"/>
                </a:lnTo>
                <a:lnTo>
                  <a:pt x="4964" y="5208"/>
                </a:lnTo>
                <a:lnTo>
                  <a:pt x="4696" y="5013"/>
                </a:lnTo>
                <a:lnTo>
                  <a:pt x="4429" y="4867"/>
                </a:lnTo>
                <a:lnTo>
                  <a:pt x="4161" y="4721"/>
                </a:lnTo>
                <a:lnTo>
                  <a:pt x="3869" y="4575"/>
                </a:lnTo>
                <a:lnTo>
                  <a:pt x="3577" y="4454"/>
                </a:lnTo>
                <a:lnTo>
                  <a:pt x="2993" y="4259"/>
                </a:lnTo>
                <a:lnTo>
                  <a:pt x="2506" y="4137"/>
                </a:lnTo>
                <a:lnTo>
                  <a:pt x="2239" y="4089"/>
                </a:lnTo>
                <a:lnTo>
                  <a:pt x="1971" y="4064"/>
                </a:lnTo>
                <a:lnTo>
                  <a:pt x="1679" y="4040"/>
                </a:lnTo>
                <a:lnTo>
                  <a:pt x="1411" y="4064"/>
                </a:lnTo>
                <a:lnTo>
                  <a:pt x="1168" y="4137"/>
                </a:lnTo>
                <a:lnTo>
                  <a:pt x="949" y="4235"/>
                </a:lnTo>
                <a:lnTo>
                  <a:pt x="900" y="4186"/>
                </a:lnTo>
                <a:lnTo>
                  <a:pt x="852" y="4137"/>
                </a:lnTo>
                <a:lnTo>
                  <a:pt x="803" y="4137"/>
                </a:lnTo>
                <a:lnTo>
                  <a:pt x="754" y="4186"/>
                </a:lnTo>
                <a:lnTo>
                  <a:pt x="681" y="4259"/>
                </a:lnTo>
                <a:lnTo>
                  <a:pt x="633" y="4356"/>
                </a:lnTo>
                <a:lnTo>
                  <a:pt x="608" y="4454"/>
                </a:lnTo>
                <a:lnTo>
                  <a:pt x="584" y="4575"/>
                </a:lnTo>
                <a:lnTo>
                  <a:pt x="584" y="4819"/>
                </a:lnTo>
                <a:lnTo>
                  <a:pt x="608" y="5062"/>
                </a:lnTo>
                <a:lnTo>
                  <a:pt x="657" y="5330"/>
                </a:lnTo>
                <a:lnTo>
                  <a:pt x="706" y="5597"/>
                </a:lnTo>
                <a:lnTo>
                  <a:pt x="803" y="6011"/>
                </a:lnTo>
                <a:lnTo>
                  <a:pt x="876" y="6352"/>
                </a:lnTo>
                <a:lnTo>
                  <a:pt x="973" y="6692"/>
                </a:lnTo>
                <a:lnTo>
                  <a:pt x="1071" y="7033"/>
                </a:lnTo>
                <a:lnTo>
                  <a:pt x="1192" y="7349"/>
                </a:lnTo>
                <a:lnTo>
                  <a:pt x="1338" y="7690"/>
                </a:lnTo>
                <a:lnTo>
                  <a:pt x="1484" y="8006"/>
                </a:lnTo>
                <a:lnTo>
                  <a:pt x="1679" y="8298"/>
                </a:lnTo>
                <a:lnTo>
                  <a:pt x="1874" y="8566"/>
                </a:lnTo>
                <a:lnTo>
                  <a:pt x="2068" y="8809"/>
                </a:lnTo>
                <a:lnTo>
                  <a:pt x="2287" y="9004"/>
                </a:lnTo>
                <a:lnTo>
                  <a:pt x="2531" y="9199"/>
                </a:lnTo>
                <a:lnTo>
                  <a:pt x="2774" y="9393"/>
                </a:lnTo>
                <a:lnTo>
                  <a:pt x="3042" y="9539"/>
                </a:lnTo>
                <a:lnTo>
                  <a:pt x="3309" y="9685"/>
                </a:lnTo>
                <a:lnTo>
                  <a:pt x="3577" y="9807"/>
                </a:lnTo>
                <a:lnTo>
                  <a:pt x="3869" y="9904"/>
                </a:lnTo>
                <a:lnTo>
                  <a:pt x="4161" y="9977"/>
                </a:lnTo>
                <a:lnTo>
                  <a:pt x="4453" y="10001"/>
                </a:lnTo>
                <a:lnTo>
                  <a:pt x="4745" y="10001"/>
                </a:lnTo>
                <a:lnTo>
                  <a:pt x="5013" y="9977"/>
                </a:lnTo>
                <a:lnTo>
                  <a:pt x="5280" y="9904"/>
                </a:lnTo>
                <a:lnTo>
                  <a:pt x="5548" y="9807"/>
                </a:lnTo>
                <a:lnTo>
                  <a:pt x="5816" y="9685"/>
                </a:lnTo>
                <a:lnTo>
                  <a:pt x="6059" y="9539"/>
                </a:lnTo>
                <a:lnTo>
                  <a:pt x="6278" y="9637"/>
                </a:lnTo>
                <a:lnTo>
                  <a:pt x="6521" y="9734"/>
                </a:lnTo>
                <a:lnTo>
                  <a:pt x="6740" y="9783"/>
                </a:lnTo>
                <a:lnTo>
                  <a:pt x="6984" y="9807"/>
                </a:lnTo>
                <a:lnTo>
                  <a:pt x="7203" y="10634"/>
                </a:lnTo>
                <a:lnTo>
                  <a:pt x="7324" y="11145"/>
                </a:lnTo>
                <a:lnTo>
                  <a:pt x="7421" y="11632"/>
                </a:lnTo>
                <a:lnTo>
                  <a:pt x="7446" y="12143"/>
                </a:lnTo>
                <a:lnTo>
                  <a:pt x="7446" y="12629"/>
                </a:lnTo>
                <a:lnTo>
                  <a:pt x="6886" y="12678"/>
                </a:lnTo>
                <a:lnTo>
                  <a:pt x="6327" y="12775"/>
                </a:lnTo>
                <a:lnTo>
                  <a:pt x="5767" y="12873"/>
                </a:lnTo>
                <a:lnTo>
                  <a:pt x="5207" y="12994"/>
                </a:lnTo>
                <a:lnTo>
                  <a:pt x="4648" y="13165"/>
                </a:lnTo>
                <a:lnTo>
                  <a:pt x="4112" y="13359"/>
                </a:lnTo>
                <a:lnTo>
                  <a:pt x="3601" y="13603"/>
                </a:lnTo>
                <a:lnTo>
                  <a:pt x="3090" y="13870"/>
                </a:lnTo>
                <a:lnTo>
                  <a:pt x="2652" y="14138"/>
                </a:lnTo>
                <a:lnTo>
                  <a:pt x="2239" y="14454"/>
                </a:lnTo>
                <a:lnTo>
                  <a:pt x="1825" y="14795"/>
                </a:lnTo>
                <a:lnTo>
                  <a:pt x="1411" y="15136"/>
                </a:lnTo>
                <a:lnTo>
                  <a:pt x="1046" y="15525"/>
                </a:lnTo>
                <a:lnTo>
                  <a:pt x="706" y="15939"/>
                </a:lnTo>
                <a:lnTo>
                  <a:pt x="414" y="16377"/>
                </a:lnTo>
                <a:lnTo>
                  <a:pt x="146" y="16839"/>
                </a:lnTo>
                <a:lnTo>
                  <a:pt x="73" y="16863"/>
                </a:lnTo>
                <a:lnTo>
                  <a:pt x="24" y="16912"/>
                </a:lnTo>
                <a:lnTo>
                  <a:pt x="0" y="16985"/>
                </a:lnTo>
                <a:lnTo>
                  <a:pt x="0" y="17058"/>
                </a:lnTo>
                <a:lnTo>
                  <a:pt x="73" y="17204"/>
                </a:lnTo>
                <a:lnTo>
                  <a:pt x="146" y="17326"/>
                </a:lnTo>
                <a:lnTo>
                  <a:pt x="219" y="17423"/>
                </a:lnTo>
                <a:lnTo>
                  <a:pt x="316" y="17520"/>
                </a:lnTo>
                <a:lnTo>
                  <a:pt x="438" y="17618"/>
                </a:lnTo>
                <a:lnTo>
                  <a:pt x="560" y="17691"/>
                </a:lnTo>
                <a:lnTo>
                  <a:pt x="852" y="17812"/>
                </a:lnTo>
                <a:lnTo>
                  <a:pt x="1144" y="17910"/>
                </a:lnTo>
                <a:lnTo>
                  <a:pt x="1460" y="17982"/>
                </a:lnTo>
                <a:lnTo>
                  <a:pt x="1995" y="18080"/>
                </a:lnTo>
                <a:lnTo>
                  <a:pt x="2725" y="18177"/>
                </a:lnTo>
                <a:lnTo>
                  <a:pt x="3455" y="18226"/>
                </a:lnTo>
                <a:lnTo>
                  <a:pt x="4940" y="18323"/>
                </a:lnTo>
                <a:lnTo>
                  <a:pt x="6205" y="18396"/>
                </a:lnTo>
                <a:lnTo>
                  <a:pt x="7470" y="18469"/>
                </a:lnTo>
                <a:lnTo>
                  <a:pt x="8078" y="18469"/>
                </a:lnTo>
                <a:lnTo>
                  <a:pt x="8711" y="18445"/>
                </a:lnTo>
                <a:lnTo>
                  <a:pt x="9344" y="18396"/>
                </a:lnTo>
                <a:lnTo>
                  <a:pt x="9976" y="18323"/>
                </a:lnTo>
                <a:lnTo>
                  <a:pt x="11339" y="18128"/>
                </a:lnTo>
                <a:lnTo>
                  <a:pt x="12726" y="17958"/>
                </a:lnTo>
                <a:lnTo>
                  <a:pt x="13140" y="17885"/>
                </a:lnTo>
                <a:lnTo>
                  <a:pt x="13553" y="17812"/>
                </a:lnTo>
                <a:lnTo>
                  <a:pt x="13967" y="17666"/>
                </a:lnTo>
                <a:lnTo>
                  <a:pt x="14162" y="17593"/>
                </a:lnTo>
                <a:lnTo>
                  <a:pt x="14356" y="17472"/>
                </a:lnTo>
                <a:lnTo>
                  <a:pt x="14429" y="17496"/>
                </a:lnTo>
                <a:lnTo>
                  <a:pt x="14502" y="17496"/>
                </a:lnTo>
                <a:lnTo>
                  <a:pt x="14575" y="17472"/>
                </a:lnTo>
                <a:lnTo>
                  <a:pt x="14624" y="17447"/>
                </a:lnTo>
                <a:lnTo>
                  <a:pt x="14673" y="17399"/>
                </a:lnTo>
                <a:lnTo>
                  <a:pt x="14721" y="17326"/>
                </a:lnTo>
                <a:lnTo>
                  <a:pt x="14721" y="17277"/>
                </a:lnTo>
                <a:lnTo>
                  <a:pt x="14697" y="17180"/>
                </a:lnTo>
                <a:lnTo>
                  <a:pt x="14600" y="16912"/>
                </a:lnTo>
                <a:lnTo>
                  <a:pt x="14454" y="16669"/>
                </a:lnTo>
                <a:lnTo>
                  <a:pt x="14283" y="16401"/>
                </a:lnTo>
                <a:lnTo>
                  <a:pt x="14113" y="16182"/>
                </a:lnTo>
                <a:lnTo>
                  <a:pt x="14137" y="16158"/>
                </a:lnTo>
                <a:lnTo>
                  <a:pt x="14137" y="16133"/>
                </a:lnTo>
                <a:lnTo>
                  <a:pt x="14137" y="16109"/>
                </a:lnTo>
                <a:lnTo>
                  <a:pt x="14113" y="16109"/>
                </a:lnTo>
                <a:lnTo>
                  <a:pt x="14040" y="16085"/>
                </a:lnTo>
                <a:lnTo>
                  <a:pt x="13699" y="15671"/>
                </a:lnTo>
                <a:lnTo>
                  <a:pt x="13553" y="15525"/>
                </a:lnTo>
                <a:lnTo>
                  <a:pt x="13626" y="15452"/>
                </a:lnTo>
                <a:lnTo>
                  <a:pt x="13626" y="15403"/>
                </a:lnTo>
                <a:lnTo>
                  <a:pt x="13626" y="15379"/>
                </a:lnTo>
                <a:lnTo>
                  <a:pt x="13602" y="15355"/>
                </a:lnTo>
                <a:lnTo>
                  <a:pt x="13553" y="15355"/>
                </a:lnTo>
                <a:lnTo>
                  <a:pt x="13432" y="15379"/>
                </a:lnTo>
                <a:lnTo>
                  <a:pt x="13188" y="15136"/>
                </a:lnTo>
                <a:lnTo>
                  <a:pt x="12945" y="14892"/>
                </a:lnTo>
                <a:lnTo>
                  <a:pt x="12385" y="14454"/>
                </a:lnTo>
                <a:lnTo>
                  <a:pt x="12361" y="14381"/>
                </a:lnTo>
                <a:lnTo>
                  <a:pt x="12312" y="14357"/>
                </a:lnTo>
                <a:lnTo>
                  <a:pt x="12264" y="14333"/>
                </a:lnTo>
                <a:lnTo>
                  <a:pt x="12069" y="14211"/>
                </a:lnTo>
                <a:lnTo>
                  <a:pt x="11582" y="13870"/>
                </a:lnTo>
                <a:lnTo>
                  <a:pt x="11071" y="13554"/>
                </a:lnTo>
                <a:lnTo>
                  <a:pt x="10560" y="13262"/>
                </a:lnTo>
                <a:lnTo>
                  <a:pt x="10025" y="12994"/>
                </a:lnTo>
                <a:lnTo>
                  <a:pt x="9782" y="12897"/>
                </a:lnTo>
                <a:lnTo>
                  <a:pt x="9538" y="12824"/>
                </a:lnTo>
                <a:lnTo>
                  <a:pt x="9295" y="12751"/>
                </a:lnTo>
                <a:lnTo>
                  <a:pt x="9027" y="12702"/>
                </a:lnTo>
                <a:lnTo>
                  <a:pt x="8516" y="12629"/>
                </a:lnTo>
                <a:lnTo>
                  <a:pt x="8005" y="12629"/>
                </a:lnTo>
                <a:lnTo>
                  <a:pt x="8005" y="12264"/>
                </a:lnTo>
                <a:lnTo>
                  <a:pt x="7981" y="11899"/>
                </a:lnTo>
                <a:lnTo>
                  <a:pt x="7957" y="11559"/>
                </a:lnTo>
                <a:lnTo>
                  <a:pt x="7884" y="11194"/>
                </a:lnTo>
                <a:lnTo>
                  <a:pt x="7786" y="10731"/>
                </a:lnTo>
                <a:lnTo>
                  <a:pt x="7640" y="10269"/>
                </a:lnTo>
                <a:lnTo>
                  <a:pt x="7494" y="9807"/>
                </a:lnTo>
                <a:lnTo>
                  <a:pt x="7349" y="9345"/>
                </a:lnTo>
                <a:lnTo>
                  <a:pt x="7300" y="9077"/>
                </a:lnTo>
                <a:lnTo>
                  <a:pt x="7251" y="8809"/>
                </a:lnTo>
                <a:lnTo>
                  <a:pt x="7203" y="8250"/>
                </a:lnTo>
                <a:lnTo>
                  <a:pt x="7203" y="7666"/>
                </a:lnTo>
                <a:lnTo>
                  <a:pt x="7251" y="7106"/>
                </a:lnTo>
                <a:lnTo>
                  <a:pt x="7324" y="6522"/>
                </a:lnTo>
                <a:lnTo>
                  <a:pt x="7421" y="5938"/>
                </a:lnTo>
                <a:lnTo>
                  <a:pt x="7616" y="4746"/>
                </a:lnTo>
                <a:lnTo>
                  <a:pt x="7884" y="4746"/>
                </a:lnTo>
                <a:lnTo>
                  <a:pt x="8127" y="4673"/>
                </a:lnTo>
                <a:lnTo>
                  <a:pt x="8370" y="4575"/>
                </a:lnTo>
                <a:lnTo>
                  <a:pt x="8638" y="4454"/>
                </a:lnTo>
                <a:lnTo>
                  <a:pt x="8760" y="4527"/>
                </a:lnTo>
                <a:lnTo>
                  <a:pt x="8906" y="4624"/>
                </a:lnTo>
                <a:lnTo>
                  <a:pt x="9076" y="4673"/>
                </a:lnTo>
                <a:lnTo>
                  <a:pt x="9246" y="4721"/>
                </a:lnTo>
                <a:lnTo>
                  <a:pt x="9587" y="4794"/>
                </a:lnTo>
                <a:lnTo>
                  <a:pt x="10122" y="4794"/>
                </a:lnTo>
                <a:lnTo>
                  <a:pt x="10366" y="4746"/>
                </a:lnTo>
                <a:lnTo>
                  <a:pt x="10609" y="4673"/>
                </a:lnTo>
                <a:lnTo>
                  <a:pt x="10828" y="4575"/>
                </a:lnTo>
                <a:lnTo>
                  <a:pt x="11071" y="4454"/>
                </a:lnTo>
                <a:lnTo>
                  <a:pt x="11266" y="4308"/>
                </a:lnTo>
                <a:lnTo>
                  <a:pt x="11461" y="4162"/>
                </a:lnTo>
                <a:lnTo>
                  <a:pt x="11607" y="3967"/>
                </a:lnTo>
                <a:lnTo>
                  <a:pt x="11728" y="3797"/>
                </a:lnTo>
                <a:lnTo>
                  <a:pt x="11850" y="3602"/>
                </a:lnTo>
                <a:lnTo>
                  <a:pt x="11947" y="3407"/>
                </a:lnTo>
                <a:lnTo>
                  <a:pt x="12020" y="3188"/>
                </a:lnTo>
                <a:lnTo>
                  <a:pt x="12142" y="2775"/>
                </a:lnTo>
                <a:lnTo>
                  <a:pt x="12215" y="2312"/>
                </a:lnTo>
                <a:lnTo>
                  <a:pt x="12288" y="1850"/>
                </a:lnTo>
                <a:lnTo>
                  <a:pt x="12312" y="1412"/>
                </a:lnTo>
                <a:lnTo>
                  <a:pt x="12361" y="512"/>
                </a:lnTo>
                <a:lnTo>
                  <a:pt x="12458" y="463"/>
                </a:lnTo>
                <a:lnTo>
                  <a:pt x="12507" y="390"/>
                </a:lnTo>
                <a:lnTo>
                  <a:pt x="12531" y="317"/>
                </a:lnTo>
                <a:lnTo>
                  <a:pt x="12507" y="220"/>
                </a:lnTo>
                <a:lnTo>
                  <a:pt x="12483" y="147"/>
                </a:lnTo>
                <a:lnTo>
                  <a:pt x="12434" y="98"/>
                </a:lnTo>
                <a:lnTo>
                  <a:pt x="12337" y="74"/>
                </a:lnTo>
                <a:lnTo>
                  <a:pt x="12264" y="98"/>
                </a:lnTo>
                <a:lnTo>
                  <a:pt x="12069" y="147"/>
                </a:lnTo>
                <a:lnTo>
                  <a:pt x="12045" y="147"/>
                </a:lnTo>
                <a:lnTo>
                  <a:pt x="11631" y="269"/>
                </a:lnTo>
                <a:lnTo>
                  <a:pt x="11217" y="366"/>
                </a:lnTo>
                <a:lnTo>
                  <a:pt x="10804" y="463"/>
                </a:lnTo>
                <a:lnTo>
                  <a:pt x="10390" y="561"/>
                </a:lnTo>
                <a:lnTo>
                  <a:pt x="10001" y="707"/>
                </a:lnTo>
                <a:lnTo>
                  <a:pt x="9611" y="877"/>
                </a:lnTo>
                <a:lnTo>
                  <a:pt x="9417" y="974"/>
                </a:lnTo>
                <a:lnTo>
                  <a:pt x="9246" y="1096"/>
                </a:lnTo>
                <a:lnTo>
                  <a:pt x="9076" y="1242"/>
                </a:lnTo>
                <a:lnTo>
                  <a:pt x="8906" y="1388"/>
                </a:lnTo>
                <a:lnTo>
                  <a:pt x="8735" y="1558"/>
                </a:lnTo>
                <a:lnTo>
                  <a:pt x="8614" y="1753"/>
                </a:lnTo>
                <a:lnTo>
                  <a:pt x="8492" y="1947"/>
                </a:lnTo>
                <a:lnTo>
                  <a:pt x="8395" y="2142"/>
                </a:lnTo>
                <a:lnTo>
                  <a:pt x="8297" y="2361"/>
                </a:lnTo>
                <a:lnTo>
                  <a:pt x="8249" y="2580"/>
                </a:lnTo>
                <a:lnTo>
                  <a:pt x="8200" y="2799"/>
                </a:lnTo>
                <a:lnTo>
                  <a:pt x="8151" y="3042"/>
                </a:lnTo>
                <a:lnTo>
                  <a:pt x="8151" y="3286"/>
                </a:lnTo>
                <a:lnTo>
                  <a:pt x="8200" y="3578"/>
                </a:lnTo>
                <a:lnTo>
                  <a:pt x="8224" y="3724"/>
                </a:lnTo>
                <a:lnTo>
                  <a:pt x="8297" y="3845"/>
                </a:lnTo>
                <a:lnTo>
                  <a:pt x="8370" y="3967"/>
                </a:lnTo>
                <a:lnTo>
                  <a:pt x="8443" y="4040"/>
                </a:lnTo>
                <a:lnTo>
                  <a:pt x="8443" y="4064"/>
                </a:lnTo>
                <a:lnTo>
                  <a:pt x="8370" y="4089"/>
                </a:lnTo>
                <a:lnTo>
                  <a:pt x="8200" y="4186"/>
                </a:lnTo>
                <a:lnTo>
                  <a:pt x="8030" y="4259"/>
                </a:lnTo>
                <a:lnTo>
                  <a:pt x="7689" y="4381"/>
                </a:lnTo>
                <a:lnTo>
                  <a:pt x="7762" y="3797"/>
                </a:lnTo>
                <a:lnTo>
                  <a:pt x="7811" y="3237"/>
                </a:lnTo>
                <a:lnTo>
                  <a:pt x="7811" y="2702"/>
                </a:lnTo>
                <a:lnTo>
                  <a:pt x="7786" y="2142"/>
                </a:lnTo>
                <a:lnTo>
                  <a:pt x="7738" y="1874"/>
                </a:lnTo>
                <a:lnTo>
                  <a:pt x="7689" y="1607"/>
                </a:lnTo>
                <a:lnTo>
                  <a:pt x="7616" y="1339"/>
                </a:lnTo>
                <a:lnTo>
                  <a:pt x="7519" y="1072"/>
                </a:lnTo>
                <a:lnTo>
                  <a:pt x="7421" y="828"/>
                </a:lnTo>
                <a:lnTo>
                  <a:pt x="7300" y="561"/>
                </a:lnTo>
                <a:lnTo>
                  <a:pt x="7130" y="317"/>
                </a:lnTo>
                <a:lnTo>
                  <a:pt x="6959" y="50"/>
                </a:lnTo>
                <a:lnTo>
                  <a:pt x="6935" y="25"/>
                </a:lnTo>
                <a:lnTo>
                  <a:pt x="688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5" name="Google Shape;845;p41"/>
          <p:cNvSpPr/>
          <p:nvPr/>
        </p:nvSpPr>
        <p:spPr>
          <a:xfrm>
            <a:off x="3181315" y="3892455"/>
            <a:ext cx="302504" cy="262963"/>
          </a:xfrm>
          <a:custGeom>
            <a:rect b="b" l="l" r="r" t="t"/>
            <a:pathLst>
              <a:path extrusionOk="0" h="14405" w="16571">
                <a:moveTo>
                  <a:pt x="8103" y="4623"/>
                </a:moveTo>
                <a:lnTo>
                  <a:pt x="7811" y="4818"/>
                </a:lnTo>
                <a:lnTo>
                  <a:pt x="7665" y="4915"/>
                </a:lnTo>
                <a:lnTo>
                  <a:pt x="7519" y="5013"/>
                </a:lnTo>
                <a:lnTo>
                  <a:pt x="7470" y="4623"/>
                </a:lnTo>
                <a:close/>
                <a:moveTo>
                  <a:pt x="8516" y="4599"/>
                </a:moveTo>
                <a:lnTo>
                  <a:pt x="8760" y="4623"/>
                </a:lnTo>
                <a:lnTo>
                  <a:pt x="9003" y="4648"/>
                </a:lnTo>
                <a:lnTo>
                  <a:pt x="9027" y="4648"/>
                </a:lnTo>
                <a:lnTo>
                  <a:pt x="8979" y="4672"/>
                </a:lnTo>
                <a:lnTo>
                  <a:pt x="8930" y="4721"/>
                </a:lnTo>
                <a:lnTo>
                  <a:pt x="8930" y="4696"/>
                </a:lnTo>
                <a:lnTo>
                  <a:pt x="8857" y="4769"/>
                </a:lnTo>
                <a:lnTo>
                  <a:pt x="8735" y="4818"/>
                </a:lnTo>
                <a:lnTo>
                  <a:pt x="8541" y="4940"/>
                </a:lnTo>
                <a:lnTo>
                  <a:pt x="8273" y="5134"/>
                </a:lnTo>
                <a:lnTo>
                  <a:pt x="8030" y="5329"/>
                </a:lnTo>
                <a:lnTo>
                  <a:pt x="7811" y="5475"/>
                </a:lnTo>
                <a:lnTo>
                  <a:pt x="7567" y="5621"/>
                </a:lnTo>
                <a:lnTo>
                  <a:pt x="7543" y="5256"/>
                </a:lnTo>
                <a:lnTo>
                  <a:pt x="7665" y="5232"/>
                </a:lnTo>
                <a:lnTo>
                  <a:pt x="7786" y="5159"/>
                </a:lnTo>
                <a:lnTo>
                  <a:pt x="8005" y="5037"/>
                </a:lnTo>
                <a:lnTo>
                  <a:pt x="8297" y="4842"/>
                </a:lnTo>
                <a:lnTo>
                  <a:pt x="8443" y="4745"/>
                </a:lnTo>
                <a:lnTo>
                  <a:pt x="8516" y="4599"/>
                </a:lnTo>
                <a:close/>
                <a:moveTo>
                  <a:pt x="9003" y="5086"/>
                </a:moveTo>
                <a:lnTo>
                  <a:pt x="8930" y="5572"/>
                </a:lnTo>
                <a:lnTo>
                  <a:pt x="8881" y="5572"/>
                </a:lnTo>
                <a:lnTo>
                  <a:pt x="8833" y="5597"/>
                </a:lnTo>
                <a:lnTo>
                  <a:pt x="8419" y="5864"/>
                </a:lnTo>
                <a:lnTo>
                  <a:pt x="8005" y="6108"/>
                </a:lnTo>
                <a:lnTo>
                  <a:pt x="7835" y="6181"/>
                </a:lnTo>
                <a:lnTo>
                  <a:pt x="7640" y="6278"/>
                </a:lnTo>
                <a:lnTo>
                  <a:pt x="7616" y="5889"/>
                </a:lnTo>
                <a:lnTo>
                  <a:pt x="7738" y="5840"/>
                </a:lnTo>
                <a:lnTo>
                  <a:pt x="7859" y="5791"/>
                </a:lnTo>
                <a:lnTo>
                  <a:pt x="8103" y="5645"/>
                </a:lnTo>
                <a:lnTo>
                  <a:pt x="9003" y="5086"/>
                </a:lnTo>
                <a:close/>
                <a:moveTo>
                  <a:pt x="8881" y="6010"/>
                </a:moveTo>
                <a:lnTo>
                  <a:pt x="8857" y="6181"/>
                </a:lnTo>
                <a:lnTo>
                  <a:pt x="8857" y="6254"/>
                </a:lnTo>
                <a:lnTo>
                  <a:pt x="8784" y="6254"/>
                </a:lnTo>
                <a:lnTo>
                  <a:pt x="8735" y="6278"/>
                </a:lnTo>
                <a:lnTo>
                  <a:pt x="8200" y="6570"/>
                </a:lnTo>
                <a:lnTo>
                  <a:pt x="7689" y="6862"/>
                </a:lnTo>
                <a:lnTo>
                  <a:pt x="7665" y="6594"/>
                </a:lnTo>
                <a:lnTo>
                  <a:pt x="7811" y="6570"/>
                </a:lnTo>
                <a:lnTo>
                  <a:pt x="7932" y="6521"/>
                </a:lnTo>
                <a:lnTo>
                  <a:pt x="8176" y="6400"/>
                </a:lnTo>
                <a:lnTo>
                  <a:pt x="8541" y="6229"/>
                </a:lnTo>
                <a:lnTo>
                  <a:pt x="8711" y="6132"/>
                </a:lnTo>
                <a:lnTo>
                  <a:pt x="8881" y="6010"/>
                </a:lnTo>
                <a:close/>
                <a:moveTo>
                  <a:pt x="8833" y="6594"/>
                </a:moveTo>
                <a:lnTo>
                  <a:pt x="8808" y="6765"/>
                </a:lnTo>
                <a:lnTo>
                  <a:pt x="8760" y="6789"/>
                </a:lnTo>
                <a:lnTo>
                  <a:pt x="8565" y="6862"/>
                </a:lnTo>
                <a:lnTo>
                  <a:pt x="8395" y="6959"/>
                </a:lnTo>
                <a:lnTo>
                  <a:pt x="8054" y="7178"/>
                </a:lnTo>
                <a:lnTo>
                  <a:pt x="7859" y="7300"/>
                </a:lnTo>
                <a:lnTo>
                  <a:pt x="7689" y="7446"/>
                </a:lnTo>
                <a:lnTo>
                  <a:pt x="7689" y="7105"/>
                </a:lnTo>
                <a:lnTo>
                  <a:pt x="8273" y="6862"/>
                </a:lnTo>
                <a:lnTo>
                  <a:pt x="8833" y="6594"/>
                </a:lnTo>
                <a:close/>
                <a:moveTo>
                  <a:pt x="8784" y="7154"/>
                </a:moveTo>
                <a:lnTo>
                  <a:pt x="8760" y="7470"/>
                </a:lnTo>
                <a:lnTo>
                  <a:pt x="8687" y="7495"/>
                </a:lnTo>
                <a:lnTo>
                  <a:pt x="8516" y="7568"/>
                </a:lnTo>
                <a:lnTo>
                  <a:pt x="8370" y="7665"/>
                </a:lnTo>
                <a:lnTo>
                  <a:pt x="8103" y="7884"/>
                </a:lnTo>
                <a:lnTo>
                  <a:pt x="7908" y="8030"/>
                </a:lnTo>
                <a:lnTo>
                  <a:pt x="7713" y="8200"/>
                </a:lnTo>
                <a:lnTo>
                  <a:pt x="7689" y="7787"/>
                </a:lnTo>
                <a:lnTo>
                  <a:pt x="7835" y="7714"/>
                </a:lnTo>
                <a:lnTo>
                  <a:pt x="7981" y="7641"/>
                </a:lnTo>
                <a:lnTo>
                  <a:pt x="8249" y="7470"/>
                </a:lnTo>
                <a:lnTo>
                  <a:pt x="8516" y="7300"/>
                </a:lnTo>
                <a:lnTo>
                  <a:pt x="8784" y="7154"/>
                </a:lnTo>
                <a:close/>
                <a:moveTo>
                  <a:pt x="8735" y="7835"/>
                </a:moveTo>
                <a:lnTo>
                  <a:pt x="8711" y="8103"/>
                </a:lnTo>
                <a:lnTo>
                  <a:pt x="8638" y="8127"/>
                </a:lnTo>
                <a:lnTo>
                  <a:pt x="8468" y="8249"/>
                </a:lnTo>
                <a:lnTo>
                  <a:pt x="8322" y="8371"/>
                </a:lnTo>
                <a:lnTo>
                  <a:pt x="8030" y="8662"/>
                </a:lnTo>
                <a:lnTo>
                  <a:pt x="7811" y="8857"/>
                </a:lnTo>
                <a:lnTo>
                  <a:pt x="7738" y="8444"/>
                </a:lnTo>
                <a:lnTo>
                  <a:pt x="7859" y="8395"/>
                </a:lnTo>
                <a:lnTo>
                  <a:pt x="8005" y="8322"/>
                </a:lnTo>
                <a:lnTo>
                  <a:pt x="8249" y="8176"/>
                </a:lnTo>
                <a:lnTo>
                  <a:pt x="8492" y="8006"/>
                </a:lnTo>
                <a:lnTo>
                  <a:pt x="8735" y="7835"/>
                </a:lnTo>
                <a:close/>
                <a:moveTo>
                  <a:pt x="8662" y="8687"/>
                </a:moveTo>
                <a:lnTo>
                  <a:pt x="8589" y="9198"/>
                </a:lnTo>
                <a:lnTo>
                  <a:pt x="8346" y="9125"/>
                </a:lnTo>
                <a:lnTo>
                  <a:pt x="8103" y="9100"/>
                </a:lnTo>
                <a:lnTo>
                  <a:pt x="8273" y="8979"/>
                </a:lnTo>
                <a:lnTo>
                  <a:pt x="8468" y="8833"/>
                </a:lnTo>
                <a:lnTo>
                  <a:pt x="8662" y="8687"/>
                </a:lnTo>
                <a:close/>
                <a:moveTo>
                  <a:pt x="7981" y="4088"/>
                </a:moveTo>
                <a:lnTo>
                  <a:pt x="7713" y="4112"/>
                </a:lnTo>
                <a:lnTo>
                  <a:pt x="7421" y="4137"/>
                </a:lnTo>
                <a:lnTo>
                  <a:pt x="7324" y="4137"/>
                </a:lnTo>
                <a:lnTo>
                  <a:pt x="7300" y="4161"/>
                </a:lnTo>
                <a:lnTo>
                  <a:pt x="7348" y="4210"/>
                </a:lnTo>
                <a:lnTo>
                  <a:pt x="7348" y="4210"/>
                </a:lnTo>
                <a:lnTo>
                  <a:pt x="7275" y="4185"/>
                </a:lnTo>
                <a:lnTo>
                  <a:pt x="7178" y="4185"/>
                </a:lnTo>
                <a:lnTo>
                  <a:pt x="7081" y="4234"/>
                </a:lnTo>
                <a:lnTo>
                  <a:pt x="7056" y="4283"/>
                </a:lnTo>
                <a:lnTo>
                  <a:pt x="7032" y="4331"/>
                </a:lnTo>
                <a:lnTo>
                  <a:pt x="7008" y="4502"/>
                </a:lnTo>
                <a:lnTo>
                  <a:pt x="6983" y="4672"/>
                </a:lnTo>
                <a:lnTo>
                  <a:pt x="6983" y="5037"/>
                </a:lnTo>
                <a:lnTo>
                  <a:pt x="7056" y="5743"/>
                </a:lnTo>
                <a:lnTo>
                  <a:pt x="7105" y="6448"/>
                </a:lnTo>
                <a:lnTo>
                  <a:pt x="7105" y="7154"/>
                </a:lnTo>
                <a:lnTo>
                  <a:pt x="7105" y="7738"/>
                </a:lnTo>
                <a:lnTo>
                  <a:pt x="7129" y="8322"/>
                </a:lnTo>
                <a:lnTo>
                  <a:pt x="7154" y="8638"/>
                </a:lnTo>
                <a:lnTo>
                  <a:pt x="7202" y="8930"/>
                </a:lnTo>
                <a:lnTo>
                  <a:pt x="7275" y="9198"/>
                </a:lnTo>
                <a:lnTo>
                  <a:pt x="7397" y="9465"/>
                </a:lnTo>
                <a:lnTo>
                  <a:pt x="7446" y="9538"/>
                </a:lnTo>
                <a:lnTo>
                  <a:pt x="7519" y="9587"/>
                </a:lnTo>
                <a:lnTo>
                  <a:pt x="7567" y="9636"/>
                </a:lnTo>
                <a:lnTo>
                  <a:pt x="7592" y="9660"/>
                </a:lnTo>
                <a:lnTo>
                  <a:pt x="7713" y="9660"/>
                </a:lnTo>
                <a:lnTo>
                  <a:pt x="7932" y="9563"/>
                </a:lnTo>
                <a:lnTo>
                  <a:pt x="8054" y="9538"/>
                </a:lnTo>
                <a:lnTo>
                  <a:pt x="8176" y="9538"/>
                </a:lnTo>
                <a:lnTo>
                  <a:pt x="8297" y="9587"/>
                </a:lnTo>
                <a:lnTo>
                  <a:pt x="8419" y="9636"/>
                </a:lnTo>
                <a:lnTo>
                  <a:pt x="8541" y="9684"/>
                </a:lnTo>
                <a:lnTo>
                  <a:pt x="8687" y="9709"/>
                </a:lnTo>
                <a:lnTo>
                  <a:pt x="8760" y="9709"/>
                </a:lnTo>
                <a:lnTo>
                  <a:pt x="8833" y="9684"/>
                </a:lnTo>
                <a:lnTo>
                  <a:pt x="8906" y="9636"/>
                </a:lnTo>
                <a:lnTo>
                  <a:pt x="8930" y="9563"/>
                </a:lnTo>
                <a:lnTo>
                  <a:pt x="9027" y="9490"/>
                </a:lnTo>
                <a:lnTo>
                  <a:pt x="9052" y="9441"/>
                </a:lnTo>
                <a:lnTo>
                  <a:pt x="9076" y="9392"/>
                </a:lnTo>
                <a:lnTo>
                  <a:pt x="9198" y="8760"/>
                </a:lnTo>
                <a:lnTo>
                  <a:pt x="9246" y="8127"/>
                </a:lnTo>
                <a:lnTo>
                  <a:pt x="9295" y="7495"/>
                </a:lnTo>
                <a:lnTo>
                  <a:pt x="9319" y="6886"/>
                </a:lnTo>
                <a:lnTo>
                  <a:pt x="9368" y="6278"/>
                </a:lnTo>
                <a:lnTo>
                  <a:pt x="9417" y="5694"/>
                </a:lnTo>
                <a:lnTo>
                  <a:pt x="9490" y="5110"/>
                </a:lnTo>
                <a:lnTo>
                  <a:pt x="9514" y="4526"/>
                </a:lnTo>
                <a:lnTo>
                  <a:pt x="9514" y="4453"/>
                </a:lnTo>
                <a:lnTo>
                  <a:pt x="9490" y="4404"/>
                </a:lnTo>
                <a:lnTo>
                  <a:pt x="9465" y="4356"/>
                </a:lnTo>
                <a:lnTo>
                  <a:pt x="9417" y="4331"/>
                </a:lnTo>
                <a:lnTo>
                  <a:pt x="9319" y="4307"/>
                </a:lnTo>
                <a:lnTo>
                  <a:pt x="9246" y="4210"/>
                </a:lnTo>
                <a:lnTo>
                  <a:pt x="9198" y="4185"/>
                </a:lnTo>
                <a:lnTo>
                  <a:pt x="9149" y="4161"/>
                </a:lnTo>
                <a:lnTo>
                  <a:pt x="8857" y="4112"/>
                </a:lnTo>
                <a:lnTo>
                  <a:pt x="8565" y="4088"/>
                </a:lnTo>
                <a:close/>
                <a:moveTo>
                  <a:pt x="8176" y="10585"/>
                </a:moveTo>
                <a:lnTo>
                  <a:pt x="7932" y="10804"/>
                </a:lnTo>
                <a:lnTo>
                  <a:pt x="7689" y="10974"/>
                </a:lnTo>
                <a:lnTo>
                  <a:pt x="7738" y="10877"/>
                </a:lnTo>
                <a:lnTo>
                  <a:pt x="7786" y="10755"/>
                </a:lnTo>
                <a:lnTo>
                  <a:pt x="7859" y="10658"/>
                </a:lnTo>
                <a:lnTo>
                  <a:pt x="7957" y="10585"/>
                </a:lnTo>
                <a:lnTo>
                  <a:pt x="8030" y="10609"/>
                </a:lnTo>
                <a:lnTo>
                  <a:pt x="8103" y="10585"/>
                </a:lnTo>
                <a:close/>
                <a:moveTo>
                  <a:pt x="8614" y="10682"/>
                </a:moveTo>
                <a:lnTo>
                  <a:pt x="8687" y="10779"/>
                </a:lnTo>
                <a:lnTo>
                  <a:pt x="8760" y="10877"/>
                </a:lnTo>
                <a:lnTo>
                  <a:pt x="8565" y="10998"/>
                </a:lnTo>
                <a:lnTo>
                  <a:pt x="8395" y="11144"/>
                </a:lnTo>
                <a:lnTo>
                  <a:pt x="8078" y="11436"/>
                </a:lnTo>
                <a:lnTo>
                  <a:pt x="7957" y="11582"/>
                </a:lnTo>
                <a:lnTo>
                  <a:pt x="7859" y="11704"/>
                </a:lnTo>
                <a:lnTo>
                  <a:pt x="7786" y="11826"/>
                </a:lnTo>
                <a:lnTo>
                  <a:pt x="7713" y="11728"/>
                </a:lnTo>
                <a:lnTo>
                  <a:pt x="7665" y="11607"/>
                </a:lnTo>
                <a:lnTo>
                  <a:pt x="7640" y="11485"/>
                </a:lnTo>
                <a:lnTo>
                  <a:pt x="7640" y="11363"/>
                </a:lnTo>
                <a:lnTo>
                  <a:pt x="7786" y="11315"/>
                </a:lnTo>
                <a:lnTo>
                  <a:pt x="7908" y="11242"/>
                </a:lnTo>
                <a:lnTo>
                  <a:pt x="8176" y="11071"/>
                </a:lnTo>
                <a:lnTo>
                  <a:pt x="8395" y="10901"/>
                </a:lnTo>
                <a:lnTo>
                  <a:pt x="8614" y="10682"/>
                </a:lnTo>
                <a:close/>
                <a:moveTo>
                  <a:pt x="8857" y="11266"/>
                </a:moveTo>
                <a:lnTo>
                  <a:pt x="8833" y="11412"/>
                </a:lnTo>
                <a:lnTo>
                  <a:pt x="8784" y="11558"/>
                </a:lnTo>
                <a:lnTo>
                  <a:pt x="8711" y="11655"/>
                </a:lnTo>
                <a:lnTo>
                  <a:pt x="8614" y="11753"/>
                </a:lnTo>
                <a:lnTo>
                  <a:pt x="8492" y="11826"/>
                </a:lnTo>
                <a:lnTo>
                  <a:pt x="8370" y="11899"/>
                </a:lnTo>
                <a:lnTo>
                  <a:pt x="8200" y="11923"/>
                </a:lnTo>
                <a:lnTo>
                  <a:pt x="8030" y="11923"/>
                </a:lnTo>
                <a:lnTo>
                  <a:pt x="8176" y="11801"/>
                </a:lnTo>
                <a:lnTo>
                  <a:pt x="8273" y="11728"/>
                </a:lnTo>
                <a:lnTo>
                  <a:pt x="8565" y="11485"/>
                </a:lnTo>
                <a:lnTo>
                  <a:pt x="8857" y="11266"/>
                </a:lnTo>
                <a:close/>
                <a:moveTo>
                  <a:pt x="8176" y="10049"/>
                </a:moveTo>
                <a:lnTo>
                  <a:pt x="8054" y="10074"/>
                </a:lnTo>
                <a:lnTo>
                  <a:pt x="7957" y="10122"/>
                </a:lnTo>
                <a:lnTo>
                  <a:pt x="7811" y="10171"/>
                </a:lnTo>
                <a:lnTo>
                  <a:pt x="7689" y="10220"/>
                </a:lnTo>
                <a:lnTo>
                  <a:pt x="7592" y="10268"/>
                </a:lnTo>
                <a:lnTo>
                  <a:pt x="7519" y="10366"/>
                </a:lnTo>
                <a:lnTo>
                  <a:pt x="7373" y="10536"/>
                </a:lnTo>
                <a:lnTo>
                  <a:pt x="7275" y="10755"/>
                </a:lnTo>
                <a:lnTo>
                  <a:pt x="7202" y="10974"/>
                </a:lnTo>
                <a:lnTo>
                  <a:pt x="7154" y="11242"/>
                </a:lnTo>
                <a:lnTo>
                  <a:pt x="7154" y="11509"/>
                </a:lnTo>
                <a:lnTo>
                  <a:pt x="7202" y="11753"/>
                </a:lnTo>
                <a:lnTo>
                  <a:pt x="7324" y="11972"/>
                </a:lnTo>
                <a:lnTo>
                  <a:pt x="7397" y="12069"/>
                </a:lnTo>
                <a:lnTo>
                  <a:pt x="7470" y="12142"/>
                </a:lnTo>
                <a:lnTo>
                  <a:pt x="7567" y="12215"/>
                </a:lnTo>
                <a:lnTo>
                  <a:pt x="7689" y="12288"/>
                </a:lnTo>
                <a:lnTo>
                  <a:pt x="7786" y="12337"/>
                </a:lnTo>
                <a:lnTo>
                  <a:pt x="7932" y="12385"/>
                </a:lnTo>
                <a:lnTo>
                  <a:pt x="8054" y="12410"/>
                </a:lnTo>
                <a:lnTo>
                  <a:pt x="8346" y="12410"/>
                </a:lnTo>
                <a:lnTo>
                  <a:pt x="8492" y="12385"/>
                </a:lnTo>
                <a:lnTo>
                  <a:pt x="8614" y="12337"/>
                </a:lnTo>
                <a:lnTo>
                  <a:pt x="8711" y="12288"/>
                </a:lnTo>
                <a:lnTo>
                  <a:pt x="8833" y="12215"/>
                </a:lnTo>
                <a:lnTo>
                  <a:pt x="8930" y="12142"/>
                </a:lnTo>
                <a:lnTo>
                  <a:pt x="9076" y="11972"/>
                </a:lnTo>
                <a:lnTo>
                  <a:pt x="9198" y="11753"/>
                </a:lnTo>
                <a:lnTo>
                  <a:pt x="9295" y="11534"/>
                </a:lnTo>
                <a:lnTo>
                  <a:pt x="9319" y="11266"/>
                </a:lnTo>
                <a:lnTo>
                  <a:pt x="9319" y="10998"/>
                </a:lnTo>
                <a:lnTo>
                  <a:pt x="9246" y="10779"/>
                </a:lnTo>
                <a:lnTo>
                  <a:pt x="9149" y="10560"/>
                </a:lnTo>
                <a:lnTo>
                  <a:pt x="9003" y="10366"/>
                </a:lnTo>
                <a:lnTo>
                  <a:pt x="8833" y="10220"/>
                </a:lnTo>
                <a:lnTo>
                  <a:pt x="8735" y="10171"/>
                </a:lnTo>
                <a:lnTo>
                  <a:pt x="8638" y="10122"/>
                </a:lnTo>
                <a:lnTo>
                  <a:pt x="8395" y="10049"/>
                </a:lnTo>
                <a:close/>
                <a:moveTo>
                  <a:pt x="8322" y="535"/>
                </a:moveTo>
                <a:lnTo>
                  <a:pt x="8443" y="560"/>
                </a:lnTo>
                <a:lnTo>
                  <a:pt x="8638" y="657"/>
                </a:lnTo>
                <a:lnTo>
                  <a:pt x="8833" y="803"/>
                </a:lnTo>
                <a:lnTo>
                  <a:pt x="9003" y="973"/>
                </a:lnTo>
                <a:lnTo>
                  <a:pt x="9344" y="1338"/>
                </a:lnTo>
                <a:lnTo>
                  <a:pt x="9757" y="1971"/>
                </a:lnTo>
                <a:lnTo>
                  <a:pt x="10147" y="2652"/>
                </a:lnTo>
                <a:lnTo>
                  <a:pt x="10901" y="4015"/>
                </a:lnTo>
                <a:lnTo>
                  <a:pt x="11655" y="5402"/>
                </a:lnTo>
                <a:lnTo>
                  <a:pt x="12045" y="6083"/>
                </a:lnTo>
                <a:lnTo>
                  <a:pt x="12434" y="6740"/>
                </a:lnTo>
                <a:lnTo>
                  <a:pt x="13164" y="7957"/>
                </a:lnTo>
                <a:lnTo>
                  <a:pt x="13918" y="9173"/>
                </a:lnTo>
                <a:lnTo>
                  <a:pt x="14672" y="10366"/>
                </a:lnTo>
                <a:lnTo>
                  <a:pt x="15427" y="11582"/>
                </a:lnTo>
                <a:lnTo>
                  <a:pt x="15402" y="11655"/>
                </a:lnTo>
                <a:lnTo>
                  <a:pt x="15402" y="11704"/>
                </a:lnTo>
                <a:lnTo>
                  <a:pt x="15427" y="11777"/>
                </a:lnTo>
                <a:lnTo>
                  <a:pt x="15475" y="11826"/>
                </a:lnTo>
                <a:lnTo>
                  <a:pt x="15646" y="11972"/>
                </a:lnTo>
                <a:lnTo>
                  <a:pt x="15792" y="12191"/>
                </a:lnTo>
                <a:lnTo>
                  <a:pt x="15913" y="12434"/>
                </a:lnTo>
                <a:lnTo>
                  <a:pt x="16011" y="12677"/>
                </a:lnTo>
                <a:lnTo>
                  <a:pt x="16059" y="12945"/>
                </a:lnTo>
                <a:lnTo>
                  <a:pt x="16035" y="13067"/>
                </a:lnTo>
                <a:lnTo>
                  <a:pt x="16035" y="13188"/>
                </a:lnTo>
                <a:lnTo>
                  <a:pt x="15986" y="13286"/>
                </a:lnTo>
                <a:lnTo>
                  <a:pt x="15938" y="13407"/>
                </a:lnTo>
                <a:lnTo>
                  <a:pt x="15865" y="13505"/>
                </a:lnTo>
                <a:lnTo>
                  <a:pt x="15792" y="13578"/>
                </a:lnTo>
                <a:lnTo>
                  <a:pt x="15597" y="13699"/>
                </a:lnTo>
                <a:lnTo>
                  <a:pt x="15402" y="13772"/>
                </a:lnTo>
                <a:lnTo>
                  <a:pt x="15159" y="13821"/>
                </a:lnTo>
                <a:lnTo>
                  <a:pt x="14940" y="13845"/>
                </a:lnTo>
                <a:lnTo>
                  <a:pt x="14040" y="13845"/>
                </a:lnTo>
                <a:lnTo>
                  <a:pt x="11023" y="13821"/>
                </a:lnTo>
                <a:lnTo>
                  <a:pt x="9514" y="13797"/>
                </a:lnTo>
                <a:lnTo>
                  <a:pt x="8005" y="13797"/>
                </a:lnTo>
                <a:lnTo>
                  <a:pt x="5159" y="13821"/>
                </a:lnTo>
                <a:lnTo>
                  <a:pt x="3723" y="13870"/>
                </a:lnTo>
                <a:lnTo>
                  <a:pt x="2312" y="13918"/>
                </a:lnTo>
                <a:lnTo>
                  <a:pt x="1630" y="13918"/>
                </a:lnTo>
                <a:lnTo>
                  <a:pt x="1411" y="13894"/>
                </a:lnTo>
                <a:lnTo>
                  <a:pt x="1192" y="13845"/>
                </a:lnTo>
                <a:lnTo>
                  <a:pt x="998" y="13772"/>
                </a:lnTo>
                <a:lnTo>
                  <a:pt x="803" y="13675"/>
                </a:lnTo>
                <a:lnTo>
                  <a:pt x="633" y="13529"/>
                </a:lnTo>
                <a:lnTo>
                  <a:pt x="535" y="13432"/>
                </a:lnTo>
                <a:lnTo>
                  <a:pt x="487" y="13334"/>
                </a:lnTo>
                <a:lnTo>
                  <a:pt x="462" y="13261"/>
                </a:lnTo>
                <a:lnTo>
                  <a:pt x="438" y="13164"/>
                </a:lnTo>
                <a:lnTo>
                  <a:pt x="438" y="12969"/>
                </a:lnTo>
                <a:lnTo>
                  <a:pt x="511" y="12799"/>
                </a:lnTo>
                <a:lnTo>
                  <a:pt x="657" y="12434"/>
                </a:lnTo>
                <a:lnTo>
                  <a:pt x="730" y="12239"/>
                </a:lnTo>
                <a:lnTo>
                  <a:pt x="779" y="12045"/>
                </a:lnTo>
                <a:lnTo>
                  <a:pt x="998" y="11680"/>
                </a:lnTo>
                <a:lnTo>
                  <a:pt x="1217" y="11290"/>
                </a:lnTo>
                <a:lnTo>
                  <a:pt x="1630" y="10512"/>
                </a:lnTo>
                <a:lnTo>
                  <a:pt x="2141" y="9684"/>
                </a:lnTo>
                <a:lnTo>
                  <a:pt x="2652" y="8833"/>
                </a:lnTo>
                <a:lnTo>
                  <a:pt x="3674" y="7081"/>
                </a:lnTo>
                <a:lnTo>
                  <a:pt x="4696" y="5329"/>
                </a:lnTo>
                <a:lnTo>
                  <a:pt x="5207" y="4477"/>
                </a:lnTo>
                <a:lnTo>
                  <a:pt x="5742" y="3650"/>
                </a:lnTo>
                <a:lnTo>
                  <a:pt x="6813" y="2020"/>
                </a:lnTo>
                <a:lnTo>
                  <a:pt x="7251" y="1338"/>
                </a:lnTo>
                <a:lnTo>
                  <a:pt x="7494" y="1022"/>
                </a:lnTo>
                <a:lnTo>
                  <a:pt x="7640" y="876"/>
                </a:lnTo>
                <a:lnTo>
                  <a:pt x="7786" y="730"/>
                </a:lnTo>
                <a:lnTo>
                  <a:pt x="7884" y="633"/>
                </a:lnTo>
                <a:lnTo>
                  <a:pt x="8005" y="584"/>
                </a:lnTo>
                <a:lnTo>
                  <a:pt x="8103" y="535"/>
                </a:lnTo>
                <a:close/>
                <a:moveTo>
                  <a:pt x="8346" y="0"/>
                </a:moveTo>
                <a:lnTo>
                  <a:pt x="8176" y="25"/>
                </a:lnTo>
                <a:lnTo>
                  <a:pt x="8005" y="73"/>
                </a:lnTo>
                <a:lnTo>
                  <a:pt x="7835" y="146"/>
                </a:lnTo>
                <a:lnTo>
                  <a:pt x="7665" y="219"/>
                </a:lnTo>
                <a:lnTo>
                  <a:pt x="7519" y="341"/>
                </a:lnTo>
                <a:lnTo>
                  <a:pt x="7251" y="584"/>
                </a:lnTo>
                <a:lnTo>
                  <a:pt x="7105" y="730"/>
                </a:lnTo>
                <a:lnTo>
                  <a:pt x="6983" y="900"/>
                </a:lnTo>
                <a:lnTo>
                  <a:pt x="6740" y="1265"/>
                </a:lnTo>
                <a:lnTo>
                  <a:pt x="6497" y="1630"/>
                </a:lnTo>
                <a:lnTo>
                  <a:pt x="6278" y="1995"/>
                </a:lnTo>
                <a:lnTo>
                  <a:pt x="5596" y="2969"/>
                </a:lnTo>
                <a:lnTo>
                  <a:pt x="4964" y="3966"/>
                </a:lnTo>
                <a:lnTo>
                  <a:pt x="4331" y="4988"/>
                </a:lnTo>
                <a:lnTo>
                  <a:pt x="3723" y="6035"/>
                </a:lnTo>
                <a:lnTo>
                  <a:pt x="2506" y="8127"/>
                </a:lnTo>
                <a:lnTo>
                  <a:pt x="1363" y="10147"/>
                </a:lnTo>
                <a:lnTo>
                  <a:pt x="900" y="10925"/>
                </a:lnTo>
                <a:lnTo>
                  <a:pt x="706" y="11339"/>
                </a:lnTo>
                <a:lnTo>
                  <a:pt x="535" y="11753"/>
                </a:lnTo>
                <a:lnTo>
                  <a:pt x="487" y="11801"/>
                </a:lnTo>
                <a:lnTo>
                  <a:pt x="462" y="11850"/>
                </a:lnTo>
                <a:lnTo>
                  <a:pt x="389" y="12069"/>
                </a:lnTo>
                <a:lnTo>
                  <a:pt x="268" y="12288"/>
                </a:lnTo>
                <a:lnTo>
                  <a:pt x="170" y="12507"/>
                </a:lnTo>
                <a:lnTo>
                  <a:pt x="49" y="12726"/>
                </a:lnTo>
                <a:lnTo>
                  <a:pt x="24" y="12823"/>
                </a:lnTo>
                <a:lnTo>
                  <a:pt x="0" y="12945"/>
                </a:lnTo>
                <a:lnTo>
                  <a:pt x="0" y="13067"/>
                </a:lnTo>
                <a:lnTo>
                  <a:pt x="0" y="13188"/>
                </a:lnTo>
                <a:lnTo>
                  <a:pt x="73" y="13407"/>
                </a:lnTo>
                <a:lnTo>
                  <a:pt x="146" y="13651"/>
                </a:lnTo>
                <a:lnTo>
                  <a:pt x="292" y="13845"/>
                </a:lnTo>
                <a:lnTo>
                  <a:pt x="438" y="13991"/>
                </a:lnTo>
                <a:lnTo>
                  <a:pt x="633" y="14113"/>
                </a:lnTo>
                <a:lnTo>
                  <a:pt x="852" y="14210"/>
                </a:lnTo>
                <a:lnTo>
                  <a:pt x="1095" y="14283"/>
                </a:lnTo>
                <a:lnTo>
                  <a:pt x="1314" y="14332"/>
                </a:lnTo>
                <a:lnTo>
                  <a:pt x="1776" y="14381"/>
                </a:lnTo>
                <a:lnTo>
                  <a:pt x="2141" y="14405"/>
                </a:lnTo>
                <a:lnTo>
                  <a:pt x="3309" y="14405"/>
                </a:lnTo>
                <a:lnTo>
                  <a:pt x="4064" y="14356"/>
                </a:lnTo>
                <a:lnTo>
                  <a:pt x="4842" y="14332"/>
                </a:lnTo>
                <a:lnTo>
                  <a:pt x="6691" y="14308"/>
                </a:lnTo>
                <a:lnTo>
                  <a:pt x="8565" y="14283"/>
                </a:lnTo>
                <a:lnTo>
                  <a:pt x="10439" y="14283"/>
                </a:lnTo>
                <a:lnTo>
                  <a:pt x="12337" y="14308"/>
                </a:lnTo>
                <a:lnTo>
                  <a:pt x="13748" y="14356"/>
                </a:lnTo>
                <a:lnTo>
                  <a:pt x="14478" y="14356"/>
                </a:lnTo>
                <a:lnTo>
                  <a:pt x="14818" y="14332"/>
                </a:lnTo>
                <a:lnTo>
                  <a:pt x="15159" y="14308"/>
                </a:lnTo>
                <a:lnTo>
                  <a:pt x="15402" y="14259"/>
                </a:lnTo>
                <a:lnTo>
                  <a:pt x="15621" y="14210"/>
                </a:lnTo>
                <a:lnTo>
                  <a:pt x="15840" y="14113"/>
                </a:lnTo>
                <a:lnTo>
                  <a:pt x="16059" y="13991"/>
                </a:lnTo>
                <a:lnTo>
                  <a:pt x="16230" y="13845"/>
                </a:lnTo>
                <a:lnTo>
                  <a:pt x="16400" y="13675"/>
                </a:lnTo>
                <a:lnTo>
                  <a:pt x="16497" y="13480"/>
                </a:lnTo>
                <a:lnTo>
                  <a:pt x="16522" y="13359"/>
                </a:lnTo>
                <a:lnTo>
                  <a:pt x="16546" y="13237"/>
                </a:lnTo>
                <a:lnTo>
                  <a:pt x="16570" y="13042"/>
                </a:lnTo>
                <a:lnTo>
                  <a:pt x="16546" y="12848"/>
                </a:lnTo>
                <a:lnTo>
                  <a:pt x="16522" y="12653"/>
                </a:lnTo>
                <a:lnTo>
                  <a:pt x="16473" y="12458"/>
                </a:lnTo>
                <a:lnTo>
                  <a:pt x="16400" y="12264"/>
                </a:lnTo>
                <a:lnTo>
                  <a:pt x="16303" y="12069"/>
                </a:lnTo>
                <a:lnTo>
                  <a:pt x="16205" y="11899"/>
                </a:lnTo>
                <a:lnTo>
                  <a:pt x="16084" y="11728"/>
                </a:lnTo>
                <a:lnTo>
                  <a:pt x="15281" y="10414"/>
                </a:lnTo>
                <a:lnTo>
                  <a:pt x="14478" y="9100"/>
                </a:lnTo>
                <a:lnTo>
                  <a:pt x="12848" y="6497"/>
                </a:lnTo>
                <a:lnTo>
                  <a:pt x="12458" y="5840"/>
                </a:lnTo>
                <a:lnTo>
                  <a:pt x="12069" y="5159"/>
                </a:lnTo>
                <a:lnTo>
                  <a:pt x="11315" y="3747"/>
                </a:lnTo>
                <a:lnTo>
                  <a:pt x="10536" y="2336"/>
                </a:lnTo>
                <a:lnTo>
                  <a:pt x="10147" y="1655"/>
                </a:lnTo>
                <a:lnTo>
                  <a:pt x="9757" y="998"/>
                </a:lnTo>
                <a:lnTo>
                  <a:pt x="9709" y="925"/>
                </a:lnTo>
                <a:lnTo>
                  <a:pt x="9636" y="876"/>
                </a:lnTo>
                <a:lnTo>
                  <a:pt x="9417" y="608"/>
                </a:lnTo>
                <a:lnTo>
                  <a:pt x="9149" y="341"/>
                </a:lnTo>
                <a:lnTo>
                  <a:pt x="9003" y="219"/>
                </a:lnTo>
                <a:lnTo>
                  <a:pt x="8857" y="98"/>
                </a:lnTo>
                <a:lnTo>
                  <a:pt x="8687" y="25"/>
                </a:lnTo>
                <a:lnTo>
                  <a:pt x="854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6" name="Google Shape;846;p41"/>
          <p:cNvSpPr/>
          <p:nvPr/>
        </p:nvSpPr>
        <p:spPr>
          <a:xfrm>
            <a:off x="3670305" y="3868908"/>
            <a:ext cx="303398" cy="303836"/>
          </a:xfrm>
          <a:custGeom>
            <a:rect b="b" l="l" r="r" t="t"/>
            <a:pathLst>
              <a:path extrusionOk="0" h="16644" w="16620">
                <a:moveTo>
                  <a:pt x="11437" y="5767"/>
                </a:moveTo>
                <a:lnTo>
                  <a:pt x="11753" y="6132"/>
                </a:lnTo>
                <a:lnTo>
                  <a:pt x="12094" y="6522"/>
                </a:lnTo>
                <a:lnTo>
                  <a:pt x="11510" y="7179"/>
                </a:lnTo>
                <a:lnTo>
                  <a:pt x="11291" y="7008"/>
                </a:lnTo>
                <a:lnTo>
                  <a:pt x="11096" y="6862"/>
                </a:lnTo>
                <a:lnTo>
                  <a:pt x="10877" y="6668"/>
                </a:lnTo>
                <a:lnTo>
                  <a:pt x="10756" y="6570"/>
                </a:lnTo>
                <a:lnTo>
                  <a:pt x="10610" y="6497"/>
                </a:lnTo>
                <a:lnTo>
                  <a:pt x="10926" y="6230"/>
                </a:lnTo>
                <a:lnTo>
                  <a:pt x="10975" y="6303"/>
                </a:lnTo>
                <a:lnTo>
                  <a:pt x="11048" y="6400"/>
                </a:lnTo>
                <a:lnTo>
                  <a:pt x="11194" y="6546"/>
                </a:lnTo>
                <a:lnTo>
                  <a:pt x="11388" y="6789"/>
                </a:lnTo>
                <a:lnTo>
                  <a:pt x="11486" y="6887"/>
                </a:lnTo>
                <a:lnTo>
                  <a:pt x="11632" y="6960"/>
                </a:lnTo>
                <a:lnTo>
                  <a:pt x="11680" y="6960"/>
                </a:lnTo>
                <a:lnTo>
                  <a:pt x="11705" y="6911"/>
                </a:lnTo>
                <a:lnTo>
                  <a:pt x="11680" y="6765"/>
                </a:lnTo>
                <a:lnTo>
                  <a:pt x="11632" y="6619"/>
                </a:lnTo>
                <a:lnTo>
                  <a:pt x="11534" y="6522"/>
                </a:lnTo>
                <a:lnTo>
                  <a:pt x="11437" y="6400"/>
                </a:lnTo>
                <a:lnTo>
                  <a:pt x="11291" y="6205"/>
                </a:lnTo>
                <a:lnTo>
                  <a:pt x="11218" y="6108"/>
                </a:lnTo>
                <a:lnTo>
                  <a:pt x="11121" y="6059"/>
                </a:lnTo>
                <a:lnTo>
                  <a:pt x="11437" y="5767"/>
                </a:lnTo>
                <a:close/>
                <a:moveTo>
                  <a:pt x="10464" y="6643"/>
                </a:moveTo>
                <a:lnTo>
                  <a:pt x="10537" y="6765"/>
                </a:lnTo>
                <a:lnTo>
                  <a:pt x="10634" y="6887"/>
                </a:lnTo>
                <a:lnTo>
                  <a:pt x="10853" y="7106"/>
                </a:lnTo>
                <a:lnTo>
                  <a:pt x="11048" y="7300"/>
                </a:lnTo>
                <a:lnTo>
                  <a:pt x="11242" y="7495"/>
                </a:lnTo>
                <a:lnTo>
                  <a:pt x="11121" y="7641"/>
                </a:lnTo>
                <a:lnTo>
                  <a:pt x="10902" y="7446"/>
                </a:lnTo>
                <a:lnTo>
                  <a:pt x="10658" y="7276"/>
                </a:lnTo>
                <a:lnTo>
                  <a:pt x="10440" y="7057"/>
                </a:lnTo>
                <a:lnTo>
                  <a:pt x="10318" y="6960"/>
                </a:lnTo>
                <a:lnTo>
                  <a:pt x="10172" y="6887"/>
                </a:lnTo>
                <a:lnTo>
                  <a:pt x="10464" y="6643"/>
                </a:lnTo>
                <a:close/>
                <a:moveTo>
                  <a:pt x="10075" y="6984"/>
                </a:moveTo>
                <a:lnTo>
                  <a:pt x="10075" y="7057"/>
                </a:lnTo>
                <a:lnTo>
                  <a:pt x="10123" y="7130"/>
                </a:lnTo>
                <a:lnTo>
                  <a:pt x="10196" y="7276"/>
                </a:lnTo>
                <a:lnTo>
                  <a:pt x="10318" y="7398"/>
                </a:lnTo>
                <a:lnTo>
                  <a:pt x="10415" y="7519"/>
                </a:lnTo>
                <a:lnTo>
                  <a:pt x="10658" y="7714"/>
                </a:lnTo>
                <a:lnTo>
                  <a:pt x="10780" y="7811"/>
                </a:lnTo>
                <a:lnTo>
                  <a:pt x="10926" y="7909"/>
                </a:lnTo>
                <a:lnTo>
                  <a:pt x="10683" y="8176"/>
                </a:lnTo>
                <a:lnTo>
                  <a:pt x="10585" y="8055"/>
                </a:lnTo>
                <a:lnTo>
                  <a:pt x="10488" y="7957"/>
                </a:lnTo>
                <a:lnTo>
                  <a:pt x="10269" y="7787"/>
                </a:lnTo>
                <a:lnTo>
                  <a:pt x="10002" y="7519"/>
                </a:lnTo>
                <a:lnTo>
                  <a:pt x="9734" y="7276"/>
                </a:lnTo>
                <a:lnTo>
                  <a:pt x="10075" y="6984"/>
                </a:lnTo>
                <a:close/>
                <a:moveTo>
                  <a:pt x="9515" y="7495"/>
                </a:moveTo>
                <a:lnTo>
                  <a:pt x="9612" y="7617"/>
                </a:lnTo>
                <a:lnTo>
                  <a:pt x="9710" y="7738"/>
                </a:lnTo>
                <a:lnTo>
                  <a:pt x="9953" y="7957"/>
                </a:lnTo>
                <a:lnTo>
                  <a:pt x="10172" y="8201"/>
                </a:lnTo>
                <a:lnTo>
                  <a:pt x="10318" y="8347"/>
                </a:lnTo>
                <a:lnTo>
                  <a:pt x="10464" y="8444"/>
                </a:lnTo>
                <a:lnTo>
                  <a:pt x="10172" y="8809"/>
                </a:lnTo>
                <a:lnTo>
                  <a:pt x="9904" y="8468"/>
                </a:lnTo>
                <a:lnTo>
                  <a:pt x="9661" y="8176"/>
                </a:lnTo>
                <a:lnTo>
                  <a:pt x="9466" y="7933"/>
                </a:lnTo>
                <a:lnTo>
                  <a:pt x="9369" y="7811"/>
                </a:lnTo>
                <a:lnTo>
                  <a:pt x="9272" y="7714"/>
                </a:lnTo>
                <a:lnTo>
                  <a:pt x="9515" y="7495"/>
                </a:lnTo>
                <a:close/>
                <a:moveTo>
                  <a:pt x="9004" y="7933"/>
                </a:moveTo>
                <a:lnTo>
                  <a:pt x="9126" y="8128"/>
                </a:lnTo>
                <a:lnTo>
                  <a:pt x="9272" y="8298"/>
                </a:lnTo>
                <a:lnTo>
                  <a:pt x="9564" y="8663"/>
                </a:lnTo>
                <a:lnTo>
                  <a:pt x="9880" y="9028"/>
                </a:lnTo>
                <a:lnTo>
                  <a:pt x="9904" y="9077"/>
                </a:lnTo>
                <a:lnTo>
                  <a:pt x="9856" y="9125"/>
                </a:lnTo>
                <a:lnTo>
                  <a:pt x="9734" y="9271"/>
                </a:lnTo>
                <a:lnTo>
                  <a:pt x="9710" y="9198"/>
                </a:lnTo>
                <a:lnTo>
                  <a:pt x="9442" y="8858"/>
                </a:lnTo>
                <a:lnTo>
                  <a:pt x="9126" y="8517"/>
                </a:lnTo>
                <a:lnTo>
                  <a:pt x="8955" y="8322"/>
                </a:lnTo>
                <a:lnTo>
                  <a:pt x="8785" y="8152"/>
                </a:lnTo>
                <a:lnTo>
                  <a:pt x="9004" y="7933"/>
                </a:lnTo>
                <a:close/>
                <a:moveTo>
                  <a:pt x="8517" y="8371"/>
                </a:moveTo>
                <a:lnTo>
                  <a:pt x="8663" y="8590"/>
                </a:lnTo>
                <a:lnTo>
                  <a:pt x="8809" y="8785"/>
                </a:lnTo>
                <a:lnTo>
                  <a:pt x="9101" y="9150"/>
                </a:lnTo>
                <a:lnTo>
                  <a:pt x="9272" y="9320"/>
                </a:lnTo>
                <a:lnTo>
                  <a:pt x="9442" y="9466"/>
                </a:lnTo>
                <a:lnTo>
                  <a:pt x="9515" y="9490"/>
                </a:lnTo>
                <a:lnTo>
                  <a:pt x="9199" y="9806"/>
                </a:lnTo>
                <a:lnTo>
                  <a:pt x="9174" y="9709"/>
                </a:lnTo>
                <a:lnTo>
                  <a:pt x="9150" y="9612"/>
                </a:lnTo>
                <a:lnTo>
                  <a:pt x="9053" y="9442"/>
                </a:lnTo>
                <a:lnTo>
                  <a:pt x="8931" y="9271"/>
                </a:lnTo>
                <a:lnTo>
                  <a:pt x="8785" y="9125"/>
                </a:lnTo>
                <a:lnTo>
                  <a:pt x="8590" y="8833"/>
                </a:lnTo>
                <a:lnTo>
                  <a:pt x="8444" y="8663"/>
                </a:lnTo>
                <a:lnTo>
                  <a:pt x="8323" y="8541"/>
                </a:lnTo>
                <a:lnTo>
                  <a:pt x="8517" y="8371"/>
                </a:lnTo>
                <a:close/>
                <a:moveTo>
                  <a:pt x="5476" y="7787"/>
                </a:moveTo>
                <a:lnTo>
                  <a:pt x="5622" y="7982"/>
                </a:lnTo>
                <a:lnTo>
                  <a:pt x="5816" y="8176"/>
                </a:lnTo>
                <a:lnTo>
                  <a:pt x="6133" y="8444"/>
                </a:lnTo>
                <a:lnTo>
                  <a:pt x="6449" y="8736"/>
                </a:lnTo>
                <a:lnTo>
                  <a:pt x="6790" y="8979"/>
                </a:lnTo>
                <a:lnTo>
                  <a:pt x="6984" y="9125"/>
                </a:lnTo>
                <a:lnTo>
                  <a:pt x="7057" y="9174"/>
                </a:lnTo>
                <a:lnTo>
                  <a:pt x="7155" y="9198"/>
                </a:lnTo>
                <a:lnTo>
                  <a:pt x="7155" y="9247"/>
                </a:lnTo>
                <a:lnTo>
                  <a:pt x="7179" y="9296"/>
                </a:lnTo>
                <a:lnTo>
                  <a:pt x="7301" y="9296"/>
                </a:lnTo>
                <a:lnTo>
                  <a:pt x="7398" y="9271"/>
                </a:lnTo>
                <a:lnTo>
                  <a:pt x="7568" y="9198"/>
                </a:lnTo>
                <a:lnTo>
                  <a:pt x="7617" y="9344"/>
                </a:lnTo>
                <a:lnTo>
                  <a:pt x="7690" y="9490"/>
                </a:lnTo>
                <a:lnTo>
                  <a:pt x="7885" y="9758"/>
                </a:lnTo>
                <a:lnTo>
                  <a:pt x="8006" y="9952"/>
                </a:lnTo>
                <a:lnTo>
                  <a:pt x="8177" y="10098"/>
                </a:lnTo>
                <a:lnTo>
                  <a:pt x="8250" y="10171"/>
                </a:lnTo>
                <a:lnTo>
                  <a:pt x="8347" y="10220"/>
                </a:lnTo>
                <a:lnTo>
                  <a:pt x="8469" y="10269"/>
                </a:lnTo>
                <a:lnTo>
                  <a:pt x="8566" y="10293"/>
                </a:lnTo>
                <a:lnTo>
                  <a:pt x="8615" y="10269"/>
                </a:lnTo>
                <a:lnTo>
                  <a:pt x="8615" y="10244"/>
                </a:lnTo>
                <a:lnTo>
                  <a:pt x="8542" y="10074"/>
                </a:lnTo>
                <a:lnTo>
                  <a:pt x="8420" y="9904"/>
                </a:lnTo>
                <a:lnTo>
                  <a:pt x="8177" y="9636"/>
                </a:lnTo>
                <a:lnTo>
                  <a:pt x="8055" y="9490"/>
                </a:lnTo>
                <a:lnTo>
                  <a:pt x="7982" y="9344"/>
                </a:lnTo>
                <a:lnTo>
                  <a:pt x="7885" y="9174"/>
                </a:lnTo>
                <a:lnTo>
                  <a:pt x="7763" y="9052"/>
                </a:lnTo>
                <a:lnTo>
                  <a:pt x="8079" y="8760"/>
                </a:lnTo>
                <a:lnTo>
                  <a:pt x="8128" y="8906"/>
                </a:lnTo>
                <a:lnTo>
                  <a:pt x="8225" y="9028"/>
                </a:lnTo>
                <a:lnTo>
                  <a:pt x="8420" y="9271"/>
                </a:lnTo>
                <a:lnTo>
                  <a:pt x="8542" y="9466"/>
                </a:lnTo>
                <a:lnTo>
                  <a:pt x="8688" y="9661"/>
                </a:lnTo>
                <a:lnTo>
                  <a:pt x="8785" y="9758"/>
                </a:lnTo>
                <a:lnTo>
                  <a:pt x="8882" y="9831"/>
                </a:lnTo>
                <a:lnTo>
                  <a:pt x="8980" y="9879"/>
                </a:lnTo>
                <a:lnTo>
                  <a:pt x="9077" y="9928"/>
                </a:lnTo>
                <a:lnTo>
                  <a:pt x="8615" y="10366"/>
                </a:lnTo>
                <a:lnTo>
                  <a:pt x="8250" y="10682"/>
                </a:lnTo>
                <a:lnTo>
                  <a:pt x="8225" y="10634"/>
                </a:lnTo>
                <a:lnTo>
                  <a:pt x="8201" y="10585"/>
                </a:lnTo>
                <a:lnTo>
                  <a:pt x="8031" y="10366"/>
                </a:lnTo>
                <a:lnTo>
                  <a:pt x="7812" y="10171"/>
                </a:lnTo>
                <a:lnTo>
                  <a:pt x="7374" y="9782"/>
                </a:lnTo>
                <a:lnTo>
                  <a:pt x="6960" y="9393"/>
                </a:lnTo>
                <a:lnTo>
                  <a:pt x="6546" y="9004"/>
                </a:lnTo>
                <a:lnTo>
                  <a:pt x="5670" y="8225"/>
                </a:lnTo>
                <a:lnTo>
                  <a:pt x="5500" y="8079"/>
                </a:lnTo>
                <a:lnTo>
                  <a:pt x="5330" y="7933"/>
                </a:lnTo>
                <a:lnTo>
                  <a:pt x="5476" y="7787"/>
                </a:lnTo>
                <a:close/>
                <a:moveTo>
                  <a:pt x="5062" y="8152"/>
                </a:moveTo>
                <a:lnTo>
                  <a:pt x="5232" y="8322"/>
                </a:lnTo>
                <a:lnTo>
                  <a:pt x="5403" y="8493"/>
                </a:lnTo>
                <a:lnTo>
                  <a:pt x="6279" y="9271"/>
                </a:lnTo>
                <a:lnTo>
                  <a:pt x="6692" y="9636"/>
                </a:lnTo>
                <a:lnTo>
                  <a:pt x="7155" y="10025"/>
                </a:lnTo>
                <a:lnTo>
                  <a:pt x="7374" y="10220"/>
                </a:lnTo>
                <a:lnTo>
                  <a:pt x="7593" y="10415"/>
                </a:lnTo>
                <a:lnTo>
                  <a:pt x="7812" y="10609"/>
                </a:lnTo>
                <a:lnTo>
                  <a:pt x="8055" y="10780"/>
                </a:lnTo>
                <a:lnTo>
                  <a:pt x="8104" y="10804"/>
                </a:lnTo>
                <a:lnTo>
                  <a:pt x="7982" y="10901"/>
                </a:lnTo>
                <a:lnTo>
                  <a:pt x="6254" y="9466"/>
                </a:lnTo>
                <a:lnTo>
                  <a:pt x="5597" y="8882"/>
                </a:lnTo>
                <a:lnTo>
                  <a:pt x="5232" y="8590"/>
                </a:lnTo>
                <a:lnTo>
                  <a:pt x="5062" y="8468"/>
                </a:lnTo>
                <a:lnTo>
                  <a:pt x="4867" y="8347"/>
                </a:lnTo>
                <a:lnTo>
                  <a:pt x="5038" y="8176"/>
                </a:lnTo>
                <a:lnTo>
                  <a:pt x="5062" y="8152"/>
                </a:lnTo>
                <a:close/>
                <a:moveTo>
                  <a:pt x="4746" y="8493"/>
                </a:moveTo>
                <a:lnTo>
                  <a:pt x="4867" y="8663"/>
                </a:lnTo>
                <a:lnTo>
                  <a:pt x="5038" y="8809"/>
                </a:lnTo>
                <a:lnTo>
                  <a:pt x="5378" y="9101"/>
                </a:lnTo>
                <a:lnTo>
                  <a:pt x="6060" y="9636"/>
                </a:lnTo>
                <a:lnTo>
                  <a:pt x="7787" y="11072"/>
                </a:lnTo>
                <a:lnTo>
                  <a:pt x="7617" y="11218"/>
                </a:lnTo>
                <a:lnTo>
                  <a:pt x="7398" y="11047"/>
                </a:lnTo>
                <a:lnTo>
                  <a:pt x="7155" y="10877"/>
                </a:lnTo>
                <a:lnTo>
                  <a:pt x="6911" y="10707"/>
                </a:lnTo>
                <a:lnTo>
                  <a:pt x="6668" y="10536"/>
                </a:lnTo>
                <a:lnTo>
                  <a:pt x="6181" y="10123"/>
                </a:lnTo>
                <a:lnTo>
                  <a:pt x="5719" y="9709"/>
                </a:lnTo>
                <a:lnTo>
                  <a:pt x="5281" y="9247"/>
                </a:lnTo>
                <a:lnTo>
                  <a:pt x="4867" y="8760"/>
                </a:lnTo>
                <a:lnTo>
                  <a:pt x="4770" y="8663"/>
                </a:lnTo>
                <a:lnTo>
                  <a:pt x="4673" y="8566"/>
                </a:lnTo>
                <a:lnTo>
                  <a:pt x="4746" y="8493"/>
                </a:lnTo>
                <a:close/>
                <a:moveTo>
                  <a:pt x="11437" y="5256"/>
                </a:moveTo>
                <a:lnTo>
                  <a:pt x="11364" y="5281"/>
                </a:lnTo>
                <a:lnTo>
                  <a:pt x="11315" y="5305"/>
                </a:lnTo>
                <a:lnTo>
                  <a:pt x="11218" y="5354"/>
                </a:lnTo>
                <a:lnTo>
                  <a:pt x="10075" y="6376"/>
                </a:lnTo>
                <a:lnTo>
                  <a:pt x="8931" y="7422"/>
                </a:lnTo>
                <a:lnTo>
                  <a:pt x="8347" y="7933"/>
                </a:lnTo>
                <a:lnTo>
                  <a:pt x="7787" y="8468"/>
                </a:lnTo>
                <a:lnTo>
                  <a:pt x="7544" y="8663"/>
                </a:lnTo>
                <a:lnTo>
                  <a:pt x="7325" y="8882"/>
                </a:lnTo>
                <a:lnTo>
                  <a:pt x="7228" y="8785"/>
                </a:lnTo>
                <a:lnTo>
                  <a:pt x="7106" y="8712"/>
                </a:lnTo>
                <a:lnTo>
                  <a:pt x="6717" y="8395"/>
                </a:lnTo>
                <a:lnTo>
                  <a:pt x="6327" y="8079"/>
                </a:lnTo>
                <a:lnTo>
                  <a:pt x="6011" y="7763"/>
                </a:lnTo>
                <a:lnTo>
                  <a:pt x="5768" y="7568"/>
                </a:lnTo>
                <a:lnTo>
                  <a:pt x="5670" y="7495"/>
                </a:lnTo>
                <a:lnTo>
                  <a:pt x="5573" y="7446"/>
                </a:lnTo>
                <a:lnTo>
                  <a:pt x="5524" y="7422"/>
                </a:lnTo>
                <a:lnTo>
                  <a:pt x="5427" y="7373"/>
                </a:lnTo>
                <a:lnTo>
                  <a:pt x="5330" y="7373"/>
                </a:lnTo>
                <a:lnTo>
                  <a:pt x="5232" y="7398"/>
                </a:lnTo>
                <a:lnTo>
                  <a:pt x="5135" y="7446"/>
                </a:lnTo>
                <a:lnTo>
                  <a:pt x="4940" y="7568"/>
                </a:lnTo>
                <a:lnTo>
                  <a:pt x="4794" y="7690"/>
                </a:lnTo>
                <a:lnTo>
                  <a:pt x="4575" y="7860"/>
                </a:lnTo>
                <a:lnTo>
                  <a:pt x="4381" y="8030"/>
                </a:lnTo>
                <a:lnTo>
                  <a:pt x="4283" y="8152"/>
                </a:lnTo>
                <a:lnTo>
                  <a:pt x="4210" y="8249"/>
                </a:lnTo>
                <a:lnTo>
                  <a:pt x="4162" y="8371"/>
                </a:lnTo>
                <a:lnTo>
                  <a:pt x="4137" y="8493"/>
                </a:lnTo>
                <a:lnTo>
                  <a:pt x="4162" y="8566"/>
                </a:lnTo>
                <a:lnTo>
                  <a:pt x="4210" y="8639"/>
                </a:lnTo>
                <a:lnTo>
                  <a:pt x="4259" y="8687"/>
                </a:lnTo>
                <a:lnTo>
                  <a:pt x="4332" y="8712"/>
                </a:lnTo>
                <a:lnTo>
                  <a:pt x="4356" y="8809"/>
                </a:lnTo>
                <a:lnTo>
                  <a:pt x="4405" y="8906"/>
                </a:lnTo>
                <a:lnTo>
                  <a:pt x="4478" y="9028"/>
                </a:lnTo>
                <a:lnTo>
                  <a:pt x="4551" y="9150"/>
                </a:lnTo>
                <a:lnTo>
                  <a:pt x="4721" y="9344"/>
                </a:lnTo>
                <a:lnTo>
                  <a:pt x="4940" y="9588"/>
                </a:lnTo>
                <a:lnTo>
                  <a:pt x="5135" y="9831"/>
                </a:lnTo>
                <a:lnTo>
                  <a:pt x="5597" y="10269"/>
                </a:lnTo>
                <a:lnTo>
                  <a:pt x="5987" y="10634"/>
                </a:lnTo>
                <a:lnTo>
                  <a:pt x="6425" y="10999"/>
                </a:lnTo>
                <a:lnTo>
                  <a:pt x="6668" y="11169"/>
                </a:lnTo>
                <a:lnTo>
                  <a:pt x="6887" y="11315"/>
                </a:lnTo>
                <a:lnTo>
                  <a:pt x="7130" y="11461"/>
                </a:lnTo>
                <a:lnTo>
                  <a:pt x="7374" y="11583"/>
                </a:lnTo>
                <a:lnTo>
                  <a:pt x="7349" y="11607"/>
                </a:lnTo>
                <a:lnTo>
                  <a:pt x="7349" y="11680"/>
                </a:lnTo>
                <a:lnTo>
                  <a:pt x="7374" y="11753"/>
                </a:lnTo>
                <a:lnTo>
                  <a:pt x="7422" y="11777"/>
                </a:lnTo>
                <a:lnTo>
                  <a:pt x="7495" y="11777"/>
                </a:lnTo>
                <a:lnTo>
                  <a:pt x="7666" y="11729"/>
                </a:lnTo>
                <a:lnTo>
                  <a:pt x="7836" y="11631"/>
                </a:lnTo>
                <a:lnTo>
                  <a:pt x="7982" y="11534"/>
                </a:lnTo>
                <a:lnTo>
                  <a:pt x="8128" y="11412"/>
                </a:lnTo>
                <a:lnTo>
                  <a:pt x="8420" y="11145"/>
                </a:lnTo>
                <a:lnTo>
                  <a:pt x="8663" y="10901"/>
                </a:lnTo>
                <a:lnTo>
                  <a:pt x="9369" y="10244"/>
                </a:lnTo>
                <a:lnTo>
                  <a:pt x="10050" y="9563"/>
                </a:lnTo>
                <a:lnTo>
                  <a:pt x="10658" y="8955"/>
                </a:lnTo>
                <a:lnTo>
                  <a:pt x="11291" y="8298"/>
                </a:lnTo>
                <a:lnTo>
                  <a:pt x="11875" y="7617"/>
                </a:lnTo>
                <a:lnTo>
                  <a:pt x="12143" y="7276"/>
                </a:lnTo>
                <a:lnTo>
                  <a:pt x="12410" y="6911"/>
                </a:lnTo>
                <a:lnTo>
                  <a:pt x="12483" y="6960"/>
                </a:lnTo>
                <a:lnTo>
                  <a:pt x="12556" y="6984"/>
                </a:lnTo>
                <a:lnTo>
                  <a:pt x="12654" y="6984"/>
                </a:lnTo>
                <a:lnTo>
                  <a:pt x="12727" y="6935"/>
                </a:lnTo>
                <a:lnTo>
                  <a:pt x="12775" y="6887"/>
                </a:lnTo>
                <a:lnTo>
                  <a:pt x="12824" y="6814"/>
                </a:lnTo>
                <a:lnTo>
                  <a:pt x="12824" y="6741"/>
                </a:lnTo>
                <a:lnTo>
                  <a:pt x="12775" y="6643"/>
                </a:lnTo>
                <a:lnTo>
                  <a:pt x="12532" y="6327"/>
                </a:lnTo>
                <a:lnTo>
                  <a:pt x="12240" y="6011"/>
                </a:lnTo>
                <a:lnTo>
                  <a:pt x="11924" y="5646"/>
                </a:lnTo>
                <a:lnTo>
                  <a:pt x="11778" y="5475"/>
                </a:lnTo>
                <a:lnTo>
                  <a:pt x="11583" y="5305"/>
                </a:lnTo>
                <a:lnTo>
                  <a:pt x="11510" y="5256"/>
                </a:lnTo>
                <a:close/>
                <a:moveTo>
                  <a:pt x="8104" y="439"/>
                </a:moveTo>
                <a:lnTo>
                  <a:pt x="8371" y="487"/>
                </a:lnTo>
                <a:lnTo>
                  <a:pt x="8663" y="536"/>
                </a:lnTo>
                <a:lnTo>
                  <a:pt x="9247" y="585"/>
                </a:lnTo>
                <a:lnTo>
                  <a:pt x="9588" y="633"/>
                </a:lnTo>
                <a:lnTo>
                  <a:pt x="9904" y="706"/>
                </a:lnTo>
                <a:lnTo>
                  <a:pt x="10537" y="877"/>
                </a:lnTo>
                <a:lnTo>
                  <a:pt x="10877" y="998"/>
                </a:lnTo>
                <a:lnTo>
                  <a:pt x="11218" y="1120"/>
                </a:lnTo>
                <a:lnTo>
                  <a:pt x="11559" y="1266"/>
                </a:lnTo>
                <a:lnTo>
                  <a:pt x="11875" y="1412"/>
                </a:lnTo>
                <a:lnTo>
                  <a:pt x="12191" y="1582"/>
                </a:lnTo>
                <a:lnTo>
                  <a:pt x="12508" y="1752"/>
                </a:lnTo>
                <a:lnTo>
                  <a:pt x="13116" y="2166"/>
                </a:lnTo>
                <a:lnTo>
                  <a:pt x="13408" y="2385"/>
                </a:lnTo>
                <a:lnTo>
                  <a:pt x="13700" y="2628"/>
                </a:lnTo>
                <a:lnTo>
                  <a:pt x="13968" y="2896"/>
                </a:lnTo>
                <a:lnTo>
                  <a:pt x="14235" y="3188"/>
                </a:lnTo>
                <a:lnTo>
                  <a:pt x="14479" y="3456"/>
                </a:lnTo>
                <a:lnTo>
                  <a:pt x="14698" y="3772"/>
                </a:lnTo>
                <a:lnTo>
                  <a:pt x="14917" y="4088"/>
                </a:lnTo>
                <a:lnTo>
                  <a:pt x="15111" y="4405"/>
                </a:lnTo>
                <a:lnTo>
                  <a:pt x="15282" y="4745"/>
                </a:lnTo>
                <a:lnTo>
                  <a:pt x="15452" y="5086"/>
                </a:lnTo>
                <a:lnTo>
                  <a:pt x="15574" y="5427"/>
                </a:lnTo>
                <a:lnTo>
                  <a:pt x="15720" y="5792"/>
                </a:lnTo>
                <a:lnTo>
                  <a:pt x="15817" y="6157"/>
                </a:lnTo>
                <a:lnTo>
                  <a:pt x="15914" y="6522"/>
                </a:lnTo>
                <a:lnTo>
                  <a:pt x="15987" y="6887"/>
                </a:lnTo>
                <a:lnTo>
                  <a:pt x="16036" y="7276"/>
                </a:lnTo>
                <a:lnTo>
                  <a:pt x="16109" y="8079"/>
                </a:lnTo>
                <a:lnTo>
                  <a:pt x="16109" y="8468"/>
                </a:lnTo>
                <a:lnTo>
                  <a:pt x="16109" y="8858"/>
                </a:lnTo>
                <a:lnTo>
                  <a:pt x="16085" y="9271"/>
                </a:lnTo>
                <a:lnTo>
                  <a:pt x="16060" y="9661"/>
                </a:lnTo>
                <a:lnTo>
                  <a:pt x="15987" y="10050"/>
                </a:lnTo>
                <a:lnTo>
                  <a:pt x="15914" y="10439"/>
                </a:lnTo>
                <a:lnTo>
                  <a:pt x="15817" y="10828"/>
                </a:lnTo>
                <a:lnTo>
                  <a:pt x="15695" y="11193"/>
                </a:lnTo>
                <a:lnTo>
                  <a:pt x="15549" y="11558"/>
                </a:lnTo>
                <a:lnTo>
                  <a:pt x="15379" y="11899"/>
                </a:lnTo>
                <a:lnTo>
                  <a:pt x="15184" y="12240"/>
                </a:lnTo>
                <a:lnTo>
                  <a:pt x="14965" y="12580"/>
                </a:lnTo>
                <a:lnTo>
                  <a:pt x="14722" y="12872"/>
                </a:lnTo>
                <a:lnTo>
                  <a:pt x="14430" y="13189"/>
                </a:lnTo>
                <a:lnTo>
                  <a:pt x="14138" y="13456"/>
                </a:lnTo>
                <a:lnTo>
                  <a:pt x="13846" y="13700"/>
                </a:lnTo>
                <a:lnTo>
                  <a:pt x="13530" y="13943"/>
                </a:lnTo>
                <a:lnTo>
                  <a:pt x="13213" y="14186"/>
                </a:lnTo>
                <a:lnTo>
                  <a:pt x="12532" y="14624"/>
                </a:lnTo>
                <a:lnTo>
                  <a:pt x="11851" y="15014"/>
                </a:lnTo>
                <a:lnTo>
                  <a:pt x="11510" y="15184"/>
                </a:lnTo>
                <a:lnTo>
                  <a:pt x="11145" y="15330"/>
                </a:lnTo>
                <a:lnTo>
                  <a:pt x="10415" y="15622"/>
                </a:lnTo>
                <a:lnTo>
                  <a:pt x="10050" y="15744"/>
                </a:lnTo>
                <a:lnTo>
                  <a:pt x="9685" y="15841"/>
                </a:lnTo>
                <a:lnTo>
                  <a:pt x="9320" y="15963"/>
                </a:lnTo>
                <a:lnTo>
                  <a:pt x="8980" y="16109"/>
                </a:lnTo>
                <a:lnTo>
                  <a:pt x="8907" y="16157"/>
                </a:lnTo>
                <a:lnTo>
                  <a:pt x="8882" y="16230"/>
                </a:lnTo>
                <a:lnTo>
                  <a:pt x="8104" y="16230"/>
                </a:lnTo>
                <a:lnTo>
                  <a:pt x="7739" y="16206"/>
                </a:lnTo>
                <a:lnTo>
                  <a:pt x="7349" y="16157"/>
                </a:lnTo>
                <a:lnTo>
                  <a:pt x="6984" y="16109"/>
                </a:lnTo>
                <a:lnTo>
                  <a:pt x="6619" y="16011"/>
                </a:lnTo>
                <a:lnTo>
                  <a:pt x="6254" y="15914"/>
                </a:lnTo>
                <a:lnTo>
                  <a:pt x="5889" y="15817"/>
                </a:lnTo>
                <a:lnTo>
                  <a:pt x="5524" y="15695"/>
                </a:lnTo>
                <a:lnTo>
                  <a:pt x="5184" y="15549"/>
                </a:lnTo>
                <a:lnTo>
                  <a:pt x="4843" y="15379"/>
                </a:lnTo>
                <a:lnTo>
                  <a:pt x="4502" y="15208"/>
                </a:lnTo>
                <a:lnTo>
                  <a:pt x="4162" y="15014"/>
                </a:lnTo>
                <a:lnTo>
                  <a:pt x="3845" y="14795"/>
                </a:lnTo>
                <a:lnTo>
                  <a:pt x="3553" y="14576"/>
                </a:lnTo>
                <a:lnTo>
                  <a:pt x="3237" y="14357"/>
                </a:lnTo>
                <a:lnTo>
                  <a:pt x="2921" y="14065"/>
                </a:lnTo>
                <a:lnTo>
                  <a:pt x="2629" y="13797"/>
                </a:lnTo>
                <a:lnTo>
                  <a:pt x="2361" y="13481"/>
                </a:lnTo>
                <a:lnTo>
                  <a:pt x="2094" y="13164"/>
                </a:lnTo>
                <a:lnTo>
                  <a:pt x="1850" y="12824"/>
                </a:lnTo>
                <a:lnTo>
                  <a:pt x="1631" y="12483"/>
                </a:lnTo>
                <a:lnTo>
                  <a:pt x="1437" y="12142"/>
                </a:lnTo>
                <a:lnTo>
                  <a:pt x="1242" y="11777"/>
                </a:lnTo>
                <a:lnTo>
                  <a:pt x="1096" y="11412"/>
                </a:lnTo>
                <a:lnTo>
                  <a:pt x="950" y="11023"/>
                </a:lnTo>
                <a:lnTo>
                  <a:pt x="804" y="10634"/>
                </a:lnTo>
                <a:lnTo>
                  <a:pt x="707" y="10244"/>
                </a:lnTo>
                <a:lnTo>
                  <a:pt x="609" y="9831"/>
                </a:lnTo>
                <a:lnTo>
                  <a:pt x="561" y="9442"/>
                </a:lnTo>
                <a:lnTo>
                  <a:pt x="512" y="9028"/>
                </a:lnTo>
                <a:lnTo>
                  <a:pt x="463" y="8614"/>
                </a:lnTo>
                <a:lnTo>
                  <a:pt x="463" y="8201"/>
                </a:lnTo>
                <a:lnTo>
                  <a:pt x="488" y="7787"/>
                </a:lnTo>
                <a:lnTo>
                  <a:pt x="512" y="7373"/>
                </a:lnTo>
                <a:lnTo>
                  <a:pt x="585" y="6960"/>
                </a:lnTo>
                <a:lnTo>
                  <a:pt x="658" y="6570"/>
                </a:lnTo>
                <a:lnTo>
                  <a:pt x="755" y="6181"/>
                </a:lnTo>
                <a:lnTo>
                  <a:pt x="877" y="5792"/>
                </a:lnTo>
                <a:lnTo>
                  <a:pt x="1023" y="5402"/>
                </a:lnTo>
                <a:lnTo>
                  <a:pt x="1169" y="5037"/>
                </a:lnTo>
                <a:lnTo>
                  <a:pt x="1364" y="4672"/>
                </a:lnTo>
                <a:lnTo>
                  <a:pt x="1558" y="4307"/>
                </a:lnTo>
                <a:lnTo>
                  <a:pt x="1777" y="3967"/>
                </a:lnTo>
                <a:lnTo>
                  <a:pt x="1996" y="3626"/>
                </a:lnTo>
                <a:lnTo>
                  <a:pt x="2264" y="3310"/>
                </a:lnTo>
                <a:lnTo>
                  <a:pt x="2532" y="2993"/>
                </a:lnTo>
                <a:lnTo>
                  <a:pt x="2823" y="2701"/>
                </a:lnTo>
                <a:lnTo>
                  <a:pt x="3115" y="2434"/>
                </a:lnTo>
                <a:lnTo>
                  <a:pt x="3432" y="2190"/>
                </a:lnTo>
                <a:lnTo>
                  <a:pt x="3748" y="1947"/>
                </a:lnTo>
                <a:lnTo>
                  <a:pt x="4089" y="1728"/>
                </a:lnTo>
                <a:lnTo>
                  <a:pt x="4429" y="1509"/>
                </a:lnTo>
                <a:lnTo>
                  <a:pt x="4794" y="1339"/>
                </a:lnTo>
                <a:lnTo>
                  <a:pt x="5159" y="1169"/>
                </a:lnTo>
                <a:lnTo>
                  <a:pt x="5524" y="998"/>
                </a:lnTo>
                <a:lnTo>
                  <a:pt x="5865" y="877"/>
                </a:lnTo>
                <a:lnTo>
                  <a:pt x="6206" y="779"/>
                </a:lnTo>
                <a:lnTo>
                  <a:pt x="6911" y="609"/>
                </a:lnTo>
                <a:lnTo>
                  <a:pt x="7203" y="560"/>
                </a:lnTo>
                <a:lnTo>
                  <a:pt x="7520" y="536"/>
                </a:lnTo>
                <a:lnTo>
                  <a:pt x="7812" y="487"/>
                </a:lnTo>
                <a:lnTo>
                  <a:pt x="8104" y="439"/>
                </a:lnTo>
                <a:close/>
                <a:moveTo>
                  <a:pt x="7690" y="1"/>
                </a:moveTo>
                <a:lnTo>
                  <a:pt x="7374" y="25"/>
                </a:lnTo>
                <a:lnTo>
                  <a:pt x="7057" y="74"/>
                </a:lnTo>
                <a:lnTo>
                  <a:pt x="6644" y="147"/>
                </a:lnTo>
                <a:lnTo>
                  <a:pt x="6206" y="244"/>
                </a:lnTo>
                <a:lnTo>
                  <a:pt x="5792" y="366"/>
                </a:lnTo>
                <a:lnTo>
                  <a:pt x="5403" y="512"/>
                </a:lnTo>
                <a:lnTo>
                  <a:pt x="5013" y="682"/>
                </a:lnTo>
                <a:lnTo>
                  <a:pt x="4624" y="852"/>
                </a:lnTo>
                <a:lnTo>
                  <a:pt x="4259" y="1047"/>
                </a:lnTo>
                <a:lnTo>
                  <a:pt x="3918" y="1266"/>
                </a:lnTo>
                <a:lnTo>
                  <a:pt x="3578" y="1485"/>
                </a:lnTo>
                <a:lnTo>
                  <a:pt x="3237" y="1752"/>
                </a:lnTo>
                <a:lnTo>
                  <a:pt x="2921" y="1996"/>
                </a:lnTo>
                <a:lnTo>
                  <a:pt x="2604" y="2288"/>
                </a:lnTo>
                <a:lnTo>
                  <a:pt x="2288" y="2580"/>
                </a:lnTo>
                <a:lnTo>
                  <a:pt x="1996" y="2896"/>
                </a:lnTo>
                <a:lnTo>
                  <a:pt x="1704" y="3237"/>
                </a:lnTo>
                <a:lnTo>
                  <a:pt x="1461" y="3577"/>
                </a:lnTo>
                <a:lnTo>
                  <a:pt x="1218" y="3942"/>
                </a:lnTo>
                <a:lnTo>
                  <a:pt x="999" y="4307"/>
                </a:lnTo>
                <a:lnTo>
                  <a:pt x="804" y="4697"/>
                </a:lnTo>
                <a:lnTo>
                  <a:pt x="634" y="5086"/>
                </a:lnTo>
                <a:lnTo>
                  <a:pt x="488" y="5500"/>
                </a:lnTo>
                <a:lnTo>
                  <a:pt x="342" y="5889"/>
                </a:lnTo>
                <a:lnTo>
                  <a:pt x="244" y="6303"/>
                </a:lnTo>
                <a:lnTo>
                  <a:pt x="147" y="6741"/>
                </a:lnTo>
                <a:lnTo>
                  <a:pt x="74" y="7154"/>
                </a:lnTo>
                <a:lnTo>
                  <a:pt x="25" y="7592"/>
                </a:lnTo>
                <a:lnTo>
                  <a:pt x="1" y="8030"/>
                </a:lnTo>
                <a:lnTo>
                  <a:pt x="1" y="8468"/>
                </a:lnTo>
                <a:lnTo>
                  <a:pt x="1" y="8906"/>
                </a:lnTo>
                <a:lnTo>
                  <a:pt x="50" y="9344"/>
                </a:lnTo>
                <a:lnTo>
                  <a:pt x="98" y="9782"/>
                </a:lnTo>
                <a:lnTo>
                  <a:pt x="196" y="10196"/>
                </a:lnTo>
                <a:lnTo>
                  <a:pt x="293" y="10609"/>
                </a:lnTo>
                <a:lnTo>
                  <a:pt x="439" y="11023"/>
                </a:lnTo>
                <a:lnTo>
                  <a:pt x="585" y="11412"/>
                </a:lnTo>
                <a:lnTo>
                  <a:pt x="755" y="11802"/>
                </a:lnTo>
                <a:lnTo>
                  <a:pt x="926" y="12167"/>
                </a:lnTo>
                <a:lnTo>
                  <a:pt x="1145" y="12532"/>
                </a:lnTo>
                <a:lnTo>
                  <a:pt x="1364" y="12897"/>
                </a:lnTo>
                <a:lnTo>
                  <a:pt x="1607" y="13237"/>
                </a:lnTo>
                <a:lnTo>
                  <a:pt x="1875" y="13578"/>
                </a:lnTo>
                <a:lnTo>
                  <a:pt x="2142" y="13870"/>
                </a:lnTo>
                <a:lnTo>
                  <a:pt x="2434" y="14186"/>
                </a:lnTo>
                <a:lnTo>
                  <a:pt x="2726" y="14478"/>
                </a:lnTo>
                <a:lnTo>
                  <a:pt x="3067" y="14746"/>
                </a:lnTo>
                <a:lnTo>
                  <a:pt x="3383" y="14989"/>
                </a:lnTo>
                <a:lnTo>
                  <a:pt x="3724" y="15233"/>
                </a:lnTo>
                <a:lnTo>
                  <a:pt x="4089" y="15452"/>
                </a:lnTo>
                <a:lnTo>
                  <a:pt x="4454" y="15671"/>
                </a:lnTo>
                <a:lnTo>
                  <a:pt x="4819" y="15841"/>
                </a:lnTo>
                <a:lnTo>
                  <a:pt x="5208" y="16011"/>
                </a:lnTo>
                <a:lnTo>
                  <a:pt x="5597" y="16182"/>
                </a:lnTo>
                <a:lnTo>
                  <a:pt x="6011" y="16303"/>
                </a:lnTo>
                <a:lnTo>
                  <a:pt x="6425" y="16401"/>
                </a:lnTo>
                <a:lnTo>
                  <a:pt x="6838" y="16498"/>
                </a:lnTo>
                <a:lnTo>
                  <a:pt x="7252" y="16571"/>
                </a:lnTo>
                <a:lnTo>
                  <a:pt x="7690" y="16620"/>
                </a:lnTo>
                <a:lnTo>
                  <a:pt x="8128" y="16644"/>
                </a:lnTo>
                <a:lnTo>
                  <a:pt x="8566" y="16644"/>
                </a:lnTo>
                <a:lnTo>
                  <a:pt x="9004" y="16620"/>
                </a:lnTo>
                <a:lnTo>
                  <a:pt x="9101" y="16571"/>
                </a:lnTo>
                <a:lnTo>
                  <a:pt x="9174" y="16522"/>
                </a:lnTo>
                <a:lnTo>
                  <a:pt x="9539" y="16498"/>
                </a:lnTo>
                <a:lnTo>
                  <a:pt x="9929" y="16425"/>
                </a:lnTo>
                <a:lnTo>
                  <a:pt x="10318" y="16303"/>
                </a:lnTo>
                <a:lnTo>
                  <a:pt x="10707" y="16182"/>
                </a:lnTo>
                <a:lnTo>
                  <a:pt x="11072" y="16011"/>
                </a:lnTo>
                <a:lnTo>
                  <a:pt x="11437" y="15841"/>
                </a:lnTo>
                <a:lnTo>
                  <a:pt x="12143" y="15500"/>
                </a:lnTo>
                <a:lnTo>
                  <a:pt x="12508" y="15306"/>
                </a:lnTo>
                <a:lnTo>
                  <a:pt x="12848" y="15087"/>
                </a:lnTo>
                <a:lnTo>
                  <a:pt x="13213" y="14868"/>
                </a:lnTo>
                <a:lnTo>
                  <a:pt x="13554" y="14624"/>
                </a:lnTo>
                <a:lnTo>
                  <a:pt x="13895" y="14381"/>
                </a:lnTo>
                <a:lnTo>
                  <a:pt x="14211" y="14138"/>
                </a:lnTo>
                <a:lnTo>
                  <a:pt x="14527" y="13846"/>
                </a:lnTo>
                <a:lnTo>
                  <a:pt x="14819" y="13578"/>
                </a:lnTo>
                <a:lnTo>
                  <a:pt x="15111" y="13262"/>
                </a:lnTo>
                <a:lnTo>
                  <a:pt x="15379" y="12945"/>
                </a:lnTo>
                <a:lnTo>
                  <a:pt x="15598" y="12605"/>
                </a:lnTo>
                <a:lnTo>
                  <a:pt x="15817" y="12240"/>
                </a:lnTo>
                <a:lnTo>
                  <a:pt x="15987" y="11875"/>
                </a:lnTo>
                <a:lnTo>
                  <a:pt x="16158" y="11485"/>
                </a:lnTo>
                <a:lnTo>
                  <a:pt x="16279" y="11096"/>
                </a:lnTo>
                <a:lnTo>
                  <a:pt x="16401" y="10682"/>
                </a:lnTo>
                <a:lnTo>
                  <a:pt x="16474" y="10269"/>
                </a:lnTo>
                <a:lnTo>
                  <a:pt x="16547" y="9855"/>
                </a:lnTo>
                <a:lnTo>
                  <a:pt x="16596" y="9442"/>
                </a:lnTo>
                <a:lnTo>
                  <a:pt x="16620" y="9028"/>
                </a:lnTo>
                <a:lnTo>
                  <a:pt x="16620" y="8614"/>
                </a:lnTo>
                <a:lnTo>
                  <a:pt x="16596" y="8176"/>
                </a:lnTo>
                <a:lnTo>
                  <a:pt x="16571" y="7787"/>
                </a:lnTo>
                <a:lnTo>
                  <a:pt x="16523" y="7373"/>
                </a:lnTo>
                <a:lnTo>
                  <a:pt x="16450" y="6960"/>
                </a:lnTo>
                <a:lnTo>
                  <a:pt x="16377" y="6570"/>
                </a:lnTo>
                <a:lnTo>
                  <a:pt x="16279" y="6181"/>
                </a:lnTo>
                <a:lnTo>
                  <a:pt x="16158" y="5792"/>
                </a:lnTo>
                <a:lnTo>
                  <a:pt x="16036" y="5402"/>
                </a:lnTo>
                <a:lnTo>
                  <a:pt x="15890" y="5037"/>
                </a:lnTo>
                <a:lnTo>
                  <a:pt x="15720" y="4672"/>
                </a:lnTo>
                <a:lnTo>
                  <a:pt x="15549" y="4332"/>
                </a:lnTo>
                <a:lnTo>
                  <a:pt x="15355" y="3991"/>
                </a:lnTo>
                <a:lnTo>
                  <a:pt x="15136" y="3650"/>
                </a:lnTo>
                <a:lnTo>
                  <a:pt x="14917" y="3334"/>
                </a:lnTo>
                <a:lnTo>
                  <a:pt x="14649" y="3018"/>
                </a:lnTo>
                <a:lnTo>
                  <a:pt x="14406" y="2701"/>
                </a:lnTo>
                <a:lnTo>
                  <a:pt x="14114" y="2434"/>
                </a:lnTo>
                <a:lnTo>
                  <a:pt x="13822" y="2142"/>
                </a:lnTo>
                <a:lnTo>
                  <a:pt x="13505" y="1874"/>
                </a:lnTo>
                <a:lnTo>
                  <a:pt x="13213" y="1680"/>
                </a:lnTo>
                <a:lnTo>
                  <a:pt x="12897" y="1461"/>
                </a:lnTo>
                <a:lnTo>
                  <a:pt x="12605" y="1266"/>
                </a:lnTo>
                <a:lnTo>
                  <a:pt x="12289" y="1096"/>
                </a:lnTo>
                <a:lnTo>
                  <a:pt x="11632" y="779"/>
                </a:lnTo>
                <a:lnTo>
                  <a:pt x="10950" y="536"/>
                </a:lnTo>
                <a:lnTo>
                  <a:pt x="10561" y="414"/>
                </a:lnTo>
                <a:lnTo>
                  <a:pt x="10172" y="293"/>
                </a:lnTo>
                <a:lnTo>
                  <a:pt x="9783" y="220"/>
                </a:lnTo>
                <a:lnTo>
                  <a:pt x="9369" y="147"/>
                </a:lnTo>
                <a:lnTo>
                  <a:pt x="8834" y="74"/>
                </a:lnTo>
                <a:lnTo>
                  <a:pt x="8542" y="49"/>
                </a:lnTo>
                <a:lnTo>
                  <a:pt x="8274" y="74"/>
                </a:lnTo>
                <a:lnTo>
                  <a:pt x="8128" y="25"/>
                </a:lnTo>
                <a:lnTo>
                  <a:pt x="798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7" name="Google Shape;847;p41"/>
          <p:cNvSpPr/>
          <p:nvPr/>
        </p:nvSpPr>
        <p:spPr>
          <a:xfrm>
            <a:off x="4159770" y="3864911"/>
            <a:ext cx="305607" cy="312726"/>
          </a:xfrm>
          <a:custGeom>
            <a:rect b="b" l="l" r="r" t="t"/>
            <a:pathLst>
              <a:path extrusionOk="0" h="17131" w="16741">
                <a:moveTo>
                  <a:pt x="6570" y="5719"/>
                </a:moveTo>
                <a:lnTo>
                  <a:pt x="6692" y="5913"/>
                </a:lnTo>
                <a:lnTo>
                  <a:pt x="6619" y="5986"/>
                </a:lnTo>
                <a:lnTo>
                  <a:pt x="6351" y="6181"/>
                </a:lnTo>
                <a:lnTo>
                  <a:pt x="6059" y="6400"/>
                </a:lnTo>
                <a:lnTo>
                  <a:pt x="5816" y="6668"/>
                </a:lnTo>
                <a:lnTo>
                  <a:pt x="5718" y="6789"/>
                </a:lnTo>
                <a:lnTo>
                  <a:pt x="5621" y="6935"/>
                </a:lnTo>
                <a:lnTo>
                  <a:pt x="5499" y="6838"/>
                </a:lnTo>
                <a:lnTo>
                  <a:pt x="5353" y="6741"/>
                </a:lnTo>
                <a:lnTo>
                  <a:pt x="5499" y="6643"/>
                </a:lnTo>
                <a:lnTo>
                  <a:pt x="5645" y="6522"/>
                </a:lnTo>
                <a:lnTo>
                  <a:pt x="5913" y="6303"/>
                </a:lnTo>
                <a:lnTo>
                  <a:pt x="6570" y="5719"/>
                </a:lnTo>
                <a:close/>
                <a:moveTo>
                  <a:pt x="6959" y="6205"/>
                </a:moveTo>
                <a:lnTo>
                  <a:pt x="7057" y="6303"/>
                </a:lnTo>
                <a:lnTo>
                  <a:pt x="6789" y="6522"/>
                </a:lnTo>
                <a:lnTo>
                  <a:pt x="6473" y="6789"/>
                </a:lnTo>
                <a:lnTo>
                  <a:pt x="6205" y="7057"/>
                </a:lnTo>
                <a:lnTo>
                  <a:pt x="6083" y="7179"/>
                </a:lnTo>
                <a:lnTo>
                  <a:pt x="5986" y="7300"/>
                </a:lnTo>
                <a:lnTo>
                  <a:pt x="5864" y="7154"/>
                </a:lnTo>
                <a:lnTo>
                  <a:pt x="5986" y="7057"/>
                </a:lnTo>
                <a:lnTo>
                  <a:pt x="6108" y="6935"/>
                </a:lnTo>
                <a:lnTo>
                  <a:pt x="6351" y="6692"/>
                </a:lnTo>
                <a:lnTo>
                  <a:pt x="6619" y="6449"/>
                </a:lnTo>
                <a:lnTo>
                  <a:pt x="6911" y="6254"/>
                </a:lnTo>
                <a:lnTo>
                  <a:pt x="6959" y="6205"/>
                </a:lnTo>
                <a:close/>
                <a:moveTo>
                  <a:pt x="7397" y="6619"/>
                </a:moveTo>
                <a:lnTo>
                  <a:pt x="7665" y="6814"/>
                </a:lnTo>
                <a:lnTo>
                  <a:pt x="7324" y="7033"/>
                </a:lnTo>
                <a:lnTo>
                  <a:pt x="7008" y="7276"/>
                </a:lnTo>
                <a:lnTo>
                  <a:pt x="6862" y="7422"/>
                </a:lnTo>
                <a:lnTo>
                  <a:pt x="6716" y="7568"/>
                </a:lnTo>
                <a:lnTo>
                  <a:pt x="6594" y="7714"/>
                </a:lnTo>
                <a:lnTo>
                  <a:pt x="6497" y="7884"/>
                </a:lnTo>
                <a:lnTo>
                  <a:pt x="6229" y="7568"/>
                </a:lnTo>
                <a:lnTo>
                  <a:pt x="6327" y="7495"/>
                </a:lnTo>
                <a:lnTo>
                  <a:pt x="6424" y="7422"/>
                </a:lnTo>
                <a:lnTo>
                  <a:pt x="6619" y="7252"/>
                </a:lnTo>
                <a:lnTo>
                  <a:pt x="7008" y="6935"/>
                </a:lnTo>
                <a:lnTo>
                  <a:pt x="7397" y="6619"/>
                </a:lnTo>
                <a:close/>
                <a:moveTo>
                  <a:pt x="8030" y="7081"/>
                </a:moveTo>
                <a:lnTo>
                  <a:pt x="8127" y="7154"/>
                </a:lnTo>
                <a:lnTo>
                  <a:pt x="7762" y="7373"/>
                </a:lnTo>
                <a:lnTo>
                  <a:pt x="7397" y="7641"/>
                </a:lnTo>
                <a:lnTo>
                  <a:pt x="7057" y="7933"/>
                </a:lnTo>
                <a:lnTo>
                  <a:pt x="6911" y="8079"/>
                </a:lnTo>
                <a:lnTo>
                  <a:pt x="6765" y="8249"/>
                </a:lnTo>
                <a:lnTo>
                  <a:pt x="6619" y="8030"/>
                </a:lnTo>
                <a:lnTo>
                  <a:pt x="6643" y="8030"/>
                </a:lnTo>
                <a:lnTo>
                  <a:pt x="6838" y="7909"/>
                </a:lnTo>
                <a:lnTo>
                  <a:pt x="7008" y="7787"/>
                </a:lnTo>
                <a:lnTo>
                  <a:pt x="7324" y="7544"/>
                </a:lnTo>
                <a:lnTo>
                  <a:pt x="7689" y="7300"/>
                </a:lnTo>
                <a:lnTo>
                  <a:pt x="8030" y="7081"/>
                </a:lnTo>
                <a:close/>
                <a:moveTo>
                  <a:pt x="9879" y="8931"/>
                </a:moveTo>
                <a:lnTo>
                  <a:pt x="9952" y="9052"/>
                </a:lnTo>
                <a:lnTo>
                  <a:pt x="9757" y="9223"/>
                </a:lnTo>
                <a:lnTo>
                  <a:pt x="9563" y="9417"/>
                </a:lnTo>
                <a:lnTo>
                  <a:pt x="9198" y="9782"/>
                </a:lnTo>
                <a:lnTo>
                  <a:pt x="9027" y="9953"/>
                </a:lnTo>
                <a:lnTo>
                  <a:pt x="8930" y="10074"/>
                </a:lnTo>
                <a:lnTo>
                  <a:pt x="8833" y="10196"/>
                </a:lnTo>
                <a:lnTo>
                  <a:pt x="8589" y="10050"/>
                </a:lnTo>
                <a:lnTo>
                  <a:pt x="8711" y="9977"/>
                </a:lnTo>
                <a:lnTo>
                  <a:pt x="8833" y="9880"/>
                </a:lnTo>
                <a:lnTo>
                  <a:pt x="9027" y="9685"/>
                </a:lnTo>
                <a:lnTo>
                  <a:pt x="9879" y="8931"/>
                </a:lnTo>
                <a:close/>
                <a:moveTo>
                  <a:pt x="10317" y="5670"/>
                </a:moveTo>
                <a:lnTo>
                  <a:pt x="10585" y="5962"/>
                </a:lnTo>
                <a:lnTo>
                  <a:pt x="10220" y="6230"/>
                </a:lnTo>
                <a:lnTo>
                  <a:pt x="9879" y="6497"/>
                </a:lnTo>
                <a:lnTo>
                  <a:pt x="9198" y="7081"/>
                </a:lnTo>
                <a:lnTo>
                  <a:pt x="8541" y="7690"/>
                </a:lnTo>
                <a:lnTo>
                  <a:pt x="7908" y="8274"/>
                </a:lnTo>
                <a:lnTo>
                  <a:pt x="7276" y="8906"/>
                </a:lnTo>
                <a:lnTo>
                  <a:pt x="6643" y="9515"/>
                </a:lnTo>
                <a:lnTo>
                  <a:pt x="6108" y="10050"/>
                </a:lnTo>
                <a:lnTo>
                  <a:pt x="5962" y="10196"/>
                </a:lnTo>
                <a:lnTo>
                  <a:pt x="5864" y="10366"/>
                </a:lnTo>
                <a:lnTo>
                  <a:pt x="5767" y="10512"/>
                </a:lnTo>
                <a:lnTo>
                  <a:pt x="5694" y="10682"/>
                </a:lnTo>
                <a:lnTo>
                  <a:pt x="5378" y="10415"/>
                </a:lnTo>
                <a:lnTo>
                  <a:pt x="5524" y="10293"/>
                </a:lnTo>
                <a:lnTo>
                  <a:pt x="5670" y="10147"/>
                </a:lnTo>
                <a:lnTo>
                  <a:pt x="5913" y="9880"/>
                </a:lnTo>
                <a:lnTo>
                  <a:pt x="6424" y="9320"/>
                </a:lnTo>
                <a:lnTo>
                  <a:pt x="6935" y="8760"/>
                </a:lnTo>
                <a:lnTo>
                  <a:pt x="6984" y="8712"/>
                </a:lnTo>
                <a:lnTo>
                  <a:pt x="7008" y="8663"/>
                </a:lnTo>
                <a:lnTo>
                  <a:pt x="7008" y="8566"/>
                </a:lnTo>
                <a:lnTo>
                  <a:pt x="7519" y="8103"/>
                </a:lnTo>
                <a:lnTo>
                  <a:pt x="7762" y="7884"/>
                </a:lnTo>
                <a:lnTo>
                  <a:pt x="8054" y="7690"/>
                </a:lnTo>
                <a:lnTo>
                  <a:pt x="8370" y="7495"/>
                </a:lnTo>
                <a:lnTo>
                  <a:pt x="8516" y="7373"/>
                </a:lnTo>
                <a:lnTo>
                  <a:pt x="8541" y="7300"/>
                </a:lnTo>
                <a:lnTo>
                  <a:pt x="8565" y="7227"/>
                </a:lnTo>
                <a:lnTo>
                  <a:pt x="8735" y="7130"/>
                </a:lnTo>
                <a:lnTo>
                  <a:pt x="8906" y="6984"/>
                </a:lnTo>
                <a:lnTo>
                  <a:pt x="9246" y="6716"/>
                </a:lnTo>
                <a:lnTo>
                  <a:pt x="9782" y="6205"/>
                </a:lnTo>
                <a:lnTo>
                  <a:pt x="10317" y="5670"/>
                </a:lnTo>
                <a:close/>
                <a:moveTo>
                  <a:pt x="10195" y="9369"/>
                </a:moveTo>
                <a:lnTo>
                  <a:pt x="10439" y="9661"/>
                </a:lnTo>
                <a:lnTo>
                  <a:pt x="9928" y="10147"/>
                </a:lnTo>
                <a:lnTo>
                  <a:pt x="9660" y="10415"/>
                </a:lnTo>
                <a:lnTo>
                  <a:pt x="9514" y="10536"/>
                </a:lnTo>
                <a:lnTo>
                  <a:pt x="9417" y="10682"/>
                </a:lnTo>
                <a:lnTo>
                  <a:pt x="9222" y="10512"/>
                </a:lnTo>
                <a:lnTo>
                  <a:pt x="9052" y="10366"/>
                </a:lnTo>
                <a:lnTo>
                  <a:pt x="9198" y="10293"/>
                </a:lnTo>
                <a:lnTo>
                  <a:pt x="9319" y="10171"/>
                </a:lnTo>
                <a:lnTo>
                  <a:pt x="9538" y="9977"/>
                </a:lnTo>
                <a:lnTo>
                  <a:pt x="9879" y="9685"/>
                </a:lnTo>
                <a:lnTo>
                  <a:pt x="10195" y="9369"/>
                </a:lnTo>
                <a:close/>
                <a:moveTo>
                  <a:pt x="10852" y="6278"/>
                </a:moveTo>
                <a:lnTo>
                  <a:pt x="10901" y="6303"/>
                </a:lnTo>
                <a:lnTo>
                  <a:pt x="10609" y="6546"/>
                </a:lnTo>
                <a:lnTo>
                  <a:pt x="10341" y="6789"/>
                </a:lnTo>
                <a:lnTo>
                  <a:pt x="9806" y="7325"/>
                </a:lnTo>
                <a:lnTo>
                  <a:pt x="8565" y="8541"/>
                </a:lnTo>
                <a:lnTo>
                  <a:pt x="7300" y="9734"/>
                </a:lnTo>
                <a:lnTo>
                  <a:pt x="6643" y="10342"/>
                </a:lnTo>
                <a:lnTo>
                  <a:pt x="6473" y="10512"/>
                </a:lnTo>
                <a:lnTo>
                  <a:pt x="6327" y="10658"/>
                </a:lnTo>
                <a:lnTo>
                  <a:pt x="6181" y="10853"/>
                </a:lnTo>
                <a:lnTo>
                  <a:pt x="6083" y="11023"/>
                </a:lnTo>
                <a:lnTo>
                  <a:pt x="6083" y="11047"/>
                </a:lnTo>
                <a:lnTo>
                  <a:pt x="5791" y="10780"/>
                </a:lnTo>
                <a:lnTo>
                  <a:pt x="5937" y="10707"/>
                </a:lnTo>
                <a:lnTo>
                  <a:pt x="6083" y="10609"/>
                </a:lnTo>
                <a:lnTo>
                  <a:pt x="6327" y="10390"/>
                </a:lnTo>
                <a:lnTo>
                  <a:pt x="6765" y="9904"/>
                </a:lnTo>
                <a:lnTo>
                  <a:pt x="7397" y="9271"/>
                </a:lnTo>
                <a:lnTo>
                  <a:pt x="8054" y="8663"/>
                </a:lnTo>
                <a:lnTo>
                  <a:pt x="8735" y="8055"/>
                </a:lnTo>
                <a:lnTo>
                  <a:pt x="9441" y="7471"/>
                </a:lnTo>
                <a:lnTo>
                  <a:pt x="10171" y="6887"/>
                </a:lnTo>
                <a:lnTo>
                  <a:pt x="10852" y="6278"/>
                </a:lnTo>
                <a:close/>
                <a:moveTo>
                  <a:pt x="10731" y="9953"/>
                </a:moveTo>
                <a:lnTo>
                  <a:pt x="10901" y="10123"/>
                </a:lnTo>
                <a:lnTo>
                  <a:pt x="10658" y="10317"/>
                </a:lnTo>
                <a:lnTo>
                  <a:pt x="10463" y="10512"/>
                </a:lnTo>
                <a:lnTo>
                  <a:pt x="10147" y="10755"/>
                </a:lnTo>
                <a:lnTo>
                  <a:pt x="10001" y="10901"/>
                </a:lnTo>
                <a:lnTo>
                  <a:pt x="9879" y="11047"/>
                </a:lnTo>
                <a:lnTo>
                  <a:pt x="9709" y="10926"/>
                </a:lnTo>
                <a:lnTo>
                  <a:pt x="9611" y="10877"/>
                </a:lnTo>
                <a:lnTo>
                  <a:pt x="9879" y="10682"/>
                </a:lnTo>
                <a:lnTo>
                  <a:pt x="10122" y="10488"/>
                </a:lnTo>
                <a:lnTo>
                  <a:pt x="10731" y="9953"/>
                </a:lnTo>
                <a:close/>
                <a:moveTo>
                  <a:pt x="11193" y="6619"/>
                </a:moveTo>
                <a:lnTo>
                  <a:pt x="11315" y="6741"/>
                </a:lnTo>
                <a:lnTo>
                  <a:pt x="10852" y="7179"/>
                </a:lnTo>
                <a:lnTo>
                  <a:pt x="10439" y="7641"/>
                </a:lnTo>
                <a:lnTo>
                  <a:pt x="10001" y="8055"/>
                </a:lnTo>
                <a:lnTo>
                  <a:pt x="9806" y="8274"/>
                </a:lnTo>
                <a:lnTo>
                  <a:pt x="9733" y="8395"/>
                </a:lnTo>
                <a:lnTo>
                  <a:pt x="9684" y="8541"/>
                </a:lnTo>
                <a:lnTo>
                  <a:pt x="9684" y="8566"/>
                </a:lnTo>
                <a:lnTo>
                  <a:pt x="8857" y="9320"/>
                </a:lnTo>
                <a:lnTo>
                  <a:pt x="8565" y="9588"/>
                </a:lnTo>
                <a:lnTo>
                  <a:pt x="8419" y="9734"/>
                </a:lnTo>
                <a:lnTo>
                  <a:pt x="8346" y="9831"/>
                </a:lnTo>
                <a:lnTo>
                  <a:pt x="8297" y="9904"/>
                </a:lnTo>
                <a:lnTo>
                  <a:pt x="8224" y="9953"/>
                </a:lnTo>
                <a:lnTo>
                  <a:pt x="7713" y="10439"/>
                </a:lnTo>
                <a:lnTo>
                  <a:pt x="7203" y="10901"/>
                </a:lnTo>
                <a:lnTo>
                  <a:pt x="6886" y="11145"/>
                </a:lnTo>
                <a:lnTo>
                  <a:pt x="6716" y="11291"/>
                </a:lnTo>
                <a:lnTo>
                  <a:pt x="6570" y="11412"/>
                </a:lnTo>
                <a:lnTo>
                  <a:pt x="6254" y="11169"/>
                </a:lnTo>
                <a:lnTo>
                  <a:pt x="6424" y="11096"/>
                </a:lnTo>
                <a:lnTo>
                  <a:pt x="6570" y="10974"/>
                </a:lnTo>
                <a:lnTo>
                  <a:pt x="6886" y="10707"/>
                </a:lnTo>
                <a:lnTo>
                  <a:pt x="7446" y="10147"/>
                </a:lnTo>
                <a:lnTo>
                  <a:pt x="8711" y="8955"/>
                </a:lnTo>
                <a:lnTo>
                  <a:pt x="10001" y="7763"/>
                </a:lnTo>
                <a:lnTo>
                  <a:pt x="10609" y="7203"/>
                </a:lnTo>
                <a:lnTo>
                  <a:pt x="10901" y="6911"/>
                </a:lnTo>
                <a:lnTo>
                  <a:pt x="11193" y="6619"/>
                </a:lnTo>
                <a:close/>
                <a:moveTo>
                  <a:pt x="11120" y="10366"/>
                </a:moveTo>
                <a:lnTo>
                  <a:pt x="11290" y="10536"/>
                </a:lnTo>
                <a:lnTo>
                  <a:pt x="10998" y="10828"/>
                </a:lnTo>
                <a:lnTo>
                  <a:pt x="10706" y="11096"/>
                </a:lnTo>
                <a:lnTo>
                  <a:pt x="10487" y="11266"/>
                </a:lnTo>
                <a:lnTo>
                  <a:pt x="10244" y="11437"/>
                </a:lnTo>
                <a:lnTo>
                  <a:pt x="10171" y="11315"/>
                </a:lnTo>
                <a:lnTo>
                  <a:pt x="10074" y="11218"/>
                </a:lnTo>
                <a:lnTo>
                  <a:pt x="10220" y="11120"/>
                </a:lnTo>
                <a:lnTo>
                  <a:pt x="10366" y="11023"/>
                </a:lnTo>
                <a:lnTo>
                  <a:pt x="10633" y="10780"/>
                </a:lnTo>
                <a:lnTo>
                  <a:pt x="10877" y="10585"/>
                </a:lnTo>
                <a:lnTo>
                  <a:pt x="11120" y="10366"/>
                </a:lnTo>
                <a:close/>
                <a:moveTo>
                  <a:pt x="10220" y="5208"/>
                </a:moveTo>
                <a:lnTo>
                  <a:pt x="10122" y="5232"/>
                </a:lnTo>
                <a:lnTo>
                  <a:pt x="10049" y="5305"/>
                </a:lnTo>
                <a:lnTo>
                  <a:pt x="9952" y="5378"/>
                </a:lnTo>
                <a:lnTo>
                  <a:pt x="9344" y="6011"/>
                </a:lnTo>
                <a:lnTo>
                  <a:pt x="9027" y="6303"/>
                </a:lnTo>
                <a:lnTo>
                  <a:pt x="8687" y="6570"/>
                </a:lnTo>
                <a:lnTo>
                  <a:pt x="8419" y="6789"/>
                </a:lnTo>
                <a:lnTo>
                  <a:pt x="8005" y="6497"/>
                </a:lnTo>
                <a:lnTo>
                  <a:pt x="7592" y="6157"/>
                </a:lnTo>
                <a:lnTo>
                  <a:pt x="7373" y="5962"/>
                </a:lnTo>
                <a:lnTo>
                  <a:pt x="7178" y="5767"/>
                </a:lnTo>
                <a:lnTo>
                  <a:pt x="6984" y="5573"/>
                </a:lnTo>
                <a:lnTo>
                  <a:pt x="6740" y="5402"/>
                </a:lnTo>
                <a:lnTo>
                  <a:pt x="6716" y="5329"/>
                </a:lnTo>
                <a:lnTo>
                  <a:pt x="6643" y="5281"/>
                </a:lnTo>
                <a:lnTo>
                  <a:pt x="6594" y="5256"/>
                </a:lnTo>
                <a:lnTo>
                  <a:pt x="6448" y="5256"/>
                </a:lnTo>
                <a:lnTo>
                  <a:pt x="6400" y="5305"/>
                </a:lnTo>
                <a:lnTo>
                  <a:pt x="5621" y="6011"/>
                </a:lnTo>
                <a:lnTo>
                  <a:pt x="5280" y="6303"/>
                </a:lnTo>
                <a:lnTo>
                  <a:pt x="5134" y="6473"/>
                </a:lnTo>
                <a:lnTo>
                  <a:pt x="5086" y="6570"/>
                </a:lnTo>
                <a:lnTo>
                  <a:pt x="5037" y="6668"/>
                </a:lnTo>
                <a:lnTo>
                  <a:pt x="5037" y="6716"/>
                </a:lnTo>
                <a:lnTo>
                  <a:pt x="5037" y="6741"/>
                </a:lnTo>
                <a:lnTo>
                  <a:pt x="5086" y="6789"/>
                </a:lnTo>
                <a:lnTo>
                  <a:pt x="5110" y="6814"/>
                </a:lnTo>
                <a:lnTo>
                  <a:pt x="5183" y="6911"/>
                </a:lnTo>
                <a:lnTo>
                  <a:pt x="5256" y="7033"/>
                </a:lnTo>
                <a:lnTo>
                  <a:pt x="5426" y="7227"/>
                </a:lnTo>
                <a:lnTo>
                  <a:pt x="5791" y="7617"/>
                </a:lnTo>
                <a:lnTo>
                  <a:pt x="6156" y="8079"/>
                </a:lnTo>
                <a:lnTo>
                  <a:pt x="6521" y="8541"/>
                </a:lnTo>
                <a:lnTo>
                  <a:pt x="5694" y="9466"/>
                </a:lnTo>
                <a:lnTo>
                  <a:pt x="5256" y="9904"/>
                </a:lnTo>
                <a:lnTo>
                  <a:pt x="5159" y="10025"/>
                </a:lnTo>
                <a:lnTo>
                  <a:pt x="5061" y="10147"/>
                </a:lnTo>
                <a:lnTo>
                  <a:pt x="5013" y="10269"/>
                </a:lnTo>
                <a:lnTo>
                  <a:pt x="4988" y="10415"/>
                </a:lnTo>
                <a:lnTo>
                  <a:pt x="4988" y="10439"/>
                </a:lnTo>
                <a:lnTo>
                  <a:pt x="4988" y="10512"/>
                </a:lnTo>
                <a:lnTo>
                  <a:pt x="5013" y="10585"/>
                </a:lnTo>
                <a:lnTo>
                  <a:pt x="5159" y="10780"/>
                </a:lnTo>
                <a:lnTo>
                  <a:pt x="5305" y="10950"/>
                </a:lnTo>
                <a:lnTo>
                  <a:pt x="5670" y="11291"/>
                </a:lnTo>
                <a:lnTo>
                  <a:pt x="6035" y="11607"/>
                </a:lnTo>
                <a:lnTo>
                  <a:pt x="6424" y="11875"/>
                </a:lnTo>
                <a:lnTo>
                  <a:pt x="6473" y="11899"/>
                </a:lnTo>
                <a:lnTo>
                  <a:pt x="6521" y="11923"/>
                </a:lnTo>
                <a:lnTo>
                  <a:pt x="6594" y="11899"/>
                </a:lnTo>
                <a:lnTo>
                  <a:pt x="6619" y="11899"/>
                </a:lnTo>
                <a:lnTo>
                  <a:pt x="6692" y="11826"/>
                </a:lnTo>
                <a:lnTo>
                  <a:pt x="6740" y="11729"/>
                </a:lnTo>
                <a:lnTo>
                  <a:pt x="6911" y="11631"/>
                </a:lnTo>
                <a:lnTo>
                  <a:pt x="7057" y="11510"/>
                </a:lnTo>
                <a:lnTo>
                  <a:pt x="7349" y="11266"/>
                </a:lnTo>
                <a:lnTo>
                  <a:pt x="7859" y="10828"/>
                </a:lnTo>
                <a:lnTo>
                  <a:pt x="8370" y="10342"/>
                </a:lnTo>
                <a:lnTo>
                  <a:pt x="8468" y="10439"/>
                </a:lnTo>
                <a:lnTo>
                  <a:pt x="8784" y="10707"/>
                </a:lnTo>
                <a:lnTo>
                  <a:pt x="9076" y="10999"/>
                </a:lnTo>
                <a:lnTo>
                  <a:pt x="9198" y="11120"/>
                </a:lnTo>
                <a:lnTo>
                  <a:pt x="9319" y="11218"/>
                </a:lnTo>
                <a:lnTo>
                  <a:pt x="9587" y="11364"/>
                </a:lnTo>
                <a:lnTo>
                  <a:pt x="9709" y="11485"/>
                </a:lnTo>
                <a:lnTo>
                  <a:pt x="9830" y="11583"/>
                </a:lnTo>
                <a:lnTo>
                  <a:pt x="9928" y="11704"/>
                </a:lnTo>
                <a:lnTo>
                  <a:pt x="10001" y="11753"/>
                </a:lnTo>
                <a:lnTo>
                  <a:pt x="10074" y="11777"/>
                </a:lnTo>
                <a:lnTo>
                  <a:pt x="10098" y="11802"/>
                </a:lnTo>
                <a:lnTo>
                  <a:pt x="10220" y="11802"/>
                </a:lnTo>
                <a:lnTo>
                  <a:pt x="10317" y="11777"/>
                </a:lnTo>
                <a:lnTo>
                  <a:pt x="10414" y="11729"/>
                </a:lnTo>
                <a:lnTo>
                  <a:pt x="10512" y="11680"/>
                </a:lnTo>
                <a:lnTo>
                  <a:pt x="10706" y="11534"/>
                </a:lnTo>
                <a:lnTo>
                  <a:pt x="10877" y="11388"/>
                </a:lnTo>
                <a:lnTo>
                  <a:pt x="11096" y="11218"/>
                </a:lnTo>
                <a:lnTo>
                  <a:pt x="11315" y="10999"/>
                </a:lnTo>
                <a:lnTo>
                  <a:pt x="11704" y="10585"/>
                </a:lnTo>
                <a:lnTo>
                  <a:pt x="11753" y="10512"/>
                </a:lnTo>
                <a:lnTo>
                  <a:pt x="11753" y="10439"/>
                </a:lnTo>
                <a:lnTo>
                  <a:pt x="11728" y="10366"/>
                </a:lnTo>
                <a:lnTo>
                  <a:pt x="11680" y="10317"/>
                </a:lnTo>
                <a:lnTo>
                  <a:pt x="11631" y="10244"/>
                </a:lnTo>
                <a:lnTo>
                  <a:pt x="11339" y="9904"/>
                </a:lnTo>
                <a:lnTo>
                  <a:pt x="11047" y="9588"/>
                </a:lnTo>
                <a:lnTo>
                  <a:pt x="10731" y="9271"/>
                </a:lnTo>
                <a:lnTo>
                  <a:pt x="10439" y="8955"/>
                </a:lnTo>
                <a:lnTo>
                  <a:pt x="10414" y="8906"/>
                </a:lnTo>
                <a:lnTo>
                  <a:pt x="10366" y="8882"/>
                </a:lnTo>
                <a:lnTo>
                  <a:pt x="10195" y="8639"/>
                </a:lnTo>
                <a:lnTo>
                  <a:pt x="10220" y="8590"/>
                </a:lnTo>
                <a:lnTo>
                  <a:pt x="10220" y="8517"/>
                </a:lnTo>
                <a:lnTo>
                  <a:pt x="10220" y="8468"/>
                </a:lnTo>
                <a:lnTo>
                  <a:pt x="10195" y="8420"/>
                </a:lnTo>
                <a:lnTo>
                  <a:pt x="10463" y="8152"/>
                </a:lnTo>
                <a:lnTo>
                  <a:pt x="10706" y="7909"/>
                </a:lnTo>
                <a:lnTo>
                  <a:pt x="11193" y="7422"/>
                </a:lnTo>
                <a:lnTo>
                  <a:pt x="11461" y="7179"/>
                </a:lnTo>
                <a:lnTo>
                  <a:pt x="11680" y="6911"/>
                </a:lnTo>
                <a:lnTo>
                  <a:pt x="11728" y="6838"/>
                </a:lnTo>
                <a:lnTo>
                  <a:pt x="11728" y="6741"/>
                </a:lnTo>
                <a:lnTo>
                  <a:pt x="11753" y="6692"/>
                </a:lnTo>
                <a:lnTo>
                  <a:pt x="11753" y="6643"/>
                </a:lnTo>
                <a:lnTo>
                  <a:pt x="11753" y="6570"/>
                </a:lnTo>
                <a:lnTo>
                  <a:pt x="11728" y="6522"/>
                </a:lnTo>
                <a:lnTo>
                  <a:pt x="11607" y="6351"/>
                </a:lnTo>
                <a:lnTo>
                  <a:pt x="11461" y="6205"/>
                </a:lnTo>
                <a:lnTo>
                  <a:pt x="11169" y="5913"/>
                </a:lnTo>
                <a:lnTo>
                  <a:pt x="10852" y="5597"/>
                </a:lnTo>
                <a:lnTo>
                  <a:pt x="10536" y="5305"/>
                </a:lnTo>
                <a:lnTo>
                  <a:pt x="10463" y="5256"/>
                </a:lnTo>
                <a:lnTo>
                  <a:pt x="10366" y="5256"/>
                </a:lnTo>
                <a:lnTo>
                  <a:pt x="10341" y="5232"/>
                </a:lnTo>
                <a:lnTo>
                  <a:pt x="10220" y="5208"/>
                </a:lnTo>
                <a:close/>
                <a:moveTo>
                  <a:pt x="11631" y="536"/>
                </a:moveTo>
                <a:lnTo>
                  <a:pt x="11728" y="658"/>
                </a:lnTo>
                <a:lnTo>
                  <a:pt x="11801" y="779"/>
                </a:lnTo>
                <a:lnTo>
                  <a:pt x="12020" y="998"/>
                </a:lnTo>
                <a:lnTo>
                  <a:pt x="12483" y="1412"/>
                </a:lnTo>
                <a:lnTo>
                  <a:pt x="13164" y="2044"/>
                </a:lnTo>
                <a:lnTo>
                  <a:pt x="13797" y="2677"/>
                </a:lnTo>
                <a:lnTo>
                  <a:pt x="14429" y="3334"/>
                </a:lnTo>
                <a:lnTo>
                  <a:pt x="15062" y="3991"/>
                </a:lnTo>
                <a:lnTo>
                  <a:pt x="16278" y="5354"/>
                </a:lnTo>
                <a:lnTo>
                  <a:pt x="16303" y="5354"/>
                </a:lnTo>
                <a:lnTo>
                  <a:pt x="16254" y="5548"/>
                </a:lnTo>
                <a:lnTo>
                  <a:pt x="16230" y="5719"/>
                </a:lnTo>
                <a:lnTo>
                  <a:pt x="16181" y="6084"/>
                </a:lnTo>
                <a:lnTo>
                  <a:pt x="16181" y="6838"/>
                </a:lnTo>
                <a:lnTo>
                  <a:pt x="16157" y="7690"/>
                </a:lnTo>
                <a:lnTo>
                  <a:pt x="16157" y="8541"/>
                </a:lnTo>
                <a:lnTo>
                  <a:pt x="16181" y="10244"/>
                </a:lnTo>
                <a:lnTo>
                  <a:pt x="16230" y="11948"/>
                </a:lnTo>
                <a:lnTo>
                  <a:pt x="16230" y="11972"/>
                </a:lnTo>
                <a:lnTo>
                  <a:pt x="15938" y="12167"/>
                </a:lnTo>
                <a:lnTo>
                  <a:pt x="15646" y="12410"/>
                </a:lnTo>
                <a:lnTo>
                  <a:pt x="15354" y="12653"/>
                </a:lnTo>
                <a:lnTo>
                  <a:pt x="15086" y="12921"/>
                </a:lnTo>
                <a:lnTo>
                  <a:pt x="14551" y="13456"/>
                </a:lnTo>
                <a:lnTo>
                  <a:pt x="14016" y="13992"/>
                </a:lnTo>
                <a:lnTo>
                  <a:pt x="11509" y="16401"/>
                </a:lnTo>
                <a:lnTo>
                  <a:pt x="11461" y="16474"/>
                </a:lnTo>
                <a:lnTo>
                  <a:pt x="9830" y="16571"/>
                </a:lnTo>
                <a:lnTo>
                  <a:pt x="9027" y="16595"/>
                </a:lnTo>
                <a:lnTo>
                  <a:pt x="8200" y="16620"/>
                </a:lnTo>
                <a:lnTo>
                  <a:pt x="7349" y="16595"/>
                </a:lnTo>
                <a:lnTo>
                  <a:pt x="6521" y="16571"/>
                </a:lnTo>
                <a:lnTo>
                  <a:pt x="5840" y="16498"/>
                </a:lnTo>
                <a:lnTo>
                  <a:pt x="5329" y="16498"/>
                </a:lnTo>
                <a:lnTo>
                  <a:pt x="5159" y="16522"/>
                </a:lnTo>
                <a:lnTo>
                  <a:pt x="5110" y="16401"/>
                </a:lnTo>
                <a:lnTo>
                  <a:pt x="5037" y="16255"/>
                </a:lnTo>
                <a:lnTo>
                  <a:pt x="4940" y="16133"/>
                </a:lnTo>
                <a:lnTo>
                  <a:pt x="4842" y="16011"/>
                </a:lnTo>
                <a:lnTo>
                  <a:pt x="4429" y="15549"/>
                </a:lnTo>
                <a:lnTo>
                  <a:pt x="3772" y="14868"/>
                </a:lnTo>
                <a:lnTo>
                  <a:pt x="3431" y="14527"/>
                </a:lnTo>
                <a:lnTo>
                  <a:pt x="3090" y="14211"/>
                </a:lnTo>
                <a:lnTo>
                  <a:pt x="2750" y="13919"/>
                </a:lnTo>
                <a:lnTo>
                  <a:pt x="2385" y="13651"/>
                </a:lnTo>
                <a:lnTo>
                  <a:pt x="1679" y="13116"/>
                </a:lnTo>
                <a:lnTo>
                  <a:pt x="1338" y="12824"/>
                </a:lnTo>
                <a:lnTo>
                  <a:pt x="1022" y="12532"/>
                </a:lnTo>
                <a:lnTo>
                  <a:pt x="730" y="12191"/>
                </a:lnTo>
                <a:lnTo>
                  <a:pt x="487" y="11850"/>
                </a:lnTo>
                <a:lnTo>
                  <a:pt x="535" y="11704"/>
                </a:lnTo>
                <a:lnTo>
                  <a:pt x="560" y="11534"/>
                </a:lnTo>
                <a:lnTo>
                  <a:pt x="584" y="11218"/>
                </a:lnTo>
                <a:lnTo>
                  <a:pt x="584" y="10561"/>
                </a:lnTo>
                <a:lnTo>
                  <a:pt x="584" y="9612"/>
                </a:lnTo>
                <a:lnTo>
                  <a:pt x="584" y="8663"/>
                </a:lnTo>
                <a:lnTo>
                  <a:pt x="584" y="7714"/>
                </a:lnTo>
                <a:lnTo>
                  <a:pt x="535" y="6765"/>
                </a:lnTo>
                <a:lnTo>
                  <a:pt x="535" y="6132"/>
                </a:lnTo>
                <a:lnTo>
                  <a:pt x="511" y="5792"/>
                </a:lnTo>
                <a:lnTo>
                  <a:pt x="438" y="5475"/>
                </a:lnTo>
                <a:lnTo>
                  <a:pt x="511" y="5402"/>
                </a:lnTo>
                <a:lnTo>
                  <a:pt x="1046" y="4721"/>
                </a:lnTo>
                <a:lnTo>
                  <a:pt x="1582" y="4040"/>
                </a:lnTo>
                <a:lnTo>
                  <a:pt x="2141" y="3358"/>
                </a:lnTo>
                <a:lnTo>
                  <a:pt x="2725" y="2726"/>
                </a:lnTo>
                <a:lnTo>
                  <a:pt x="2993" y="2458"/>
                </a:lnTo>
                <a:lnTo>
                  <a:pt x="3285" y="2190"/>
                </a:lnTo>
                <a:lnTo>
                  <a:pt x="3869" y="1655"/>
                </a:lnTo>
                <a:lnTo>
                  <a:pt x="4429" y="1120"/>
                </a:lnTo>
                <a:lnTo>
                  <a:pt x="4696" y="852"/>
                </a:lnTo>
                <a:lnTo>
                  <a:pt x="4964" y="560"/>
                </a:lnTo>
                <a:lnTo>
                  <a:pt x="5305" y="609"/>
                </a:lnTo>
                <a:lnTo>
                  <a:pt x="5670" y="633"/>
                </a:lnTo>
                <a:lnTo>
                  <a:pt x="6400" y="633"/>
                </a:lnTo>
                <a:lnTo>
                  <a:pt x="8127" y="609"/>
                </a:lnTo>
                <a:lnTo>
                  <a:pt x="9003" y="609"/>
                </a:lnTo>
                <a:lnTo>
                  <a:pt x="9879" y="633"/>
                </a:lnTo>
                <a:lnTo>
                  <a:pt x="10779" y="609"/>
                </a:lnTo>
                <a:lnTo>
                  <a:pt x="11217" y="585"/>
                </a:lnTo>
                <a:lnTo>
                  <a:pt x="11631" y="536"/>
                </a:lnTo>
                <a:close/>
                <a:moveTo>
                  <a:pt x="10731" y="1"/>
                </a:moveTo>
                <a:lnTo>
                  <a:pt x="9855" y="25"/>
                </a:lnTo>
                <a:lnTo>
                  <a:pt x="8127" y="49"/>
                </a:lnTo>
                <a:lnTo>
                  <a:pt x="6400" y="74"/>
                </a:lnTo>
                <a:lnTo>
                  <a:pt x="5597" y="74"/>
                </a:lnTo>
                <a:lnTo>
                  <a:pt x="5207" y="98"/>
                </a:lnTo>
                <a:lnTo>
                  <a:pt x="4818" y="171"/>
                </a:lnTo>
                <a:lnTo>
                  <a:pt x="4769" y="195"/>
                </a:lnTo>
                <a:lnTo>
                  <a:pt x="4721" y="244"/>
                </a:lnTo>
                <a:lnTo>
                  <a:pt x="4696" y="293"/>
                </a:lnTo>
                <a:lnTo>
                  <a:pt x="4696" y="341"/>
                </a:lnTo>
                <a:lnTo>
                  <a:pt x="4331" y="536"/>
                </a:lnTo>
                <a:lnTo>
                  <a:pt x="4015" y="779"/>
                </a:lnTo>
                <a:lnTo>
                  <a:pt x="3674" y="1023"/>
                </a:lnTo>
                <a:lnTo>
                  <a:pt x="3382" y="1315"/>
                </a:lnTo>
                <a:lnTo>
                  <a:pt x="2774" y="1899"/>
                </a:lnTo>
                <a:lnTo>
                  <a:pt x="2239" y="2458"/>
                </a:lnTo>
                <a:lnTo>
                  <a:pt x="1655" y="3091"/>
                </a:lnTo>
                <a:lnTo>
                  <a:pt x="1071" y="3748"/>
                </a:lnTo>
                <a:lnTo>
                  <a:pt x="535" y="4429"/>
                </a:lnTo>
                <a:lnTo>
                  <a:pt x="49" y="5135"/>
                </a:lnTo>
                <a:lnTo>
                  <a:pt x="24" y="5208"/>
                </a:lnTo>
                <a:lnTo>
                  <a:pt x="0" y="5281"/>
                </a:lnTo>
                <a:lnTo>
                  <a:pt x="24" y="5354"/>
                </a:lnTo>
                <a:lnTo>
                  <a:pt x="49" y="5402"/>
                </a:lnTo>
                <a:lnTo>
                  <a:pt x="0" y="5694"/>
                </a:lnTo>
                <a:lnTo>
                  <a:pt x="0" y="5986"/>
                </a:lnTo>
                <a:lnTo>
                  <a:pt x="24" y="6570"/>
                </a:lnTo>
                <a:lnTo>
                  <a:pt x="73" y="8468"/>
                </a:lnTo>
                <a:lnTo>
                  <a:pt x="73" y="9417"/>
                </a:lnTo>
                <a:lnTo>
                  <a:pt x="73" y="10366"/>
                </a:lnTo>
                <a:lnTo>
                  <a:pt x="49" y="10755"/>
                </a:lnTo>
                <a:lnTo>
                  <a:pt x="0" y="11145"/>
                </a:lnTo>
                <a:lnTo>
                  <a:pt x="0" y="11339"/>
                </a:lnTo>
                <a:lnTo>
                  <a:pt x="0" y="11534"/>
                </a:lnTo>
                <a:lnTo>
                  <a:pt x="24" y="11729"/>
                </a:lnTo>
                <a:lnTo>
                  <a:pt x="97" y="11899"/>
                </a:lnTo>
                <a:lnTo>
                  <a:pt x="73" y="11948"/>
                </a:lnTo>
                <a:lnTo>
                  <a:pt x="73" y="11996"/>
                </a:lnTo>
                <a:lnTo>
                  <a:pt x="146" y="12191"/>
                </a:lnTo>
                <a:lnTo>
                  <a:pt x="219" y="12361"/>
                </a:lnTo>
                <a:lnTo>
                  <a:pt x="292" y="12532"/>
                </a:lnTo>
                <a:lnTo>
                  <a:pt x="414" y="12702"/>
                </a:lnTo>
                <a:lnTo>
                  <a:pt x="535" y="12848"/>
                </a:lnTo>
                <a:lnTo>
                  <a:pt x="681" y="12994"/>
                </a:lnTo>
                <a:lnTo>
                  <a:pt x="998" y="13286"/>
                </a:lnTo>
                <a:lnTo>
                  <a:pt x="1338" y="13554"/>
                </a:lnTo>
                <a:lnTo>
                  <a:pt x="1679" y="13797"/>
                </a:lnTo>
                <a:lnTo>
                  <a:pt x="1995" y="14040"/>
                </a:lnTo>
                <a:lnTo>
                  <a:pt x="2287" y="14259"/>
                </a:lnTo>
                <a:lnTo>
                  <a:pt x="2652" y="14576"/>
                </a:lnTo>
                <a:lnTo>
                  <a:pt x="2993" y="14916"/>
                </a:lnTo>
                <a:lnTo>
                  <a:pt x="3650" y="15598"/>
                </a:lnTo>
                <a:lnTo>
                  <a:pt x="3991" y="15987"/>
                </a:lnTo>
                <a:lnTo>
                  <a:pt x="4331" y="16376"/>
                </a:lnTo>
                <a:lnTo>
                  <a:pt x="4453" y="16547"/>
                </a:lnTo>
                <a:lnTo>
                  <a:pt x="4599" y="16693"/>
                </a:lnTo>
                <a:lnTo>
                  <a:pt x="4745" y="16814"/>
                </a:lnTo>
                <a:lnTo>
                  <a:pt x="4818" y="16863"/>
                </a:lnTo>
                <a:lnTo>
                  <a:pt x="4940" y="16887"/>
                </a:lnTo>
                <a:lnTo>
                  <a:pt x="5013" y="16887"/>
                </a:lnTo>
                <a:lnTo>
                  <a:pt x="5086" y="16863"/>
                </a:lnTo>
                <a:lnTo>
                  <a:pt x="5232" y="16912"/>
                </a:lnTo>
                <a:lnTo>
                  <a:pt x="5378" y="16960"/>
                </a:lnTo>
                <a:lnTo>
                  <a:pt x="5694" y="17009"/>
                </a:lnTo>
                <a:lnTo>
                  <a:pt x="6327" y="17058"/>
                </a:lnTo>
                <a:lnTo>
                  <a:pt x="7178" y="17106"/>
                </a:lnTo>
                <a:lnTo>
                  <a:pt x="8005" y="17106"/>
                </a:lnTo>
                <a:lnTo>
                  <a:pt x="8906" y="17131"/>
                </a:lnTo>
                <a:lnTo>
                  <a:pt x="9806" y="17106"/>
                </a:lnTo>
                <a:lnTo>
                  <a:pt x="10706" y="17033"/>
                </a:lnTo>
                <a:lnTo>
                  <a:pt x="11582" y="16936"/>
                </a:lnTo>
                <a:lnTo>
                  <a:pt x="11655" y="16912"/>
                </a:lnTo>
                <a:lnTo>
                  <a:pt x="11704" y="16887"/>
                </a:lnTo>
                <a:lnTo>
                  <a:pt x="11753" y="16839"/>
                </a:lnTo>
                <a:lnTo>
                  <a:pt x="11801" y="16790"/>
                </a:lnTo>
                <a:lnTo>
                  <a:pt x="11850" y="16741"/>
                </a:lnTo>
                <a:lnTo>
                  <a:pt x="14210" y="14454"/>
                </a:lnTo>
                <a:lnTo>
                  <a:pt x="14794" y="13919"/>
                </a:lnTo>
                <a:lnTo>
                  <a:pt x="15403" y="13383"/>
                </a:lnTo>
                <a:lnTo>
                  <a:pt x="15694" y="13091"/>
                </a:lnTo>
                <a:lnTo>
                  <a:pt x="15986" y="12799"/>
                </a:lnTo>
                <a:lnTo>
                  <a:pt x="16230" y="12507"/>
                </a:lnTo>
                <a:lnTo>
                  <a:pt x="16473" y="12191"/>
                </a:lnTo>
                <a:lnTo>
                  <a:pt x="16570" y="12191"/>
                </a:lnTo>
                <a:lnTo>
                  <a:pt x="16668" y="12142"/>
                </a:lnTo>
                <a:lnTo>
                  <a:pt x="16716" y="12069"/>
                </a:lnTo>
                <a:lnTo>
                  <a:pt x="16741" y="11948"/>
                </a:lnTo>
                <a:lnTo>
                  <a:pt x="16692" y="10244"/>
                </a:lnTo>
                <a:lnTo>
                  <a:pt x="16668" y="8541"/>
                </a:lnTo>
                <a:lnTo>
                  <a:pt x="16692" y="6838"/>
                </a:lnTo>
                <a:lnTo>
                  <a:pt x="16716" y="6084"/>
                </a:lnTo>
                <a:lnTo>
                  <a:pt x="16716" y="5694"/>
                </a:lnTo>
                <a:lnTo>
                  <a:pt x="16692" y="5500"/>
                </a:lnTo>
                <a:lnTo>
                  <a:pt x="16643" y="5329"/>
                </a:lnTo>
                <a:lnTo>
                  <a:pt x="16692" y="5232"/>
                </a:lnTo>
                <a:lnTo>
                  <a:pt x="16716" y="5159"/>
                </a:lnTo>
                <a:lnTo>
                  <a:pt x="16692" y="5062"/>
                </a:lnTo>
                <a:lnTo>
                  <a:pt x="16643" y="4989"/>
                </a:lnTo>
                <a:lnTo>
                  <a:pt x="16084" y="4332"/>
                </a:lnTo>
                <a:lnTo>
                  <a:pt x="15500" y="3675"/>
                </a:lnTo>
                <a:lnTo>
                  <a:pt x="14916" y="3042"/>
                </a:lnTo>
                <a:lnTo>
                  <a:pt x="14308" y="2434"/>
                </a:lnTo>
                <a:lnTo>
                  <a:pt x="13651" y="1801"/>
                </a:lnTo>
                <a:lnTo>
                  <a:pt x="12994" y="1169"/>
                </a:lnTo>
                <a:lnTo>
                  <a:pt x="12726" y="901"/>
                </a:lnTo>
                <a:lnTo>
                  <a:pt x="12434" y="633"/>
                </a:lnTo>
                <a:lnTo>
                  <a:pt x="12288" y="512"/>
                </a:lnTo>
                <a:lnTo>
                  <a:pt x="12142" y="390"/>
                </a:lnTo>
                <a:lnTo>
                  <a:pt x="11972" y="293"/>
                </a:lnTo>
                <a:lnTo>
                  <a:pt x="11801" y="244"/>
                </a:lnTo>
                <a:lnTo>
                  <a:pt x="11777" y="171"/>
                </a:lnTo>
                <a:lnTo>
                  <a:pt x="11728" y="98"/>
                </a:lnTo>
                <a:lnTo>
                  <a:pt x="11655" y="74"/>
                </a:lnTo>
                <a:lnTo>
                  <a:pt x="11582" y="49"/>
                </a:lnTo>
                <a:lnTo>
                  <a:pt x="1114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8" name="Google Shape;848;p41"/>
          <p:cNvSpPr/>
          <p:nvPr/>
        </p:nvSpPr>
        <p:spPr>
          <a:xfrm>
            <a:off x="4627002" y="3868014"/>
            <a:ext cx="352705" cy="298068"/>
          </a:xfrm>
          <a:custGeom>
            <a:rect b="b" l="l" r="r" t="t"/>
            <a:pathLst>
              <a:path extrusionOk="0" h="16328" w="19321">
                <a:moveTo>
                  <a:pt x="15403" y="1996"/>
                </a:moveTo>
                <a:lnTo>
                  <a:pt x="15573" y="2215"/>
                </a:lnTo>
                <a:lnTo>
                  <a:pt x="15695" y="2458"/>
                </a:lnTo>
                <a:lnTo>
                  <a:pt x="15500" y="2531"/>
                </a:lnTo>
                <a:lnTo>
                  <a:pt x="15306" y="2629"/>
                </a:lnTo>
                <a:lnTo>
                  <a:pt x="14916" y="2799"/>
                </a:lnTo>
                <a:lnTo>
                  <a:pt x="14819" y="2483"/>
                </a:lnTo>
                <a:lnTo>
                  <a:pt x="14673" y="2215"/>
                </a:lnTo>
                <a:lnTo>
                  <a:pt x="14965" y="2118"/>
                </a:lnTo>
                <a:lnTo>
                  <a:pt x="15403" y="1996"/>
                </a:lnTo>
                <a:close/>
                <a:moveTo>
                  <a:pt x="15817" y="2702"/>
                </a:moveTo>
                <a:lnTo>
                  <a:pt x="16011" y="3140"/>
                </a:lnTo>
                <a:lnTo>
                  <a:pt x="15646" y="3286"/>
                </a:lnTo>
                <a:lnTo>
                  <a:pt x="15379" y="3407"/>
                </a:lnTo>
                <a:lnTo>
                  <a:pt x="15111" y="3553"/>
                </a:lnTo>
                <a:lnTo>
                  <a:pt x="14989" y="3042"/>
                </a:lnTo>
                <a:lnTo>
                  <a:pt x="15306" y="2921"/>
                </a:lnTo>
                <a:lnTo>
                  <a:pt x="15573" y="2823"/>
                </a:lnTo>
                <a:lnTo>
                  <a:pt x="15817" y="2702"/>
                </a:lnTo>
                <a:close/>
                <a:moveTo>
                  <a:pt x="16084" y="3286"/>
                </a:moveTo>
                <a:lnTo>
                  <a:pt x="16206" y="3602"/>
                </a:lnTo>
                <a:lnTo>
                  <a:pt x="15817" y="3772"/>
                </a:lnTo>
                <a:lnTo>
                  <a:pt x="15500" y="3894"/>
                </a:lnTo>
                <a:lnTo>
                  <a:pt x="15354" y="3943"/>
                </a:lnTo>
                <a:lnTo>
                  <a:pt x="15208" y="4040"/>
                </a:lnTo>
                <a:lnTo>
                  <a:pt x="15135" y="3699"/>
                </a:lnTo>
                <a:lnTo>
                  <a:pt x="15427" y="3578"/>
                </a:lnTo>
                <a:lnTo>
                  <a:pt x="15719" y="3456"/>
                </a:lnTo>
                <a:lnTo>
                  <a:pt x="16084" y="3286"/>
                </a:lnTo>
                <a:close/>
                <a:moveTo>
                  <a:pt x="16303" y="3894"/>
                </a:moveTo>
                <a:lnTo>
                  <a:pt x="16449" y="4283"/>
                </a:lnTo>
                <a:lnTo>
                  <a:pt x="16376" y="4259"/>
                </a:lnTo>
                <a:lnTo>
                  <a:pt x="16279" y="4259"/>
                </a:lnTo>
                <a:lnTo>
                  <a:pt x="16133" y="4308"/>
                </a:lnTo>
                <a:lnTo>
                  <a:pt x="15841" y="4454"/>
                </a:lnTo>
                <a:lnTo>
                  <a:pt x="15598" y="4575"/>
                </a:lnTo>
                <a:lnTo>
                  <a:pt x="15379" y="4697"/>
                </a:lnTo>
                <a:lnTo>
                  <a:pt x="15257" y="4259"/>
                </a:lnTo>
                <a:lnTo>
                  <a:pt x="15427" y="4210"/>
                </a:lnTo>
                <a:lnTo>
                  <a:pt x="15573" y="4162"/>
                </a:lnTo>
                <a:lnTo>
                  <a:pt x="15890" y="4040"/>
                </a:lnTo>
                <a:lnTo>
                  <a:pt x="16303" y="3894"/>
                </a:lnTo>
                <a:close/>
                <a:moveTo>
                  <a:pt x="16498" y="4405"/>
                </a:moveTo>
                <a:lnTo>
                  <a:pt x="16498" y="4454"/>
                </a:lnTo>
                <a:lnTo>
                  <a:pt x="16595" y="4721"/>
                </a:lnTo>
                <a:lnTo>
                  <a:pt x="16449" y="4770"/>
                </a:lnTo>
                <a:lnTo>
                  <a:pt x="16303" y="4819"/>
                </a:lnTo>
                <a:lnTo>
                  <a:pt x="16011" y="4965"/>
                </a:lnTo>
                <a:lnTo>
                  <a:pt x="15768" y="5086"/>
                </a:lnTo>
                <a:lnTo>
                  <a:pt x="15622" y="5184"/>
                </a:lnTo>
                <a:lnTo>
                  <a:pt x="15549" y="5232"/>
                </a:lnTo>
                <a:lnTo>
                  <a:pt x="15525" y="5305"/>
                </a:lnTo>
                <a:lnTo>
                  <a:pt x="15427" y="4892"/>
                </a:lnTo>
                <a:lnTo>
                  <a:pt x="15695" y="4819"/>
                </a:lnTo>
                <a:lnTo>
                  <a:pt x="15938" y="4721"/>
                </a:lnTo>
                <a:lnTo>
                  <a:pt x="16255" y="4624"/>
                </a:lnTo>
                <a:lnTo>
                  <a:pt x="16401" y="4527"/>
                </a:lnTo>
                <a:lnTo>
                  <a:pt x="16449" y="4478"/>
                </a:lnTo>
                <a:lnTo>
                  <a:pt x="16498" y="4405"/>
                </a:lnTo>
                <a:close/>
                <a:moveTo>
                  <a:pt x="16717" y="5062"/>
                </a:moveTo>
                <a:lnTo>
                  <a:pt x="16814" y="5305"/>
                </a:lnTo>
                <a:lnTo>
                  <a:pt x="16547" y="5403"/>
                </a:lnTo>
                <a:lnTo>
                  <a:pt x="16303" y="5524"/>
                </a:lnTo>
                <a:lnTo>
                  <a:pt x="15987" y="5670"/>
                </a:lnTo>
                <a:lnTo>
                  <a:pt x="15817" y="5743"/>
                </a:lnTo>
                <a:lnTo>
                  <a:pt x="15671" y="5816"/>
                </a:lnTo>
                <a:lnTo>
                  <a:pt x="15549" y="5354"/>
                </a:lnTo>
                <a:lnTo>
                  <a:pt x="15622" y="5403"/>
                </a:lnTo>
                <a:lnTo>
                  <a:pt x="15719" y="5427"/>
                </a:lnTo>
                <a:lnTo>
                  <a:pt x="15792" y="5403"/>
                </a:lnTo>
                <a:lnTo>
                  <a:pt x="15890" y="5378"/>
                </a:lnTo>
                <a:lnTo>
                  <a:pt x="16084" y="5305"/>
                </a:lnTo>
                <a:lnTo>
                  <a:pt x="16255" y="5257"/>
                </a:lnTo>
                <a:lnTo>
                  <a:pt x="16498" y="5159"/>
                </a:lnTo>
                <a:lnTo>
                  <a:pt x="16620" y="5111"/>
                </a:lnTo>
                <a:lnTo>
                  <a:pt x="16717" y="5062"/>
                </a:lnTo>
                <a:close/>
                <a:moveTo>
                  <a:pt x="17082" y="4551"/>
                </a:moveTo>
                <a:lnTo>
                  <a:pt x="17106" y="4575"/>
                </a:lnTo>
                <a:lnTo>
                  <a:pt x="17228" y="4673"/>
                </a:lnTo>
                <a:lnTo>
                  <a:pt x="17350" y="4746"/>
                </a:lnTo>
                <a:lnTo>
                  <a:pt x="17496" y="4794"/>
                </a:lnTo>
                <a:lnTo>
                  <a:pt x="17666" y="4819"/>
                </a:lnTo>
                <a:lnTo>
                  <a:pt x="17885" y="4867"/>
                </a:lnTo>
                <a:lnTo>
                  <a:pt x="18128" y="4965"/>
                </a:lnTo>
                <a:lnTo>
                  <a:pt x="18323" y="5062"/>
                </a:lnTo>
                <a:lnTo>
                  <a:pt x="18518" y="5208"/>
                </a:lnTo>
                <a:lnTo>
                  <a:pt x="18591" y="5281"/>
                </a:lnTo>
                <a:lnTo>
                  <a:pt x="18664" y="5354"/>
                </a:lnTo>
                <a:lnTo>
                  <a:pt x="18785" y="5573"/>
                </a:lnTo>
                <a:lnTo>
                  <a:pt x="18810" y="5670"/>
                </a:lnTo>
                <a:lnTo>
                  <a:pt x="18834" y="5768"/>
                </a:lnTo>
                <a:lnTo>
                  <a:pt x="18834" y="5889"/>
                </a:lnTo>
                <a:lnTo>
                  <a:pt x="18810" y="6011"/>
                </a:lnTo>
                <a:lnTo>
                  <a:pt x="18761" y="6108"/>
                </a:lnTo>
                <a:lnTo>
                  <a:pt x="18664" y="6181"/>
                </a:lnTo>
                <a:lnTo>
                  <a:pt x="18542" y="6254"/>
                </a:lnTo>
                <a:lnTo>
                  <a:pt x="18396" y="6303"/>
                </a:lnTo>
                <a:lnTo>
                  <a:pt x="18080" y="6376"/>
                </a:lnTo>
                <a:lnTo>
                  <a:pt x="17812" y="6400"/>
                </a:lnTo>
                <a:lnTo>
                  <a:pt x="17447" y="5476"/>
                </a:lnTo>
                <a:lnTo>
                  <a:pt x="17082" y="4551"/>
                </a:lnTo>
                <a:close/>
                <a:moveTo>
                  <a:pt x="16936" y="5622"/>
                </a:moveTo>
                <a:lnTo>
                  <a:pt x="17033" y="5889"/>
                </a:lnTo>
                <a:lnTo>
                  <a:pt x="16863" y="5938"/>
                </a:lnTo>
                <a:lnTo>
                  <a:pt x="16717" y="6011"/>
                </a:lnTo>
                <a:lnTo>
                  <a:pt x="16401" y="6157"/>
                </a:lnTo>
                <a:lnTo>
                  <a:pt x="16084" y="6303"/>
                </a:lnTo>
                <a:lnTo>
                  <a:pt x="15768" y="6425"/>
                </a:lnTo>
                <a:lnTo>
                  <a:pt x="15768" y="6376"/>
                </a:lnTo>
                <a:lnTo>
                  <a:pt x="15719" y="6303"/>
                </a:lnTo>
                <a:lnTo>
                  <a:pt x="15719" y="6157"/>
                </a:lnTo>
                <a:lnTo>
                  <a:pt x="15719" y="6011"/>
                </a:lnTo>
                <a:lnTo>
                  <a:pt x="15890" y="5987"/>
                </a:lnTo>
                <a:lnTo>
                  <a:pt x="16084" y="5938"/>
                </a:lnTo>
                <a:lnTo>
                  <a:pt x="16425" y="5816"/>
                </a:lnTo>
                <a:lnTo>
                  <a:pt x="16668" y="5719"/>
                </a:lnTo>
                <a:lnTo>
                  <a:pt x="16936" y="5622"/>
                </a:lnTo>
                <a:close/>
                <a:moveTo>
                  <a:pt x="2142" y="4770"/>
                </a:moveTo>
                <a:lnTo>
                  <a:pt x="1607" y="6303"/>
                </a:lnTo>
                <a:lnTo>
                  <a:pt x="1534" y="6473"/>
                </a:lnTo>
                <a:lnTo>
                  <a:pt x="1436" y="6449"/>
                </a:lnTo>
                <a:lnTo>
                  <a:pt x="877" y="6449"/>
                </a:lnTo>
                <a:lnTo>
                  <a:pt x="779" y="6400"/>
                </a:lnTo>
                <a:lnTo>
                  <a:pt x="706" y="6327"/>
                </a:lnTo>
                <a:lnTo>
                  <a:pt x="609" y="6230"/>
                </a:lnTo>
                <a:lnTo>
                  <a:pt x="536" y="6084"/>
                </a:lnTo>
                <a:lnTo>
                  <a:pt x="512" y="5938"/>
                </a:lnTo>
                <a:lnTo>
                  <a:pt x="536" y="5816"/>
                </a:lnTo>
                <a:lnTo>
                  <a:pt x="560" y="5670"/>
                </a:lnTo>
                <a:lnTo>
                  <a:pt x="633" y="5524"/>
                </a:lnTo>
                <a:lnTo>
                  <a:pt x="706" y="5403"/>
                </a:lnTo>
                <a:lnTo>
                  <a:pt x="804" y="5305"/>
                </a:lnTo>
                <a:lnTo>
                  <a:pt x="901" y="5208"/>
                </a:lnTo>
                <a:lnTo>
                  <a:pt x="998" y="5111"/>
                </a:lnTo>
                <a:lnTo>
                  <a:pt x="1144" y="5038"/>
                </a:lnTo>
                <a:lnTo>
                  <a:pt x="1266" y="4965"/>
                </a:lnTo>
                <a:lnTo>
                  <a:pt x="1412" y="4916"/>
                </a:lnTo>
                <a:lnTo>
                  <a:pt x="1704" y="4867"/>
                </a:lnTo>
                <a:lnTo>
                  <a:pt x="1996" y="4819"/>
                </a:lnTo>
                <a:lnTo>
                  <a:pt x="2142" y="4770"/>
                </a:lnTo>
                <a:close/>
                <a:moveTo>
                  <a:pt x="10342" y="1899"/>
                </a:moveTo>
                <a:lnTo>
                  <a:pt x="10926" y="1923"/>
                </a:lnTo>
                <a:lnTo>
                  <a:pt x="11510" y="1972"/>
                </a:lnTo>
                <a:lnTo>
                  <a:pt x="12094" y="2045"/>
                </a:lnTo>
                <a:lnTo>
                  <a:pt x="12702" y="2118"/>
                </a:lnTo>
                <a:lnTo>
                  <a:pt x="13286" y="2239"/>
                </a:lnTo>
                <a:lnTo>
                  <a:pt x="13797" y="2361"/>
                </a:lnTo>
                <a:lnTo>
                  <a:pt x="14065" y="2410"/>
                </a:lnTo>
                <a:lnTo>
                  <a:pt x="14308" y="2434"/>
                </a:lnTo>
                <a:lnTo>
                  <a:pt x="14332" y="2653"/>
                </a:lnTo>
                <a:lnTo>
                  <a:pt x="14357" y="2872"/>
                </a:lnTo>
                <a:lnTo>
                  <a:pt x="14478" y="3334"/>
                </a:lnTo>
                <a:lnTo>
                  <a:pt x="14600" y="3772"/>
                </a:lnTo>
                <a:lnTo>
                  <a:pt x="14722" y="4186"/>
                </a:lnTo>
                <a:lnTo>
                  <a:pt x="14989" y="5305"/>
                </a:lnTo>
                <a:lnTo>
                  <a:pt x="15111" y="5816"/>
                </a:lnTo>
                <a:lnTo>
                  <a:pt x="15184" y="6084"/>
                </a:lnTo>
                <a:lnTo>
                  <a:pt x="15281" y="6327"/>
                </a:lnTo>
                <a:lnTo>
                  <a:pt x="15014" y="6449"/>
                </a:lnTo>
                <a:lnTo>
                  <a:pt x="14722" y="6571"/>
                </a:lnTo>
                <a:lnTo>
                  <a:pt x="14162" y="6814"/>
                </a:lnTo>
                <a:lnTo>
                  <a:pt x="13457" y="7033"/>
                </a:lnTo>
                <a:lnTo>
                  <a:pt x="12751" y="7228"/>
                </a:lnTo>
                <a:lnTo>
                  <a:pt x="11972" y="7398"/>
                </a:lnTo>
                <a:lnTo>
                  <a:pt x="11169" y="7520"/>
                </a:lnTo>
                <a:lnTo>
                  <a:pt x="10366" y="7593"/>
                </a:lnTo>
                <a:lnTo>
                  <a:pt x="9588" y="7617"/>
                </a:lnTo>
                <a:lnTo>
                  <a:pt x="8809" y="7617"/>
                </a:lnTo>
                <a:lnTo>
                  <a:pt x="8055" y="7568"/>
                </a:lnTo>
                <a:lnTo>
                  <a:pt x="7300" y="7471"/>
                </a:lnTo>
                <a:lnTo>
                  <a:pt x="6546" y="7325"/>
                </a:lnTo>
                <a:lnTo>
                  <a:pt x="5840" y="7155"/>
                </a:lnTo>
                <a:lnTo>
                  <a:pt x="5135" y="6960"/>
                </a:lnTo>
                <a:lnTo>
                  <a:pt x="4794" y="6838"/>
                </a:lnTo>
                <a:lnTo>
                  <a:pt x="4478" y="6717"/>
                </a:lnTo>
                <a:lnTo>
                  <a:pt x="4137" y="6595"/>
                </a:lnTo>
                <a:lnTo>
                  <a:pt x="3821" y="6498"/>
                </a:lnTo>
                <a:lnTo>
                  <a:pt x="3821" y="6449"/>
                </a:lnTo>
                <a:lnTo>
                  <a:pt x="3943" y="5914"/>
                </a:lnTo>
                <a:lnTo>
                  <a:pt x="4064" y="5378"/>
                </a:lnTo>
                <a:lnTo>
                  <a:pt x="4186" y="4867"/>
                </a:lnTo>
                <a:lnTo>
                  <a:pt x="4356" y="4332"/>
                </a:lnTo>
                <a:lnTo>
                  <a:pt x="4527" y="3821"/>
                </a:lnTo>
                <a:lnTo>
                  <a:pt x="4697" y="3310"/>
                </a:lnTo>
                <a:lnTo>
                  <a:pt x="4843" y="2896"/>
                </a:lnTo>
                <a:lnTo>
                  <a:pt x="4916" y="2702"/>
                </a:lnTo>
                <a:lnTo>
                  <a:pt x="4965" y="2483"/>
                </a:lnTo>
                <a:lnTo>
                  <a:pt x="5038" y="2507"/>
                </a:lnTo>
                <a:lnTo>
                  <a:pt x="5111" y="2507"/>
                </a:lnTo>
                <a:lnTo>
                  <a:pt x="6254" y="2264"/>
                </a:lnTo>
                <a:lnTo>
                  <a:pt x="6838" y="2142"/>
                </a:lnTo>
                <a:lnTo>
                  <a:pt x="7398" y="2069"/>
                </a:lnTo>
                <a:lnTo>
                  <a:pt x="7982" y="1996"/>
                </a:lnTo>
                <a:lnTo>
                  <a:pt x="8566" y="1947"/>
                </a:lnTo>
                <a:lnTo>
                  <a:pt x="9150" y="1923"/>
                </a:lnTo>
                <a:lnTo>
                  <a:pt x="9734" y="1899"/>
                </a:lnTo>
                <a:close/>
                <a:moveTo>
                  <a:pt x="16863" y="7933"/>
                </a:moveTo>
                <a:lnTo>
                  <a:pt x="16011" y="8177"/>
                </a:lnTo>
                <a:lnTo>
                  <a:pt x="15160" y="8371"/>
                </a:lnTo>
                <a:lnTo>
                  <a:pt x="14308" y="8566"/>
                </a:lnTo>
                <a:lnTo>
                  <a:pt x="13432" y="8736"/>
                </a:lnTo>
                <a:lnTo>
                  <a:pt x="12581" y="8882"/>
                </a:lnTo>
                <a:lnTo>
                  <a:pt x="11705" y="9004"/>
                </a:lnTo>
                <a:lnTo>
                  <a:pt x="10829" y="9077"/>
                </a:lnTo>
                <a:lnTo>
                  <a:pt x="9953" y="9126"/>
                </a:lnTo>
                <a:lnTo>
                  <a:pt x="9052" y="9126"/>
                </a:lnTo>
                <a:lnTo>
                  <a:pt x="8176" y="9101"/>
                </a:lnTo>
                <a:lnTo>
                  <a:pt x="7276" y="9053"/>
                </a:lnTo>
                <a:lnTo>
                  <a:pt x="6400" y="8955"/>
                </a:lnTo>
                <a:lnTo>
                  <a:pt x="5476" y="8834"/>
                </a:lnTo>
                <a:lnTo>
                  <a:pt x="4575" y="8663"/>
                </a:lnTo>
                <a:lnTo>
                  <a:pt x="3675" y="8469"/>
                </a:lnTo>
                <a:lnTo>
                  <a:pt x="2775" y="8323"/>
                </a:lnTo>
                <a:lnTo>
                  <a:pt x="2702" y="8347"/>
                </a:lnTo>
                <a:lnTo>
                  <a:pt x="2677" y="8371"/>
                </a:lnTo>
                <a:lnTo>
                  <a:pt x="2677" y="8420"/>
                </a:lnTo>
                <a:lnTo>
                  <a:pt x="2726" y="8469"/>
                </a:lnTo>
                <a:lnTo>
                  <a:pt x="3140" y="8615"/>
                </a:lnTo>
                <a:lnTo>
                  <a:pt x="3553" y="8761"/>
                </a:lnTo>
                <a:lnTo>
                  <a:pt x="3991" y="8882"/>
                </a:lnTo>
                <a:lnTo>
                  <a:pt x="4429" y="8980"/>
                </a:lnTo>
                <a:lnTo>
                  <a:pt x="5305" y="9126"/>
                </a:lnTo>
                <a:lnTo>
                  <a:pt x="6181" y="9272"/>
                </a:lnTo>
                <a:lnTo>
                  <a:pt x="7081" y="9369"/>
                </a:lnTo>
                <a:lnTo>
                  <a:pt x="7957" y="9442"/>
                </a:lnTo>
                <a:lnTo>
                  <a:pt x="8858" y="9466"/>
                </a:lnTo>
                <a:lnTo>
                  <a:pt x="9758" y="9466"/>
                </a:lnTo>
                <a:lnTo>
                  <a:pt x="10658" y="9442"/>
                </a:lnTo>
                <a:lnTo>
                  <a:pt x="11583" y="9393"/>
                </a:lnTo>
                <a:lnTo>
                  <a:pt x="12508" y="9296"/>
                </a:lnTo>
                <a:lnTo>
                  <a:pt x="13408" y="9174"/>
                </a:lnTo>
                <a:lnTo>
                  <a:pt x="14308" y="9004"/>
                </a:lnTo>
                <a:lnTo>
                  <a:pt x="15208" y="8785"/>
                </a:lnTo>
                <a:lnTo>
                  <a:pt x="16084" y="8542"/>
                </a:lnTo>
                <a:lnTo>
                  <a:pt x="16960" y="8250"/>
                </a:lnTo>
                <a:lnTo>
                  <a:pt x="17009" y="8225"/>
                </a:lnTo>
                <a:lnTo>
                  <a:pt x="17058" y="8177"/>
                </a:lnTo>
                <a:lnTo>
                  <a:pt x="17058" y="8104"/>
                </a:lnTo>
                <a:lnTo>
                  <a:pt x="17058" y="8055"/>
                </a:lnTo>
                <a:lnTo>
                  <a:pt x="17033" y="8006"/>
                </a:lnTo>
                <a:lnTo>
                  <a:pt x="16985" y="7958"/>
                </a:lnTo>
                <a:lnTo>
                  <a:pt x="16936" y="7933"/>
                </a:lnTo>
                <a:close/>
                <a:moveTo>
                  <a:pt x="9320" y="9953"/>
                </a:moveTo>
                <a:lnTo>
                  <a:pt x="8639" y="9977"/>
                </a:lnTo>
                <a:lnTo>
                  <a:pt x="7714" y="9977"/>
                </a:lnTo>
                <a:lnTo>
                  <a:pt x="7446" y="10001"/>
                </a:lnTo>
                <a:lnTo>
                  <a:pt x="7300" y="10026"/>
                </a:lnTo>
                <a:lnTo>
                  <a:pt x="7179" y="10050"/>
                </a:lnTo>
                <a:lnTo>
                  <a:pt x="7081" y="10123"/>
                </a:lnTo>
                <a:lnTo>
                  <a:pt x="6984" y="10220"/>
                </a:lnTo>
                <a:lnTo>
                  <a:pt x="6960" y="10269"/>
                </a:lnTo>
                <a:lnTo>
                  <a:pt x="6984" y="10293"/>
                </a:lnTo>
                <a:lnTo>
                  <a:pt x="7057" y="10366"/>
                </a:lnTo>
                <a:lnTo>
                  <a:pt x="7154" y="10415"/>
                </a:lnTo>
                <a:lnTo>
                  <a:pt x="7252" y="10464"/>
                </a:lnTo>
                <a:lnTo>
                  <a:pt x="7349" y="10488"/>
                </a:lnTo>
                <a:lnTo>
                  <a:pt x="7568" y="10512"/>
                </a:lnTo>
                <a:lnTo>
                  <a:pt x="10585" y="10512"/>
                </a:lnTo>
                <a:lnTo>
                  <a:pt x="12021" y="10561"/>
                </a:lnTo>
                <a:lnTo>
                  <a:pt x="12143" y="10537"/>
                </a:lnTo>
                <a:lnTo>
                  <a:pt x="12216" y="10488"/>
                </a:lnTo>
                <a:lnTo>
                  <a:pt x="12264" y="10391"/>
                </a:lnTo>
                <a:lnTo>
                  <a:pt x="12289" y="10293"/>
                </a:lnTo>
                <a:lnTo>
                  <a:pt x="12264" y="10196"/>
                </a:lnTo>
                <a:lnTo>
                  <a:pt x="12216" y="10099"/>
                </a:lnTo>
                <a:lnTo>
                  <a:pt x="12143" y="10050"/>
                </a:lnTo>
                <a:lnTo>
                  <a:pt x="12021" y="10001"/>
                </a:lnTo>
                <a:lnTo>
                  <a:pt x="10683" y="9977"/>
                </a:lnTo>
                <a:lnTo>
                  <a:pt x="9320" y="9953"/>
                </a:lnTo>
                <a:close/>
                <a:moveTo>
                  <a:pt x="10950" y="10975"/>
                </a:moveTo>
                <a:lnTo>
                  <a:pt x="10683" y="10999"/>
                </a:lnTo>
                <a:lnTo>
                  <a:pt x="10123" y="11023"/>
                </a:lnTo>
                <a:lnTo>
                  <a:pt x="9612" y="11048"/>
                </a:lnTo>
                <a:lnTo>
                  <a:pt x="9028" y="11023"/>
                </a:lnTo>
                <a:lnTo>
                  <a:pt x="8152" y="11023"/>
                </a:lnTo>
                <a:lnTo>
                  <a:pt x="7860" y="11048"/>
                </a:lnTo>
                <a:lnTo>
                  <a:pt x="7568" y="11096"/>
                </a:lnTo>
                <a:lnTo>
                  <a:pt x="7300" y="11169"/>
                </a:lnTo>
                <a:lnTo>
                  <a:pt x="7252" y="11194"/>
                </a:lnTo>
                <a:lnTo>
                  <a:pt x="7227" y="11218"/>
                </a:lnTo>
                <a:lnTo>
                  <a:pt x="7203" y="11315"/>
                </a:lnTo>
                <a:lnTo>
                  <a:pt x="7227" y="11413"/>
                </a:lnTo>
                <a:lnTo>
                  <a:pt x="7252" y="11437"/>
                </a:lnTo>
                <a:lnTo>
                  <a:pt x="7300" y="11461"/>
                </a:lnTo>
                <a:lnTo>
                  <a:pt x="7568" y="11534"/>
                </a:lnTo>
                <a:lnTo>
                  <a:pt x="7811" y="11559"/>
                </a:lnTo>
                <a:lnTo>
                  <a:pt x="8079" y="11583"/>
                </a:lnTo>
                <a:lnTo>
                  <a:pt x="8347" y="11607"/>
                </a:lnTo>
                <a:lnTo>
                  <a:pt x="9417" y="11559"/>
                </a:lnTo>
                <a:lnTo>
                  <a:pt x="10561" y="11559"/>
                </a:lnTo>
                <a:lnTo>
                  <a:pt x="11145" y="11583"/>
                </a:lnTo>
                <a:lnTo>
                  <a:pt x="11437" y="11559"/>
                </a:lnTo>
                <a:lnTo>
                  <a:pt x="11583" y="11534"/>
                </a:lnTo>
                <a:lnTo>
                  <a:pt x="11729" y="11486"/>
                </a:lnTo>
                <a:lnTo>
                  <a:pt x="11802" y="11461"/>
                </a:lnTo>
                <a:lnTo>
                  <a:pt x="11851" y="11413"/>
                </a:lnTo>
                <a:lnTo>
                  <a:pt x="11875" y="11364"/>
                </a:lnTo>
                <a:lnTo>
                  <a:pt x="11875" y="11291"/>
                </a:lnTo>
                <a:lnTo>
                  <a:pt x="11875" y="11218"/>
                </a:lnTo>
                <a:lnTo>
                  <a:pt x="11851" y="11169"/>
                </a:lnTo>
                <a:lnTo>
                  <a:pt x="11802" y="11121"/>
                </a:lnTo>
                <a:lnTo>
                  <a:pt x="11729" y="11096"/>
                </a:lnTo>
                <a:lnTo>
                  <a:pt x="11486" y="11023"/>
                </a:lnTo>
                <a:lnTo>
                  <a:pt x="11218" y="10999"/>
                </a:lnTo>
                <a:lnTo>
                  <a:pt x="10950" y="10975"/>
                </a:lnTo>
                <a:close/>
                <a:moveTo>
                  <a:pt x="4210" y="9734"/>
                </a:moveTo>
                <a:lnTo>
                  <a:pt x="4356" y="9758"/>
                </a:lnTo>
                <a:lnTo>
                  <a:pt x="4478" y="9783"/>
                </a:lnTo>
                <a:lnTo>
                  <a:pt x="4600" y="9807"/>
                </a:lnTo>
                <a:lnTo>
                  <a:pt x="4819" y="9928"/>
                </a:lnTo>
                <a:lnTo>
                  <a:pt x="5013" y="10074"/>
                </a:lnTo>
                <a:lnTo>
                  <a:pt x="5184" y="10269"/>
                </a:lnTo>
                <a:lnTo>
                  <a:pt x="5330" y="10488"/>
                </a:lnTo>
                <a:lnTo>
                  <a:pt x="5451" y="10756"/>
                </a:lnTo>
                <a:lnTo>
                  <a:pt x="5524" y="10902"/>
                </a:lnTo>
                <a:lnTo>
                  <a:pt x="5549" y="11048"/>
                </a:lnTo>
                <a:lnTo>
                  <a:pt x="5549" y="11194"/>
                </a:lnTo>
                <a:lnTo>
                  <a:pt x="5524" y="11315"/>
                </a:lnTo>
                <a:lnTo>
                  <a:pt x="5476" y="11437"/>
                </a:lnTo>
                <a:lnTo>
                  <a:pt x="5427" y="11534"/>
                </a:lnTo>
                <a:lnTo>
                  <a:pt x="5330" y="11607"/>
                </a:lnTo>
                <a:lnTo>
                  <a:pt x="5232" y="11680"/>
                </a:lnTo>
                <a:lnTo>
                  <a:pt x="5135" y="11753"/>
                </a:lnTo>
                <a:lnTo>
                  <a:pt x="5013" y="11802"/>
                </a:lnTo>
                <a:lnTo>
                  <a:pt x="4770" y="11875"/>
                </a:lnTo>
                <a:lnTo>
                  <a:pt x="4478" y="11924"/>
                </a:lnTo>
                <a:lnTo>
                  <a:pt x="4210" y="11924"/>
                </a:lnTo>
                <a:lnTo>
                  <a:pt x="3967" y="11899"/>
                </a:lnTo>
                <a:lnTo>
                  <a:pt x="3699" y="11851"/>
                </a:lnTo>
                <a:lnTo>
                  <a:pt x="3456" y="11753"/>
                </a:lnTo>
                <a:lnTo>
                  <a:pt x="3213" y="11656"/>
                </a:lnTo>
                <a:lnTo>
                  <a:pt x="3018" y="11510"/>
                </a:lnTo>
                <a:lnTo>
                  <a:pt x="2921" y="11413"/>
                </a:lnTo>
                <a:lnTo>
                  <a:pt x="2848" y="11315"/>
                </a:lnTo>
                <a:lnTo>
                  <a:pt x="2799" y="11194"/>
                </a:lnTo>
                <a:lnTo>
                  <a:pt x="2750" y="11096"/>
                </a:lnTo>
                <a:lnTo>
                  <a:pt x="2702" y="10950"/>
                </a:lnTo>
                <a:lnTo>
                  <a:pt x="2677" y="10829"/>
                </a:lnTo>
                <a:lnTo>
                  <a:pt x="2702" y="10707"/>
                </a:lnTo>
                <a:lnTo>
                  <a:pt x="2702" y="10610"/>
                </a:lnTo>
                <a:lnTo>
                  <a:pt x="2726" y="10512"/>
                </a:lnTo>
                <a:lnTo>
                  <a:pt x="2775" y="10415"/>
                </a:lnTo>
                <a:lnTo>
                  <a:pt x="2896" y="10269"/>
                </a:lnTo>
                <a:lnTo>
                  <a:pt x="3042" y="10147"/>
                </a:lnTo>
                <a:lnTo>
                  <a:pt x="3213" y="10050"/>
                </a:lnTo>
                <a:lnTo>
                  <a:pt x="3383" y="9977"/>
                </a:lnTo>
                <a:lnTo>
                  <a:pt x="3772" y="9807"/>
                </a:lnTo>
                <a:lnTo>
                  <a:pt x="3797" y="9807"/>
                </a:lnTo>
                <a:lnTo>
                  <a:pt x="3943" y="9758"/>
                </a:lnTo>
                <a:lnTo>
                  <a:pt x="4089" y="9758"/>
                </a:lnTo>
                <a:lnTo>
                  <a:pt x="4210" y="9734"/>
                </a:lnTo>
                <a:close/>
                <a:moveTo>
                  <a:pt x="15208" y="9612"/>
                </a:moveTo>
                <a:lnTo>
                  <a:pt x="15476" y="9637"/>
                </a:lnTo>
                <a:lnTo>
                  <a:pt x="15622" y="9685"/>
                </a:lnTo>
                <a:lnTo>
                  <a:pt x="15719" y="9734"/>
                </a:lnTo>
                <a:lnTo>
                  <a:pt x="15914" y="9880"/>
                </a:lnTo>
                <a:lnTo>
                  <a:pt x="16084" y="10050"/>
                </a:lnTo>
                <a:lnTo>
                  <a:pt x="16279" y="10220"/>
                </a:lnTo>
                <a:lnTo>
                  <a:pt x="16401" y="10342"/>
                </a:lnTo>
                <a:lnTo>
                  <a:pt x="16498" y="10464"/>
                </a:lnTo>
                <a:lnTo>
                  <a:pt x="16547" y="10585"/>
                </a:lnTo>
                <a:lnTo>
                  <a:pt x="16571" y="10731"/>
                </a:lnTo>
                <a:lnTo>
                  <a:pt x="16571" y="10877"/>
                </a:lnTo>
                <a:lnTo>
                  <a:pt x="16547" y="11023"/>
                </a:lnTo>
                <a:lnTo>
                  <a:pt x="16498" y="11169"/>
                </a:lnTo>
                <a:lnTo>
                  <a:pt x="16425" y="11315"/>
                </a:lnTo>
                <a:lnTo>
                  <a:pt x="16352" y="11437"/>
                </a:lnTo>
                <a:lnTo>
                  <a:pt x="16255" y="11534"/>
                </a:lnTo>
                <a:lnTo>
                  <a:pt x="16133" y="11632"/>
                </a:lnTo>
                <a:lnTo>
                  <a:pt x="16011" y="11705"/>
                </a:lnTo>
                <a:lnTo>
                  <a:pt x="15768" y="11826"/>
                </a:lnTo>
                <a:lnTo>
                  <a:pt x="15500" y="11899"/>
                </a:lnTo>
                <a:lnTo>
                  <a:pt x="15208" y="11948"/>
                </a:lnTo>
                <a:lnTo>
                  <a:pt x="14916" y="11972"/>
                </a:lnTo>
                <a:lnTo>
                  <a:pt x="14624" y="11972"/>
                </a:lnTo>
                <a:lnTo>
                  <a:pt x="14357" y="11924"/>
                </a:lnTo>
                <a:lnTo>
                  <a:pt x="14235" y="11875"/>
                </a:lnTo>
                <a:lnTo>
                  <a:pt x="14113" y="11802"/>
                </a:lnTo>
                <a:lnTo>
                  <a:pt x="14016" y="11729"/>
                </a:lnTo>
                <a:lnTo>
                  <a:pt x="13919" y="11632"/>
                </a:lnTo>
                <a:lnTo>
                  <a:pt x="13846" y="11534"/>
                </a:lnTo>
                <a:lnTo>
                  <a:pt x="13797" y="11413"/>
                </a:lnTo>
                <a:lnTo>
                  <a:pt x="13773" y="11267"/>
                </a:lnTo>
                <a:lnTo>
                  <a:pt x="13748" y="11096"/>
                </a:lnTo>
                <a:lnTo>
                  <a:pt x="13773" y="10902"/>
                </a:lnTo>
                <a:lnTo>
                  <a:pt x="13821" y="10707"/>
                </a:lnTo>
                <a:lnTo>
                  <a:pt x="13919" y="10537"/>
                </a:lnTo>
                <a:lnTo>
                  <a:pt x="14040" y="10391"/>
                </a:lnTo>
                <a:lnTo>
                  <a:pt x="14284" y="10074"/>
                </a:lnTo>
                <a:lnTo>
                  <a:pt x="14405" y="9928"/>
                </a:lnTo>
                <a:lnTo>
                  <a:pt x="14503" y="9758"/>
                </a:lnTo>
                <a:lnTo>
                  <a:pt x="14746" y="9685"/>
                </a:lnTo>
                <a:lnTo>
                  <a:pt x="14989" y="9637"/>
                </a:lnTo>
                <a:lnTo>
                  <a:pt x="15208" y="9612"/>
                </a:lnTo>
                <a:close/>
                <a:moveTo>
                  <a:pt x="4064" y="9247"/>
                </a:moveTo>
                <a:lnTo>
                  <a:pt x="3870" y="9296"/>
                </a:lnTo>
                <a:lnTo>
                  <a:pt x="3675" y="9345"/>
                </a:lnTo>
                <a:lnTo>
                  <a:pt x="3626" y="9393"/>
                </a:lnTo>
                <a:lnTo>
                  <a:pt x="3578" y="9418"/>
                </a:lnTo>
                <a:lnTo>
                  <a:pt x="3334" y="9491"/>
                </a:lnTo>
                <a:lnTo>
                  <a:pt x="3091" y="9612"/>
                </a:lnTo>
                <a:lnTo>
                  <a:pt x="2848" y="9758"/>
                </a:lnTo>
                <a:lnTo>
                  <a:pt x="2653" y="9928"/>
                </a:lnTo>
                <a:lnTo>
                  <a:pt x="2458" y="10123"/>
                </a:lnTo>
                <a:lnTo>
                  <a:pt x="2337" y="10342"/>
                </a:lnTo>
                <a:lnTo>
                  <a:pt x="2239" y="10585"/>
                </a:lnTo>
                <a:lnTo>
                  <a:pt x="2215" y="10707"/>
                </a:lnTo>
                <a:lnTo>
                  <a:pt x="2215" y="10829"/>
                </a:lnTo>
                <a:lnTo>
                  <a:pt x="2239" y="11023"/>
                </a:lnTo>
                <a:lnTo>
                  <a:pt x="2264" y="11218"/>
                </a:lnTo>
                <a:lnTo>
                  <a:pt x="2337" y="11388"/>
                </a:lnTo>
                <a:lnTo>
                  <a:pt x="2434" y="11559"/>
                </a:lnTo>
                <a:lnTo>
                  <a:pt x="2531" y="11705"/>
                </a:lnTo>
                <a:lnTo>
                  <a:pt x="2653" y="11826"/>
                </a:lnTo>
                <a:lnTo>
                  <a:pt x="2775" y="11948"/>
                </a:lnTo>
                <a:lnTo>
                  <a:pt x="2945" y="12045"/>
                </a:lnTo>
                <a:lnTo>
                  <a:pt x="3091" y="12118"/>
                </a:lnTo>
                <a:lnTo>
                  <a:pt x="3261" y="12216"/>
                </a:lnTo>
                <a:lnTo>
                  <a:pt x="3626" y="12313"/>
                </a:lnTo>
                <a:lnTo>
                  <a:pt x="4016" y="12386"/>
                </a:lnTo>
                <a:lnTo>
                  <a:pt x="4381" y="12435"/>
                </a:lnTo>
                <a:lnTo>
                  <a:pt x="4575" y="12435"/>
                </a:lnTo>
                <a:lnTo>
                  <a:pt x="4746" y="12410"/>
                </a:lnTo>
                <a:lnTo>
                  <a:pt x="4916" y="12386"/>
                </a:lnTo>
                <a:lnTo>
                  <a:pt x="5086" y="12337"/>
                </a:lnTo>
                <a:lnTo>
                  <a:pt x="5232" y="12264"/>
                </a:lnTo>
                <a:lnTo>
                  <a:pt x="5378" y="12191"/>
                </a:lnTo>
                <a:lnTo>
                  <a:pt x="5500" y="12118"/>
                </a:lnTo>
                <a:lnTo>
                  <a:pt x="5622" y="11997"/>
                </a:lnTo>
                <a:lnTo>
                  <a:pt x="5719" y="11875"/>
                </a:lnTo>
                <a:lnTo>
                  <a:pt x="5816" y="11753"/>
                </a:lnTo>
                <a:lnTo>
                  <a:pt x="5889" y="11607"/>
                </a:lnTo>
                <a:lnTo>
                  <a:pt x="5938" y="11461"/>
                </a:lnTo>
                <a:lnTo>
                  <a:pt x="5986" y="11315"/>
                </a:lnTo>
                <a:lnTo>
                  <a:pt x="5986" y="11145"/>
                </a:lnTo>
                <a:lnTo>
                  <a:pt x="5986" y="10950"/>
                </a:lnTo>
                <a:lnTo>
                  <a:pt x="5962" y="10780"/>
                </a:lnTo>
                <a:lnTo>
                  <a:pt x="5913" y="10585"/>
                </a:lnTo>
                <a:lnTo>
                  <a:pt x="5865" y="10415"/>
                </a:lnTo>
                <a:lnTo>
                  <a:pt x="5768" y="10245"/>
                </a:lnTo>
                <a:lnTo>
                  <a:pt x="5670" y="10074"/>
                </a:lnTo>
                <a:lnTo>
                  <a:pt x="5549" y="9928"/>
                </a:lnTo>
                <a:lnTo>
                  <a:pt x="5427" y="9783"/>
                </a:lnTo>
                <a:lnTo>
                  <a:pt x="5281" y="9661"/>
                </a:lnTo>
                <a:lnTo>
                  <a:pt x="5111" y="9539"/>
                </a:lnTo>
                <a:lnTo>
                  <a:pt x="4965" y="9442"/>
                </a:lnTo>
                <a:lnTo>
                  <a:pt x="4794" y="9369"/>
                </a:lnTo>
                <a:lnTo>
                  <a:pt x="4600" y="9296"/>
                </a:lnTo>
                <a:lnTo>
                  <a:pt x="4429" y="9272"/>
                </a:lnTo>
                <a:lnTo>
                  <a:pt x="4235" y="9247"/>
                </a:lnTo>
                <a:close/>
                <a:moveTo>
                  <a:pt x="14916" y="9150"/>
                </a:moveTo>
                <a:lnTo>
                  <a:pt x="14746" y="9199"/>
                </a:lnTo>
                <a:lnTo>
                  <a:pt x="14576" y="9247"/>
                </a:lnTo>
                <a:lnTo>
                  <a:pt x="14405" y="9320"/>
                </a:lnTo>
                <a:lnTo>
                  <a:pt x="14259" y="9418"/>
                </a:lnTo>
                <a:lnTo>
                  <a:pt x="14113" y="9539"/>
                </a:lnTo>
                <a:lnTo>
                  <a:pt x="14065" y="9612"/>
                </a:lnTo>
                <a:lnTo>
                  <a:pt x="14065" y="9710"/>
                </a:lnTo>
                <a:lnTo>
                  <a:pt x="13846" y="9904"/>
                </a:lnTo>
                <a:lnTo>
                  <a:pt x="13676" y="10123"/>
                </a:lnTo>
                <a:lnTo>
                  <a:pt x="13505" y="10366"/>
                </a:lnTo>
                <a:lnTo>
                  <a:pt x="13408" y="10634"/>
                </a:lnTo>
                <a:lnTo>
                  <a:pt x="13335" y="10926"/>
                </a:lnTo>
                <a:lnTo>
                  <a:pt x="13311" y="11194"/>
                </a:lnTo>
                <a:lnTo>
                  <a:pt x="13335" y="11461"/>
                </a:lnTo>
                <a:lnTo>
                  <a:pt x="13359" y="11583"/>
                </a:lnTo>
                <a:lnTo>
                  <a:pt x="13408" y="11705"/>
                </a:lnTo>
                <a:lnTo>
                  <a:pt x="13505" y="11875"/>
                </a:lnTo>
                <a:lnTo>
                  <a:pt x="13627" y="12021"/>
                </a:lnTo>
                <a:lnTo>
                  <a:pt x="13773" y="12143"/>
                </a:lnTo>
                <a:lnTo>
                  <a:pt x="13919" y="12240"/>
                </a:lnTo>
                <a:lnTo>
                  <a:pt x="14089" y="12337"/>
                </a:lnTo>
                <a:lnTo>
                  <a:pt x="14259" y="12386"/>
                </a:lnTo>
                <a:lnTo>
                  <a:pt x="14454" y="12410"/>
                </a:lnTo>
                <a:lnTo>
                  <a:pt x="14649" y="12435"/>
                </a:lnTo>
                <a:lnTo>
                  <a:pt x="14843" y="12459"/>
                </a:lnTo>
                <a:lnTo>
                  <a:pt x="15038" y="12435"/>
                </a:lnTo>
                <a:lnTo>
                  <a:pt x="15452" y="12386"/>
                </a:lnTo>
                <a:lnTo>
                  <a:pt x="15817" y="12289"/>
                </a:lnTo>
                <a:lnTo>
                  <a:pt x="16157" y="12143"/>
                </a:lnTo>
                <a:lnTo>
                  <a:pt x="16303" y="12070"/>
                </a:lnTo>
                <a:lnTo>
                  <a:pt x="16449" y="11972"/>
                </a:lnTo>
                <a:lnTo>
                  <a:pt x="16571" y="11875"/>
                </a:lnTo>
                <a:lnTo>
                  <a:pt x="16693" y="11753"/>
                </a:lnTo>
                <a:lnTo>
                  <a:pt x="16790" y="11607"/>
                </a:lnTo>
                <a:lnTo>
                  <a:pt x="16887" y="11461"/>
                </a:lnTo>
                <a:lnTo>
                  <a:pt x="16936" y="11315"/>
                </a:lnTo>
                <a:lnTo>
                  <a:pt x="16985" y="11169"/>
                </a:lnTo>
                <a:lnTo>
                  <a:pt x="17033" y="10999"/>
                </a:lnTo>
                <a:lnTo>
                  <a:pt x="17033" y="10853"/>
                </a:lnTo>
                <a:lnTo>
                  <a:pt x="17033" y="10683"/>
                </a:lnTo>
                <a:lnTo>
                  <a:pt x="17009" y="10512"/>
                </a:lnTo>
                <a:lnTo>
                  <a:pt x="16936" y="10366"/>
                </a:lnTo>
                <a:lnTo>
                  <a:pt x="16863" y="10220"/>
                </a:lnTo>
                <a:lnTo>
                  <a:pt x="16790" y="10074"/>
                </a:lnTo>
                <a:lnTo>
                  <a:pt x="16668" y="9953"/>
                </a:lnTo>
                <a:lnTo>
                  <a:pt x="16401" y="9685"/>
                </a:lnTo>
                <a:lnTo>
                  <a:pt x="16109" y="9466"/>
                </a:lnTo>
                <a:lnTo>
                  <a:pt x="15963" y="9369"/>
                </a:lnTo>
                <a:lnTo>
                  <a:pt x="15817" y="9296"/>
                </a:lnTo>
                <a:lnTo>
                  <a:pt x="15646" y="9223"/>
                </a:lnTo>
                <a:lnTo>
                  <a:pt x="15452" y="9174"/>
                </a:lnTo>
                <a:lnTo>
                  <a:pt x="15281" y="9150"/>
                </a:lnTo>
                <a:close/>
                <a:moveTo>
                  <a:pt x="12337" y="561"/>
                </a:moveTo>
                <a:lnTo>
                  <a:pt x="12751" y="585"/>
                </a:lnTo>
                <a:lnTo>
                  <a:pt x="13213" y="658"/>
                </a:lnTo>
                <a:lnTo>
                  <a:pt x="13676" y="780"/>
                </a:lnTo>
                <a:lnTo>
                  <a:pt x="14113" y="974"/>
                </a:lnTo>
                <a:lnTo>
                  <a:pt x="14527" y="1193"/>
                </a:lnTo>
                <a:lnTo>
                  <a:pt x="14478" y="1218"/>
                </a:lnTo>
                <a:lnTo>
                  <a:pt x="14211" y="1315"/>
                </a:lnTo>
                <a:lnTo>
                  <a:pt x="14089" y="1412"/>
                </a:lnTo>
                <a:lnTo>
                  <a:pt x="13992" y="1534"/>
                </a:lnTo>
                <a:lnTo>
                  <a:pt x="13967" y="1558"/>
                </a:lnTo>
                <a:lnTo>
                  <a:pt x="13992" y="1607"/>
                </a:lnTo>
                <a:lnTo>
                  <a:pt x="14016" y="1631"/>
                </a:lnTo>
                <a:lnTo>
                  <a:pt x="14211" y="1631"/>
                </a:lnTo>
                <a:lnTo>
                  <a:pt x="14357" y="1583"/>
                </a:lnTo>
                <a:lnTo>
                  <a:pt x="14649" y="1461"/>
                </a:lnTo>
                <a:lnTo>
                  <a:pt x="14819" y="1412"/>
                </a:lnTo>
                <a:lnTo>
                  <a:pt x="15014" y="1558"/>
                </a:lnTo>
                <a:lnTo>
                  <a:pt x="15184" y="1729"/>
                </a:lnTo>
                <a:lnTo>
                  <a:pt x="14892" y="1850"/>
                </a:lnTo>
                <a:lnTo>
                  <a:pt x="14527" y="1996"/>
                </a:lnTo>
                <a:lnTo>
                  <a:pt x="14454" y="1972"/>
                </a:lnTo>
                <a:lnTo>
                  <a:pt x="14381" y="2020"/>
                </a:lnTo>
                <a:lnTo>
                  <a:pt x="14138" y="1923"/>
                </a:lnTo>
                <a:lnTo>
                  <a:pt x="13894" y="1826"/>
                </a:lnTo>
                <a:lnTo>
                  <a:pt x="13651" y="1777"/>
                </a:lnTo>
                <a:lnTo>
                  <a:pt x="13384" y="1729"/>
                </a:lnTo>
                <a:lnTo>
                  <a:pt x="12848" y="1656"/>
                </a:lnTo>
                <a:lnTo>
                  <a:pt x="12337" y="1583"/>
                </a:lnTo>
                <a:lnTo>
                  <a:pt x="11753" y="1510"/>
                </a:lnTo>
                <a:lnTo>
                  <a:pt x="11145" y="1461"/>
                </a:lnTo>
                <a:lnTo>
                  <a:pt x="10537" y="1437"/>
                </a:lnTo>
                <a:lnTo>
                  <a:pt x="9928" y="1412"/>
                </a:lnTo>
                <a:lnTo>
                  <a:pt x="9296" y="1412"/>
                </a:lnTo>
                <a:lnTo>
                  <a:pt x="8663" y="1437"/>
                </a:lnTo>
                <a:lnTo>
                  <a:pt x="8055" y="1485"/>
                </a:lnTo>
                <a:lnTo>
                  <a:pt x="7422" y="1534"/>
                </a:lnTo>
                <a:lnTo>
                  <a:pt x="6814" y="1631"/>
                </a:lnTo>
                <a:lnTo>
                  <a:pt x="6205" y="1729"/>
                </a:lnTo>
                <a:lnTo>
                  <a:pt x="5597" y="1874"/>
                </a:lnTo>
                <a:lnTo>
                  <a:pt x="4989" y="2020"/>
                </a:lnTo>
                <a:lnTo>
                  <a:pt x="4916" y="2069"/>
                </a:lnTo>
                <a:lnTo>
                  <a:pt x="4867" y="2118"/>
                </a:lnTo>
                <a:lnTo>
                  <a:pt x="4819" y="2166"/>
                </a:lnTo>
                <a:lnTo>
                  <a:pt x="4819" y="2239"/>
                </a:lnTo>
                <a:lnTo>
                  <a:pt x="4648" y="2410"/>
                </a:lnTo>
                <a:lnTo>
                  <a:pt x="4527" y="2580"/>
                </a:lnTo>
                <a:lnTo>
                  <a:pt x="4405" y="2799"/>
                </a:lnTo>
                <a:lnTo>
                  <a:pt x="4308" y="2994"/>
                </a:lnTo>
                <a:lnTo>
                  <a:pt x="4162" y="3456"/>
                </a:lnTo>
                <a:lnTo>
                  <a:pt x="4016" y="3870"/>
                </a:lnTo>
                <a:lnTo>
                  <a:pt x="3821" y="4478"/>
                </a:lnTo>
                <a:lnTo>
                  <a:pt x="3651" y="5086"/>
                </a:lnTo>
                <a:lnTo>
                  <a:pt x="3505" y="5695"/>
                </a:lnTo>
                <a:lnTo>
                  <a:pt x="3383" y="6303"/>
                </a:lnTo>
                <a:lnTo>
                  <a:pt x="3383" y="6376"/>
                </a:lnTo>
                <a:lnTo>
                  <a:pt x="3383" y="6425"/>
                </a:lnTo>
                <a:lnTo>
                  <a:pt x="3432" y="6522"/>
                </a:lnTo>
                <a:lnTo>
                  <a:pt x="3432" y="6595"/>
                </a:lnTo>
                <a:lnTo>
                  <a:pt x="3480" y="6644"/>
                </a:lnTo>
                <a:lnTo>
                  <a:pt x="3772" y="6863"/>
                </a:lnTo>
                <a:lnTo>
                  <a:pt x="4089" y="7057"/>
                </a:lnTo>
                <a:lnTo>
                  <a:pt x="4454" y="7203"/>
                </a:lnTo>
                <a:lnTo>
                  <a:pt x="4819" y="7349"/>
                </a:lnTo>
                <a:lnTo>
                  <a:pt x="5184" y="7471"/>
                </a:lnTo>
                <a:lnTo>
                  <a:pt x="5549" y="7568"/>
                </a:lnTo>
                <a:lnTo>
                  <a:pt x="6278" y="7763"/>
                </a:lnTo>
                <a:lnTo>
                  <a:pt x="7057" y="7933"/>
                </a:lnTo>
                <a:lnTo>
                  <a:pt x="7836" y="8031"/>
                </a:lnTo>
                <a:lnTo>
                  <a:pt x="8614" y="8104"/>
                </a:lnTo>
                <a:lnTo>
                  <a:pt x="9417" y="8128"/>
                </a:lnTo>
                <a:lnTo>
                  <a:pt x="10196" y="8128"/>
                </a:lnTo>
                <a:lnTo>
                  <a:pt x="10999" y="8055"/>
                </a:lnTo>
                <a:lnTo>
                  <a:pt x="11778" y="7933"/>
                </a:lnTo>
                <a:lnTo>
                  <a:pt x="12556" y="7787"/>
                </a:lnTo>
                <a:lnTo>
                  <a:pt x="12970" y="7714"/>
                </a:lnTo>
                <a:lnTo>
                  <a:pt x="13359" y="7593"/>
                </a:lnTo>
                <a:lnTo>
                  <a:pt x="14138" y="7349"/>
                </a:lnTo>
                <a:lnTo>
                  <a:pt x="14795" y="7106"/>
                </a:lnTo>
                <a:lnTo>
                  <a:pt x="15135" y="6984"/>
                </a:lnTo>
                <a:lnTo>
                  <a:pt x="15452" y="6814"/>
                </a:lnTo>
                <a:lnTo>
                  <a:pt x="15695" y="6814"/>
                </a:lnTo>
                <a:lnTo>
                  <a:pt x="15914" y="6765"/>
                </a:lnTo>
                <a:lnTo>
                  <a:pt x="16133" y="6668"/>
                </a:lnTo>
                <a:lnTo>
                  <a:pt x="16352" y="6595"/>
                </a:lnTo>
                <a:lnTo>
                  <a:pt x="16766" y="6425"/>
                </a:lnTo>
                <a:lnTo>
                  <a:pt x="16960" y="6327"/>
                </a:lnTo>
                <a:lnTo>
                  <a:pt x="17131" y="6206"/>
                </a:lnTo>
                <a:lnTo>
                  <a:pt x="17301" y="6619"/>
                </a:lnTo>
                <a:lnTo>
                  <a:pt x="17082" y="6692"/>
                </a:lnTo>
                <a:lnTo>
                  <a:pt x="16863" y="6790"/>
                </a:lnTo>
                <a:lnTo>
                  <a:pt x="16425" y="6984"/>
                </a:lnTo>
                <a:lnTo>
                  <a:pt x="15719" y="7252"/>
                </a:lnTo>
                <a:lnTo>
                  <a:pt x="15354" y="7422"/>
                </a:lnTo>
                <a:lnTo>
                  <a:pt x="15038" y="7593"/>
                </a:lnTo>
                <a:lnTo>
                  <a:pt x="15014" y="7617"/>
                </a:lnTo>
                <a:lnTo>
                  <a:pt x="15014" y="7666"/>
                </a:lnTo>
                <a:lnTo>
                  <a:pt x="15014" y="7690"/>
                </a:lnTo>
                <a:lnTo>
                  <a:pt x="15062" y="7690"/>
                </a:lnTo>
                <a:lnTo>
                  <a:pt x="15427" y="7641"/>
                </a:lnTo>
                <a:lnTo>
                  <a:pt x="15792" y="7544"/>
                </a:lnTo>
                <a:lnTo>
                  <a:pt x="16157" y="7422"/>
                </a:lnTo>
                <a:lnTo>
                  <a:pt x="16498" y="7301"/>
                </a:lnTo>
                <a:lnTo>
                  <a:pt x="16960" y="7130"/>
                </a:lnTo>
                <a:lnTo>
                  <a:pt x="17204" y="7033"/>
                </a:lnTo>
                <a:lnTo>
                  <a:pt x="17423" y="6911"/>
                </a:lnTo>
                <a:lnTo>
                  <a:pt x="17569" y="7252"/>
                </a:lnTo>
                <a:lnTo>
                  <a:pt x="17325" y="7276"/>
                </a:lnTo>
                <a:lnTo>
                  <a:pt x="17082" y="7349"/>
                </a:lnTo>
                <a:lnTo>
                  <a:pt x="16595" y="7520"/>
                </a:lnTo>
                <a:lnTo>
                  <a:pt x="16084" y="7690"/>
                </a:lnTo>
                <a:lnTo>
                  <a:pt x="15841" y="7812"/>
                </a:lnTo>
                <a:lnTo>
                  <a:pt x="15719" y="7885"/>
                </a:lnTo>
                <a:lnTo>
                  <a:pt x="15622" y="7958"/>
                </a:lnTo>
                <a:lnTo>
                  <a:pt x="15622" y="7982"/>
                </a:lnTo>
                <a:lnTo>
                  <a:pt x="15622" y="8006"/>
                </a:lnTo>
                <a:lnTo>
                  <a:pt x="15768" y="8031"/>
                </a:lnTo>
                <a:lnTo>
                  <a:pt x="15890" y="8031"/>
                </a:lnTo>
                <a:lnTo>
                  <a:pt x="16182" y="8006"/>
                </a:lnTo>
                <a:lnTo>
                  <a:pt x="16449" y="7933"/>
                </a:lnTo>
                <a:lnTo>
                  <a:pt x="16693" y="7860"/>
                </a:lnTo>
                <a:lnTo>
                  <a:pt x="16960" y="7787"/>
                </a:lnTo>
                <a:lnTo>
                  <a:pt x="17204" y="7690"/>
                </a:lnTo>
                <a:lnTo>
                  <a:pt x="17447" y="7568"/>
                </a:lnTo>
                <a:lnTo>
                  <a:pt x="17642" y="7422"/>
                </a:lnTo>
                <a:lnTo>
                  <a:pt x="17666" y="7471"/>
                </a:lnTo>
                <a:lnTo>
                  <a:pt x="17715" y="7544"/>
                </a:lnTo>
                <a:lnTo>
                  <a:pt x="17788" y="7568"/>
                </a:lnTo>
                <a:lnTo>
                  <a:pt x="17812" y="7763"/>
                </a:lnTo>
                <a:lnTo>
                  <a:pt x="17836" y="7958"/>
                </a:lnTo>
                <a:lnTo>
                  <a:pt x="17934" y="8347"/>
                </a:lnTo>
                <a:lnTo>
                  <a:pt x="17763" y="8396"/>
                </a:lnTo>
                <a:lnTo>
                  <a:pt x="17593" y="8444"/>
                </a:lnTo>
                <a:lnTo>
                  <a:pt x="17252" y="8590"/>
                </a:lnTo>
                <a:lnTo>
                  <a:pt x="16790" y="8761"/>
                </a:lnTo>
                <a:lnTo>
                  <a:pt x="16547" y="8834"/>
                </a:lnTo>
                <a:lnTo>
                  <a:pt x="16328" y="8955"/>
                </a:lnTo>
                <a:lnTo>
                  <a:pt x="16303" y="8955"/>
                </a:lnTo>
                <a:lnTo>
                  <a:pt x="16303" y="8980"/>
                </a:lnTo>
                <a:lnTo>
                  <a:pt x="16328" y="9004"/>
                </a:lnTo>
                <a:lnTo>
                  <a:pt x="16328" y="9028"/>
                </a:lnTo>
                <a:lnTo>
                  <a:pt x="16595" y="9028"/>
                </a:lnTo>
                <a:lnTo>
                  <a:pt x="16839" y="9004"/>
                </a:lnTo>
                <a:lnTo>
                  <a:pt x="17106" y="8955"/>
                </a:lnTo>
                <a:lnTo>
                  <a:pt x="17350" y="8882"/>
                </a:lnTo>
                <a:lnTo>
                  <a:pt x="17666" y="8785"/>
                </a:lnTo>
                <a:lnTo>
                  <a:pt x="17836" y="8712"/>
                </a:lnTo>
                <a:lnTo>
                  <a:pt x="18007" y="8639"/>
                </a:lnTo>
                <a:lnTo>
                  <a:pt x="18031" y="8809"/>
                </a:lnTo>
                <a:lnTo>
                  <a:pt x="17812" y="8907"/>
                </a:lnTo>
                <a:lnTo>
                  <a:pt x="17617" y="9004"/>
                </a:lnTo>
                <a:lnTo>
                  <a:pt x="17398" y="9077"/>
                </a:lnTo>
                <a:lnTo>
                  <a:pt x="17155" y="9174"/>
                </a:lnTo>
                <a:lnTo>
                  <a:pt x="16936" y="9247"/>
                </a:lnTo>
                <a:lnTo>
                  <a:pt x="16741" y="9369"/>
                </a:lnTo>
                <a:lnTo>
                  <a:pt x="16717" y="9418"/>
                </a:lnTo>
                <a:lnTo>
                  <a:pt x="16717" y="9466"/>
                </a:lnTo>
                <a:lnTo>
                  <a:pt x="16741" y="9515"/>
                </a:lnTo>
                <a:lnTo>
                  <a:pt x="16790" y="9539"/>
                </a:lnTo>
                <a:lnTo>
                  <a:pt x="16887" y="9564"/>
                </a:lnTo>
                <a:lnTo>
                  <a:pt x="17228" y="9564"/>
                </a:lnTo>
                <a:lnTo>
                  <a:pt x="17471" y="9491"/>
                </a:lnTo>
                <a:lnTo>
                  <a:pt x="17690" y="9442"/>
                </a:lnTo>
                <a:lnTo>
                  <a:pt x="17885" y="9369"/>
                </a:lnTo>
                <a:lnTo>
                  <a:pt x="18080" y="9272"/>
                </a:lnTo>
                <a:lnTo>
                  <a:pt x="18128" y="9564"/>
                </a:lnTo>
                <a:lnTo>
                  <a:pt x="17958" y="9612"/>
                </a:lnTo>
                <a:lnTo>
                  <a:pt x="17812" y="9661"/>
                </a:lnTo>
                <a:lnTo>
                  <a:pt x="17301" y="9880"/>
                </a:lnTo>
                <a:lnTo>
                  <a:pt x="17228" y="9928"/>
                </a:lnTo>
                <a:lnTo>
                  <a:pt x="17155" y="10001"/>
                </a:lnTo>
                <a:lnTo>
                  <a:pt x="17106" y="10074"/>
                </a:lnTo>
                <a:lnTo>
                  <a:pt x="17033" y="10147"/>
                </a:lnTo>
                <a:lnTo>
                  <a:pt x="17009" y="10172"/>
                </a:lnTo>
                <a:lnTo>
                  <a:pt x="17033" y="10172"/>
                </a:lnTo>
                <a:lnTo>
                  <a:pt x="17106" y="10196"/>
                </a:lnTo>
                <a:lnTo>
                  <a:pt x="17204" y="10220"/>
                </a:lnTo>
                <a:lnTo>
                  <a:pt x="17277" y="10245"/>
                </a:lnTo>
                <a:lnTo>
                  <a:pt x="17471" y="10245"/>
                </a:lnTo>
                <a:lnTo>
                  <a:pt x="17593" y="10196"/>
                </a:lnTo>
                <a:lnTo>
                  <a:pt x="17812" y="10123"/>
                </a:lnTo>
                <a:lnTo>
                  <a:pt x="17982" y="10074"/>
                </a:lnTo>
                <a:lnTo>
                  <a:pt x="18153" y="9977"/>
                </a:lnTo>
                <a:lnTo>
                  <a:pt x="18153" y="10220"/>
                </a:lnTo>
                <a:lnTo>
                  <a:pt x="18031" y="10269"/>
                </a:lnTo>
                <a:lnTo>
                  <a:pt x="17909" y="10318"/>
                </a:lnTo>
                <a:lnTo>
                  <a:pt x="17690" y="10415"/>
                </a:lnTo>
                <a:lnTo>
                  <a:pt x="17471" y="10512"/>
                </a:lnTo>
                <a:lnTo>
                  <a:pt x="17301" y="10634"/>
                </a:lnTo>
                <a:lnTo>
                  <a:pt x="17204" y="10731"/>
                </a:lnTo>
                <a:lnTo>
                  <a:pt x="17131" y="10829"/>
                </a:lnTo>
                <a:lnTo>
                  <a:pt x="17131" y="10853"/>
                </a:lnTo>
                <a:lnTo>
                  <a:pt x="17155" y="10902"/>
                </a:lnTo>
                <a:lnTo>
                  <a:pt x="17374" y="10902"/>
                </a:lnTo>
                <a:lnTo>
                  <a:pt x="17593" y="10877"/>
                </a:lnTo>
                <a:lnTo>
                  <a:pt x="17788" y="10804"/>
                </a:lnTo>
                <a:lnTo>
                  <a:pt x="17982" y="10731"/>
                </a:lnTo>
                <a:lnTo>
                  <a:pt x="18153" y="10683"/>
                </a:lnTo>
                <a:lnTo>
                  <a:pt x="18128" y="11169"/>
                </a:lnTo>
                <a:lnTo>
                  <a:pt x="17861" y="11267"/>
                </a:lnTo>
                <a:lnTo>
                  <a:pt x="17617" y="11364"/>
                </a:lnTo>
                <a:lnTo>
                  <a:pt x="17447" y="11413"/>
                </a:lnTo>
                <a:lnTo>
                  <a:pt x="17277" y="11461"/>
                </a:lnTo>
                <a:lnTo>
                  <a:pt x="17106" y="11510"/>
                </a:lnTo>
                <a:lnTo>
                  <a:pt x="16960" y="11607"/>
                </a:lnTo>
                <a:lnTo>
                  <a:pt x="16936" y="11632"/>
                </a:lnTo>
                <a:lnTo>
                  <a:pt x="16936" y="11680"/>
                </a:lnTo>
                <a:lnTo>
                  <a:pt x="16960" y="11729"/>
                </a:lnTo>
                <a:lnTo>
                  <a:pt x="16985" y="11753"/>
                </a:lnTo>
                <a:lnTo>
                  <a:pt x="17106" y="11802"/>
                </a:lnTo>
                <a:lnTo>
                  <a:pt x="17228" y="11826"/>
                </a:lnTo>
                <a:lnTo>
                  <a:pt x="17374" y="11826"/>
                </a:lnTo>
                <a:lnTo>
                  <a:pt x="17544" y="11778"/>
                </a:lnTo>
                <a:lnTo>
                  <a:pt x="17690" y="11753"/>
                </a:lnTo>
                <a:lnTo>
                  <a:pt x="17836" y="11680"/>
                </a:lnTo>
                <a:lnTo>
                  <a:pt x="17982" y="11607"/>
                </a:lnTo>
                <a:lnTo>
                  <a:pt x="18104" y="11510"/>
                </a:lnTo>
                <a:lnTo>
                  <a:pt x="18080" y="11656"/>
                </a:lnTo>
                <a:lnTo>
                  <a:pt x="17934" y="11705"/>
                </a:lnTo>
                <a:lnTo>
                  <a:pt x="17763" y="11753"/>
                </a:lnTo>
                <a:lnTo>
                  <a:pt x="17471" y="11899"/>
                </a:lnTo>
                <a:lnTo>
                  <a:pt x="17301" y="11948"/>
                </a:lnTo>
                <a:lnTo>
                  <a:pt x="17106" y="11972"/>
                </a:lnTo>
                <a:lnTo>
                  <a:pt x="16936" y="12021"/>
                </a:lnTo>
                <a:lnTo>
                  <a:pt x="16839" y="12045"/>
                </a:lnTo>
                <a:lnTo>
                  <a:pt x="16766" y="12094"/>
                </a:lnTo>
                <a:lnTo>
                  <a:pt x="16741" y="12143"/>
                </a:lnTo>
                <a:lnTo>
                  <a:pt x="16741" y="12167"/>
                </a:lnTo>
                <a:lnTo>
                  <a:pt x="16766" y="12240"/>
                </a:lnTo>
                <a:lnTo>
                  <a:pt x="16863" y="12289"/>
                </a:lnTo>
                <a:lnTo>
                  <a:pt x="16960" y="12337"/>
                </a:lnTo>
                <a:lnTo>
                  <a:pt x="17058" y="12362"/>
                </a:lnTo>
                <a:lnTo>
                  <a:pt x="17155" y="12362"/>
                </a:lnTo>
                <a:lnTo>
                  <a:pt x="17374" y="12313"/>
                </a:lnTo>
                <a:lnTo>
                  <a:pt x="17569" y="12289"/>
                </a:lnTo>
                <a:lnTo>
                  <a:pt x="17812" y="12216"/>
                </a:lnTo>
                <a:lnTo>
                  <a:pt x="18007" y="12094"/>
                </a:lnTo>
                <a:lnTo>
                  <a:pt x="17934" y="12435"/>
                </a:lnTo>
                <a:lnTo>
                  <a:pt x="17788" y="12459"/>
                </a:lnTo>
                <a:lnTo>
                  <a:pt x="17642" y="12508"/>
                </a:lnTo>
                <a:lnTo>
                  <a:pt x="17325" y="12629"/>
                </a:lnTo>
                <a:lnTo>
                  <a:pt x="16839" y="12751"/>
                </a:lnTo>
                <a:lnTo>
                  <a:pt x="16328" y="12897"/>
                </a:lnTo>
                <a:lnTo>
                  <a:pt x="16303" y="12897"/>
                </a:lnTo>
                <a:lnTo>
                  <a:pt x="16303" y="12946"/>
                </a:lnTo>
                <a:lnTo>
                  <a:pt x="16303" y="12970"/>
                </a:lnTo>
                <a:lnTo>
                  <a:pt x="16328" y="12970"/>
                </a:lnTo>
                <a:lnTo>
                  <a:pt x="16571" y="13019"/>
                </a:lnTo>
                <a:lnTo>
                  <a:pt x="16814" y="13019"/>
                </a:lnTo>
                <a:lnTo>
                  <a:pt x="17058" y="12994"/>
                </a:lnTo>
                <a:lnTo>
                  <a:pt x="17277" y="12946"/>
                </a:lnTo>
                <a:lnTo>
                  <a:pt x="17569" y="12897"/>
                </a:lnTo>
                <a:lnTo>
                  <a:pt x="17861" y="12824"/>
                </a:lnTo>
                <a:lnTo>
                  <a:pt x="17739" y="13286"/>
                </a:lnTo>
                <a:lnTo>
                  <a:pt x="15671" y="13286"/>
                </a:lnTo>
                <a:lnTo>
                  <a:pt x="13627" y="13311"/>
                </a:lnTo>
                <a:lnTo>
                  <a:pt x="9515" y="13359"/>
                </a:lnTo>
                <a:lnTo>
                  <a:pt x="5232" y="13408"/>
                </a:lnTo>
                <a:lnTo>
                  <a:pt x="3115" y="13432"/>
                </a:lnTo>
                <a:lnTo>
                  <a:pt x="1509" y="13432"/>
                </a:lnTo>
                <a:lnTo>
                  <a:pt x="1388" y="12654"/>
                </a:lnTo>
                <a:lnTo>
                  <a:pt x="1290" y="11851"/>
                </a:lnTo>
                <a:lnTo>
                  <a:pt x="1266" y="11048"/>
                </a:lnTo>
                <a:lnTo>
                  <a:pt x="1266" y="10245"/>
                </a:lnTo>
                <a:lnTo>
                  <a:pt x="1290" y="9442"/>
                </a:lnTo>
                <a:lnTo>
                  <a:pt x="1363" y="8615"/>
                </a:lnTo>
                <a:lnTo>
                  <a:pt x="1436" y="8152"/>
                </a:lnTo>
                <a:lnTo>
                  <a:pt x="1485" y="7690"/>
                </a:lnTo>
                <a:lnTo>
                  <a:pt x="1777" y="6936"/>
                </a:lnTo>
                <a:lnTo>
                  <a:pt x="2385" y="5305"/>
                </a:lnTo>
                <a:lnTo>
                  <a:pt x="2653" y="4575"/>
                </a:lnTo>
                <a:lnTo>
                  <a:pt x="2921" y="3821"/>
                </a:lnTo>
                <a:lnTo>
                  <a:pt x="3067" y="3456"/>
                </a:lnTo>
                <a:lnTo>
                  <a:pt x="3237" y="3091"/>
                </a:lnTo>
                <a:lnTo>
                  <a:pt x="3407" y="2750"/>
                </a:lnTo>
                <a:lnTo>
                  <a:pt x="3602" y="2410"/>
                </a:lnTo>
                <a:lnTo>
                  <a:pt x="3748" y="2215"/>
                </a:lnTo>
                <a:lnTo>
                  <a:pt x="3894" y="2045"/>
                </a:lnTo>
                <a:lnTo>
                  <a:pt x="4064" y="1899"/>
                </a:lnTo>
                <a:lnTo>
                  <a:pt x="4283" y="1753"/>
                </a:lnTo>
                <a:lnTo>
                  <a:pt x="4502" y="1607"/>
                </a:lnTo>
                <a:lnTo>
                  <a:pt x="4721" y="1485"/>
                </a:lnTo>
                <a:lnTo>
                  <a:pt x="4989" y="1388"/>
                </a:lnTo>
                <a:lnTo>
                  <a:pt x="5232" y="1291"/>
                </a:lnTo>
                <a:lnTo>
                  <a:pt x="5816" y="1096"/>
                </a:lnTo>
                <a:lnTo>
                  <a:pt x="6400" y="950"/>
                </a:lnTo>
                <a:lnTo>
                  <a:pt x="7033" y="853"/>
                </a:lnTo>
                <a:lnTo>
                  <a:pt x="7641" y="755"/>
                </a:lnTo>
                <a:lnTo>
                  <a:pt x="8249" y="707"/>
                </a:lnTo>
                <a:lnTo>
                  <a:pt x="8858" y="658"/>
                </a:lnTo>
                <a:lnTo>
                  <a:pt x="9904" y="609"/>
                </a:lnTo>
                <a:lnTo>
                  <a:pt x="10707" y="609"/>
                </a:lnTo>
                <a:lnTo>
                  <a:pt x="11121" y="585"/>
                </a:lnTo>
                <a:lnTo>
                  <a:pt x="11534" y="561"/>
                </a:lnTo>
                <a:close/>
                <a:moveTo>
                  <a:pt x="2410" y="13919"/>
                </a:moveTo>
                <a:lnTo>
                  <a:pt x="2239" y="14089"/>
                </a:lnTo>
                <a:lnTo>
                  <a:pt x="2093" y="14260"/>
                </a:lnTo>
                <a:lnTo>
                  <a:pt x="1850" y="14649"/>
                </a:lnTo>
                <a:lnTo>
                  <a:pt x="1826" y="14479"/>
                </a:lnTo>
                <a:lnTo>
                  <a:pt x="1850" y="14308"/>
                </a:lnTo>
                <a:lnTo>
                  <a:pt x="1899" y="14114"/>
                </a:lnTo>
                <a:lnTo>
                  <a:pt x="1972" y="13919"/>
                </a:lnTo>
                <a:close/>
                <a:moveTo>
                  <a:pt x="14746" y="13846"/>
                </a:moveTo>
                <a:lnTo>
                  <a:pt x="14649" y="13992"/>
                </a:lnTo>
                <a:lnTo>
                  <a:pt x="14551" y="14138"/>
                </a:lnTo>
                <a:lnTo>
                  <a:pt x="14405" y="14430"/>
                </a:lnTo>
                <a:lnTo>
                  <a:pt x="14235" y="14771"/>
                </a:lnTo>
                <a:lnTo>
                  <a:pt x="14235" y="14527"/>
                </a:lnTo>
                <a:lnTo>
                  <a:pt x="14259" y="14284"/>
                </a:lnTo>
                <a:lnTo>
                  <a:pt x="14235" y="14065"/>
                </a:lnTo>
                <a:lnTo>
                  <a:pt x="14211" y="13943"/>
                </a:lnTo>
                <a:lnTo>
                  <a:pt x="14186" y="13846"/>
                </a:lnTo>
                <a:close/>
                <a:moveTo>
                  <a:pt x="2994" y="13919"/>
                </a:moveTo>
                <a:lnTo>
                  <a:pt x="2848" y="14065"/>
                </a:lnTo>
                <a:lnTo>
                  <a:pt x="2702" y="14211"/>
                </a:lnTo>
                <a:lnTo>
                  <a:pt x="2458" y="14552"/>
                </a:lnTo>
                <a:lnTo>
                  <a:pt x="2288" y="14819"/>
                </a:lnTo>
                <a:lnTo>
                  <a:pt x="2191" y="15014"/>
                </a:lnTo>
                <a:lnTo>
                  <a:pt x="2142" y="15184"/>
                </a:lnTo>
                <a:lnTo>
                  <a:pt x="2045" y="15087"/>
                </a:lnTo>
                <a:lnTo>
                  <a:pt x="2239" y="14771"/>
                </a:lnTo>
                <a:lnTo>
                  <a:pt x="2434" y="14479"/>
                </a:lnTo>
                <a:lnTo>
                  <a:pt x="2629" y="14211"/>
                </a:lnTo>
                <a:lnTo>
                  <a:pt x="2799" y="13919"/>
                </a:lnTo>
                <a:close/>
                <a:moveTo>
                  <a:pt x="4405" y="14381"/>
                </a:moveTo>
                <a:lnTo>
                  <a:pt x="4381" y="14649"/>
                </a:lnTo>
                <a:lnTo>
                  <a:pt x="4308" y="14941"/>
                </a:lnTo>
                <a:lnTo>
                  <a:pt x="4259" y="15087"/>
                </a:lnTo>
                <a:lnTo>
                  <a:pt x="4162" y="15209"/>
                </a:lnTo>
                <a:lnTo>
                  <a:pt x="4040" y="15330"/>
                </a:lnTo>
                <a:lnTo>
                  <a:pt x="3894" y="15403"/>
                </a:lnTo>
                <a:lnTo>
                  <a:pt x="3894" y="15403"/>
                </a:lnTo>
                <a:lnTo>
                  <a:pt x="4016" y="15160"/>
                </a:lnTo>
                <a:lnTo>
                  <a:pt x="4235" y="14771"/>
                </a:lnTo>
                <a:lnTo>
                  <a:pt x="4308" y="14576"/>
                </a:lnTo>
                <a:lnTo>
                  <a:pt x="4405" y="14381"/>
                </a:lnTo>
                <a:close/>
                <a:moveTo>
                  <a:pt x="3845" y="13895"/>
                </a:moveTo>
                <a:lnTo>
                  <a:pt x="3651" y="14041"/>
                </a:lnTo>
                <a:lnTo>
                  <a:pt x="3456" y="14211"/>
                </a:lnTo>
                <a:lnTo>
                  <a:pt x="3286" y="14406"/>
                </a:lnTo>
                <a:lnTo>
                  <a:pt x="3140" y="14625"/>
                </a:lnTo>
                <a:lnTo>
                  <a:pt x="2848" y="15038"/>
                </a:lnTo>
                <a:lnTo>
                  <a:pt x="2629" y="15476"/>
                </a:lnTo>
                <a:lnTo>
                  <a:pt x="2629" y="15501"/>
                </a:lnTo>
                <a:lnTo>
                  <a:pt x="2458" y="15428"/>
                </a:lnTo>
                <a:lnTo>
                  <a:pt x="2556" y="15306"/>
                </a:lnTo>
                <a:lnTo>
                  <a:pt x="2629" y="15160"/>
                </a:lnTo>
                <a:lnTo>
                  <a:pt x="2726" y="14941"/>
                </a:lnTo>
                <a:lnTo>
                  <a:pt x="2896" y="14673"/>
                </a:lnTo>
                <a:lnTo>
                  <a:pt x="3067" y="14406"/>
                </a:lnTo>
                <a:lnTo>
                  <a:pt x="3261" y="14162"/>
                </a:lnTo>
                <a:lnTo>
                  <a:pt x="3432" y="13919"/>
                </a:lnTo>
                <a:lnTo>
                  <a:pt x="3845" y="13895"/>
                </a:lnTo>
                <a:close/>
                <a:moveTo>
                  <a:pt x="4381" y="13895"/>
                </a:moveTo>
                <a:lnTo>
                  <a:pt x="4381" y="14065"/>
                </a:lnTo>
                <a:lnTo>
                  <a:pt x="4186" y="14260"/>
                </a:lnTo>
                <a:lnTo>
                  <a:pt x="4016" y="14503"/>
                </a:lnTo>
                <a:lnTo>
                  <a:pt x="3724" y="14990"/>
                </a:lnTo>
                <a:lnTo>
                  <a:pt x="3529" y="15257"/>
                </a:lnTo>
                <a:lnTo>
                  <a:pt x="3359" y="15549"/>
                </a:lnTo>
                <a:lnTo>
                  <a:pt x="3261" y="15574"/>
                </a:lnTo>
                <a:lnTo>
                  <a:pt x="2994" y="15574"/>
                </a:lnTo>
                <a:lnTo>
                  <a:pt x="3237" y="15160"/>
                </a:lnTo>
                <a:lnTo>
                  <a:pt x="3505" y="14746"/>
                </a:lnTo>
                <a:lnTo>
                  <a:pt x="3821" y="14333"/>
                </a:lnTo>
                <a:lnTo>
                  <a:pt x="3967" y="14114"/>
                </a:lnTo>
                <a:lnTo>
                  <a:pt x="4113" y="13895"/>
                </a:lnTo>
                <a:close/>
                <a:moveTo>
                  <a:pt x="15865" y="13846"/>
                </a:moveTo>
                <a:lnTo>
                  <a:pt x="15695" y="13968"/>
                </a:lnTo>
                <a:lnTo>
                  <a:pt x="15525" y="14089"/>
                </a:lnTo>
                <a:lnTo>
                  <a:pt x="15403" y="14211"/>
                </a:lnTo>
                <a:lnTo>
                  <a:pt x="15306" y="14333"/>
                </a:lnTo>
                <a:lnTo>
                  <a:pt x="15111" y="14625"/>
                </a:lnTo>
                <a:lnTo>
                  <a:pt x="14965" y="14844"/>
                </a:lnTo>
                <a:lnTo>
                  <a:pt x="14819" y="15063"/>
                </a:lnTo>
                <a:lnTo>
                  <a:pt x="14746" y="15184"/>
                </a:lnTo>
                <a:lnTo>
                  <a:pt x="14697" y="15306"/>
                </a:lnTo>
                <a:lnTo>
                  <a:pt x="14673" y="15452"/>
                </a:lnTo>
                <a:lnTo>
                  <a:pt x="14673" y="15574"/>
                </a:lnTo>
                <a:lnTo>
                  <a:pt x="14503" y="15428"/>
                </a:lnTo>
                <a:lnTo>
                  <a:pt x="14381" y="15257"/>
                </a:lnTo>
                <a:lnTo>
                  <a:pt x="14478" y="15111"/>
                </a:lnTo>
                <a:lnTo>
                  <a:pt x="14551" y="14965"/>
                </a:lnTo>
                <a:lnTo>
                  <a:pt x="14673" y="14673"/>
                </a:lnTo>
                <a:lnTo>
                  <a:pt x="14819" y="14284"/>
                </a:lnTo>
                <a:lnTo>
                  <a:pt x="14868" y="14065"/>
                </a:lnTo>
                <a:lnTo>
                  <a:pt x="14892" y="13870"/>
                </a:lnTo>
                <a:lnTo>
                  <a:pt x="14868" y="13846"/>
                </a:lnTo>
                <a:close/>
                <a:moveTo>
                  <a:pt x="16790" y="14625"/>
                </a:moveTo>
                <a:lnTo>
                  <a:pt x="16766" y="14917"/>
                </a:lnTo>
                <a:lnTo>
                  <a:pt x="16717" y="15184"/>
                </a:lnTo>
                <a:lnTo>
                  <a:pt x="16644" y="15330"/>
                </a:lnTo>
                <a:lnTo>
                  <a:pt x="16571" y="15452"/>
                </a:lnTo>
                <a:lnTo>
                  <a:pt x="16449" y="15574"/>
                </a:lnTo>
                <a:lnTo>
                  <a:pt x="16352" y="15647"/>
                </a:lnTo>
                <a:lnTo>
                  <a:pt x="16352" y="15647"/>
                </a:lnTo>
                <a:lnTo>
                  <a:pt x="16571" y="15111"/>
                </a:lnTo>
                <a:lnTo>
                  <a:pt x="16693" y="14868"/>
                </a:lnTo>
                <a:lnTo>
                  <a:pt x="16790" y="14625"/>
                </a:lnTo>
                <a:close/>
                <a:moveTo>
                  <a:pt x="16498" y="13846"/>
                </a:moveTo>
                <a:lnTo>
                  <a:pt x="16328" y="14041"/>
                </a:lnTo>
                <a:lnTo>
                  <a:pt x="16133" y="14260"/>
                </a:lnTo>
                <a:lnTo>
                  <a:pt x="15987" y="14479"/>
                </a:lnTo>
                <a:lnTo>
                  <a:pt x="15817" y="14746"/>
                </a:lnTo>
                <a:lnTo>
                  <a:pt x="15525" y="15257"/>
                </a:lnTo>
                <a:lnTo>
                  <a:pt x="15379" y="15549"/>
                </a:lnTo>
                <a:lnTo>
                  <a:pt x="15257" y="15817"/>
                </a:lnTo>
                <a:lnTo>
                  <a:pt x="15062" y="15768"/>
                </a:lnTo>
                <a:lnTo>
                  <a:pt x="14868" y="15695"/>
                </a:lnTo>
                <a:lnTo>
                  <a:pt x="14965" y="15622"/>
                </a:lnTo>
                <a:lnTo>
                  <a:pt x="15038" y="15549"/>
                </a:lnTo>
                <a:lnTo>
                  <a:pt x="15160" y="15355"/>
                </a:lnTo>
                <a:lnTo>
                  <a:pt x="15379" y="14941"/>
                </a:lnTo>
                <a:lnTo>
                  <a:pt x="15719" y="14381"/>
                </a:lnTo>
                <a:lnTo>
                  <a:pt x="15817" y="14260"/>
                </a:lnTo>
                <a:lnTo>
                  <a:pt x="15865" y="14114"/>
                </a:lnTo>
                <a:lnTo>
                  <a:pt x="16011" y="13846"/>
                </a:lnTo>
                <a:close/>
                <a:moveTo>
                  <a:pt x="16717" y="13846"/>
                </a:moveTo>
                <a:lnTo>
                  <a:pt x="16766" y="14235"/>
                </a:lnTo>
                <a:lnTo>
                  <a:pt x="16620" y="14430"/>
                </a:lnTo>
                <a:lnTo>
                  <a:pt x="16474" y="14625"/>
                </a:lnTo>
                <a:lnTo>
                  <a:pt x="16255" y="15063"/>
                </a:lnTo>
                <a:lnTo>
                  <a:pt x="16084" y="15428"/>
                </a:lnTo>
                <a:lnTo>
                  <a:pt x="15987" y="15622"/>
                </a:lnTo>
                <a:lnTo>
                  <a:pt x="15938" y="15817"/>
                </a:lnTo>
                <a:lnTo>
                  <a:pt x="15646" y="15841"/>
                </a:lnTo>
                <a:lnTo>
                  <a:pt x="15890" y="15379"/>
                </a:lnTo>
                <a:lnTo>
                  <a:pt x="16133" y="14917"/>
                </a:lnTo>
                <a:lnTo>
                  <a:pt x="16401" y="14381"/>
                </a:lnTo>
                <a:lnTo>
                  <a:pt x="16644" y="13846"/>
                </a:lnTo>
                <a:close/>
                <a:moveTo>
                  <a:pt x="8493" y="1"/>
                </a:moveTo>
                <a:lnTo>
                  <a:pt x="7884" y="25"/>
                </a:lnTo>
                <a:lnTo>
                  <a:pt x="7252" y="98"/>
                </a:lnTo>
                <a:lnTo>
                  <a:pt x="6619" y="171"/>
                </a:lnTo>
                <a:lnTo>
                  <a:pt x="6011" y="317"/>
                </a:lnTo>
                <a:lnTo>
                  <a:pt x="5427" y="488"/>
                </a:lnTo>
                <a:lnTo>
                  <a:pt x="5135" y="585"/>
                </a:lnTo>
                <a:lnTo>
                  <a:pt x="4867" y="707"/>
                </a:lnTo>
                <a:lnTo>
                  <a:pt x="4600" y="853"/>
                </a:lnTo>
                <a:lnTo>
                  <a:pt x="4356" y="999"/>
                </a:lnTo>
                <a:lnTo>
                  <a:pt x="4113" y="1169"/>
                </a:lnTo>
                <a:lnTo>
                  <a:pt x="3894" y="1339"/>
                </a:lnTo>
                <a:lnTo>
                  <a:pt x="3699" y="1534"/>
                </a:lnTo>
                <a:lnTo>
                  <a:pt x="3529" y="1753"/>
                </a:lnTo>
                <a:lnTo>
                  <a:pt x="3310" y="2045"/>
                </a:lnTo>
                <a:lnTo>
                  <a:pt x="3115" y="2385"/>
                </a:lnTo>
                <a:lnTo>
                  <a:pt x="2945" y="2702"/>
                </a:lnTo>
                <a:lnTo>
                  <a:pt x="2799" y="3042"/>
                </a:lnTo>
                <a:lnTo>
                  <a:pt x="2507" y="3748"/>
                </a:lnTo>
                <a:lnTo>
                  <a:pt x="2264" y="4454"/>
                </a:lnTo>
                <a:lnTo>
                  <a:pt x="2142" y="4405"/>
                </a:lnTo>
                <a:lnTo>
                  <a:pt x="2020" y="4356"/>
                </a:lnTo>
                <a:lnTo>
                  <a:pt x="1728" y="4356"/>
                </a:lnTo>
                <a:lnTo>
                  <a:pt x="1412" y="4405"/>
                </a:lnTo>
                <a:lnTo>
                  <a:pt x="1193" y="4478"/>
                </a:lnTo>
                <a:lnTo>
                  <a:pt x="998" y="4551"/>
                </a:lnTo>
                <a:lnTo>
                  <a:pt x="804" y="4624"/>
                </a:lnTo>
                <a:lnTo>
                  <a:pt x="633" y="4746"/>
                </a:lnTo>
                <a:lnTo>
                  <a:pt x="487" y="4867"/>
                </a:lnTo>
                <a:lnTo>
                  <a:pt x="366" y="5013"/>
                </a:lnTo>
                <a:lnTo>
                  <a:pt x="244" y="5159"/>
                </a:lnTo>
                <a:lnTo>
                  <a:pt x="147" y="5354"/>
                </a:lnTo>
                <a:lnTo>
                  <a:pt x="49" y="5524"/>
                </a:lnTo>
                <a:lnTo>
                  <a:pt x="25" y="5695"/>
                </a:lnTo>
                <a:lnTo>
                  <a:pt x="1" y="5865"/>
                </a:lnTo>
                <a:lnTo>
                  <a:pt x="25" y="6060"/>
                </a:lnTo>
                <a:lnTo>
                  <a:pt x="49" y="6230"/>
                </a:lnTo>
                <a:lnTo>
                  <a:pt x="122" y="6400"/>
                </a:lnTo>
                <a:lnTo>
                  <a:pt x="220" y="6571"/>
                </a:lnTo>
                <a:lnTo>
                  <a:pt x="317" y="6692"/>
                </a:lnTo>
                <a:lnTo>
                  <a:pt x="463" y="6814"/>
                </a:lnTo>
                <a:lnTo>
                  <a:pt x="658" y="6911"/>
                </a:lnTo>
                <a:lnTo>
                  <a:pt x="901" y="6984"/>
                </a:lnTo>
                <a:lnTo>
                  <a:pt x="1023" y="6984"/>
                </a:lnTo>
                <a:lnTo>
                  <a:pt x="1120" y="7009"/>
                </a:lnTo>
                <a:lnTo>
                  <a:pt x="1242" y="6984"/>
                </a:lnTo>
                <a:lnTo>
                  <a:pt x="1363" y="6960"/>
                </a:lnTo>
                <a:lnTo>
                  <a:pt x="1169" y="7495"/>
                </a:lnTo>
                <a:lnTo>
                  <a:pt x="1071" y="7739"/>
                </a:lnTo>
                <a:lnTo>
                  <a:pt x="998" y="8006"/>
                </a:lnTo>
                <a:lnTo>
                  <a:pt x="901" y="8542"/>
                </a:lnTo>
                <a:lnTo>
                  <a:pt x="779" y="9393"/>
                </a:lnTo>
                <a:lnTo>
                  <a:pt x="731" y="10245"/>
                </a:lnTo>
                <a:lnTo>
                  <a:pt x="731" y="11072"/>
                </a:lnTo>
                <a:lnTo>
                  <a:pt x="755" y="11875"/>
                </a:lnTo>
                <a:lnTo>
                  <a:pt x="852" y="12702"/>
                </a:lnTo>
                <a:lnTo>
                  <a:pt x="974" y="13505"/>
                </a:lnTo>
                <a:lnTo>
                  <a:pt x="925" y="13505"/>
                </a:lnTo>
                <a:lnTo>
                  <a:pt x="877" y="13530"/>
                </a:lnTo>
                <a:lnTo>
                  <a:pt x="828" y="13578"/>
                </a:lnTo>
                <a:lnTo>
                  <a:pt x="804" y="13627"/>
                </a:lnTo>
                <a:lnTo>
                  <a:pt x="804" y="13676"/>
                </a:lnTo>
                <a:lnTo>
                  <a:pt x="804" y="13749"/>
                </a:lnTo>
                <a:lnTo>
                  <a:pt x="828" y="13797"/>
                </a:lnTo>
                <a:lnTo>
                  <a:pt x="877" y="13846"/>
                </a:lnTo>
                <a:lnTo>
                  <a:pt x="925" y="13870"/>
                </a:lnTo>
                <a:lnTo>
                  <a:pt x="1193" y="13895"/>
                </a:lnTo>
                <a:lnTo>
                  <a:pt x="1461" y="13919"/>
                </a:lnTo>
                <a:lnTo>
                  <a:pt x="1412" y="14041"/>
                </a:lnTo>
                <a:lnTo>
                  <a:pt x="1363" y="14187"/>
                </a:lnTo>
                <a:lnTo>
                  <a:pt x="1315" y="14333"/>
                </a:lnTo>
                <a:lnTo>
                  <a:pt x="1315" y="14479"/>
                </a:lnTo>
                <a:lnTo>
                  <a:pt x="1315" y="14649"/>
                </a:lnTo>
                <a:lnTo>
                  <a:pt x="1339" y="14795"/>
                </a:lnTo>
                <a:lnTo>
                  <a:pt x="1363" y="14941"/>
                </a:lnTo>
                <a:lnTo>
                  <a:pt x="1412" y="15063"/>
                </a:lnTo>
                <a:lnTo>
                  <a:pt x="1534" y="15282"/>
                </a:lnTo>
                <a:lnTo>
                  <a:pt x="1680" y="15476"/>
                </a:lnTo>
                <a:lnTo>
                  <a:pt x="1850" y="15647"/>
                </a:lnTo>
                <a:lnTo>
                  <a:pt x="2020" y="15768"/>
                </a:lnTo>
                <a:lnTo>
                  <a:pt x="2215" y="15890"/>
                </a:lnTo>
                <a:lnTo>
                  <a:pt x="2434" y="15987"/>
                </a:lnTo>
                <a:lnTo>
                  <a:pt x="2677" y="16036"/>
                </a:lnTo>
                <a:lnTo>
                  <a:pt x="2921" y="16085"/>
                </a:lnTo>
                <a:lnTo>
                  <a:pt x="3115" y="16109"/>
                </a:lnTo>
                <a:lnTo>
                  <a:pt x="3334" y="16109"/>
                </a:lnTo>
                <a:lnTo>
                  <a:pt x="3529" y="16085"/>
                </a:lnTo>
                <a:lnTo>
                  <a:pt x="3748" y="16036"/>
                </a:lnTo>
                <a:lnTo>
                  <a:pt x="3943" y="15963"/>
                </a:lnTo>
                <a:lnTo>
                  <a:pt x="4137" y="15890"/>
                </a:lnTo>
                <a:lnTo>
                  <a:pt x="4308" y="15793"/>
                </a:lnTo>
                <a:lnTo>
                  <a:pt x="4478" y="15647"/>
                </a:lnTo>
                <a:lnTo>
                  <a:pt x="4648" y="15476"/>
                </a:lnTo>
                <a:lnTo>
                  <a:pt x="4770" y="15282"/>
                </a:lnTo>
                <a:lnTo>
                  <a:pt x="4843" y="15063"/>
                </a:lnTo>
                <a:lnTo>
                  <a:pt x="4892" y="14844"/>
                </a:lnTo>
                <a:lnTo>
                  <a:pt x="4940" y="14600"/>
                </a:lnTo>
                <a:lnTo>
                  <a:pt x="4940" y="14357"/>
                </a:lnTo>
                <a:lnTo>
                  <a:pt x="4916" y="13895"/>
                </a:lnTo>
                <a:lnTo>
                  <a:pt x="5062" y="13895"/>
                </a:lnTo>
                <a:lnTo>
                  <a:pt x="9515" y="13870"/>
                </a:lnTo>
                <a:lnTo>
                  <a:pt x="14040" y="13846"/>
                </a:lnTo>
                <a:lnTo>
                  <a:pt x="13967" y="13919"/>
                </a:lnTo>
                <a:lnTo>
                  <a:pt x="13919" y="13992"/>
                </a:lnTo>
                <a:lnTo>
                  <a:pt x="13846" y="14162"/>
                </a:lnTo>
                <a:lnTo>
                  <a:pt x="13797" y="14357"/>
                </a:lnTo>
                <a:lnTo>
                  <a:pt x="13797" y="14576"/>
                </a:lnTo>
                <a:lnTo>
                  <a:pt x="13821" y="14795"/>
                </a:lnTo>
                <a:lnTo>
                  <a:pt x="13846" y="14990"/>
                </a:lnTo>
                <a:lnTo>
                  <a:pt x="13943" y="15355"/>
                </a:lnTo>
                <a:lnTo>
                  <a:pt x="13967" y="15476"/>
                </a:lnTo>
                <a:lnTo>
                  <a:pt x="14016" y="15574"/>
                </a:lnTo>
                <a:lnTo>
                  <a:pt x="14162" y="15768"/>
                </a:lnTo>
                <a:lnTo>
                  <a:pt x="14357" y="15914"/>
                </a:lnTo>
                <a:lnTo>
                  <a:pt x="14551" y="16060"/>
                </a:lnTo>
                <a:lnTo>
                  <a:pt x="14795" y="16158"/>
                </a:lnTo>
                <a:lnTo>
                  <a:pt x="15038" y="16231"/>
                </a:lnTo>
                <a:lnTo>
                  <a:pt x="15281" y="16279"/>
                </a:lnTo>
                <a:lnTo>
                  <a:pt x="15500" y="16328"/>
                </a:lnTo>
                <a:lnTo>
                  <a:pt x="15744" y="16328"/>
                </a:lnTo>
                <a:lnTo>
                  <a:pt x="15963" y="16304"/>
                </a:lnTo>
                <a:lnTo>
                  <a:pt x="16157" y="16255"/>
                </a:lnTo>
                <a:lnTo>
                  <a:pt x="16352" y="16182"/>
                </a:lnTo>
                <a:lnTo>
                  <a:pt x="16547" y="16060"/>
                </a:lnTo>
                <a:lnTo>
                  <a:pt x="16717" y="15939"/>
                </a:lnTo>
                <a:lnTo>
                  <a:pt x="16887" y="15793"/>
                </a:lnTo>
                <a:lnTo>
                  <a:pt x="17033" y="15622"/>
                </a:lnTo>
                <a:lnTo>
                  <a:pt x="17131" y="15428"/>
                </a:lnTo>
                <a:lnTo>
                  <a:pt x="17204" y="15209"/>
                </a:lnTo>
                <a:lnTo>
                  <a:pt x="17252" y="14990"/>
                </a:lnTo>
                <a:lnTo>
                  <a:pt x="17277" y="14746"/>
                </a:lnTo>
                <a:lnTo>
                  <a:pt x="17277" y="14527"/>
                </a:lnTo>
                <a:lnTo>
                  <a:pt x="17277" y="14284"/>
                </a:lnTo>
                <a:lnTo>
                  <a:pt x="17204" y="13822"/>
                </a:lnTo>
                <a:lnTo>
                  <a:pt x="18250" y="13797"/>
                </a:lnTo>
                <a:lnTo>
                  <a:pt x="18372" y="13773"/>
                </a:lnTo>
                <a:lnTo>
                  <a:pt x="18445" y="13724"/>
                </a:lnTo>
                <a:lnTo>
                  <a:pt x="18493" y="13627"/>
                </a:lnTo>
                <a:lnTo>
                  <a:pt x="18493" y="13530"/>
                </a:lnTo>
                <a:lnTo>
                  <a:pt x="18493" y="13457"/>
                </a:lnTo>
                <a:lnTo>
                  <a:pt x="18445" y="13359"/>
                </a:lnTo>
                <a:lnTo>
                  <a:pt x="18372" y="13311"/>
                </a:lnTo>
                <a:lnTo>
                  <a:pt x="18250" y="13286"/>
                </a:lnTo>
                <a:lnTo>
                  <a:pt x="18445" y="12556"/>
                </a:lnTo>
                <a:lnTo>
                  <a:pt x="18566" y="11802"/>
                </a:lnTo>
                <a:lnTo>
                  <a:pt x="18639" y="11048"/>
                </a:lnTo>
                <a:lnTo>
                  <a:pt x="18664" y="10293"/>
                </a:lnTo>
                <a:lnTo>
                  <a:pt x="18639" y="9880"/>
                </a:lnTo>
                <a:lnTo>
                  <a:pt x="18615" y="9466"/>
                </a:lnTo>
                <a:lnTo>
                  <a:pt x="18493" y="8639"/>
                </a:lnTo>
                <a:lnTo>
                  <a:pt x="18445" y="8323"/>
                </a:lnTo>
                <a:lnTo>
                  <a:pt x="18372" y="7982"/>
                </a:lnTo>
                <a:lnTo>
                  <a:pt x="18250" y="7666"/>
                </a:lnTo>
                <a:lnTo>
                  <a:pt x="18177" y="7520"/>
                </a:lnTo>
                <a:lnTo>
                  <a:pt x="18104" y="7374"/>
                </a:lnTo>
                <a:lnTo>
                  <a:pt x="18080" y="7276"/>
                </a:lnTo>
                <a:lnTo>
                  <a:pt x="17982" y="6887"/>
                </a:lnTo>
                <a:lnTo>
                  <a:pt x="18274" y="6838"/>
                </a:lnTo>
                <a:lnTo>
                  <a:pt x="18542" y="6741"/>
                </a:lnTo>
                <a:lnTo>
                  <a:pt x="18834" y="6644"/>
                </a:lnTo>
                <a:lnTo>
                  <a:pt x="19102" y="6498"/>
                </a:lnTo>
                <a:lnTo>
                  <a:pt x="19199" y="6400"/>
                </a:lnTo>
                <a:lnTo>
                  <a:pt x="19272" y="6279"/>
                </a:lnTo>
                <a:lnTo>
                  <a:pt x="19321" y="6157"/>
                </a:lnTo>
                <a:lnTo>
                  <a:pt x="19321" y="6011"/>
                </a:lnTo>
                <a:lnTo>
                  <a:pt x="19321" y="5841"/>
                </a:lnTo>
                <a:lnTo>
                  <a:pt x="19321" y="5695"/>
                </a:lnTo>
                <a:lnTo>
                  <a:pt x="19272" y="5451"/>
                </a:lnTo>
                <a:lnTo>
                  <a:pt x="19199" y="5281"/>
                </a:lnTo>
                <a:lnTo>
                  <a:pt x="19126" y="5135"/>
                </a:lnTo>
                <a:lnTo>
                  <a:pt x="19029" y="5013"/>
                </a:lnTo>
                <a:lnTo>
                  <a:pt x="18907" y="4892"/>
                </a:lnTo>
                <a:lnTo>
                  <a:pt x="18785" y="4794"/>
                </a:lnTo>
                <a:lnTo>
                  <a:pt x="18664" y="4697"/>
                </a:lnTo>
                <a:lnTo>
                  <a:pt x="18372" y="4527"/>
                </a:lnTo>
                <a:lnTo>
                  <a:pt x="18080" y="4429"/>
                </a:lnTo>
                <a:lnTo>
                  <a:pt x="17934" y="4356"/>
                </a:lnTo>
                <a:lnTo>
                  <a:pt x="17763" y="4332"/>
                </a:lnTo>
                <a:lnTo>
                  <a:pt x="17593" y="4308"/>
                </a:lnTo>
                <a:lnTo>
                  <a:pt x="17423" y="4308"/>
                </a:lnTo>
                <a:lnTo>
                  <a:pt x="17252" y="4356"/>
                </a:lnTo>
                <a:lnTo>
                  <a:pt x="17131" y="4405"/>
                </a:lnTo>
                <a:lnTo>
                  <a:pt x="17082" y="4478"/>
                </a:lnTo>
                <a:lnTo>
                  <a:pt x="17082" y="4527"/>
                </a:lnTo>
                <a:lnTo>
                  <a:pt x="16863" y="3967"/>
                </a:lnTo>
                <a:lnTo>
                  <a:pt x="16595" y="3261"/>
                </a:lnTo>
                <a:lnTo>
                  <a:pt x="16303" y="2580"/>
                </a:lnTo>
                <a:lnTo>
                  <a:pt x="16133" y="2239"/>
                </a:lnTo>
                <a:lnTo>
                  <a:pt x="15938" y="1923"/>
                </a:lnTo>
                <a:lnTo>
                  <a:pt x="15719" y="1607"/>
                </a:lnTo>
                <a:lnTo>
                  <a:pt x="15476" y="1315"/>
                </a:lnTo>
                <a:lnTo>
                  <a:pt x="15354" y="1193"/>
                </a:lnTo>
                <a:lnTo>
                  <a:pt x="15379" y="1145"/>
                </a:lnTo>
                <a:lnTo>
                  <a:pt x="15403" y="1120"/>
                </a:lnTo>
                <a:lnTo>
                  <a:pt x="15379" y="1023"/>
                </a:lnTo>
                <a:lnTo>
                  <a:pt x="15306" y="974"/>
                </a:lnTo>
                <a:lnTo>
                  <a:pt x="15257" y="950"/>
                </a:lnTo>
                <a:lnTo>
                  <a:pt x="15208" y="950"/>
                </a:lnTo>
                <a:lnTo>
                  <a:pt x="15111" y="974"/>
                </a:lnTo>
                <a:lnTo>
                  <a:pt x="14892" y="804"/>
                </a:lnTo>
                <a:lnTo>
                  <a:pt x="14624" y="658"/>
                </a:lnTo>
                <a:lnTo>
                  <a:pt x="14381" y="536"/>
                </a:lnTo>
                <a:lnTo>
                  <a:pt x="14113" y="415"/>
                </a:lnTo>
                <a:lnTo>
                  <a:pt x="13821" y="317"/>
                </a:lnTo>
                <a:lnTo>
                  <a:pt x="13530" y="244"/>
                </a:lnTo>
                <a:lnTo>
                  <a:pt x="12970" y="123"/>
                </a:lnTo>
                <a:lnTo>
                  <a:pt x="12556" y="74"/>
                </a:lnTo>
                <a:lnTo>
                  <a:pt x="12143" y="50"/>
                </a:lnTo>
                <a:lnTo>
                  <a:pt x="11729" y="50"/>
                </a:lnTo>
                <a:lnTo>
                  <a:pt x="11291" y="74"/>
                </a:lnTo>
                <a:lnTo>
                  <a:pt x="10902" y="50"/>
                </a:lnTo>
                <a:lnTo>
                  <a:pt x="10123" y="25"/>
                </a:lnTo>
                <a:lnTo>
                  <a:pt x="907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9" name="Google Shape;849;p41"/>
          <p:cNvSpPr/>
          <p:nvPr/>
        </p:nvSpPr>
        <p:spPr>
          <a:xfrm>
            <a:off x="5132895" y="3861807"/>
            <a:ext cx="321160" cy="317162"/>
          </a:xfrm>
          <a:custGeom>
            <a:rect b="b" l="l" r="r" t="t"/>
            <a:pathLst>
              <a:path extrusionOk="0" h="17374" w="17593">
                <a:moveTo>
                  <a:pt x="14673" y="1266"/>
                </a:moveTo>
                <a:lnTo>
                  <a:pt x="14624" y="1314"/>
                </a:lnTo>
                <a:lnTo>
                  <a:pt x="14600" y="1363"/>
                </a:lnTo>
                <a:lnTo>
                  <a:pt x="14575" y="1412"/>
                </a:lnTo>
                <a:lnTo>
                  <a:pt x="14575" y="1485"/>
                </a:lnTo>
                <a:lnTo>
                  <a:pt x="14600" y="1533"/>
                </a:lnTo>
                <a:lnTo>
                  <a:pt x="14648" y="1606"/>
                </a:lnTo>
                <a:lnTo>
                  <a:pt x="14697" y="1631"/>
                </a:lnTo>
                <a:lnTo>
                  <a:pt x="14940" y="1728"/>
                </a:lnTo>
                <a:lnTo>
                  <a:pt x="15159" y="1825"/>
                </a:lnTo>
                <a:lnTo>
                  <a:pt x="15354" y="1971"/>
                </a:lnTo>
                <a:lnTo>
                  <a:pt x="15524" y="2166"/>
                </a:lnTo>
                <a:lnTo>
                  <a:pt x="15597" y="2263"/>
                </a:lnTo>
                <a:lnTo>
                  <a:pt x="15646" y="2360"/>
                </a:lnTo>
                <a:lnTo>
                  <a:pt x="15695" y="2579"/>
                </a:lnTo>
                <a:lnTo>
                  <a:pt x="15792" y="3017"/>
                </a:lnTo>
                <a:lnTo>
                  <a:pt x="15816" y="3090"/>
                </a:lnTo>
                <a:lnTo>
                  <a:pt x="15865" y="3139"/>
                </a:lnTo>
                <a:lnTo>
                  <a:pt x="15938" y="3163"/>
                </a:lnTo>
                <a:lnTo>
                  <a:pt x="15987" y="3188"/>
                </a:lnTo>
                <a:lnTo>
                  <a:pt x="16060" y="3163"/>
                </a:lnTo>
                <a:lnTo>
                  <a:pt x="16133" y="3139"/>
                </a:lnTo>
                <a:lnTo>
                  <a:pt x="16181" y="3090"/>
                </a:lnTo>
                <a:lnTo>
                  <a:pt x="16206" y="3017"/>
                </a:lnTo>
                <a:lnTo>
                  <a:pt x="16254" y="2871"/>
                </a:lnTo>
                <a:lnTo>
                  <a:pt x="16254" y="2725"/>
                </a:lnTo>
                <a:lnTo>
                  <a:pt x="16230" y="2579"/>
                </a:lnTo>
                <a:lnTo>
                  <a:pt x="16181" y="2409"/>
                </a:lnTo>
                <a:lnTo>
                  <a:pt x="16133" y="2263"/>
                </a:lnTo>
                <a:lnTo>
                  <a:pt x="16060" y="2117"/>
                </a:lnTo>
                <a:lnTo>
                  <a:pt x="15889" y="1874"/>
                </a:lnTo>
                <a:lnTo>
                  <a:pt x="15670" y="1631"/>
                </a:lnTo>
                <a:lnTo>
                  <a:pt x="15524" y="1509"/>
                </a:lnTo>
                <a:lnTo>
                  <a:pt x="15378" y="1436"/>
                </a:lnTo>
                <a:lnTo>
                  <a:pt x="15232" y="1363"/>
                </a:lnTo>
                <a:lnTo>
                  <a:pt x="15086" y="1290"/>
                </a:lnTo>
                <a:lnTo>
                  <a:pt x="14916" y="1266"/>
                </a:lnTo>
                <a:close/>
                <a:moveTo>
                  <a:pt x="2458" y="2263"/>
                </a:moveTo>
                <a:lnTo>
                  <a:pt x="2725" y="2433"/>
                </a:lnTo>
                <a:lnTo>
                  <a:pt x="2993" y="2604"/>
                </a:lnTo>
                <a:lnTo>
                  <a:pt x="3553" y="2896"/>
                </a:lnTo>
                <a:lnTo>
                  <a:pt x="4550" y="3480"/>
                </a:lnTo>
                <a:lnTo>
                  <a:pt x="4477" y="3528"/>
                </a:lnTo>
                <a:lnTo>
                  <a:pt x="4137" y="3942"/>
                </a:lnTo>
                <a:lnTo>
                  <a:pt x="4015" y="4088"/>
                </a:lnTo>
                <a:lnTo>
                  <a:pt x="3918" y="4210"/>
                </a:lnTo>
                <a:lnTo>
                  <a:pt x="3261" y="3723"/>
                </a:lnTo>
                <a:lnTo>
                  <a:pt x="2969" y="3480"/>
                </a:lnTo>
                <a:lnTo>
                  <a:pt x="2677" y="3212"/>
                </a:lnTo>
                <a:lnTo>
                  <a:pt x="2360" y="2969"/>
                </a:lnTo>
                <a:lnTo>
                  <a:pt x="2044" y="2725"/>
                </a:lnTo>
                <a:lnTo>
                  <a:pt x="2239" y="2482"/>
                </a:lnTo>
                <a:lnTo>
                  <a:pt x="2458" y="2263"/>
                </a:lnTo>
                <a:close/>
                <a:moveTo>
                  <a:pt x="4721" y="3577"/>
                </a:moveTo>
                <a:lnTo>
                  <a:pt x="5232" y="3869"/>
                </a:lnTo>
                <a:lnTo>
                  <a:pt x="6278" y="4477"/>
                </a:lnTo>
                <a:lnTo>
                  <a:pt x="6132" y="4648"/>
                </a:lnTo>
                <a:lnTo>
                  <a:pt x="6010" y="4842"/>
                </a:lnTo>
                <a:lnTo>
                  <a:pt x="5840" y="5086"/>
                </a:lnTo>
                <a:lnTo>
                  <a:pt x="5694" y="5329"/>
                </a:lnTo>
                <a:lnTo>
                  <a:pt x="5256" y="5086"/>
                </a:lnTo>
                <a:lnTo>
                  <a:pt x="4842" y="4842"/>
                </a:lnTo>
                <a:lnTo>
                  <a:pt x="4137" y="4380"/>
                </a:lnTo>
                <a:lnTo>
                  <a:pt x="4258" y="4283"/>
                </a:lnTo>
                <a:lnTo>
                  <a:pt x="4356" y="4161"/>
                </a:lnTo>
                <a:lnTo>
                  <a:pt x="4696" y="3747"/>
                </a:lnTo>
                <a:lnTo>
                  <a:pt x="4721" y="3650"/>
                </a:lnTo>
                <a:lnTo>
                  <a:pt x="4721" y="3577"/>
                </a:lnTo>
                <a:close/>
                <a:moveTo>
                  <a:pt x="9271" y="9101"/>
                </a:moveTo>
                <a:lnTo>
                  <a:pt x="9247" y="9149"/>
                </a:lnTo>
                <a:lnTo>
                  <a:pt x="9125" y="9563"/>
                </a:lnTo>
                <a:lnTo>
                  <a:pt x="9028" y="9977"/>
                </a:lnTo>
                <a:lnTo>
                  <a:pt x="8979" y="10171"/>
                </a:lnTo>
                <a:lnTo>
                  <a:pt x="8955" y="10366"/>
                </a:lnTo>
                <a:lnTo>
                  <a:pt x="8955" y="10585"/>
                </a:lnTo>
                <a:lnTo>
                  <a:pt x="9003" y="10755"/>
                </a:lnTo>
                <a:lnTo>
                  <a:pt x="9003" y="10779"/>
                </a:lnTo>
                <a:lnTo>
                  <a:pt x="9028" y="10804"/>
                </a:lnTo>
                <a:lnTo>
                  <a:pt x="9052" y="10804"/>
                </a:lnTo>
                <a:lnTo>
                  <a:pt x="9076" y="10779"/>
                </a:lnTo>
                <a:lnTo>
                  <a:pt x="9149" y="10633"/>
                </a:lnTo>
                <a:lnTo>
                  <a:pt x="9174" y="10463"/>
                </a:lnTo>
                <a:lnTo>
                  <a:pt x="9222" y="10123"/>
                </a:lnTo>
                <a:lnTo>
                  <a:pt x="9271" y="9660"/>
                </a:lnTo>
                <a:lnTo>
                  <a:pt x="9320" y="9174"/>
                </a:lnTo>
                <a:lnTo>
                  <a:pt x="9320" y="9125"/>
                </a:lnTo>
                <a:lnTo>
                  <a:pt x="9295" y="9101"/>
                </a:lnTo>
                <a:close/>
                <a:moveTo>
                  <a:pt x="11874" y="9149"/>
                </a:moveTo>
                <a:lnTo>
                  <a:pt x="11899" y="9295"/>
                </a:lnTo>
                <a:lnTo>
                  <a:pt x="11947" y="9417"/>
                </a:lnTo>
                <a:lnTo>
                  <a:pt x="12093" y="9709"/>
                </a:lnTo>
                <a:lnTo>
                  <a:pt x="12239" y="9977"/>
                </a:lnTo>
                <a:lnTo>
                  <a:pt x="12385" y="10244"/>
                </a:lnTo>
                <a:lnTo>
                  <a:pt x="12556" y="10560"/>
                </a:lnTo>
                <a:lnTo>
                  <a:pt x="12385" y="10658"/>
                </a:lnTo>
                <a:lnTo>
                  <a:pt x="12264" y="10755"/>
                </a:lnTo>
                <a:lnTo>
                  <a:pt x="12045" y="10925"/>
                </a:lnTo>
                <a:lnTo>
                  <a:pt x="11923" y="10998"/>
                </a:lnTo>
                <a:lnTo>
                  <a:pt x="11826" y="11096"/>
                </a:lnTo>
                <a:lnTo>
                  <a:pt x="11582" y="10706"/>
                </a:lnTo>
                <a:lnTo>
                  <a:pt x="11461" y="10487"/>
                </a:lnTo>
                <a:lnTo>
                  <a:pt x="11315" y="10220"/>
                </a:lnTo>
                <a:lnTo>
                  <a:pt x="11169" y="9977"/>
                </a:lnTo>
                <a:lnTo>
                  <a:pt x="11071" y="9879"/>
                </a:lnTo>
                <a:lnTo>
                  <a:pt x="10974" y="9782"/>
                </a:lnTo>
                <a:lnTo>
                  <a:pt x="11412" y="9466"/>
                </a:lnTo>
                <a:lnTo>
                  <a:pt x="11850" y="9174"/>
                </a:lnTo>
                <a:lnTo>
                  <a:pt x="11874" y="9149"/>
                </a:lnTo>
                <a:close/>
                <a:moveTo>
                  <a:pt x="8492" y="9685"/>
                </a:moveTo>
                <a:lnTo>
                  <a:pt x="8492" y="9709"/>
                </a:lnTo>
                <a:lnTo>
                  <a:pt x="8395" y="10439"/>
                </a:lnTo>
                <a:lnTo>
                  <a:pt x="8346" y="10852"/>
                </a:lnTo>
                <a:lnTo>
                  <a:pt x="8346" y="11047"/>
                </a:lnTo>
                <a:lnTo>
                  <a:pt x="8346" y="11169"/>
                </a:lnTo>
                <a:lnTo>
                  <a:pt x="8371" y="11242"/>
                </a:lnTo>
                <a:lnTo>
                  <a:pt x="8419" y="11290"/>
                </a:lnTo>
                <a:lnTo>
                  <a:pt x="8444" y="11290"/>
                </a:lnTo>
                <a:lnTo>
                  <a:pt x="8468" y="11266"/>
                </a:lnTo>
                <a:lnTo>
                  <a:pt x="8517" y="11120"/>
                </a:lnTo>
                <a:lnTo>
                  <a:pt x="8541" y="10974"/>
                </a:lnTo>
                <a:lnTo>
                  <a:pt x="8565" y="10658"/>
                </a:lnTo>
                <a:lnTo>
                  <a:pt x="8565" y="10195"/>
                </a:lnTo>
                <a:lnTo>
                  <a:pt x="8565" y="9733"/>
                </a:lnTo>
                <a:lnTo>
                  <a:pt x="8541" y="9709"/>
                </a:lnTo>
                <a:lnTo>
                  <a:pt x="8517" y="9685"/>
                </a:lnTo>
                <a:close/>
                <a:moveTo>
                  <a:pt x="12702" y="10852"/>
                </a:moveTo>
                <a:lnTo>
                  <a:pt x="13286" y="11972"/>
                </a:lnTo>
                <a:lnTo>
                  <a:pt x="13578" y="12556"/>
                </a:lnTo>
                <a:lnTo>
                  <a:pt x="13505" y="12580"/>
                </a:lnTo>
                <a:lnTo>
                  <a:pt x="13407" y="12629"/>
                </a:lnTo>
                <a:lnTo>
                  <a:pt x="13286" y="12726"/>
                </a:lnTo>
                <a:lnTo>
                  <a:pt x="13018" y="12945"/>
                </a:lnTo>
                <a:lnTo>
                  <a:pt x="12677" y="12410"/>
                </a:lnTo>
                <a:lnTo>
                  <a:pt x="11947" y="11315"/>
                </a:lnTo>
                <a:lnTo>
                  <a:pt x="12069" y="11242"/>
                </a:lnTo>
                <a:lnTo>
                  <a:pt x="12191" y="11169"/>
                </a:lnTo>
                <a:lnTo>
                  <a:pt x="12410" y="11023"/>
                </a:lnTo>
                <a:lnTo>
                  <a:pt x="12556" y="10950"/>
                </a:lnTo>
                <a:lnTo>
                  <a:pt x="12702" y="10852"/>
                </a:lnTo>
                <a:close/>
                <a:moveTo>
                  <a:pt x="13724" y="12823"/>
                </a:moveTo>
                <a:lnTo>
                  <a:pt x="14965" y="15232"/>
                </a:lnTo>
                <a:lnTo>
                  <a:pt x="14770" y="15378"/>
                </a:lnTo>
                <a:lnTo>
                  <a:pt x="13991" y="14283"/>
                </a:lnTo>
                <a:lnTo>
                  <a:pt x="13188" y="13164"/>
                </a:lnTo>
                <a:lnTo>
                  <a:pt x="13334" y="13091"/>
                </a:lnTo>
                <a:lnTo>
                  <a:pt x="13456" y="13018"/>
                </a:lnTo>
                <a:lnTo>
                  <a:pt x="13578" y="12921"/>
                </a:lnTo>
                <a:lnTo>
                  <a:pt x="13724" y="12823"/>
                </a:lnTo>
                <a:close/>
                <a:moveTo>
                  <a:pt x="584" y="11534"/>
                </a:moveTo>
                <a:lnTo>
                  <a:pt x="925" y="11704"/>
                </a:lnTo>
                <a:lnTo>
                  <a:pt x="1290" y="11874"/>
                </a:lnTo>
                <a:lnTo>
                  <a:pt x="1655" y="12020"/>
                </a:lnTo>
                <a:lnTo>
                  <a:pt x="2020" y="12166"/>
                </a:lnTo>
                <a:lnTo>
                  <a:pt x="2847" y="12556"/>
                </a:lnTo>
                <a:lnTo>
                  <a:pt x="3261" y="12775"/>
                </a:lnTo>
                <a:lnTo>
                  <a:pt x="3674" y="13018"/>
                </a:lnTo>
                <a:lnTo>
                  <a:pt x="3869" y="13164"/>
                </a:lnTo>
                <a:lnTo>
                  <a:pt x="4064" y="13359"/>
                </a:lnTo>
                <a:lnTo>
                  <a:pt x="4258" y="13529"/>
                </a:lnTo>
                <a:lnTo>
                  <a:pt x="4404" y="13748"/>
                </a:lnTo>
                <a:lnTo>
                  <a:pt x="4550" y="13967"/>
                </a:lnTo>
                <a:lnTo>
                  <a:pt x="4696" y="14186"/>
                </a:lnTo>
                <a:lnTo>
                  <a:pt x="4940" y="14648"/>
                </a:lnTo>
                <a:lnTo>
                  <a:pt x="5159" y="15135"/>
                </a:lnTo>
                <a:lnTo>
                  <a:pt x="5378" y="15622"/>
                </a:lnTo>
                <a:lnTo>
                  <a:pt x="5572" y="16133"/>
                </a:lnTo>
                <a:lnTo>
                  <a:pt x="5816" y="16595"/>
                </a:lnTo>
                <a:lnTo>
                  <a:pt x="5621" y="16327"/>
                </a:lnTo>
                <a:lnTo>
                  <a:pt x="5305" y="15841"/>
                </a:lnTo>
                <a:lnTo>
                  <a:pt x="5037" y="15330"/>
                </a:lnTo>
                <a:lnTo>
                  <a:pt x="4842" y="14916"/>
                </a:lnTo>
                <a:lnTo>
                  <a:pt x="4648" y="14454"/>
                </a:lnTo>
                <a:lnTo>
                  <a:pt x="4550" y="14259"/>
                </a:lnTo>
                <a:lnTo>
                  <a:pt x="4429" y="14040"/>
                </a:lnTo>
                <a:lnTo>
                  <a:pt x="4283" y="13870"/>
                </a:lnTo>
                <a:lnTo>
                  <a:pt x="4112" y="13699"/>
                </a:lnTo>
                <a:lnTo>
                  <a:pt x="4137" y="13602"/>
                </a:lnTo>
                <a:lnTo>
                  <a:pt x="4112" y="13529"/>
                </a:lnTo>
                <a:lnTo>
                  <a:pt x="4039" y="13456"/>
                </a:lnTo>
                <a:lnTo>
                  <a:pt x="3918" y="13407"/>
                </a:lnTo>
                <a:lnTo>
                  <a:pt x="3820" y="13383"/>
                </a:lnTo>
                <a:lnTo>
                  <a:pt x="3747" y="13334"/>
                </a:lnTo>
                <a:lnTo>
                  <a:pt x="3553" y="13237"/>
                </a:lnTo>
                <a:lnTo>
                  <a:pt x="3382" y="13091"/>
                </a:lnTo>
                <a:lnTo>
                  <a:pt x="3212" y="12994"/>
                </a:lnTo>
                <a:lnTo>
                  <a:pt x="2774" y="12750"/>
                </a:lnTo>
                <a:lnTo>
                  <a:pt x="2312" y="12531"/>
                </a:lnTo>
                <a:lnTo>
                  <a:pt x="1144" y="11996"/>
                </a:lnTo>
                <a:lnTo>
                  <a:pt x="828" y="11850"/>
                </a:lnTo>
                <a:lnTo>
                  <a:pt x="682" y="11777"/>
                </a:lnTo>
                <a:lnTo>
                  <a:pt x="511" y="11704"/>
                </a:lnTo>
                <a:lnTo>
                  <a:pt x="584" y="11534"/>
                </a:lnTo>
                <a:close/>
                <a:moveTo>
                  <a:pt x="16011" y="438"/>
                </a:moveTo>
                <a:lnTo>
                  <a:pt x="16230" y="487"/>
                </a:lnTo>
                <a:lnTo>
                  <a:pt x="16449" y="560"/>
                </a:lnTo>
                <a:lnTo>
                  <a:pt x="16644" y="657"/>
                </a:lnTo>
                <a:lnTo>
                  <a:pt x="16838" y="803"/>
                </a:lnTo>
                <a:lnTo>
                  <a:pt x="16936" y="901"/>
                </a:lnTo>
                <a:lnTo>
                  <a:pt x="17009" y="1022"/>
                </a:lnTo>
                <a:lnTo>
                  <a:pt x="17082" y="1144"/>
                </a:lnTo>
                <a:lnTo>
                  <a:pt x="17130" y="1266"/>
                </a:lnTo>
                <a:lnTo>
                  <a:pt x="17057" y="1168"/>
                </a:lnTo>
                <a:lnTo>
                  <a:pt x="16960" y="1095"/>
                </a:lnTo>
                <a:lnTo>
                  <a:pt x="16936" y="1120"/>
                </a:lnTo>
                <a:lnTo>
                  <a:pt x="16911" y="1168"/>
                </a:lnTo>
                <a:lnTo>
                  <a:pt x="16911" y="1217"/>
                </a:lnTo>
                <a:lnTo>
                  <a:pt x="16911" y="1339"/>
                </a:lnTo>
                <a:lnTo>
                  <a:pt x="16984" y="1582"/>
                </a:lnTo>
                <a:lnTo>
                  <a:pt x="17033" y="1825"/>
                </a:lnTo>
                <a:lnTo>
                  <a:pt x="17057" y="1947"/>
                </a:lnTo>
                <a:lnTo>
                  <a:pt x="17106" y="2069"/>
                </a:lnTo>
                <a:lnTo>
                  <a:pt x="17033" y="2336"/>
                </a:lnTo>
                <a:lnTo>
                  <a:pt x="16911" y="2628"/>
                </a:lnTo>
                <a:lnTo>
                  <a:pt x="16887" y="2214"/>
                </a:lnTo>
                <a:lnTo>
                  <a:pt x="16838" y="2020"/>
                </a:lnTo>
                <a:lnTo>
                  <a:pt x="16741" y="1825"/>
                </a:lnTo>
                <a:lnTo>
                  <a:pt x="16717" y="1801"/>
                </a:lnTo>
                <a:lnTo>
                  <a:pt x="16668" y="1801"/>
                </a:lnTo>
                <a:lnTo>
                  <a:pt x="16644" y="1825"/>
                </a:lnTo>
                <a:lnTo>
                  <a:pt x="16595" y="2020"/>
                </a:lnTo>
                <a:lnTo>
                  <a:pt x="16571" y="2239"/>
                </a:lnTo>
                <a:lnTo>
                  <a:pt x="16571" y="2628"/>
                </a:lnTo>
                <a:lnTo>
                  <a:pt x="16571" y="2920"/>
                </a:lnTo>
                <a:lnTo>
                  <a:pt x="16595" y="3090"/>
                </a:lnTo>
                <a:lnTo>
                  <a:pt x="16619" y="3212"/>
                </a:lnTo>
                <a:lnTo>
                  <a:pt x="16522" y="3382"/>
                </a:lnTo>
                <a:lnTo>
                  <a:pt x="16473" y="3212"/>
                </a:lnTo>
                <a:lnTo>
                  <a:pt x="16473" y="2871"/>
                </a:lnTo>
                <a:lnTo>
                  <a:pt x="16473" y="2531"/>
                </a:lnTo>
                <a:lnTo>
                  <a:pt x="16449" y="2506"/>
                </a:lnTo>
                <a:lnTo>
                  <a:pt x="16425" y="2482"/>
                </a:lnTo>
                <a:lnTo>
                  <a:pt x="16400" y="2482"/>
                </a:lnTo>
                <a:lnTo>
                  <a:pt x="16400" y="2506"/>
                </a:lnTo>
                <a:lnTo>
                  <a:pt x="16327" y="2652"/>
                </a:lnTo>
                <a:lnTo>
                  <a:pt x="16303" y="2798"/>
                </a:lnTo>
                <a:lnTo>
                  <a:pt x="16279" y="2969"/>
                </a:lnTo>
                <a:lnTo>
                  <a:pt x="16254" y="3115"/>
                </a:lnTo>
                <a:lnTo>
                  <a:pt x="16279" y="3382"/>
                </a:lnTo>
                <a:lnTo>
                  <a:pt x="16303" y="3528"/>
                </a:lnTo>
                <a:lnTo>
                  <a:pt x="16352" y="3650"/>
                </a:lnTo>
                <a:lnTo>
                  <a:pt x="16133" y="3966"/>
                </a:lnTo>
                <a:lnTo>
                  <a:pt x="16084" y="4015"/>
                </a:lnTo>
                <a:lnTo>
                  <a:pt x="16035" y="3699"/>
                </a:lnTo>
                <a:lnTo>
                  <a:pt x="16011" y="3358"/>
                </a:lnTo>
                <a:lnTo>
                  <a:pt x="16011" y="3334"/>
                </a:lnTo>
                <a:lnTo>
                  <a:pt x="15962" y="3334"/>
                </a:lnTo>
                <a:lnTo>
                  <a:pt x="15938" y="3358"/>
                </a:lnTo>
                <a:lnTo>
                  <a:pt x="15889" y="3528"/>
                </a:lnTo>
                <a:lnTo>
                  <a:pt x="15841" y="3723"/>
                </a:lnTo>
                <a:lnTo>
                  <a:pt x="15841" y="3893"/>
                </a:lnTo>
                <a:lnTo>
                  <a:pt x="15841" y="4088"/>
                </a:lnTo>
                <a:lnTo>
                  <a:pt x="15865" y="4307"/>
                </a:lnTo>
                <a:lnTo>
                  <a:pt x="15719" y="4477"/>
                </a:lnTo>
                <a:lnTo>
                  <a:pt x="15695" y="4112"/>
                </a:lnTo>
                <a:lnTo>
                  <a:pt x="15646" y="3747"/>
                </a:lnTo>
                <a:lnTo>
                  <a:pt x="15646" y="3723"/>
                </a:lnTo>
                <a:lnTo>
                  <a:pt x="15597" y="3723"/>
                </a:lnTo>
                <a:lnTo>
                  <a:pt x="15573" y="3747"/>
                </a:lnTo>
                <a:lnTo>
                  <a:pt x="15524" y="4210"/>
                </a:lnTo>
                <a:lnTo>
                  <a:pt x="15500" y="4453"/>
                </a:lnTo>
                <a:lnTo>
                  <a:pt x="15524" y="4696"/>
                </a:lnTo>
                <a:lnTo>
                  <a:pt x="15257" y="4940"/>
                </a:lnTo>
                <a:lnTo>
                  <a:pt x="15281" y="4721"/>
                </a:lnTo>
                <a:lnTo>
                  <a:pt x="15281" y="4477"/>
                </a:lnTo>
                <a:lnTo>
                  <a:pt x="15257" y="3699"/>
                </a:lnTo>
                <a:lnTo>
                  <a:pt x="15232" y="3650"/>
                </a:lnTo>
                <a:lnTo>
                  <a:pt x="15159" y="3650"/>
                </a:lnTo>
                <a:lnTo>
                  <a:pt x="15135" y="3699"/>
                </a:lnTo>
                <a:lnTo>
                  <a:pt x="15086" y="4477"/>
                </a:lnTo>
                <a:lnTo>
                  <a:pt x="15062" y="4794"/>
                </a:lnTo>
                <a:lnTo>
                  <a:pt x="15062" y="4964"/>
                </a:lnTo>
                <a:lnTo>
                  <a:pt x="15086" y="5110"/>
                </a:lnTo>
                <a:lnTo>
                  <a:pt x="14916" y="5256"/>
                </a:lnTo>
                <a:lnTo>
                  <a:pt x="14916" y="5134"/>
                </a:lnTo>
                <a:lnTo>
                  <a:pt x="14867" y="4672"/>
                </a:lnTo>
                <a:lnTo>
                  <a:pt x="14819" y="4185"/>
                </a:lnTo>
                <a:lnTo>
                  <a:pt x="14794" y="4161"/>
                </a:lnTo>
                <a:lnTo>
                  <a:pt x="14770" y="4161"/>
                </a:lnTo>
                <a:lnTo>
                  <a:pt x="14770" y="4185"/>
                </a:lnTo>
                <a:lnTo>
                  <a:pt x="14697" y="4599"/>
                </a:lnTo>
                <a:lnTo>
                  <a:pt x="14648" y="5013"/>
                </a:lnTo>
                <a:lnTo>
                  <a:pt x="14624" y="5256"/>
                </a:lnTo>
                <a:lnTo>
                  <a:pt x="14624" y="5475"/>
                </a:lnTo>
                <a:lnTo>
                  <a:pt x="14186" y="5791"/>
                </a:lnTo>
                <a:lnTo>
                  <a:pt x="14162" y="5621"/>
                </a:lnTo>
                <a:lnTo>
                  <a:pt x="14113" y="4721"/>
                </a:lnTo>
                <a:lnTo>
                  <a:pt x="14089" y="4696"/>
                </a:lnTo>
                <a:lnTo>
                  <a:pt x="14064" y="4672"/>
                </a:lnTo>
                <a:lnTo>
                  <a:pt x="14016" y="4672"/>
                </a:lnTo>
                <a:lnTo>
                  <a:pt x="13991" y="4696"/>
                </a:lnTo>
                <a:lnTo>
                  <a:pt x="13943" y="4940"/>
                </a:lnTo>
                <a:lnTo>
                  <a:pt x="13894" y="5159"/>
                </a:lnTo>
                <a:lnTo>
                  <a:pt x="13870" y="5378"/>
                </a:lnTo>
                <a:lnTo>
                  <a:pt x="13870" y="5621"/>
                </a:lnTo>
                <a:lnTo>
                  <a:pt x="13870" y="5791"/>
                </a:lnTo>
                <a:lnTo>
                  <a:pt x="13870" y="5986"/>
                </a:lnTo>
                <a:lnTo>
                  <a:pt x="13529" y="6181"/>
                </a:lnTo>
                <a:lnTo>
                  <a:pt x="13480" y="6205"/>
                </a:lnTo>
                <a:lnTo>
                  <a:pt x="13505" y="6083"/>
                </a:lnTo>
                <a:lnTo>
                  <a:pt x="13505" y="5986"/>
                </a:lnTo>
                <a:lnTo>
                  <a:pt x="13480" y="5791"/>
                </a:lnTo>
                <a:lnTo>
                  <a:pt x="13456" y="5524"/>
                </a:lnTo>
                <a:lnTo>
                  <a:pt x="13383" y="5256"/>
                </a:lnTo>
                <a:lnTo>
                  <a:pt x="13359" y="5232"/>
                </a:lnTo>
                <a:lnTo>
                  <a:pt x="13334" y="5256"/>
                </a:lnTo>
                <a:lnTo>
                  <a:pt x="13286" y="5524"/>
                </a:lnTo>
                <a:lnTo>
                  <a:pt x="13286" y="5791"/>
                </a:lnTo>
                <a:lnTo>
                  <a:pt x="13286" y="6035"/>
                </a:lnTo>
                <a:lnTo>
                  <a:pt x="13310" y="6156"/>
                </a:lnTo>
                <a:lnTo>
                  <a:pt x="13359" y="6254"/>
                </a:lnTo>
                <a:lnTo>
                  <a:pt x="13383" y="6278"/>
                </a:lnTo>
                <a:lnTo>
                  <a:pt x="13407" y="6278"/>
                </a:lnTo>
                <a:lnTo>
                  <a:pt x="13407" y="6375"/>
                </a:lnTo>
                <a:lnTo>
                  <a:pt x="13432" y="6448"/>
                </a:lnTo>
                <a:lnTo>
                  <a:pt x="13480" y="6521"/>
                </a:lnTo>
                <a:lnTo>
                  <a:pt x="13553" y="6594"/>
                </a:lnTo>
                <a:lnTo>
                  <a:pt x="13553" y="6789"/>
                </a:lnTo>
                <a:lnTo>
                  <a:pt x="13578" y="6984"/>
                </a:lnTo>
                <a:lnTo>
                  <a:pt x="13699" y="7397"/>
                </a:lnTo>
                <a:lnTo>
                  <a:pt x="13821" y="7787"/>
                </a:lnTo>
                <a:lnTo>
                  <a:pt x="13967" y="8176"/>
                </a:lnTo>
                <a:lnTo>
                  <a:pt x="14575" y="10195"/>
                </a:lnTo>
                <a:lnTo>
                  <a:pt x="15184" y="12312"/>
                </a:lnTo>
                <a:lnTo>
                  <a:pt x="15500" y="13359"/>
                </a:lnTo>
                <a:lnTo>
                  <a:pt x="15865" y="14381"/>
                </a:lnTo>
                <a:lnTo>
                  <a:pt x="15695" y="14575"/>
                </a:lnTo>
                <a:lnTo>
                  <a:pt x="15524" y="14746"/>
                </a:lnTo>
                <a:lnTo>
                  <a:pt x="15208" y="15038"/>
                </a:lnTo>
                <a:lnTo>
                  <a:pt x="13553" y="11801"/>
                </a:lnTo>
                <a:lnTo>
                  <a:pt x="12653" y="10074"/>
                </a:lnTo>
                <a:lnTo>
                  <a:pt x="12531" y="9782"/>
                </a:lnTo>
                <a:lnTo>
                  <a:pt x="12361" y="9441"/>
                </a:lnTo>
                <a:lnTo>
                  <a:pt x="12288" y="9295"/>
                </a:lnTo>
                <a:lnTo>
                  <a:pt x="12191" y="9149"/>
                </a:lnTo>
                <a:lnTo>
                  <a:pt x="12069" y="9028"/>
                </a:lnTo>
                <a:lnTo>
                  <a:pt x="11947" y="8955"/>
                </a:lnTo>
                <a:lnTo>
                  <a:pt x="11899" y="8857"/>
                </a:lnTo>
                <a:lnTo>
                  <a:pt x="11826" y="8809"/>
                </a:lnTo>
                <a:lnTo>
                  <a:pt x="11753" y="8784"/>
                </a:lnTo>
                <a:lnTo>
                  <a:pt x="11704" y="8809"/>
                </a:lnTo>
                <a:lnTo>
                  <a:pt x="11655" y="8833"/>
                </a:lnTo>
                <a:lnTo>
                  <a:pt x="11534" y="8906"/>
                </a:lnTo>
                <a:lnTo>
                  <a:pt x="11534" y="8736"/>
                </a:lnTo>
                <a:lnTo>
                  <a:pt x="11534" y="8419"/>
                </a:lnTo>
                <a:lnTo>
                  <a:pt x="11534" y="8273"/>
                </a:lnTo>
                <a:lnTo>
                  <a:pt x="11509" y="8127"/>
                </a:lnTo>
                <a:lnTo>
                  <a:pt x="11485" y="8103"/>
                </a:lnTo>
                <a:lnTo>
                  <a:pt x="11461" y="8079"/>
                </a:lnTo>
                <a:lnTo>
                  <a:pt x="11436" y="8103"/>
                </a:lnTo>
                <a:lnTo>
                  <a:pt x="11412" y="8127"/>
                </a:lnTo>
                <a:lnTo>
                  <a:pt x="11388" y="8249"/>
                </a:lnTo>
                <a:lnTo>
                  <a:pt x="11363" y="8371"/>
                </a:lnTo>
                <a:lnTo>
                  <a:pt x="11363" y="8638"/>
                </a:lnTo>
                <a:lnTo>
                  <a:pt x="11339" y="8833"/>
                </a:lnTo>
                <a:lnTo>
                  <a:pt x="11363" y="9052"/>
                </a:lnTo>
                <a:lnTo>
                  <a:pt x="10925" y="9368"/>
                </a:lnTo>
                <a:lnTo>
                  <a:pt x="10950" y="9198"/>
                </a:lnTo>
                <a:lnTo>
                  <a:pt x="10974" y="9028"/>
                </a:lnTo>
                <a:lnTo>
                  <a:pt x="10974" y="8687"/>
                </a:lnTo>
                <a:lnTo>
                  <a:pt x="10998" y="8200"/>
                </a:lnTo>
                <a:lnTo>
                  <a:pt x="10974" y="7957"/>
                </a:lnTo>
                <a:lnTo>
                  <a:pt x="10925" y="7714"/>
                </a:lnTo>
                <a:lnTo>
                  <a:pt x="10925" y="7689"/>
                </a:lnTo>
                <a:lnTo>
                  <a:pt x="10852" y="7689"/>
                </a:lnTo>
                <a:lnTo>
                  <a:pt x="10828" y="7714"/>
                </a:lnTo>
                <a:lnTo>
                  <a:pt x="10779" y="7933"/>
                </a:lnTo>
                <a:lnTo>
                  <a:pt x="10731" y="8127"/>
                </a:lnTo>
                <a:lnTo>
                  <a:pt x="10682" y="8541"/>
                </a:lnTo>
                <a:lnTo>
                  <a:pt x="10633" y="9028"/>
                </a:lnTo>
                <a:lnTo>
                  <a:pt x="10633" y="9271"/>
                </a:lnTo>
                <a:lnTo>
                  <a:pt x="10658" y="9393"/>
                </a:lnTo>
                <a:lnTo>
                  <a:pt x="10682" y="9514"/>
                </a:lnTo>
                <a:lnTo>
                  <a:pt x="10706" y="9539"/>
                </a:lnTo>
                <a:lnTo>
                  <a:pt x="10560" y="9660"/>
                </a:lnTo>
                <a:lnTo>
                  <a:pt x="10487" y="9685"/>
                </a:lnTo>
                <a:lnTo>
                  <a:pt x="10439" y="9733"/>
                </a:lnTo>
                <a:lnTo>
                  <a:pt x="10463" y="9466"/>
                </a:lnTo>
                <a:lnTo>
                  <a:pt x="10487" y="9174"/>
                </a:lnTo>
                <a:lnTo>
                  <a:pt x="10536" y="8614"/>
                </a:lnTo>
                <a:lnTo>
                  <a:pt x="10512" y="8346"/>
                </a:lnTo>
                <a:lnTo>
                  <a:pt x="10487" y="8079"/>
                </a:lnTo>
                <a:lnTo>
                  <a:pt x="10463" y="8054"/>
                </a:lnTo>
                <a:lnTo>
                  <a:pt x="10439" y="8030"/>
                </a:lnTo>
                <a:lnTo>
                  <a:pt x="10414" y="8030"/>
                </a:lnTo>
                <a:lnTo>
                  <a:pt x="10414" y="8054"/>
                </a:lnTo>
                <a:lnTo>
                  <a:pt x="10317" y="8298"/>
                </a:lnTo>
                <a:lnTo>
                  <a:pt x="10268" y="8541"/>
                </a:lnTo>
                <a:lnTo>
                  <a:pt x="10195" y="9028"/>
                </a:lnTo>
                <a:lnTo>
                  <a:pt x="10147" y="9514"/>
                </a:lnTo>
                <a:lnTo>
                  <a:pt x="10122" y="9782"/>
                </a:lnTo>
                <a:lnTo>
                  <a:pt x="10147" y="10025"/>
                </a:lnTo>
                <a:lnTo>
                  <a:pt x="9685" y="10414"/>
                </a:lnTo>
                <a:lnTo>
                  <a:pt x="9733" y="10220"/>
                </a:lnTo>
                <a:lnTo>
                  <a:pt x="9733" y="10025"/>
                </a:lnTo>
                <a:lnTo>
                  <a:pt x="9758" y="9612"/>
                </a:lnTo>
                <a:lnTo>
                  <a:pt x="9782" y="8565"/>
                </a:lnTo>
                <a:lnTo>
                  <a:pt x="9782" y="8541"/>
                </a:lnTo>
                <a:lnTo>
                  <a:pt x="9733" y="8541"/>
                </a:lnTo>
                <a:lnTo>
                  <a:pt x="9733" y="8565"/>
                </a:lnTo>
                <a:lnTo>
                  <a:pt x="9612" y="9466"/>
                </a:lnTo>
                <a:lnTo>
                  <a:pt x="9539" y="10001"/>
                </a:lnTo>
                <a:lnTo>
                  <a:pt x="9514" y="10268"/>
                </a:lnTo>
                <a:lnTo>
                  <a:pt x="9539" y="10512"/>
                </a:lnTo>
                <a:lnTo>
                  <a:pt x="9003" y="10901"/>
                </a:lnTo>
                <a:lnTo>
                  <a:pt x="8444" y="11290"/>
                </a:lnTo>
                <a:lnTo>
                  <a:pt x="8371" y="11339"/>
                </a:lnTo>
                <a:lnTo>
                  <a:pt x="7762" y="11704"/>
                </a:lnTo>
                <a:lnTo>
                  <a:pt x="7762" y="11704"/>
                </a:lnTo>
                <a:lnTo>
                  <a:pt x="7811" y="11558"/>
                </a:lnTo>
                <a:lnTo>
                  <a:pt x="7835" y="11388"/>
                </a:lnTo>
                <a:lnTo>
                  <a:pt x="7884" y="11071"/>
                </a:lnTo>
                <a:lnTo>
                  <a:pt x="7981" y="10268"/>
                </a:lnTo>
                <a:lnTo>
                  <a:pt x="7957" y="10244"/>
                </a:lnTo>
                <a:lnTo>
                  <a:pt x="7933" y="10244"/>
                </a:lnTo>
                <a:lnTo>
                  <a:pt x="7908" y="10268"/>
                </a:lnTo>
                <a:lnTo>
                  <a:pt x="7738" y="11023"/>
                </a:lnTo>
                <a:lnTo>
                  <a:pt x="7665" y="11388"/>
                </a:lnTo>
                <a:lnTo>
                  <a:pt x="7641" y="11558"/>
                </a:lnTo>
                <a:lnTo>
                  <a:pt x="7665" y="11728"/>
                </a:lnTo>
                <a:lnTo>
                  <a:pt x="7665" y="11753"/>
                </a:lnTo>
                <a:lnTo>
                  <a:pt x="7178" y="12069"/>
                </a:lnTo>
                <a:lnTo>
                  <a:pt x="7227" y="11753"/>
                </a:lnTo>
                <a:lnTo>
                  <a:pt x="7227" y="11436"/>
                </a:lnTo>
                <a:lnTo>
                  <a:pt x="7203" y="10804"/>
                </a:lnTo>
                <a:lnTo>
                  <a:pt x="7203" y="10779"/>
                </a:lnTo>
                <a:lnTo>
                  <a:pt x="7178" y="10779"/>
                </a:lnTo>
                <a:lnTo>
                  <a:pt x="7154" y="10804"/>
                </a:lnTo>
                <a:lnTo>
                  <a:pt x="7105" y="11461"/>
                </a:lnTo>
                <a:lnTo>
                  <a:pt x="7081" y="11777"/>
                </a:lnTo>
                <a:lnTo>
                  <a:pt x="7105" y="12118"/>
                </a:lnTo>
                <a:lnTo>
                  <a:pt x="6886" y="12239"/>
                </a:lnTo>
                <a:lnTo>
                  <a:pt x="6667" y="12385"/>
                </a:lnTo>
                <a:lnTo>
                  <a:pt x="6692" y="12191"/>
                </a:lnTo>
                <a:lnTo>
                  <a:pt x="6716" y="11728"/>
                </a:lnTo>
                <a:lnTo>
                  <a:pt x="6716" y="11290"/>
                </a:lnTo>
                <a:lnTo>
                  <a:pt x="6692" y="11266"/>
                </a:lnTo>
                <a:lnTo>
                  <a:pt x="6667" y="11242"/>
                </a:lnTo>
                <a:lnTo>
                  <a:pt x="6643" y="11242"/>
                </a:lnTo>
                <a:lnTo>
                  <a:pt x="6619" y="11266"/>
                </a:lnTo>
                <a:lnTo>
                  <a:pt x="6546" y="11655"/>
                </a:lnTo>
                <a:lnTo>
                  <a:pt x="6497" y="12045"/>
                </a:lnTo>
                <a:lnTo>
                  <a:pt x="6448" y="12337"/>
                </a:lnTo>
                <a:lnTo>
                  <a:pt x="6424" y="12458"/>
                </a:lnTo>
                <a:lnTo>
                  <a:pt x="6424" y="12604"/>
                </a:lnTo>
                <a:lnTo>
                  <a:pt x="6375" y="12580"/>
                </a:lnTo>
                <a:lnTo>
                  <a:pt x="6302" y="12580"/>
                </a:lnTo>
                <a:lnTo>
                  <a:pt x="6254" y="12604"/>
                </a:lnTo>
                <a:lnTo>
                  <a:pt x="6229" y="12677"/>
                </a:lnTo>
                <a:lnTo>
                  <a:pt x="6181" y="12848"/>
                </a:lnTo>
                <a:lnTo>
                  <a:pt x="6181" y="12994"/>
                </a:lnTo>
                <a:lnTo>
                  <a:pt x="6205" y="13140"/>
                </a:lnTo>
                <a:lnTo>
                  <a:pt x="6229" y="13310"/>
                </a:lnTo>
                <a:lnTo>
                  <a:pt x="6473" y="14429"/>
                </a:lnTo>
                <a:lnTo>
                  <a:pt x="6692" y="15549"/>
                </a:lnTo>
                <a:lnTo>
                  <a:pt x="6740" y="15914"/>
                </a:lnTo>
                <a:lnTo>
                  <a:pt x="6765" y="16108"/>
                </a:lnTo>
                <a:lnTo>
                  <a:pt x="6838" y="16303"/>
                </a:lnTo>
                <a:lnTo>
                  <a:pt x="6716" y="16352"/>
                </a:lnTo>
                <a:lnTo>
                  <a:pt x="6594" y="16449"/>
                </a:lnTo>
                <a:lnTo>
                  <a:pt x="6351" y="16619"/>
                </a:lnTo>
                <a:lnTo>
                  <a:pt x="6132" y="16084"/>
                </a:lnTo>
                <a:lnTo>
                  <a:pt x="5889" y="15549"/>
                </a:lnTo>
                <a:lnTo>
                  <a:pt x="5353" y="14502"/>
                </a:lnTo>
                <a:lnTo>
                  <a:pt x="5110" y="14040"/>
                </a:lnTo>
                <a:lnTo>
                  <a:pt x="4867" y="13602"/>
                </a:lnTo>
                <a:lnTo>
                  <a:pt x="4721" y="13383"/>
                </a:lnTo>
                <a:lnTo>
                  <a:pt x="4550" y="13188"/>
                </a:lnTo>
                <a:lnTo>
                  <a:pt x="4380" y="12994"/>
                </a:lnTo>
                <a:lnTo>
                  <a:pt x="4185" y="12799"/>
                </a:lnTo>
                <a:lnTo>
                  <a:pt x="4015" y="12653"/>
                </a:lnTo>
                <a:lnTo>
                  <a:pt x="3820" y="12531"/>
                </a:lnTo>
                <a:lnTo>
                  <a:pt x="3431" y="12312"/>
                </a:lnTo>
                <a:lnTo>
                  <a:pt x="3017" y="12118"/>
                </a:lnTo>
                <a:lnTo>
                  <a:pt x="2579" y="11923"/>
                </a:lnTo>
                <a:lnTo>
                  <a:pt x="2093" y="11777"/>
                </a:lnTo>
                <a:lnTo>
                  <a:pt x="1606" y="11607"/>
                </a:lnTo>
                <a:lnTo>
                  <a:pt x="1168" y="11412"/>
                </a:lnTo>
                <a:lnTo>
                  <a:pt x="730" y="11217"/>
                </a:lnTo>
                <a:lnTo>
                  <a:pt x="779" y="11144"/>
                </a:lnTo>
                <a:lnTo>
                  <a:pt x="901" y="10974"/>
                </a:lnTo>
                <a:lnTo>
                  <a:pt x="1047" y="10804"/>
                </a:lnTo>
                <a:lnTo>
                  <a:pt x="1120" y="10828"/>
                </a:lnTo>
                <a:lnTo>
                  <a:pt x="1582" y="10877"/>
                </a:lnTo>
                <a:lnTo>
                  <a:pt x="2068" y="10925"/>
                </a:lnTo>
                <a:lnTo>
                  <a:pt x="2531" y="10950"/>
                </a:lnTo>
                <a:lnTo>
                  <a:pt x="2993" y="11023"/>
                </a:lnTo>
                <a:lnTo>
                  <a:pt x="3431" y="11120"/>
                </a:lnTo>
                <a:lnTo>
                  <a:pt x="3845" y="11242"/>
                </a:lnTo>
                <a:lnTo>
                  <a:pt x="4258" y="11363"/>
                </a:lnTo>
                <a:lnTo>
                  <a:pt x="4696" y="11485"/>
                </a:lnTo>
                <a:lnTo>
                  <a:pt x="4769" y="11485"/>
                </a:lnTo>
                <a:lnTo>
                  <a:pt x="4842" y="11461"/>
                </a:lnTo>
                <a:lnTo>
                  <a:pt x="4915" y="11412"/>
                </a:lnTo>
                <a:lnTo>
                  <a:pt x="4940" y="11339"/>
                </a:lnTo>
                <a:lnTo>
                  <a:pt x="4964" y="11290"/>
                </a:lnTo>
                <a:lnTo>
                  <a:pt x="4964" y="11217"/>
                </a:lnTo>
                <a:lnTo>
                  <a:pt x="4915" y="11144"/>
                </a:lnTo>
                <a:lnTo>
                  <a:pt x="4867" y="11096"/>
                </a:lnTo>
                <a:lnTo>
                  <a:pt x="4794" y="11071"/>
                </a:lnTo>
                <a:lnTo>
                  <a:pt x="4891" y="10974"/>
                </a:lnTo>
                <a:lnTo>
                  <a:pt x="4988" y="10852"/>
                </a:lnTo>
                <a:lnTo>
                  <a:pt x="5134" y="10609"/>
                </a:lnTo>
                <a:lnTo>
                  <a:pt x="6059" y="9393"/>
                </a:lnTo>
                <a:lnTo>
                  <a:pt x="7081" y="8079"/>
                </a:lnTo>
                <a:lnTo>
                  <a:pt x="7519" y="7543"/>
                </a:lnTo>
                <a:lnTo>
                  <a:pt x="7738" y="7276"/>
                </a:lnTo>
                <a:lnTo>
                  <a:pt x="7811" y="7130"/>
                </a:lnTo>
                <a:lnTo>
                  <a:pt x="7884" y="6959"/>
                </a:lnTo>
                <a:lnTo>
                  <a:pt x="7908" y="6959"/>
                </a:lnTo>
                <a:lnTo>
                  <a:pt x="7981" y="6935"/>
                </a:lnTo>
                <a:lnTo>
                  <a:pt x="8030" y="6911"/>
                </a:lnTo>
                <a:lnTo>
                  <a:pt x="8103" y="6886"/>
                </a:lnTo>
                <a:lnTo>
                  <a:pt x="8152" y="6813"/>
                </a:lnTo>
                <a:lnTo>
                  <a:pt x="8176" y="6740"/>
                </a:lnTo>
                <a:lnTo>
                  <a:pt x="8176" y="6667"/>
                </a:lnTo>
                <a:lnTo>
                  <a:pt x="8176" y="6594"/>
                </a:lnTo>
                <a:lnTo>
                  <a:pt x="8127" y="6546"/>
                </a:lnTo>
                <a:lnTo>
                  <a:pt x="8298" y="6327"/>
                </a:lnTo>
                <a:lnTo>
                  <a:pt x="8419" y="6181"/>
                </a:lnTo>
                <a:lnTo>
                  <a:pt x="8541" y="6035"/>
                </a:lnTo>
                <a:lnTo>
                  <a:pt x="8590" y="5962"/>
                </a:lnTo>
                <a:lnTo>
                  <a:pt x="8638" y="5889"/>
                </a:lnTo>
                <a:lnTo>
                  <a:pt x="8638" y="5791"/>
                </a:lnTo>
                <a:lnTo>
                  <a:pt x="8638" y="5718"/>
                </a:lnTo>
                <a:lnTo>
                  <a:pt x="8614" y="5718"/>
                </a:lnTo>
                <a:lnTo>
                  <a:pt x="8541" y="5694"/>
                </a:lnTo>
                <a:lnTo>
                  <a:pt x="8468" y="5718"/>
                </a:lnTo>
                <a:lnTo>
                  <a:pt x="8395" y="5767"/>
                </a:lnTo>
                <a:lnTo>
                  <a:pt x="8322" y="5840"/>
                </a:lnTo>
                <a:lnTo>
                  <a:pt x="8200" y="5962"/>
                </a:lnTo>
                <a:lnTo>
                  <a:pt x="8079" y="6083"/>
                </a:lnTo>
                <a:lnTo>
                  <a:pt x="7811" y="6375"/>
                </a:lnTo>
                <a:lnTo>
                  <a:pt x="6838" y="5913"/>
                </a:lnTo>
                <a:lnTo>
                  <a:pt x="5864" y="5426"/>
                </a:lnTo>
                <a:lnTo>
                  <a:pt x="6010" y="5280"/>
                </a:lnTo>
                <a:lnTo>
                  <a:pt x="6132" y="5110"/>
                </a:lnTo>
                <a:lnTo>
                  <a:pt x="6327" y="4842"/>
                </a:lnTo>
                <a:lnTo>
                  <a:pt x="6400" y="4721"/>
                </a:lnTo>
                <a:lnTo>
                  <a:pt x="6473" y="4575"/>
                </a:lnTo>
                <a:lnTo>
                  <a:pt x="6911" y="4818"/>
                </a:lnTo>
                <a:lnTo>
                  <a:pt x="7689" y="5280"/>
                </a:lnTo>
                <a:lnTo>
                  <a:pt x="7884" y="5402"/>
                </a:lnTo>
                <a:lnTo>
                  <a:pt x="8103" y="5475"/>
                </a:lnTo>
                <a:lnTo>
                  <a:pt x="8298" y="5572"/>
                </a:lnTo>
                <a:lnTo>
                  <a:pt x="8517" y="5621"/>
                </a:lnTo>
                <a:lnTo>
                  <a:pt x="8590" y="5597"/>
                </a:lnTo>
                <a:lnTo>
                  <a:pt x="8638" y="5572"/>
                </a:lnTo>
                <a:lnTo>
                  <a:pt x="8638" y="5499"/>
                </a:lnTo>
                <a:lnTo>
                  <a:pt x="8614" y="5426"/>
                </a:lnTo>
                <a:lnTo>
                  <a:pt x="8468" y="5305"/>
                </a:lnTo>
                <a:lnTo>
                  <a:pt x="8322" y="5183"/>
                </a:lnTo>
                <a:lnTo>
                  <a:pt x="7981" y="4964"/>
                </a:lnTo>
                <a:lnTo>
                  <a:pt x="7276" y="4599"/>
                </a:lnTo>
                <a:lnTo>
                  <a:pt x="5572" y="3674"/>
                </a:lnTo>
                <a:lnTo>
                  <a:pt x="4721" y="3236"/>
                </a:lnTo>
                <a:lnTo>
                  <a:pt x="3845" y="2798"/>
                </a:lnTo>
                <a:lnTo>
                  <a:pt x="3236" y="2433"/>
                </a:lnTo>
                <a:lnTo>
                  <a:pt x="2920" y="2263"/>
                </a:lnTo>
                <a:lnTo>
                  <a:pt x="2579" y="2117"/>
                </a:lnTo>
                <a:lnTo>
                  <a:pt x="2896" y="1850"/>
                </a:lnTo>
                <a:lnTo>
                  <a:pt x="3090" y="1704"/>
                </a:lnTo>
                <a:lnTo>
                  <a:pt x="3139" y="1606"/>
                </a:lnTo>
                <a:lnTo>
                  <a:pt x="3188" y="1509"/>
                </a:lnTo>
                <a:lnTo>
                  <a:pt x="3358" y="1606"/>
                </a:lnTo>
                <a:lnTo>
                  <a:pt x="3528" y="1704"/>
                </a:lnTo>
                <a:lnTo>
                  <a:pt x="3869" y="1874"/>
                </a:lnTo>
                <a:lnTo>
                  <a:pt x="4234" y="1996"/>
                </a:lnTo>
                <a:lnTo>
                  <a:pt x="4623" y="2117"/>
                </a:lnTo>
                <a:lnTo>
                  <a:pt x="5718" y="2433"/>
                </a:lnTo>
                <a:lnTo>
                  <a:pt x="6813" y="2750"/>
                </a:lnTo>
                <a:lnTo>
                  <a:pt x="8906" y="3334"/>
                </a:lnTo>
                <a:lnTo>
                  <a:pt x="9952" y="3601"/>
                </a:lnTo>
                <a:lnTo>
                  <a:pt x="11023" y="3820"/>
                </a:lnTo>
                <a:lnTo>
                  <a:pt x="11071" y="3845"/>
                </a:lnTo>
                <a:lnTo>
                  <a:pt x="11120" y="3869"/>
                </a:lnTo>
                <a:lnTo>
                  <a:pt x="11193" y="3845"/>
                </a:lnTo>
                <a:lnTo>
                  <a:pt x="11242" y="3820"/>
                </a:lnTo>
                <a:lnTo>
                  <a:pt x="11509" y="3553"/>
                </a:lnTo>
                <a:lnTo>
                  <a:pt x="11753" y="3236"/>
                </a:lnTo>
                <a:lnTo>
                  <a:pt x="11972" y="2920"/>
                </a:lnTo>
                <a:lnTo>
                  <a:pt x="12215" y="2628"/>
                </a:lnTo>
                <a:lnTo>
                  <a:pt x="12507" y="2336"/>
                </a:lnTo>
                <a:lnTo>
                  <a:pt x="12799" y="2044"/>
                </a:lnTo>
                <a:lnTo>
                  <a:pt x="13115" y="1777"/>
                </a:lnTo>
                <a:lnTo>
                  <a:pt x="13432" y="1533"/>
                </a:lnTo>
                <a:lnTo>
                  <a:pt x="13797" y="1266"/>
                </a:lnTo>
                <a:lnTo>
                  <a:pt x="14186" y="1022"/>
                </a:lnTo>
                <a:lnTo>
                  <a:pt x="14624" y="779"/>
                </a:lnTo>
                <a:lnTo>
                  <a:pt x="14867" y="682"/>
                </a:lnTo>
                <a:lnTo>
                  <a:pt x="15086" y="584"/>
                </a:lnTo>
                <a:lnTo>
                  <a:pt x="15330" y="511"/>
                </a:lnTo>
                <a:lnTo>
                  <a:pt x="15549" y="463"/>
                </a:lnTo>
                <a:lnTo>
                  <a:pt x="15792" y="438"/>
                </a:lnTo>
                <a:close/>
                <a:moveTo>
                  <a:pt x="15987" y="0"/>
                </a:moveTo>
                <a:lnTo>
                  <a:pt x="15743" y="25"/>
                </a:lnTo>
                <a:lnTo>
                  <a:pt x="15500" y="49"/>
                </a:lnTo>
                <a:lnTo>
                  <a:pt x="15281" y="98"/>
                </a:lnTo>
                <a:lnTo>
                  <a:pt x="15038" y="171"/>
                </a:lnTo>
                <a:lnTo>
                  <a:pt x="14575" y="341"/>
                </a:lnTo>
                <a:lnTo>
                  <a:pt x="14137" y="560"/>
                </a:lnTo>
                <a:lnTo>
                  <a:pt x="13724" y="803"/>
                </a:lnTo>
                <a:lnTo>
                  <a:pt x="13286" y="1095"/>
                </a:lnTo>
                <a:lnTo>
                  <a:pt x="12896" y="1387"/>
                </a:lnTo>
                <a:lnTo>
                  <a:pt x="12483" y="1728"/>
                </a:lnTo>
                <a:lnTo>
                  <a:pt x="12118" y="2093"/>
                </a:lnTo>
                <a:lnTo>
                  <a:pt x="11850" y="2360"/>
                </a:lnTo>
                <a:lnTo>
                  <a:pt x="11582" y="2677"/>
                </a:lnTo>
                <a:lnTo>
                  <a:pt x="11315" y="2993"/>
                </a:lnTo>
                <a:lnTo>
                  <a:pt x="11193" y="3163"/>
                </a:lnTo>
                <a:lnTo>
                  <a:pt x="11096" y="3358"/>
                </a:lnTo>
                <a:lnTo>
                  <a:pt x="10122" y="3066"/>
                </a:lnTo>
                <a:lnTo>
                  <a:pt x="9125" y="2798"/>
                </a:lnTo>
                <a:lnTo>
                  <a:pt x="8127" y="2555"/>
                </a:lnTo>
                <a:lnTo>
                  <a:pt x="7130" y="2287"/>
                </a:lnTo>
                <a:lnTo>
                  <a:pt x="5134" y="1704"/>
                </a:lnTo>
                <a:lnTo>
                  <a:pt x="4623" y="1558"/>
                </a:lnTo>
                <a:lnTo>
                  <a:pt x="4137" y="1412"/>
                </a:lnTo>
                <a:lnTo>
                  <a:pt x="3893" y="1363"/>
                </a:lnTo>
                <a:lnTo>
                  <a:pt x="3626" y="1314"/>
                </a:lnTo>
                <a:lnTo>
                  <a:pt x="3382" y="1290"/>
                </a:lnTo>
                <a:lnTo>
                  <a:pt x="3115" y="1314"/>
                </a:lnTo>
                <a:lnTo>
                  <a:pt x="3066" y="1290"/>
                </a:lnTo>
                <a:lnTo>
                  <a:pt x="2993" y="1266"/>
                </a:lnTo>
                <a:lnTo>
                  <a:pt x="2920" y="1266"/>
                </a:lnTo>
                <a:lnTo>
                  <a:pt x="2774" y="1314"/>
                </a:lnTo>
                <a:lnTo>
                  <a:pt x="2677" y="1387"/>
                </a:lnTo>
                <a:lnTo>
                  <a:pt x="2555" y="1485"/>
                </a:lnTo>
                <a:lnTo>
                  <a:pt x="2287" y="1728"/>
                </a:lnTo>
                <a:lnTo>
                  <a:pt x="2044" y="1971"/>
                </a:lnTo>
                <a:lnTo>
                  <a:pt x="1825" y="2239"/>
                </a:lnTo>
                <a:lnTo>
                  <a:pt x="1704" y="2433"/>
                </a:lnTo>
                <a:lnTo>
                  <a:pt x="1606" y="2628"/>
                </a:lnTo>
                <a:lnTo>
                  <a:pt x="1582" y="2652"/>
                </a:lnTo>
                <a:lnTo>
                  <a:pt x="1558" y="2701"/>
                </a:lnTo>
                <a:lnTo>
                  <a:pt x="1558" y="2750"/>
                </a:lnTo>
                <a:lnTo>
                  <a:pt x="1582" y="2823"/>
                </a:lnTo>
                <a:lnTo>
                  <a:pt x="1704" y="2993"/>
                </a:lnTo>
                <a:lnTo>
                  <a:pt x="1850" y="3188"/>
                </a:lnTo>
                <a:lnTo>
                  <a:pt x="1995" y="3358"/>
                </a:lnTo>
                <a:lnTo>
                  <a:pt x="2166" y="3528"/>
                </a:lnTo>
                <a:lnTo>
                  <a:pt x="2531" y="3820"/>
                </a:lnTo>
                <a:lnTo>
                  <a:pt x="2896" y="4112"/>
                </a:lnTo>
                <a:lnTo>
                  <a:pt x="3261" y="4404"/>
                </a:lnTo>
                <a:lnTo>
                  <a:pt x="3650" y="4672"/>
                </a:lnTo>
                <a:lnTo>
                  <a:pt x="4429" y="5207"/>
                </a:lnTo>
                <a:lnTo>
                  <a:pt x="5159" y="5645"/>
                </a:lnTo>
                <a:lnTo>
                  <a:pt x="5913" y="6083"/>
                </a:lnTo>
                <a:lnTo>
                  <a:pt x="6692" y="6448"/>
                </a:lnTo>
                <a:lnTo>
                  <a:pt x="7470" y="6789"/>
                </a:lnTo>
                <a:lnTo>
                  <a:pt x="7470" y="6813"/>
                </a:lnTo>
                <a:lnTo>
                  <a:pt x="7446" y="6862"/>
                </a:lnTo>
                <a:lnTo>
                  <a:pt x="7446" y="6911"/>
                </a:lnTo>
                <a:lnTo>
                  <a:pt x="7251" y="7105"/>
                </a:lnTo>
                <a:lnTo>
                  <a:pt x="7081" y="7324"/>
                </a:lnTo>
                <a:lnTo>
                  <a:pt x="6740" y="7762"/>
                </a:lnTo>
                <a:lnTo>
                  <a:pt x="5913" y="8857"/>
                </a:lnTo>
                <a:lnTo>
                  <a:pt x="4988" y="10074"/>
                </a:lnTo>
                <a:lnTo>
                  <a:pt x="4672" y="10463"/>
                </a:lnTo>
                <a:lnTo>
                  <a:pt x="4526" y="10682"/>
                </a:lnTo>
                <a:lnTo>
                  <a:pt x="4477" y="10779"/>
                </a:lnTo>
                <a:lnTo>
                  <a:pt x="4453" y="10901"/>
                </a:lnTo>
                <a:lnTo>
                  <a:pt x="4088" y="10779"/>
                </a:lnTo>
                <a:lnTo>
                  <a:pt x="3699" y="10682"/>
                </a:lnTo>
                <a:lnTo>
                  <a:pt x="2944" y="10536"/>
                </a:lnTo>
                <a:lnTo>
                  <a:pt x="2506" y="10463"/>
                </a:lnTo>
                <a:lnTo>
                  <a:pt x="2044" y="10439"/>
                </a:lnTo>
                <a:lnTo>
                  <a:pt x="1582" y="10414"/>
                </a:lnTo>
                <a:lnTo>
                  <a:pt x="1144" y="10439"/>
                </a:lnTo>
                <a:lnTo>
                  <a:pt x="1095" y="10414"/>
                </a:lnTo>
                <a:lnTo>
                  <a:pt x="1047" y="10414"/>
                </a:lnTo>
                <a:lnTo>
                  <a:pt x="949" y="10439"/>
                </a:lnTo>
                <a:lnTo>
                  <a:pt x="876" y="10463"/>
                </a:lnTo>
                <a:lnTo>
                  <a:pt x="682" y="10560"/>
                </a:lnTo>
                <a:lnTo>
                  <a:pt x="536" y="10706"/>
                </a:lnTo>
                <a:lnTo>
                  <a:pt x="390" y="10901"/>
                </a:lnTo>
                <a:lnTo>
                  <a:pt x="268" y="11096"/>
                </a:lnTo>
                <a:lnTo>
                  <a:pt x="171" y="11290"/>
                </a:lnTo>
                <a:lnTo>
                  <a:pt x="73" y="11485"/>
                </a:lnTo>
                <a:lnTo>
                  <a:pt x="25" y="11655"/>
                </a:lnTo>
                <a:lnTo>
                  <a:pt x="0" y="11728"/>
                </a:lnTo>
                <a:lnTo>
                  <a:pt x="0" y="11777"/>
                </a:lnTo>
                <a:lnTo>
                  <a:pt x="25" y="11850"/>
                </a:lnTo>
                <a:lnTo>
                  <a:pt x="73" y="11874"/>
                </a:lnTo>
                <a:lnTo>
                  <a:pt x="146" y="11947"/>
                </a:lnTo>
                <a:lnTo>
                  <a:pt x="268" y="11947"/>
                </a:lnTo>
                <a:lnTo>
                  <a:pt x="414" y="12069"/>
                </a:lnTo>
                <a:lnTo>
                  <a:pt x="584" y="12166"/>
                </a:lnTo>
                <a:lnTo>
                  <a:pt x="949" y="12361"/>
                </a:lnTo>
                <a:lnTo>
                  <a:pt x="1509" y="12653"/>
                </a:lnTo>
                <a:lnTo>
                  <a:pt x="2093" y="12921"/>
                </a:lnTo>
                <a:lnTo>
                  <a:pt x="2604" y="13188"/>
                </a:lnTo>
                <a:lnTo>
                  <a:pt x="3115" y="13480"/>
                </a:lnTo>
                <a:lnTo>
                  <a:pt x="3309" y="13578"/>
                </a:lnTo>
                <a:lnTo>
                  <a:pt x="3455" y="13724"/>
                </a:lnTo>
                <a:lnTo>
                  <a:pt x="3650" y="13821"/>
                </a:lnTo>
                <a:lnTo>
                  <a:pt x="3747" y="13845"/>
                </a:lnTo>
                <a:lnTo>
                  <a:pt x="3845" y="13870"/>
                </a:lnTo>
                <a:lnTo>
                  <a:pt x="3845" y="13967"/>
                </a:lnTo>
                <a:lnTo>
                  <a:pt x="3869" y="14089"/>
                </a:lnTo>
                <a:lnTo>
                  <a:pt x="3942" y="14186"/>
                </a:lnTo>
                <a:lnTo>
                  <a:pt x="4015" y="14283"/>
                </a:lnTo>
                <a:lnTo>
                  <a:pt x="4112" y="14381"/>
                </a:lnTo>
                <a:lnTo>
                  <a:pt x="4185" y="14527"/>
                </a:lnTo>
                <a:lnTo>
                  <a:pt x="4307" y="14819"/>
                </a:lnTo>
                <a:lnTo>
                  <a:pt x="4429" y="15135"/>
                </a:lnTo>
                <a:lnTo>
                  <a:pt x="4526" y="15427"/>
                </a:lnTo>
                <a:lnTo>
                  <a:pt x="4818" y="15938"/>
                </a:lnTo>
                <a:lnTo>
                  <a:pt x="5110" y="16449"/>
                </a:lnTo>
                <a:lnTo>
                  <a:pt x="5378" y="16887"/>
                </a:lnTo>
                <a:lnTo>
                  <a:pt x="5548" y="17082"/>
                </a:lnTo>
                <a:lnTo>
                  <a:pt x="5645" y="17179"/>
                </a:lnTo>
                <a:lnTo>
                  <a:pt x="5743" y="17252"/>
                </a:lnTo>
                <a:lnTo>
                  <a:pt x="5743" y="17325"/>
                </a:lnTo>
                <a:lnTo>
                  <a:pt x="5767" y="17349"/>
                </a:lnTo>
                <a:lnTo>
                  <a:pt x="5864" y="17374"/>
                </a:lnTo>
                <a:lnTo>
                  <a:pt x="5937" y="17374"/>
                </a:lnTo>
                <a:lnTo>
                  <a:pt x="6010" y="17349"/>
                </a:lnTo>
                <a:lnTo>
                  <a:pt x="6108" y="17301"/>
                </a:lnTo>
                <a:lnTo>
                  <a:pt x="6254" y="17228"/>
                </a:lnTo>
                <a:lnTo>
                  <a:pt x="6400" y="17106"/>
                </a:lnTo>
                <a:lnTo>
                  <a:pt x="6789" y="16863"/>
                </a:lnTo>
                <a:lnTo>
                  <a:pt x="6984" y="16741"/>
                </a:lnTo>
                <a:lnTo>
                  <a:pt x="7057" y="16644"/>
                </a:lnTo>
                <a:lnTo>
                  <a:pt x="7130" y="16571"/>
                </a:lnTo>
                <a:lnTo>
                  <a:pt x="7203" y="16522"/>
                </a:lnTo>
                <a:lnTo>
                  <a:pt x="7251" y="16449"/>
                </a:lnTo>
                <a:lnTo>
                  <a:pt x="7276" y="16230"/>
                </a:lnTo>
                <a:lnTo>
                  <a:pt x="7276" y="16011"/>
                </a:lnTo>
                <a:lnTo>
                  <a:pt x="7203" y="15597"/>
                </a:lnTo>
                <a:lnTo>
                  <a:pt x="7008" y="14478"/>
                </a:lnTo>
                <a:lnTo>
                  <a:pt x="6886" y="13918"/>
                </a:lnTo>
                <a:lnTo>
                  <a:pt x="6765" y="13359"/>
                </a:lnTo>
                <a:lnTo>
                  <a:pt x="6692" y="13091"/>
                </a:lnTo>
                <a:lnTo>
                  <a:pt x="6667" y="12969"/>
                </a:lnTo>
                <a:lnTo>
                  <a:pt x="6594" y="12848"/>
                </a:lnTo>
                <a:lnTo>
                  <a:pt x="6813" y="12799"/>
                </a:lnTo>
                <a:lnTo>
                  <a:pt x="6984" y="12702"/>
                </a:lnTo>
                <a:lnTo>
                  <a:pt x="7373" y="12483"/>
                </a:lnTo>
                <a:lnTo>
                  <a:pt x="8614" y="11753"/>
                </a:lnTo>
                <a:lnTo>
                  <a:pt x="9149" y="11412"/>
                </a:lnTo>
                <a:lnTo>
                  <a:pt x="9660" y="11047"/>
                </a:lnTo>
                <a:lnTo>
                  <a:pt x="10171" y="10658"/>
                </a:lnTo>
                <a:lnTo>
                  <a:pt x="10414" y="10439"/>
                </a:lnTo>
                <a:lnTo>
                  <a:pt x="10633" y="10220"/>
                </a:lnTo>
                <a:lnTo>
                  <a:pt x="10755" y="10414"/>
                </a:lnTo>
                <a:lnTo>
                  <a:pt x="10877" y="10633"/>
                </a:lnTo>
                <a:lnTo>
                  <a:pt x="11120" y="10998"/>
                </a:lnTo>
                <a:lnTo>
                  <a:pt x="11655" y="11850"/>
                </a:lnTo>
                <a:lnTo>
                  <a:pt x="12191" y="12677"/>
                </a:lnTo>
                <a:lnTo>
                  <a:pt x="12750" y="13505"/>
                </a:lnTo>
                <a:lnTo>
                  <a:pt x="13286" y="14308"/>
                </a:lnTo>
                <a:lnTo>
                  <a:pt x="13870" y="15086"/>
                </a:lnTo>
                <a:lnTo>
                  <a:pt x="14478" y="15865"/>
                </a:lnTo>
                <a:lnTo>
                  <a:pt x="14551" y="15914"/>
                </a:lnTo>
                <a:lnTo>
                  <a:pt x="14624" y="15938"/>
                </a:lnTo>
                <a:lnTo>
                  <a:pt x="14721" y="15914"/>
                </a:lnTo>
                <a:lnTo>
                  <a:pt x="14794" y="15889"/>
                </a:lnTo>
                <a:lnTo>
                  <a:pt x="14867" y="15865"/>
                </a:lnTo>
                <a:lnTo>
                  <a:pt x="15086" y="15743"/>
                </a:lnTo>
                <a:lnTo>
                  <a:pt x="15281" y="15597"/>
                </a:lnTo>
                <a:lnTo>
                  <a:pt x="15646" y="15281"/>
                </a:lnTo>
                <a:lnTo>
                  <a:pt x="15841" y="15135"/>
                </a:lnTo>
                <a:lnTo>
                  <a:pt x="16011" y="14965"/>
                </a:lnTo>
                <a:lnTo>
                  <a:pt x="16157" y="14770"/>
                </a:lnTo>
                <a:lnTo>
                  <a:pt x="16254" y="14575"/>
                </a:lnTo>
                <a:lnTo>
                  <a:pt x="16279" y="14527"/>
                </a:lnTo>
                <a:lnTo>
                  <a:pt x="16327" y="14478"/>
                </a:lnTo>
                <a:lnTo>
                  <a:pt x="16352" y="14429"/>
                </a:lnTo>
                <a:lnTo>
                  <a:pt x="16352" y="14356"/>
                </a:lnTo>
                <a:lnTo>
                  <a:pt x="16352" y="14283"/>
                </a:lnTo>
                <a:lnTo>
                  <a:pt x="16084" y="13261"/>
                </a:lnTo>
                <a:lnTo>
                  <a:pt x="15768" y="12264"/>
                </a:lnTo>
                <a:lnTo>
                  <a:pt x="15111" y="10244"/>
                </a:lnTo>
                <a:lnTo>
                  <a:pt x="14478" y="8225"/>
                </a:lnTo>
                <a:lnTo>
                  <a:pt x="14113" y="7130"/>
                </a:lnTo>
                <a:lnTo>
                  <a:pt x="14016" y="6813"/>
                </a:lnTo>
                <a:lnTo>
                  <a:pt x="13943" y="6643"/>
                </a:lnTo>
                <a:lnTo>
                  <a:pt x="13870" y="6521"/>
                </a:lnTo>
                <a:lnTo>
                  <a:pt x="14186" y="6327"/>
                </a:lnTo>
                <a:lnTo>
                  <a:pt x="14478" y="6132"/>
                </a:lnTo>
                <a:lnTo>
                  <a:pt x="14794" y="5913"/>
                </a:lnTo>
                <a:lnTo>
                  <a:pt x="15062" y="5694"/>
                </a:lnTo>
                <a:lnTo>
                  <a:pt x="15330" y="5475"/>
                </a:lnTo>
                <a:lnTo>
                  <a:pt x="15597" y="5232"/>
                </a:lnTo>
                <a:lnTo>
                  <a:pt x="15865" y="4964"/>
                </a:lnTo>
                <a:lnTo>
                  <a:pt x="16108" y="4696"/>
                </a:lnTo>
                <a:lnTo>
                  <a:pt x="16157" y="4696"/>
                </a:lnTo>
                <a:lnTo>
                  <a:pt x="16181" y="4648"/>
                </a:lnTo>
                <a:lnTo>
                  <a:pt x="16181" y="4599"/>
                </a:lnTo>
                <a:lnTo>
                  <a:pt x="16449" y="4283"/>
                </a:lnTo>
                <a:lnTo>
                  <a:pt x="16692" y="3942"/>
                </a:lnTo>
                <a:lnTo>
                  <a:pt x="16911" y="3601"/>
                </a:lnTo>
                <a:lnTo>
                  <a:pt x="17130" y="3188"/>
                </a:lnTo>
                <a:lnTo>
                  <a:pt x="17325" y="2774"/>
                </a:lnTo>
                <a:lnTo>
                  <a:pt x="17422" y="2531"/>
                </a:lnTo>
                <a:lnTo>
                  <a:pt x="17495" y="2312"/>
                </a:lnTo>
                <a:lnTo>
                  <a:pt x="17544" y="2093"/>
                </a:lnTo>
                <a:lnTo>
                  <a:pt x="17568" y="1850"/>
                </a:lnTo>
                <a:lnTo>
                  <a:pt x="17593" y="1631"/>
                </a:lnTo>
                <a:lnTo>
                  <a:pt x="17568" y="1412"/>
                </a:lnTo>
                <a:lnTo>
                  <a:pt x="17544" y="1193"/>
                </a:lnTo>
                <a:lnTo>
                  <a:pt x="17471" y="998"/>
                </a:lnTo>
                <a:lnTo>
                  <a:pt x="17374" y="779"/>
                </a:lnTo>
                <a:lnTo>
                  <a:pt x="17228" y="609"/>
                </a:lnTo>
                <a:lnTo>
                  <a:pt x="17057" y="414"/>
                </a:lnTo>
                <a:lnTo>
                  <a:pt x="16863" y="268"/>
                </a:lnTo>
                <a:lnTo>
                  <a:pt x="16644" y="146"/>
                </a:lnTo>
                <a:lnTo>
                  <a:pt x="16425" y="73"/>
                </a:lnTo>
                <a:lnTo>
                  <a:pt x="16206" y="25"/>
                </a:lnTo>
                <a:lnTo>
                  <a:pt x="1598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0" name="Google Shape;850;p41"/>
          <p:cNvSpPr/>
          <p:nvPr/>
        </p:nvSpPr>
        <p:spPr>
          <a:xfrm>
            <a:off x="5631670" y="3846694"/>
            <a:ext cx="307834" cy="344271"/>
          </a:xfrm>
          <a:custGeom>
            <a:rect b="b" l="l" r="r" t="t"/>
            <a:pathLst>
              <a:path extrusionOk="0" h="18859" w="16863">
                <a:moveTo>
                  <a:pt x="7057" y="439"/>
                </a:moveTo>
                <a:lnTo>
                  <a:pt x="7178" y="463"/>
                </a:lnTo>
                <a:lnTo>
                  <a:pt x="7300" y="488"/>
                </a:lnTo>
                <a:lnTo>
                  <a:pt x="7543" y="488"/>
                </a:lnTo>
                <a:lnTo>
                  <a:pt x="8054" y="463"/>
                </a:lnTo>
                <a:lnTo>
                  <a:pt x="8809" y="463"/>
                </a:lnTo>
                <a:lnTo>
                  <a:pt x="9563" y="488"/>
                </a:lnTo>
                <a:lnTo>
                  <a:pt x="9563" y="707"/>
                </a:lnTo>
                <a:lnTo>
                  <a:pt x="9563" y="926"/>
                </a:lnTo>
                <a:lnTo>
                  <a:pt x="8882" y="926"/>
                </a:lnTo>
                <a:lnTo>
                  <a:pt x="8176" y="974"/>
                </a:lnTo>
                <a:lnTo>
                  <a:pt x="7349" y="974"/>
                </a:lnTo>
                <a:lnTo>
                  <a:pt x="7081" y="1023"/>
                </a:lnTo>
                <a:lnTo>
                  <a:pt x="7057" y="439"/>
                </a:lnTo>
                <a:close/>
                <a:moveTo>
                  <a:pt x="5670" y="3480"/>
                </a:moveTo>
                <a:lnTo>
                  <a:pt x="5865" y="3505"/>
                </a:lnTo>
                <a:lnTo>
                  <a:pt x="5670" y="3991"/>
                </a:lnTo>
                <a:lnTo>
                  <a:pt x="5670" y="3480"/>
                </a:lnTo>
                <a:close/>
                <a:moveTo>
                  <a:pt x="8906" y="3456"/>
                </a:moveTo>
                <a:lnTo>
                  <a:pt x="8638" y="3967"/>
                </a:lnTo>
                <a:lnTo>
                  <a:pt x="8541" y="4162"/>
                </a:lnTo>
                <a:lnTo>
                  <a:pt x="8468" y="4356"/>
                </a:lnTo>
                <a:lnTo>
                  <a:pt x="8444" y="4356"/>
                </a:lnTo>
                <a:lnTo>
                  <a:pt x="8395" y="4332"/>
                </a:lnTo>
                <a:lnTo>
                  <a:pt x="8346" y="4308"/>
                </a:lnTo>
                <a:lnTo>
                  <a:pt x="8225" y="4308"/>
                </a:lnTo>
                <a:lnTo>
                  <a:pt x="8006" y="4405"/>
                </a:lnTo>
                <a:lnTo>
                  <a:pt x="8079" y="4186"/>
                </a:lnTo>
                <a:lnTo>
                  <a:pt x="8225" y="3821"/>
                </a:lnTo>
                <a:lnTo>
                  <a:pt x="8346" y="3456"/>
                </a:lnTo>
                <a:close/>
                <a:moveTo>
                  <a:pt x="9587" y="3456"/>
                </a:moveTo>
                <a:lnTo>
                  <a:pt x="9247" y="4016"/>
                </a:lnTo>
                <a:lnTo>
                  <a:pt x="9101" y="4235"/>
                </a:lnTo>
                <a:lnTo>
                  <a:pt x="8979" y="4478"/>
                </a:lnTo>
                <a:lnTo>
                  <a:pt x="8736" y="4405"/>
                </a:lnTo>
                <a:lnTo>
                  <a:pt x="8833" y="4162"/>
                </a:lnTo>
                <a:lnTo>
                  <a:pt x="9101" y="3456"/>
                </a:lnTo>
                <a:close/>
                <a:moveTo>
                  <a:pt x="8152" y="3480"/>
                </a:moveTo>
                <a:lnTo>
                  <a:pt x="7981" y="3699"/>
                </a:lnTo>
                <a:lnTo>
                  <a:pt x="7811" y="3967"/>
                </a:lnTo>
                <a:lnTo>
                  <a:pt x="7665" y="4235"/>
                </a:lnTo>
                <a:lnTo>
                  <a:pt x="7616" y="4405"/>
                </a:lnTo>
                <a:lnTo>
                  <a:pt x="7568" y="4551"/>
                </a:lnTo>
                <a:lnTo>
                  <a:pt x="7373" y="4624"/>
                </a:lnTo>
                <a:lnTo>
                  <a:pt x="7422" y="4502"/>
                </a:lnTo>
                <a:lnTo>
                  <a:pt x="7616" y="4040"/>
                </a:lnTo>
                <a:lnTo>
                  <a:pt x="7787" y="3578"/>
                </a:lnTo>
                <a:lnTo>
                  <a:pt x="7787" y="3553"/>
                </a:lnTo>
                <a:lnTo>
                  <a:pt x="7762" y="3529"/>
                </a:lnTo>
                <a:lnTo>
                  <a:pt x="7714" y="3529"/>
                </a:lnTo>
                <a:lnTo>
                  <a:pt x="7689" y="3553"/>
                </a:lnTo>
                <a:lnTo>
                  <a:pt x="7325" y="4120"/>
                </a:lnTo>
                <a:lnTo>
                  <a:pt x="7568" y="3480"/>
                </a:lnTo>
                <a:close/>
                <a:moveTo>
                  <a:pt x="10269" y="3432"/>
                </a:moveTo>
                <a:lnTo>
                  <a:pt x="9831" y="4137"/>
                </a:lnTo>
                <a:lnTo>
                  <a:pt x="9660" y="4405"/>
                </a:lnTo>
                <a:lnTo>
                  <a:pt x="9514" y="4673"/>
                </a:lnTo>
                <a:lnTo>
                  <a:pt x="9271" y="4575"/>
                </a:lnTo>
                <a:lnTo>
                  <a:pt x="9466" y="4137"/>
                </a:lnTo>
                <a:lnTo>
                  <a:pt x="9758" y="3432"/>
                </a:lnTo>
                <a:close/>
                <a:moveTo>
                  <a:pt x="10780" y="3432"/>
                </a:moveTo>
                <a:lnTo>
                  <a:pt x="10463" y="3918"/>
                </a:lnTo>
                <a:lnTo>
                  <a:pt x="10171" y="4429"/>
                </a:lnTo>
                <a:lnTo>
                  <a:pt x="9928" y="4843"/>
                </a:lnTo>
                <a:lnTo>
                  <a:pt x="9758" y="4770"/>
                </a:lnTo>
                <a:lnTo>
                  <a:pt x="9904" y="4502"/>
                </a:lnTo>
                <a:lnTo>
                  <a:pt x="10001" y="4235"/>
                </a:lnTo>
                <a:lnTo>
                  <a:pt x="10366" y="3432"/>
                </a:lnTo>
                <a:close/>
                <a:moveTo>
                  <a:pt x="7324" y="3480"/>
                </a:moveTo>
                <a:lnTo>
                  <a:pt x="6935" y="4162"/>
                </a:lnTo>
                <a:lnTo>
                  <a:pt x="6740" y="4551"/>
                </a:lnTo>
                <a:lnTo>
                  <a:pt x="6643" y="4721"/>
                </a:lnTo>
                <a:lnTo>
                  <a:pt x="6594" y="4916"/>
                </a:lnTo>
                <a:lnTo>
                  <a:pt x="6303" y="5038"/>
                </a:lnTo>
                <a:lnTo>
                  <a:pt x="6424" y="4697"/>
                </a:lnTo>
                <a:lnTo>
                  <a:pt x="6546" y="4381"/>
                </a:lnTo>
                <a:lnTo>
                  <a:pt x="6692" y="3943"/>
                </a:lnTo>
                <a:lnTo>
                  <a:pt x="6838" y="3480"/>
                </a:lnTo>
                <a:close/>
                <a:moveTo>
                  <a:pt x="10926" y="3432"/>
                </a:moveTo>
                <a:lnTo>
                  <a:pt x="10901" y="3772"/>
                </a:lnTo>
                <a:lnTo>
                  <a:pt x="10877" y="4137"/>
                </a:lnTo>
                <a:lnTo>
                  <a:pt x="10609" y="4673"/>
                </a:lnTo>
                <a:lnTo>
                  <a:pt x="10439" y="5062"/>
                </a:lnTo>
                <a:lnTo>
                  <a:pt x="10244" y="4965"/>
                </a:lnTo>
                <a:lnTo>
                  <a:pt x="10366" y="4697"/>
                </a:lnTo>
                <a:lnTo>
                  <a:pt x="10488" y="4429"/>
                </a:lnTo>
                <a:lnTo>
                  <a:pt x="10707" y="3943"/>
                </a:lnTo>
                <a:lnTo>
                  <a:pt x="10901" y="3432"/>
                </a:lnTo>
                <a:close/>
                <a:moveTo>
                  <a:pt x="3845" y="4989"/>
                </a:moveTo>
                <a:lnTo>
                  <a:pt x="4015" y="5013"/>
                </a:lnTo>
                <a:lnTo>
                  <a:pt x="3894" y="5232"/>
                </a:lnTo>
                <a:lnTo>
                  <a:pt x="3869" y="5111"/>
                </a:lnTo>
                <a:lnTo>
                  <a:pt x="3845" y="4989"/>
                </a:lnTo>
                <a:close/>
                <a:moveTo>
                  <a:pt x="10901" y="4575"/>
                </a:moveTo>
                <a:lnTo>
                  <a:pt x="10901" y="4746"/>
                </a:lnTo>
                <a:lnTo>
                  <a:pt x="10926" y="4819"/>
                </a:lnTo>
                <a:lnTo>
                  <a:pt x="10974" y="4892"/>
                </a:lnTo>
                <a:lnTo>
                  <a:pt x="11023" y="4916"/>
                </a:lnTo>
                <a:lnTo>
                  <a:pt x="11072" y="4965"/>
                </a:lnTo>
                <a:lnTo>
                  <a:pt x="10999" y="5159"/>
                </a:lnTo>
                <a:lnTo>
                  <a:pt x="10950" y="5257"/>
                </a:lnTo>
                <a:lnTo>
                  <a:pt x="10682" y="5135"/>
                </a:lnTo>
                <a:lnTo>
                  <a:pt x="10828" y="4770"/>
                </a:lnTo>
                <a:lnTo>
                  <a:pt x="10901" y="4575"/>
                </a:lnTo>
                <a:close/>
                <a:moveTo>
                  <a:pt x="12215" y="5013"/>
                </a:moveTo>
                <a:lnTo>
                  <a:pt x="12021" y="5305"/>
                </a:lnTo>
                <a:lnTo>
                  <a:pt x="12142" y="5013"/>
                </a:lnTo>
                <a:close/>
                <a:moveTo>
                  <a:pt x="6643" y="3505"/>
                </a:moveTo>
                <a:lnTo>
                  <a:pt x="6351" y="4137"/>
                </a:lnTo>
                <a:lnTo>
                  <a:pt x="6132" y="4648"/>
                </a:lnTo>
                <a:lnTo>
                  <a:pt x="6035" y="4892"/>
                </a:lnTo>
                <a:lnTo>
                  <a:pt x="5962" y="5159"/>
                </a:lnTo>
                <a:lnTo>
                  <a:pt x="5183" y="5451"/>
                </a:lnTo>
                <a:lnTo>
                  <a:pt x="5183" y="5427"/>
                </a:lnTo>
                <a:lnTo>
                  <a:pt x="5354" y="4989"/>
                </a:lnTo>
                <a:lnTo>
                  <a:pt x="5402" y="4989"/>
                </a:lnTo>
                <a:lnTo>
                  <a:pt x="5378" y="5184"/>
                </a:lnTo>
                <a:lnTo>
                  <a:pt x="5378" y="5208"/>
                </a:lnTo>
                <a:lnTo>
                  <a:pt x="5402" y="5257"/>
                </a:lnTo>
                <a:lnTo>
                  <a:pt x="5475" y="5281"/>
                </a:lnTo>
                <a:lnTo>
                  <a:pt x="5548" y="5281"/>
                </a:lnTo>
                <a:lnTo>
                  <a:pt x="5573" y="5257"/>
                </a:lnTo>
                <a:lnTo>
                  <a:pt x="5597" y="5232"/>
                </a:lnTo>
                <a:lnTo>
                  <a:pt x="5694" y="5038"/>
                </a:lnTo>
                <a:lnTo>
                  <a:pt x="5767" y="4819"/>
                </a:lnTo>
                <a:lnTo>
                  <a:pt x="5889" y="4405"/>
                </a:lnTo>
                <a:lnTo>
                  <a:pt x="5986" y="3943"/>
                </a:lnTo>
                <a:lnTo>
                  <a:pt x="6059" y="3505"/>
                </a:lnTo>
                <a:close/>
                <a:moveTo>
                  <a:pt x="11315" y="4940"/>
                </a:moveTo>
                <a:lnTo>
                  <a:pt x="11558" y="4989"/>
                </a:lnTo>
                <a:lnTo>
                  <a:pt x="11850" y="5013"/>
                </a:lnTo>
                <a:lnTo>
                  <a:pt x="11558" y="5476"/>
                </a:lnTo>
                <a:lnTo>
                  <a:pt x="11145" y="5330"/>
                </a:lnTo>
                <a:lnTo>
                  <a:pt x="11169" y="5257"/>
                </a:lnTo>
                <a:lnTo>
                  <a:pt x="11242" y="4965"/>
                </a:lnTo>
                <a:lnTo>
                  <a:pt x="11291" y="4940"/>
                </a:lnTo>
                <a:close/>
                <a:moveTo>
                  <a:pt x="5086" y="5038"/>
                </a:moveTo>
                <a:lnTo>
                  <a:pt x="4940" y="5330"/>
                </a:lnTo>
                <a:lnTo>
                  <a:pt x="4891" y="5451"/>
                </a:lnTo>
                <a:lnTo>
                  <a:pt x="4843" y="5573"/>
                </a:lnTo>
                <a:lnTo>
                  <a:pt x="4818" y="5597"/>
                </a:lnTo>
                <a:lnTo>
                  <a:pt x="4697" y="5646"/>
                </a:lnTo>
                <a:lnTo>
                  <a:pt x="4697" y="5646"/>
                </a:lnTo>
                <a:lnTo>
                  <a:pt x="4721" y="5573"/>
                </a:lnTo>
                <a:lnTo>
                  <a:pt x="4794" y="5305"/>
                </a:lnTo>
                <a:lnTo>
                  <a:pt x="4843" y="5038"/>
                </a:lnTo>
                <a:close/>
                <a:moveTo>
                  <a:pt x="12702" y="4989"/>
                </a:moveTo>
                <a:lnTo>
                  <a:pt x="12678" y="5062"/>
                </a:lnTo>
                <a:lnTo>
                  <a:pt x="12653" y="5086"/>
                </a:lnTo>
                <a:lnTo>
                  <a:pt x="12459" y="5403"/>
                </a:lnTo>
                <a:lnTo>
                  <a:pt x="12361" y="5573"/>
                </a:lnTo>
                <a:lnTo>
                  <a:pt x="12288" y="5743"/>
                </a:lnTo>
                <a:lnTo>
                  <a:pt x="12167" y="5719"/>
                </a:lnTo>
                <a:lnTo>
                  <a:pt x="12288" y="5451"/>
                </a:lnTo>
                <a:lnTo>
                  <a:pt x="12386" y="5232"/>
                </a:lnTo>
                <a:lnTo>
                  <a:pt x="12483" y="5013"/>
                </a:lnTo>
                <a:lnTo>
                  <a:pt x="12702" y="4989"/>
                </a:lnTo>
                <a:close/>
                <a:moveTo>
                  <a:pt x="4672" y="5038"/>
                </a:moveTo>
                <a:lnTo>
                  <a:pt x="4478" y="5403"/>
                </a:lnTo>
                <a:lnTo>
                  <a:pt x="4380" y="5597"/>
                </a:lnTo>
                <a:lnTo>
                  <a:pt x="4332" y="5695"/>
                </a:lnTo>
                <a:lnTo>
                  <a:pt x="4307" y="5792"/>
                </a:lnTo>
                <a:lnTo>
                  <a:pt x="4113" y="5865"/>
                </a:lnTo>
                <a:lnTo>
                  <a:pt x="4210" y="5427"/>
                </a:lnTo>
                <a:lnTo>
                  <a:pt x="4307" y="5232"/>
                </a:lnTo>
                <a:lnTo>
                  <a:pt x="4405" y="5038"/>
                </a:lnTo>
                <a:close/>
                <a:moveTo>
                  <a:pt x="12605" y="5719"/>
                </a:moveTo>
                <a:lnTo>
                  <a:pt x="12605" y="5865"/>
                </a:lnTo>
                <a:lnTo>
                  <a:pt x="12532" y="5841"/>
                </a:lnTo>
                <a:lnTo>
                  <a:pt x="12605" y="5719"/>
                </a:lnTo>
                <a:close/>
                <a:moveTo>
                  <a:pt x="7081" y="1339"/>
                </a:moveTo>
                <a:lnTo>
                  <a:pt x="7349" y="1388"/>
                </a:lnTo>
                <a:lnTo>
                  <a:pt x="8176" y="1388"/>
                </a:lnTo>
                <a:lnTo>
                  <a:pt x="8882" y="1412"/>
                </a:lnTo>
                <a:lnTo>
                  <a:pt x="9222" y="1412"/>
                </a:lnTo>
                <a:lnTo>
                  <a:pt x="9587" y="1388"/>
                </a:lnTo>
                <a:lnTo>
                  <a:pt x="9587" y="1656"/>
                </a:lnTo>
                <a:lnTo>
                  <a:pt x="9612" y="1923"/>
                </a:lnTo>
                <a:lnTo>
                  <a:pt x="9636" y="2167"/>
                </a:lnTo>
                <a:lnTo>
                  <a:pt x="9709" y="2410"/>
                </a:lnTo>
                <a:lnTo>
                  <a:pt x="9758" y="2483"/>
                </a:lnTo>
                <a:lnTo>
                  <a:pt x="9831" y="2507"/>
                </a:lnTo>
                <a:lnTo>
                  <a:pt x="9977" y="2507"/>
                </a:lnTo>
                <a:lnTo>
                  <a:pt x="10098" y="2556"/>
                </a:lnTo>
                <a:lnTo>
                  <a:pt x="10269" y="2580"/>
                </a:lnTo>
                <a:lnTo>
                  <a:pt x="10585" y="2580"/>
                </a:lnTo>
                <a:lnTo>
                  <a:pt x="11218" y="2605"/>
                </a:lnTo>
                <a:lnTo>
                  <a:pt x="11875" y="2629"/>
                </a:lnTo>
                <a:lnTo>
                  <a:pt x="11875" y="3164"/>
                </a:lnTo>
                <a:lnTo>
                  <a:pt x="11875" y="3578"/>
                </a:lnTo>
                <a:lnTo>
                  <a:pt x="11875" y="3772"/>
                </a:lnTo>
                <a:lnTo>
                  <a:pt x="11923" y="3991"/>
                </a:lnTo>
                <a:lnTo>
                  <a:pt x="11948" y="4040"/>
                </a:lnTo>
                <a:lnTo>
                  <a:pt x="11972" y="4089"/>
                </a:lnTo>
                <a:lnTo>
                  <a:pt x="12069" y="4113"/>
                </a:lnTo>
                <a:lnTo>
                  <a:pt x="12215" y="4113"/>
                </a:lnTo>
                <a:lnTo>
                  <a:pt x="12264" y="4064"/>
                </a:lnTo>
                <a:lnTo>
                  <a:pt x="12605" y="4113"/>
                </a:lnTo>
                <a:lnTo>
                  <a:pt x="12945" y="4137"/>
                </a:lnTo>
                <a:lnTo>
                  <a:pt x="13602" y="4137"/>
                </a:lnTo>
                <a:lnTo>
                  <a:pt x="13602" y="4283"/>
                </a:lnTo>
                <a:lnTo>
                  <a:pt x="13602" y="4429"/>
                </a:lnTo>
                <a:lnTo>
                  <a:pt x="13627" y="4746"/>
                </a:lnTo>
                <a:lnTo>
                  <a:pt x="13627" y="5111"/>
                </a:lnTo>
                <a:lnTo>
                  <a:pt x="13602" y="5500"/>
                </a:lnTo>
                <a:lnTo>
                  <a:pt x="13602" y="5889"/>
                </a:lnTo>
                <a:lnTo>
                  <a:pt x="13627" y="6254"/>
                </a:lnTo>
                <a:lnTo>
                  <a:pt x="13335" y="6157"/>
                </a:lnTo>
                <a:lnTo>
                  <a:pt x="13043" y="6035"/>
                </a:lnTo>
                <a:lnTo>
                  <a:pt x="13067" y="5914"/>
                </a:lnTo>
                <a:lnTo>
                  <a:pt x="13067" y="5792"/>
                </a:lnTo>
                <a:lnTo>
                  <a:pt x="13067" y="5549"/>
                </a:lnTo>
                <a:lnTo>
                  <a:pt x="13067" y="5257"/>
                </a:lnTo>
                <a:lnTo>
                  <a:pt x="13067" y="5111"/>
                </a:lnTo>
                <a:lnTo>
                  <a:pt x="13043" y="4965"/>
                </a:lnTo>
                <a:lnTo>
                  <a:pt x="13018" y="4940"/>
                </a:lnTo>
                <a:lnTo>
                  <a:pt x="13091" y="4892"/>
                </a:lnTo>
                <a:lnTo>
                  <a:pt x="13140" y="4843"/>
                </a:lnTo>
                <a:lnTo>
                  <a:pt x="13164" y="4770"/>
                </a:lnTo>
                <a:lnTo>
                  <a:pt x="13164" y="4697"/>
                </a:lnTo>
                <a:lnTo>
                  <a:pt x="13140" y="4624"/>
                </a:lnTo>
                <a:lnTo>
                  <a:pt x="13091" y="4551"/>
                </a:lnTo>
                <a:lnTo>
                  <a:pt x="13018" y="4502"/>
                </a:lnTo>
                <a:lnTo>
                  <a:pt x="12945" y="4478"/>
                </a:lnTo>
                <a:lnTo>
                  <a:pt x="12556" y="4478"/>
                </a:lnTo>
                <a:lnTo>
                  <a:pt x="12142" y="4502"/>
                </a:lnTo>
                <a:lnTo>
                  <a:pt x="11777" y="4502"/>
                </a:lnTo>
                <a:lnTo>
                  <a:pt x="11388" y="4527"/>
                </a:lnTo>
                <a:lnTo>
                  <a:pt x="11388" y="3918"/>
                </a:lnTo>
                <a:lnTo>
                  <a:pt x="11388" y="3602"/>
                </a:lnTo>
                <a:lnTo>
                  <a:pt x="11364" y="3286"/>
                </a:lnTo>
                <a:lnTo>
                  <a:pt x="11315" y="3164"/>
                </a:lnTo>
                <a:lnTo>
                  <a:pt x="11291" y="3115"/>
                </a:lnTo>
                <a:lnTo>
                  <a:pt x="11242" y="3091"/>
                </a:lnTo>
                <a:lnTo>
                  <a:pt x="11193" y="3042"/>
                </a:lnTo>
                <a:lnTo>
                  <a:pt x="11169" y="2994"/>
                </a:lnTo>
                <a:lnTo>
                  <a:pt x="11096" y="2945"/>
                </a:lnTo>
                <a:lnTo>
                  <a:pt x="11023" y="2945"/>
                </a:lnTo>
                <a:lnTo>
                  <a:pt x="8152" y="2994"/>
                </a:lnTo>
                <a:lnTo>
                  <a:pt x="7738" y="2994"/>
                </a:lnTo>
                <a:lnTo>
                  <a:pt x="7714" y="2969"/>
                </a:lnTo>
                <a:lnTo>
                  <a:pt x="7665" y="2945"/>
                </a:lnTo>
                <a:lnTo>
                  <a:pt x="7641" y="2945"/>
                </a:lnTo>
                <a:lnTo>
                  <a:pt x="7592" y="2969"/>
                </a:lnTo>
                <a:lnTo>
                  <a:pt x="7592" y="2994"/>
                </a:lnTo>
                <a:lnTo>
                  <a:pt x="6813" y="3018"/>
                </a:lnTo>
                <a:lnTo>
                  <a:pt x="6181" y="3018"/>
                </a:lnTo>
                <a:lnTo>
                  <a:pt x="5865" y="3042"/>
                </a:lnTo>
                <a:lnTo>
                  <a:pt x="5548" y="3091"/>
                </a:lnTo>
                <a:lnTo>
                  <a:pt x="5500" y="3067"/>
                </a:lnTo>
                <a:lnTo>
                  <a:pt x="5378" y="3067"/>
                </a:lnTo>
                <a:lnTo>
                  <a:pt x="5329" y="3091"/>
                </a:lnTo>
                <a:lnTo>
                  <a:pt x="5281" y="3140"/>
                </a:lnTo>
                <a:lnTo>
                  <a:pt x="5232" y="3188"/>
                </a:lnTo>
                <a:lnTo>
                  <a:pt x="5208" y="3237"/>
                </a:lnTo>
                <a:lnTo>
                  <a:pt x="5183" y="3553"/>
                </a:lnTo>
                <a:lnTo>
                  <a:pt x="5159" y="3870"/>
                </a:lnTo>
                <a:lnTo>
                  <a:pt x="5135" y="4527"/>
                </a:lnTo>
                <a:lnTo>
                  <a:pt x="4867" y="4527"/>
                </a:lnTo>
                <a:lnTo>
                  <a:pt x="4599" y="4551"/>
                </a:lnTo>
                <a:lnTo>
                  <a:pt x="4186" y="4575"/>
                </a:lnTo>
                <a:lnTo>
                  <a:pt x="3967" y="4600"/>
                </a:lnTo>
                <a:lnTo>
                  <a:pt x="3772" y="4624"/>
                </a:lnTo>
                <a:lnTo>
                  <a:pt x="3699" y="4648"/>
                </a:lnTo>
                <a:lnTo>
                  <a:pt x="3650" y="4721"/>
                </a:lnTo>
                <a:lnTo>
                  <a:pt x="3650" y="4794"/>
                </a:lnTo>
                <a:lnTo>
                  <a:pt x="3650" y="4867"/>
                </a:lnTo>
                <a:lnTo>
                  <a:pt x="3626" y="4940"/>
                </a:lnTo>
                <a:lnTo>
                  <a:pt x="3602" y="5013"/>
                </a:lnTo>
                <a:lnTo>
                  <a:pt x="3577" y="5184"/>
                </a:lnTo>
                <a:lnTo>
                  <a:pt x="3577" y="5500"/>
                </a:lnTo>
                <a:lnTo>
                  <a:pt x="3577" y="5768"/>
                </a:lnTo>
                <a:lnTo>
                  <a:pt x="3577" y="5914"/>
                </a:lnTo>
                <a:lnTo>
                  <a:pt x="3626" y="6035"/>
                </a:lnTo>
                <a:lnTo>
                  <a:pt x="2993" y="6279"/>
                </a:lnTo>
                <a:lnTo>
                  <a:pt x="2993" y="6279"/>
                </a:lnTo>
                <a:lnTo>
                  <a:pt x="3042" y="5597"/>
                </a:lnTo>
                <a:lnTo>
                  <a:pt x="3066" y="4916"/>
                </a:lnTo>
                <a:lnTo>
                  <a:pt x="3115" y="4478"/>
                </a:lnTo>
                <a:lnTo>
                  <a:pt x="3115" y="4259"/>
                </a:lnTo>
                <a:lnTo>
                  <a:pt x="3091" y="4040"/>
                </a:lnTo>
                <a:lnTo>
                  <a:pt x="3456" y="4064"/>
                </a:lnTo>
                <a:lnTo>
                  <a:pt x="3845" y="4064"/>
                </a:lnTo>
                <a:lnTo>
                  <a:pt x="4210" y="4016"/>
                </a:lnTo>
                <a:lnTo>
                  <a:pt x="4575" y="3967"/>
                </a:lnTo>
                <a:lnTo>
                  <a:pt x="4624" y="3943"/>
                </a:lnTo>
                <a:lnTo>
                  <a:pt x="4672" y="3918"/>
                </a:lnTo>
                <a:lnTo>
                  <a:pt x="4745" y="3845"/>
                </a:lnTo>
                <a:lnTo>
                  <a:pt x="4770" y="3724"/>
                </a:lnTo>
                <a:lnTo>
                  <a:pt x="4745" y="3626"/>
                </a:lnTo>
                <a:lnTo>
                  <a:pt x="4770" y="3505"/>
                </a:lnTo>
                <a:lnTo>
                  <a:pt x="4770" y="3018"/>
                </a:lnTo>
                <a:lnTo>
                  <a:pt x="4770" y="2751"/>
                </a:lnTo>
                <a:lnTo>
                  <a:pt x="4745" y="2507"/>
                </a:lnTo>
                <a:lnTo>
                  <a:pt x="4867" y="2532"/>
                </a:lnTo>
                <a:lnTo>
                  <a:pt x="4989" y="2556"/>
                </a:lnTo>
                <a:lnTo>
                  <a:pt x="5256" y="2556"/>
                </a:lnTo>
                <a:lnTo>
                  <a:pt x="5646" y="2580"/>
                </a:lnTo>
                <a:lnTo>
                  <a:pt x="6035" y="2580"/>
                </a:lnTo>
                <a:lnTo>
                  <a:pt x="6789" y="2532"/>
                </a:lnTo>
                <a:lnTo>
                  <a:pt x="6886" y="2507"/>
                </a:lnTo>
                <a:lnTo>
                  <a:pt x="6959" y="2459"/>
                </a:lnTo>
                <a:lnTo>
                  <a:pt x="6984" y="2386"/>
                </a:lnTo>
                <a:lnTo>
                  <a:pt x="7008" y="2313"/>
                </a:lnTo>
                <a:lnTo>
                  <a:pt x="7032" y="2264"/>
                </a:lnTo>
                <a:lnTo>
                  <a:pt x="7057" y="1826"/>
                </a:lnTo>
                <a:lnTo>
                  <a:pt x="7081" y="1339"/>
                </a:lnTo>
                <a:close/>
                <a:moveTo>
                  <a:pt x="6911" y="5841"/>
                </a:moveTo>
                <a:lnTo>
                  <a:pt x="6838" y="5865"/>
                </a:lnTo>
                <a:lnTo>
                  <a:pt x="6716" y="5987"/>
                </a:lnTo>
                <a:lnTo>
                  <a:pt x="6619" y="6133"/>
                </a:lnTo>
                <a:lnTo>
                  <a:pt x="6546" y="6279"/>
                </a:lnTo>
                <a:lnTo>
                  <a:pt x="6522" y="6449"/>
                </a:lnTo>
                <a:lnTo>
                  <a:pt x="6522" y="6619"/>
                </a:lnTo>
                <a:lnTo>
                  <a:pt x="6546" y="6790"/>
                </a:lnTo>
                <a:lnTo>
                  <a:pt x="6594" y="6960"/>
                </a:lnTo>
                <a:lnTo>
                  <a:pt x="6667" y="7106"/>
                </a:lnTo>
                <a:lnTo>
                  <a:pt x="6716" y="7155"/>
                </a:lnTo>
                <a:lnTo>
                  <a:pt x="6765" y="7203"/>
                </a:lnTo>
                <a:lnTo>
                  <a:pt x="6838" y="7252"/>
                </a:lnTo>
                <a:lnTo>
                  <a:pt x="6911" y="7252"/>
                </a:lnTo>
                <a:lnTo>
                  <a:pt x="6984" y="7276"/>
                </a:lnTo>
                <a:lnTo>
                  <a:pt x="7057" y="7252"/>
                </a:lnTo>
                <a:lnTo>
                  <a:pt x="7130" y="7228"/>
                </a:lnTo>
                <a:lnTo>
                  <a:pt x="7178" y="7179"/>
                </a:lnTo>
                <a:lnTo>
                  <a:pt x="7349" y="6936"/>
                </a:lnTo>
                <a:lnTo>
                  <a:pt x="7397" y="6814"/>
                </a:lnTo>
                <a:lnTo>
                  <a:pt x="7446" y="6692"/>
                </a:lnTo>
                <a:lnTo>
                  <a:pt x="7470" y="6546"/>
                </a:lnTo>
                <a:lnTo>
                  <a:pt x="7470" y="6425"/>
                </a:lnTo>
                <a:lnTo>
                  <a:pt x="7446" y="6133"/>
                </a:lnTo>
                <a:lnTo>
                  <a:pt x="7422" y="6035"/>
                </a:lnTo>
                <a:lnTo>
                  <a:pt x="7349" y="5962"/>
                </a:lnTo>
                <a:lnTo>
                  <a:pt x="7227" y="5914"/>
                </a:lnTo>
                <a:lnTo>
                  <a:pt x="7130" y="5889"/>
                </a:lnTo>
                <a:lnTo>
                  <a:pt x="7057" y="5865"/>
                </a:lnTo>
                <a:lnTo>
                  <a:pt x="6984" y="5841"/>
                </a:lnTo>
                <a:close/>
                <a:moveTo>
                  <a:pt x="9612" y="5792"/>
                </a:moveTo>
                <a:lnTo>
                  <a:pt x="9539" y="5816"/>
                </a:lnTo>
                <a:lnTo>
                  <a:pt x="9466" y="5865"/>
                </a:lnTo>
                <a:lnTo>
                  <a:pt x="9393" y="5938"/>
                </a:lnTo>
                <a:lnTo>
                  <a:pt x="9344" y="6011"/>
                </a:lnTo>
                <a:lnTo>
                  <a:pt x="9247" y="6181"/>
                </a:lnTo>
                <a:lnTo>
                  <a:pt x="9174" y="6352"/>
                </a:lnTo>
                <a:lnTo>
                  <a:pt x="9149" y="6522"/>
                </a:lnTo>
                <a:lnTo>
                  <a:pt x="9149" y="6717"/>
                </a:lnTo>
                <a:lnTo>
                  <a:pt x="9174" y="6887"/>
                </a:lnTo>
                <a:lnTo>
                  <a:pt x="9222" y="7057"/>
                </a:lnTo>
                <a:lnTo>
                  <a:pt x="9271" y="7155"/>
                </a:lnTo>
                <a:lnTo>
                  <a:pt x="9344" y="7228"/>
                </a:lnTo>
                <a:lnTo>
                  <a:pt x="9417" y="7276"/>
                </a:lnTo>
                <a:lnTo>
                  <a:pt x="9514" y="7301"/>
                </a:lnTo>
                <a:lnTo>
                  <a:pt x="9685" y="7301"/>
                </a:lnTo>
                <a:lnTo>
                  <a:pt x="9782" y="7252"/>
                </a:lnTo>
                <a:lnTo>
                  <a:pt x="9855" y="7179"/>
                </a:lnTo>
                <a:lnTo>
                  <a:pt x="9928" y="7106"/>
                </a:lnTo>
                <a:lnTo>
                  <a:pt x="9977" y="7009"/>
                </a:lnTo>
                <a:lnTo>
                  <a:pt x="10050" y="6765"/>
                </a:lnTo>
                <a:lnTo>
                  <a:pt x="10098" y="6522"/>
                </a:lnTo>
                <a:lnTo>
                  <a:pt x="10098" y="6303"/>
                </a:lnTo>
                <a:lnTo>
                  <a:pt x="10098" y="6181"/>
                </a:lnTo>
                <a:lnTo>
                  <a:pt x="10050" y="6108"/>
                </a:lnTo>
                <a:lnTo>
                  <a:pt x="9977" y="6060"/>
                </a:lnTo>
                <a:lnTo>
                  <a:pt x="9879" y="6035"/>
                </a:lnTo>
                <a:lnTo>
                  <a:pt x="9879" y="6011"/>
                </a:lnTo>
                <a:lnTo>
                  <a:pt x="9855" y="5914"/>
                </a:lnTo>
                <a:lnTo>
                  <a:pt x="9806" y="5841"/>
                </a:lnTo>
                <a:lnTo>
                  <a:pt x="9709" y="5792"/>
                </a:lnTo>
                <a:close/>
                <a:moveTo>
                  <a:pt x="8468" y="4673"/>
                </a:moveTo>
                <a:lnTo>
                  <a:pt x="8687" y="4794"/>
                </a:lnTo>
                <a:lnTo>
                  <a:pt x="8930" y="4892"/>
                </a:lnTo>
                <a:lnTo>
                  <a:pt x="8955" y="4916"/>
                </a:lnTo>
                <a:lnTo>
                  <a:pt x="9466" y="5111"/>
                </a:lnTo>
                <a:lnTo>
                  <a:pt x="9806" y="5232"/>
                </a:lnTo>
                <a:lnTo>
                  <a:pt x="9806" y="5305"/>
                </a:lnTo>
                <a:lnTo>
                  <a:pt x="9806" y="5354"/>
                </a:lnTo>
                <a:lnTo>
                  <a:pt x="9855" y="5403"/>
                </a:lnTo>
                <a:lnTo>
                  <a:pt x="9904" y="5403"/>
                </a:lnTo>
                <a:lnTo>
                  <a:pt x="9952" y="5378"/>
                </a:lnTo>
                <a:lnTo>
                  <a:pt x="10001" y="5330"/>
                </a:lnTo>
                <a:lnTo>
                  <a:pt x="10707" y="5597"/>
                </a:lnTo>
                <a:lnTo>
                  <a:pt x="13383" y="6668"/>
                </a:lnTo>
                <a:lnTo>
                  <a:pt x="14040" y="6911"/>
                </a:lnTo>
                <a:lnTo>
                  <a:pt x="14357" y="7082"/>
                </a:lnTo>
                <a:lnTo>
                  <a:pt x="14527" y="7155"/>
                </a:lnTo>
                <a:lnTo>
                  <a:pt x="14648" y="7276"/>
                </a:lnTo>
                <a:lnTo>
                  <a:pt x="14794" y="7422"/>
                </a:lnTo>
                <a:lnTo>
                  <a:pt x="14843" y="7568"/>
                </a:lnTo>
                <a:lnTo>
                  <a:pt x="14892" y="7739"/>
                </a:lnTo>
                <a:lnTo>
                  <a:pt x="14867" y="7909"/>
                </a:lnTo>
                <a:lnTo>
                  <a:pt x="14405" y="7617"/>
                </a:lnTo>
                <a:lnTo>
                  <a:pt x="13919" y="7349"/>
                </a:lnTo>
                <a:lnTo>
                  <a:pt x="13675" y="7252"/>
                </a:lnTo>
                <a:lnTo>
                  <a:pt x="13408" y="7130"/>
                </a:lnTo>
                <a:lnTo>
                  <a:pt x="13164" y="7057"/>
                </a:lnTo>
                <a:lnTo>
                  <a:pt x="12872" y="7057"/>
                </a:lnTo>
                <a:lnTo>
                  <a:pt x="12848" y="7082"/>
                </a:lnTo>
                <a:lnTo>
                  <a:pt x="12848" y="7106"/>
                </a:lnTo>
                <a:lnTo>
                  <a:pt x="12848" y="7155"/>
                </a:lnTo>
                <a:lnTo>
                  <a:pt x="13043" y="7301"/>
                </a:lnTo>
                <a:lnTo>
                  <a:pt x="13262" y="7422"/>
                </a:lnTo>
                <a:lnTo>
                  <a:pt x="13724" y="7666"/>
                </a:lnTo>
                <a:lnTo>
                  <a:pt x="14259" y="7958"/>
                </a:lnTo>
                <a:lnTo>
                  <a:pt x="14770" y="8274"/>
                </a:lnTo>
                <a:lnTo>
                  <a:pt x="14697" y="8493"/>
                </a:lnTo>
                <a:lnTo>
                  <a:pt x="14575" y="8371"/>
                </a:lnTo>
                <a:lnTo>
                  <a:pt x="14454" y="8274"/>
                </a:lnTo>
                <a:lnTo>
                  <a:pt x="14284" y="8177"/>
                </a:lnTo>
                <a:lnTo>
                  <a:pt x="14113" y="8079"/>
                </a:lnTo>
                <a:lnTo>
                  <a:pt x="13773" y="7933"/>
                </a:lnTo>
                <a:lnTo>
                  <a:pt x="13383" y="7763"/>
                </a:lnTo>
                <a:lnTo>
                  <a:pt x="13189" y="7714"/>
                </a:lnTo>
                <a:lnTo>
                  <a:pt x="12994" y="7666"/>
                </a:lnTo>
                <a:lnTo>
                  <a:pt x="12799" y="7641"/>
                </a:lnTo>
                <a:lnTo>
                  <a:pt x="12605" y="7666"/>
                </a:lnTo>
                <a:lnTo>
                  <a:pt x="12580" y="7690"/>
                </a:lnTo>
                <a:lnTo>
                  <a:pt x="12605" y="7714"/>
                </a:lnTo>
                <a:lnTo>
                  <a:pt x="12702" y="7812"/>
                </a:lnTo>
                <a:lnTo>
                  <a:pt x="12824" y="7909"/>
                </a:lnTo>
                <a:lnTo>
                  <a:pt x="12945" y="7982"/>
                </a:lnTo>
                <a:lnTo>
                  <a:pt x="13091" y="8055"/>
                </a:lnTo>
                <a:lnTo>
                  <a:pt x="13383" y="8177"/>
                </a:lnTo>
                <a:lnTo>
                  <a:pt x="13651" y="8274"/>
                </a:lnTo>
                <a:lnTo>
                  <a:pt x="13894" y="8396"/>
                </a:lnTo>
                <a:lnTo>
                  <a:pt x="14113" y="8517"/>
                </a:lnTo>
                <a:lnTo>
                  <a:pt x="14551" y="8809"/>
                </a:lnTo>
                <a:lnTo>
                  <a:pt x="14430" y="9126"/>
                </a:lnTo>
                <a:lnTo>
                  <a:pt x="13967" y="8858"/>
                </a:lnTo>
                <a:lnTo>
                  <a:pt x="13481" y="8590"/>
                </a:lnTo>
                <a:lnTo>
                  <a:pt x="12921" y="8274"/>
                </a:lnTo>
                <a:lnTo>
                  <a:pt x="12629" y="8152"/>
                </a:lnTo>
                <a:lnTo>
                  <a:pt x="12337" y="8031"/>
                </a:lnTo>
                <a:lnTo>
                  <a:pt x="12313" y="8031"/>
                </a:lnTo>
                <a:lnTo>
                  <a:pt x="12288" y="8055"/>
                </a:lnTo>
                <a:lnTo>
                  <a:pt x="12288" y="8079"/>
                </a:lnTo>
                <a:lnTo>
                  <a:pt x="12288" y="8104"/>
                </a:lnTo>
                <a:lnTo>
                  <a:pt x="12507" y="8323"/>
                </a:lnTo>
                <a:lnTo>
                  <a:pt x="12751" y="8542"/>
                </a:lnTo>
                <a:lnTo>
                  <a:pt x="13018" y="8712"/>
                </a:lnTo>
                <a:lnTo>
                  <a:pt x="13286" y="8882"/>
                </a:lnTo>
                <a:lnTo>
                  <a:pt x="13797" y="9199"/>
                </a:lnTo>
                <a:lnTo>
                  <a:pt x="14040" y="9345"/>
                </a:lnTo>
                <a:lnTo>
                  <a:pt x="14308" y="9466"/>
                </a:lnTo>
                <a:lnTo>
                  <a:pt x="14211" y="9661"/>
                </a:lnTo>
                <a:lnTo>
                  <a:pt x="14065" y="9564"/>
                </a:lnTo>
                <a:lnTo>
                  <a:pt x="13919" y="9491"/>
                </a:lnTo>
                <a:lnTo>
                  <a:pt x="13602" y="9345"/>
                </a:lnTo>
                <a:lnTo>
                  <a:pt x="13359" y="9199"/>
                </a:lnTo>
                <a:lnTo>
                  <a:pt x="13067" y="9077"/>
                </a:lnTo>
                <a:lnTo>
                  <a:pt x="12921" y="9028"/>
                </a:lnTo>
                <a:lnTo>
                  <a:pt x="12775" y="9004"/>
                </a:lnTo>
                <a:lnTo>
                  <a:pt x="12629" y="8980"/>
                </a:lnTo>
                <a:lnTo>
                  <a:pt x="12483" y="8980"/>
                </a:lnTo>
                <a:lnTo>
                  <a:pt x="12459" y="9004"/>
                </a:lnTo>
                <a:lnTo>
                  <a:pt x="12459" y="9053"/>
                </a:lnTo>
                <a:lnTo>
                  <a:pt x="12556" y="9150"/>
                </a:lnTo>
                <a:lnTo>
                  <a:pt x="12653" y="9247"/>
                </a:lnTo>
                <a:lnTo>
                  <a:pt x="12897" y="9418"/>
                </a:lnTo>
                <a:lnTo>
                  <a:pt x="13408" y="9685"/>
                </a:lnTo>
                <a:lnTo>
                  <a:pt x="13724" y="9880"/>
                </a:lnTo>
                <a:lnTo>
                  <a:pt x="13894" y="10002"/>
                </a:lnTo>
                <a:lnTo>
                  <a:pt x="14065" y="10075"/>
                </a:lnTo>
                <a:lnTo>
                  <a:pt x="13967" y="10269"/>
                </a:lnTo>
                <a:lnTo>
                  <a:pt x="13505" y="10075"/>
                </a:lnTo>
                <a:lnTo>
                  <a:pt x="13043" y="9880"/>
                </a:lnTo>
                <a:lnTo>
                  <a:pt x="12556" y="9758"/>
                </a:lnTo>
                <a:lnTo>
                  <a:pt x="12069" y="9661"/>
                </a:lnTo>
                <a:lnTo>
                  <a:pt x="12045" y="9661"/>
                </a:lnTo>
                <a:lnTo>
                  <a:pt x="12045" y="9685"/>
                </a:lnTo>
                <a:lnTo>
                  <a:pt x="12434" y="10002"/>
                </a:lnTo>
                <a:lnTo>
                  <a:pt x="12872" y="10245"/>
                </a:lnTo>
                <a:lnTo>
                  <a:pt x="13335" y="10488"/>
                </a:lnTo>
                <a:lnTo>
                  <a:pt x="13797" y="10683"/>
                </a:lnTo>
                <a:lnTo>
                  <a:pt x="13627" y="11072"/>
                </a:lnTo>
                <a:lnTo>
                  <a:pt x="13456" y="10926"/>
                </a:lnTo>
                <a:lnTo>
                  <a:pt x="13262" y="10829"/>
                </a:lnTo>
                <a:lnTo>
                  <a:pt x="12848" y="10659"/>
                </a:lnTo>
                <a:lnTo>
                  <a:pt x="12653" y="10586"/>
                </a:lnTo>
                <a:lnTo>
                  <a:pt x="12483" y="10513"/>
                </a:lnTo>
                <a:lnTo>
                  <a:pt x="12288" y="10488"/>
                </a:lnTo>
                <a:lnTo>
                  <a:pt x="12069" y="10488"/>
                </a:lnTo>
                <a:lnTo>
                  <a:pt x="12045" y="10513"/>
                </a:lnTo>
                <a:lnTo>
                  <a:pt x="12045" y="10537"/>
                </a:lnTo>
                <a:lnTo>
                  <a:pt x="12118" y="10634"/>
                </a:lnTo>
                <a:lnTo>
                  <a:pt x="12191" y="10707"/>
                </a:lnTo>
                <a:lnTo>
                  <a:pt x="12337" y="10829"/>
                </a:lnTo>
                <a:lnTo>
                  <a:pt x="12532" y="10926"/>
                </a:lnTo>
                <a:lnTo>
                  <a:pt x="12702" y="11023"/>
                </a:lnTo>
                <a:lnTo>
                  <a:pt x="13091" y="11218"/>
                </a:lnTo>
                <a:lnTo>
                  <a:pt x="13310" y="11291"/>
                </a:lnTo>
                <a:lnTo>
                  <a:pt x="13505" y="11340"/>
                </a:lnTo>
                <a:lnTo>
                  <a:pt x="13481" y="11413"/>
                </a:lnTo>
                <a:lnTo>
                  <a:pt x="13335" y="11388"/>
                </a:lnTo>
                <a:lnTo>
                  <a:pt x="13189" y="11340"/>
                </a:lnTo>
                <a:lnTo>
                  <a:pt x="12897" y="11315"/>
                </a:lnTo>
                <a:lnTo>
                  <a:pt x="12678" y="11267"/>
                </a:lnTo>
                <a:lnTo>
                  <a:pt x="12434" y="11242"/>
                </a:lnTo>
                <a:lnTo>
                  <a:pt x="12191" y="11267"/>
                </a:lnTo>
                <a:lnTo>
                  <a:pt x="12069" y="11291"/>
                </a:lnTo>
                <a:lnTo>
                  <a:pt x="11972" y="11315"/>
                </a:lnTo>
                <a:lnTo>
                  <a:pt x="11948" y="11340"/>
                </a:lnTo>
                <a:lnTo>
                  <a:pt x="11948" y="11364"/>
                </a:lnTo>
                <a:lnTo>
                  <a:pt x="11972" y="11413"/>
                </a:lnTo>
                <a:lnTo>
                  <a:pt x="12069" y="11486"/>
                </a:lnTo>
                <a:lnTo>
                  <a:pt x="12191" y="11534"/>
                </a:lnTo>
                <a:lnTo>
                  <a:pt x="12434" y="11607"/>
                </a:lnTo>
                <a:lnTo>
                  <a:pt x="12921" y="11705"/>
                </a:lnTo>
                <a:lnTo>
                  <a:pt x="13164" y="11778"/>
                </a:lnTo>
                <a:lnTo>
                  <a:pt x="13432" y="11826"/>
                </a:lnTo>
                <a:lnTo>
                  <a:pt x="13408" y="11972"/>
                </a:lnTo>
                <a:lnTo>
                  <a:pt x="13018" y="11948"/>
                </a:lnTo>
                <a:lnTo>
                  <a:pt x="12434" y="11948"/>
                </a:lnTo>
                <a:lnTo>
                  <a:pt x="12313" y="11972"/>
                </a:lnTo>
                <a:lnTo>
                  <a:pt x="12215" y="12021"/>
                </a:lnTo>
                <a:lnTo>
                  <a:pt x="12118" y="12070"/>
                </a:lnTo>
                <a:lnTo>
                  <a:pt x="12118" y="12118"/>
                </a:lnTo>
                <a:lnTo>
                  <a:pt x="12118" y="12143"/>
                </a:lnTo>
                <a:lnTo>
                  <a:pt x="12215" y="12191"/>
                </a:lnTo>
                <a:lnTo>
                  <a:pt x="12313" y="12240"/>
                </a:lnTo>
                <a:lnTo>
                  <a:pt x="12507" y="12264"/>
                </a:lnTo>
                <a:lnTo>
                  <a:pt x="12897" y="12264"/>
                </a:lnTo>
                <a:lnTo>
                  <a:pt x="13383" y="12313"/>
                </a:lnTo>
                <a:lnTo>
                  <a:pt x="13383" y="12654"/>
                </a:lnTo>
                <a:lnTo>
                  <a:pt x="13043" y="12654"/>
                </a:lnTo>
                <a:lnTo>
                  <a:pt x="12678" y="12678"/>
                </a:lnTo>
                <a:lnTo>
                  <a:pt x="12288" y="12727"/>
                </a:lnTo>
                <a:lnTo>
                  <a:pt x="12094" y="12775"/>
                </a:lnTo>
                <a:lnTo>
                  <a:pt x="11923" y="12873"/>
                </a:lnTo>
                <a:lnTo>
                  <a:pt x="12118" y="12921"/>
                </a:lnTo>
                <a:lnTo>
                  <a:pt x="12288" y="12946"/>
                </a:lnTo>
                <a:lnTo>
                  <a:pt x="12678" y="12946"/>
                </a:lnTo>
                <a:lnTo>
                  <a:pt x="13408" y="12970"/>
                </a:lnTo>
                <a:lnTo>
                  <a:pt x="13408" y="13116"/>
                </a:lnTo>
                <a:lnTo>
                  <a:pt x="13408" y="13262"/>
                </a:lnTo>
                <a:lnTo>
                  <a:pt x="13140" y="13262"/>
                </a:lnTo>
                <a:lnTo>
                  <a:pt x="12848" y="13286"/>
                </a:lnTo>
                <a:lnTo>
                  <a:pt x="12337" y="13286"/>
                </a:lnTo>
                <a:lnTo>
                  <a:pt x="12069" y="13335"/>
                </a:lnTo>
                <a:lnTo>
                  <a:pt x="11948" y="13384"/>
                </a:lnTo>
                <a:lnTo>
                  <a:pt x="11850" y="13432"/>
                </a:lnTo>
                <a:lnTo>
                  <a:pt x="11826" y="13481"/>
                </a:lnTo>
                <a:lnTo>
                  <a:pt x="11850" y="13505"/>
                </a:lnTo>
                <a:lnTo>
                  <a:pt x="11948" y="13554"/>
                </a:lnTo>
                <a:lnTo>
                  <a:pt x="12069" y="13603"/>
                </a:lnTo>
                <a:lnTo>
                  <a:pt x="12337" y="13627"/>
                </a:lnTo>
                <a:lnTo>
                  <a:pt x="12605" y="13651"/>
                </a:lnTo>
                <a:lnTo>
                  <a:pt x="13432" y="13651"/>
                </a:lnTo>
                <a:lnTo>
                  <a:pt x="13432" y="13797"/>
                </a:lnTo>
                <a:lnTo>
                  <a:pt x="13286" y="13773"/>
                </a:lnTo>
                <a:lnTo>
                  <a:pt x="13164" y="13797"/>
                </a:lnTo>
                <a:lnTo>
                  <a:pt x="12897" y="13822"/>
                </a:lnTo>
                <a:lnTo>
                  <a:pt x="12483" y="13846"/>
                </a:lnTo>
                <a:lnTo>
                  <a:pt x="12288" y="13895"/>
                </a:lnTo>
                <a:lnTo>
                  <a:pt x="12094" y="13968"/>
                </a:lnTo>
                <a:lnTo>
                  <a:pt x="12094" y="13992"/>
                </a:lnTo>
                <a:lnTo>
                  <a:pt x="12094" y="14016"/>
                </a:lnTo>
                <a:lnTo>
                  <a:pt x="12118" y="14041"/>
                </a:lnTo>
                <a:lnTo>
                  <a:pt x="12313" y="14089"/>
                </a:lnTo>
                <a:lnTo>
                  <a:pt x="12507" y="14114"/>
                </a:lnTo>
                <a:lnTo>
                  <a:pt x="13310" y="14114"/>
                </a:lnTo>
                <a:lnTo>
                  <a:pt x="13432" y="14089"/>
                </a:lnTo>
                <a:lnTo>
                  <a:pt x="13456" y="14600"/>
                </a:lnTo>
                <a:lnTo>
                  <a:pt x="13237" y="14576"/>
                </a:lnTo>
                <a:lnTo>
                  <a:pt x="13018" y="14552"/>
                </a:lnTo>
                <a:lnTo>
                  <a:pt x="12824" y="14552"/>
                </a:lnTo>
                <a:lnTo>
                  <a:pt x="12434" y="14600"/>
                </a:lnTo>
                <a:lnTo>
                  <a:pt x="12045" y="14698"/>
                </a:lnTo>
                <a:lnTo>
                  <a:pt x="11656" y="14819"/>
                </a:lnTo>
                <a:lnTo>
                  <a:pt x="11193" y="14941"/>
                </a:lnTo>
                <a:lnTo>
                  <a:pt x="10974" y="14965"/>
                </a:lnTo>
                <a:lnTo>
                  <a:pt x="10755" y="14990"/>
                </a:lnTo>
                <a:lnTo>
                  <a:pt x="10536" y="14990"/>
                </a:lnTo>
                <a:lnTo>
                  <a:pt x="10317" y="14965"/>
                </a:lnTo>
                <a:lnTo>
                  <a:pt x="10098" y="14917"/>
                </a:lnTo>
                <a:lnTo>
                  <a:pt x="9879" y="14819"/>
                </a:lnTo>
                <a:lnTo>
                  <a:pt x="9514" y="14698"/>
                </a:lnTo>
                <a:lnTo>
                  <a:pt x="9149" y="14576"/>
                </a:lnTo>
                <a:lnTo>
                  <a:pt x="8979" y="14552"/>
                </a:lnTo>
                <a:lnTo>
                  <a:pt x="8809" y="14527"/>
                </a:lnTo>
                <a:lnTo>
                  <a:pt x="8614" y="14527"/>
                </a:lnTo>
                <a:lnTo>
                  <a:pt x="8419" y="14552"/>
                </a:lnTo>
                <a:lnTo>
                  <a:pt x="7981" y="14649"/>
                </a:lnTo>
                <a:lnTo>
                  <a:pt x="7568" y="14795"/>
                </a:lnTo>
                <a:lnTo>
                  <a:pt x="7130" y="14917"/>
                </a:lnTo>
                <a:lnTo>
                  <a:pt x="6935" y="14965"/>
                </a:lnTo>
                <a:lnTo>
                  <a:pt x="6692" y="14990"/>
                </a:lnTo>
                <a:lnTo>
                  <a:pt x="6473" y="14990"/>
                </a:lnTo>
                <a:lnTo>
                  <a:pt x="6230" y="14965"/>
                </a:lnTo>
                <a:lnTo>
                  <a:pt x="5986" y="14917"/>
                </a:lnTo>
                <a:lnTo>
                  <a:pt x="5767" y="14844"/>
                </a:lnTo>
                <a:lnTo>
                  <a:pt x="5281" y="14722"/>
                </a:lnTo>
                <a:lnTo>
                  <a:pt x="5062" y="14649"/>
                </a:lnTo>
                <a:lnTo>
                  <a:pt x="4818" y="14625"/>
                </a:lnTo>
                <a:lnTo>
                  <a:pt x="4453" y="14576"/>
                </a:lnTo>
                <a:lnTo>
                  <a:pt x="4040" y="14576"/>
                </a:lnTo>
                <a:lnTo>
                  <a:pt x="3602" y="14625"/>
                </a:lnTo>
                <a:lnTo>
                  <a:pt x="3164" y="14722"/>
                </a:lnTo>
                <a:lnTo>
                  <a:pt x="3188" y="14308"/>
                </a:lnTo>
                <a:lnTo>
                  <a:pt x="3188" y="13895"/>
                </a:lnTo>
                <a:lnTo>
                  <a:pt x="3164" y="13067"/>
                </a:lnTo>
                <a:lnTo>
                  <a:pt x="3164" y="12386"/>
                </a:lnTo>
                <a:lnTo>
                  <a:pt x="3139" y="12191"/>
                </a:lnTo>
                <a:lnTo>
                  <a:pt x="3115" y="12021"/>
                </a:lnTo>
                <a:lnTo>
                  <a:pt x="3066" y="11851"/>
                </a:lnTo>
                <a:lnTo>
                  <a:pt x="3018" y="11705"/>
                </a:lnTo>
                <a:lnTo>
                  <a:pt x="3018" y="11632"/>
                </a:lnTo>
                <a:lnTo>
                  <a:pt x="3018" y="11534"/>
                </a:lnTo>
                <a:lnTo>
                  <a:pt x="2993" y="11413"/>
                </a:lnTo>
                <a:lnTo>
                  <a:pt x="2896" y="11194"/>
                </a:lnTo>
                <a:lnTo>
                  <a:pt x="2701" y="10780"/>
                </a:lnTo>
                <a:lnTo>
                  <a:pt x="2409" y="10123"/>
                </a:lnTo>
                <a:lnTo>
                  <a:pt x="2142" y="9442"/>
                </a:lnTo>
                <a:lnTo>
                  <a:pt x="1947" y="8809"/>
                </a:lnTo>
                <a:lnTo>
                  <a:pt x="1777" y="8152"/>
                </a:lnTo>
                <a:lnTo>
                  <a:pt x="1728" y="7909"/>
                </a:lnTo>
                <a:lnTo>
                  <a:pt x="1704" y="7787"/>
                </a:lnTo>
                <a:lnTo>
                  <a:pt x="1704" y="7666"/>
                </a:lnTo>
                <a:lnTo>
                  <a:pt x="1704" y="7544"/>
                </a:lnTo>
                <a:lnTo>
                  <a:pt x="1752" y="7447"/>
                </a:lnTo>
                <a:lnTo>
                  <a:pt x="1825" y="7325"/>
                </a:lnTo>
                <a:lnTo>
                  <a:pt x="1923" y="7252"/>
                </a:lnTo>
                <a:lnTo>
                  <a:pt x="2093" y="7155"/>
                </a:lnTo>
                <a:lnTo>
                  <a:pt x="2288" y="7082"/>
                </a:lnTo>
                <a:lnTo>
                  <a:pt x="2653" y="6936"/>
                </a:lnTo>
                <a:lnTo>
                  <a:pt x="3991" y="6400"/>
                </a:lnTo>
                <a:lnTo>
                  <a:pt x="5329" y="5889"/>
                </a:lnTo>
                <a:lnTo>
                  <a:pt x="8030" y="4867"/>
                </a:lnTo>
                <a:lnTo>
                  <a:pt x="8030" y="5062"/>
                </a:lnTo>
                <a:lnTo>
                  <a:pt x="8030" y="5281"/>
                </a:lnTo>
                <a:lnTo>
                  <a:pt x="8030" y="5670"/>
                </a:lnTo>
                <a:lnTo>
                  <a:pt x="8030" y="7203"/>
                </a:lnTo>
                <a:lnTo>
                  <a:pt x="8030" y="8834"/>
                </a:lnTo>
                <a:lnTo>
                  <a:pt x="8054" y="9661"/>
                </a:lnTo>
                <a:lnTo>
                  <a:pt x="8079" y="10464"/>
                </a:lnTo>
                <a:lnTo>
                  <a:pt x="8103" y="10586"/>
                </a:lnTo>
                <a:lnTo>
                  <a:pt x="8152" y="10659"/>
                </a:lnTo>
                <a:lnTo>
                  <a:pt x="8249" y="10707"/>
                </a:lnTo>
                <a:lnTo>
                  <a:pt x="8346" y="10732"/>
                </a:lnTo>
                <a:lnTo>
                  <a:pt x="8444" y="10707"/>
                </a:lnTo>
                <a:lnTo>
                  <a:pt x="8517" y="10659"/>
                </a:lnTo>
                <a:lnTo>
                  <a:pt x="8565" y="10586"/>
                </a:lnTo>
                <a:lnTo>
                  <a:pt x="8590" y="10464"/>
                </a:lnTo>
                <a:lnTo>
                  <a:pt x="8517" y="8931"/>
                </a:lnTo>
                <a:lnTo>
                  <a:pt x="8468" y="7398"/>
                </a:lnTo>
                <a:lnTo>
                  <a:pt x="8444" y="5865"/>
                </a:lnTo>
                <a:lnTo>
                  <a:pt x="8444" y="5305"/>
                </a:lnTo>
                <a:lnTo>
                  <a:pt x="8444" y="5013"/>
                </a:lnTo>
                <a:lnTo>
                  <a:pt x="8395" y="4721"/>
                </a:lnTo>
                <a:lnTo>
                  <a:pt x="8468" y="4673"/>
                </a:lnTo>
                <a:close/>
                <a:moveTo>
                  <a:pt x="7446" y="1"/>
                </a:moveTo>
                <a:lnTo>
                  <a:pt x="7300" y="25"/>
                </a:lnTo>
                <a:lnTo>
                  <a:pt x="7154" y="50"/>
                </a:lnTo>
                <a:lnTo>
                  <a:pt x="7008" y="98"/>
                </a:lnTo>
                <a:lnTo>
                  <a:pt x="6911" y="196"/>
                </a:lnTo>
                <a:lnTo>
                  <a:pt x="6838" y="196"/>
                </a:lnTo>
                <a:lnTo>
                  <a:pt x="6765" y="244"/>
                </a:lnTo>
                <a:lnTo>
                  <a:pt x="6716" y="293"/>
                </a:lnTo>
                <a:lnTo>
                  <a:pt x="6716" y="317"/>
                </a:lnTo>
                <a:lnTo>
                  <a:pt x="6667" y="755"/>
                </a:lnTo>
                <a:lnTo>
                  <a:pt x="6619" y="1193"/>
                </a:lnTo>
                <a:lnTo>
                  <a:pt x="6594" y="1656"/>
                </a:lnTo>
                <a:lnTo>
                  <a:pt x="6594" y="2094"/>
                </a:lnTo>
                <a:lnTo>
                  <a:pt x="6011" y="2118"/>
                </a:lnTo>
                <a:lnTo>
                  <a:pt x="5427" y="2118"/>
                </a:lnTo>
                <a:lnTo>
                  <a:pt x="5013" y="2094"/>
                </a:lnTo>
                <a:lnTo>
                  <a:pt x="4794" y="2094"/>
                </a:lnTo>
                <a:lnTo>
                  <a:pt x="4697" y="2118"/>
                </a:lnTo>
                <a:lnTo>
                  <a:pt x="4624" y="2167"/>
                </a:lnTo>
                <a:lnTo>
                  <a:pt x="4575" y="2142"/>
                </a:lnTo>
                <a:lnTo>
                  <a:pt x="4526" y="2118"/>
                </a:lnTo>
                <a:lnTo>
                  <a:pt x="4405" y="2142"/>
                </a:lnTo>
                <a:lnTo>
                  <a:pt x="4332" y="2215"/>
                </a:lnTo>
                <a:lnTo>
                  <a:pt x="4307" y="2264"/>
                </a:lnTo>
                <a:lnTo>
                  <a:pt x="4283" y="2337"/>
                </a:lnTo>
                <a:lnTo>
                  <a:pt x="4259" y="2605"/>
                </a:lnTo>
                <a:lnTo>
                  <a:pt x="4259" y="2897"/>
                </a:lnTo>
                <a:lnTo>
                  <a:pt x="4259" y="3480"/>
                </a:lnTo>
                <a:lnTo>
                  <a:pt x="3602" y="3529"/>
                </a:lnTo>
                <a:lnTo>
                  <a:pt x="3261" y="3578"/>
                </a:lnTo>
                <a:lnTo>
                  <a:pt x="2920" y="3602"/>
                </a:lnTo>
                <a:lnTo>
                  <a:pt x="2872" y="3626"/>
                </a:lnTo>
                <a:lnTo>
                  <a:pt x="2823" y="3651"/>
                </a:lnTo>
                <a:lnTo>
                  <a:pt x="2774" y="3699"/>
                </a:lnTo>
                <a:lnTo>
                  <a:pt x="2701" y="3821"/>
                </a:lnTo>
                <a:lnTo>
                  <a:pt x="2653" y="3918"/>
                </a:lnTo>
                <a:lnTo>
                  <a:pt x="2604" y="4064"/>
                </a:lnTo>
                <a:lnTo>
                  <a:pt x="2604" y="4186"/>
                </a:lnTo>
                <a:lnTo>
                  <a:pt x="2580" y="4454"/>
                </a:lnTo>
                <a:lnTo>
                  <a:pt x="2580" y="4721"/>
                </a:lnTo>
                <a:lnTo>
                  <a:pt x="2458" y="6449"/>
                </a:lnTo>
                <a:lnTo>
                  <a:pt x="2458" y="6498"/>
                </a:lnTo>
                <a:lnTo>
                  <a:pt x="1704" y="6838"/>
                </a:lnTo>
                <a:lnTo>
                  <a:pt x="1558" y="6936"/>
                </a:lnTo>
                <a:lnTo>
                  <a:pt x="1436" y="7033"/>
                </a:lnTo>
                <a:lnTo>
                  <a:pt x="1363" y="7155"/>
                </a:lnTo>
                <a:lnTo>
                  <a:pt x="1290" y="7276"/>
                </a:lnTo>
                <a:lnTo>
                  <a:pt x="1266" y="7422"/>
                </a:lnTo>
                <a:lnTo>
                  <a:pt x="1241" y="7568"/>
                </a:lnTo>
                <a:lnTo>
                  <a:pt x="1241" y="7714"/>
                </a:lnTo>
                <a:lnTo>
                  <a:pt x="1241" y="7885"/>
                </a:lnTo>
                <a:lnTo>
                  <a:pt x="1290" y="8201"/>
                </a:lnTo>
                <a:lnTo>
                  <a:pt x="1363" y="8542"/>
                </a:lnTo>
                <a:lnTo>
                  <a:pt x="1533" y="9101"/>
                </a:lnTo>
                <a:lnTo>
                  <a:pt x="1631" y="9491"/>
                </a:lnTo>
                <a:lnTo>
                  <a:pt x="1777" y="9856"/>
                </a:lnTo>
                <a:lnTo>
                  <a:pt x="2069" y="10586"/>
                </a:lnTo>
                <a:lnTo>
                  <a:pt x="2190" y="10853"/>
                </a:lnTo>
                <a:lnTo>
                  <a:pt x="2336" y="11145"/>
                </a:lnTo>
                <a:lnTo>
                  <a:pt x="2507" y="11437"/>
                </a:lnTo>
                <a:lnTo>
                  <a:pt x="2604" y="11559"/>
                </a:lnTo>
                <a:lnTo>
                  <a:pt x="2726" y="11656"/>
                </a:lnTo>
                <a:lnTo>
                  <a:pt x="2677" y="11826"/>
                </a:lnTo>
                <a:lnTo>
                  <a:pt x="2653" y="11997"/>
                </a:lnTo>
                <a:lnTo>
                  <a:pt x="2628" y="12167"/>
                </a:lnTo>
                <a:lnTo>
                  <a:pt x="2628" y="12362"/>
                </a:lnTo>
                <a:lnTo>
                  <a:pt x="2677" y="12727"/>
                </a:lnTo>
                <a:lnTo>
                  <a:pt x="2701" y="13067"/>
                </a:lnTo>
                <a:lnTo>
                  <a:pt x="2701" y="13530"/>
                </a:lnTo>
                <a:lnTo>
                  <a:pt x="2677" y="13968"/>
                </a:lnTo>
                <a:lnTo>
                  <a:pt x="2677" y="14430"/>
                </a:lnTo>
                <a:lnTo>
                  <a:pt x="2701" y="14649"/>
                </a:lnTo>
                <a:lnTo>
                  <a:pt x="2726" y="14868"/>
                </a:lnTo>
                <a:lnTo>
                  <a:pt x="2531" y="14965"/>
                </a:lnTo>
                <a:lnTo>
                  <a:pt x="2385" y="15087"/>
                </a:lnTo>
                <a:lnTo>
                  <a:pt x="2239" y="15233"/>
                </a:lnTo>
                <a:lnTo>
                  <a:pt x="2117" y="15379"/>
                </a:lnTo>
                <a:lnTo>
                  <a:pt x="2117" y="15428"/>
                </a:lnTo>
                <a:lnTo>
                  <a:pt x="2117" y="15476"/>
                </a:lnTo>
                <a:lnTo>
                  <a:pt x="2142" y="15501"/>
                </a:lnTo>
                <a:lnTo>
                  <a:pt x="2190" y="15501"/>
                </a:lnTo>
                <a:lnTo>
                  <a:pt x="2361" y="15476"/>
                </a:lnTo>
                <a:lnTo>
                  <a:pt x="2531" y="15428"/>
                </a:lnTo>
                <a:lnTo>
                  <a:pt x="2872" y="15306"/>
                </a:lnTo>
                <a:lnTo>
                  <a:pt x="3212" y="15184"/>
                </a:lnTo>
                <a:lnTo>
                  <a:pt x="3553" y="15063"/>
                </a:lnTo>
                <a:lnTo>
                  <a:pt x="3796" y="15014"/>
                </a:lnTo>
                <a:lnTo>
                  <a:pt x="4064" y="15014"/>
                </a:lnTo>
                <a:lnTo>
                  <a:pt x="4307" y="14990"/>
                </a:lnTo>
                <a:lnTo>
                  <a:pt x="4551" y="15014"/>
                </a:lnTo>
                <a:lnTo>
                  <a:pt x="4794" y="15038"/>
                </a:lnTo>
                <a:lnTo>
                  <a:pt x="5037" y="15087"/>
                </a:lnTo>
                <a:lnTo>
                  <a:pt x="5500" y="15209"/>
                </a:lnTo>
                <a:lnTo>
                  <a:pt x="5889" y="15330"/>
                </a:lnTo>
                <a:lnTo>
                  <a:pt x="6278" y="15403"/>
                </a:lnTo>
                <a:lnTo>
                  <a:pt x="6667" y="15428"/>
                </a:lnTo>
                <a:lnTo>
                  <a:pt x="6862" y="15428"/>
                </a:lnTo>
                <a:lnTo>
                  <a:pt x="7057" y="15403"/>
                </a:lnTo>
                <a:lnTo>
                  <a:pt x="7276" y="15355"/>
                </a:lnTo>
                <a:lnTo>
                  <a:pt x="7495" y="15306"/>
                </a:lnTo>
                <a:lnTo>
                  <a:pt x="7908" y="15184"/>
                </a:lnTo>
                <a:lnTo>
                  <a:pt x="8346" y="15063"/>
                </a:lnTo>
                <a:lnTo>
                  <a:pt x="8565" y="15014"/>
                </a:lnTo>
                <a:lnTo>
                  <a:pt x="8784" y="14990"/>
                </a:lnTo>
                <a:lnTo>
                  <a:pt x="8979" y="15014"/>
                </a:lnTo>
                <a:lnTo>
                  <a:pt x="9198" y="15063"/>
                </a:lnTo>
                <a:lnTo>
                  <a:pt x="9393" y="15136"/>
                </a:lnTo>
                <a:lnTo>
                  <a:pt x="9587" y="15209"/>
                </a:lnTo>
                <a:lnTo>
                  <a:pt x="9977" y="15379"/>
                </a:lnTo>
                <a:lnTo>
                  <a:pt x="10196" y="15452"/>
                </a:lnTo>
                <a:lnTo>
                  <a:pt x="10390" y="15476"/>
                </a:lnTo>
                <a:lnTo>
                  <a:pt x="10585" y="15501"/>
                </a:lnTo>
                <a:lnTo>
                  <a:pt x="10780" y="15501"/>
                </a:lnTo>
                <a:lnTo>
                  <a:pt x="11169" y="15452"/>
                </a:lnTo>
                <a:lnTo>
                  <a:pt x="11558" y="15355"/>
                </a:lnTo>
                <a:lnTo>
                  <a:pt x="11923" y="15257"/>
                </a:lnTo>
                <a:lnTo>
                  <a:pt x="12191" y="15184"/>
                </a:lnTo>
                <a:lnTo>
                  <a:pt x="12410" y="15136"/>
                </a:lnTo>
                <a:lnTo>
                  <a:pt x="12653" y="15111"/>
                </a:lnTo>
                <a:lnTo>
                  <a:pt x="12872" y="15087"/>
                </a:lnTo>
                <a:lnTo>
                  <a:pt x="13116" y="15087"/>
                </a:lnTo>
                <a:lnTo>
                  <a:pt x="13335" y="15111"/>
                </a:lnTo>
                <a:lnTo>
                  <a:pt x="13846" y="15209"/>
                </a:lnTo>
                <a:lnTo>
                  <a:pt x="14186" y="15257"/>
                </a:lnTo>
                <a:lnTo>
                  <a:pt x="14357" y="15282"/>
                </a:lnTo>
                <a:lnTo>
                  <a:pt x="14551" y="15282"/>
                </a:lnTo>
                <a:lnTo>
                  <a:pt x="14721" y="15233"/>
                </a:lnTo>
                <a:lnTo>
                  <a:pt x="14892" y="15209"/>
                </a:lnTo>
                <a:lnTo>
                  <a:pt x="15038" y="15136"/>
                </a:lnTo>
                <a:lnTo>
                  <a:pt x="15208" y="15038"/>
                </a:lnTo>
                <a:lnTo>
                  <a:pt x="15281" y="14965"/>
                </a:lnTo>
                <a:lnTo>
                  <a:pt x="15305" y="14868"/>
                </a:lnTo>
                <a:lnTo>
                  <a:pt x="15305" y="14771"/>
                </a:lnTo>
                <a:lnTo>
                  <a:pt x="15281" y="14673"/>
                </a:lnTo>
                <a:lnTo>
                  <a:pt x="15208" y="14600"/>
                </a:lnTo>
                <a:lnTo>
                  <a:pt x="15135" y="14552"/>
                </a:lnTo>
                <a:lnTo>
                  <a:pt x="15038" y="14552"/>
                </a:lnTo>
                <a:lnTo>
                  <a:pt x="14940" y="14600"/>
                </a:lnTo>
                <a:lnTo>
                  <a:pt x="14819" y="14673"/>
                </a:lnTo>
                <a:lnTo>
                  <a:pt x="14697" y="14722"/>
                </a:lnTo>
                <a:lnTo>
                  <a:pt x="14575" y="14746"/>
                </a:lnTo>
                <a:lnTo>
                  <a:pt x="14454" y="14771"/>
                </a:lnTo>
                <a:lnTo>
                  <a:pt x="14211" y="14746"/>
                </a:lnTo>
                <a:lnTo>
                  <a:pt x="13967" y="14722"/>
                </a:lnTo>
                <a:lnTo>
                  <a:pt x="13919" y="13116"/>
                </a:lnTo>
                <a:lnTo>
                  <a:pt x="13919" y="12459"/>
                </a:lnTo>
                <a:lnTo>
                  <a:pt x="13894" y="12118"/>
                </a:lnTo>
                <a:lnTo>
                  <a:pt x="13821" y="11778"/>
                </a:lnTo>
                <a:lnTo>
                  <a:pt x="13870" y="11753"/>
                </a:lnTo>
                <a:lnTo>
                  <a:pt x="13894" y="11680"/>
                </a:lnTo>
                <a:lnTo>
                  <a:pt x="14527" y="10221"/>
                </a:lnTo>
                <a:lnTo>
                  <a:pt x="15111" y="8736"/>
                </a:lnTo>
                <a:lnTo>
                  <a:pt x="15232" y="8420"/>
                </a:lnTo>
                <a:lnTo>
                  <a:pt x="15305" y="8128"/>
                </a:lnTo>
                <a:lnTo>
                  <a:pt x="15354" y="7982"/>
                </a:lnTo>
                <a:lnTo>
                  <a:pt x="15354" y="7836"/>
                </a:lnTo>
                <a:lnTo>
                  <a:pt x="15354" y="7666"/>
                </a:lnTo>
                <a:lnTo>
                  <a:pt x="15354" y="7520"/>
                </a:lnTo>
                <a:lnTo>
                  <a:pt x="15305" y="7374"/>
                </a:lnTo>
                <a:lnTo>
                  <a:pt x="15257" y="7276"/>
                </a:lnTo>
                <a:lnTo>
                  <a:pt x="15184" y="7155"/>
                </a:lnTo>
                <a:lnTo>
                  <a:pt x="15111" y="7057"/>
                </a:lnTo>
                <a:lnTo>
                  <a:pt x="14916" y="6863"/>
                </a:lnTo>
                <a:lnTo>
                  <a:pt x="14697" y="6717"/>
                </a:lnTo>
                <a:lnTo>
                  <a:pt x="14405" y="6546"/>
                </a:lnTo>
                <a:lnTo>
                  <a:pt x="14065" y="6400"/>
                </a:lnTo>
                <a:lnTo>
                  <a:pt x="14113" y="6181"/>
                </a:lnTo>
                <a:lnTo>
                  <a:pt x="14138" y="5962"/>
                </a:lnTo>
                <a:lnTo>
                  <a:pt x="14162" y="5719"/>
                </a:lnTo>
                <a:lnTo>
                  <a:pt x="14162" y="5500"/>
                </a:lnTo>
                <a:lnTo>
                  <a:pt x="14138" y="5013"/>
                </a:lnTo>
                <a:lnTo>
                  <a:pt x="14113" y="4551"/>
                </a:lnTo>
                <a:lnTo>
                  <a:pt x="14089" y="4381"/>
                </a:lnTo>
                <a:lnTo>
                  <a:pt x="14040" y="4040"/>
                </a:lnTo>
                <a:lnTo>
                  <a:pt x="14089" y="3991"/>
                </a:lnTo>
                <a:lnTo>
                  <a:pt x="14113" y="3918"/>
                </a:lnTo>
                <a:lnTo>
                  <a:pt x="14113" y="3845"/>
                </a:lnTo>
                <a:lnTo>
                  <a:pt x="14089" y="3772"/>
                </a:lnTo>
                <a:lnTo>
                  <a:pt x="14065" y="3699"/>
                </a:lnTo>
                <a:lnTo>
                  <a:pt x="14016" y="3651"/>
                </a:lnTo>
                <a:lnTo>
                  <a:pt x="13943" y="3602"/>
                </a:lnTo>
                <a:lnTo>
                  <a:pt x="13846" y="3578"/>
                </a:lnTo>
                <a:lnTo>
                  <a:pt x="13116" y="3553"/>
                </a:lnTo>
                <a:lnTo>
                  <a:pt x="12726" y="3553"/>
                </a:lnTo>
                <a:lnTo>
                  <a:pt x="12361" y="3578"/>
                </a:lnTo>
                <a:lnTo>
                  <a:pt x="12361" y="3286"/>
                </a:lnTo>
                <a:lnTo>
                  <a:pt x="12361" y="2848"/>
                </a:lnTo>
                <a:lnTo>
                  <a:pt x="12313" y="2410"/>
                </a:lnTo>
                <a:lnTo>
                  <a:pt x="12288" y="2337"/>
                </a:lnTo>
                <a:lnTo>
                  <a:pt x="12264" y="2264"/>
                </a:lnTo>
                <a:lnTo>
                  <a:pt x="12191" y="2215"/>
                </a:lnTo>
                <a:lnTo>
                  <a:pt x="12118" y="2191"/>
                </a:lnTo>
                <a:lnTo>
                  <a:pt x="12045" y="2118"/>
                </a:lnTo>
                <a:lnTo>
                  <a:pt x="11923" y="2094"/>
                </a:lnTo>
                <a:lnTo>
                  <a:pt x="11339" y="2069"/>
                </a:lnTo>
                <a:lnTo>
                  <a:pt x="10293" y="2069"/>
                </a:lnTo>
                <a:lnTo>
                  <a:pt x="10147" y="2094"/>
                </a:lnTo>
                <a:lnTo>
                  <a:pt x="10147" y="1875"/>
                </a:lnTo>
                <a:lnTo>
                  <a:pt x="10147" y="1656"/>
                </a:lnTo>
                <a:lnTo>
                  <a:pt x="10098" y="1242"/>
                </a:lnTo>
                <a:lnTo>
                  <a:pt x="10074" y="707"/>
                </a:lnTo>
                <a:lnTo>
                  <a:pt x="10025" y="463"/>
                </a:lnTo>
                <a:lnTo>
                  <a:pt x="10001" y="342"/>
                </a:lnTo>
                <a:lnTo>
                  <a:pt x="9928" y="220"/>
                </a:lnTo>
                <a:lnTo>
                  <a:pt x="9904" y="147"/>
                </a:lnTo>
                <a:lnTo>
                  <a:pt x="9855" y="98"/>
                </a:lnTo>
                <a:lnTo>
                  <a:pt x="9782" y="74"/>
                </a:lnTo>
                <a:lnTo>
                  <a:pt x="9709" y="50"/>
                </a:lnTo>
                <a:lnTo>
                  <a:pt x="8882" y="25"/>
                </a:lnTo>
                <a:lnTo>
                  <a:pt x="8054" y="1"/>
                </a:lnTo>
                <a:close/>
                <a:moveTo>
                  <a:pt x="4307" y="15452"/>
                </a:moveTo>
                <a:lnTo>
                  <a:pt x="4088" y="15501"/>
                </a:lnTo>
                <a:lnTo>
                  <a:pt x="3869" y="15549"/>
                </a:lnTo>
                <a:lnTo>
                  <a:pt x="3650" y="15647"/>
                </a:lnTo>
                <a:lnTo>
                  <a:pt x="3237" y="15866"/>
                </a:lnTo>
                <a:lnTo>
                  <a:pt x="3018" y="15963"/>
                </a:lnTo>
                <a:lnTo>
                  <a:pt x="2823" y="16060"/>
                </a:lnTo>
                <a:lnTo>
                  <a:pt x="2653" y="16109"/>
                </a:lnTo>
                <a:lnTo>
                  <a:pt x="2507" y="16133"/>
                </a:lnTo>
                <a:lnTo>
                  <a:pt x="2190" y="16133"/>
                </a:lnTo>
                <a:lnTo>
                  <a:pt x="1850" y="16085"/>
                </a:lnTo>
                <a:lnTo>
                  <a:pt x="1533" y="16012"/>
                </a:lnTo>
                <a:lnTo>
                  <a:pt x="1241" y="15890"/>
                </a:lnTo>
                <a:lnTo>
                  <a:pt x="925" y="15768"/>
                </a:lnTo>
                <a:lnTo>
                  <a:pt x="341" y="15525"/>
                </a:lnTo>
                <a:lnTo>
                  <a:pt x="244" y="15501"/>
                </a:lnTo>
                <a:lnTo>
                  <a:pt x="171" y="15525"/>
                </a:lnTo>
                <a:lnTo>
                  <a:pt x="122" y="15574"/>
                </a:lnTo>
                <a:lnTo>
                  <a:pt x="98" y="15622"/>
                </a:lnTo>
                <a:lnTo>
                  <a:pt x="73" y="15695"/>
                </a:lnTo>
                <a:lnTo>
                  <a:pt x="73" y="15768"/>
                </a:lnTo>
                <a:lnTo>
                  <a:pt x="122" y="15841"/>
                </a:lnTo>
                <a:lnTo>
                  <a:pt x="171" y="15890"/>
                </a:lnTo>
                <a:lnTo>
                  <a:pt x="390" y="16060"/>
                </a:lnTo>
                <a:lnTo>
                  <a:pt x="633" y="16182"/>
                </a:lnTo>
                <a:lnTo>
                  <a:pt x="901" y="16304"/>
                </a:lnTo>
                <a:lnTo>
                  <a:pt x="1144" y="16425"/>
                </a:lnTo>
                <a:lnTo>
                  <a:pt x="1412" y="16498"/>
                </a:lnTo>
                <a:lnTo>
                  <a:pt x="1679" y="16571"/>
                </a:lnTo>
                <a:lnTo>
                  <a:pt x="1947" y="16644"/>
                </a:lnTo>
                <a:lnTo>
                  <a:pt x="2215" y="16669"/>
                </a:lnTo>
                <a:lnTo>
                  <a:pt x="2507" y="16669"/>
                </a:lnTo>
                <a:lnTo>
                  <a:pt x="2750" y="16620"/>
                </a:lnTo>
                <a:lnTo>
                  <a:pt x="2993" y="16547"/>
                </a:lnTo>
                <a:lnTo>
                  <a:pt x="3237" y="16425"/>
                </a:lnTo>
                <a:lnTo>
                  <a:pt x="3699" y="16206"/>
                </a:lnTo>
                <a:lnTo>
                  <a:pt x="3942" y="16109"/>
                </a:lnTo>
                <a:lnTo>
                  <a:pt x="4210" y="16012"/>
                </a:lnTo>
                <a:lnTo>
                  <a:pt x="4332" y="15987"/>
                </a:lnTo>
                <a:lnTo>
                  <a:pt x="4453" y="15963"/>
                </a:lnTo>
                <a:lnTo>
                  <a:pt x="4697" y="15987"/>
                </a:lnTo>
                <a:lnTo>
                  <a:pt x="4964" y="16060"/>
                </a:lnTo>
                <a:lnTo>
                  <a:pt x="5232" y="16158"/>
                </a:lnTo>
                <a:lnTo>
                  <a:pt x="5743" y="16352"/>
                </a:lnTo>
                <a:lnTo>
                  <a:pt x="6011" y="16450"/>
                </a:lnTo>
                <a:lnTo>
                  <a:pt x="6254" y="16523"/>
                </a:lnTo>
                <a:lnTo>
                  <a:pt x="6522" y="16547"/>
                </a:lnTo>
                <a:lnTo>
                  <a:pt x="6765" y="16523"/>
                </a:lnTo>
                <a:lnTo>
                  <a:pt x="7032" y="16474"/>
                </a:lnTo>
                <a:lnTo>
                  <a:pt x="7276" y="16401"/>
                </a:lnTo>
                <a:lnTo>
                  <a:pt x="7787" y="16231"/>
                </a:lnTo>
                <a:lnTo>
                  <a:pt x="8030" y="16158"/>
                </a:lnTo>
                <a:lnTo>
                  <a:pt x="8298" y="16133"/>
                </a:lnTo>
                <a:lnTo>
                  <a:pt x="8565" y="16133"/>
                </a:lnTo>
                <a:lnTo>
                  <a:pt x="8809" y="16182"/>
                </a:lnTo>
                <a:lnTo>
                  <a:pt x="9076" y="16231"/>
                </a:lnTo>
                <a:lnTo>
                  <a:pt x="9344" y="16328"/>
                </a:lnTo>
                <a:lnTo>
                  <a:pt x="9855" y="16498"/>
                </a:lnTo>
                <a:lnTo>
                  <a:pt x="10123" y="16571"/>
                </a:lnTo>
                <a:lnTo>
                  <a:pt x="10366" y="16620"/>
                </a:lnTo>
                <a:lnTo>
                  <a:pt x="10634" y="16620"/>
                </a:lnTo>
                <a:lnTo>
                  <a:pt x="10877" y="16596"/>
                </a:lnTo>
                <a:lnTo>
                  <a:pt x="11120" y="16547"/>
                </a:lnTo>
                <a:lnTo>
                  <a:pt x="11364" y="16450"/>
                </a:lnTo>
                <a:lnTo>
                  <a:pt x="11826" y="16255"/>
                </a:lnTo>
                <a:lnTo>
                  <a:pt x="12069" y="16182"/>
                </a:lnTo>
                <a:lnTo>
                  <a:pt x="12313" y="16085"/>
                </a:lnTo>
                <a:lnTo>
                  <a:pt x="12459" y="16060"/>
                </a:lnTo>
                <a:lnTo>
                  <a:pt x="12580" y="16036"/>
                </a:lnTo>
                <a:lnTo>
                  <a:pt x="12872" y="16036"/>
                </a:lnTo>
                <a:lnTo>
                  <a:pt x="13164" y="16085"/>
                </a:lnTo>
                <a:lnTo>
                  <a:pt x="13432" y="16182"/>
                </a:lnTo>
                <a:lnTo>
                  <a:pt x="14016" y="16352"/>
                </a:lnTo>
                <a:lnTo>
                  <a:pt x="14284" y="16425"/>
                </a:lnTo>
                <a:lnTo>
                  <a:pt x="14575" y="16474"/>
                </a:lnTo>
                <a:lnTo>
                  <a:pt x="14819" y="16498"/>
                </a:lnTo>
                <a:lnTo>
                  <a:pt x="15086" y="16474"/>
                </a:lnTo>
                <a:lnTo>
                  <a:pt x="15330" y="16450"/>
                </a:lnTo>
                <a:lnTo>
                  <a:pt x="15573" y="16377"/>
                </a:lnTo>
                <a:lnTo>
                  <a:pt x="15816" y="16279"/>
                </a:lnTo>
                <a:lnTo>
                  <a:pt x="16035" y="16182"/>
                </a:lnTo>
                <a:lnTo>
                  <a:pt x="16254" y="16060"/>
                </a:lnTo>
                <a:lnTo>
                  <a:pt x="16473" y="15914"/>
                </a:lnTo>
                <a:lnTo>
                  <a:pt x="16522" y="15841"/>
                </a:lnTo>
                <a:lnTo>
                  <a:pt x="16546" y="15768"/>
                </a:lnTo>
                <a:lnTo>
                  <a:pt x="16546" y="15695"/>
                </a:lnTo>
                <a:lnTo>
                  <a:pt x="16522" y="15622"/>
                </a:lnTo>
                <a:lnTo>
                  <a:pt x="16473" y="15574"/>
                </a:lnTo>
                <a:lnTo>
                  <a:pt x="16425" y="15525"/>
                </a:lnTo>
                <a:lnTo>
                  <a:pt x="16352" y="15525"/>
                </a:lnTo>
                <a:lnTo>
                  <a:pt x="16279" y="15574"/>
                </a:lnTo>
                <a:lnTo>
                  <a:pt x="16035" y="15720"/>
                </a:lnTo>
                <a:lnTo>
                  <a:pt x="15792" y="15841"/>
                </a:lnTo>
                <a:lnTo>
                  <a:pt x="15524" y="15939"/>
                </a:lnTo>
                <a:lnTo>
                  <a:pt x="15281" y="16012"/>
                </a:lnTo>
                <a:lnTo>
                  <a:pt x="15013" y="16060"/>
                </a:lnTo>
                <a:lnTo>
                  <a:pt x="14721" y="16085"/>
                </a:lnTo>
                <a:lnTo>
                  <a:pt x="14454" y="16060"/>
                </a:lnTo>
                <a:lnTo>
                  <a:pt x="14186" y="16012"/>
                </a:lnTo>
                <a:lnTo>
                  <a:pt x="13724" y="15914"/>
                </a:lnTo>
                <a:lnTo>
                  <a:pt x="13286" y="15793"/>
                </a:lnTo>
                <a:lnTo>
                  <a:pt x="13067" y="15768"/>
                </a:lnTo>
                <a:lnTo>
                  <a:pt x="12848" y="15744"/>
                </a:lnTo>
                <a:lnTo>
                  <a:pt x="12629" y="15744"/>
                </a:lnTo>
                <a:lnTo>
                  <a:pt x="12386" y="15768"/>
                </a:lnTo>
                <a:lnTo>
                  <a:pt x="12167" y="15841"/>
                </a:lnTo>
                <a:lnTo>
                  <a:pt x="11948" y="15914"/>
                </a:lnTo>
                <a:lnTo>
                  <a:pt x="11510" y="16060"/>
                </a:lnTo>
                <a:lnTo>
                  <a:pt x="11218" y="16158"/>
                </a:lnTo>
                <a:lnTo>
                  <a:pt x="10901" y="16182"/>
                </a:lnTo>
                <a:lnTo>
                  <a:pt x="10585" y="16158"/>
                </a:lnTo>
                <a:lnTo>
                  <a:pt x="10293" y="16133"/>
                </a:lnTo>
                <a:lnTo>
                  <a:pt x="10025" y="16060"/>
                </a:lnTo>
                <a:lnTo>
                  <a:pt x="9782" y="15987"/>
                </a:lnTo>
                <a:lnTo>
                  <a:pt x="9295" y="15817"/>
                </a:lnTo>
                <a:lnTo>
                  <a:pt x="9052" y="15744"/>
                </a:lnTo>
                <a:lnTo>
                  <a:pt x="8809" y="15671"/>
                </a:lnTo>
                <a:lnTo>
                  <a:pt x="8565" y="15622"/>
                </a:lnTo>
                <a:lnTo>
                  <a:pt x="8298" y="15598"/>
                </a:lnTo>
                <a:lnTo>
                  <a:pt x="8030" y="15622"/>
                </a:lnTo>
                <a:lnTo>
                  <a:pt x="7762" y="15671"/>
                </a:lnTo>
                <a:lnTo>
                  <a:pt x="7276" y="15841"/>
                </a:lnTo>
                <a:lnTo>
                  <a:pt x="7032" y="15914"/>
                </a:lnTo>
                <a:lnTo>
                  <a:pt x="6765" y="15987"/>
                </a:lnTo>
                <a:lnTo>
                  <a:pt x="6522" y="16012"/>
                </a:lnTo>
                <a:lnTo>
                  <a:pt x="6254" y="15987"/>
                </a:lnTo>
                <a:lnTo>
                  <a:pt x="6035" y="15939"/>
                </a:lnTo>
                <a:lnTo>
                  <a:pt x="5816" y="15866"/>
                </a:lnTo>
                <a:lnTo>
                  <a:pt x="5402" y="15720"/>
                </a:lnTo>
                <a:lnTo>
                  <a:pt x="4989" y="15549"/>
                </a:lnTo>
                <a:lnTo>
                  <a:pt x="4770" y="15501"/>
                </a:lnTo>
                <a:lnTo>
                  <a:pt x="4551" y="15452"/>
                </a:lnTo>
                <a:close/>
                <a:moveTo>
                  <a:pt x="560" y="16717"/>
                </a:moveTo>
                <a:lnTo>
                  <a:pt x="365" y="16742"/>
                </a:lnTo>
                <a:lnTo>
                  <a:pt x="195" y="16815"/>
                </a:lnTo>
                <a:lnTo>
                  <a:pt x="25" y="16936"/>
                </a:lnTo>
                <a:lnTo>
                  <a:pt x="0" y="16985"/>
                </a:lnTo>
                <a:lnTo>
                  <a:pt x="0" y="17009"/>
                </a:lnTo>
                <a:lnTo>
                  <a:pt x="0" y="17082"/>
                </a:lnTo>
                <a:lnTo>
                  <a:pt x="73" y="17131"/>
                </a:lnTo>
                <a:lnTo>
                  <a:pt x="171" y="17155"/>
                </a:lnTo>
                <a:lnTo>
                  <a:pt x="438" y="17131"/>
                </a:lnTo>
                <a:lnTo>
                  <a:pt x="730" y="17155"/>
                </a:lnTo>
                <a:lnTo>
                  <a:pt x="974" y="17204"/>
                </a:lnTo>
                <a:lnTo>
                  <a:pt x="1217" y="17301"/>
                </a:lnTo>
                <a:lnTo>
                  <a:pt x="1728" y="17520"/>
                </a:lnTo>
                <a:lnTo>
                  <a:pt x="1971" y="17618"/>
                </a:lnTo>
                <a:lnTo>
                  <a:pt x="2239" y="17715"/>
                </a:lnTo>
                <a:lnTo>
                  <a:pt x="2482" y="17764"/>
                </a:lnTo>
                <a:lnTo>
                  <a:pt x="2726" y="17764"/>
                </a:lnTo>
                <a:lnTo>
                  <a:pt x="2969" y="17715"/>
                </a:lnTo>
                <a:lnTo>
                  <a:pt x="3188" y="17666"/>
                </a:lnTo>
                <a:lnTo>
                  <a:pt x="3650" y="17472"/>
                </a:lnTo>
                <a:lnTo>
                  <a:pt x="3894" y="17399"/>
                </a:lnTo>
                <a:lnTo>
                  <a:pt x="4113" y="17326"/>
                </a:lnTo>
                <a:lnTo>
                  <a:pt x="4405" y="17277"/>
                </a:lnTo>
                <a:lnTo>
                  <a:pt x="4697" y="17277"/>
                </a:lnTo>
                <a:lnTo>
                  <a:pt x="4989" y="17301"/>
                </a:lnTo>
                <a:lnTo>
                  <a:pt x="5281" y="17350"/>
                </a:lnTo>
                <a:lnTo>
                  <a:pt x="5865" y="17520"/>
                </a:lnTo>
                <a:lnTo>
                  <a:pt x="6400" y="17642"/>
                </a:lnTo>
                <a:lnTo>
                  <a:pt x="6667" y="17691"/>
                </a:lnTo>
                <a:lnTo>
                  <a:pt x="6911" y="17715"/>
                </a:lnTo>
                <a:lnTo>
                  <a:pt x="7154" y="17691"/>
                </a:lnTo>
                <a:lnTo>
                  <a:pt x="7397" y="17666"/>
                </a:lnTo>
                <a:lnTo>
                  <a:pt x="7616" y="17618"/>
                </a:lnTo>
                <a:lnTo>
                  <a:pt x="7860" y="17545"/>
                </a:lnTo>
                <a:lnTo>
                  <a:pt x="8322" y="17374"/>
                </a:lnTo>
                <a:lnTo>
                  <a:pt x="8468" y="17326"/>
                </a:lnTo>
                <a:lnTo>
                  <a:pt x="8614" y="17301"/>
                </a:lnTo>
                <a:lnTo>
                  <a:pt x="8760" y="17277"/>
                </a:lnTo>
                <a:lnTo>
                  <a:pt x="8882" y="17277"/>
                </a:lnTo>
                <a:lnTo>
                  <a:pt x="9028" y="17301"/>
                </a:lnTo>
                <a:lnTo>
                  <a:pt x="9174" y="17326"/>
                </a:lnTo>
                <a:lnTo>
                  <a:pt x="9295" y="17374"/>
                </a:lnTo>
                <a:lnTo>
                  <a:pt x="9441" y="17447"/>
                </a:lnTo>
                <a:lnTo>
                  <a:pt x="9831" y="17666"/>
                </a:lnTo>
                <a:lnTo>
                  <a:pt x="10025" y="17764"/>
                </a:lnTo>
                <a:lnTo>
                  <a:pt x="10244" y="17837"/>
                </a:lnTo>
                <a:lnTo>
                  <a:pt x="10463" y="17861"/>
                </a:lnTo>
                <a:lnTo>
                  <a:pt x="10658" y="17837"/>
                </a:lnTo>
                <a:lnTo>
                  <a:pt x="10877" y="17788"/>
                </a:lnTo>
                <a:lnTo>
                  <a:pt x="11096" y="17691"/>
                </a:lnTo>
                <a:lnTo>
                  <a:pt x="11510" y="17520"/>
                </a:lnTo>
                <a:lnTo>
                  <a:pt x="11704" y="17423"/>
                </a:lnTo>
                <a:lnTo>
                  <a:pt x="11899" y="17350"/>
                </a:lnTo>
                <a:lnTo>
                  <a:pt x="12045" y="17301"/>
                </a:lnTo>
                <a:lnTo>
                  <a:pt x="12434" y="17301"/>
                </a:lnTo>
                <a:lnTo>
                  <a:pt x="12726" y="17374"/>
                </a:lnTo>
                <a:lnTo>
                  <a:pt x="12994" y="17447"/>
                </a:lnTo>
                <a:lnTo>
                  <a:pt x="13554" y="17666"/>
                </a:lnTo>
                <a:lnTo>
                  <a:pt x="13846" y="17739"/>
                </a:lnTo>
                <a:lnTo>
                  <a:pt x="14113" y="17788"/>
                </a:lnTo>
                <a:lnTo>
                  <a:pt x="14381" y="17788"/>
                </a:lnTo>
                <a:lnTo>
                  <a:pt x="14673" y="17764"/>
                </a:lnTo>
                <a:lnTo>
                  <a:pt x="14940" y="17691"/>
                </a:lnTo>
                <a:lnTo>
                  <a:pt x="15232" y="17618"/>
                </a:lnTo>
                <a:lnTo>
                  <a:pt x="15500" y="17520"/>
                </a:lnTo>
                <a:lnTo>
                  <a:pt x="15768" y="17399"/>
                </a:lnTo>
                <a:lnTo>
                  <a:pt x="16254" y="17155"/>
                </a:lnTo>
                <a:lnTo>
                  <a:pt x="16327" y="17107"/>
                </a:lnTo>
                <a:lnTo>
                  <a:pt x="16352" y="17034"/>
                </a:lnTo>
                <a:lnTo>
                  <a:pt x="16352" y="16961"/>
                </a:lnTo>
                <a:lnTo>
                  <a:pt x="16327" y="16888"/>
                </a:lnTo>
                <a:lnTo>
                  <a:pt x="16303" y="16839"/>
                </a:lnTo>
                <a:lnTo>
                  <a:pt x="16254" y="16790"/>
                </a:lnTo>
                <a:lnTo>
                  <a:pt x="16181" y="16766"/>
                </a:lnTo>
                <a:lnTo>
                  <a:pt x="16108" y="16790"/>
                </a:lnTo>
                <a:lnTo>
                  <a:pt x="15500" y="17034"/>
                </a:lnTo>
                <a:lnTo>
                  <a:pt x="15208" y="17155"/>
                </a:lnTo>
                <a:lnTo>
                  <a:pt x="14916" y="17253"/>
                </a:lnTo>
                <a:lnTo>
                  <a:pt x="14624" y="17326"/>
                </a:lnTo>
                <a:lnTo>
                  <a:pt x="14308" y="17350"/>
                </a:lnTo>
                <a:lnTo>
                  <a:pt x="13992" y="17350"/>
                </a:lnTo>
                <a:lnTo>
                  <a:pt x="13651" y="17301"/>
                </a:lnTo>
                <a:lnTo>
                  <a:pt x="13408" y="17228"/>
                </a:lnTo>
                <a:lnTo>
                  <a:pt x="13189" y="17155"/>
                </a:lnTo>
                <a:lnTo>
                  <a:pt x="12751" y="16985"/>
                </a:lnTo>
                <a:lnTo>
                  <a:pt x="12507" y="16936"/>
                </a:lnTo>
                <a:lnTo>
                  <a:pt x="12288" y="16912"/>
                </a:lnTo>
                <a:lnTo>
                  <a:pt x="12045" y="16912"/>
                </a:lnTo>
                <a:lnTo>
                  <a:pt x="11802" y="16961"/>
                </a:lnTo>
                <a:lnTo>
                  <a:pt x="11558" y="17034"/>
                </a:lnTo>
                <a:lnTo>
                  <a:pt x="11339" y="17131"/>
                </a:lnTo>
                <a:lnTo>
                  <a:pt x="10901" y="17326"/>
                </a:lnTo>
                <a:lnTo>
                  <a:pt x="10731" y="17399"/>
                </a:lnTo>
                <a:lnTo>
                  <a:pt x="10585" y="17423"/>
                </a:lnTo>
                <a:lnTo>
                  <a:pt x="10439" y="17423"/>
                </a:lnTo>
                <a:lnTo>
                  <a:pt x="10317" y="17399"/>
                </a:lnTo>
                <a:lnTo>
                  <a:pt x="10171" y="17374"/>
                </a:lnTo>
                <a:lnTo>
                  <a:pt x="10050" y="17326"/>
                </a:lnTo>
                <a:lnTo>
                  <a:pt x="9758" y="17180"/>
                </a:lnTo>
                <a:lnTo>
                  <a:pt x="9539" y="17058"/>
                </a:lnTo>
                <a:lnTo>
                  <a:pt x="9344" y="16961"/>
                </a:lnTo>
                <a:lnTo>
                  <a:pt x="9149" y="16912"/>
                </a:lnTo>
                <a:lnTo>
                  <a:pt x="8930" y="16888"/>
                </a:lnTo>
                <a:lnTo>
                  <a:pt x="8736" y="16863"/>
                </a:lnTo>
                <a:lnTo>
                  <a:pt x="8517" y="16912"/>
                </a:lnTo>
                <a:lnTo>
                  <a:pt x="8298" y="16961"/>
                </a:lnTo>
                <a:lnTo>
                  <a:pt x="8054" y="17034"/>
                </a:lnTo>
                <a:lnTo>
                  <a:pt x="7787" y="17131"/>
                </a:lnTo>
                <a:lnTo>
                  <a:pt x="7495" y="17228"/>
                </a:lnTo>
                <a:lnTo>
                  <a:pt x="7227" y="17277"/>
                </a:lnTo>
                <a:lnTo>
                  <a:pt x="6911" y="17301"/>
                </a:lnTo>
                <a:lnTo>
                  <a:pt x="6619" y="17277"/>
                </a:lnTo>
                <a:lnTo>
                  <a:pt x="6327" y="17228"/>
                </a:lnTo>
                <a:lnTo>
                  <a:pt x="5767" y="17082"/>
                </a:lnTo>
                <a:lnTo>
                  <a:pt x="5305" y="16961"/>
                </a:lnTo>
                <a:lnTo>
                  <a:pt x="4818" y="16888"/>
                </a:lnTo>
                <a:lnTo>
                  <a:pt x="4356" y="16888"/>
                </a:lnTo>
                <a:lnTo>
                  <a:pt x="4113" y="16912"/>
                </a:lnTo>
                <a:lnTo>
                  <a:pt x="3869" y="16961"/>
                </a:lnTo>
                <a:lnTo>
                  <a:pt x="3602" y="17034"/>
                </a:lnTo>
                <a:lnTo>
                  <a:pt x="3358" y="17131"/>
                </a:lnTo>
                <a:lnTo>
                  <a:pt x="3115" y="17253"/>
                </a:lnTo>
                <a:lnTo>
                  <a:pt x="2847" y="17326"/>
                </a:lnTo>
                <a:lnTo>
                  <a:pt x="2677" y="17350"/>
                </a:lnTo>
                <a:lnTo>
                  <a:pt x="2507" y="17350"/>
                </a:lnTo>
                <a:lnTo>
                  <a:pt x="2312" y="17301"/>
                </a:lnTo>
                <a:lnTo>
                  <a:pt x="2142" y="17253"/>
                </a:lnTo>
                <a:lnTo>
                  <a:pt x="1801" y="17107"/>
                </a:lnTo>
                <a:lnTo>
                  <a:pt x="1485" y="16936"/>
                </a:lnTo>
                <a:lnTo>
                  <a:pt x="1314" y="16863"/>
                </a:lnTo>
                <a:lnTo>
                  <a:pt x="1120" y="16790"/>
                </a:lnTo>
                <a:lnTo>
                  <a:pt x="949" y="16742"/>
                </a:lnTo>
                <a:lnTo>
                  <a:pt x="755" y="16717"/>
                </a:lnTo>
                <a:close/>
                <a:moveTo>
                  <a:pt x="16571" y="17666"/>
                </a:moveTo>
                <a:lnTo>
                  <a:pt x="15938" y="17861"/>
                </a:lnTo>
                <a:lnTo>
                  <a:pt x="15305" y="18056"/>
                </a:lnTo>
                <a:lnTo>
                  <a:pt x="14989" y="18129"/>
                </a:lnTo>
                <a:lnTo>
                  <a:pt x="14648" y="18202"/>
                </a:lnTo>
                <a:lnTo>
                  <a:pt x="14332" y="18250"/>
                </a:lnTo>
                <a:lnTo>
                  <a:pt x="14016" y="18275"/>
                </a:lnTo>
                <a:lnTo>
                  <a:pt x="13870" y="18250"/>
                </a:lnTo>
                <a:lnTo>
                  <a:pt x="13724" y="18226"/>
                </a:lnTo>
                <a:lnTo>
                  <a:pt x="13481" y="18104"/>
                </a:lnTo>
                <a:lnTo>
                  <a:pt x="13237" y="17983"/>
                </a:lnTo>
                <a:lnTo>
                  <a:pt x="12970" y="17861"/>
                </a:lnTo>
                <a:lnTo>
                  <a:pt x="12726" y="17788"/>
                </a:lnTo>
                <a:lnTo>
                  <a:pt x="12507" y="17764"/>
                </a:lnTo>
                <a:lnTo>
                  <a:pt x="12264" y="17764"/>
                </a:lnTo>
                <a:lnTo>
                  <a:pt x="12045" y="17812"/>
                </a:lnTo>
                <a:lnTo>
                  <a:pt x="11753" y="17885"/>
                </a:lnTo>
                <a:lnTo>
                  <a:pt x="11485" y="17983"/>
                </a:lnTo>
                <a:lnTo>
                  <a:pt x="10974" y="18202"/>
                </a:lnTo>
                <a:lnTo>
                  <a:pt x="10707" y="18275"/>
                </a:lnTo>
                <a:lnTo>
                  <a:pt x="10439" y="18323"/>
                </a:lnTo>
                <a:lnTo>
                  <a:pt x="10317" y="18323"/>
                </a:lnTo>
                <a:lnTo>
                  <a:pt x="10171" y="18299"/>
                </a:lnTo>
                <a:lnTo>
                  <a:pt x="10025" y="18250"/>
                </a:lnTo>
                <a:lnTo>
                  <a:pt x="9855" y="18202"/>
                </a:lnTo>
                <a:lnTo>
                  <a:pt x="9441" y="18007"/>
                </a:lnTo>
                <a:lnTo>
                  <a:pt x="9222" y="17910"/>
                </a:lnTo>
                <a:lnTo>
                  <a:pt x="9028" y="17837"/>
                </a:lnTo>
                <a:lnTo>
                  <a:pt x="8809" y="17788"/>
                </a:lnTo>
                <a:lnTo>
                  <a:pt x="8590" y="17764"/>
                </a:lnTo>
                <a:lnTo>
                  <a:pt x="8371" y="17764"/>
                </a:lnTo>
                <a:lnTo>
                  <a:pt x="8127" y="17788"/>
                </a:lnTo>
                <a:lnTo>
                  <a:pt x="7860" y="17885"/>
                </a:lnTo>
                <a:lnTo>
                  <a:pt x="7592" y="17983"/>
                </a:lnTo>
                <a:lnTo>
                  <a:pt x="7105" y="18202"/>
                </a:lnTo>
                <a:lnTo>
                  <a:pt x="6862" y="18299"/>
                </a:lnTo>
                <a:lnTo>
                  <a:pt x="6619" y="18372"/>
                </a:lnTo>
                <a:lnTo>
                  <a:pt x="6205" y="18372"/>
                </a:lnTo>
                <a:lnTo>
                  <a:pt x="6059" y="18323"/>
                </a:lnTo>
                <a:lnTo>
                  <a:pt x="5792" y="18250"/>
                </a:lnTo>
                <a:lnTo>
                  <a:pt x="5573" y="18153"/>
                </a:lnTo>
                <a:lnTo>
                  <a:pt x="5110" y="17958"/>
                </a:lnTo>
                <a:lnTo>
                  <a:pt x="4867" y="17885"/>
                </a:lnTo>
                <a:lnTo>
                  <a:pt x="4624" y="17812"/>
                </a:lnTo>
                <a:lnTo>
                  <a:pt x="4380" y="17788"/>
                </a:lnTo>
                <a:lnTo>
                  <a:pt x="4113" y="17788"/>
                </a:lnTo>
                <a:lnTo>
                  <a:pt x="3845" y="17837"/>
                </a:lnTo>
                <a:lnTo>
                  <a:pt x="3602" y="17910"/>
                </a:lnTo>
                <a:lnTo>
                  <a:pt x="3115" y="18129"/>
                </a:lnTo>
                <a:lnTo>
                  <a:pt x="2872" y="18226"/>
                </a:lnTo>
                <a:lnTo>
                  <a:pt x="2628" y="18323"/>
                </a:lnTo>
                <a:lnTo>
                  <a:pt x="2361" y="18372"/>
                </a:lnTo>
                <a:lnTo>
                  <a:pt x="2117" y="18421"/>
                </a:lnTo>
                <a:lnTo>
                  <a:pt x="1971" y="18421"/>
                </a:lnTo>
                <a:lnTo>
                  <a:pt x="1850" y="18396"/>
                </a:lnTo>
                <a:lnTo>
                  <a:pt x="1582" y="18299"/>
                </a:lnTo>
                <a:lnTo>
                  <a:pt x="1363" y="18177"/>
                </a:lnTo>
                <a:lnTo>
                  <a:pt x="1120" y="18031"/>
                </a:lnTo>
                <a:lnTo>
                  <a:pt x="876" y="17934"/>
                </a:lnTo>
                <a:lnTo>
                  <a:pt x="633" y="17837"/>
                </a:lnTo>
                <a:lnTo>
                  <a:pt x="511" y="17812"/>
                </a:lnTo>
                <a:lnTo>
                  <a:pt x="390" y="17812"/>
                </a:lnTo>
                <a:lnTo>
                  <a:pt x="244" y="17837"/>
                </a:lnTo>
                <a:lnTo>
                  <a:pt x="98" y="17885"/>
                </a:lnTo>
                <a:lnTo>
                  <a:pt x="49" y="17934"/>
                </a:lnTo>
                <a:lnTo>
                  <a:pt x="49" y="17983"/>
                </a:lnTo>
                <a:lnTo>
                  <a:pt x="73" y="18031"/>
                </a:lnTo>
                <a:lnTo>
                  <a:pt x="122" y="18056"/>
                </a:lnTo>
                <a:lnTo>
                  <a:pt x="268" y="18056"/>
                </a:lnTo>
                <a:lnTo>
                  <a:pt x="414" y="18080"/>
                </a:lnTo>
                <a:lnTo>
                  <a:pt x="682" y="18177"/>
                </a:lnTo>
                <a:lnTo>
                  <a:pt x="925" y="18299"/>
                </a:lnTo>
                <a:lnTo>
                  <a:pt x="1168" y="18445"/>
                </a:lnTo>
                <a:lnTo>
                  <a:pt x="1412" y="18567"/>
                </a:lnTo>
                <a:lnTo>
                  <a:pt x="1679" y="18688"/>
                </a:lnTo>
                <a:lnTo>
                  <a:pt x="1947" y="18761"/>
                </a:lnTo>
                <a:lnTo>
                  <a:pt x="2093" y="18786"/>
                </a:lnTo>
                <a:lnTo>
                  <a:pt x="2239" y="18810"/>
                </a:lnTo>
                <a:lnTo>
                  <a:pt x="2507" y="18761"/>
                </a:lnTo>
                <a:lnTo>
                  <a:pt x="2750" y="18713"/>
                </a:lnTo>
                <a:lnTo>
                  <a:pt x="2993" y="18615"/>
                </a:lnTo>
                <a:lnTo>
                  <a:pt x="3237" y="18518"/>
                </a:lnTo>
                <a:lnTo>
                  <a:pt x="3748" y="18323"/>
                </a:lnTo>
                <a:lnTo>
                  <a:pt x="3991" y="18250"/>
                </a:lnTo>
                <a:lnTo>
                  <a:pt x="4259" y="18202"/>
                </a:lnTo>
                <a:lnTo>
                  <a:pt x="4380" y="18177"/>
                </a:lnTo>
                <a:lnTo>
                  <a:pt x="4526" y="18202"/>
                </a:lnTo>
                <a:lnTo>
                  <a:pt x="4770" y="18250"/>
                </a:lnTo>
                <a:lnTo>
                  <a:pt x="5013" y="18348"/>
                </a:lnTo>
                <a:lnTo>
                  <a:pt x="5256" y="18469"/>
                </a:lnTo>
                <a:lnTo>
                  <a:pt x="5743" y="18713"/>
                </a:lnTo>
                <a:lnTo>
                  <a:pt x="5986" y="18810"/>
                </a:lnTo>
                <a:lnTo>
                  <a:pt x="6254" y="18859"/>
                </a:lnTo>
                <a:lnTo>
                  <a:pt x="6522" y="18859"/>
                </a:lnTo>
                <a:lnTo>
                  <a:pt x="6765" y="18834"/>
                </a:lnTo>
                <a:lnTo>
                  <a:pt x="6984" y="18786"/>
                </a:lnTo>
                <a:lnTo>
                  <a:pt x="7227" y="18713"/>
                </a:lnTo>
                <a:lnTo>
                  <a:pt x="7665" y="18494"/>
                </a:lnTo>
                <a:lnTo>
                  <a:pt x="8127" y="18299"/>
                </a:lnTo>
                <a:lnTo>
                  <a:pt x="8273" y="18250"/>
                </a:lnTo>
                <a:lnTo>
                  <a:pt x="8395" y="18226"/>
                </a:lnTo>
                <a:lnTo>
                  <a:pt x="8541" y="18226"/>
                </a:lnTo>
                <a:lnTo>
                  <a:pt x="8663" y="18250"/>
                </a:lnTo>
                <a:lnTo>
                  <a:pt x="8930" y="18299"/>
                </a:lnTo>
                <a:lnTo>
                  <a:pt x="9174" y="18396"/>
                </a:lnTo>
                <a:lnTo>
                  <a:pt x="9685" y="18640"/>
                </a:lnTo>
                <a:lnTo>
                  <a:pt x="9928" y="18737"/>
                </a:lnTo>
                <a:lnTo>
                  <a:pt x="10196" y="18810"/>
                </a:lnTo>
                <a:lnTo>
                  <a:pt x="10439" y="18834"/>
                </a:lnTo>
                <a:lnTo>
                  <a:pt x="10682" y="18810"/>
                </a:lnTo>
                <a:lnTo>
                  <a:pt x="10901" y="18761"/>
                </a:lnTo>
                <a:lnTo>
                  <a:pt x="11145" y="18688"/>
                </a:lnTo>
                <a:lnTo>
                  <a:pt x="11583" y="18494"/>
                </a:lnTo>
                <a:lnTo>
                  <a:pt x="12021" y="18299"/>
                </a:lnTo>
                <a:lnTo>
                  <a:pt x="12167" y="18275"/>
                </a:lnTo>
                <a:lnTo>
                  <a:pt x="12313" y="18250"/>
                </a:lnTo>
                <a:lnTo>
                  <a:pt x="12434" y="18250"/>
                </a:lnTo>
                <a:lnTo>
                  <a:pt x="12580" y="18275"/>
                </a:lnTo>
                <a:lnTo>
                  <a:pt x="12848" y="18323"/>
                </a:lnTo>
                <a:lnTo>
                  <a:pt x="13091" y="18421"/>
                </a:lnTo>
                <a:lnTo>
                  <a:pt x="13627" y="18640"/>
                </a:lnTo>
                <a:lnTo>
                  <a:pt x="13894" y="18713"/>
                </a:lnTo>
                <a:lnTo>
                  <a:pt x="14162" y="18761"/>
                </a:lnTo>
                <a:lnTo>
                  <a:pt x="14430" y="18737"/>
                </a:lnTo>
                <a:lnTo>
                  <a:pt x="14697" y="18688"/>
                </a:lnTo>
                <a:lnTo>
                  <a:pt x="15208" y="18567"/>
                </a:lnTo>
                <a:lnTo>
                  <a:pt x="15938" y="18348"/>
                </a:lnTo>
                <a:lnTo>
                  <a:pt x="16692" y="18129"/>
                </a:lnTo>
                <a:lnTo>
                  <a:pt x="16790" y="18080"/>
                </a:lnTo>
                <a:lnTo>
                  <a:pt x="16838" y="18007"/>
                </a:lnTo>
                <a:lnTo>
                  <a:pt x="16863" y="17934"/>
                </a:lnTo>
                <a:lnTo>
                  <a:pt x="16863" y="17837"/>
                </a:lnTo>
                <a:lnTo>
                  <a:pt x="16814" y="17764"/>
                </a:lnTo>
                <a:lnTo>
                  <a:pt x="16765" y="17691"/>
                </a:lnTo>
                <a:lnTo>
                  <a:pt x="16668" y="1766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1" name="Google Shape;851;p41"/>
          <p:cNvSpPr/>
          <p:nvPr/>
        </p:nvSpPr>
        <p:spPr>
          <a:xfrm>
            <a:off x="1175102" y="4401451"/>
            <a:ext cx="396225" cy="223441"/>
          </a:xfrm>
          <a:custGeom>
            <a:rect b="b" l="l" r="r" t="t"/>
            <a:pathLst>
              <a:path extrusionOk="0" h="12240" w="21705">
                <a:moveTo>
                  <a:pt x="17544" y="4258"/>
                </a:moveTo>
                <a:lnTo>
                  <a:pt x="17811" y="4307"/>
                </a:lnTo>
                <a:lnTo>
                  <a:pt x="18055" y="4356"/>
                </a:lnTo>
                <a:lnTo>
                  <a:pt x="17957" y="4575"/>
                </a:lnTo>
                <a:lnTo>
                  <a:pt x="17860" y="4769"/>
                </a:lnTo>
                <a:lnTo>
                  <a:pt x="17714" y="5207"/>
                </a:lnTo>
                <a:lnTo>
                  <a:pt x="17617" y="5669"/>
                </a:lnTo>
                <a:lnTo>
                  <a:pt x="17495" y="6083"/>
                </a:lnTo>
                <a:lnTo>
                  <a:pt x="17373" y="6618"/>
                </a:lnTo>
                <a:lnTo>
                  <a:pt x="17276" y="7129"/>
                </a:lnTo>
                <a:lnTo>
                  <a:pt x="17130" y="7129"/>
                </a:lnTo>
                <a:lnTo>
                  <a:pt x="16570" y="5840"/>
                </a:lnTo>
                <a:lnTo>
                  <a:pt x="16011" y="4526"/>
                </a:lnTo>
                <a:lnTo>
                  <a:pt x="16278" y="4429"/>
                </a:lnTo>
                <a:lnTo>
                  <a:pt x="16522" y="4331"/>
                </a:lnTo>
                <a:lnTo>
                  <a:pt x="16789" y="4283"/>
                </a:lnTo>
                <a:lnTo>
                  <a:pt x="17033" y="4258"/>
                </a:lnTo>
                <a:close/>
                <a:moveTo>
                  <a:pt x="15451" y="4599"/>
                </a:moveTo>
                <a:lnTo>
                  <a:pt x="15962" y="5888"/>
                </a:lnTo>
                <a:lnTo>
                  <a:pt x="16497" y="7178"/>
                </a:lnTo>
                <a:lnTo>
                  <a:pt x="16205" y="6935"/>
                </a:lnTo>
                <a:lnTo>
                  <a:pt x="15938" y="6691"/>
                </a:lnTo>
                <a:lnTo>
                  <a:pt x="15597" y="6326"/>
                </a:lnTo>
                <a:lnTo>
                  <a:pt x="15281" y="5937"/>
                </a:lnTo>
                <a:lnTo>
                  <a:pt x="14940" y="5548"/>
                </a:lnTo>
                <a:lnTo>
                  <a:pt x="14745" y="5402"/>
                </a:lnTo>
                <a:lnTo>
                  <a:pt x="14551" y="5256"/>
                </a:lnTo>
                <a:lnTo>
                  <a:pt x="14770" y="5061"/>
                </a:lnTo>
                <a:lnTo>
                  <a:pt x="14989" y="4891"/>
                </a:lnTo>
                <a:lnTo>
                  <a:pt x="15208" y="4745"/>
                </a:lnTo>
                <a:lnTo>
                  <a:pt x="15451" y="4599"/>
                </a:lnTo>
                <a:close/>
                <a:moveTo>
                  <a:pt x="5012" y="4307"/>
                </a:moveTo>
                <a:lnTo>
                  <a:pt x="5353" y="4404"/>
                </a:lnTo>
                <a:lnTo>
                  <a:pt x="5669" y="4526"/>
                </a:lnTo>
                <a:lnTo>
                  <a:pt x="5986" y="4696"/>
                </a:lnTo>
                <a:lnTo>
                  <a:pt x="6302" y="4866"/>
                </a:lnTo>
                <a:lnTo>
                  <a:pt x="6059" y="5183"/>
                </a:lnTo>
                <a:lnTo>
                  <a:pt x="5304" y="6180"/>
                </a:lnTo>
                <a:lnTo>
                  <a:pt x="4550" y="7202"/>
                </a:lnTo>
                <a:lnTo>
                  <a:pt x="4501" y="7129"/>
                </a:lnTo>
                <a:lnTo>
                  <a:pt x="4453" y="7081"/>
                </a:lnTo>
                <a:lnTo>
                  <a:pt x="4599" y="6156"/>
                </a:lnTo>
                <a:lnTo>
                  <a:pt x="4793" y="5231"/>
                </a:lnTo>
                <a:lnTo>
                  <a:pt x="5012" y="4307"/>
                </a:lnTo>
                <a:close/>
                <a:moveTo>
                  <a:pt x="4234" y="4210"/>
                </a:moveTo>
                <a:lnTo>
                  <a:pt x="4720" y="4258"/>
                </a:lnTo>
                <a:lnTo>
                  <a:pt x="4477" y="5158"/>
                </a:lnTo>
                <a:lnTo>
                  <a:pt x="4282" y="6083"/>
                </a:lnTo>
                <a:lnTo>
                  <a:pt x="4185" y="6545"/>
                </a:lnTo>
                <a:lnTo>
                  <a:pt x="4112" y="7008"/>
                </a:lnTo>
                <a:lnTo>
                  <a:pt x="4088" y="7008"/>
                </a:lnTo>
                <a:lnTo>
                  <a:pt x="3991" y="6618"/>
                </a:lnTo>
                <a:lnTo>
                  <a:pt x="3869" y="6253"/>
                </a:lnTo>
                <a:lnTo>
                  <a:pt x="3747" y="5767"/>
                </a:lnTo>
                <a:lnTo>
                  <a:pt x="3577" y="5304"/>
                </a:lnTo>
                <a:lnTo>
                  <a:pt x="3358" y="4842"/>
                </a:lnTo>
                <a:lnTo>
                  <a:pt x="3139" y="4404"/>
                </a:lnTo>
                <a:lnTo>
                  <a:pt x="3090" y="4380"/>
                </a:lnTo>
                <a:lnTo>
                  <a:pt x="3066" y="4356"/>
                </a:lnTo>
                <a:lnTo>
                  <a:pt x="2993" y="4380"/>
                </a:lnTo>
                <a:lnTo>
                  <a:pt x="2944" y="4429"/>
                </a:lnTo>
                <a:lnTo>
                  <a:pt x="2920" y="4453"/>
                </a:lnTo>
                <a:lnTo>
                  <a:pt x="2920" y="4502"/>
                </a:lnTo>
                <a:lnTo>
                  <a:pt x="3261" y="5329"/>
                </a:lnTo>
                <a:lnTo>
                  <a:pt x="3407" y="5742"/>
                </a:lnTo>
                <a:lnTo>
                  <a:pt x="3553" y="6156"/>
                </a:lnTo>
                <a:lnTo>
                  <a:pt x="3674" y="6594"/>
                </a:lnTo>
                <a:lnTo>
                  <a:pt x="3796" y="7081"/>
                </a:lnTo>
                <a:lnTo>
                  <a:pt x="3601" y="7202"/>
                </a:lnTo>
                <a:lnTo>
                  <a:pt x="3431" y="7373"/>
                </a:lnTo>
                <a:lnTo>
                  <a:pt x="2944" y="7056"/>
                </a:lnTo>
                <a:lnTo>
                  <a:pt x="2701" y="6886"/>
                </a:lnTo>
                <a:lnTo>
                  <a:pt x="2482" y="6691"/>
                </a:lnTo>
                <a:lnTo>
                  <a:pt x="2190" y="6399"/>
                </a:lnTo>
                <a:lnTo>
                  <a:pt x="1922" y="6083"/>
                </a:lnTo>
                <a:lnTo>
                  <a:pt x="1630" y="5791"/>
                </a:lnTo>
                <a:lnTo>
                  <a:pt x="1484" y="5645"/>
                </a:lnTo>
                <a:lnTo>
                  <a:pt x="1314" y="5523"/>
                </a:lnTo>
                <a:lnTo>
                  <a:pt x="1484" y="5329"/>
                </a:lnTo>
                <a:lnTo>
                  <a:pt x="1655" y="5158"/>
                </a:lnTo>
                <a:lnTo>
                  <a:pt x="1849" y="4988"/>
                </a:lnTo>
                <a:lnTo>
                  <a:pt x="2044" y="4842"/>
                </a:lnTo>
                <a:lnTo>
                  <a:pt x="2239" y="4721"/>
                </a:lnTo>
                <a:lnTo>
                  <a:pt x="2433" y="4599"/>
                </a:lnTo>
                <a:lnTo>
                  <a:pt x="2652" y="4502"/>
                </a:lnTo>
                <a:lnTo>
                  <a:pt x="2871" y="4404"/>
                </a:lnTo>
                <a:lnTo>
                  <a:pt x="3090" y="4331"/>
                </a:lnTo>
                <a:lnTo>
                  <a:pt x="3309" y="4283"/>
                </a:lnTo>
                <a:lnTo>
                  <a:pt x="3553" y="4234"/>
                </a:lnTo>
                <a:lnTo>
                  <a:pt x="3772" y="4210"/>
                </a:lnTo>
                <a:close/>
                <a:moveTo>
                  <a:pt x="18152" y="4404"/>
                </a:moveTo>
                <a:lnTo>
                  <a:pt x="18395" y="4477"/>
                </a:lnTo>
                <a:lnTo>
                  <a:pt x="18639" y="4575"/>
                </a:lnTo>
                <a:lnTo>
                  <a:pt x="18858" y="4672"/>
                </a:lnTo>
                <a:lnTo>
                  <a:pt x="19077" y="4793"/>
                </a:lnTo>
                <a:lnTo>
                  <a:pt x="19515" y="5085"/>
                </a:lnTo>
                <a:lnTo>
                  <a:pt x="19904" y="5426"/>
                </a:lnTo>
                <a:lnTo>
                  <a:pt x="19588" y="5742"/>
                </a:lnTo>
                <a:lnTo>
                  <a:pt x="19247" y="6083"/>
                </a:lnTo>
                <a:lnTo>
                  <a:pt x="18931" y="6424"/>
                </a:lnTo>
                <a:lnTo>
                  <a:pt x="18614" y="6740"/>
                </a:lnTo>
                <a:lnTo>
                  <a:pt x="18201" y="7081"/>
                </a:lnTo>
                <a:lnTo>
                  <a:pt x="17787" y="7421"/>
                </a:lnTo>
                <a:lnTo>
                  <a:pt x="17665" y="7275"/>
                </a:lnTo>
                <a:lnTo>
                  <a:pt x="17495" y="7178"/>
                </a:lnTo>
                <a:lnTo>
                  <a:pt x="17592" y="6667"/>
                </a:lnTo>
                <a:lnTo>
                  <a:pt x="17690" y="6156"/>
                </a:lnTo>
                <a:lnTo>
                  <a:pt x="17811" y="5718"/>
                </a:lnTo>
                <a:lnTo>
                  <a:pt x="17933" y="5280"/>
                </a:lnTo>
                <a:lnTo>
                  <a:pt x="18055" y="4842"/>
                </a:lnTo>
                <a:lnTo>
                  <a:pt x="18152" y="4404"/>
                </a:lnTo>
                <a:close/>
                <a:moveTo>
                  <a:pt x="6691" y="5183"/>
                </a:moveTo>
                <a:lnTo>
                  <a:pt x="7056" y="5645"/>
                </a:lnTo>
                <a:lnTo>
                  <a:pt x="7227" y="5888"/>
                </a:lnTo>
                <a:lnTo>
                  <a:pt x="7373" y="6132"/>
                </a:lnTo>
                <a:lnTo>
                  <a:pt x="7227" y="6205"/>
                </a:lnTo>
                <a:lnTo>
                  <a:pt x="7056" y="6302"/>
                </a:lnTo>
                <a:lnTo>
                  <a:pt x="6764" y="6521"/>
                </a:lnTo>
                <a:lnTo>
                  <a:pt x="6326" y="6789"/>
                </a:lnTo>
                <a:lnTo>
                  <a:pt x="5864" y="7081"/>
                </a:lnTo>
                <a:lnTo>
                  <a:pt x="5621" y="7202"/>
                </a:lnTo>
                <a:lnTo>
                  <a:pt x="5377" y="7324"/>
                </a:lnTo>
                <a:lnTo>
                  <a:pt x="4891" y="7567"/>
                </a:lnTo>
                <a:lnTo>
                  <a:pt x="5645" y="6570"/>
                </a:lnTo>
                <a:lnTo>
                  <a:pt x="6375" y="5596"/>
                </a:lnTo>
                <a:lnTo>
                  <a:pt x="6691" y="5183"/>
                </a:lnTo>
                <a:close/>
                <a:moveTo>
                  <a:pt x="14526" y="5280"/>
                </a:moveTo>
                <a:lnTo>
                  <a:pt x="14599" y="5499"/>
                </a:lnTo>
                <a:lnTo>
                  <a:pt x="14721" y="5718"/>
                </a:lnTo>
                <a:lnTo>
                  <a:pt x="14867" y="5937"/>
                </a:lnTo>
                <a:lnTo>
                  <a:pt x="15037" y="6132"/>
                </a:lnTo>
                <a:lnTo>
                  <a:pt x="15402" y="6521"/>
                </a:lnTo>
                <a:lnTo>
                  <a:pt x="15743" y="6862"/>
                </a:lnTo>
                <a:lnTo>
                  <a:pt x="16084" y="7178"/>
                </a:lnTo>
                <a:lnTo>
                  <a:pt x="16424" y="7494"/>
                </a:lnTo>
                <a:lnTo>
                  <a:pt x="16327" y="7689"/>
                </a:lnTo>
                <a:lnTo>
                  <a:pt x="15719" y="7494"/>
                </a:lnTo>
                <a:lnTo>
                  <a:pt x="15402" y="7373"/>
                </a:lnTo>
                <a:lnTo>
                  <a:pt x="15110" y="7251"/>
                </a:lnTo>
                <a:lnTo>
                  <a:pt x="14745" y="7081"/>
                </a:lnTo>
                <a:lnTo>
                  <a:pt x="14380" y="6862"/>
                </a:lnTo>
                <a:lnTo>
                  <a:pt x="14015" y="6667"/>
                </a:lnTo>
                <a:lnTo>
                  <a:pt x="13821" y="6594"/>
                </a:lnTo>
                <a:lnTo>
                  <a:pt x="13626" y="6545"/>
                </a:lnTo>
                <a:lnTo>
                  <a:pt x="13796" y="6205"/>
                </a:lnTo>
                <a:lnTo>
                  <a:pt x="14015" y="5864"/>
                </a:lnTo>
                <a:lnTo>
                  <a:pt x="14259" y="5572"/>
                </a:lnTo>
                <a:lnTo>
                  <a:pt x="14526" y="5280"/>
                </a:lnTo>
                <a:close/>
                <a:moveTo>
                  <a:pt x="8395" y="3163"/>
                </a:moveTo>
                <a:lnTo>
                  <a:pt x="8735" y="3188"/>
                </a:lnTo>
                <a:lnTo>
                  <a:pt x="11461" y="3188"/>
                </a:lnTo>
                <a:lnTo>
                  <a:pt x="14332" y="3212"/>
                </a:lnTo>
                <a:lnTo>
                  <a:pt x="13407" y="4404"/>
                </a:lnTo>
                <a:lnTo>
                  <a:pt x="12434" y="5572"/>
                </a:lnTo>
                <a:lnTo>
                  <a:pt x="11363" y="6813"/>
                </a:lnTo>
                <a:lnTo>
                  <a:pt x="10925" y="7300"/>
                </a:lnTo>
                <a:lnTo>
                  <a:pt x="10706" y="7519"/>
                </a:lnTo>
                <a:lnTo>
                  <a:pt x="10512" y="7786"/>
                </a:lnTo>
                <a:lnTo>
                  <a:pt x="10098" y="6935"/>
                </a:lnTo>
                <a:lnTo>
                  <a:pt x="9684" y="6083"/>
                </a:lnTo>
                <a:lnTo>
                  <a:pt x="8930" y="4356"/>
                </a:lnTo>
                <a:lnTo>
                  <a:pt x="8395" y="3163"/>
                </a:lnTo>
                <a:close/>
                <a:moveTo>
                  <a:pt x="20171" y="5669"/>
                </a:moveTo>
                <a:lnTo>
                  <a:pt x="20366" y="5913"/>
                </a:lnTo>
                <a:lnTo>
                  <a:pt x="20561" y="6156"/>
                </a:lnTo>
                <a:lnTo>
                  <a:pt x="20755" y="6424"/>
                </a:lnTo>
                <a:lnTo>
                  <a:pt x="20901" y="6691"/>
                </a:lnTo>
                <a:lnTo>
                  <a:pt x="20999" y="6886"/>
                </a:lnTo>
                <a:lnTo>
                  <a:pt x="21096" y="7105"/>
                </a:lnTo>
                <a:lnTo>
                  <a:pt x="20658" y="7178"/>
                </a:lnTo>
                <a:lnTo>
                  <a:pt x="20244" y="7275"/>
                </a:lnTo>
                <a:lnTo>
                  <a:pt x="19393" y="7494"/>
                </a:lnTo>
                <a:lnTo>
                  <a:pt x="18687" y="7665"/>
                </a:lnTo>
                <a:lnTo>
                  <a:pt x="17982" y="7835"/>
                </a:lnTo>
                <a:lnTo>
                  <a:pt x="17957" y="7762"/>
                </a:lnTo>
                <a:lnTo>
                  <a:pt x="18420" y="7373"/>
                </a:lnTo>
                <a:lnTo>
                  <a:pt x="18858" y="6983"/>
                </a:lnTo>
                <a:lnTo>
                  <a:pt x="19198" y="6691"/>
                </a:lnTo>
                <a:lnTo>
                  <a:pt x="19539" y="6375"/>
                </a:lnTo>
                <a:lnTo>
                  <a:pt x="19880" y="6034"/>
                </a:lnTo>
                <a:lnTo>
                  <a:pt x="20171" y="5669"/>
                </a:lnTo>
                <a:close/>
                <a:moveTo>
                  <a:pt x="3942" y="7543"/>
                </a:moveTo>
                <a:lnTo>
                  <a:pt x="4015" y="7689"/>
                </a:lnTo>
                <a:lnTo>
                  <a:pt x="4088" y="7835"/>
                </a:lnTo>
                <a:lnTo>
                  <a:pt x="4088" y="7859"/>
                </a:lnTo>
                <a:lnTo>
                  <a:pt x="3820" y="7640"/>
                </a:lnTo>
                <a:lnTo>
                  <a:pt x="3942" y="7543"/>
                </a:lnTo>
                <a:close/>
                <a:moveTo>
                  <a:pt x="16741" y="7762"/>
                </a:moveTo>
                <a:lnTo>
                  <a:pt x="16765" y="7786"/>
                </a:lnTo>
                <a:lnTo>
                  <a:pt x="16814" y="7884"/>
                </a:lnTo>
                <a:lnTo>
                  <a:pt x="16692" y="7835"/>
                </a:lnTo>
                <a:lnTo>
                  <a:pt x="16741" y="7762"/>
                </a:lnTo>
                <a:close/>
                <a:moveTo>
                  <a:pt x="7957" y="3504"/>
                </a:moveTo>
                <a:lnTo>
                  <a:pt x="8297" y="4283"/>
                </a:lnTo>
                <a:lnTo>
                  <a:pt x="8711" y="5183"/>
                </a:lnTo>
                <a:lnTo>
                  <a:pt x="9125" y="6083"/>
                </a:lnTo>
                <a:lnTo>
                  <a:pt x="10001" y="7859"/>
                </a:lnTo>
                <a:lnTo>
                  <a:pt x="8443" y="7908"/>
                </a:lnTo>
                <a:lnTo>
                  <a:pt x="8443" y="7446"/>
                </a:lnTo>
                <a:lnTo>
                  <a:pt x="8395" y="6983"/>
                </a:lnTo>
                <a:lnTo>
                  <a:pt x="8297" y="6545"/>
                </a:lnTo>
                <a:lnTo>
                  <a:pt x="8151" y="6107"/>
                </a:lnTo>
                <a:lnTo>
                  <a:pt x="8054" y="5913"/>
                </a:lnTo>
                <a:lnTo>
                  <a:pt x="7957" y="5718"/>
                </a:lnTo>
                <a:lnTo>
                  <a:pt x="7835" y="5523"/>
                </a:lnTo>
                <a:lnTo>
                  <a:pt x="7689" y="5329"/>
                </a:lnTo>
                <a:lnTo>
                  <a:pt x="7567" y="5158"/>
                </a:lnTo>
                <a:lnTo>
                  <a:pt x="7397" y="5012"/>
                </a:lnTo>
                <a:lnTo>
                  <a:pt x="7227" y="4866"/>
                </a:lnTo>
                <a:lnTo>
                  <a:pt x="7056" y="4721"/>
                </a:lnTo>
                <a:lnTo>
                  <a:pt x="7324" y="4356"/>
                </a:lnTo>
                <a:lnTo>
                  <a:pt x="7665" y="3942"/>
                </a:lnTo>
                <a:lnTo>
                  <a:pt x="7835" y="3747"/>
                </a:lnTo>
                <a:lnTo>
                  <a:pt x="7957" y="3504"/>
                </a:lnTo>
                <a:close/>
                <a:moveTo>
                  <a:pt x="3699" y="7811"/>
                </a:moveTo>
                <a:lnTo>
                  <a:pt x="4063" y="7932"/>
                </a:lnTo>
                <a:lnTo>
                  <a:pt x="4063" y="7957"/>
                </a:lnTo>
                <a:lnTo>
                  <a:pt x="3869" y="7908"/>
                </a:lnTo>
                <a:lnTo>
                  <a:pt x="3650" y="7884"/>
                </a:lnTo>
                <a:lnTo>
                  <a:pt x="3699" y="7811"/>
                </a:lnTo>
                <a:close/>
                <a:moveTo>
                  <a:pt x="7543" y="6424"/>
                </a:moveTo>
                <a:lnTo>
                  <a:pt x="7640" y="6643"/>
                </a:lnTo>
                <a:lnTo>
                  <a:pt x="7713" y="6862"/>
                </a:lnTo>
                <a:lnTo>
                  <a:pt x="7786" y="7129"/>
                </a:lnTo>
                <a:lnTo>
                  <a:pt x="7835" y="7397"/>
                </a:lnTo>
                <a:lnTo>
                  <a:pt x="7884" y="7932"/>
                </a:lnTo>
                <a:lnTo>
                  <a:pt x="7300" y="7932"/>
                </a:lnTo>
                <a:lnTo>
                  <a:pt x="5742" y="7957"/>
                </a:lnTo>
                <a:lnTo>
                  <a:pt x="4988" y="7932"/>
                </a:lnTo>
                <a:lnTo>
                  <a:pt x="4988" y="7884"/>
                </a:lnTo>
                <a:lnTo>
                  <a:pt x="5256" y="7762"/>
                </a:lnTo>
                <a:lnTo>
                  <a:pt x="5523" y="7616"/>
                </a:lnTo>
                <a:lnTo>
                  <a:pt x="6034" y="7348"/>
                </a:lnTo>
                <a:lnTo>
                  <a:pt x="6399" y="7178"/>
                </a:lnTo>
                <a:lnTo>
                  <a:pt x="6813" y="6959"/>
                </a:lnTo>
                <a:lnTo>
                  <a:pt x="7202" y="6716"/>
                </a:lnTo>
                <a:lnTo>
                  <a:pt x="7373" y="6570"/>
                </a:lnTo>
                <a:lnTo>
                  <a:pt x="7543" y="6424"/>
                </a:lnTo>
                <a:close/>
                <a:moveTo>
                  <a:pt x="3845" y="8127"/>
                </a:moveTo>
                <a:lnTo>
                  <a:pt x="3674" y="8224"/>
                </a:lnTo>
                <a:lnTo>
                  <a:pt x="3650" y="8200"/>
                </a:lnTo>
                <a:lnTo>
                  <a:pt x="3845" y="8127"/>
                </a:lnTo>
                <a:close/>
                <a:moveTo>
                  <a:pt x="1144" y="5767"/>
                </a:moveTo>
                <a:lnTo>
                  <a:pt x="1338" y="5913"/>
                </a:lnTo>
                <a:lnTo>
                  <a:pt x="1509" y="6059"/>
                </a:lnTo>
                <a:lnTo>
                  <a:pt x="1849" y="6424"/>
                </a:lnTo>
                <a:lnTo>
                  <a:pt x="2166" y="6764"/>
                </a:lnTo>
                <a:lnTo>
                  <a:pt x="2336" y="6935"/>
                </a:lnTo>
                <a:lnTo>
                  <a:pt x="2506" y="7105"/>
                </a:lnTo>
                <a:lnTo>
                  <a:pt x="2871" y="7373"/>
                </a:lnTo>
                <a:lnTo>
                  <a:pt x="3261" y="7616"/>
                </a:lnTo>
                <a:lnTo>
                  <a:pt x="3188" y="7786"/>
                </a:lnTo>
                <a:lnTo>
                  <a:pt x="3163" y="7932"/>
                </a:lnTo>
                <a:lnTo>
                  <a:pt x="2725" y="8030"/>
                </a:lnTo>
                <a:lnTo>
                  <a:pt x="2312" y="8103"/>
                </a:lnTo>
                <a:lnTo>
                  <a:pt x="1411" y="8224"/>
                </a:lnTo>
                <a:lnTo>
                  <a:pt x="973" y="8273"/>
                </a:lnTo>
                <a:lnTo>
                  <a:pt x="535" y="8370"/>
                </a:lnTo>
                <a:lnTo>
                  <a:pt x="511" y="8030"/>
                </a:lnTo>
                <a:lnTo>
                  <a:pt x="535" y="7665"/>
                </a:lnTo>
                <a:lnTo>
                  <a:pt x="560" y="7324"/>
                </a:lnTo>
                <a:lnTo>
                  <a:pt x="633" y="7008"/>
                </a:lnTo>
                <a:lnTo>
                  <a:pt x="730" y="6667"/>
                </a:lnTo>
                <a:lnTo>
                  <a:pt x="852" y="6351"/>
                </a:lnTo>
                <a:lnTo>
                  <a:pt x="973" y="6034"/>
                </a:lnTo>
                <a:lnTo>
                  <a:pt x="1144" y="5767"/>
                </a:lnTo>
                <a:close/>
                <a:moveTo>
                  <a:pt x="4477" y="8273"/>
                </a:moveTo>
                <a:lnTo>
                  <a:pt x="4526" y="8322"/>
                </a:lnTo>
                <a:lnTo>
                  <a:pt x="4501" y="8370"/>
                </a:lnTo>
                <a:lnTo>
                  <a:pt x="4453" y="8273"/>
                </a:lnTo>
                <a:close/>
                <a:moveTo>
                  <a:pt x="3942" y="8176"/>
                </a:moveTo>
                <a:lnTo>
                  <a:pt x="3820" y="8395"/>
                </a:lnTo>
                <a:lnTo>
                  <a:pt x="3747" y="8346"/>
                </a:lnTo>
                <a:lnTo>
                  <a:pt x="3942" y="8176"/>
                </a:lnTo>
                <a:close/>
                <a:moveTo>
                  <a:pt x="4112" y="8151"/>
                </a:moveTo>
                <a:lnTo>
                  <a:pt x="4136" y="8176"/>
                </a:lnTo>
                <a:lnTo>
                  <a:pt x="4063" y="8492"/>
                </a:lnTo>
                <a:lnTo>
                  <a:pt x="4039" y="8492"/>
                </a:lnTo>
                <a:lnTo>
                  <a:pt x="4112" y="8151"/>
                </a:lnTo>
                <a:close/>
                <a:moveTo>
                  <a:pt x="4234" y="8224"/>
                </a:moveTo>
                <a:lnTo>
                  <a:pt x="4380" y="8249"/>
                </a:lnTo>
                <a:lnTo>
                  <a:pt x="4428" y="8443"/>
                </a:lnTo>
                <a:lnTo>
                  <a:pt x="4355" y="8468"/>
                </a:lnTo>
                <a:lnTo>
                  <a:pt x="4282" y="8492"/>
                </a:lnTo>
                <a:lnTo>
                  <a:pt x="4234" y="8224"/>
                </a:lnTo>
                <a:close/>
                <a:moveTo>
                  <a:pt x="17349" y="8370"/>
                </a:moveTo>
                <a:lnTo>
                  <a:pt x="17422" y="8395"/>
                </a:lnTo>
                <a:lnTo>
                  <a:pt x="17446" y="8443"/>
                </a:lnTo>
                <a:lnTo>
                  <a:pt x="17373" y="8492"/>
                </a:lnTo>
                <a:lnTo>
                  <a:pt x="17349" y="8370"/>
                </a:lnTo>
                <a:close/>
                <a:moveTo>
                  <a:pt x="16984" y="8273"/>
                </a:moveTo>
                <a:lnTo>
                  <a:pt x="17008" y="8322"/>
                </a:lnTo>
                <a:lnTo>
                  <a:pt x="16887" y="8516"/>
                </a:lnTo>
                <a:lnTo>
                  <a:pt x="16789" y="8443"/>
                </a:lnTo>
                <a:lnTo>
                  <a:pt x="16984" y="8273"/>
                </a:lnTo>
                <a:close/>
                <a:moveTo>
                  <a:pt x="13577" y="6667"/>
                </a:moveTo>
                <a:lnTo>
                  <a:pt x="13699" y="6813"/>
                </a:lnTo>
                <a:lnTo>
                  <a:pt x="13845" y="6935"/>
                </a:lnTo>
                <a:lnTo>
                  <a:pt x="14015" y="7056"/>
                </a:lnTo>
                <a:lnTo>
                  <a:pt x="14210" y="7178"/>
                </a:lnTo>
                <a:lnTo>
                  <a:pt x="14599" y="7348"/>
                </a:lnTo>
                <a:lnTo>
                  <a:pt x="14964" y="7519"/>
                </a:lnTo>
                <a:lnTo>
                  <a:pt x="15597" y="7786"/>
                </a:lnTo>
                <a:lnTo>
                  <a:pt x="15913" y="7932"/>
                </a:lnTo>
                <a:lnTo>
                  <a:pt x="16254" y="8030"/>
                </a:lnTo>
                <a:lnTo>
                  <a:pt x="16254" y="8054"/>
                </a:lnTo>
                <a:lnTo>
                  <a:pt x="15816" y="8151"/>
                </a:lnTo>
                <a:lnTo>
                  <a:pt x="15402" y="8224"/>
                </a:lnTo>
                <a:lnTo>
                  <a:pt x="14891" y="8297"/>
                </a:lnTo>
                <a:lnTo>
                  <a:pt x="14356" y="8346"/>
                </a:lnTo>
                <a:lnTo>
                  <a:pt x="13845" y="8419"/>
                </a:lnTo>
                <a:lnTo>
                  <a:pt x="13602" y="8468"/>
                </a:lnTo>
                <a:lnTo>
                  <a:pt x="13334" y="8541"/>
                </a:lnTo>
                <a:lnTo>
                  <a:pt x="13310" y="8297"/>
                </a:lnTo>
                <a:lnTo>
                  <a:pt x="13310" y="8054"/>
                </a:lnTo>
                <a:lnTo>
                  <a:pt x="13310" y="7811"/>
                </a:lnTo>
                <a:lnTo>
                  <a:pt x="13334" y="7567"/>
                </a:lnTo>
                <a:lnTo>
                  <a:pt x="13358" y="7348"/>
                </a:lnTo>
                <a:lnTo>
                  <a:pt x="13407" y="7105"/>
                </a:lnTo>
                <a:lnTo>
                  <a:pt x="13480" y="6886"/>
                </a:lnTo>
                <a:lnTo>
                  <a:pt x="13577" y="6667"/>
                </a:lnTo>
                <a:close/>
                <a:moveTo>
                  <a:pt x="21169" y="7324"/>
                </a:moveTo>
                <a:lnTo>
                  <a:pt x="21193" y="7543"/>
                </a:lnTo>
                <a:lnTo>
                  <a:pt x="21218" y="7762"/>
                </a:lnTo>
                <a:lnTo>
                  <a:pt x="21218" y="7981"/>
                </a:lnTo>
                <a:lnTo>
                  <a:pt x="21218" y="8200"/>
                </a:lnTo>
                <a:lnTo>
                  <a:pt x="21169" y="8419"/>
                </a:lnTo>
                <a:lnTo>
                  <a:pt x="21120" y="8638"/>
                </a:lnTo>
                <a:lnTo>
                  <a:pt x="21072" y="8857"/>
                </a:lnTo>
                <a:lnTo>
                  <a:pt x="20974" y="9052"/>
                </a:lnTo>
                <a:lnTo>
                  <a:pt x="20828" y="8979"/>
                </a:lnTo>
                <a:lnTo>
                  <a:pt x="20682" y="8906"/>
                </a:lnTo>
                <a:lnTo>
                  <a:pt x="20317" y="8833"/>
                </a:lnTo>
                <a:lnTo>
                  <a:pt x="19223" y="8565"/>
                </a:lnTo>
                <a:lnTo>
                  <a:pt x="18614" y="8395"/>
                </a:lnTo>
                <a:lnTo>
                  <a:pt x="17982" y="8224"/>
                </a:lnTo>
                <a:lnTo>
                  <a:pt x="17982" y="8103"/>
                </a:lnTo>
                <a:lnTo>
                  <a:pt x="19077" y="7835"/>
                </a:lnTo>
                <a:lnTo>
                  <a:pt x="20123" y="7616"/>
                </a:lnTo>
                <a:lnTo>
                  <a:pt x="20658" y="7494"/>
                </a:lnTo>
                <a:lnTo>
                  <a:pt x="21169" y="7324"/>
                </a:lnTo>
                <a:close/>
                <a:moveTo>
                  <a:pt x="16303" y="8419"/>
                </a:moveTo>
                <a:lnTo>
                  <a:pt x="15962" y="8662"/>
                </a:lnTo>
                <a:lnTo>
                  <a:pt x="15670" y="8906"/>
                </a:lnTo>
                <a:lnTo>
                  <a:pt x="14794" y="9465"/>
                </a:lnTo>
                <a:lnTo>
                  <a:pt x="13942" y="10049"/>
                </a:lnTo>
                <a:lnTo>
                  <a:pt x="13723" y="9684"/>
                </a:lnTo>
                <a:lnTo>
                  <a:pt x="13529" y="9271"/>
                </a:lnTo>
                <a:lnTo>
                  <a:pt x="13456" y="9003"/>
                </a:lnTo>
                <a:lnTo>
                  <a:pt x="13383" y="8735"/>
                </a:lnTo>
                <a:lnTo>
                  <a:pt x="13626" y="8760"/>
                </a:lnTo>
                <a:lnTo>
                  <a:pt x="13869" y="8760"/>
                </a:lnTo>
                <a:lnTo>
                  <a:pt x="14356" y="8711"/>
                </a:lnTo>
                <a:lnTo>
                  <a:pt x="14843" y="8638"/>
                </a:lnTo>
                <a:lnTo>
                  <a:pt x="15305" y="8565"/>
                </a:lnTo>
                <a:lnTo>
                  <a:pt x="16303" y="8419"/>
                </a:lnTo>
                <a:close/>
                <a:moveTo>
                  <a:pt x="4988" y="8370"/>
                </a:moveTo>
                <a:lnTo>
                  <a:pt x="5499" y="8395"/>
                </a:lnTo>
                <a:lnTo>
                  <a:pt x="6034" y="8419"/>
                </a:lnTo>
                <a:lnTo>
                  <a:pt x="7105" y="8395"/>
                </a:lnTo>
                <a:lnTo>
                  <a:pt x="7932" y="8395"/>
                </a:lnTo>
                <a:lnTo>
                  <a:pt x="7957" y="8589"/>
                </a:lnTo>
                <a:lnTo>
                  <a:pt x="7859" y="8930"/>
                </a:lnTo>
                <a:lnTo>
                  <a:pt x="7713" y="9246"/>
                </a:lnTo>
                <a:lnTo>
                  <a:pt x="7567" y="9563"/>
                </a:lnTo>
                <a:lnTo>
                  <a:pt x="7421" y="9855"/>
                </a:lnTo>
                <a:lnTo>
                  <a:pt x="7300" y="10074"/>
                </a:lnTo>
                <a:lnTo>
                  <a:pt x="7154" y="10268"/>
                </a:lnTo>
                <a:lnTo>
                  <a:pt x="7032" y="10122"/>
                </a:lnTo>
                <a:lnTo>
                  <a:pt x="6886" y="10001"/>
                </a:lnTo>
                <a:lnTo>
                  <a:pt x="6570" y="9757"/>
                </a:lnTo>
                <a:lnTo>
                  <a:pt x="5961" y="9319"/>
                </a:lnTo>
                <a:lnTo>
                  <a:pt x="4915" y="8541"/>
                </a:lnTo>
                <a:lnTo>
                  <a:pt x="4988" y="8370"/>
                </a:lnTo>
                <a:close/>
                <a:moveTo>
                  <a:pt x="3212" y="8297"/>
                </a:moveTo>
                <a:lnTo>
                  <a:pt x="3236" y="8395"/>
                </a:lnTo>
                <a:lnTo>
                  <a:pt x="3309" y="8516"/>
                </a:lnTo>
                <a:lnTo>
                  <a:pt x="2677" y="9003"/>
                </a:lnTo>
                <a:lnTo>
                  <a:pt x="1922" y="9611"/>
                </a:lnTo>
                <a:lnTo>
                  <a:pt x="1557" y="9952"/>
                </a:lnTo>
                <a:lnTo>
                  <a:pt x="1192" y="10317"/>
                </a:lnTo>
                <a:lnTo>
                  <a:pt x="973" y="9952"/>
                </a:lnTo>
                <a:lnTo>
                  <a:pt x="803" y="9538"/>
                </a:lnTo>
                <a:lnTo>
                  <a:pt x="657" y="9125"/>
                </a:lnTo>
                <a:lnTo>
                  <a:pt x="560" y="8687"/>
                </a:lnTo>
                <a:lnTo>
                  <a:pt x="973" y="8638"/>
                </a:lnTo>
                <a:lnTo>
                  <a:pt x="1387" y="8565"/>
                </a:lnTo>
                <a:lnTo>
                  <a:pt x="2190" y="8419"/>
                </a:lnTo>
                <a:lnTo>
                  <a:pt x="2677" y="8346"/>
                </a:lnTo>
                <a:lnTo>
                  <a:pt x="3212" y="8297"/>
                </a:lnTo>
                <a:close/>
                <a:moveTo>
                  <a:pt x="18006" y="8614"/>
                </a:moveTo>
                <a:lnTo>
                  <a:pt x="18590" y="8760"/>
                </a:lnTo>
                <a:lnTo>
                  <a:pt x="19125" y="8881"/>
                </a:lnTo>
                <a:lnTo>
                  <a:pt x="20220" y="9149"/>
                </a:lnTo>
                <a:lnTo>
                  <a:pt x="20585" y="9222"/>
                </a:lnTo>
                <a:lnTo>
                  <a:pt x="20731" y="9246"/>
                </a:lnTo>
                <a:lnTo>
                  <a:pt x="20901" y="9222"/>
                </a:lnTo>
                <a:lnTo>
                  <a:pt x="20682" y="9611"/>
                </a:lnTo>
                <a:lnTo>
                  <a:pt x="20439" y="9976"/>
                </a:lnTo>
                <a:lnTo>
                  <a:pt x="20123" y="10317"/>
                </a:lnTo>
                <a:lnTo>
                  <a:pt x="19807" y="10609"/>
                </a:lnTo>
                <a:lnTo>
                  <a:pt x="19320" y="10074"/>
                </a:lnTo>
                <a:lnTo>
                  <a:pt x="18809" y="9563"/>
                </a:lnTo>
                <a:lnTo>
                  <a:pt x="18079" y="8711"/>
                </a:lnTo>
                <a:lnTo>
                  <a:pt x="18006" y="8614"/>
                </a:lnTo>
                <a:close/>
                <a:moveTo>
                  <a:pt x="16449" y="8687"/>
                </a:moveTo>
                <a:lnTo>
                  <a:pt x="16570" y="8808"/>
                </a:lnTo>
                <a:lnTo>
                  <a:pt x="16692" y="8906"/>
                </a:lnTo>
                <a:lnTo>
                  <a:pt x="16546" y="9246"/>
                </a:lnTo>
                <a:lnTo>
                  <a:pt x="16400" y="9563"/>
                </a:lnTo>
                <a:lnTo>
                  <a:pt x="16157" y="10001"/>
                </a:lnTo>
                <a:lnTo>
                  <a:pt x="15865" y="10414"/>
                </a:lnTo>
                <a:lnTo>
                  <a:pt x="15597" y="10828"/>
                </a:lnTo>
                <a:lnTo>
                  <a:pt x="15354" y="11266"/>
                </a:lnTo>
                <a:lnTo>
                  <a:pt x="15329" y="11315"/>
                </a:lnTo>
                <a:lnTo>
                  <a:pt x="14989" y="11096"/>
                </a:lnTo>
                <a:lnTo>
                  <a:pt x="14648" y="10852"/>
                </a:lnTo>
                <a:lnTo>
                  <a:pt x="14332" y="10560"/>
                </a:lnTo>
                <a:lnTo>
                  <a:pt x="14064" y="10244"/>
                </a:lnTo>
                <a:lnTo>
                  <a:pt x="14916" y="9684"/>
                </a:lnTo>
                <a:lnTo>
                  <a:pt x="15767" y="9100"/>
                </a:lnTo>
                <a:lnTo>
                  <a:pt x="16108" y="8906"/>
                </a:lnTo>
                <a:lnTo>
                  <a:pt x="16449" y="8687"/>
                </a:lnTo>
                <a:close/>
                <a:moveTo>
                  <a:pt x="4842" y="8662"/>
                </a:moveTo>
                <a:lnTo>
                  <a:pt x="5329" y="9100"/>
                </a:lnTo>
                <a:lnTo>
                  <a:pt x="5791" y="9538"/>
                </a:lnTo>
                <a:lnTo>
                  <a:pt x="6375" y="10025"/>
                </a:lnTo>
                <a:lnTo>
                  <a:pt x="6691" y="10244"/>
                </a:lnTo>
                <a:lnTo>
                  <a:pt x="6862" y="10341"/>
                </a:lnTo>
                <a:lnTo>
                  <a:pt x="7032" y="10414"/>
                </a:lnTo>
                <a:lnTo>
                  <a:pt x="6886" y="10585"/>
                </a:lnTo>
                <a:lnTo>
                  <a:pt x="6716" y="10731"/>
                </a:lnTo>
                <a:lnTo>
                  <a:pt x="6375" y="10998"/>
                </a:lnTo>
                <a:lnTo>
                  <a:pt x="6010" y="11193"/>
                </a:lnTo>
                <a:lnTo>
                  <a:pt x="5621" y="11363"/>
                </a:lnTo>
                <a:lnTo>
                  <a:pt x="5450" y="10706"/>
                </a:lnTo>
                <a:lnTo>
                  <a:pt x="5231" y="10074"/>
                </a:lnTo>
                <a:lnTo>
                  <a:pt x="4964" y="9441"/>
                </a:lnTo>
                <a:lnTo>
                  <a:pt x="4696" y="8808"/>
                </a:lnTo>
                <a:lnTo>
                  <a:pt x="4720" y="8784"/>
                </a:lnTo>
                <a:lnTo>
                  <a:pt x="4842" y="8662"/>
                </a:lnTo>
                <a:close/>
                <a:moveTo>
                  <a:pt x="3382" y="8614"/>
                </a:moveTo>
                <a:lnTo>
                  <a:pt x="3480" y="8735"/>
                </a:lnTo>
                <a:lnTo>
                  <a:pt x="3626" y="8833"/>
                </a:lnTo>
                <a:lnTo>
                  <a:pt x="3334" y="9636"/>
                </a:lnTo>
                <a:lnTo>
                  <a:pt x="2993" y="10536"/>
                </a:lnTo>
                <a:lnTo>
                  <a:pt x="2871" y="11023"/>
                </a:lnTo>
                <a:lnTo>
                  <a:pt x="2823" y="11242"/>
                </a:lnTo>
                <a:lnTo>
                  <a:pt x="2798" y="11485"/>
                </a:lnTo>
                <a:lnTo>
                  <a:pt x="2531" y="11388"/>
                </a:lnTo>
                <a:lnTo>
                  <a:pt x="2263" y="11266"/>
                </a:lnTo>
                <a:lnTo>
                  <a:pt x="2020" y="11120"/>
                </a:lnTo>
                <a:lnTo>
                  <a:pt x="1776" y="10950"/>
                </a:lnTo>
                <a:lnTo>
                  <a:pt x="1509" y="10706"/>
                </a:lnTo>
                <a:lnTo>
                  <a:pt x="1265" y="10414"/>
                </a:lnTo>
                <a:lnTo>
                  <a:pt x="1606" y="10122"/>
                </a:lnTo>
                <a:lnTo>
                  <a:pt x="1971" y="9806"/>
                </a:lnTo>
                <a:lnTo>
                  <a:pt x="2652" y="9198"/>
                </a:lnTo>
                <a:lnTo>
                  <a:pt x="3017" y="8906"/>
                </a:lnTo>
                <a:lnTo>
                  <a:pt x="3382" y="8614"/>
                </a:lnTo>
                <a:close/>
                <a:moveTo>
                  <a:pt x="4574" y="8881"/>
                </a:moveTo>
                <a:lnTo>
                  <a:pt x="4939" y="10171"/>
                </a:lnTo>
                <a:lnTo>
                  <a:pt x="5280" y="11461"/>
                </a:lnTo>
                <a:lnTo>
                  <a:pt x="5012" y="11534"/>
                </a:lnTo>
                <a:lnTo>
                  <a:pt x="4623" y="11582"/>
                </a:lnTo>
                <a:lnTo>
                  <a:pt x="4234" y="11607"/>
                </a:lnTo>
                <a:lnTo>
                  <a:pt x="4234" y="11607"/>
                </a:lnTo>
                <a:lnTo>
                  <a:pt x="4258" y="11193"/>
                </a:lnTo>
                <a:lnTo>
                  <a:pt x="4258" y="10755"/>
                </a:lnTo>
                <a:lnTo>
                  <a:pt x="4258" y="9928"/>
                </a:lnTo>
                <a:lnTo>
                  <a:pt x="4307" y="8979"/>
                </a:lnTo>
                <a:lnTo>
                  <a:pt x="4428" y="8930"/>
                </a:lnTo>
                <a:lnTo>
                  <a:pt x="4574" y="8881"/>
                </a:lnTo>
                <a:close/>
                <a:moveTo>
                  <a:pt x="3918" y="8954"/>
                </a:moveTo>
                <a:lnTo>
                  <a:pt x="4039" y="8979"/>
                </a:lnTo>
                <a:lnTo>
                  <a:pt x="4039" y="9733"/>
                </a:lnTo>
                <a:lnTo>
                  <a:pt x="3991" y="10682"/>
                </a:lnTo>
                <a:lnTo>
                  <a:pt x="3991" y="11144"/>
                </a:lnTo>
                <a:lnTo>
                  <a:pt x="3991" y="11631"/>
                </a:lnTo>
                <a:lnTo>
                  <a:pt x="3480" y="11607"/>
                </a:lnTo>
                <a:lnTo>
                  <a:pt x="3212" y="11558"/>
                </a:lnTo>
                <a:lnTo>
                  <a:pt x="2969" y="11509"/>
                </a:lnTo>
                <a:lnTo>
                  <a:pt x="3066" y="11339"/>
                </a:lnTo>
                <a:lnTo>
                  <a:pt x="3139" y="11120"/>
                </a:lnTo>
                <a:lnTo>
                  <a:pt x="3261" y="10706"/>
                </a:lnTo>
                <a:lnTo>
                  <a:pt x="3382" y="10293"/>
                </a:lnTo>
                <a:lnTo>
                  <a:pt x="3504" y="9879"/>
                </a:lnTo>
                <a:lnTo>
                  <a:pt x="3699" y="9417"/>
                </a:lnTo>
                <a:lnTo>
                  <a:pt x="3893" y="8954"/>
                </a:lnTo>
                <a:close/>
                <a:moveTo>
                  <a:pt x="17690" y="8784"/>
                </a:moveTo>
                <a:lnTo>
                  <a:pt x="18079" y="9222"/>
                </a:lnTo>
                <a:lnTo>
                  <a:pt x="18468" y="9636"/>
                </a:lnTo>
                <a:lnTo>
                  <a:pt x="18979" y="10268"/>
                </a:lnTo>
                <a:lnTo>
                  <a:pt x="19247" y="10560"/>
                </a:lnTo>
                <a:lnTo>
                  <a:pt x="19539" y="10828"/>
                </a:lnTo>
                <a:lnTo>
                  <a:pt x="19247" y="11023"/>
                </a:lnTo>
                <a:lnTo>
                  <a:pt x="18955" y="11217"/>
                </a:lnTo>
                <a:lnTo>
                  <a:pt x="18663" y="11363"/>
                </a:lnTo>
                <a:lnTo>
                  <a:pt x="18371" y="11485"/>
                </a:lnTo>
                <a:lnTo>
                  <a:pt x="18103" y="11582"/>
                </a:lnTo>
                <a:lnTo>
                  <a:pt x="17860" y="11631"/>
                </a:lnTo>
                <a:lnTo>
                  <a:pt x="17811" y="11217"/>
                </a:lnTo>
                <a:lnTo>
                  <a:pt x="17738" y="10779"/>
                </a:lnTo>
                <a:lnTo>
                  <a:pt x="17592" y="9928"/>
                </a:lnTo>
                <a:lnTo>
                  <a:pt x="17519" y="9441"/>
                </a:lnTo>
                <a:lnTo>
                  <a:pt x="17471" y="8930"/>
                </a:lnTo>
                <a:lnTo>
                  <a:pt x="17519" y="8906"/>
                </a:lnTo>
                <a:lnTo>
                  <a:pt x="17617" y="8857"/>
                </a:lnTo>
                <a:lnTo>
                  <a:pt x="17690" y="8784"/>
                </a:lnTo>
                <a:close/>
                <a:moveTo>
                  <a:pt x="17154" y="9003"/>
                </a:moveTo>
                <a:lnTo>
                  <a:pt x="17227" y="9490"/>
                </a:lnTo>
                <a:lnTo>
                  <a:pt x="17300" y="9976"/>
                </a:lnTo>
                <a:lnTo>
                  <a:pt x="17422" y="10828"/>
                </a:lnTo>
                <a:lnTo>
                  <a:pt x="17471" y="11266"/>
                </a:lnTo>
                <a:lnTo>
                  <a:pt x="17544" y="11704"/>
                </a:lnTo>
                <a:lnTo>
                  <a:pt x="17300" y="11728"/>
                </a:lnTo>
                <a:lnTo>
                  <a:pt x="17033" y="11728"/>
                </a:lnTo>
                <a:lnTo>
                  <a:pt x="16765" y="11704"/>
                </a:lnTo>
                <a:lnTo>
                  <a:pt x="16522" y="11680"/>
                </a:lnTo>
                <a:lnTo>
                  <a:pt x="16254" y="11631"/>
                </a:lnTo>
                <a:lnTo>
                  <a:pt x="16011" y="11582"/>
                </a:lnTo>
                <a:lnTo>
                  <a:pt x="15767" y="11485"/>
                </a:lnTo>
                <a:lnTo>
                  <a:pt x="15524" y="11388"/>
                </a:lnTo>
                <a:lnTo>
                  <a:pt x="15694" y="11242"/>
                </a:lnTo>
                <a:lnTo>
                  <a:pt x="15840" y="11071"/>
                </a:lnTo>
                <a:lnTo>
                  <a:pt x="16108" y="10682"/>
                </a:lnTo>
                <a:lnTo>
                  <a:pt x="16351" y="10268"/>
                </a:lnTo>
                <a:lnTo>
                  <a:pt x="16570" y="9855"/>
                </a:lnTo>
                <a:lnTo>
                  <a:pt x="16789" y="9465"/>
                </a:lnTo>
                <a:lnTo>
                  <a:pt x="17008" y="9003"/>
                </a:lnTo>
                <a:close/>
                <a:moveTo>
                  <a:pt x="14624" y="0"/>
                </a:moveTo>
                <a:lnTo>
                  <a:pt x="14478" y="24"/>
                </a:lnTo>
                <a:lnTo>
                  <a:pt x="14332" y="73"/>
                </a:lnTo>
                <a:lnTo>
                  <a:pt x="14186" y="122"/>
                </a:lnTo>
                <a:lnTo>
                  <a:pt x="14064" y="219"/>
                </a:lnTo>
                <a:lnTo>
                  <a:pt x="14040" y="268"/>
                </a:lnTo>
                <a:lnTo>
                  <a:pt x="14015" y="292"/>
                </a:lnTo>
                <a:lnTo>
                  <a:pt x="14015" y="389"/>
                </a:lnTo>
                <a:lnTo>
                  <a:pt x="14064" y="487"/>
                </a:lnTo>
                <a:lnTo>
                  <a:pt x="14161" y="535"/>
                </a:lnTo>
                <a:lnTo>
                  <a:pt x="14161" y="779"/>
                </a:lnTo>
                <a:lnTo>
                  <a:pt x="14210" y="998"/>
                </a:lnTo>
                <a:lnTo>
                  <a:pt x="14259" y="1241"/>
                </a:lnTo>
                <a:lnTo>
                  <a:pt x="14332" y="1460"/>
                </a:lnTo>
                <a:lnTo>
                  <a:pt x="14648" y="2336"/>
                </a:lnTo>
                <a:lnTo>
                  <a:pt x="14745" y="2652"/>
                </a:lnTo>
                <a:lnTo>
                  <a:pt x="11655" y="2652"/>
                </a:lnTo>
                <a:lnTo>
                  <a:pt x="9928" y="2628"/>
                </a:lnTo>
                <a:lnTo>
                  <a:pt x="8614" y="2628"/>
                </a:lnTo>
                <a:lnTo>
                  <a:pt x="8419" y="2652"/>
                </a:lnTo>
                <a:lnTo>
                  <a:pt x="8200" y="2677"/>
                </a:lnTo>
                <a:lnTo>
                  <a:pt x="8054" y="2360"/>
                </a:lnTo>
                <a:lnTo>
                  <a:pt x="7665" y="1436"/>
                </a:lnTo>
                <a:lnTo>
                  <a:pt x="7567" y="1144"/>
                </a:lnTo>
                <a:lnTo>
                  <a:pt x="7494" y="1022"/>
                </a:lnTo>
                <a:lnTo>
                  <a:pt x="7397" y="900"/>
                </a:lnTo>
                <a:lnTo>
                  <a:pt x="7421" y="900"/>
                </a:lnTo>
                <a:lnTo>
                  <a:pt x="7835" y="973"/>
                </a:lnTo>
                <a:lnTo>
                  <a:pt x="8249" y="1071"/>
                </a:lnTo>
                <a:lnTo>
                  <a:pt x="8468" y="1095"/>
                </a:lnTo>
                <a:lnTo>
                  <a:pt x="8881" y="1095"/>
                </a:lnTo>
                <a:lnTo>
                  <a:pt x="9076" y="1046"/>
                </a:lnTo>
                <a:lnTo>
                  <a:pt x="9149" y="1022"/>
                </a:lnTo>
                <a:lnTo>
                  <a:pt x="9198" y="973"/>
                </a:lnTo>
                <a:lnTo>
                  <a:pt x="9246" y="925"/>
                </a:lnTo>
                <a:lnTo>
                  <a:pt x="9246" y="852"/>
                </a:lnTo>
                <a:lnTo>
                  <a:pt x="9246" y="779"/>
                </a:lnTo>
                <a:lnTo>
                  <a:pt x="9246" y="730"/>
                </a:lnTo>
                <a:lnTo>
                  <a:pt x="9198" y="657"/>
                </a:lnTo>
                <a:lnTo>
                  <a:pt x="9149" y="608"/>
                </a:lnTo>
                <a:lnTo>
                  <a:pt x="8954" y="535"/>
                </a:lnTo>
                <a:lnTo>
                  <a:pt x="8760" y="462"/>
                </a:lnTo>
                <a:lnTo>
                  <a:pt x="8541" y="389"/>
                </a:lnTo>
                <a:lnTo>
                  <a:pt x="8297" y="365"/>
                </a:lnTo>
                <a:lnTo>
                  <a:pt x="7835" y="316"/>
                </a:lnTo>
                <a:lnTo>
                  <a:pt x="7397" y="268"/>
                </a:lnTo>
                <a:lnTo>
                  <a:pt x="6570" y="146"/>
                </a:lnTo>
                <a:lnTo>
                  <a:pt x="6351" y="122"/>
                </a:lnTo>
                <a:lnTo>
                  <a:pt x="6132" y="97"/>
                </a:lnTo>
                <a:lnTo>
                  <a:pt x="5937" y="122"/>
                </a:lnTo>
                <a:lnTo>
                  <a:pt x="5742" y="146"/>
                </a:lnTo>
                <a:lnTo>
                  <a:pt x="5669" y="195"/>
                </a:lnTo>
                <a:lnTo>
                  <a:pt x="5621" y="219"/>
                </a:lnTo>
                <a:lnTo>
                  <a:pt x="5596" y="268"/>
                </a:lnTo>
                <a:lnTo>
                  <a:pt x="5572" y="341"/>
                </a:lnTo>
                <a:lnTo>
                  <a:pt x="5572" y="389"/>
                </a:lnTo>
                <a:lnTo>
                  <a:pt x="5596" y="438"/>
                </a:lnTo>
                <a:lnTo>
                  <a:pt x="5621" y="511"/>
                </a:lnTo>
                <a:lnTo>
                  <a:pt x="5694" y="535"/>
                </a:lnTo>
                <a:lnTo>
                  <a:pt x="5840" y="633"/>
                </a:lnTo>
                <a:lnTo>
                  <a:pt x="5986" y="681"/>
                </a:lnTo>
                <a:lnTo>
                  <a:pt x="6351" y="779"/>
                </a:lnTo>
                <a:lnTo>
                  <a:pt x="6716" y="827"/>
                </a:lnTo>
                <a:lnTo>
                  <a:pt x="7081" y="876"/>
                </a:lnTo>
                <a:lnTo>
                  <a:pt x="7056" y="1046"/>
                </a:lnTo>
                <a:lnTo>
                  <a:pt x="7056" y="1241"/>
                </a:lnTo>
                <a:lnTo>
                  <a:pt x="7105" y="1411"/>
                </a:lnTo>
                <a:lnTo>
                  <a:pt x="7154" y="1606"/>
                </a:lnTo>
                <a:lnTo>
                  <a:pt x="7324" y="1995"/>
                </a:lnTo>
                <a:lnTo>
                  <a:pt x="7470" y="2312"/>
                </a:lnTo>
                <a:lnTo>
                  <a:pt x="7762" y="3042"/>
                </a:lnTo>
                <a:lnTo>
                  <a:pt x="7665" y="3115"/>
                </a:lnTo>
                <a:lnTo>
                  <a:pt x="7567" y="3188"/>
                </a:lnTo>
                <a:lnTo>
                  <a:pt x="7397" y="3382"/>
                </a:lnTo>
                <a:lnTo>
                  <a:pt x="7105" y="3796"/>
                </a:lnTo>
                <a:lnTo>
                  <a:pt x="6594" y="4477"/>
                </a:lnTo>
                <a:lnTo>
                  <a:pt x="6521" y="4429"/>
                </a:lnTo>
                <a:lnTo>
                  <a:pt x="6448" y="4404"/>
                </a:lnTo>
                <a:lnTo>
                  <a:pt x="6375" y="4429"/>
                </a:lnTo>
                <a:lnTo>
                  <a:pt x="6059" y="4234"/>
                </a:lnTo>
                <a:lnTo>
                  <a:pt x="5718" y="4064"/>
                </a:lnTo>
                <a:lnTo>
                  <a:pt x="5353" y="3918"/>
                </a:lnTo>
                <a:lnTo>
                  <a:pt x="5012" y="3820"/>
                </a:lnTo>
                <a:lnTo>
                  <a:pt x="4647" y="3772"/>
                </a:lnTo>
                <a:lnTo>
                  <a:pt x="4282" y="3747"/>
                </a:lnTo>
                <a:lnTo>
                  <a:pt x="3893" y="3747"/>
                </a:lnTo>
                <a:lnTo>
                  <a:pt x="3528" y="3772"/>
                </a:lnTo>
                <a:lnTo>
                  <a:pt x="3188" y="3845"/>
                </a:lnTo>
                <a:lnTo>
                  <a:pt x="2823" y="3966"/>
                </a:lnTo>
                <a:lnTo>
                  <a:pt x="2482" y="4088"/>
                </a:lnTo>
                <a:lnTo>
                  <a:pt x="2141" y="4258"/>
                </a:lnTo>
                <a:lnTo>
                  <a:pt x="1825" y="4453"/>
                </a:lnTo>
                <a:lnTo>
                  <a:pt x="1509" y="4672"/>
                </a:lnTo>
                <a:lnTo>
                  <a:pt x="1241" y="4915"/>
                </a:lnTo>
                <a:lnTo>
                  <a:pt x="973" y="5207"/>
                </a:lnTo>
                <a:lnTo>
                  <a:pt x="706" y="5548"/>
                </a:lnTo>
                <a:lnTo>
                  <a:pt x="487" y="5913"/>
                </a:lnTo>
                <a:lnTo>
                  <a:pt x="316" y="6302"/>
                </a:lnTo>
                <a:lnTo>
                  <a:pt x="195" y="6716"/>
                </a:lnTo>
                <a:lnTo>
                  <a:pt x="73" y="7129"/>
                </a:lnTo>
                <a:lnTo>
                  <a:pt x="24" y="7567"/>
                </a:lnTo>
                <a:lnTo>
                  <a:pt x="0" y="8005"/>
                </a:lnTo>
                <a:lnTo>
                  <a:pt x="24" y="8443"/>
                </a:lnTo>
                <a:lnTo>
                  <a:pt x="73" y="8881"/>
                </a:lnTo>
                <a:lnTo>
                  <a:pt x="170" y="9295"/>
                </a:lnTo>
                <a:lnTo>
                  <a:pt x="292" y="9709"/>
                </a:lnTo>
                <a:lnTo>
                  <a:pt x="462" y="10122"/>
                </a:lnTo>
                <a:lnTo>
                  <a:pt x="657" y="10487"/>
                </a:lnTo>
                <a:lnTo>
                  <a:pt x="900" y="10852"/>
                </a:lnTo>
                <a:lnTo>
                  <a:pt x="1192" y="11169"/>
                </a:lnTo>
                <a:lnTo>
                  <a:pt x="1484" y="11461"/>
                </a:lnTo>
                <a:lnTo>
                  <a:pt x="1679" y="11607"/>
                </a:lnTo>
                <a:lnTo>
                  <a:pt x="1874" y="11728"/>
                </a:lnTo>
                <a:lnTo>
                  <a:pt x="2068" y="11826"/>
                </a:lnTo>
                <a:lnTo>
                  <a:pt x="2287" y="11923"/>
                </a:lnTo>
                <a:lnTo>
                  <a:pt x="2506" y="11996"/>
                </a:lnTo>
                <a:lnTo>
                  <a:pt x="2725" y="12045"/>
                </a:lnTo>
                <a:lnTo>
                  <a:pt x="3163" y="12142"/>
                </a:lnTo>
                <a:lnTo>
                  <a:pt x="3626" y="12166"/>
                </a:lnTo>
                <a:lnTo>
                  <a:pt x="4088" y="12166"/>
                </a:lnTo>
                <a:lnTo>
                  <a:pt x="4550" y="12142"/>
                </a:lnTo>
                <a:lnTo>
                  <a:pt x="4988" y="12093"/>
                </a:lnTo>
                <a:lnTo>
                  <a:pt x="5450" y="11996"/>
                </a:lnTo>
                <a:lnTo>
                  <a:pt x="5840" y="11874"/>
                </a:lnTo>
                <a:lnTo>
                  <a:pt x="6229" y="11704"/>
                </a:lnTo>
                <a:lnTo>
                  <a:pt x="6594" y="11485"/>
                </a:lnTo>
                <a:lnTo>
                  <a:pt x="6910" y="11217"/>
                </a:lnTo>
                <a:lnTo>
                  <a:pt x="7202" y="10925"/>
                </a:lnTo>
                <a:lnTo>
                  <a:pt x="7494" y="10585"/>
                </a:lnTo>
                <a:lnTo>
                  <a:pt x="7738" y="10220"/>
                </a:lnTo>
                <a:lnTo>
                  <a:pt x="7981" y="9806"/>
                </a:lnTo>
                <a:lnTo>
                  <a:pt x="8151" y="9368"/>
                </a:lnTo>
                <a:lnTo>
                  <a:pt x="8297" y="8881"/>
                </a:lnTo>
                <a:lnTo>
                  <a:pt x="8395" y="8395"/>
                </a:lnTo>
                <a:lnTo>
                  <a:pt x="10244" y="8346"/>
                </a:lnTo>
                <a:lnTo>
                  <a:pt x="10293" y="8419"/>
                </a:lnTo>
                <a:lnTo>
                  <a:pt x="10366" y="8443"/>
                </a:lnTo>
                <a:lnTo>
                  <a:pt x="10439" y="8468"/>
                </a:lnTo>
                <a:lnTo>
                  <a:pt x="10512" y="8443"/>
                </a:lnTo>
                <a:lnTo>
                  <a:pt x="10585" y="8395"/>
                </a:lnTo>
                <a:lnTo>
                  <a:pt x="10633" y="8346"/>
                </a:lnTo>
                <a:lnTo>
                  <a:pt x="10682" y="8273"/>
                </a:lnTo>
                <a:lnTo>
                  <a:pt x="10682" y="8200"/>
                </a:lnTo>
                <a:lnTo>
                  <a:pt x="10925" y="7981"/>
                </a:lnTo>
                <a:lnTo>
                  <a:pt x="11169" y="7762"/>
                </a:lnTo>
                <a:lnTo>
                  <a:pt x="11582" y="7300"/>
                </a:lnTo>
                <a:lnTo>
                  <a:pt x="12190" y="6618"/>
                </a:lnTo>
                <a:lnTo>
                  <a:pt x="12799" y="5913"/>
                </a:lnTo>
                <a:lnTo>
                  <a:pt x="13894" y="4623"/>
                </a:lnTo>
                <a:lnTo>
                  <a:pt x="14964" y="3285"/>
                </a:lnTo>
                <a:lnTo>
                  <a:pt x="15329" y="4258"/>
                </a:lnTo>
                <a:lnTo>
                  <a:pt x="14964" y="4429"/>
                </a:lnTo>
                <a:lnTo>
                  <a:pt x="14648" y="4623"/>
                </a:lnTo>
                <a:lnTo>
                  <a:pt x="14332" y="4866"/>
                </a:lnTo>
                <a:lnTo>
                  <a:pt x="14040" y="5110"/>
                </a:lnTo>
                <a:lnTo>
                  <a:pt x="13796" y="5402"/>
                </a:lnTo>
                <a:lnTo>
                  <a:pt x="13553" y="5718"/>
                </a:lnTo>
                <a:lnTo>
                  <a:pt x="13358" y="6034"/>
                </a:lnTo>
                <a:lnTo>
                  <a:pt x="13188" y="6375"/>
                </a:lnTo>
                <a:lnTo>
                  <a:pt x="13042" y="6740"/>
                </a:lnTo>
                <a:lnTo>
                  <a:pt x="12945" y="7105"/>
                </a:lnTo>
                <a:lnTo>
                  <a:pt x="12872" y="7494"/>
                </a:lnTo>
                <a:lnTo>
                  <a:pt x="12823" y="7859"/>
                </a:lnTo>
                <a:lnTo>
                  <a:pt x="12823" y="8249"/>
                </a:lnTo>
                <a:lnTo>
                  <a:pt x="12847" y="8638"/>
                </a:lnTo>
                <a:lnTo>
                  <a:pt x="12920" y="9027"/>
                </a:lnTo>
                <a:lnTo>
                  <a:pt x="13018" y="9417"/>
                </a:lnTo>
                <a:lnTo>
                  <a:pt x="13188" y="9830"/>
                </a:lnTo>
                <a:lnTo>
                  <a:pt x="13383" y="10244"/>
                </a:lnTo>
                <a:lnTo>
                  <a:pt x="13626" y="10585"/>
                </a:lnTo>
                <a:lnTo>
                  <a:pt x="13918" y="10925"/>
                </a:lnTo>
                <a:lnTo>
                  <a:pt x="14210" y="11217"/>
                </a:lnTo>
                <a:lnTo>
                  <a:pt x="14551" y="11485"/>
                </a:lnTo>
                <a:lnTo>
                  <a:pt x="14916" y="11704"/>
                </a:lnTo>
                <a:lnTo>
                  <a:pt x="15305" y="11874"/>
                </a:lnTo>
                <a:lnTo>
                  <a:pt x="15694" y="12020"/>
                </a:lnTo>
                <a:lnTo>
                  <a:pt x="16108" y="12142"/>
                </a:lnTo>
                <a:lnTo>
                  <a:pt x="16522" y="12215"/>
                </a:lnTo>
                <a:lnTo>
                  <a:pt x="16960" y="12239"/>
                </a:lnTo>
                <a:lnTo>
                  <a:pt x="17398" y="12239"/>
                </a:lnTo>
                <a:lnTo>
                  <a:pt x="17836" y="12191"/>
                </a:lnTo>
                <a:lnTo>
                  <a:pt x="18249" y="12093"/>
                </a:lnTo>
                <a:lnTo>
                  <a:pt x="18687" y="11947"/>
                </a:lnTo>
                <a:lnTo>
                  <a:pt x="19052" y="11777"/>
                </a:lnTo>
                <a:lnTo>
                  <a:pt x="19442" y="11582"/>
                </a:lnTo>
                <a:lnTo>
                  <a:pt x="19782" y="11339"/>
                </a:lnTo>
                <a:lnTo>
                  <a:pt x="20123" y="11096"/>
                </a:lnTo>
                <a:lnTo>
                  <a:pt x="20439" y="10804"/>
                </a:lnTo>
                <a:lnTo>
                  <a:pt x="20707" y="10487"/>
                </a:lnTo>
                <a:lnTo>
                  <a:pt x="20974" y="10147"/>
                </a:lnTo>
                <a:lnTo>
                  <a:pt x="21193" y="9782"/>
                </a:lnTo>
                <a:lnTo>
                  <a:pt x="21388" y="9417"/>
                </a:lnTo>
                <a:lnTo>
                  <a:pt x="21534" y="9027"/>
                </a:lnTo>
                <a:lnTo>
                  <a:pt x="21631" y="8614"/>
                </a:lnTo>
                <a:lnTo>
                  <a:pt x="21680" y="8224"/>
                </a:lnTo>
                <a:lnTo>
                  <a:pt x="21704" y="7811"/>
                </a:lnTo>
                <a:lnTo>
                  <a:pt x="21656" y="7397"/>
                </a:lnTo>
                <a:lnTo>
                  <a:pt x="21583" y="6983"/>
                </a:lnTo>
                <a:lnTo>
                  <a:pt x="21412" y="6570"/>
                </a:lnTo>
                <a:lnTo>
                  <a:pt x="21218" y="6180"/>
                </a:lnTo>
                <a:lnTo>
                  <a:pt x="20974" y="5791"/>
                </a:lnTo>
                <a:lnTo>
                  <a:pt x="20682" y="5450"/>
                </a:lnTo>
                <a:lnTo>
                  <a:pt x="20342" y="5110"/>
                </a:lnTo>
                <a:lnTo>
                  <a:pt x="20001" y="4818"/>
                </a:lnTo>
                <a:lnTo>
                  <a:pt x="19636" y="4526"/>
                </a:lnTo>
                <a:lnTo>
                  <a:pt x="19247" y="4307"/>
                </a:lnTo>
                <a:lnTo>
                  <a:pt x="18858" y="4088"/>
                </a:lnTo>
                <a:lnTo>
                  <a:pt x="18493" y="3942"/>
                </a:lnTo>
                <a:lnTo>
                  <a:pt x="18103" y="3845"/>
                </a:lnTo>
                <a:lnTo>
                  <a:pt x="17738" y="3772"/>
                </a:lnTo>
                <a:lnTo>
                  <a:pt x="17349" y="3747"/>
                </a:lnTo>
                <a:lnTo>
                  <a:pt x="16960" y="3747"/>
                </a:lnTo>
                <a:lnTo>
                  <a:pt x="16570" y="3820"/>
                </a:lnTo>
                <a:lnTo>
                  <a:pt x="16205" y="3918"/>
                </a:lnTo>
                <a:lnTo>
                  <a:pt x="15840" y="4039"/>
                </a:lnTo>
                <a:lnTo>
                  <a:pt x="15159" y="2214"/>
                </a:lnTo>
                <a:lnTo>
                  <a:pt x="15013" y="1801"/>
                </a:lnTo>
                <a:lnTo>
                  <a:pt x="14891" y="1387"/>
                </a:lnTo>
                <a:lnTo>
                  <a:pt x="14721" y="973"/>
                </a:lnTo>
                <a:lnTo>
                  <a:pt x="14648" y="779"/>
                </a:lnTo>
                <a:lnTo>
                  <a:pt x="14526" y="584"/>
                </a:lnTo>
                <a:lnTo>
                  <a:pt x="14794" y="560"/>
                </a:lnTo>
                <a:lnTo>
                  <a:pt x="15256" y="560"/>
                </a:lnTo>
                <a:lnTo>
                  <a:pt x="15475" y="584"/>
                </a:lnTo>
                <a:lnTo>
                  <a:pt x="15694" y="633"/>
                </a:lnTo>
                <a:lnTo>
                  <a:pt x="15816" y="657"/>
                </a:lnTo>
                <a:lnTo>
                  <a:pt x="15840" y="706"/>
                </a:lnTo>
                <a:lnTo>
                  <a:pt x="15865" y="730"/>
                </a:lnTo>
                <a:lnTo>
                  <a:pt x="15865" y="852"/>
                </a:lnTo>
                <a:lnTo>
                  <a:pt x="15840" y="1022"/>
                </a:lnTo>
                <a:lnTo>
                  <a:pt x="15743" y="1119"/>
                </a:lnTo>
                <a:lnTo>
                  <a:pt x="15646" y="1217"/>
                </a:lnTo>
                <a:lnTo>
                  <a:pt x="15621" y="1314"/>
                </a:lnTo>
                <a:lnTo>
                  <a:pt x="15621" y="1387"/>
                </a:lnTo>
                <a:lnTo>
                  <a:pt x="15646" y="1411"/>
                </a:lnTo>
                <a:lnTo>
                  <a:pt x="15670" y="1436"/>
                </a:lnTo>
                <a:lnTo>
                  <a:pt x="15743" y="1484"/>
                </a:lnTo>
                <a:lnTo>
                  <a:pt x="15840" y="1484"/>
                </a:lnTo>
                <a:lnTo>
                  <a:pt x="16011" y="1387"/>
                </a:lnTo>
                <a:lnTo>
                  <a:pt x="16157" y="1265"/>
                </a:lnTo>
                <a:lnTo>
                  <a:pt x="16278" y="1119"/>
                </a:lnTo>
                <a:lnTo>
                  <a:pt x="16376" y="949"/>
                </a:lnTo>
                <a:lnTo>
                  <a:pt x="16424" y="779"/>
                </a:lnTo>
                <a:lnTo>
                  <a:pt x="16424" y="681"/>
                </a:lnTo>
                <a:lnTo>
                  <a:pt x="16400" y="584"/>
                </a:lnTo>
                <a:lnTo>
                  <a:pt x="16376" y="511"/>
                </a:lnTo>
                <a:lnTo>
                  <a:pt x="16327" y="414"/>
                </a:lnTo>
                <a:lnTo>
                  <a:pt x="16254" y="341"/>
                </a:lnTo>
                <a:lnTo>
                  <a:pt x="16157" y="268"/>
                </a:lnTo>
                <a:lnTo>
                  <a:pt x="15938" y="170"/>
                </a:lnTo>
                <a:lnTo>
                  <a:pt x="15719" y="97"/>
                </a:lnTo>
                <a:lnTo>
                  <a:pt x="15475" y="49"/>
                </a:lnTo>
                <a:lnTo>
                  <a:pt x="15232" y="24"/>
                </a:lnTo>
                <a:lnTo>
                  <a:pt x="149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2" name="Google Shape;852;p41"/>
          <p:cNvSpPr/>
          <p:nvPr/>
        </p:nvSpPr>
        <p:spPr>
          <a:xfrm>
            <a:off x="1699194" y="4342365"/>
            <a:ext cx="319389" cy="336275"/>
          </a:xfrm>
          <a:custGeom>
            <a:rect b="b" l="l" r="r" t="t"/>
            <a:pathLst>
              <a:path extrusionOk="0" h="18421" w="17496">
                <a:moveTo>
                  <a:pt x="7421" y="1047"/>
                </a:moveTo>
                <a:lnTo>
                  <a:pt x="7373" y="1071"/>
                </a:lnTo>
                <a:lnTo>
                  <a:pt x="7348" y="1120"/>
                </a:lnTo>
                <a:lnTo>
                  <a:pt x="7324" y="1169"/>
                </a:lnTo>
                <a:lnTo>
                  <a:pt x="7348" y="1315"/>
                </a:lnTo>
                <a:lnTo>
                  <a:pt x="7348" y="1461"/>
                </a:lnTo>
                <a:lnTo>
                  <a:pt x="7324" y="1582"/>
                </a:lnTo>
                <a:lnTo>
                  <a:pt x="7300" y="1704"/>
                </a:lnTo>
                <a:lnTo>
                  <a:pt x="7178" y="1923"/>
                </a:lnTo>
                <a:lnTo>
                  <a:pt x="7008" y="2142"/>
                </a:lnTo>
                <a:lnTo>
                  <a:pt x="6862" y="2385"/>
                </a:lnTo>
                <a:lnTo>
                  <a:pt x="6813" y="2483"/>
                </a:lnTo>
                <a:lnTo>
                  <a:pt x="6765" y="2604"/>
                </a:lnTo>
                <a:lnTo>
                  <a:pt x="6740" y="2750"/>
                </a:lnTo>
                <a:lnTo>
                  <a:pt x="6740" y="2872"/>
                </a:lnTo>
                <a:lnTo>
                  <a:pt x="6740" y="3018"/>
                </a:lnTo>
                <a:lnTo>
                  <a:pt x="6789" y="3164"/>
                </a:lnTo>
                <a:lnTo>
                  <a:pt x="6862" y="3286"/>
                </a:lnTo>
                <a:lnTo>
                  <a:pt x="6959" y="3432"/>
                </a:lnTo>
                <a:lnTo>
                  <a:pt x="7154" y="3699"/>
                </a:lnTo>
                <a:lnTo>
                  <a:pt x="7251" y="3845"/>
                </a:lnTo>
                <a:lnTo>
                  <a:pt x="7275" y="3991"/>
                </a:lnTo>
                <a:lnTo>
                  <a:pt x="7275" y="4064"/>
                </a:lnTo>
                <a:lnTo>
                  <a:pt x="7275" y="4137"/>
                </a:lnTo>
                <a:lnTo>
                  <a:pt x="7251" y="4186"/>
                </a:lnTo>
                <a:lnTo>
                  <a:pt x="7178" y="4259"/>
                </a:lnTo>
                <a:lnTo>
                  <a:pt x="7154" y="4332"/>
                </a:lnTo>
                <a:lnTo>
                  <a:pt x="7129" y="4405"/>
                </a:lnTo>
                <a:lnTo>
                  <a:pt x="7129" y="4478"/>
                </a:lnTo>
                <a:lnTo>
                  <a:pt x="7178" y="4527"/>
                </a:lnTo>
                <a:lnTo>
                  <a:pt x="7251" y="4575"/>
                </a:lnTo>
                <a:lnTo>
                  <a:pt x="7324" y="4600"/>
                </a:lnTo>
                <a:lnTo>
                  <a:pt x="7397" y="4575"/>
                </a:lnTo>
                <a:lnTo>
                  <a:pt x="7470" y="4527"/>
                </a:lnTo>
                <a:lnTo>
                  <a:pt x="7567" y="4429"/>
                </a:lnTo>
                <a:lnTo>
                  <a:pt x="7616" y="4332"/>
                </a:lnTo>
                <a:lnTo>
                  <a:pt x="7665" y="4235"/>
                </a:lnTo>
                <a:lnTo>
                  <a:pt x="7689" y="4113"/>
                </a:lnTo>
                <a:lnTo>
                  <a:pt x="7689" y="4016"/>
                </a:lnTo>
                <a:lnTo>
                  <a:pt x="7665" y="3918"/>
                </a:lnTo>
                <a:lnTo>
                  <a:pt x="7592" y="3724"/>
                </a:lnTo>
                <a:lnTo>
                  <a:pt x="7470" y="3505"/>
                </a:lnTo>
                <a:lnTo>
                  <a:pt x="7324" y="3310"/>
                </a:lnTo>
                <a:lnTo>
                  <a:pt x="7202" y="3115"/>
                </a:lnTo>
                <a:lnTo>
                  <a:pt x="7105" y="2921"/>
                </a:lnTo>
                <a:lnTo>
                  <a:pt x="7081" y="2823"/>
                </a:lnTo>
                <a:lnTo>
                  <a:pt x="7105" y="2726"/>
                </a:lnTo>
                <a:lnTo>
                  <a:pt x="7154" y="2604"/>
                </a:lnTo>
                <a:lnTo>
                  <a:pt x="7202" y="2483"/>
                </a:lnTo>
                <a:lnTo>
                  <a:pt x="7373" y="2239"/>
                </a:lnTo>
                <a:lnTo>
                  <a:pt x="7543" y="1972"/>
                </a:lnTo>
                <a:lnTo>
                  <a:pt x="7689" y="1728"/>
                </a:lnTo>
                <a:lnTo>
                  <a:pt x="7738" y="1607"/>
                </a:lnTo>
                <a:lnTo>
                  <a:pt x="7762" y="1485"/>
                </a:lnTo>
                <a:lnTo>
                  <a:pt x="7762" y="1363"/>
                </a:lnTo>
                <a:lnTo>
                  <a:pt x="7713" y="1242"/>
                </a:lnTo>
                <a:lnTo>
                  <a:pt x="7616" y="1144"/>
                </a:lnTo>
                <a:lnTo>
                  <a:pt x="7494" y="1071"/>
                </a:lnTo>
                <a:lnTo>
                  <a:pt x="7421" y="1047"/>
                </a:lnTo>
                <a:close/>
                <a:moveTo>
                  <a:pt x="10293" y="1242"/>
                </a:moveTo>
                <a:lnTo>
                  <a:pt x="10268" y="1266"/>
                </a:lnTo>
                <a:lnTo>
                  <a:pt x="10244" y="1363"/>
                </a:lnTo>
                <a:lnTo>
                  <a:pt x="10220" y="1485"/>
                </a:lnTo>
                <a:lnTo>
                  <a:pt x="10195" y="1607"/>
                </a:lnTo>
                <a:lnTo>
                  <a:pt x="10171" y="1680"/>
                </a:lnTo>
                <a:lnTo>
                  <a:pt x="10098" y="1826"/>
                </a:lnTo>
                <a:lnTo>
                  <a:pt x="10001" y="1923"/>
                </a:lnTo>
                <a:lnTo>
                  <a:pt x="9782" y="2166"/>
                </a:lnTo>
                <a:lnTo>
                  <a:pt x="9684" y="2288"/>
                </a:lnTo>
                <a:lnTo>
                  <a:pt x="9611" y="2434"/>
                </a:lnTo>
                <a:lnTo>
                  <a:pt x="9587" y="2604"/>
                </a:lnTo>
                <a:lnTo>
                  <a:pt x="9587" y="2775"/>
                </a:lnTo>
                <a:lnTo>
                  <a:pt x="9636" y="2921"/>
                </a:lnTo>
                <a:lnTo>
                  <a:pt x="9709" y="3042"/>
                </a:lnTo>
                <a:lnTo>
                  <a:pt x="9879" y="3286"/>
                </a:lnTo>
                <a:lnTo>
                  <a:pt x="10001" y="3456"/>
                </a:lnTo>
                <a:lnTo>
                  <a:pt x="10074" y="3626"/>
                </a:lnTo>
                <a:lnTo>
                  <a:pt x="10098" y="3724"/>
                </a:lnTo>
                <a:lnTo>
                  <a:pt x="10098" y="3821"/>
                </a:lnTo>
                <a:lnTo>
                  <a:pt x="10074" y="3918"/>
                </a:lnTo>
                <a:lnTo>
                  <a:pt x="10025" y="4016"/>
                </a:lnTo>
                <a:lnTo>
                  <a:pt x="9952" y="4137"/>
                </a:lnTo>
                <a:lnTo>
                  <a:pt x="9855" y="4235"/>
                </a:lnTo>
                <a:lnTo>
                  <a:pt x="9782" y="4332"/>
                </a:lnTo>
                <a:lnTo>
                  <a:pt x="9709" y="4454"/>
                </a:lnTo>
                <a:lnTo>
                  <a:pt x="9684" y="4502"/>
                </a:lnTo>
                <a:lnTo>
                  <a:pt x="9684" y="4575"/>
                </a:lnTo>
                <a:lnTo>
                  <a:pt x="9733" y="4673"/>
                </a:lnTo>
                <a:lnTo>
                  <a:pt x="9757" y="4721"/>
                </a:lnTo>
                <a:lnTo>
                  <a:pt x="9806" y="4746"/>
                </a:lnTo>
                <a:lnTo>
                  <a:pt x="9855" y="4770"/>
                </a:lnTo>
                <a:lnTo>
                  <a:pt x="9928" y="4746"/>
                </a:lnTo>
                <a:lnTo>
                  <a:pt x="10122" y="4648"/>
                </a:lnTo>
                <a:lnTo>
                  <a:pt x="10268" y="4502"/>
                </a:lnTo>
                <a:lnTo>
                  <a:pt x="10414" y="4332"/>
                </a:lnTo>
                <a:lnTo>
                  <a:pt x="10487" y="4137"/>
                </a:lnTo>
                <a:lnTo>
                  <a:pt x="10536" y="3943"/>
                </a:lnTo>
                <a:lnTo>
                  <a:pt x="10536" y="3724"/>
                </a:lnTo>
                <a:lnTo>
                  <a:pt x="10487" y="3505"/>
                </a:lnTo>
                <a:lnTo>
                  <a:pt x="10414" y="3310"/>
                </a:lnTo>
                <a:lnTo>
                  <a:pt x="10293" y="3140"/>
                </a:lnTo>
                <a:lnTo>
                  <a:pt x="10171" y="2994"/>
                </a:lnTo>
                <a:lnTo>
                  <a:pt x="10074" y="2872"/>
                </a:lnTo>
                <a:lnTo>
                  <a:pt x="10025" y="2775"/>
                </a:lnTo>
                <a:lnTo>
                  <a:pt x="10001" y="2653"/>
                </a:lnTo>
                <a:lnTo>
                  <a:pt x="10025" y="2556"/>
                </a:lnTo>
                <a:lnTo>
                  <a:pt x="10074" y="2434"/>
                </a:lnTo>
                <a:lnTo>
                  <a:pt x="10122" y="2337"/>
                </a:lnTo>
                <a:lnTo>
                  <a:pt x="10293" y="2118"/>
                </a:lnTo>
                <a:lnTo>
                  <a:pt x="10414" y="1947"/>
                </a:lnTo>
                <a:lnTo>
                  <a:pt x="10512" y="1753"/>
                </a:lnTo>
                <a:lnTo>
                  <a:pt x="10512" y="1655"/>
                </a:lnTo>
                <a:lnTo>
                  <a:pt x="10536" y="1558"/>
                </a:lnTo>
                <a:lnTo>
                  <a:pt x="10512" y="1461"/>
                </a:lnTo>
                <a:lnTo>
                  <a:pt x="10487" y="1363"/>
                </a:lnTo>
                <a:lnTo>
                  <a:pt x="10463" y="1290"/>
                </a:lnTo>
                <a:lnTo>
                  <a:pt x="10390" y="1266"/>
                </a:lnTo>
                <a:lnTo>
                  <a:pt x="10317" y="1242"/>
                </a:lnTo>
                <a:close/>
                <a:moveTo>
                  <a:pt x="8322" y="1"/>
                </a:moveTo>
                <a:lnTo>
                  <a:pt x="8273" y="49"/>
                </a:lnTo>
                <a:lnTo>
                  <a:pt x="8249" y="98"/>
                </a:lnTo>
                <a:lnTo>
                  <a:pt x="8273" y="171"/>
                </a:lnTo>
                <a:lnTo>
                  <a:pt x="8492" y="512"/>
                </a:lnTo>
                <a:lnTo>
                  <a:pt x="8614" y="682"/>
                </a:lnTo>
                <a:lnTo>
                  <a:pt x="8687" y="877"/>
                </a:lnTo>
                <a:lnTo>
                  <a:pt x="8711" y="1023"/>
                </a:lnTo>
                <a:lnTo>
                  <a:pt x="8735" y="1144"/>
                </a:lnTo>
                <a:lnTo>
                  <a:pt x="8711" y="1266"/>
                </a:lnTo>
                <a:lnTo>
                  <a:pt x="8687" y="1388"/>
                </a:lnTo>
                <a:lnTo>
                  <a:pt x="8614" y="1631"/>
                </a:lnTo>
                <a:lnTo>
                  <a:pt x="8492" y="1850"/>
                </a:lnTo>
                <a:lnTo>
                  <a:pt x="8322" y="2166"/>
                </a:lnTo>
                <a:lnTo>
                  <a:pt x="8249" y="2312"/>
                </a:lnTo>
                <a:lnTo>
                  <a:pt x="8200" y="2458"/>
                </a:lnTo>
                <a:lnTo>
                  <a:pt x="8200" y="2604"/>
                </a:lnTo>
                <a:lnTo>
                  <a:pt x="8200" y="2775"/>
                </a:lnTo>
                <a:lnTo>
                  <a:pt x="8249" y="2921"/>
                </a:lnTo>
                <a:lnTo>
                  <a:pt x="8322" y="3091"/>
                </a:lnTo>
                <a:lnTo>
                  <a:pt x="8419" y="3213"/>
                </a:lnTo>
                <a:lnTo>
                  <a:pt x="8516" y="3334"/>
                </a:lnTo>
                <a:lnTo>
                  <a:pt x="8589" y="3432"/>
                </a:lnTo>
                <a:lnTo>
                  <a:pt x="8638" y="3529"/>
                </a:lnTo>
                <a:lnTo>
                  <a:pt x="8662" y="3651"/>
                </a:lnTo>
                <a:lnTo>
                  <a:pt x="8662" y="3748"/>
                </a:lnTo>
                <a:lnTo>
                  <a:pt x="8638" y="3845"/>
                </a:lnTo>
                <a:lnTo>
                  <a:pt x="8614" y="3967"/>
                </a:lnTo>
                <a:lnTo>
                  <a:pt x="8516" y="4162"/>
                </a:lnTo>
                <a:lnTo>
                  <a:pt x="8297" y="4551"/>
                </a:lnTo>
                <a:lnTo>
                  <a:pt x="8200" y="4746"/>
                </a:lnTo>
                <a:lnTo>
                  <a:pt x="8103" y="4940"/>
                </a:lnTo>
                <a:lnTo>
                  <a:pt x="8054" y="5062"/>
                </a:lnTo>
                <a:lnTo>
                  <a:pt x="8054" y="5208"/>
                </a:lnTo>
                <a:lnTo>
                  <a:pt x="8054" y="5354"/>
                </a:lnTo>
                <a:lnTo>
                  <a:pt x="8078" y="5476"/>
                </a:lnTo>
                <a:lnTo>
                  <a:pt x="8127" y="5622"/>
                </a:lnTo>
                <a:lnTo>
                  <a:pt x="8224" y="5719"/>
                </a:lnTo>
                <a:lnTo>
                  <a:pt x="8297" y="5816"/>
                </a:lnTo>
                <a:lnTo>
                  <a:pt x="8419" y="5889"/>
                </a:lnTo>
                <a:lnTo>
                  <a:pt x="8492" y="5914"/>
                </a:lnTo>
                <a:lnTo>
                  <a:pt x="8565" y="5914"/>
                </a:lnTo>
                <a:lnTo>
                  <a:pt x="8614" y="5889"/>
                </a:lnTo>
                <a:lnTo>
                  <a:pt x="8662" y="5841"/>
                </a:lnTo>
                <a:lnTo>
                  <a:pt x="8711" y="5792"/>
                </a:lnTo>
                <a:lnTo>
                  <a:pt x="8711" y="5719"/>
                </a:lnTo>
                <a:lnTo>
                  <a:pt x="8687" y="5670"/>
                </a:lnTo>
                <a:lnTo>
                  <a:pt x="8662" y="5597"/>
                </a:lnTo>
                <a:lnTo>
                  <a:pt x="8589" y="5476"/>
                </a:lnTo>
                <a:lnTo>
                  <a:pt x="8541" y="5378"/>
                </a:lnTo>
                <a:lnTo>
                  <a:pt x="8516" y="5257"/>
                </a:lnTo>
                <a:lnTo>
                  <a:pt x="8516" y="5159"/>
                </a:lnTo>
                <a:lnTo>
                  <a:pt x="8541" y="5038"/>
                </a:lnTo>
                <a:lnTo>
                  <a:pt x="8565" y="4940"/>
                </a:lnTo>
                <a:lnTo>
                  <a:pt x="8687" y="4721"/>
                </a:lnTo>
                <a:lnTo>
                  <a:pt x="8954" y="4283"/>
                </a:lnTo>
                <a:lnTo>
                  <a:pt x="9076" y="4040"/>
                </a:lnTo>
                <a:lnTo>
                  <a:pt x="9100" y="3943"/>
                </a:lnTo>
                <a:lnTo>
                  <a:pt x="9125" y="3821"/>
                </a:lnTo>
                <a:lnTo>
                  <a:pt x="9125" y="3626"/>
                </a:lnTo>
                <a:lnTo>
                  <a:pt x="9076" y="3480"/>
                </a:lnTo>
                <a:lnTo>
                  <a:pt x="9027" y="3310"/>
                </a:lnTo>
                <a:lnTo>
                  <a:pt x="8930" y="3164"/>
                </a:lnTo>
                <a:lnTo>
                  <a:pt x="8784" y="2921"/>
                </a:lnTo>
                <a:lnTo>
                  <a:pt x="8711" y="2823"/>
                </a:lnTo>
                <a:lnTo>
                  <a:pt x="8662" y="2726"/>
                </a:lnTo>
                <a:lnTo>
                  <a:pt x="8662" y="2604"/>
                </a:lnTo>
                <a:lnTo>
                  <a:pt x="8662" y="2507"/>
                </a:lnTo>
                <a:lnTo>
                  <a:pt x="8711" y="2361"/>
                </a:lnTo>
                <a:lnTo>
                  <a:pt x="8784" y="2215"/>
                </a:lnTo>
                <a:lnTo>
                  <a:pt x="8954" y="1899"/>
                </a:lnTo>
                <a:lnTo>
                  <a:pt x="9076" y="1582"/>
                </a:lnTo>
                <a:lnTo>
                  <a:pt x="9125" y="1436"/>
                </a:lnTo>
                <a:lnTo>
                  <a:pt x="9149" y="1266"/>
                </a:lnTo>
                <a:lnTo>
                  <a:pt x="9149" y="1096"/>
                </a:lnTo>
                <a:lnTo>
                  <a:pt x="9125" y="901"/>
                </a:lnTo>
                <a:lnTo>
                  <a:pt x="9100" y="755"/>
                </a:lnTo>
                <a:lnTo>
                  <a:pt x="9052" y="609"/>
                </a:lnTo>
                <a:lnTo>
                  <a:pt x="8979" y="463"/>
                </a:lnTo>
                <a:lnTo>
                  <a:pt x="8881" y="341"/>
                </a:lnTo>
                <a:lnTo>
                  <a:pt x="8784" y="220"/>
                </a:lnTo>
                <a:lnTo>
                  <a:pt x="8662" y="122"/>
                </a:lnTo>
                <a:lnTo>
                  <a:pt x="8541" y="49"/>
                </a:lnTo>
                <a:lnTo>
                  <a:pt x="8395" y="1"/>
                </a:lnTo>
                <a:close/>
                <a:moveTo>
                  <a:pt x="6497" y="7982"/>
                </a:moveTo>
                <a:lnTo>
                  <a:pt x="6424" y="8079"/>
                </a:lnTo>
                <a:lnTo>
                  <a:pt x="6229" y="8055"/>
                </a:lnTo>
                <a:lnTo>
                  <a:pt x="5791" y="8030"/>
                </a:lnTo>
                <a:lnTo>
                  <a:pt x="6156" y="8006"/>
                </a:lnTo>
                <a:lnTo>
                  <a:pt x="6497" y="7982"/>
                </a:lnTo>
                <a:close/>
                <a:moveTo>
                  <a:pt x="10512" y="6911"/>
                </a:moveTo>
                <a:lnTo>
                  <a:pt x="11242" y="6960"/>
                </a:lnTo>
                <a:lnTo>
                  <a:pt x="11972" y="7009"/>
                </a:lnTo>
                <a:lnTo>
                  <a:pt x="12677" y="7106"/>
                </a:lnTo>
                <a:lnTo>
                  <a:pt x="13407" y="7228"/>
                </a:lnTo>
                <a:lnTo>
                  <a:pt x="14089" y="7374"/>
                </a:lnTo>
                <a:lnTo>
                  <a:pt x="14186" y="7422"/>
                </a:lnTo>
                <a:lnTo>
                  <a:pt x="14259" y="7471"/>
                </a:lnTo>
                <a:lnTo>
                  <a:pt x="14283" y="7520"/>
                </a:lnTo>
                <a:lnTo>
                  <a:pt x="14283" y="7593"/>
                </a:lnTo>
                <a:lnTo>
                  <a:pt x="14259" y="7666"/>
                </a:lnTo>
                <a:lnTo>
                  <a:pt x="14210" y="7714"/>
                </a:lnTo>
                <a:lnTo>
                  <a:pt x="14162" y="7787"/>
                </a:lnTo>
                <a:lnTo>
                  <a:pt x="14089" y="7836"/>
                </a:lnTo>
                <a:lnTo>
                  <a:pt x="13894" y="7909"/>
                </a:lnTo>
                <a:lnTo>
                  <a:pt x="13699" y="7958"/>
                </a:lnTo>
                <a:lnTo>
                  <a:pt x="13310" y="8030"/>
                </a:lnTo>
                <a:lnTo>
                  <a:pt x="12775" y="8079"/>
                </a:lnTo>
                <a:lnTo>
                  <a:pt x="12750" y="8006"/>
                </a:lnTo>
                <a:lnTo>
                  <a:pt x="12677" y="7982"/>
                </a:lnTo>
                <a:lnTo>
                  <a:pt x="12215" y="7860"/>
                </a:lnTo>
                <a:lnTo>
                  <a:pt x="11753" y="7787"/>
                </a:lnTo>
                <a:lnTo>
                  <a:pt x="11290" y="7714"/>
                </a:lnTo>
                <a:lnTo>
                  <a:pt x="10804" y="7666"/>
                </a:lnTo>
                <a:lnTo>
                  <a:pt x="9855" y="7617"/>
                </a:lnTo>
                <a:lnTo>
                  <a:pt x="8906" y="7593"/>
                </a:lnTo>
                <a:lnTo>
                  <a:pt x="7884" y="7593"/>
                </a:lnTo>
                <a:lnTo>
                  <a:pt x="6862" y="7641"/>
                </a:lnTo>
                <a:lnTo>
                  <a:pt x="6424" y="7666"/>
                </a:lnTo>
                <a:lnTo>
                  <a:pt x="5986" y="7714"/>
                </a:lnTo>
                <a:lnTo>
                  <a:pt x="5767" y="7739"/>
                </a:lnTo>
                <a:lnTo>
                  <a:pt x="5548" y="7787"/>
                </a:lnTo>
                <a:lnTo>
                  <a:pt x="5353" y="7860"/>
                </a:lnTo>
                <a:lnTo>
                  <a:pt x="5159" y="7933"/>
                </a:lnTo>
                <a:lnTo>
                  <a:pt x="5159" y="7958"/>
                </a:lnTo>
                <a:lnTo>
                  <a:pt x="5159" y="7982"/>
                </a:lnTo>
                <a:lnTo>
                  <a:pt x="5207" y="8006"/>
                </a:lnTo>
                <a:lnTo>
                  <a:pt x="5207" y="8006"/>
                </a:lnTo>
                <a:lnTo>
                  <a:pt x="4696" y="7958"/>
                </a:lnTo>
                <a:lnTo>
                  <a:pt x="4331" y="7933"/>
                </a:lnTo>
                <a:lnTo>
                  <a:pt x="3869" y="7909"/>
                </a:lnTo>
                <a:lnTo>
                  <a:pt x="3626" y="7860"/>
                </a:lnTo>
                <a:lnTo>
                  <a:pt x="3431" y="7787"/>
                </a:lnTo>
                <a:lnTo>
                  <a:pt x="3334" y="7739"/>
                </a:lnTo>
                <a:lnTo>
                  <a:pt x="3261" y="7666"/>
                </a:lnTo>
                <a:lnTo>
                  <a:pt x="3212" y="7617"/>
                </a:lnTo>
                <a:lnTo>
                  <a:pt x="3163" y="7520"/>
                </a:lnTo>
                <a:lnTo>
                  <a:pt x="3261" y="7471"/>
                </a:lnTo>
                <a:lnTo>
                  <a:pt x="3358" y="7398"/>
                </a:lnTo>
                <a:lnTo>
                  <a:pt x="3577" y="7325"/>
                </a:lnTo>
                <a:lnTo>
                  <a:pt x="3820" y="7301"/>
                </a:lnTo>
                <a:lnTo>
                  <a:pt x="4064" y="7276"/>
                </a:lnTo>
                <a:lnTo>
                  <a:pt x="5548" y="7130"/>
                </a:lnTo>
                <a:lnTo>
                  <a:pt x="6935" y="7009"/>
                </a:lnTo>
                <a:lnTo>
                  <a:pt x="8322" y="6936"/>
                </a:lnTo>
                <a:lnTo>
                  <a:pt x="9052" y="6911"/>
                </a:lnTo>
                <a:close/>
                <a:moveTo>
                  <a:pt x="7032" y="7933"/>
                </a:moveTo>
                <a:lnTo>
                  <a:pt x="6935" y="8079"/>
                </a:lnTo>
                <a:lnTo>
                  <a:pt x="6935" y="8103"/>
                </a:lnTo>
                <a:lnTo>
                  <a:pt x="6765" y="8079"/>
                </a:lnTo>
                <a:lnTo>
                  <a:pt x="6789" y="8030"/>
                </a:lnTo>
                <a:lnTo>
                  <a:pt x="6862" y="7958"/>
                </a:lnTo>
                <a:lnTo>
                  <a:pt x="6862" y="7933"/>
                </a:lnTo>
                <a:close/>
                <a:moveTo>
                  <a:pt x="7519" y="7909"/>
                </a:moveTo>
                <a:lnTo>
                  <a:pt x="7470" y="8006"/>
                </a:lnTo>
                <a:lnTo>
                  <a:pt x="7421" y="8103"/>
                </a:lnTo>
                <a:lnTo>
                  <a:pt x="7275" y="8103"/>
                </a:lnTo>
                <a:lnTo>
                  <a:pt x="7348" y="8006"/>
                </a:lnTo>
                <a:lnTo>
                  <a:pt x="7421" y="7909"/>
                </a:lnTo>
                <a:close/>
                <a:moveTo>
                  <a:pt x="8054" y="7909"/>
                </a:moveTo>
                <a:lnTo>
                  <a:pt x="7981" y="8006"/>
                </a:lnTo>
                <a:lnTo>
                  <a:pt x="7908" y="8103"/>
                </a:lnTo>
                <a:lnTo>
                  <a:pt x="7908" y="8128"/>
                </a:lnTo>
                <a:lnTo>
                  <a:pt x="7665" y="8128"/>
                </a:lnTo>
                <a:lnTo>
                  <a:pt x="7689" y="8030"/>
                </a:lnTo>
                <a:lnTo>
                  <a:pt x="7786" y="7909"/>
                </a:lnTo>
                <a:close/>
                <a:moveTo>
                  <a:pt x="8468" y="7909"/>
                </a:moveTo>
                <a:lnTo>
                  <a:pt x="8395" y="8006"/>
                </a:lnTo>
                <a:lnTo>
                  <a:pt x="8322" y="8128"/>
                </a:lnTo>
                <a:lnTo>
                  <a:pt x="8224" y="8128"/>
                </a:lnTo>
                <a:lnTo>
                  <a:pt x="8322" y="7909"/>
                </a:lnTo>
                <a:close/>
                <a:moveTo>
                  <a:pt x="8784" y="7909"/>
                </a:moveTo>
                <a:lnTo>
                  <a:pt x="8662" y="8128"/>
                </a:lnTo>
                <a:lnTo>
                  <a:pt x="8541" y="8128"/>
                </a:lnTo>
                <a:lnTo>
                  <a:pt x="8589" y="7909"/>
                </a:lnTo>
                <a:close/>
                <a:moveTo>
                  <a:pt x="10171" y="7958"/>
                </a:moveTo>
                <a:lnTo>
                  <a:pt x="10122" y="8006"/>
                </a:lnTo>
                <a:lnTo>
                  <a:pt x="10001" y="8128"/>
                </a:lnTo>
                <a:lnTo>
                  <a:pt x="9976" y="8128"/>
                </a:lnTo>
                <a:lnTo>
                  <a:pt x="10049" y="7958"/>
                </a:lnTo>
                <a:close/>
                <a:moveTo>
                  <a:pt x="10414" y="7982"/>
                </a:moveTo>
                <a:lnTo>
                  <a:pt x="10585" y="8006"/>
                </a:lnTo>
                <a:lnTo>
                  <a:pt x="10585" y="8055"/>
                </a:lnTo>
                <a:lnTo>
                  <a:pt x="10560" y="8128"/>
                </a:lnTo>
                <a:lnTo>
                  <a:pt x="10341" y="8128"/>
                </a:lnTo>
                <a:lnTo>
                  <a:pt x="10414" y="7982"/>
                </a:lnTo>
                <a:close/>
                <a:moveTo>
                  <a:pt x="10779" y="8006"/>
                </a:moveTo>
                <a:lnTo>
                  <a:pt x="11485" y="8103"/>
                </a:lnTo>
                <a:lnTo>
                  <a:pt x="10804" y="8128"/>
                </a:lnTo>
                <a:lnTo>
                  <a:pt x="10779" y="8055"/>
                </a:lnTo>
                <a:lnTo>
                  <a:pt x="10779" y="8006"/>
                </a:lnTo>
                <a:close/>
                <a:moveTo>
                  <a:pt x="9319" y="7909"/>
                </a:moveTo>
                <a:lnTo>
                  <a:pt x="9222" y="8030"/>
                </a:lnTo>
                <a:lnTo>
                  <a:pt x="9125" y="8152"/>
                </a:lnTo>
                <a:lnTo>
                  <a:pt x="8979" y="8152"/>
                </a:lnTo>
                <a:lnTo>
                  <a:pt x="9027" y="7909"/>
                </a:lnTo>
                <a:close/>
                <a:moveTo>
                  <a:pt x="9417" y="7909"/>
                </a:moveTo>
                <a:lnTo>
                  <a:pt x="9952" y="7958"/>
                </a:lnTo>
                <a:lnTo>
                  <a:pt x="9855" y="8103"/>
                </a:lnTo>
                <a:lnTo>
                  <a:pt x="9855" y="8128"/>
                </a:lnTo>
                <a:lnTo>
                  <a:pt x="9611" y="8128"/>
                </a:lnTo>
                <a:lnTo>
                  <a:pt x="9660" y="8030"/>
                </a:lnTo>
                <a:lnTo>
                  <a:pt x="9660" y="7982"/>
                </a:lnTo>
                <a:lnTo>
                  <a:pt x="9636" y="7958"/>
                </a:lnTo>
                <a:lnTo>
                  <a:pt x="9611" y="7933"/>
                </a:lnTo>
                <a:lnTo>
                  <a:pt x="9563" y="7958"/>
                </a:lnTo>
                <a:lnTo>
                  <a:pt x="9441" y="8103"/>
                </a:lnTo>
                <a:lnTo>
                  <a:pt x="9417" y="8152"/>
                </a:lnTo>
                <a:lnTo>
                  <a:pt x="9344" y="8152"/>
                </a:lnTo>
                <a:lnTo>
                  <a:pt x="9417" y="7933"/>
                </a:lnTo>
                <a:lnTo>
                  <a:pt x="9417" y="7909"/>
                </a:lnTo>
                <a:close/>
                <a:moveTo>
                  <a:pt x="1874" y="8955"/>
                </a:moveTo>
                <a:lnTo>
                  <a:pt x="2117" y="9004"/>
                </a:lnTo>
                <a:lnTo>
                  <a:pt x="2360" y="9052"/>
                </a:lnTo>
                <a:lnTo>
                  <a:pt x="2604" y="9052"/>
                </a:lnTo>
                <a:lnTo>
                  <a:pt x="2823" y="10342"/>
                </a:lnTo>
                <a:lnTo>
                  <a:pt x="3115" y="11607"/>
                </a:lnTo>
                <a:lnTo>
                  <a:pt x="3309" y="12362"/>
                </a:lnTo>
                <a:lnTo>
                  <a:pt x="3309" y="12362"/>
                </a:lnTo>
                <a:lnTo>
                  <a:pt x="3163" y="12167"/>
                </a:lnTo>
                <a:lnTo>
                  <a:pt x="2993" y="11997"/>
                </a:lnTo>
                <a:lnTo>
                  <a:pt x="2823" y="11826"/>
                </a:lnTo>
                <a:lnTo>
                  <a:pt x="2628" y="11656"/>
                </a:lnTo>
                <a:lnTo>
                  <a:pt x="2385" y="11486"/>
                </a:lnTo>
                <a:lnTo>
                  <a:pt x="2117" y="11315"/>
                </a:lnTo>
                <a:lnTo>
                  <a:pt x="1825" y="11145"/>
                </a:lnTo>
                <a:lnTo>
                  <a:pt x="1557" y="10950"/>
                </a:lnTo>
                <a:lnTo>
                  <a:pt x="1338" y="10731"/>
                </a:lnTo>
                <a:lnTo>
                  <a:pt x="1217" y="10610"/>
                </a:lnTo>
                <a:lnTo>
                  <a:pt x="1144" y="10464"/>
                </a:lnTo>
                <a:lnTo>
                  <a:pt x="1071" y="10342"/>
                </a:lnTo>
                <a:lnTo>
                  <a:pt x="998" y="10196"/>
                </a:lnTo>
                <a:lnTo>
                  <a:pt x="973" y="10050"/>
                </a:lnTo>
                <a:lnTo>
                  <a:pt x="949" y="9880"/>
                </a:lnTo>
                <a:lnTo>
                  <a:pt x="949" y="9734"/>
                </a:lnTo>
                <a:lnTo>
                  <a:pt x="998" y="9563"/>
                </a:lnTo>
                <a:lnTo>
                  <a:pt x="1046" y="9442"/>
                </a:lnTo>
                <a:lnTo>
                  <a:pt x="1119" y="9320"/>
                </a:lnTo>
                <a:lnTo>
                  <a:pt x="1241" y="9198"/>
                </a:lnTo>
                <a:lnTo>
                  <a:pt x="1338" y="9101"/>
                </a:lnTo>
                <a:lnTo>
                  <a:pt x="1484" y="9028"/>
                </a:lnTo>
                <a:lnTo>
                  <a:pt x="1630" y="8979"/>
                </a:lnTo>
                <a:lnTo>
                  <a:pt x="1752" y="8955"/>
                </a:lnTo>
                <a:close/>
                <a:moveTo>
                  <a:pt x="14137" y="15525"/>
                </a:moveTo>
                <a:lnTo>
                  <a:pt x="14405" y="15598"/>
                </a:lnTo>
                <a:lnTo>
                  <a:pt x="14405" y="15720"/>
                </a:lnTo>
                <a:lnTo>
                  <a:pt x="14405" y="15841"/>
                </a:lnTo>
                <a:lnTo>
                  <a:pt x="14381" y="15939"/>
                </a:lnTo>
                <a:lnTo>
                  <a:pt x="14356" y="16012"/>
                </a:lnTo>
                <a:lnTo>
                  <a:pt x="14283" y="16060"/>
                </a:lnTo>
                <a:lnTo>
                  <a:pt x="14235" y="16085"/>
                </a:lnTo>
                <a:lnTo>
                  <a:pt x="14137" y="16109"/>
                </a:lnTo>
                <a:lnTo>
                  <a:pt x="14040" y="16109"/>
                </a:lnTo>
                <a:lnTo>
                  <a:pt x="13529" y="16133"/>
                </a:lnTo>
                <a:lnTo>
                  <a:pt x="13018" y="16133"/>
                </a:lnTo>
                <a:lnTo>
                  <a:pt x="13213" y="15866"/>
                </a:lnTo>
                <a:lnTo>
                  <a:pt x="13383" y="15549"/>
                </a:lnTo>
                <a:lnTo>
                  <a:pt x="13797" y="15549"/>
                </a:lnTo>
                <a:lnTo>
                  <a:pt x="14137" y="15525"/>
                </a:lnTo>
                <a:close/>
                <a:moveTo>
                  <a:pt x="4623" y="15379"/>
                </a:moveTo>
                <a:lnTo>
                  <a:pt x="4891" y="15768"/>
                </a:lnTo>
                <a:lnTo>
                  <a:pt x="5183" y="16157"/>
                </a:lnTo>
                <a:lnTo>
                  <a:pt x="5183" y="16157"/>
                </a:lnTo>
                <a:lnTo>
                  <a:pt x="3796" y="16085"/>
                </a:lnTo>
                <a:lnTo>
                  <a:pt x="3674" y="16109"/>
                </a:lnTo>
                <a:lnTo>
                  <a:pt x="3577" y="16060"/>
                </a:lnTo>
                <a:lnTo>
                  <a:pt x="3504" y="15987"/>
                </a:lnTo>
                <a:lnTo>
                  <a:pt x="3455" y="15841"/>
                </a:lnTo>
                <a:lnTo>
                  <a:pt x="3772" y="15695"/>
                </a:lnTo>
                <a:lnTo>
                  <a:pt x="4185" y="15525"/>
                </a:lnTo>
                <a:lnTo>
                  <a:pt x="4623" y="15379"/>
                </a:lnTo>
                <a:close/>
                <a:moveTo>
                  <a:pt x="3017" y="7982"/>
                </a:moveTo>
                <a:lnTo>
                  <a:pt x="3163" y="8079"/>
                </a:lnTo>
                <a:lnTo>
                  <a:pt x="3309" y="8152"/>
                </a:lnTo>
                <a:lnTo>
                  <a:pt x="3480" y="8201"/>
                </a:lnTo>
                <a:lnTo>
                  <a:pt x="3650" y="8249"/>
                </a:lnTo>
                <a:lnTo>
                  <a:pt x="3991" y="8298"/>
                </a:lnTo>
                <a:lnTo>
                  <a:pt x="4331" y="8322"/>
                </a:lnTo>
                <a:lnTo>
                  <a:pt x="5329" y="8420"/>
                </a:lnTo>
                <a:lnTo>
                  <a:pt x="6302" y="8493"/>
                </a:lnTo>
                <a:lnTo>
                  <a:pt x="7300" y="8541"/>
                </a:lnTo>
                <a:lnTo>
                  <a:pt x="8297" y="8566"/>
                </a:lnTo>
                <a:lnTo>
                  <a:pt x="10293" y="8566"/>
                </a:lnTo>
                <a:lnTo>
                  <a:pt x="12288" y="8517"/>
                </a:lnTo>
                <a:lnTo>
                  <a:pt x="13067" y="8493"/>
                </a:lnTo>
                <a:lnTo>
                  <a:pt x="13432" y="8468"/>
                </a:lnTo>
                <a:lnTo>
                  <a:pt x="13821" y="8395"/>
                </a:lnTo>
                <a:lnTo>
                  <a:pt x="14016" y="8347"/>
                </a:lnTo>
                <a:lnTo>
                  <a:pt x="14235" y="8249"/>
                </a:lnTo>
                <a:lnTo>
                  <a:pt x="14454" y="8152"/>
                </a:lnTo>
                <a:lnTo>
                  <a:pt x="14648" y="8006"/>
                </a:lnTo>
                <a:lnTo>
                  <a:pt x="14648" y="8931"/>
                </a:lnTo>
                <a:lnTo>
                  <a:pt x="14478" y="8931"/>
                </a:lnTo>
                <a:lnTo>
                  <a:pt x="14308" y="8955"/>
                </a:lnTo>
                <a:lnTo>
                  <a:pt x="13943" y="9052"/>
                </a:lnTo>
                <a:lnTo>
                  <a:pt x="13334" y="9174"/>
                </a:lnTo>
                <a:lnTo>
                  <a:pt x="12726" y="9247"/>
                </a:lnTo>
                <a:lnTo>
                  <a:pt x="12458" y="9271"/>
                </a:lnTo>
                <a:lnTo>
                  <a:pt x="12191" y="9271"/>
                </a:lnTo>
                <a:lnTo>
                  <a:pt x="11655" y="9247"/>
                </a:lnTo>
                <a:lnTo>
                  <a:pt x="10585" y="9247"/>
                </a:lnTo>
                <a:lnTo>
                  <a:pt x="10536" y="9271"/>
                </a:lnTo>
                <a:lnTo>
                  <a:pt x="10536" y="9296"/>
                </a:lnTo>
                <a:lnTo>
                  <a:pt x="10536" y="9344"/>
                </a:lnTo>
                <a:lnTo>
                  <a:pt x="10560" y="9369"/>
                </a:lnTo>
                <a:lnTo>
                  <a:pt x="10828" y="9442"/>
                </a:lnTo>
                <a:lnTo>
                  <a:pt x="11096" y="9490"/>
                </a:lnTo>
                <a:lnTo>
                  <a:pt x="11363" y="9539"/>
                </a:lnTo>
                <a:lnTo>
                  <a:pt x="11631" y="9563"/>
                </a:lnTo>
                <a:lnTo>
                  <a:pt x="12191" y="9539"/>
                </a:lnTo>
                <a:lnTo>
                  <a:pt x="12726" y="9515"/>
                </a:lnTo>
                <a:lnTo>
                  <a:pt x="13213" y="9490"/>
                </a:lnTo>
                <a:lnTo>
                  <a:pt x="13724" y="9417"/>
                </a:lnTo>
                <a:lnTo>
                  <a:pt x="13967" y="9369"/>
                </a:lnTo>
                <a:lnTo>
                  <a:pt x="14210" y="9320"/>
                </a:lnTo>
                <a:lnTo>
                  <a:pt x="14429" y="9223"/>
                </a:lnTo>
                <a:lnTo>
                  <a:pt x="14648" y="9125"/>
                </a:lnTo>
                <a:lnTo>
                  <a:pt x="14648" y="9125"/>
                </a:lnTo>
                <a:lnTo>
                  <a:pt x="14600" y="9612"/>
                </a:lnTo>
                <a:lnTo>
                  <a:pt x="13748" y="9855"/>
                </a:lnTo>
                <a:lnTo>
                  <a:pt x="13310" y="9977"/>
                </a:lnTo>
                <a:lnTo>
                  <a:pt x="12872" y="10050"/>
                </a:lnTo>
                <a:lnTo>
                  <a:pt x="12410" y="10050"/>
                </a:lnTo>
                <a:lnTo>
                  <a:pt x="11947" y="10026"/>
                </a:lnTo>
                <a:lnTo>
                  <a:pt x="11485" y="9977"/>
                </a:lnTo>
                <a:lnTo>
                  <a:pt x="11266" y="9977"/>
                </a:lnTo>
                <a:lnTo>
                  <a:pt x="11047" y="10001"/>
                </a:lnTo>
                <a:lnTo>
                  <a:pt x="10974" y="10026"/>
                </a:lnTo>
                <a:lnTo>
                  <a:pt x="10950" y="10074"/>
                </a:lnTo>
                <a:lnTo>
                  <a:pt x="10950" y="10123"/>
                </a:lnTo>
                <a:lnTo>
                  <a:pt x="10998" y="10172"/>
                </a:lnTo>
                <a:lnTo>
                  <a:pt x="11217" y="10293"/>
                </a:lnTo>
                <a:lnTo>
                  <a:pt x="11461" y="10366"/>
                </a:lnTo>
                <a:lnTo>
                  <a:pt x="11704" y="10439"/>
                </a:lnTo>
                <a:lnTo>
                  <a:pt x="11996" y="10464"/>
                </a:lnTo>
                <a:lnTo>
                  <a:pt x="12264" y="10464"/>
                </a:lnTo>
                <a:lnTo>
                  <a:pt x="12531" y="10439"/>
                </a:lnTo>
                <a:lnTo>
                  <a:pt x="13042" y="10415"/>
                </a:lnTo>
                <a:lnTo>
                  <a:pt x="13432" y="10342"/>
                </a:lnTo>
                <a:lnTo>
                  <a:pt x="13821" y="10269"/>
                </a:lnTo>
                <a:lnTo>
                  <a:pt x="14210" y="10123"/>
                </a:lnTo>
                <a:lnTo>
                  <a:pt x="14551" y="9953"/>
                </a:lnTo>
                <a:lnTo>
                  <a:pt x="14551" y="10074"/>
                </a:lnTo>
                <a:lnTo>
                  <a:pt x="14454" y="10537"/>
                </a:lnTo>
                <a:lnTo>
                  <a:pt x="14113" y="10585"/>
                </a:lnTo>
                <a:lnTo>
                  <a:pt x="13772" y="10658"/>
                </a:lnTo>
                <a:lnTo>
                  <a:pt x="13456" y="10756"/>
                </a:lnTo>
                <a:lnTo>
                  <a:pt x="13140" y="10829"/>
                </a:lnTo>
                <a:lnTo>
                  <a:pt x="12702" y="10853"/>
                </a:lnTo>
                <a:lnTo>
                  <a:pt x="12264" y="10902"/>
                </a:lnTo>
                <a:lnTo>
                  <a:pt x="11826" y="10950"/>
                </a:lnTo>
                <a:lnTo>
                  <a:pt x="11607" y="10999"/>
                </a:lnTo>
                <a:lnTo>
                  <a:pt x="11412" y="11072"/>
                </a:lnTo>
                <a:lnTo>
                  <a:pt x="11388" y="11096"/>
                </a:lnTo>
                <a:lnTo>
                  <a:pt x="11412" y="11121"/>
                </a:lnTo>
                <a:lnTo>
                  <a:pt x="11607" y="11218"/>
                </a:lnTo>
                <a:lnTo>
                  <a:pt x="11826" y="11267"/>
                </a:lnTo>
                <a:lnTo>
                  <a:pt x="12045" y="11291"/>
                </a:lnTo>
                <a:lnTo>
                  <a:pt x="12288" y="11291"/>
                </a:lnTo>
                <a:lnTo>
                  <a:pt x="12750" y="11242"/>
                </a:lnTo>
                <a:lnTo>
                  <a:pt x="13188" y="11194"/>
                </a:lnTo>
                <a:lnTo>
                  <a:pt x="13748" y="11121"/>
                </a:lnTo>
                <a:lnTo>
                  <a:pt x="14064" y="11048"/>
                </a:lnTo>
                <a:lnTo>
                  <a:pt x="14356" y="10950"/>
                </a:lnTo>
                <a:lnTo>
                  <a:pt x="14162" y="11729"/>
                </a:lnTo>
                <a:lnTo>
                  <a:pt x="13845" y="11753"/>
                </a:lnTo>
                <a:lnTo>
                  <a:pt x="13553" y="11778"/>
                </a:lnTo>
                <a:lnTo>
                  <a:pt x="12921" y="11875"/>
                </a:lnTo>
                <a:lnTo>
                  <a:pt x="12653" y="11875"/>
                </a:lnTo>
                <a:lnTo>
                  <a:pt x="12337" y="11899"/>
                </a:lnTo>
                <a:lnTo>
                  <a:pt x="12191" y="11899"/>
                </a:lnTo>
                <a:lnTo>
                  <a:pt x="12069" y="11948"/>
                </a:lnTo>
                <a:lnTo>
                  <a:pt x="11923" y="11997"/>
                </a:lnTo>
                <a:lnTo>
                  <a:pt x="11801" y="12070"/>
                </a:lnTo>
                <a:lnTo>
                  <a:pt x="11801" y="12094"/>
                </a:lnTo>
                <a:lnTo>
                  <a:pt x="11801" y="12118"/>
                </a:lnTo>
                <a:lnTo>
                  <a:pt x="11923" y="12191"/>
                </a:lnTo>
                <a:lnTo>
                  <a:pt x="12069" y="12240"/>
                </a:lnTo>
                <a:lnTo>
                  <a:pt x="12191" y="12264"/>
                </a:lnTo>
                <a:lnTo>
                  <a:pt x="12653" y="12264"/>
                </a:lnTo>
                <a:lnTo>
                  <a:pt x="12921" y="12216"/>
                </a:lnTo>
                <a:lnTo>
                  <a:pt x="13505" y="12167"/>
                </a:lnTo>
                <a:lnTo>
                  <a:pt x="13772" y="12143"/>
                </a:lnTo>
                <a:lnTo>
                  <a:pt x="14064" y="12070"/>
                </a:lnTo>
                <a:lnTo>
                  <a:pt x="14064" y="12070"/>
                </a:lnTo>
                <a:lnTo>
                  <a:pt x="13943" y="12483"/>
                </a:lnTo>
                <a:lnTo>
                  <a:pt x="13845" y="12848"/>
                </a:lnTo>
                <a:lnTo>
                  <a:pt x="13724" y="12800"/>
                </a:lnTo>
                <a:lnTo>
                  <a:pt x="13626" y="12775"/>
                </a:lnTo>
                <a:lnTo>
                  <a:pt x="13383" y="12775"/>
                </a:lnTo>
                <a:lnTo>
                  <a:pt x="12896" y="12848"/>
                </a:lnTo>
                <a:lnTo>
                  <a:pt x="12337" y="12897"/>
                </a:lnTo>
                <a:lnTo>
                  <a:pt x="12069" y="12946"/>
                </a:lnTo>
                <a:lnTo>
                  <a:pt x="11777" y="13043"/>
                </a:lnTo>
                <a:lnTo>
                  <a:pt x="11753" y="13067"/>
                </a:lnTo>
                <a:lnTo>
                  <a:pt x="11753" y="13116"/>
                </a:lnTo>
                <a:lnTo>
                  <a:pt x="11777" y="13165"/>
                </a:lnTo>
                <a:lnTo>
                  <a:pt x="11801" y="13189"/>
                </a:lnTo>
                <a:lnTo>
                  <a:pt x="12069" y="13238"/>
                </a:lnTo>
                <a:lnTo>
                  <a:pt x="12361" y="13238"/>
                </a:lnTo>
                <a:lnTo>
                  <a:pt x="12896" y="13213"/>
                </a:lnTo>
                <a:lnTo>
                  <a:pt x="13334" y="13189"/>
                </a:lnTo>
                <a:lnTo>
                  <a:pt x="13578" y="13165"/>
                </a:lnTo>
                <a:lnTo>
                  <a:pt x="13675" y="13140"/>
                </a:lnTo>
                <a:lnTo>
                  <a:pt x="13772" y="13092"/>
                </a:lnTo>
                <a:lnTo>
                  <a:pt x="13772" y="13092"/>
                </a:lnTo>
                <a:lnTo>
                  <a:pt x="13505" y="13870"/>
                </a:lnTo>
                <a:lnTo>
                  <a:pt x="13310" y="13870"/>
                </a:lnTo>
                <a:lnTo>
                  <a:pt x="13115" y="13895"/>
                </a:lnTo>
                <a:lnTo>
                  <a:pt x="12896" y="13919"/>
                </a:lnTo>
                <a:lnTo>
                  <a:pt x="12702" y="13943"/>
                </a:lnTo>
                <a:lnTo>
                  <a:pt x="12483" y="13943"/>
                </a:lnTo>
                <a:lnTo>
                  <a:pt x="12239" y="13919"/>
                </a:lnTo>
                <a:lnTo>
                  <a:pt x="11777" y="13870"/>
                </a:lnTo>
                <a:lnTo>
                  <a:pt x="11753" y="13895"/>
                </a:lnTo>
                <a:lnTo>
                  <a:pt x="11753" y="13919"/>
                </a:lnTo>
                <a:lnTo>
                  <a:pt x="11947" y="14041"/>
                </a:lnTo>
                <a:lnTo>
                  <a:pt x="12142" y="14138"/>
                </a:lnTo>
                <a:lnTo>
                  <a:pt x="12361" y="14187"/>
                </a:lnTo>
                <a:lnTo>
                  <a:pt x="12604" y="14211"/>
                </a:lnTo>
                <a:lnTo>
                  <a:pt x="12775" y="14235"/>
                </a:lnTo>
                <a:lnTo>
                  <a:pt x="13188" y="14235"/>
                </a:lnTo>
                <a:lnTo>
                  <a:pt x="13383" y="14187"/>
                </a:lnTo>
                <a:lnTo>
                  <a:pt x="13383" y="14187"/>
                </a:lnTo>
                <a:lnTo>
                  <a:pt x="13286" y="14430"/>
                </a:lnTo>
                <a:lnTo>
                  <a:pt x="13261" y="14454"/>
                </a:lnTo>
                <a:lnTo>
                  <a:pt x="13237" y="14479"/>
                </a:lnTo>
                <a:lnTo>
                  <a:pt x="13213" y="14576"/>
                </a:lnTo>
                <a:lnTo>
                  <a:pt x="13140" y="14527"/>
                </a:lnTo>
                <a:lnTo>
                  <a:pt x="12872" y="14527"/>
                </a:lnTo>
                <a:lnTo>
                  <a:pt x="12507" y="14552"/>
                </a:lnTo>
                <a:lnTo>
                  <a:pt x="12288" y="14552"/>
                </a:lnTo>
                <a:lnTo>
                  <a:pt x="12069" y="14503"/>
                </a:lnTo>
                <a:lnTo>
                  <a:pt x="11850" y="14479"/>
                </a:lnTo>
                <a:lnTo>
                  <a:pt x="11631" y="14454"/>
                </a:lnTo>
                <a:lnTo>
                  <a:pt x="11582" y="14479"/>
                </a:lnTo>
                <a:lnTo>
                  <a:pt x="11558" y="14503"/>
                </a:lnTo>
                <a:lnTo>
                  <a:pt x="11558" y="14552"/>
                </a:lnTo>
                <a:lnTo>
                  <a:pt x="11582" y="14600"/>
                </a:lnTo>
                <a:lnTo>
                  <a:pt x="11655" y="14673"/>
                </a:lnTo>
                <a:lnTo>
                  <a:pt x="11753" y="14746"/>
                </a:lnTo>
                <a:lnTo>
                  <a:pt x="11947" y="14844"/>
                </a:lnTo>
                <a:lnTo>
                  <a:pt x="12166" y="14917"/>
                </a:lnTo>
                <a:lnTo>
                  <a:pt x="12410" y="14941"/>
                </a:lnTo>
                <a:lnTo>
                  <a:pt x="12750" y="14941"/>
                </a:lnTo>
                <a:lnTo>
                  <a:pt x="12945" y="14892"/>
                </a:lnTo>
                <a:lnTo>
                  <a:pt x="13115" y="14819"/>
                </a:lnTo>
                <a:lnTo>
                  <a:pt x="12872" y="15257"/>
                </a:lnTo>
                <a:lnTo>
                  <a:pt x="12750" y="15233"/>
                </a:lnTo>
                <a:lnTo>
                  <a:pt x="12629" y="15257"/>
                </a:lnTo>
                <a:lnTo>
                  <a:pt x="12385" y="15257"/>
                </a:lnTo>
                <a:lnTo>
                  <a:pt x="12191" y="15233"/>
                </a:lnTo>
                <a:lnTo>
                  <a:pt x="11996" y="15209"/>
                </a:lnTo>
                <a:lnTo>
                  <a:pt x="11801" y="15184"/>
                </a:lnTo>
                <a:lnTo>
                  <a:pt x="11631" y="15184"/>
                </a:lnTo>
                <a:lnTo>
                  <a:pt x="11582" y="15209"/>
                </a:lnTo>
                <a:lnTo>
                  <a:pt x="11607" y="15257"/>
                </a:lnTo>
                <a:lnTo>
                  <a:pt x="11655" y="15330"/>
                </a:lnTo>
                <a:lnTo>
                  <a:pt x="11728" y="15403"/>
                </a:lnTo>
                <a:lnTo>
                  <a:pt x="11801" y="15476"/>
                </a:lnTo>
                <a:lnTo>
                  <a:pt x="11899" y="15525"/>
                </a:lnTo>
                <a:lnTo>
                  <a:pt x="12093" y="15574"/>
                </a:lnTo>
                <a:lnTo>
                  <a:pt x="12288" y="15598"/>
                </a:lnTo>
                <a:lnTo>
                  <a:pt x="12458" y="15622"/>
                </a:lnTo>
                <a:lnTo>
                  <a:pt x="12653" y="15622"/>
                </a:lnTo>
                <a:lnTo>
                  <a:pt x="12458" y="15890"/>
                </a:lnTo>
                <a:lnTo>
                  <a:pt x="12264" y="15866"/>
                </a:lnTo>
                <a:lnTo>
                  <a:pt x="12045" y="15890"/>
                </a:lnTo>
                <a:lnTo>
                  <a:pt x="11826" y="15866"/>
                </a:lnTo>
                <a:lnTo>
                  <a:pt x="11631" y="15841"/>
                </a:lnTo>
                <a:lnTo>
                  <a:pt x="11558" y="15841"/>
                </a:lnTo>
                <a:lnTo>
                  <a:pt x="11461" y="15890"/>
                </a:lnTo>
                <a:lnTo>
                  <a:pt x="11509" y="15987"/>
                </a:lnTo>
                <a:lnTo>
                  <a:pt x="11607" y="16060"/>
                </a:lnTo>
                <a:lnTo>
                  <a:pt x="11728" y="16133"/>
                </a:lnTo>
                <a:lnTo>
                  <a:pt x="11850" y="16157"/>
                </a:lnTo>
                <a:lnTo>
                  <a:pt x="8930" y="16206"/>
                </a:lnTo>
                <a:lnTo>
                  <a:pt x="7324" y="16206"/>
                </a:lnTo>
                <a:lnTo>
                  <a:pt x="5694" y="16182"/>
                </a:lnTo>
                <a:lnTo>
                  <a:pt x="5718" y="16109"/>
                </a:lnTo>
                <a:lnTo>
                  <a:pt x="5718" y="16036"/>
                </a:lnTo>
                <a:lnTo>
                  <a:pt x="5694" y="15963"/>
                </a:lnTo>
                <a:lnTo>
                  <a:pt x="5645" y="15890"/>
                </a:lnTo>
                <a:lnTo>
                  <a:pt x="5305" y="15428"/>
                </a:lnTo>
                <a:lnTo>
                  <a:pt x="5013" y="14965"/>
                </a:lnTo>
                <a:lnTo>
                  <a:pt x="4721" y="14454"/>
                </a:lnTo>
                <a:lnTo>
                  <a:pt x="4477" y="13968"/>
                </a:lnTo>
                <a:lnTo>
                  <a:pt x="4258" y="13432"/>
                </a:lnTo>
                <a:lnTo>
                  <a:pt x="4064" y="12897"/>
                </a:lnTo>
                <a:lnTo>
                  <a:pt x="3869" y="12362"/>
                </a:lnTo>
                <a:lnTo>
                  <a:pt x="3723" y="11826"/>
                </a:lnTo>
                <a:lnTo>
                  <a:pt x="3553" y="11267"/>
                </a:lnTo>
                <a:lnTo>
                  <a:pt x="3431" y="10683"/>
                </a:lnTo>
                <a:lnTo>
                  <a:pt x="3163" y="9539"/>
                </a:lnTo>
                <a:lnTo>
                  <a:pt x="3090" y="9125"/>
                </a:lnTo>
                <a:lnTo>
                  <a:pt x="3042" y="8736"/>
                </a:lnTo>
                <a:lnTo>
                  <a:pt x="3017" y="8371"/>
                </a:lnTo>
                <a:lnTo>
                  <a:pt x="3017" y="7982"/>
                </a:lnTo>
                <a:close/>
                <a:moveTo>
                  <a:pt x="4258" y="14746"/>
                </a:moveTo>
                <a:lnTo>
                  <a:pt x="4502" y="15209"/>
                </a:lnTo>
                <a:lnTo>
                  <a:pt x="4064" y="15257"/>
                </a:lnTo>
                <a:lnTo>
                  <a:pt x="3626" y="15379"/>
                </a:lnTo>
                <a:lnTo>
                  <a:pt x="3455" y="15428"/>
                </a:lnTo>
                <a:lnTo>
                  <a:pt x="3285" y="15501"/>
                </a:lnTo>
                <a:lnTo>
                  <a:pt x="3115" y="15622"/>
                </a:lnTo>
                <a:lnTo>
                  <a:pt x="3042" y="15671"/>
                </a:lnTo>
                <a:lnTo>
                  <a:pt x="2993" y="15744"/>
                </a:lnTo>
                <a:lnTo>
                  <a:pt x="2944" y="15914"/>
                </a:lnTo>
                <a:lnTo>
                  <a:pt x="2944" y="16060"/>
                </a:lnTo>
                <a:lnTo>
                  <a:pt x="2993" y="16182"/>
                </a:lnTo>
                <a:lnTo>
                  <a:pt x="3066" y="16279"/>
                </a:lnTo>
                <a:lnTo>
                  <a:pt x="3163" y="16352"/>
                </a:lnTo>
                <a:lnTo>
                  <a:pt x="3309" y="16401"/>
                </a:lnTo>
                <a:lnTo>
                  <a:pt x="3455" y="16449"/>
                </a:lnTo>
                <a:lnTo>
                  <a:pt x="3601" y="16474"/>
                </a:lnTo>
                <a:lnTo>
                  <a:pt x="4283" y="16547"/>
                </a:lnTo>
                <a:lnTo>
                  <a:pt x="4988" y="16571"/>
                </a:lnTo>
                <a:lnTo>
                  <a:pt x="6375" y="16620"/>
                </a:lnTo>
                <a:lnTo>
                  <a:pt x="9125" y="16620"/>
                </a:lnTo>
                <a:lnTo>
                  <a:pt x="11801" y="16571"/>
                </a:lnTo>
                <a:lnTo>
                  <a:pt x="13018" y="16571"/>
                </a:lnTo>
                <a:lnTo>
                  <a:pt x="13626" y="16547"/>
                </a:lnTo>
                <a:lnTo>
                  <a:pt x="13943" y="16522"/>
                </a:lnTo>
                <a:lnTo>
                  <a:pt x="14235" y="16498"/>
                </a:lnTo>
                <a:lnTo>
                  <a:pt x="14381" y="16449"/>
                </a:lnTo>
                <a:lnTo>
                  <a:pt x="14527" y="16376"/>
                </a:lnTo>
                <a:lnTo>
                  <a:pt x="14673" y="16303"/>
                </a:lnTo>
                <a:lnTo>
                  <a:pt x="14819" y="16182"/>
                </a:lnTo>
                <a:lnTo>
                  <a:pt x="14916" y="16060"/>
                </a:lnTo>
                <a:lnTo>
                  <a:pt x="14965" y="15914"/>
                </a:lnTo>
                <a:lnTo>
                  <a:pt x="14965" y="15841"/>
                </a:lnTo>
                <a:lnTo>
                  <a:pt x="14965" y="15744"/>
                </a:lnTo>
                <a:lnTo>
                  <a:pt x="14940" y="15671"/>
                </a:lnTo>
                <a:lnTo>
                  <a:pt x="14916" y="15574"/>
                </a:lnTo>
                <a:lnTo>
                  <a:pt x="14794" y="15403"/>
                </a:lnTo>
                <a:lnTo>
                  <a:pt x="14648" y="15282"/>
                </a:lnTo>
                <a:lnTo>
                  <a:pt x="14478" y="15209"/>
                </a:lnTo>
                <a:lnTo>
                  <a:pt x="14308" y="15184"/>
                </a:lnTo>
                <a:lnTo>
                  <a:pt x="14137" y="15160"/>
                </a:lnTo>
                <a:lnTo>
                  <a:pt x="13553" y="15160"/>
                </a:lnTo>
                <a:lnTo>
                  <a:pt x="13699" y="14819"/>
                </a:lnTo>
                <a:lnTo>
                  <a:pt x="13724" y="14771"/>
                </a:lnTo>
                <a:lnTo>
                  <a:pt x="14454" y="14844"/>
                </a:lnTo>
                <a:lnTo>
                  <a:pt x="14794" y="14917"/>
                </a:lnTo>
                <a:lnTo>
                  <a:pt x="15135" y="14990"/>
                </a:lnTo>
                <a:lnTo>
                  <a:pt x="15500" y="15087"/>
                </a:lnTo>
                <a:lnTo>
                  <a:pt x="15816" y="15184"/>
                </a:lnTo>
                <a:lnTo>
                  <a:pt x="16157" y="15330"/>
                </a:lnTo>
                <a:lnTo>
                  <a:pt x="16497" y="15452"/>
                </a:lnTo>
                <a:lnTo>
                  <a:pt x="16741" y="15598"/>
                </a:lnTo>
                <a:lnTo>
                  <a:pt x="16911" y="15744"/>
                </a:lnTo>
                <a:lnTo>
                  <a:pt x="17033" y="15914"/>
                </a:lnTo>
                <a:lnTo>
                  <a:pt x="17081" y="16060"/>
                </a:lnTo>
                <a:lnTo>
                  <a:pt x="17081" y="16230"/>
                </a:lnTo>
                <a:lnTo>
                  <a:pt x="17008" y="16401"/>
                </a:lnTo>
                <a:lnTo>
                  <a:pt x="16911" y="16547"/>
                </a:lnTo>
                <a:lnTo>
                  <a:pt x="16789" y="16717"/>
                </a:lnTo>
                <a:lnTo>
                  <a:pt x="16643" y="16863"/>
                </a:lnTo>
                <a:lnTo>
                  <a:pt x="16449" y="17009"/>
                </a:lnTo>
                <a:lnTo>
                  <a:pt x="16059" y="17277"/>
                </a:lnTo>
                <a:lnTo>
                  <a:pt x="15670" y="17496"/>
                </a:lnTo>
                <a:lnTo>
                  <a:pt x="15305" y="17642"/>
                </a:lnTo>
                <a:lnTo>
                  <a:pt x="14965" y="17763"/>
                </a:lnTo>
                <a:lnTo>
                  <a:pt x="14600" y="17836"/>
                </a:lnTo>
                <a:lnTo>
                  <a:pt x="14259" y="17909"/>
                </a:lnTo>
                <a:lnTo>
                  <a:pt x="13894" y="17958"/>
                </a:lnTo>
                <a:lnTo>
                  <a:pt x="13140" y="18007"/>
                </a:lnTo>
                <a:lnTo>
                  <a:pt x="12410" y="18055"/>
                </a:lnTo>
                <a:lnTo>
                  <a:pt x="11558" y="18080"/>
                </a:lnTo>
                <a:lnTo>
                  <a:pt x="10706" y="18080"/>
                </a:lnTo>
                <a:lnTo>
                  <a:pt x="9027" y="18055"/>
                </a:lnTo>
                <a:lnTo>
                  <a:pt x="7324" y="18031"/>
                </a:lnTo>
                <a:lnTo>
                  <a:pt x="6473" y="18007"/>
                </a:lnTo>
                <a:lnTo>
                  <a:pt x="5645" y="17982"/>
                </a:lnTo>
                <a:lnTo>
                  <a:pt x="4794" y="17934"/>
                </a:lnTo>
                <a:lnTo>
                  <a:pt x="3942" y="17861"/>
                </a:lnTo>
                <a:lnTo>
                  <a:pt x="3115" y="17739"/>
                </a:lnTo>
                <a:lnTo>
                  <a:pt x="2287" y="17593"/>
                </a:lnTo>
                <a:lnTo>
                  <a:pt x="1898" y="17496"/>
                </a:lnTo>
                <a:lnTo>
                  <a:pt x="1509" y="17350"/>
                </a:lnTo>
                <a:lnTo>
                  <a:pt x="1168" y="17179"/>
                </a:lnTo>
                <a:lnTo>
                  <a:pt x="827" y="16985"/>
                </a:lnTo>
                <a:lnTo>
                  <a:pt x="633" y="16839"/>
                </a:lnTo>
                <a:lnTo>
                  <a:pt x="487" y="16668"/>
                </a:lnTo>
                <a:lnTo>
                  <a:pt x="365" y="16449"/>
                </a:lnTo>
                <a:lnTo>
                  <a:pt x="316" y="16328"/>
                </a:lnTo>
                <a:lnTo>
                  <a:pt x="316" y="16230"/>
                </a:lnTo>
                <a:lnTo>
                  <a:pt x="316" y="16085"/>
                </a:lnTo>
                <a:lnTo>
                  <a:pt x="341" y="15963"/>
                </a:lnTo>
                <a:lnTo>
                  <a:pt x="414" y="15866"/>
                </a:lnTo>
                <a:lnTo>
                  <a:pt x="511" y="15768"/>
                </a:lnTo>
                <a:lnTo>
                  <a:pt x="730" y="15622"/>
                </a:lnTo>
                <a:lnTo>
                  <a:pt x="949" y="15501"/>
                </a:lnTo>
                <a:lnTo>
                  <a:pt x="1314" y="15330"/>
                </a:lnTo>
                <a:lnTo>
                  <a:pt x="1728" y="15184"/>
                </a:lnTo>
                <a:lnTo>
                  <a:pt x="2141" y="15063"/>
                </a:lnTo>
                <a:lnTo>
                  <a:pt x="2555" y="14965"/>
                </a:lnTo>
                <a:lnTo>
                  <a:pt x="2993" y="14892"/>
                </a:lnTo>
                <a:lnTo>
                  <a:pt x="3407" y="14844"/>
                </a:lnTo>
                <a:lnTo>
                  <a:pt x="4258" y="14746"/>
                </a:lnTo>
                <a:close/>
                <a:moveTo>
                  <a:pt x="9076" y="6498"/>
                </a:moveTo>
                <a:lnTo>
                  <a:pt x="8103" y="6522"/>
                </a:lnTo>
                <a:lnTo>
                  <a:pt x="7129" y="6571"/>
                </a:lnTo>
                <a:lnTo>
                  <a:pt x="6156" y="6644"/>
                </a:lnTo>
                <a:lnTo>
                  <a:pt x="5183" y="6717"/>
                </a:lnTo>
                <a:lnTo>
                  <a:pt x="4526" y="6765"/>
                </a:lnTo>
                <a:lnTo>
                  <a:pt x="4161" y="6790"/>
                </a:lnTo>
                <a:lnTo>
                  <a:pt x="3796" y="6838"/>
                </a:lnTo>
                <a:lnTo>
                  <a:pt x="3431" y="6911"/>
                </a:lnTo>
                <a:lnTo>
                  <a:pt x="3285" y="6960"/>
                </a:lnTo>
                <a:lnTo>
                  <a:pt x="3115" y="7033"/>
                </a:lnTo>
                <a:lnTo>
                  <a:pt x="2993" y="7106"/>
                </a:lnTo>
                <a:lnTo>
                  <a:pt x="2847" y="7228"/>
                </a:lnTo>
                <a:lnTo>
                  <a:pt x="2750" y="7325"/>
                </a:lnTo>
                <a:lnTo>
                  <a:pt x="2652" y="7471"/>
                </a:lnTo>
                <a:lnTo>
                  <a:pt x="2628" y="7520"/>
                </a:lnTo>
                <a:lnTo>
                  <a:pt x="2628" y="7593"/>
                </a:lnTo>
                <a:lnTo>
                  <a:pt x="2652" y="7666"/>
                </a:lnTo>
                <a:lnTo>
                  <a:pt x="2579" y="7812"/>
                </a:lnTo>
                <a:lnTo>
                  <a:pt x="2555" y="7982"/>
                </a:lnTo>
                <a:lnTo>
                  <a:pt x="2531" y="8152"/>
                </a:lnTo>
                <a:lnTo>
                  <a:pt x="2506" y="8298"/>
                </a:lnTo>
                <a:lnTo>
                  <a:pt x="2360" y="8249"/>
                </a:lnTo>
                <a:lnTo>
                  <a:pt x="2214" y="8201"/>
                </a:lnTo>
                <a:lnTo>
                  <a:pt x="2044" y="8176"/>
                </a:lnTo>
                <a:lnTo>
                  <a:pt x="1874" y="8176"/>
                </a:lnTo>
                <a:lnTo>
                  <a:pt x="1557" y="8201"/>
                </a:lnTo>
                <a:lnTo>
                  <a:pt x="1265" y="8249"/>
                </a:lnTo>
                <a:lnTo>
                  <a:pt x="1046" y="8347"/>
                </a:lnTo>
                <a:lnTo>
                  <a:pt x="827" y="8468"/>
                </a:lnTo>
                <a:lnTo>
                  <a:pt x="657" y="8639"/>
                </a:lnTo>
                <a:lnTo>
                  <a:pt x="487" y="8833"/>
                </a:lnTo>
                <a:lnTo>
                  <a:pt x="365" y="9052"/>
                </a:lnTo>
                <a:lnTo>
                  <a:pt x="268" y="9271"/>
                </a:lnTo>
                <a:lnTo>
                  <a:pt x="195" y="9515"/>
                </a:lnTo>
                <a:lnTo>
                  <a:pt x="170" y="9758"/>
                </a:lnTo>
                <a:lnTo>
                  <a:pt x="170" y="10026"/>
                </a:lnTo>
                <a:lnTo>
                  <a:pt x="219" y="10293"/>
                </a:lnTo>
                <a:lnTo>
                  <a:pt x="292" y="10537"/>
                </a:lnTo>
                <a:lnTo>
                  <a:pt x="389" y="10780"/>
                </a:lnTo>
                <a:lnTo>
                  <a:pt x="535" y="10999"/>
                </a:lnTo>
                <a:lnTo>
                  <a:pt x="706" y="11194"/>
                </a:lnTo>
                <a:lnTo>
                  <a:pt x="900" y="11388"/>
                </a:lnTo>
                <a:lnTo>
                  <a:pt x="1095" y="11559"/>
                </a:lnTo>
                <a:lnTo>
                  <a:pt x="1363" y="11729"/>
                </a:lnTo>
                <a:lnTo>
                  <a:pt x="1606" y="11899"/>
                </a:lnTo>
                <a:lnTo>
                  <a:pt x="2117" y="12240"/>
                </a:lnTo>
                <a:lnTo>
                  <a:pt x="2409" y="12459"/>
                </a:lnTo>
                <a:lnTo>
                  <a:pt x="2531" y="12581"/>
                </a:lnTo>
                <a:lnTo>
                  <a:pt x="2652" y="12727"/>
                </a:lnTo>
                <a:lnTo>
                  <a:pt x="2725" y="12873"/>
                </a:lnTo>
                <a:lnTo>
                  <a:pt x="2774" y="13043"/>
                </a:lnTo>
                <a:lnTo>
                  <a:pt x="2750" y="13165"/>
                </a:lnTo>
                <a:lnTo>
                  <a:pt x="2725" y="13238"/>
                </a:lnTo>
                <a:lnTo>
                  <a:pt x="2677" y="13262"/>
                </a:lnTo>
                <a:lnTo>
                  <a:pt x="2604" y="13262"/>
                </a:lnTo>
                <a:lnTo>
                  <a:pt x="2531" y="13213"/>
                </a:lnTo>
                <a:lnTo>
                  <a:pt x="2458" y="13189"/>
                </a:lnTo>
                <a:lnTo>
                  <a:pt x="2312" y="13165"/>
                </a:lnTo>
                <a:lnTo>
                  <a:pt x="2190" y="13213"/>
                </a:lnTo>
                <a:lnTo>
                  <a:pt x="2068" y="13286"/>
                </a:lnTo>
                <a:lnTo>
                  <a:pt x="1995" y="13408"/>
                </a:lnTo>
                <a:lnTo>
                  <a:pt x="1971" y="13530"/>
                </a:lnTo>
                <a:lnTo>
                  <a:pt x="1971" y="13603"/>
                </a:lnTo>
                <a:lnTo>
                  <a:pt x="1995" y="13651"/>
                </a:lnTo>
                <a:lnTo>
                  <a:pt x="2020" y="13724"/>
                </a:lnTo>
                <a:lnTo>
                  <a:pt x="2093" y="13773"/>
                </a:lnTo>
                <a:lnTo>
                  <a:pt x="2263" y="13895"/>
                </a:lnTo>
                <a:lnTo>
                  <a:pt x="2458" y="13968"/>
                </a:lnTo>
                <a:lnTo>
                  <a:pt x="2677" y="13992"/>
                </a:lnTo>
                <a:lnTo>
                  <a:pt x="2871" y="13968"/>
                </a:lnTo>
                <a:lnTo>
                  <a:pt x="3066" y="13895"/>
                </a:lnTo>
                <a:lnTo>
                  <a:pt x="3236" y="13773"/>
                </a:lnTo>
                <a:lnTo>
                  <a:pt x="3309" y="13700"/>
                </a:lnTo>
                <a:lnTo>
                  <a:pt x="3358" y="13603"/>
                </a:lnTo>
                <a:lnTo>
                  <a:pt x="3431" y="13505"/>
                </a:lnTo>
                <a:lnTo>
                  <a:pt x="3455" y="13408"/>
                </a:lnTo>
                <a:lnTo>
                  <a:pt x="3504" y="13213"/>
                </a:lnTo>
                <a:lnTo>
                  <a:pt x="3504" y="13019"/>
                </a:lnTo>
                <a:lnTo>
                  <a:pt x="3650" y="13432"/>
                </a:lnTo>
                <a:lnTo>
                  <a:pt x="3820" y="13822"/>
                </a:lnTo>
                <a:lnTo>
                  <a:pt x="3991" y="14211"/>
                </a:lnTo>
                <a:lnTo>
                  <a:pt x="4185" y="14600"/>
                </a:lnTo>
                <a:lnTo>
                  <a:pt x="3723" y="14600"/>
                </a:lnTo>
                <a:lnTo>
                  <a:pt x="3285" y="14625"/>
                </a:lnTo>
                <a:lnTo>
                  <a:pt x="2823" y="14673"/>
                </a:lnTo>
                <a:lnTo>
                  <a:pt x="2385" y="14746"/>
                </a:lnTo>
                <a:lnTo>
                  <a:pt x="1922" y="14819"/>
                </a:lnTo>
                <a:lnTo>
                  <a:pt x="1484" y="14941"/>
                </a:lnTo>
                <a:lnTo>
                  <a:pt x="1071" y="15087"/>
                </a:lnTo>
                <a:lnTo>
                  <a:pt x="657" y="15282"/>
                </a:lnTo>
                <a:lnTo>
                  <a:pt x="487" y="15379"/>
                </a:lnTo>
                <a:lnTo>
                  <a:pt x="341" y="15476"/>
                </a:lnTo>
                <a:lnTo>
                  <a:pt x="219" y="15574"/>
                </a:lnTo>
                <a:lnTo>
                  <a:pt x="122" y="15695"/>
                </a:lnTo>
                <a:lnTo>
                  <a:pt x="49" y="15841"/>
                </a:lnTo>
                <a:lnTo>
                  <a:pt x="24" y="15963"/>
                </a:lnTo>
                <a:lnTo>
                  <a:pt x="0" y="16109"/>
                </a:lnTo>
                <a:lnTo>
                  <a:pt x="0" y="16255"/>
                </a:lnTo>
                <a:lnTo>
                  <a:pt x="24" y="16376"/>
                </a:lnTo>
                <a:lnTo>
                  <a:pt x="49" y="16522"/>
                </a:lnTo>
                <a:lnTo>
                  <a:pt x="122" y="16668"/>
                </a:lnTo>
                <a:lnTo>
                  <a:pt x="195" y="16790"/>
                </a:lnTo>
                <a:lnTo>
                  <a:pt x="292" y="16936"/>
                </a:lnTo>
                <a:lnTo>
                  <a:pt x="389" y="17058"/>
                </a:lnTo>
                <a:lnTo>
                  <a:pt x="511" y="17179"/>
                </a:lnTo>
                <a:lnTo>
                  <a:pt x="633" y="17301"/>
                </a:lnTo>
                <a:lnTo>
                  <a:pt x="827" y="17423"/>
                </a:lnTo>
                <a:lnTo>
                  <a:pt x="1046" y="17544"/>
                </a:lnTo>
                <a:lnTo>
                  <a:pt x="1241" y="17642"/>
                </a:lnTo>
                <a:lnTo>
                  <a:pt x="1460" y="17739"/>
                </a:lnTo>
                <a:lnTo>
                  <a:pt x="1922" y="17885"/>
                </a:lnTo>
                <a:lnTo>
                  <a:pt x="2409" y="18007"/>
                </a:lnTo>
                <a:lnTo>
                  <a:pt x="2896" y="18080"/>
                </a:lnTo>
                <a:lnTo>
                  <a:pt x="3382" y="18128"/>
                </a:lnTo>
                <a:lnTo>
                  <a:pt x="4331" y="18226"/>
                </a:lnTo>
                <a:lnTo>
                  <a:pt x="5451" y="18299"/>
                </a:lnTo>
                <a:lnTo>
                  <a:pt x="6570" y="18347"/>
                </a:lnTo>
                <a:lnTo>
                  <a:pt x="8833" y="18396"/>
                </a:lnTo>
                <a:lnTo>
                  <a:pt x="9928" y="18420"/>
                </a:lnTo>
                <a:lnTo>
                  <a:pt x="11047" y="18420"/>
                </a:lnTo>
                <a:lnTo>
                  <a:pt x="12142" y="18396"/>
                </a:lnTo>
                <a:lnTo>
                  <a:pt x="13261" y="18347"/>
                </a:lnTo>
                <a:lnTo>
                  <a:pt x="13675" y="18323"/>
                </a:lnTo>
                <a:lnTo>
                  <a:pt x="14113" y="18274"/>
                </a:lnTo>
                <a:lnTo>
                  <a:pt x="14527" y="18201"/>
                </a:lnTo>
                <a:lnTo>
                  <a:pt x="14965" y="18128"/>
                </a:lnTo>
                <a:lnTo>
                  <a:pt x="15378" y="18007"/>
                </a:lnTo>
                <a:lnTo>
                  <a:pt x="15767" y="17861"/>
                </a:lnTo>
                <a:lnTo>
                  <a:pt x="16157" y="17690"/>
                </a:lnTo>
                <a:lnTo>
                  <a:pt x="16546" y="17471"/>
                </a:lnTo>
                <a:lnTo>
                  <a:pt x="16814" y="17277"/>
                </a:lnTo>
                <a:lnTo>
                  <a:pt x="17057" y="17033"/>
                </a:lnTo>
                <a:lnTo>
                  <a:pt x="17276" y="16766"/>
                </a:lnTo>
                <a:lnTo>
                  <a:pt x="17349" y="16620"/>
                </a:lnTo>
                <a:lnTo>
                  <a:pt x="17422" y="16474"/>
                </a:lnTo>
                <a:lnTo>
                  <a:pt x="17471" y="16328"/>
                </a:lnTo>
                <a:lnTo>
                  <a:pt x="17495" y="16157"/>
                </a:lnTo>
                <a:lnTo>
                  <a:pt x="17495" y="16012"/>
                </a:lnTo>
                <a:lnTo>
                  <a:pt x="17471" y="15866"/>
                </a:lnTo>
                <a:lnTo>
                  <a:pt x="17398" y="15720"/>
                </a:lnTo>
                <a:lnTo>
                  <a:pt x="17325" y="15598"/>
                </a:lnTo>
                <a:lnTo>
                  <a:pt x="17179" y="15452"/>
                </a:lnTo>
                <a:lnTo>
                  <a:pt x="17033" y="15330"/>
                </a:lnTo>
                <a:lnTo>
                  <a:pt x="16692" y="15111"/>
                </a:lnTo>
                <a:lnTo>
                  <a:pt x="16327" y="14941"/>
                </a:lnTo>
                <a:lnTo>
                  <a:pt x="15938" y="14795"/>
                </a:lnTo>
                <a:lnTo>
                  <a:pt x="15524" y="14673"/>
                </a:lnTo>
                <a:lnTo>
                  <a:pt x="15110" y="14576"/>
                </a:lnTo>
                <a:lnTo>
                  <a:pt x="14697" y="14503"/>
                </a:lnTo>
                <a:lnTo>
                  <a:pt x="14283" y="14454"/>
                </a:lnTo>
                <a:lnTo>
                  <a:pt x="13870" y="14406"/>
                </a:lnTo>
                <a:lnTo>
                  <a:pt x="14040" y="13968"/>
                </a:lnTo>
                <a:lnTo>
                  <a:pt x="14186" y="13530"/>
                </a:lnTo>
                <a:lnTo>
                  <a:pt x="14454" y="12629"/>
                </a:lnTo>
                <a:lnTo>
                  <a:pt x="14794" y="11340"/>
                </a:lnTo>
                <a:lnTo>
                  <a:pt x="14916" y="10683"/>
                </a:lnTo>
                <a:lnTo>
                  <a:pt x="15038" y="10026"/>
                </a:lnTo>
                <a:lnTo>
                  <a:pt x="15135" y="9417"/>
                </a:lnTo>
                <a:lnTo>
                  <a:pt x="15159" y="9077"/>
                </a:lnTo>
                <a:lnTo>
                  <a:pt x="15159" y="8760"/>
                </a:lnTo>
                <a:lnTo>
                  <a:pt x="15159" y="8444"/>
                </a:lnTo>
                <a:lnTo>
                  <a:pt x="15110" y="8128"/>
                </a:lnTo>
                <a:lnTo>
                  <a:pt x="15038" y="7836"/>
                </a:lnTo>
                <a:lnTo>
                  <a:pt x="14940" y="7544"/>
                </a:lnTo>
                <a:lnTo>
                  <a:pt x="14916" y="7495"/>
                </a:lnTo>
                <a:lnTo>
                  <a:pt x="14892" y="7471"/>
                </a:lnTo>
                <a:lnTo>
                  <a:pt x="14794" y="7447"/>
                </a:lnTo>
                <a:lnTo>
                  <a:pt x="14746" y="7325"/>
                </a:lnTo>
                <a:lnTo>
                  <a:pt x="14673" y="7228"/>
                </a:lnTo>
                <a:lnTo>
                  <a:pt x="14600" y="7130"/>
                </a:lnTo>
                <a:lnTo>
                  <a:pt x="14478" y="7057"/>
                </a:lnTo>
                <a:lnTo>
                  <a:pt x="14235" y="6936"/>
                </a:lnTo>
                <a:lnTo>
                  <a:pt x="13943" y="6863"/>
                </a:lnTo>
                <a:lnTo>
                  <a:pt x="13626" y="6790"/>
                </a:lnTo>
                <a:lnTo>
                  <a:pt x="13310" y="6765"/>
                </a:lnTo>
                <a:lnTo>
                  <a:pt x="12823" y="6717"/>
                </a:lnTo>
                <a:lnTo>
                  <a:pt x="11899" y="6595"/>
                </a:lnTo>
                <a:lnTo>
                  <a:pt x="10950" y="6522"/>
                </a:lnTo>
                <a:lnTo>
                  <a:pt x="10025" y="649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3" name="Google Shape;853;p41"/>
          <p:cNvSpPr/>
          <p:nvPr/>
        </p:nvSpPr>
        <p:spPr>
          <a:xfrm>
            <a:off x="2177542" y="4323272"/>
            <a:ext cx="351354" cy="362471"/>
          </a:xfrm>
          <a:custGeom>
            <a:rect b="b" l="l" r="r" t="t"/>
            <a:pathLst>
              <a:path extrusionOk="0" h="19856" w="19247">
                <a:moveTo>
                  <a:pt x="12531" y="585"/>
                </a:moveTo>
                <a:lnTo>
                  <a:pt x="12799" y="609"/>
                </a:lnTo>
                <a:lnTo>
                  <a:pt x="13066" y="658"/>
                </a:lnTo>
                <a:lnTo>
                  <a:pt x="13334" y="755"/>
                </a:lnTo>
                <a:lnTo>
                  <a:pt x="13577" y="877"/>
                </a:lnTo>
                <a:lnTo>
                  <a:pt x="13796" y="1022"/>
                </a:lnTo>
                <a:lnTo>
                  <a:pt x="13967" y="1168"/>
                </a:lnTo>
                <a:lnTo>
                  <a:pt x="14137" y="1363"/>
                </a:lnTo>
                <a:lnTo>
                  <a:pt x="14283" y="1558"/>
                </a:lnTo>
                <a:lnTo>
                  <a:pt x="14380" y="1777"/>
                </a:lnTo>
                <a:lnTo>
                  <a:pt x="14478" y="1996"/>
                </a:lnTo>
                <a:lnTo>
                  <a:pt x="14526" y="2239"/>
                </a:lnTo>
                <a:lnTo>
                  <a:pt x="14551" y="2482"/>
                </a:lnTo>
                <a:lnTo>
                  <a:pt x="14551" y="2750"/>
                </a:lnTo>
                <a:lnTo>
                  <a:pt x="14478" y="3018"/>
                </a:lnTo>
                <a:lnTo>
                  <a:pt x="14380" y="3285"/>
                </a:lnTo>
                <a:lnTo>
                  <a:pt x="14234" y="3529"/>
                </a:lnTo>
                <a:lnTo>
                  <a:pt x="14088" y="3748"/>
                </a:lnTo>
                <a:lnTo>
                  <a:pt x="13894" y="3967"/>
                </a:lnTo>
                <a:lnTo>
                  <a:pt x="13529" y="4356"/>
                </a:lnTo>
                <a:lnTo>
                  <a:pt x="13261" y="4575"/>
                </a:lnTo>
                <a:lnTo>
                  <a:pt x="12993" y="4794"/>
                </a:lnTo>
                <a:lnTo>
                  <a:pt x="12702" y="4989"/>
                </a:lnTo>
                <a:lnTo>
                  <a:pt x="12410" y="5159"/>
                </a:lnTo>
                <a:lnTo>
                  <a:pt x="12118" y="5329"/>
                </a:lnTo>
                <a:lnTo>
                  <a:pt x="11801" y="5475"/>
                </a:lnTo>
                <a:lnTo>
                  <a:pt x="11509" y="5597"/>
                </a:lnTo>
                <a:lnTo>
                  <a:pt x="11169" y="5719"/>
                </a:lnTo>
                <a:lnTo>
                  <a:pt x="11509" y="5524"/>
                </a:lnTo>
                <a:lnTo>
                  <a:pt x="11801" y="5305"/>
                </a:lnTo>
                <a:lnTo>
                  <a:pt x="12093" y="5062"/>
                </a:lnTo>
                <a:lnTo>
                  <a:pt x="12361" y="4794"/>
                </a:lnTo>
                <a:lnTo>
                  <a:pt x="12531" y="4575"/>
                </a:lnTo>
                <a:lnTo>
                  <a:pt x="12702" y="4332"/>
                </a:lnTo>
                <a:lnTo>
                  <a:pt x="12847" y="4064"/>
                </a:lnTo>
                <a:lnTo>
                  <a:pt x="12945" y="3772"/>
                </a:lnTo>
                <a:lnTo>
                  <a:pt x="12993" y="3626"/>
                </a:lnTo>
                <a:lnTo>
                  <a:pt x="12993" y="3480"/>
                </a:lnTo>
                <a:lnTo>
                  <a:pt x="12993" y="3358"/>
                </a:lnTo>
                <a:lnTo>
                  <a:pt x="12993" y="3212"/>
                </a:lnTo>
                <a:lnTo>
                  <a:pt x="12945" y="3066"/>
                </a:lnTo>
                <a:lnTo>
                  <a:pt x="12872" y="2945"/>
                </a:lnTo>
                <a:lnTo>
                  <a:pt x="12774" y="2823"/>
                </a:lnTo>
                <a:lnTo>
                  <a:pt x="12653" y="2726"/>
                </a:lnTo>
                <a:lnTo>
                  <a:pt x="12531" y="2653"/>
                </a:lnTo>
                <a:lnTo>
                  <a:pt x="12410" y="2580"/>
                </a:lnTo>
                <a:lnTo>
                  <a:pt x="12264" y="2531"/>
                </a:lnTo>
                <a:lnTo>
                  <a:pt x="12142" y="2482"/>
                </a:lnTo>
                <a:lnTo>
                  <a:pt x="12020" y="2482"/>
                </a:lnTo>
                <a:lnTo>
                  <a:pt x="11899" y="2458"/>
                </a:lnTo>
                <a:lnTo>
                  <a:pt x="11655" y="2507"/>
                </a:lnTo>
                <a:lnTo>
                  <a:pt x="11412" y="2604"/>
                </a:lnTo>
                <a:lnTo>
                  <a:pt x="11169" y="2726"/>
                </a:lnTo>
                <a:lnTo>
                  <a:pt x="10950" y="2920"/>
                </a:lnTo>
                <a:lnTo>
                  <a:pt x="10755" y="3115"/>
                </a:lnTo>
                <a:lnTo>
                  <a:pt x="10560" y="3358"/>
                </a:lnTo>
                <a:lnTo>
                  <a:pt x="10390" y="3626"/>
                </a:lnTo>
                <a:lnTo>
                  <a:pt x="10220" y="3918"/>
                </a:lnTo>
                <a:lnTo>
                  <a:pt x="10098" y="4210"/>
                </a:lnTo>
                <a:lnTo>
                  <a:pt x="9976" y="4526"/>
                </a:lnTo>
                <a:lnTo>
                  <a:pt x="9879" y="4818"/>
                </a:lnTo>
                <a:lnTo>
                  <a:pt x="9806" y="5135"/>
                </a:lnTo>
                <a:lnTo>
                  <a:pt x="9782" y="5427"/>
                </a:lnTo>
                <a:lnTo>
                  <a:pt x="9684" y="4964"/>
                </a:lnTo>
                <a:lnTo>
                  <a:pt x="9636" y="4526"/>
                </a:lnTo>
                <a:lnTo>
                  <a:pt x="9611" y="4234"/>
                </a:lnTo>
                <a:lnTo>
                  <a:pt x="9611" y="3942"/>
                </a:lnTo>
                <a:lnTo>
                  <a:pt x="9636" y="3675"/>
                </a:lnTo>
                <a:lnTo>
                  <a:pt x="9660" y="3383"/>
                </a:lnTo>
                <a:lnTo>
                  <a:pt x="9709" y="3115"/>
                </a:lnTo>
                <a:lnTo>
                  <a:pt x="9782" y="2823"/>
                </a:lnTo>
                <a:lnTo>
                  <a:pt x="9879" y="2555"/>
                </a:lnTo>
                <a:lnTo>
                  <a:pt x="10001" y="2288"/>
                </a:lnTo>
                <a:lnTo>
                  <a:pt x="10122" y="2044"/>
                </a:lnTo>
                <a:lnTo>
                  <a:pt x="10268" y="1825"/>
                </a:lnTo>
                <a:lnTo>
                  <a:pt x="10439" y="1606"/>
                </a:lnTo>
                <a:lnTo>
                  <a:pt x="10633" y="1412"/>
                </a:lnTo>
                <a:lnTo>
                  <a:pt x="10828" y="1241"/>
                </a:lnTo>
                <a:lnTo>
                  <a:pt x="11047" y="1071"/>
                </a:lnTo>
                <a:lnTo>
                  <a:pt x="11266" y="925"/>
                </a:lnTo>
                <a:lnTo>
                  <a:pt x="11509" y="804"/>
                </a:lnTo>
                <a:lnTo>
                  <a:pt x="11753" y="706"/>
                </a:lnTo>
                <a:lnTo>
                  <a:pt x="12020" y="633"/>
                </a:lnTo>
                <a:lnTo>
                  <a:pt x="12264" y="609"/>
                </a:lnTo>
                <a:lnTo>
                  <a:pt x="12531" y="585"/>
                </a:lnTo>
                <a:close/>
                <a:moveTo>
                  <a:pt x="7300" y="3626"/>
                </a:moveTo>
                <a:lnTo>
                  <a:pt x="7470" y="3675"/>
                </a:lnTo>
                <a:lnTo>
                  <a:pt x="7616" y="3723"/>
                </a:lnTo>
                <a:lnTo>
                  <a:pt x="7762" y="3796"/>
                </a:lnTo>
                <a:lnTo>
                  <a:pt x="7859" y="3869"/>
                </a:lnTo>
                <a:lnTo>
                  <a:pt x="7981" y="3967"/>
                </a:lnTo>
                <a:lnTo>
                  <a:pt x="8176" y="4186"/>
                </a:lnTo>
                <a:lnTo>
                  <a:pt x="8346" y="4405"/>
                </a:lnTo>
                <a:lnTo>
                  <a:pt x="8492" y="4648"/>
                </a:lnTo>
                <a:lnTo>
                  <a:pt x="8638" y="4916"/>
                </a:lnTo>
                <a:lnTo>
                  <a:pt x="8784" y="5183"/>
                </a:lnTo>
                <a:lnTo>
                  <a:pt x="8930" y="5475"/>
                </a:lnTo>
                <a:lnTo>
                  <a:pt x="9076" y="5743"/>
                </a:lnTo>
                <a:lnTo>
                  <a:pt x="8735" y="5646"/>
                </a:lnTo>
                <a:lnTo>
                  <a:pt x="8395" y="5524"/>
                </a:lnTo>
                <a:lnTo>
                  <a:pt x="8054" y="5378"/>
                </a:lnTo>
                <a:lnTo>
                  <a:pt x="7762" y="5208"/>
                </a:lnTo>
                <a:lnTo>
                  <a:pt x="7470" y="5013"/>
                </a:lnTo>
                <a:lnTo>
                  <a:pt x="7178" y="4794"/>
                </a:lnTo>
                <a:lnTo>
                  <a:pt x="6935" y="4502"/>
                </a:lnTo>
                <a:lnTo>
                  <a:pt x="6716" y="4210"/>
                </a:lnTo>
                <a:lnTo>
                  <a:pt x="6643" y="4064"/>
                </a:lnTo>
                <a:lnTo>
                  <a:pt x="6643" y="3942"/>
                </a:lnTo>
                <a:lnTo>
                  <a:pt x="6667" y="3845"/>
                </a:lnTo>
                <a:lnTo>
                  <a:pt x="6740" y="3772"/>
                </a:lnTo>
                <a:lnTo>
                  <a:pt x="6837" y="3723"/>
                </a:lnTo>
                <a:lnTo>
                  <a:pt x="6935" y="3675"/>
                </a:lnTo>
                <a:lnTo>
                  <a:pt x="7129" y="3626"/>
                </a:lnTo>
                <a:close/>
                <a:moveTo>
                  <a:pt x="11972" y="2847"/>
                </a:moveTo>
                <a:lnTo>
                  <a:pt x="12166" y="2872"/>
                </a:lnTo>
                <a:lnTo>
                  <a:pt x="12361" y="2945"/>
                </a:lnTo>
                <a:lnTo>
                  <a:pt x="12434" y="2993"/>
                </a:lnTo>
                <a:lnTo>
                  <a:pt x="12507" y="3066"/>
                </a:lnTo>
                <a:lnTo>
                  <a:pt x="12556" y="3139"/>
                </a:lnTo>
                <a:lnTo>
                  <a:pt x="12604" y="3237"/>
                </a:lnTo>
                <a:lnTo>
                  <a:pt x="12629" y="3334"/>
                </a:lnTo>
                <a:lnTo>
                  <a:pt x="12653" y="3456"/>
                </a:lnTo>
                <a:lnTo>
                  <a:pt x="12653" y="3626"/>
                </a:lnTo>
                <a:lnTo>
                  <a:pt x="12629" y="3772"/>
                </a:lnTo>
                <a:lnTo>
                  <a:pt x="12580" y="3918"/>
                </a:lnTo>
                <a:lnTo>
                  <a:pt x="12531" y="4064"/>
                </a:lnTo>
                <a:lnTo>
                  <a:pt x="12434" y="4186"/>
                </a:lnTo>
                <a:lnTo>
                  <a:pt x="12337" y="4332"/>
                </a:lnTo>
                <a:lnTo>
                  <a:pt x="12118" y="4599"/>
                </a:lnTo>
                <a:lnTo>
                  <a:pt x="11850" y="4818"/>
                </a:lnTo>
                <a:lnTo>
                  <a:pt x="11582" y="5037"/>
                </a:lnTo>
                <a:lnTo>
                  <a:pt x="11315" y="5208"/>
                </a:lnTo>
                <a:lnTo>
                  <a:pt x="11071" y="5354"/>
                </a:lnTo>
                <a:lnTo>
                  <a:pt x="10828" y="5475"/>
                </a:lnTo>
                <a:lnTo>
                  <a:pt x="10585" y="5573"/>
                </a:lnTo>
                <a:lnTo>
                  <a:pt x="10317" y="5646"/>
                </a:lnTo>
                <a:lnTo>
                  <a:pt x="10074" y="5743"/>
                </a:lnTo>
                <a:lnTo>
                  <a:pt x="10098" y="5451"/>
                </a:lnTo>
                <a:lnTo>
                  <a:pt x="10122" y="5135"/>
                </a:lnTo>
                <a:lnTo>
                  <a:pt x="10195" y="4843"/>
                </a:lnTo>
                <a:lnTo>
                  <a:pt x="10293" y="4551"/>
                </a:lnTo>
                <a:lnTo>
                  <a:pt x="10414" y="4283"/>
                </a:lnTo>
                <a:lnTo>
                  <a:pt x="10536" y="4015"/>
                </a:lnTo>
                <a:lnTo>
                  <a:pt x="10706" y="3748"/>
                </a:lnTo>
                <a:lnTo>
                  <a:pt x="10901" y="3480"/>
                </a:lnTo>
                <a:lnTo>
                  <a:pt x="11144" y="3237"/>
                </a:lnTo>
                <a:lnTo>
                  <a:pt x="11388" y="3042"/>
                </a:lnTo>
                <a:lnTo>
                  <a:pt x="11582" y="2920"/>
                </a:lnTo>
                <a:lnTo>
                  <a:pt x="11777" y="2872"/>
                </a:lnTo>
                <a:lnTo>
                  <a:pt x="11972" y="2847"/>
                </a:lnTo>
                <a:close/>
                <a:moveTo>
                  <a:pt x="5231" y="658"/>
                </a:moveTo>
                <a:lnTo>
                  <a:pt x="5499" y="682"/>
                </a:lnTo>
                <a:lnTo>
                  <a:pt x="5767" y="731"/>
                </a:lnTo>
                <a:lnTo>
                  <a:pt x="6034" y="779"/>
                </a:lnTo>
                <a:lnTo>
                  <a:pt x="6302" y="877"/>
                </a:lnTo>
                <a:lnTo>
                  <a:pt x="6545" y="1022"/>
                </a:lnTo>
                <a:lnTo>
                  <a:pt x="6789" y="1168"/>
                </a:lnTo>
                <a:lnTo>
                  <a:pt x="7032" y="1339"/>
                </a:lnTo>
                <a:lnTo>
                  <a:pt x="7251" y="1509"/>
                </a:lnTo>
                <a:lnTo>
                  <a:pt x="7446" y="1728"/>
                </a:lnTo>
                <a:lnTo>
                  <a:pt x="7640" y="1923"/>
                </a:lnTo>
                <a:lnTo>
                  <a:pt x="7811" y="2142"/>
                </a:lnTo>
                <a:lnTo>
                  <a:pt x="7957" y="2385"/>
                </a:lnTo>
                <a:lnTo>
                  <a:pt x="8103" y="2604"/>
                </a:lnTo>
                <a:lnTo>
                  <a:pt x="8370" y="3091"/>
                </a:lnTo>
                <a:lnTo>
                  <a:pt x="8589" y="3602"/>
                </a:lnTo>
                <a:lnTo>
                  <a:pt x="8760" y="4137"/>
                </a:lnTo>
                <a:lnTo>
                  <a:pt x="8857" y="4478"/>
                </a:lnTo>
                <a:lnTo>
                  <a:pt x="8735" y="4259"/>
                </a:lnTo>
                <a:lnTo>
                  <a:pt x="8589" y="4064"/>
                </a:lnTo>
                <a:lnTo>
                  <a:pt x="8419" y="3845"/>
                </a:lnTo>
                <a:lnTo>
                  <a:pt x="8249" y="3675"/>
                </a:lnTo>
                <a:lnTo>
                  <a:pt x="8054" y="3504"/>
                </a:lnTo>
                <a:lnTo>
                  <a:pt x="7811" y="3358"/>
                </a:lnTo>
                <a:lnTo>
                  <a:pt x="7543" y="3261"/>
                </a:lnTo>
                <a:lnTo>
                  <a:pt x="7275" y="3188"/>
                </a:lnTo>
                <a:lnTo>
                  <a:pt x="6862" y="3188"/>
                </a:lnTo>
                <a:lnTo>
                  <a:pt x="6716" y="3237"/>
                </a:lnTo>
                <a:lnTo>
                  <a:pt x="6618" y="3285"/>
                </a:lnTo>
                <a:lnTo>
                  <a:pt x="6497" y="3358"/>
                </a:lnTo>
                <a:lnTo>
                  <a:pt x="6399" y="3456"/>
                </a:lnTo>
                <a:lnTo>
                  <a:pt x="6326" y="3577"/>
                </a:lnTo>
                <a:lnTo>
                  <a:pt x="6253" y="3723"/>
                </a:lnTo>
                <a:lnTo>
                  <a:pt x="6229" y="3845"/>
                </a:lnTo>
                <a:lnTo>
                  <a:pt x="6205" y="3991"/>
                </a:lnTo>
                <a:lnTo>
                  <a:pt x="6229" y="4113"/>
                </a:lnTo>
                <a:lnTo>
                  <a:pt x="6253" y="4234"/>
                </a:lnTo>
                <a:lnTo>
                  <a:pt x="6302" y="4356"/>
                </a:lnTo>
                <a:lnTo>
                  <a:pt x="6424" y="4599"/>
                </a:lnTo>
                <a:lnTo>
                  <a:pt x="6594" y="4843"/>
                </a:lnTo>
                <a:lnTo>
                  <a:pt x="6813" y="5037"/>
                </a:lnTo>
                <a:lnTo>
                  <a:pt x="7008" y="5232"/>
                </a:lnTo>
                <a:lnTo>
                  <a:pt x="7227" y="5402"/>
                </a:lnTo>
                <a:lnTo>
                  <a:pt x="7567" y="5646"/>
                </a:lnTo>
                <a:lnTo>
                  <a:pt x="7957" y="5865"/>
                </a:lnTo>
                <a:lnTo>
                  <a:pt x="7227" y="5646"/>
                </a:lnTo>
                <a:lnTo>
                  <a:pt x="6886" y="5524"/>
                </a:lnTo>
                <a:lnTo>
                  <a:pt x="6545" y="5378"/>
                </a:lnTo>
                <a:lnTo>
                  <a:pt x="6180" y="5208"/>
                </a:lnTo>
                <a:lnTo>
                  <a:pt x="5864" y="5037"/>
                </a:lnTo>
                <a:lnTo>
                  <a:pt x="5523" y="4867"/>
                </a:lnTo>
                <a:lnTo>
                  <a:pt x="5207" y="4648"/>
                </a:lnTo>
                <a:lnTo>
                  <a:pt x="4988" y="4526"/>
                </a:lnTo>
                <a:lnTo>
                  <a:pt x="4793" y="4356"/>
                </a:lnTo>
                <a:lnTo>
                  <a:pt x="4599" y="4186"/>
                </a:lnTo>
                <a:lnTo>
                  <a:pt x="4404" y="3991"/>
                </a:lnTo>
                <a:lnTo>
                  <a:pt x="4234" y="3772"/>
                </a:lnTo>
                <a:lnTo>
                  <a:pt x="4064" y="3553"/>
                </a:lnTo>
                <a:lnTo>
                  <a:pt x="3918" y="3334"/>
                </a:lnTo>
                <a:lnTo>
                  <a:pt x="3796" y="3115"/>
                </a:lnTo>
                <a:lnTo>
                  <a:pt x="3699" y="2872"/>
                </a:lnTo>
                <a:lnTo>
                  <a:pt x="3626" y="2604"/>
                </a:lnTo>
                <a:lnTo>
                  <a:pt x="3577" y="2361"/>
                </a:lnTo>
                <a:lnTo>
                  <a:pt x="3577" y="2117"/>
                </a:lnTo>
                <a:lnTo>
                  <a:pt x="3626" y="1874"/>
                </a:lnTo>
                <a:lnTo>
                  <a:pt x="3699" y="1631"/>
                </a:lnTo>
                <a:lnTo>
                  <a:pt x="3820" y="1387"/>
                </a:lnTo>
                <a:lnTo>
                  <a:pt x="3991" y="1144"/>
                </a:lnTo>
                <a:lnTo>
                  <a:pt x="4088" y="1047"/>
                </a:lnTo>
                <a:lnTo>
                  <a:pt x="4210" y="950"/>
                </a:lnTo>
                <a:lnTo>
                  <a:pt x="4429" y="828"/>
                </a:lnTo>
                <a:lnTo>
                  <a:pt x="4696" y="731"/>
                </a:lnTo>
                <a:lnTo>
                  <a:pt x="4964" y="682"/>
                </a:lnTo>
                <a:lnTo>
                  <a:pt x="5231" y="658"/>
                </a:lnTo>
                <a:close/>
                <a:moveTo>
                  <a:pt x="17763" y="3553"/>
                </a:moveTo>
                <a:lnTo>
                  <a:pt x="17982" y="3602"/>
                </a:lnTo>
                <a:lnTo>
                  <a:pt x="18201" y="3650"/>
                </a:lnTo>
                <a:lnTo>
                  <a:pt x="18395" y="3723"/>
                </a:lnTo>
                <a:lnTo>
                  <a:pt x="18590" y="3845"/>
                </a:lnTo>
                <a:lnTo>
                  <a:pt x="18736" y="3991"/>
                </a:lnTo>
                <a:lnTo>
                  <a:pt x="18785" y="4088"/>
                </a:lnTo>
                <a:lnTo>
                  <a:pt x="18833" y="4210"/>
                </a:lnTo>
                <a:lnTo>
                  <a:pt x="18882" y="4307"/>
                </a:lnTo>
                <a:lnTo>
                  <a:pt x="18882" y="4405"/>
                </a:lnTo>
                <a:lnTo>
                  <a:pt x="18882" y="4624"/>
                </a:lnTo>
                <a:lnTo>
                  <a:pt x="18833" y="4818"/>
                </a:lnTo>
                <a:lnTo>
                  <a:pt x="18736" y="5013"/>
                </a:lnTo>
                <a:lnTo>
                  <a:pt x="18663" y="4794"/>
                </a:lnTo>
                <a:lnTo>
                  <a:pt x="18541" y="4624"/>
                </a:lnTo>
                <a:lnTo>
                  <a:pt x="18420" y="4478"/>
                </a:lnTo>
                <a:lnTo>
                  <a:pt x="18274" y="4356"/>
                </a:lnTo>
                <a:lnTo>
                  <a:pt x="18103" y="4259"/>
                </a:lnTo>
                <a:lnTo>
                  <a:pt x="17909" y="4186"/>
                </a:lnTo>
                <a:lnTo>
                  <a:pt x="17738" y="4113"/>
                </a:lnTo>
                <a:lnTo>
                  <a:pt x="17373" y="4015"/>
                </a:lnTo>
                <a:lnTo>
                  <a:pt x="17154" y="3967"/>
                </a:lnTo>
                <a:lnTo>
                  <a:pt x="16716" y="3967"/>
                </a:lnTo>
                <a:lnTo>
                  <a:pt x="16497" y="3991"/>
                </a:lnTo>
                <a:lnTo>
                  <a:pt x="16059" y="4064"/>
                </a:lnTo>
                <a:lnTo>
                  <a:pt x="15621" y="4186"/>
                </a:lnTo>
                <a:lnTo>
                  <a:pt x="15208" y="4356"/>
                </a:lnTo>
                <a:lnTo>
                  <a:pt x="14818" y="4551"/>
                </a:lnTo>
                <a:lnTo>
                  <a:pt x="14405" y="4770"/>
                </a:lnTo>
                <a:lnTo>
                  <a:pt x="14040" y="4989"/>
                </a:lnTo>
                <a:lnTo>
                  <a:pt x="13577" y="5256"/>
                </a:lnTo>
                <a:lnTo>
                  <a:pt x="13115" y="5524"/>
                </a:lnTo>
                <a:lnTo>
                  <a:pt x="12629" y="5767"/>
                </a:lnTo>
                <a:lnTo>
                  <a:pt x="12118" y="5986"/>
                </a:lnTo>
                <a:lnTo>
                  <a:pt x="12069" y="6011"/>
                </a:lnTo>
                <a:lnTo>
                  <a:pt x="12069" y="6011"/>
                </a:lnTo>
                <a:lnTo>
                  <a:pt x="12385" y="5840"/>
                </a:lnTo>
                <a:lnTo>
                  <a:pt x="12702" y="5670"/>
                </a:lnTo>
                <a:lnTo>
                  <a:pt x="13018" y="5475"/>
                </a:lnTo>
                <a:lnTo>
                  <a:pt x="13310" y="5256"/>
                </a:lnTo>
                <a:lnTo>
                  <a:pt x="13577" y="5037"/>
                </a:lnTo>
                <a:lnTo>
                  <a:pt x="13845" y="4794"/>
                </a:lnTo>
                <a:lnTo>
                  <a:pt x="14113" y="4551"/>
                </a:lnTo>
                <a:lnTo>
                  <a:pt x="14356" y="4307"/>
                </a:lnTo>
                <a:lnTo>
                  <a:pt x="14526" y="4283"/>
                </a:lnTo>
                <a:lnTo>
                  <a:pt x="14697" y="4234"/>
                </a:lnTo>
                <a:lnTo>
                  <a:pt x="15013" y="4137"/>
                </a:lnTo>
                <a:lnTo>
                  <a:pt x="15670" y="3869"/>
                </a:lnTo>
                <a:lnTo>
                  <a:pt x="16084" y="3748"/>
                </a:lnTo>
                <a:lnTo>
                  <a:pt x="16497" y="3650"/>
                </a:lnTo>
                <a:lnTo>
                  <a:pt x="16911" y="3577"/>
                </a:lnTo>
                <a:lnTo>
                  <a:pt x="17325" y="3553"/>
                </a:lnTo>
                <a:close/>
                <a:moveTo>
                  <a:pt x="1241" y="3261"/>
                </a:moveTo>
                <a:lnTo>
                  <a:pt x="1363" y="3480"/>
                </a:lnTo>
                <a:lnTo>
                  <a:pt x="1509" y="3699"/>
                </a:lnTo>
                <a:lnTo>
                  <a:pt x="1825" y="4064"/>
                </a:lnTo>
                <a:lnTo>
                  <a:pt x="2141" y="4405"/>
                </a:lnTo>
                <a:lnTo>
                  <a:pt x="2482" y="4697"/>
                </a:lnTo>
                <a:lnTo>
                  <a:pt x="2871" y="4964"/>
                </a:lnTo>
                <a:lnTo>
                  <a:pt x="3261" y="5208"/>
                </a:lnTo>
                <a:lnTo>
                  <a:pt x="3723" y="5427"/>
                </a:lnTo>
                <a:lnTo>
                  <a:pt x="4185" y="5621"/>
                </a:lnTo>
                <a:lnTo>
                  <a:pt x="4672" y="5767"/>
                </a:lnTo>
                <a:lnTo>
                  <a:pt x="5183" y="5889"/>
                </a:lnTo>
                <a:lnTo>
                  <a:pt x="5548" y="5962"/>
                </a:lnTo>
                <a:lnTo>
                  <a:pt x="5937" y="6035"/>
                </a:lnTo>
                <a:lnTo>
                  <a:pt x="6351" y="6084"/>
                </a:lnTo>
                <a:lnTo>
                  <a:pt x="6740" y="6084"/>
                </a:lnTo>
                <a:lnTo>
                  <a:pt x="7348" y="6278"/>
                </a:lnTo>
                <a:lnTo>
                  <a:pt x="7957" y="6449"/>
                </a:lnTo>
                <a:lnTo>
                  <a:pt x="7932" y="6473"/>
                </a:lnTo>
                <a:lnTo>
                  <a:pt x="6180" y="6400"/>
                </a:lnTo>
                <a:lnTo>
                  <a:pt x="5596" y="6376"/>
                </a:lnTo>
                <a:lnTo>
                  <a:pt x="4988" y="6327"/>
                </a:lnTo>
                <a:lnTo>
                  <a:pt x="4380" y="6278"/>
                </a:lnTo>
                <a:lnTo>
                  <a:pt x="3796" y="6278"/>
                </a:lnTo>
                <a:lnTo>
                  <a:pt x="3480" y="6205"/>
                </a:lnTo>
                <a:lnTo>
                  <a:pt x="3139" y="6108"/>
                </a:lnTo>
                <a:lnTo>
                  <a:pt x="2774" y="5962"/>
                </a:lnTo>
                <a:lnTo>
                  <a:pt x="2458" y="5792"/>
                </a:lnTo>
                <a:lnTo>
                  <a:pt x="2117" y="5597"/>
                </a:lnTo>
                <a:lnTo>
                  <a:pt x="1849" y="5402"/>
                </a:lnTo>
                <a:lnTo>
                  <a:pt x="1606" y="5208"/>
                </a:lnTo>
                <a:lnTo>
                  <a:pt x="1363" y="4989"/>
                </a:lnTo>
                <a:lnTo>
                  <a:pt x="1144" y="4745"/>
                </a:lnTo>
                <a:lnTo>
                  <a:pt x="949" y="4478"/>
                </a:lnTo>
                <a:lnTo>
                  <a:pt x="754" y="4210"/>
                </a:lnTo>
                <a:lnTo>
                  <a:pt x="608" y="3918"/>
                </a:lnTo>
                <a:lnTo>
                  <a:pt x="462" y="3626"/>
                </a:lnTo>
                <a:lnTo>
                  <a:pt x="973" y="3772"/>
                </a:lnTo>
                <a:lnTo>
                  <a:pt x="1046" y="3772"/>
                </a:lnTo>
                <a:lnTo>
                  <a:pt x="1119" y="3748"/>
                </a:lnTo>
                <a:lnTo>
                  <a:pt x="1144" y="3699"/>
                </a:lnTo>
                <a:lnTo>
                  <a:pt x="1168" y="3626"/>
                </a:lnTo>
                <a:lnTo>
                  <a:pt x="1241" y="3261"/>
                </a:lnTo>
                <a:close/>
                <a:moveTo>
                  <a:pt x="3796" y="6741"/>
                </a:moveTo>
                <a:lnTo>
                  <a:pt x="4039" y="6765"/>
                </a:lnTo>
                <a:lnTo>
                  <a:pt x="5937" y="6862"/>
                </a:lnTo>
                <a:lnTo>
                  <a:pt x="7835" y="6960"/>
                </a:lnTo>
                <a:lnTo>
                  <a:pt x="7811" y="7422"/>
                </a:lnTo>
                <a:lnTo>
                  <a:pt x="7786" y="7909"/>
                </a:lnTo>
                <a:lnTo>
                  <a:pt x="7738" y="9636"/>
                </a:lnTo>
                <a:lnTo>
                  <a:pt x="7713" y="10390"/>
                </a:lnTo>
                <a:lnTo>
                  <a:pt x="7008" y="10342"/>
                </a:lnTo>
                <a:lnTo>
                  <a:pt x="6278" y="10293"/>
                </a:lnTo>
                <a:lnTo>
                  <a:pt x="5572" y="10269"/>
                </a:lnTo>
                <a:lnTo>
                  <a:pt x="4064" y="10269"/>
                </a:lnTo>
                <a:lnTo>
                  <a:pt x="3309" y="10317"/>
                </a:lnTo>
                <a:lnTo>
                  <a:pt x="2823" y="10317"/>
                </a:lnTo>
                <a:lnTo>
                  <a:pt x="2579" y="10342"/>
                </a:lnTo>
                <a:lnTo>
                  <a:pt x="2360" y="10390"/>
                </a:lnTo>
                <a:lnTo>
                  <a:pt x="2360" y="9782"/>
                </a:lnTo>
                <a:lnTo>
                  <a:pt x="2360" y="9149"/>
                </a:lnTo>
                <a:lnTo>
                  <a:pt x="2385" y="8541"/>
                </a:lnTo>
                <a:lnTo>
                  <a:pt x="2458" y="7933"/>
                </a:lnTo>
                <a:lnTo>
                  <a:pt x="2482" y="7592"/>
                </a:lnTo>
                <a:lnTo>
                  <a:pt x="2531" y="7422"/>
                </a:lnTo>
                <a:lnTo>
                  <a:pt x="2579" y="7276"/>
                </a:lnTo>
                <a:lnTo>
                  <a:pt x="2652" y="7130"/>
                </a:lnTo>
                <a:lnTo>
                  <a:pt x="2750" y="7008"/>
                </a:lnTo>
                <a:lnTo>
                  <a:pt x="2896" y="6911"/>
                </a:lnTo>
                <a:lnTo>
                  <a:pt x="3042" y="6838"/>
                </a:lnTo>
                <a:lnTo>
                  <a:pt x="3285" y="6765"/>
                </a:lnTo>
                <a:lnTo>
                  <a:pt x="3553" y="6741"/>
                </a:lnTo>
                <a:close/>
                <a:moveTo>
                  <a:pt x="15378" y="6838"/>
                </a:moveTo>
                <a:lnTo>
                  <a:pt x="15621" y="6862"/>
                </a:lnTo>
                <a:lnTo>
                  <a:pt x="15865" y="6911"/>
                </a:lnTo>
                <a:lnTo>
                  <a:pt x="16035" y="6984"/>
                </a:lnTo>
                <a:lnTo>
                  <a:pt x="16157" y="7081"/>
                </a:lnTo>
                <a:lnTo>
                  <a:pt x="16254" y="7203"/>
                </a:lnTo>
                <a:lnTo>
                  <a:pt x="16327" y="7349"/>
                </a:lnTo>
                <a:lnTo>
                  <a:pt x="16376" y="7519"/>
                </a:lnTo>
                <a:lnTo>
                  <a:pt x="16400" y="7690"/>
                </a:lnTo>
                <a:lnTo>
                  <a:pt x="16424" y="8030"/>
                </a:lnTo>
                <a:lnTo>
                  <a:pt x="16400" y="8614"/>
                </a:lnTo>
                <a:lnTo>
                  <a:pt x="16400" y="9222"/>
                </a:lnTo>
                <a:lnTo>
                  <a:pt x="16400" y="9806"/>
                </a:lnTo>
                <a:lnTo>
                  <a:pt x="16424" y="10098"/>
                </a:lnTo>
                <a:lnTo>
                  <a:pt x="16449" y="10390"/>
                </a:lnTo>
                <a:lnTo>
                  <a:pt x="16084" y="10415"/>
                </a:lnTo>
                <a:lnTo>
                  <a:pt x="15986" y="10390"/>
                </a:lnTo>
                <a:lnTo>
                  <a:pt x="15889" y="10415"/>
                </a:lnTo>
                <a:lnTo>
                  <a:pt x="14818" y="10439"/>
                </a:lnTo>
                <a:lnTo>
                  <a:pt x="13723" y="10439"/>
                </a:lnTo>
                <a:lnTo>
                  <a:pt x="12215" y="10366"/>
                </a:lnTo>
                <a:lnTo>
                  <a:pt x="11680" y="10317"/>
                </a:lnTo>
                <a:lnTo>
                  <a:pt x="11436" y="10317"/>
                </a:lnTo>
                <a:lnTo>
                  <a:pt x="11290" y="10342"/>
                </a:lnTo>
                <a:lnTo>
                  <a:pt x="11193" y="10390"/>
                </a:lnTo>
                <a:lnTo>
                  <a:pt x="11193" y="9733"/>
                </a:lnTo>
                <a:lnTo>
                  <a:pt x="11169" y="8006"/>
                </a:lnTo>
                <a:lnTo>
                  <a:pt x="11193" y="7495"/>
                </a:lnTo>
                <a:lnTo>
                  <a:pt x="11193" y="7227"/>
                </a:lnTo>
                <a:lnTo>
                  <a:pt x="11169" y="6984"/>
                </a:lnTo>
                <a:lnTo>
                  <a:pt x="13018" y="6935"/>
                </a:lnTo>
                <a:lnTo>
                  <a:pt x="14867" y="6838"/>
                </a:lnTo>
                <a:close/>
                <a:moveTo>
                  <a:pt x="11193" y="10755"/>
                </a:moveTo>
                <a:lnTo>
                  <a:pt x="11315" y="10804"/>
                </a:lnTo>
                <a:lnTo>
                  <a:pt x="11436" y="10828"/>
                </a:lnTo>
                <a:lnTo>
                  <a:pt x="11193" y="11218"/>
                </a:lnTo>
                <a:lnTo>
                  <a:pt x="11193" y="10755"/>
                </a:lnTo>
                <a:close/>
                <a:moveTo>
                  <a:pt x="3626" y="10780"/>
                </a:moveTo>
                <a:lnTo>
                  <a:pt x="3358" y="10999"/>
                </a:lnTo>
                <a:lnTo>
                  <a:pt x="3139" y="11266"/>
                </a:lnTo>
                <a:lnTo>
                  <a:pt x="3115" y="11291"/>
                </a:lnTo>
                <a:lnTo>
                  <a:pt x="3115" y="10950"/>
                </a:lnTo>
                <a:lnTo>
                  <a:pt x="3090" y="10901"/>
                </a:lnTo>
                <a:lnTo>
                  <a:pt x="3066" y="10853"/>
                </a:lnTo>
                <a:lnTo>
                  <a:pt x="2993" y="10804"/>
                </a:lnTo>
                <a:lnTo>
                  <a:pt x="3115" y="10804"/>
                </a:lnTo>
                <a:lnTo>
                  <a:pt x="3626" y="10780"/>
                </a:lnTo>
                <a:close/>
                <a:moveTo>
                  <a:pt x="8297" y="6960"/>
                </a:moveTo>
                <a:lnTo>
                  <a:pt x="9465" y="6984"/>
                </a:lnTo>
                <a:lnTo>
                  <a:pt x="10731" y="6984"/>
                </a:lnTo>
                <a:lnTo>
                  <a:pt x="10706" y="7179"/>
                </a:lnTo>
                <a:lnTo>
                  <a:pt x="10706" y="7398"/>
                </a:lnTo>
                <a:lnTo>
                  <a:pt x="10706" y="7811"/>
                </a:lnTo>
                <a:lnTo>
                  <a:pt x="10706" y="9539"/>
                </a:lnTo>
                <a:lnTo>
                  <a:pt x="10682" y="12824"/>
                </a:lnTo>
                <a:lnTo>
                  <a:pt x="10658" y="19199"/>
                </a:lnTo>
                <a:lnTo>
                  <a:pt x="9782" y="19223"/>
                </a:lnTo>
                <a:lnTo>
                  <a:pt x="8151" y="19247"/>
                </a:lnTo>
                <a:lnTo>
                  <a:pt x="8151" y="17714"/>
                </a:lnTo>
                <a:lnTo>
                  <a:pt x="8151" y="16157"/>
                </a:lnTo>
                <a:lnTo>
                  <a:pt x="8176" y="13091"/>
                </a:lnTo>
                <a:lnTo>
                  <a:pt x="8249" y="9831"/>
                </a:lnTo>
                <a:lnTo>
                  <a:pt x="8273" y="8103"/>
                </a:lnTo>
                <a:lnTo>
                  <a:pt x="8297" y="7519"/>
                </a:lnTo>
                <a:lnTo>
                  <a:pt x="8297" y="6960"/>
                </a:lnTo>
                <a:close/>
                <a:moveTo>
                  <a:pt x="11753" y="10853"/>
                </a:moveTo>
                <a:lnTo>
                  <a:pt x="11996" y="10877"/>
                </a:lnTo>
                <a:lnTo>
                  <a:pt x="11801" y="11169"/>
                </a:lnTo>
                <a:lnTo>
                  <a:pt x="11607" y="11485"/>
                </a:lnTo>
                <a:lnTo>
                  <a:pt x="11412" y="11802"/>
                </a:lnTo>
                <a:lnTo>
                  <a:pt x="11339" y="11996"/>
                </a:lnTo>
                <a:lnTo>
                  <a:pt x="11315" y="12094"/>
                </a:lnTo>
                <a:lnTo>
                  <a:pt x="11315" y="12167"/>
                </a:lnTo>
                <a:lnTo>
                  <a:pt x="11339" y="12215"/>
                </a:lnTo>
                <a:lnTo>
                  <a:pt x="11363" y="12240"/>
                </a:lnTo>
                <a:lnTo>
                  <a:pt x="11388" y="12264"/>
                </a:lnTo>
                <a:lnTo>
                  <a:pt x="11436" y="12240"/>
                </a:lnTo>
                <a:lnTo>
                  <a:pt x="11509" y="12191"/>
                </a:lnTo>
                <a:lnTo>
                  <a:pt x="11582" y="12118"/>
                </a:lnTo>
                <a:lnTo>
                  <a:pt x="11680" y="11948"/>
                </a:lnTo>
                <a:lnTo>
                  <a:pt x="11850" y="11607"/>
                </a:lnTo>
                <a:lnTo>
                  <a:pt x="11996" y="11242"/>
                </a:lnTo>
                <a:lnTo>
                  <a:pt x="12142" y="10877"/>
                </a:lnTo>
                <a:lnTo>
                  <a:pt x="12434" y="10901"/>
                </a:lnTo>
                <a:lnTo>
                  <a:pt x="12142" y="11364"/>
                </a:lnTo>
                <a:lnTo>
                  <a:pt x="11972" y="11680"/>
                </a:lnTo>
                <a:lnTo>
                  <a:pt x="11899" y="11850"/>
                </a:lnTo>
                <a:lnTo>
                  <a:pt x="11899" y="11948"/>
                </a:lnTo>
                <a:lnTo>
                  <a:pt x="11899" y="12021"/>
                </a:lnTo>
                <a:lnTo>
                  <a:pt x="11923" y="12069"/>
                </a:lnTo>
                <a:lnTo>
                  <a:pt x="12020" y="12069"/>
                </a:lnTo>
                <a:lnTo>
                  <a:pt x="12093" y="12021"/>
                </a:lnTo>
                <a:lnTo>
                  <a:pt x="12142" y="11972"/>
                </a:lnTo>
                <a:lnTo>
                  <a:pt x="12239" y="11826"/>
                </a:lnTo>
                <a:lnTo>
                  <a:pt x="12385" y="11485"/>
                </a:lnTo>
                <a:lnTo>
                  <a:pt x="12507" y="11193"/>
                </a:lnTo>
                <a:lnTo>
                  <a:pt x="12604" y="10901"/>
                </a:lnTo>
                <a:lnTo>
                  <a:pt x="13115" y="10926"/>
                </a:lnTo>
                <a:lnTo>
                  <a:pt x="12872" y="11218"/>
                </a:lnTo>
                <a:lnTo>
                  <a:pt x="12629" y="11534"/>
                </a:lnTo>
                <a:lnTo>
                  <a:pt x="12410" y="11826"/>
                </a:lnTo>
                <a:lnTo>
                  <a:pt x="12337" y="11996"/>
                </a:lnTo>
                <a:lnTo>
                  <a:pt x="12312" y="12094"/>
                </a:lnTo>
                <a:lnTo>
                  <a:pt x="12312" y="12167"/>
                </a:lnTo>
                <a:lnTo>
                  <a:pt x="12337" y="12240"/>
                </a:lnTo>
                <a:lnTo>
                  <a:pt x="12410" y="12240"/>
                </a:lnTo>
                <a:lnTo>
                  <a:pt x="12483" y="12215"/>
                </a:lnTo>
                <a:lnTo>
                  <a:pt x="12556" y="12167"/>
                </a:lnTo>
                <a:lnTo>
                  <a:pt x="12653" y="12045"/>
                </a:lnTo>
                <a:lnTo>
                  <a:pt x="12799" y="11753"/>
                </a:lnTo>
                <a:lnTo>
                  <a:pt x="12993" y="11364"/>
                </a:lnTo>
                <a:lnTo>
                  <a:pt x="13188" y="10950"/>
                </a:lnTo>
                <a:lnTo>
                  <a:pt x="13188" y="10926"/>
                </a:lnTo>
                <a:lnTo>
                  <a:pt x="13796" y="10926"/>
                </a:lnTo>
                <a:lnTo>
                  <a:pt x="13650" y="11145"/>
                </a:lnTo>
                <a:lnTo>
                  <a:pt x="13504" y="11364"/>
                </a:lnTo>
                <a:lnTo>
                  <a:pt x="13261" y="11704"/>
                </a:lnTo>
                <a:lnTo>
                  <a:pt x="13164" y="11899"/>
                </a:lnTo>
                <a:lnTo>
                  <a:pt x="13091" y="12094"/>
                </a:lnTo>
                <a:lnTo>
                  <a:pt x="13091" y="12142"/>
                </a:lnTo>
                <a:lnTo>
                  <a:pt x="13115" y="12167"/>
                </a:lnTo>
                <a:lnTo>
                  <a:pt x="13164" y="12167"/>
                </a:lnTo>
                <a:lnTo>
                  <a:pt x="13188" y="12142"/>
                </a:lnTo>
                <a:lnTo>
                  <a:pt x="13334" y="12021"/>
                </a:lnTo>
                <a:lnTo>
                  <a:pt x="13431" y="11875"/>
                </a:lnTo>
                <a:lnTo>
                  <a:pt x="13626" y="11558"/>
                </a:lnTo>
                <a:lnTo>
                  <a:pt x="13821" y="11266"/>
                </a:lnTo>
                <a:lnTo>
                  <a:pt x="13918" y="11096"/>
                </a:lnTo>
                <a:lnTo>
                  <a:pt x="13991" y="10950"/>
                </a:lnTo>
                <a:lnTo>
                  <a:pt x="14259" y="10950"/>
                </a:lnTo>
                <a:lnTo>
                  <a:pt x="14064" y="11218"/>
                </a:lnTo>
                <a:lnTo>
                  <a:pt x="13796" y="11583"/>
                </a:lnTo>
                <a:lnTo>
                  <a:pt x="13675" y="11753"/>
                </a:lnTo>
                <a:lnTo>
                  <a:pt x="13626" y="11875"/>
                </a:lnTo>
                <a:lnTo>
                  <a:pt x="13602" y="11972"/>
                </a:lnTo>
                <a:lnTo>
                  <a:pt x="13626" y="11996"/>
                </a:lnTo>
                <a:lnTo>
                  <a:pt x="13626" y="12021"/>
                </a:lnTo>
                <a:lnTo>
                  <a:pt x="13675" y="12045"/>
                </a:lnTo>
                <a:lnTo>
                  <a:pt x="13699" y="12045"/>
                </a:lnTo>
                <a:lnTo>
                  <a:pt x="13845" y="11923"/>
                </a:lnTo>
                <a:lnTo>
                  <a:pt x="13942" y="11777"/>
                </a:lnTo>
                <a:lnTo>
                  <a:pt x="14137" y="11485"/>
                </a:lnTo>
                <a:lnTo>
                  <a:pt x="14307" y="11218"/>
                </a:lnTo>
                <a:lnTo>
                  <a:pt x="14453" y="10950"/>
                </a:lnTo>
                <a:lnTo>
                  <a:pt x="15086" y="10950"/>
                </a:lnTo>
                <a:lnTo>
                  <a:pt x="14697" y="11412"/>
                </a:lnTo>
                <a:lnTo>
                  <a:pt x="14405" y="11753"/>
                </a:lnTo>
                <a:lnTo>
                  <a:pt x="14259" y="11948"/>
                </a:lnTo>
                <a:lnTo>
                  <a:pt x="14210" y="12045"/>
                </a:lnTo>
                <a:lnTo>
                  <a:pt x="14161" y="12142"/>
                </a:lnTo>
                <a:lnTo>
                  <a:pt x="14161" y="12191"/>
                </a:lnTo>
                <a:lnTo>
                  <a:pt x="14210" y="12240"/>
                </a:lnTo>
                <a:lnTo>
                  <a:pt x="14283" y="12240"/>
                </a:lnTo>
                <a:lnTo>
                  <a:pt x="14380" y="12191"/>
                </a:lnTo>
                <a:lnTo>
                  <a:pt x="14453" y="12118"/>
                </a:lnTo>
                <a:lnTo>
                  <a:pt x="14624" y="11972"/>
                </a:lnTo>
                <a:lnTo>
                  <a:pt x="14867" y="11607"/>
                </a:lnTo>
                <a:lnTo>
                  <a:pt x="15062" y="11291"/>
                </a:lnTo>
                <a:lnTo>
                  <a:pt x="15208" y="10950"/>
                </a:lnTo>
                <a:lnTo>
                  <a:pt x="15597" y="10926"/>
                </a:lnTo>
                <a:lnTo>
                  <a:pt x="15597" y="10926"/>
                </a:lnTo>
                <a:lnTo>
                  <a:pt x="15183" y="11412"/>
                </a:lnTo>
                <a:lnTo>
                  <a:pt x="15013" y="11656"/>
                </a:lnTo>
                <a:lnTo>
                  <a:pt x="14940" y="11802"/>
                </a:lnTo>
                <a:lnTo>
                  <a:pt x="14891" y="11923"/>
                </a:lnTo>
                <a:lnTo>
                  <a:pt x="14891" y="11972"/>
                </a:lnTo>
                <a:lnTo>
                  <a:pt x="14891" y="11996"/>
                </a:lnTo>
                <a:lnTo>
                  <a:pt x="14940" y="11996"/>
                </a:lnTo>
                <a:lnTo>
                  <a:pt x="14964" y="11972"/>
                </a:lnTo>
                <a:lnTo>
                  <a:pt x="15086" y="11875"/>
                </a:lnTo>
                <a:lnTo>
                  <a:pt x="15183" y="11753"/>
                </a:lnTo>
                <a:lnTo>
                  <a:pt x="15378" y="11485"/>
                </a:lnTo>
                <a:lnTo>
                  <a:pt x="15694" y="10926"/>
                </a:lnTo>
                <a:lnTo>
                  <a:pt x="15743" y="10926"/>
                </a:lnTo>
                <a:lnTo>
                  <a:pt x="15743" y="11218"/>
                </a:lnTo>
                <a:lnTo>
                  <a:pt x="15573" y="11388"/>
                </a:lnTo>
                <a:lnTo>
                  <a:pt x="15427" y="11607"/>
                </a:lnTo>
                <a:lnTo>
                  <a:pt x="15354" y="11729"/>
                </a:lnTo>
                <a:lnTo>
                  <a:pt x="15256" y="11850"/>
                </a:lnTo>
                <a:lnTo>
                  <a:pt x="15208" y="11996"/>
                </a:lnTo>
                <a:lnTo>
                  <a:pt x="15208" y="12069"/>
                </a:lnTo>
                <a:lnTo>
                  <a:pt x="15232" y="12142"/>
                </a:lnTo>
                <a:lnTo>
                  <a:pt x="15256" y="12167"/>
                </a:lnTo>
                <a:lnTo>
                  <a:pt x="15305" y="12167"/>
                </a:lnTo>
                <a:lnTo>
                  <a:pt x="15402" y="12094"/>
                </a:lnTo>
                <a:lnTo>
                  <a:pt x="15475" y="11996"/>
                </a:lnTo>
                <a:lnTo>
                  <a:pt x="15573" y="11753"/>
                </a:lnTo>
                <a:lnTo>
                  <a:pt x="15767" y="11461"/>
                </a:lnTo>
                <a:lnTo>
                  <a:pt x="15792" y="14600"/>
                </a:lnTo>
                <a:lnTo>
                  <a:pt x="15816" y="16157"/>
                </a:lnTo>
                <a:lnTo>
                  <a:pt x="15816" y="17714"/>
                </a:lnTo>
                <a:lnTo>
                  <a:pt x="15792" y="18177"/>
                </a:lnTo>
                <a:lnTo>
                  <a:pt x="15792" y="18396"/>
                </a:lnTo>
                <a:lnTo>
                  <a:pt x="15743" y="18590"/>
                </a:lnTo>
                <a:lnTo>
                  <a:pt x="15670" y="18785"/>
                </a:lnTo>
                <a:lnTo>
                  <a:pt x="15548" y="18955"/>
                </a:lnTo>
                <a:lnTo>
                  <a:pt x="15475" y="19028"/>
                </a:lnTo>
                <a:lnTo>
                  <a:pt x="15402" y="19101"/>
                </a:lnTo>
                <a:lnTo>
                  <a:pt x="15281" y="19150"/>
                </a:lnTo>
                <a:lnTo>
                  <a:pt x="15183" y="19199"/>
                </a:lnTo>
                <a:lnTo>
                  <a:pt x="14964" y="19247"/>
                </a:lnTo>
                <a:lnTo>
                  <a:pt x="14770" y="19272"/>
                </a:lnTo>
                <a:lnTo>
                  <a:pt x="14332" y="19272"/>
                </a:lnTo>
                <a:lnTo>
                  <a:pt x="13869" y="19247"/>
                </a:lnTo>
                <a:lnTo>
                  <a:pt x="13456" y="19223"/>
                </a:lnTo>
                <a:lnTo>
                  <a:pt x="11169" y="19199"/>
                </a:lnTo>
                <a:lnTo>
                  <a:pt x="11193" y="16109"/>
                </a:lnTo>
                <a:lnTo>
                  <a:pt x="11193" y="13018"/>
                </a:lnTo>
                <a:lnTo>
                  <a:pt x="11193" y="11656"/>
                </a:lnTo>
                <a:lnTo>
                  <a:pt x="11266" y="11461"/>
                </a:lnTo>
                <a:lnTo>
                  <a:pt x="11388" y="11145"/>
                </a:lnTo>
                <a:lnTo>
                  <a:pt x="11509" y="10853"/>
                </a:lnTo>
                <a:close/>
                <a:moveTo>
                  <a:pt x="5621" y="10755"/>
                </a:moveTo>
                <a:lnTo>
                  <a:pt x="6059" y="10780"/>
                </a:lnTo>
                <a:lnTo>
                  <a:pt x="5961" y="10901"/>
                </a:lnTo>
                <a:lnTo>
                  <a:pt x="5864" y="11023"/>
                </a:lnTo>
                <a:lnTo>
                  <a:pt x="5694" y="11291"/>
                </a:lnTo>
                <a:lnTo>
                  <a:pt x="5499" y="11631"/>
                </a:lnTo>
                <a:lnTo>
                  <a:pt x="5426" y="11802"/>
                </a:lnTo>
                <a:lnTo>
                  <a:pt x="5426" y="11875"/>
                </a:lnTo>
                <a:lnTo>
                  <a:pt x="5426" y="11972"/>
                </a:lnTo>
                <a:lnTo>
                  <a:pt x="5475" y="12021"/>
                </a:lnTo>
                <a:lnTo>
                  <a:pt x="5523" y="12021"/>
                </a:lnTo>
                <a:lnTo>
                  <a:pt x="5596" y="11996"/>
                </a:lnTo>
                <a:lnTo>
                  <a:pt x="5669" y="11948"/>
                </a:lnTo>
                <a:lnTo>
                  <a:pt x="5791" y="11777"/>
                </a:lnTo>
                <a:lnTo>
                  <a:pt x="5961" y="11437"/>
                </a:lnTo>
                <a:lnTo>
                  <a:pt x="6107" y="11120"/>
                </a:lnTo>
                <a:lnTo>
                  <a:pt x="6180" y="10950"/>
                </a:lnTo>
                <a:lnTo>
                  <a:pt x="6229" y="10780"/>
                </a:lnTo>
                <a:lnTo>
                  <a:pt x="6667" y="10804"/>
                </a:lnTo>
                <a:lnTo>
                  <a:pt x="6448" y="11072"/>
                </a:lnTo>
                <a:lnTo>
                  <a:pt x="6278" y="11364"/>
                </a:lnTo>
                <a:lnTo>
                  <a:pt x="6205" y="11534"/>
                </a:lnTo>
                <a:lnTo>
                  <a:pt x="6156" y="11704"/>
                </a:lnTo>
                <a:lnTo>
                  <a:pt x="6107" y="11875"/>
                </a:lnTo>
                <a:lnTo>
                  <a:pt x="6107" y="11948"/>
                </a:lnTo>
                <a:lnTo>
                  <a:pt x="6132" y="12021"/>
                </a:lnTo>
                <a:lnTo>
                  <a:pt x="6156" y="12069"/>
                </a:lnTo>
                <a:lnTo>
                  <a:pt x="6253" y="12069"/>
                </a:lnTo>
                <a:lnTo>
                  <a:pt x="6326" y="11948"/>
                </a:lnTo>
                <a:lnTo>
                  <a:pt x="6375" y="11826"/>
                </a:lnTo>
                <a:lnTo>
                  <a:pt x="6448" y="11534"/>
                </a:lnTo>
                <a:lnTo>
                  <a:pt x="6594" y="11169"/>
                </a:lnTo>
                <a:lnTo>
                  <a:pt x="6764" y="10804"/>
                </a:lnTo>
                <a:lnTo>
                  <a:pt x="7129" y="10828"/>
                </a:lnTo>
                <a:lnTo>
                  <a:pt x="6813" y="11242"/>
                </a:lnTo>
                <a:lnTo>
                  <a:pt x="6545" y="11607"/>
                </a:lnTo>
                <a:lnTo>
                  <a:pt x="6424" y="11802"/>
                </a:lnTo>
                <a:lnTo>
                  <a:pt x="6399" y="11899"/>
                </a:lnTo>
                <a:lnTo>
                  <a:pt x="6375" y="11996"/>
                </a:lnTo>
                <a:lnTo>
                  <a:pt x="6399" y="12045"/>
                </a:lnTo>
                <a:lnTo>
                  <a:pt x="6424" y="12069"/>
                </a:lnTo>
                <a:lnTo>
                  <a:pt x="6472" y="12094"/>
                </a:lnTo>
                <a:lnTo>
                  <a:pt x="6521" y="12069"/>
                </a:lnTo>
                <a:lnTo>
                  <a:pt x="6594" y="12045"/>
                </a:lnTo>
                <a:lnTo>
                  <a:pt x="6667" y="11972"/>
                </a:lnTo>
                <a:lnTo>
                  <a:pt x="6789" y="11826"/>
                </a:lnTo>
                <a:lnTo>
                  <a:pt x="6983" y="11485"/>
                </a:lnTo>
                <a:lnTo>
                  <a:pt x="7178" y="11169"/>
                </a:lnTo>
                <a:lnTo>
                  <a:pt x="7348" y="10853"/>
                </a:lnTo>
                <a:lnTo>
                  <a:pt x="7640" y="10877"/>
                </a:lnTo>
                <a:lnTo>
                  <a:pt x="7470" y="11072"/>
                </a:lnTo>
                <a:lnTo>
                  <a:pt x="7324" y="11291"/>
                </a:lnTo>
                <a:lnTo>
                  <a:pt x="7227" y="11437"/>
                </a:lnTo>
                <a:lnTo>
                  <a:pt x="7129" y="11607"/>
                </a:lnTo>
                <a:lnTo>
                  <a:pt x="7056" y="11777"/>
                </a:lnTo>
                <a:lnTo>
                  <a:pt x="7056" y="11850"/>
                </a:lnTo>
                <a:lnTo>
                  <a:pt x="7056" y="11948"/>
                </a:lnTo>
                <a:lnTo>
                  <a:pt x="7081" y="11996"/>
                </a:lnTo>
                <a:lnTo>
                  <a:pt x="7154" y="11996"/>
                </a:lnTo>
                <a:lnTo>
                  <a:pt x="7227" y="11948"/>
                </a:lnTo>
                <a:lnTo>
                  <a:pt x="7275" y="11923"/>
                </a:lnTo>
                <a:lnTo>
                  <a:pt x="7373" y="11802"/>
                </a:lnTo>
                <a:lnTo>
                  <a:pt x="7519" y="11510"/>
                </a:lnTo>
                <a:lnTo>
                  <a:pt x="7616" y="11266"/>
                </a:lnTo>
                <a:lnTo>
                  <a:pt x="7713" y="11047"/>
                </a:lnTo>
                <a:lnTo>
                  <a:pt x="7713" y="11047"/>
                </a:lnTo>
                <a:lnTo>
                  <a:pt x="7689" y="11510"/>
                </a:lnTo>
                <a:lnTo>
                  <a:pt x="7543" y="11753"/>
                </a:lnTo>
                <a:lnTo>
                  <a:pt x="7397" y="11996"/>
                </a:lnTo>
                <a:lnTo>
                  <a:pt x="7373" y="12069"/>
                </a:lnTo>
                <a:lnTo>
                  <a:pt x="7397" y="12118"/>
                </a:lnTo>
                <a:lnTo>
                  <a:pt x="7421" y="12167"/>
                </a:lnTo>
                <a:lnTo>
                  <a:pt x="7470" y="12191"/>
                </a:lnTo>
                <a:lnTo>
                  <a:pt x="7567" y="12191"/>
                </a:lnTo>
                <a:lnTo>
                  <a:pt x="7616" y="12167"/>
                </a:lnTo>
                <a:lnTo>
                  <a:pt x="7640" y="12094"/>
                </a:lnTo>
                <a:lnTo>
                  <a:pt x="7689" y="11948"/>
                </a:lnTo>
                <a:lnTo>
                  <a:pt x="7665" y="12897"/>
                </a:lnTo>
                <a:lnTo>
                  <a:pt x="7665" y="14478"/>
                </a:lnTo>
                <a:lnTo>
                  <a:pt x="7665" y="16084"/>
                </a:lnTo>
                <a:lnTo>
                  <a:pt x="7713" y="19272"/>
                </a:lnTo>
                <a:lnTo>
                  <a:pt x="6083" y="19320"/>
                </a:lnTo>
                <a:lnTo>
                  <a:pt x="4356" y="19418"/>
                </a:lnTo>
                <a:lnTo>
                  <a:pt x="3918" y="19418"/>
                </a:lnTo>
                <a:lnTo>
                  <a:pt x="3723" y="19393"/>
                </a:lnTo>
                <a:lnTo>
                  <a:pt x="3528" y="19296"/>
                </a:lnTo>
                <a:lnTo>
                  <a:pt x="3431" y="19223"/>
                </a:lnTo>
                <a:lnTo>
                  <a:pt x="3358" y="19101"/>
                </a:lnTo>
                <a:lnTo>
                  <a:pt x="3309" y="18980"/>
                </a:lnTo>
                <a:lnTo>
                  <a:pt x="3285" y="18809"/>
                </a:lnTo>
                <a:lnTo>
                  <a:pt x="3285" y="18493"/>
                </a:lnTo>
                <a:lnTo>
                  <a:pt x="3285" y="18225"/>
                </a:lnTo>
                <a:lnTo>
                  <a:pt x="3236" y="15062"/>
                </a:lnTo>
                <a:lnTo>
                  <a:pt x="3139" y="11899"/>
                </a:lnTo>
                <a:lnTo>
                  <a:pt x="3236" y="11729"/>
                </a:lnTo>
                <a:lnTo>
                  <a:pt x="3309" y="11558"/>
                </a:lnTo>
                <a:lnTo>
                  <a:pt x="3553" y="11169"/>
                </a:lnTo>
                <a:lnTo>
                  <a:pt x="3796" y="10804"/>
                </a:lnTo>
                <a:lnTo>
                  <a:pt x="3796" y="10780"/>
                </a:lnTo>
                <a:lnTo>
                  <a:pt x="4088" y="10755"/>
                </a:lnTo>
                <a:lnTo>
                  <a:pt x="3942" y="10853"/>
                </a:lnTo>
                <a:lnTo>
                  <a:pt x="3820" y="10974"/>
                </a:lnTo>
                <a:lnTo>
                  <a:pt x="3699" y="11120"/>
                </a:lnTo>
                <a:lnTo>
                  <a:pt x="3577" y="11242"/>
                </a:lnTo>
                <a:lnTo>
                  <a:pt x="3455" y="11437"/>
                </a:lnTo>
                <a:lnTo>
                  <a:pt x="3309" y="11680"/>
                </a:lnTo>
                <a:lnTo>
                  <a:pt x="3236" y="11802"/>
                </a:lnTo>
                <a:lnTo>
                  <a:pt x="3212" y="11923"/>
                </a:lnTo>
                <a:lnTo>
                  <a:pt x="3212" y="12045"/>
                </a:lnTo>
                <a:lnTo>
                  <a:pt x="3261" y="12142"/>
                </a:lnTo>
                <a:lnTo>
                  <a:pt x="3309" y="12191"/>
                </a:lnTo>
                <a:lnTo>
                  <a:pt x="3358" y="12191"/>
                </a:lnTo>
                <a:lnTo>
                  <a:pt x="3455" y="12142"/>
                </a:lnTo>
                <a:lnTo>
                  <a:pt x="3504" y="12094"/>
                </a:lnTo>
                <a:lnTo>
                  <a:pt x="3626" y="11923"/>
                </a:lnTo>
                <a:lnTo>
                  <a:pt x="3796" y="11583"/>
                </a:lnTo>
                <a:lnTo>
                  <a:pt x="3918" y="11364"/>
                </a:lnTo>
                <a:lnTo>
                  <a:pt x="4064" y="11169"/>
                </a:lnTo>
                <a:lnTo>
                  <a:pt x="4234" y="10974"/>
                </a:lnTo>
                <a:lnTo>
                  <a:pt x="4356" y="10755"/>
                </a:lnTo>
                <a:lnTo>
                  <a:pt x="4745" y="10755"/>
                </a:lnTo>
                <a:lnTo>
                  <a:pt x="4526" y="10974"/>
                </a:lnTo>
                <a:lnTo>
                  <a:pt x="4331" y="11193"/>
                </a:lnTo>
                <a:lnTo>
                  <a:pt x="4185" y="11339"/>
                </a:lnTo>
                <a:lnTo>
                  <a:pt x="4064" y="11510"/>
                </a:lnTo>
                <a:lnTo>
                  <a:pt x="3966" y="11680"/>
                </a:lnTo>
                <a:lnTo>
                  <a:pt x="3942" y="11777"/>
                </a:lnTo>
                <a:lnTo>
                  <a:pt x="3918" y="11875"/>
                </a:lnTo>
                <a:lnTo>
                  <a:pt x="3942" y="11923"/>
                </a:lnTo>
                <a:lnTo>
                  <a:pt x="3991" y="11972"/>
                </a:lnTo>
                <a:lnTo>
                  <a:pt x="4039" y="12021"/>
                </a:lnTo>
                <a:lnTo>
                  <a:pt x="4112" y="11996"/>
                </a:lnTo>
                <a:lnTo>
                  <a:pt x="4210" y="11972"/>
                </a:lnTo>
                <a:lnTo>
                  <a:pt x="4283" y="11923"/>
                </a:lnTo>
                <a:lnTo>
                  <a:pt x="4429" y="11777"/>
                </a:lnTo>
                <a:lnTo>
                  <a:pt x="4526" y="11607"/>
                </a:lnTo>
                <a:lnTo>
                  <a:pt x="4648" y="11437"/>
                </a:lnTo>
                <a:lnTo>
                  <a:pt x="4842" y="11120"/>
                </a:lnTo>
                <a:lnTo>
                  <a:pt x="4939" y="10926"/>
                </a:lnTo>
                <a:lnTo>
                  <a:pt x="5012" y="10755"/>
                </a:lnTo>
                <a:lnTo>
                  <a:pt x="5475" y="10755"/>
                </a:lnTo>
                <a:lnTo>
                  <a:pt x="5061" y="11291"/>
                </a:lnTo>
                <a:lnTo>
                  <a:pt x="4842" y="11558"/>
                </a:lnTo>
                <a:lnTo>
                  <a:pt x="4745" y="11729"/>
                </a:lnTo>
                <a:lnTo>
                  <a:pt x="4721" y="11802"/>
                </a:lnTo>
                <a:lnTo>
                  <a:pt x="4721" y="11875"/>
                </a:lnTo>
                <a:lnTo>
                  <a:pt x="4721" y="11923"/>
                </a:lnTo>
                <a:lnTo>
                  <a:pt x="4769" y="11972"/>
                </a:lnTo>
                <a:lnTo>
                  <a:pt x="4842" y="11972"/>
                </a:lnTo>
                <a:lnTo>
                  <a:pt x="4915" y="11948"/>
                </a:lnTo>
                <a:lnTo>
                  <a:pt x="4988" y="11899"/>
                </a:lnTo>
                <a:lnTo>
                  <a:pt x="5134" y="11753"/>
                </a:lnTo>
                <a:lnTo>
                  <a:pt x="5231" y="11583"/>
                </a:lnTo>
                <a:lnTo>
                  <a:pt x="5304" y="11437"/>
                </a:lnTo>
                <a:lnTo>
                  <a:pt x="5475" y="11096"/>
                </a:lnTo>
                <a:lnTo>
                  <a:pt x="5621" y="10755"/>
                </a:lnTo>
                <a:close/>
                <a:moveTo>
                  <a:pt x="12458" y="1"/>
                </a:moveTo>
                <a:lnTo>
                  <a:pt x="12166" y="49"/>
                </a:lnTo>
                <a:lnTo>
                  <a:pt x="11874" y="98"/>
                </a:lnTo>
                <a:lnTo>
                  <a:pt x="11582" y="171"/>
                </a:lnTo>
                <a:lnTo>
                  <a:pt x="11315" y="293"/>
                </a:lnTo>
                <a:lnTo>
                  <a:pt x="11047" y="414"/>
                </a:lnTo>
                <a:lnTo>
                  <a:pt x="10779" y="585"/>
                </a:lnTo>
                <a:lnTo>
                  <a:pt x="10536" y="755"/>
                </a:lnTo>
                <a:lnTo>
                  <a:pt x="10317" y="950"/>
                </a:lnTo>
                <a:lnTo>
                  <a:pt x="10098" y="1144"/>
                </a:lnTo>
                <a:lnTo>
                  <a:pt x="9903" y="1363"/>
                </a:lnTo>
                <a:lnTo>
                  <a:pt x="9733" y="1606"/>
                </a:lnTo>
                <a:lnTo>
                  <a:pt x="9611" y="1825"/>
                </a:lnTo>
                <a:lnTo>
                  <a:pt x="9490" y="2069"/>
                </a:lnTo>
                <a:lnTo>
                  <a:pt x="9368" y="2288"/>
                </a:lnTo>
                <a:lnTo>
                  <a:pt x="9295" y="2531"/>
                </a:lnTo>
                <a:lnTo>
                  <a:pt x="9222" y="2799"/>
                </a:lnTo>
                <a:lnTo>
                  <a:pt x="9173" y="3042"/>
                </a:lnTo>
                <a:lnTo>
                  <a:pt x="9076" y="3553"/>
                </a:lnTo>
                <a:lnTo>
                  <a:pt x="9076" y="3504"/>
                </a:lnTo>
                <a:lnTo>
                  <a:pt x="8954" y="3188"/>
                </a:lnTo>
                <a:lnTo>
                  <a:pt x="8833" y="2896"/>
                </a:lnTo>
                <a:lnTo>
                  <a:pt x="8687" y="2604"/>
                </a:lnTo>
                <a:lnTo>
                  <a:pt x="8516" y="2312"/>
                </a:lnTo>
                <a:lnTo>
                  <a:pt x="8346" y="2044"/>
                </a:lnTo>
                <a:lnTo>
                  <a:pt x="8151" y="1777"/>
                </a:lnTo>
                <a:lnTo>
                  <a:pt x="7957" y="1533"/>
                </a:lnTo>
                <a:lnTo>
                  <a:pt x="7738" y="1290"/>
                </a:lnTo>
                <a:lnTo>
                  <a:pt x="7519" y="1095"/>
                </a:lnTo>
                <a:lnTo>
                  <a:pt x="7300" y="901"/>
                </a:lnTo>
                <a:lnTo>
                  <a:pt x="7081" y="755"/>
                </a:lnTo>
                <a:lnTo>
                  <a:pt x="6813" y="585"/>
                </a:lnTo>
                <a:lnTo>
                  <a:pt x="6570" y="463"/>
                </a:lnTo>
                <a:lnTo>
                  <a:pt x="6302" y="341"/>
                </a:lnTo>
                <a:lnTo>
                  <a:pt x="6010" y="268"/>
                </a:lnTo>
                <a:lnTo>
                  <a:pt x="5742" y="195"/>
                </a:lnTo>
                <a:lnTo>
                  <a:pt x="5450" y="147"/>
                </a:lnTo>
                <a:lnTo>
                  <a:pt x="5183" y="147"/>
                </a:lnTo>
                <a:lnTo>
                  <a:pt x="4891" y="171"/>
                </a:lnTo>
                <a:lnTo>
                  <a:pt x="4623" y="220"/>
                </a:lnTo>
                <a:lnTo>
                  <a:pt x="4356" y="293"/>
                </a:lnTo>
                <a:lnTo>
                  <a:pt x="4112" y="414"/>
                </a:lnTo>
                <a:lnTo>
                  <a:pt x="3869" y="585"/>
                </a:lnTo>
                <a:lnTo>
                  <a:pt x="3626" y="779"/>
                </a:lnTo>
                <a:lnTo>
                  <a:pt x="3431" y="998"/>
                </a:lnTo>
                <a:lnTo>
                  <a:pt x="3285" y="1241"/>
                </a:lnTo>
                <a:lnTo>
                  <a:pt x="3163" y="1485"/>
                </a:lnTo>
                <a:lnTo>
                  <a:pt x="3090" y="1728"/>
                </a:lnTo>
                <a:lnTo>
                  <a:pt x="3042" y="1996"/>
                </a:lnTo>
                <a:lnTo>
                  <a:pt x="3042" y="2263"/>
                </a:lnTo>
                <a:lnTo>
                  <a:pt x="3066" y="2531"/>
                </a:lnTo>
                <a:lnTo>
                  <a:pt x="3115" y="2799"/>
                </a:lnTo>
                <a:lnTo>
                  <a:pt x="3212" y="3066"/>
                </a:lnTo>
                <a:lnTo>
                  <a:pt x="3309" y="3334"/>
                </a:lnTo>
                <a:lnTo>
                  <a:pt x="3431" y="3577"/>
                </a:lnTo>
                <a:lnTo>
                  <a:pt x="3577" y="3821"/>
                </a:lnTo>
                <a:lnTo>
                  <a:pt x="3723" y="4064"/>
                </a:lnTo>
                <a:lnTo>
                  <a:pt x="3893" y="4283"/>
                </a:lnTo>
                <a:lnTo>
                  <a:pt x="4088" y="4478"/>
                </a:lnTo>
                <a:lnTo>
                  <a:pt x="4258" y="4648"/>
                </a:lnTo>
                <a:lnTo>
                  <a:pt x="4599" y="4916"/>
                </a:lnTo>
                <a:lnTo>
                  <a:pt x="4939" y="5159"/>
                </a:lnTo>
                <a:lnTo>
                  <a:pt x="5280" y="5402"/>
                </a:lnTo>
                <a:lnTo>
                  <a:pt x="5669" y="5597"/>
                </a:lnTo>
                <a:lnTo>
                  <a:pt x="5426" y="5573"/>
                </a:lnTo>
                <a:lnTo>
                  <a:pt x="4939" y="5475"/>
                </a:lnTo>
                <a:lnTo>
                  <a:pt x="4477" y="5354"/>
                </a:lnTo>
                <a:lnTo>
                  <a:pt x="4015" y="5183"/>
                </a:lnTo>
                <a:lnTo>
                  <a:pt x="3553" y="4989"/>
                </a:lnTo>
                <a:lnTo>
                  <a:pt x="3163" y="4770"/>
                </a:lnTo>
                <a:lnTo>
                  <a:pt x="2798" y="4526"/>
                </a:lnTo>
                <a:lnTo>
                  <a:pt x="2458" y="4259"/>
                </a:lnTo>
                <a:lnTo>
                  <a:pt x="2141" y="3967"/>
                </a:lnTo>
                <a:lnTo>
                  <a:pt x="1874" y="3650"/>
                </a:lnTo>
                <a:lnTo>
                  <a:pt x="1630" y="3285"/>
                </a:lnTo>
                <a:lnTo>
                  <a:pt x="1436" y="2969"/>
                </a:lnTo>
                <a:lnTo>
                  <a:pt x="1338" y="2799"/>
                </a:lnTo>
                <a:lnTo>
                  <a:pt x="1217" y="2653"/>
                </a:lnTo>
                <a:lnTo>
                  <a:pt x="1144" y="2653"/>
                </a:lnTo>
                <a:lnTo>
                  <a:pt x="1119" y="2677"/>
                </a:lnTo>
                <a:lnTo>
                  <a:pt x="1095" y="2701"/>
                </a:lnTo>
                <a:lnTo>
                  <a:pt x="1095" y="2774"/>
                </a:lnTo>
                <a:lnTo>
                  <a:pt x="998" y="2920"/>
                </a:lnTo>
                <a:lnTo>
                  <a:pt x="949" y="3091"/>
                </a:lnTo>
                <a:lnTo>
                  <a:pt x="925" y="3261"/>
                </a:lnTo>
                <a:lnTo>
                  <a:pt x="900" y="3431"/>
                </a:lnTo>
                <a:lnTo>
                  <a:pt x="219" y="3212"/>
                </a:lnTo>
                <a:lnTo>
                  <a:pt x="122" y="3212"/>
                </a:lnTo>
                <a:lnTo>
                  <a:pt x="49" y="3261"/>
                </a:lnTo>
                <a:lnTo>
                  <a:pt x="0" y="3334"/>
                </a:lnTo>
                <a:lnTo>
                  <a:pt x="0" y="3383"/>
                </a:lnTo>
                <a:lnTo>
                  <a:pt x="0" y="3431"/>
                </a:lnTo>
                <a:lnTo>
                  <a:pt x="146" y="3796"/>
                </a:lnTo>
                <a:lnTo>
                  <a:pt x="316" y="4137"/>
                </a:lnTo>
                <a:lnTo>
                  <a:pt x="511" y="4453"/>
                </a:lnTo>
                <a:lnTo>
                  <a:pt x="730" y="4770"/>
                </a:lnTo>
                <a:lnTo>
                  <a:pt x="973" y="5062"/>
                </a:lnTo>
                <a:lnTo>
                  <a:pt x="1241" y="5329"/>
                </a:lnTo>
                <a:lnTo>
                  <a:pt x="1533" y="5597"/>
                </a:lnTo>
                <a:lnTo>
                  <a:pt x="1825" y="5840"/>
                </a:lnTo>
                <a:lnTo>
                  <a:pt x="2068" y="6011"/>
                </a:lnTo>
                <a:lnTo>
                  <a:pt x="2336" y="6157"/>
                </a:lnTo>
                <a:lnTo>
                  <a:pt x="2579" y="6278"/>
                </a:lnTo>
                <a:lnTo>
                  <a:pt x="2871" y="6400"/>
                </a:lnTo>
                <a:lnTo>
                  <a:pt x="2701" y="6473"/>
                </a:lnTo>
                <a:lnTo>
                  <a:pt x="2555" y="6570"/>
                </a:lnTo>
                <a:lnTo>
                  <a:pt x="2409" y="6692"/>
                </a:lnTo>
                <a:lnTo>
                  <a:pt x="2312" y="6838"/>
                </a:lnTo>
                <a:lnTo>
                  <a:pt x="2214" y="6984"/>
                </a:lnTo>
                <a:lnTo>
                  <a:pt x="2141" y="7154"/>
                </a:lnTo>
                <a:lnTo>
                  <a:pt x="2068" y="7325"/>
                </a:lnTo>
                <a:lnTo>
                  <a:pt x="2044" y="7544"/>
                </a:lnTo>
                <a:lnTo>
                  <a:pt x="1971" y="8274"/>
                </a:lnTo>
                <a:lnTo>
                  <a:pt x="1922" y="9052"/>
                </a:lnTo>
                <a:lnTo>
                  <a:pt x="1947" y="9806"/>
                </a:lnTo>
                <a:lnTo>
                  <a:pt x="1971" y="10561"/>
                </a:lnTo>
                <a:lnTo>
                  <a:pt x="1995" y="10634"/>
                </a:lnTo>
                <a:lnTo>
                  <a:pt x="2020" y="10682"/>
                </a:lnTo>
                <a:lnTo>
                  <a:pt x="2044" y="10707"/>
                </a:lnTo>
                <a:lnTo>
                  <a:pt x="2093" y="10731"/>
                </a:lnTo>
                <a:lnTo>
                  <a:pt x="2287" y="10804"/>
                </a:lnTo>
                <a:lnTo>
                  <a:pt x="2482" y="10828"/>
                </a:lnTo>
                <a:lnTo>
                  <a:pt x="2677" y="10828"/>
                </a:lnTo>
                <a:lnTo>
                  <a:pt x="2871" y="10804"/>
                </a:lnTo>
                <a:lnTo>
                  <a:pt x="2823" y="10853"/>
                </a:lnTo>
                <a:lnTo>
                  <a:pt x="2798" y="10950"/>
                </a:lnTo>
                <a:lnTo>
                  <a:pt x="2823" y="14965"/>
                </a:lnTo>
                <a:lnTo>
                  <a:pt x="2847" y="17082"/>
                </a:lnTo>
                <a:lnTo>
                  <a:pt x="2823" y="18031"/>
                </a:lnTo>
                <a:lnTo>
                  <a:pt x="2823" y="18517"/>
                </a:lnTo>
                <a:lnTo>
                  <a:pt x="2847" y="18736"/>
                </a:lnTo>
                <a:lnTo>
                  <a:pt x="2871" y="18980"/>
                </a:lnTo>
                <a:lnTo>
                  <a:pt x="2944" y="19174"/>
                </a:lnTo>
                <a:lnTo>
                  <a:pt x="3017" y="19345"/>
                </a:lnTo>
                <a:lnTo>
                  <a:pt x="3115" y="19466"/>
                </a:lnTo>
                <a:lnTo>
                  <a:pt x="3236" y="19588"/>
                </a:lnTo>
                <a:lnTo>
                  <a:pt x="3358" y="19685"/>
                </a:lnTo>
                <a:lnTo>
                  <a:pt x="3528" y="19758"/>
                </a:lnTo>
                <a:lnTo>
                  <a:pt x="3674" y="19807"/>
                </a:lnTo>
                <a:lnTo>
                  <a:pt x="3845" y="19831"/>
                </a:lnTo>
                <a:lnTo>
                  <a:pt x="4234" y="19856"/>
                </a:lnTo>
                <a:lnTo>
                  <a:pt x="4599" y="19831"/>
                </a:lnTo>
                <a:lnTo>
                  <a:pt x="5304" y="19783"/>
                </a:lnTo>
                <a:lnTo>
                  <a:pt x="6521" y="19734"/>
                </a:lnTo>
                <a:lnTo>
                  <a:pt x="7738" y="19710"/>
                </a:lnTo>
                <a:lnTo>
                  <a:pt x="7762" y="19758"/>
                </a:lnTo>
                <a:lnTo>
                  <a:pt x="7811" y="19783"/>
                </a:lnTo>
                <a:lnTo>
                  <a:pt x="7884" y="19807"/>
                </a:lnTo>
                <a:lnTo>
                  <a:pt x="7932" y="19831"/>
                </a:lnTo>
                <a:lnTo>
                  <a:pt x="8005" y="19807"/>
                </a:lnTo>
                <a:lnTo>
                  <a:pt x="8054" y="19783"/>
                </a:lnTo>
                <a:lnTo>
                  <a:pt x="8103" y="19758"/>
                </a:lnTo>
                <a:lnTo>
                  <a:pt x="8151" y="19685"/>
                </a:lnTo>
                <a:lnTo>
                  <a:pt x="10682" y="19685"/>
                </a:lnTo>
                <a:lnTo>
                  <a:pt x="10731" y="19734"/>
                </a:lnTo>
                <a:lnTo>
                  <a:pt x="10779" y="19783"/>
                </a:lnTo>
                <a:lnTo>
                  <a:pt x="10852" y="19807"/>
                </a:lnTo>
                <a:lnTo>
                  <a:pt x="10925" y="19831"/>
                </a:lnTo>
                <a:lnTo>
                  <a:pt x="10998" y="19807"/>
                </a:lnTo>
                <a:lnTo>
                  <a:pt x="11071" y="19783"/>
                </a:lnTo>
                <a:lnTo>
                  <a:pt x="11120" y="19734"/>
                </a:lnTo>
                <a:lnTo>
                  <a:pt x="11169" y="19685"/>
                </a:lnTo>
                <a:lnTo>
                  <a:pt x="12507" y="19685"/>
                </a:lnTo>
                <a:lnTo>
                  <a:pt x="13845" y="19710"/>
                </a:lnTo>
                <a:lnTo>
                  <a:pt x="14551" y="19734"/>
                </a:lnTo>
                <a:lnTo>
                  <a:pt x="14916" y="19734"/>
                </a:lnTo>
                <a:lnTo>
                  <a:pt x="15256" y="19661"/>
                </a:lnTo>
                <a:lnTo>
                  <a:pt x="15427" y="19637"/>
                </a:lnTo>
                <a:lnTo>
                  <a:pt x="15573" y="19564"/>
                </a:lnTo>
                <a:lnTo>
                  <a:pt x="15719" y="19491"/>
                </a:lnTo>
                <a:lnTo>
                  <a:pt x="15840" y="19393"/>
                </a:lnTo>
                <a:lnTo>
                  <a:pt x="15962" y="19272"/>
                </a:lnTo>
                <a:lnTo>
                  <a:pt x="16059" y="19126"/>
                </a:lnTo>
                <a:lnTo>
                  <a:pt x="16132" y="18980"/>
                </a:lnTo>
                <a:lnTo>
                  <a:pt x="16205" y="18785"/>
                </a:lnTo>
                <a:lnTo>
                  <a:pt x="16230" y="18566"/>
                </a:lnTo>
                <a:lnTo>
                  <a:pt x="16254" y="18323"/>
                </a:lnTo>
                <a:lnTo>
                  <a:pt x="16254" y="17860"/>
                </a:lnTo>
                <a:lnTo>
                  <a:pt x="16230" y="17398"/>
                </a:lnTo>
                <a:lnTo>
                  <a:pt x="16205" y="16960"/>
                </a:lnTo>
                <a:lnTo>
                  <a:pt x="16205" y="14843"/>
                </a:lnTo>
                <a:lnTo>
                  <a:pt x="16230" y="10901"/>
                </a:lnTo>
                <a:lnTo>
                  <a:pt x="16789" y="10877"/>
                </a:lnTo>
                <a:lnTo>
                  <a:pt x="16862" y="10853"/>
                </a:lnTo>
                <a:lnTo>
                  <a:pt x="16935" y="10804"/>
                </a:lnTo>
                <a:lnTo>
                  <a:pt x="16984" y="10755"/>
                </a:lnTo>
                <a:lnTo>
                  <a:pt x="17008" y="10682"/>
                </a:lnTo>
                <a:lnTo>
                  <a:pt x="17008" y="10609"/>
                </a:lnTo>
                <a:lnTo>
                  <a:pt x="17008" y="10536"/>
                </a:lnTo>
                <a:lnTo>
                  <a:pt x="16960" y="10463"/>
                </a:lnTo>
                <a:lnTo>
                  <a:pt x="16911" y="10415"/>
                </a:lnTo>
                <a:lnTo>
                  <a:pt x="16935" y="10123"/>
                </a:lnTo>
                <a:lnTo>
                  <a:pt x="16935" y="9806"/>
                </a:lnTo>
                <a:lnTo>
                  <a:pt x="16911" y="9198"/>
                </a:lnTo>
                <a:lnTo>
                  <a:pt x="16911" y="8371"/>
                </a:lnTo>
                <a:lnTo>
                  <a:pt x="16911" y="7982"/>
                </a:lnTo>
                <a:lnTo>
                  <a:pt x="16887" y="7568"/>
                </a:lnTo>
                <a:lnTo>
                  <a:pt x="16838" y="7325"/>
                </a:lnTo>
                <a:lnTo>
                  <a:pt x="16765" y="7106"/>
                </a:lnTo>
                <a:lnTo>
                  <a:pt x="16643" y="6911"/>
                </a:lnTo>
                <a:lnTo>
                  <a:pt x="16522" y="6741"/>
                </a:lnTo>
                <a:lnTo>
                  <a:pt x="16327" y="6595"/>
                </a:lnTo>
                <a:lnTo>
                  <a:pt x="16132" y="6497"/>
                </a:lnTo>
                <a:lnTo>
                  <a:pt x="15913" y="6400"/>
                </a:lnTo>
                <a:lnTo>
                  <a:pt x="15670" y="6351"/>
                </a:lnTo>
                <a:lnTo>
                  <a:pt x="15329" y="6327"/>
                </a:lnTo>
                <a:lnTo>
                  <a:pt x="14964" y="6303"/>
                </a:lnTo>
                <a:lnTo>
                  <a:pt x="14210" y="6351"/>
                </a:lnTo>
                <a:lnTo>
                  <a:pt x="13480" y="6400"/>
                </a:lnTo>
                <a:lnTo>
                  <a:pt x="12750" y="6449"/>
                </a:lnTo>
                <a:lnTo>
                  <a:pt x="12191" y="6449"/>
                </a:lnTo>
                <a:lnTo>
                  <a:pt x="12458" y="6376"/>
                </a:lnTo>
                <a:lnTo>
                  <a:pt x="12702" y="6278"/>
                </a:lnTo>
                <a:lnTo>
                  <a:pt x="13212" y="6059"/>
                </a:lnTo>
                <a:lnTo>
                  <a:pt x="13675" y="5792"/>
                </a:lnTo>
                <a:lnTo>
                  <a:pt x="14137" y="5500"/>
                </a:lnTo>
                <a:lnTo>
                  <a:pt x="14697" y="5208"/>
                </a:lnTo>
                <a:lnTo>
                  <a:pt x="15232" y="4916"/>
                </a:lnTo>
                <a:lnTo>
                  <a:pt x="15524" y="4794"/>
                </a:lnTo>
                <a:lnTo>
                  <a:pt x="15792" y="4672"/>
                </a:lnTo>
                <a:lnTo>
                  <a:pt x="16084" y="4599"/>
                </a:lnTo>
                <a:lnTo>
                  <a:pt x="16400" y="4526"/>
                </a:lnTo>
                <a:lnTo>
                  <a:pt x="16741" y="4478"/>
                </a:lnTo>
                <a:lnTo>
                  <a:pt x="17081" y="4502"/>
                </a:lnTo>
                <a:lnTo>
                  <a:pt x="17422" y="4551"/>
                </a:lnTo>
                <a:lnTo>
                  <a:pt x="17763" y="4672"/>
                </a:lnTo>
                <a:lnTo>
                  <a:pt x="17933" y="4770"/>
                </a:lnTo>
                <a:lnTo>
                  <a:pt x="18079" y="4916"/>
                </a:lnTo>
                <a:lnTo>
                  <a:pt x="18201" y="5062"/>
                </a:lnTo>
                <a:lnTo>
                  <a:pt x="18274" y="5256"/>
                </a:lnTo>
                <a:lnTo>
                  <a:pt x="18298" y="5354"/>
                </a:lnTo>
                <a:lnTo>
                  <a:pt x="18298" y="5451"/>
                </a:lnTo>
                <a:lnTo>
                  <a:pt x="18298" y="5524"/>
                </a:lnTo>
                <a:lnTo>
                  <a:pt x="18249" y="5597"/>
                </a:lnTo>
                <a:lnTo>
                  <a:pt x="18225" y="5646"/>
                </a:lnTo>
                <a:lnTo>
                  <a:pt x="18152" y="5694"/>
                </a:lnTo>
                <a:lnTo>
                  <a:pt x="18030" y="5743"/>
                </a:lnTo>
                <a:lnTo>
                  <a:pt x="17909" y="5743"/>
                </a:lnTo>
                <a:lnTo>
                  <a:pt x="17836" y="5719"/>
                </a:lnTo>
                <a:lnTo>
                  <a:pt x="17787" y="5694"/>
                </a:lnTo>
                <a:lnTo>
                  <a:pt x="17738" y="5646"/>
                </a:lnTo>
                <a:lnTo>
                  <a:pt x="17690" y="5597"/>
                </a:lnTo>
                <a:lnTo>
                  <a:pt x="17665" y="5524"/>
                </a:lnTo>
                <a:lnTo>
                  <a:pt x="17665" y="5427"/>
                </a:lnTo>
                <a:lnTo>
                  <a:pt x="17641" y="5354"/>
                </a:lnTo>
                <a:lnTo>
                  <a:pt x="17617" y="5305"/>
                </a:lnTo>
                <a:lnTo>
                  <a:pt x="17568" y="5256"/>
                </a:lnTo>
                <a:lnTo>
                  <a:pt x="17495" y="5208"/>
                </a:lnTo>
                <a:lnTo>
                  <a:pt x="17422" y="5208"/>
                </a:lnTo>
                <a:lnTo>
                  <a:pt x="17373" y="5232"/>
                </a:lnTo>
                <a:lnTo>
                  <a:pt x="17300" y="5256"/>
                </a:lnTo>
                <a:lnTo>
                  <a:pt x="17252" y="5329"/>
                </a:lnTo>
                <a:lnTo>
                  <a:pt x="17203" y="5427"/>
                </a:lnTo>
                <a:lnTo>
                  <a:pt x="17179" y="5573"/>
                </a:lnTo>
                <a:lnTo>
                  <a:pt x="17179" y="5694"/>
                </a:lnTo>
                <a:lnTo>
                  <a:pt x="17203" y="5816"/>
                </a:lnTo>
                <a:lnTo>
                  <a:pt x="17227" y="5938"/>
                </a:lnTo>
                <a:lnTo>
                  <a:pt x="17300" y="6035"/>
                </a:lnTo>
                <a:lnTo>
                  <a:pt x="17373" y="6132"/>
                </a:lnTo>
                <a:lnTo>
                  <a:pt x="17495" y="6205"/>
                </a:lnTo>
                <a:lnTo>
                  <a:pt x="17641" y="6278"/>
                </a:lnTo>
                <a:lnTo>
                  <a:pt x="17787" y="6327"/>
                </a:lnTo>
                <a:lnTo>
                  <a:pt x="17933" y="6351"/>
                </a:lnTo>
                <a:lnTo>
                  <a:pt x="18079" y="6327"/>
                </a:lnTo>
                <a:lnTo>
                  <a:pt x="18201" y="6303"/>
                </a:lnTo>
                <a:lnTo>
                  <a:pt x="18347" y="6230"/>
                </a:lnTo>
                <a:lnTo>
                  <a:pt x="18468" y="6132"/>
                </a:lnTo>
                <a:lnTo>
                  <a:pt x="18590" y="6035"/>
                </a:lnTo>
                <a:lnTo>
                  <a:pt x="18712" y="5889"/>
                </a:lnTo>
                <a:lnTo>
                  <a:pt x="18785" y="5743"/>
                </a:lnTo>
                <a:lnTo>
                  <a:pt x="18882" y="5597"/>
                </a:lnTo>
                <a:lnTo>
                  <a:pt x="18979" y="5451"/>
                </a:lnTo>
                <a:lnTo>
                  <a:pt x="19077" y="5281"/>
                </a:lnTo>
                <a:lnTo>
                  <a:pt x="19150" y="5110"/>
                </a:lnTo>
                <a:lnTo>
                  <a:pt x="19198" y="4916"/>
                </a:lnTo>
                <a:lnTo>
                  <a:pt x="19223" y="4745"/>
                </a:lnTo>
                <a:lnTo>
                  <a:pt x="19247" y="4575"/>
                </a:lnTo>
                <a:lnTo>
                  <a:pt x="19247" y="4380"/>
                </a:lnTo>
                <a:lnTo>
                  <a:pt x="19223" y="4210"/>
                </a:lnTo>
                <a:lnTo>
                  <a:pt x="19174" y="4040"/>
                </a:lnTo>
                <a:lnTo>
                  <a:pt x="19101" y="3894"/>
                </a:lnTo>
                <a:lnTo>
                  <a:pt x="19028" y="3748"/>
                </a:lnTo>
                <a:lnTo>
                  <a:pt x="18906" y="3602"/>
                </a:lnTo>
                <a:lnTo>
                  <a:pt x="18760" y="3480"/>
                </a:lnTo>
                <a:lnTo>
                  <a:pt x="18614" y="3383"/>
                </a:lnTo>
                <a:lnTo>
                  <a:pt x="18420" y="3310"/>
                </a:lnTo>
                <a:lnTo>
                  <a:pt x="18176" y="3237"/>
                </a:lnTo>
                <a:lnTo>
                  <a:pt x="17933" y="3212"/>
                </a:lnTo>
                <a:lnTo>
                  <a:pt x="17690" y="3188"/>
                </a:lnTo>
                <a:lnTo>
                  <a:pt x="17179" y="3188"/>
                </a:lnTo>
                <a:lnTo>
                  <a:pt x="16935" y="3212"/>
                </a:lnTo>
                <a:lnTo>
                  <a:pt x="16424" y="3310"/>
                </a:lnTo>
                <a:lnTo>
                  <a:pt x="15986" y="3407"/>
                </a:lnTo>
                <a:lnTo>
                  <a:pt x="15548" y="3529"/>
                </a:lnTo>
                <a:lnTo>
                  <a:pt x="15086" y="3699"/>
                </a:lnTo>
                <a:lnTo>
                  <a:pt x="14867" y="3796"/>
                </a:lnTo>
                <a:lnTo>
                  <a:pt x="14648" y="3894"/>
                </a:lnTo>
                <a:lnTo>
                  <a:pt x="14794" y="3675"/>
                </a:lnTo>
                <a:lnTo>
                  <a:pt x="14891" y="3431"/>
                </a:lnTo>
                <a:lnTo>
                  <a:pt x="14964" y="3212"/>
                </a:lnTo>
                <a:lnTo>
                  <a:pt x="15037" y="2969"/>
                </a:lnTo>
                <a:lnTo>
                  <a:pt x="15062" y="2726"/>
                </a:lnTo>
                <a:lnTo>
                  <a:pt x="15086" y="2482"/>
                </a:lnTo>
                <a:lnTo>
                  <a:pt x="15062" y="2239"/>
                </a:lnTo>
                <a:lnTo>
                  <a:pt x="15037" y="1996"/>
                </a:lnTo>
                <a:lnTo>
                  <a:pt x="14964" y="1777"/>
                </a:lnTo>
                <a:lnTo>
                  <a:pt x="14867" y="1558"/>
                </a:lnTo>
                <a:lnTo>
                  <a:pt x="14770" y="1339"/>
                </a:lnTo>
                <a:lnTo>
                  <a:pt x="14648" y="1120"/>
                </a:lnTo>
                <a:lnTo>
                  <a:pt x="14478" y="925"/>
                </a:lnTo>
                <a:lnTo>
                  <a:pt x="14307" y="731"/>
                </a:lnTo>
                <a:lnTo>
                  <a:pt x="14088" y="560"/>
                </a:lnTo>
                <a:lnTo>
                  <a:pt x="13869" y="390"/>
                </a:lnTo>
                <a:lnTo>
                  <a:pt x="13602" y="244"/>
                </a:lnTo>
                <a:lnTo>
                  <a:pt x="13310" y="122"/>
                </a:lnTo>
                <a:lnTo>
                  <a:pt x="13018" y="49"/>
                </a:lnTo>
                <a:lnTo>
                  <a:pt x="12750" y="25"/>
                </a:lnTo>
                <a:lnTo>
                  <a:pt x="1245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4" name="Google Shape;854;p41"/>
          <p:cNvSpPr/>
          <p:nvPr/>
        </p:nvSpPr>
        <p:spPr>
          <a:xfrm>
            <a:off x="2686082" y="4353919"/>
            <a:ext cx="310061" cy="314059"/>
          </a:xfrm>
          <a:custGeom>
            <a:rect b="b" l="l" r="r" t="t"/>
            <a:pathLst>
              <a:path extrusionOk="0" h="17204" w="16985">
                <a:moveTo>
                  <a:pt x="8906" y="7252"/>
                </a:moveTo>
                <a:lnTo>
                  <a:pt x="8833" y="7349"/>
                </a:lnTo>
                <a:lnTo>
                  <a:pt x="8784" y="7446"/>
                </a:lnTo>
                <a:lnTo>
                  <a:pt x="8760" y="7616"/>
                </a:lnTo>
                <a:lnTo>
                  <a:pt x="8784" y="7689"/>
                </a:lnTo>
                <a:lnTo>
                  <a:pt x="8809" y="7762"/>
                </a:lnTo>
                <a:lnTo>
                  <a:pt x="8833" y="7787"/>
                </a:lnTo>
                <a:lnTo>
                  <a:pt x="8882" y="7811"/>
                </a:lnTo>
                <a:lnTo>
                  <a:pt x="8955" y="7811"/>
                </a:lnTo>
                <a:lnTo>
                  <a:pt x="9028" y="7738"/>
                </a:lnTo>
                <a:lnTo>
                  <a:pt x="9052" y="7714"/>
                </a:lnTo>
                <a:lnTo>
                  <a:pt x="9028" y="7665"/>
                </a:lnTo>
                <a:lnTo>
                  <a:pt x="8979" y="7470"/>
                </a:lnTo>
                <a:lnTo>
                  <a:pt x="8979" y="7397"/>
                </a:lnTo>
                <a:lnTo>
                  <a:pt x="8979" y="7300"/>
                </a:lnTo>
                <a:lnTo>
                  <a:pt x="8979" y="7276"/>
                </a:lnTo>
                <a:lnTo>
                  <a:pt x="8955" y="7252"/>
                </a:lnTo>
                <a:close/>
                <a:moveTo>
                  <a:pt x="1363" y="414"/>
                </a:moveTo>
                <a:lnTo>
                  <a:pt x="1533" y="463"/>
                </a:lnTo>
                <a:lnTo>
                  <a:pt x="1728" y="560"/>
                </a:lnTo>
                <a:lnTo>
                  <a:pt x="1898" y="657"/>
                </a:lnTo>
                <a:lnTo>
                  <a:pt x="2190" y="876"/>
                </a:lnTo>
                <a:lnTo>
                  <a:pt x="2750" y="1363"/>
                </a:lnTo>
                <a:lnTo>
                  <a:pt x="3261" y="1874"/>
                </a:lnTo>
                <a:lnTo>
                  <a:pt x="4283" y="2945"/>
                </a:lnTo>
                <a:lnTo>
                  <a:pt x="6327" y="5013"/>
                </a:lnTo>
                <a:lnTo>
                  <a:pt x="8395" y="7106"/>
                </a:lnTo>
                <a:lnTo>
                  <a:pt x="6984" y="8395"/>
                </a:lnTo>
                <a:lnTo>
                  <a:pt x="6887" y="8298"/>
                </a:lnTo>
                <a:lnTo>
                  <a:pt x="6765" y="8225"/>
                </a:lnTo>
                <a:lnTo>
                  <a:pt x="6668" y="8176"/>
                </a:lnTo>
                <a:lnTo>
                  <a:pt x="6570" y="8152"/>
                </a:lnTo>
                <a:lnTo>
                  <a:pt x="6497" y="8127"/>
                </a:lnTo>
                <a:lnTo>
                  <a:pt x="6424" y="8054"/>
                </a:lnTo>
                <a:lnTo>
                  <a:pt x="6351" y="8030"/>
                </a:lnTo>
                <a:lnTo>
                  <a:pt x="6303" y="8030"/>
                </a:lnTo>
                <a:lnTo>
                  <a:pt x="6230" y="8054"/>
                </a:lnTo>
                <a:lnTo>
                  <a:pt x="6181" y="8103"/>
                </a:lnTo>
                <a:lnTo>
                  <a:pt x="6084" y="8200"/>
                </a:lnTo>
                <a:lnTo>
                  <a:pt x="6011" y="8249"/>
                </a:lnTo>
                <a:lnTo>
                  <a:pt x="5938" y="8225"/>
                </a:lnTo>
                <a:lnTo>
                  <a:pt x="5889" y="8152"/>
                </a:lnTo>
                <a:lnTo>
                  <a:pt x="5816" y="7981"/>
                </a:lnTo>
                <a:lnTo>
                  <a:pt x="5767" y="7835"/>
                </a:lnTo>
                <a:lnTo>
                  <a:pt x="5694" y="7787"/>
                </a:lnTo>
                <a:lnTo>
                  <a:pt x="5646" y="7787"/>
                </a:lnTo>
                <a:lnTo>
                  <a:pt x="5500" y="7860"/>
                </a:lnTo>
                <a:lnTo>
                  <a:pt x="5402" y="7981"/>
                </a:lnTo>
                <a:lnTo>
                  <a:pt x="5305" y="7787"/>
                </a:lnTo>
                <a:lnTo>
                  <a:pt x="5232" y="7616"/>
                </a:lnTo>
                <a:lnTo>
                  <a:pt x="5208" y="7568"/>
                </a:lnTo>
                <a:lnTo>
                  <a:pt x="5159" y="7543"/>
                </a:lnTo>
                <a:lnTo>
                  <a:pt x="5086" y="7543"/>
                </a:lnTo>
                <a:lnTo>
                  <a:pt x="5013" y="7568"/>
                </a:lnTo>
                <a:lnTo>
                  <a:pt x="4964" y="7641"/>
                </a:lnTo>
                <a:lnTo>
                  <a:pt x="4672" y="7616"/>
                </a:lnTo>
                <a:lnTo>
                  <a:pt x="4672" y="7495"/>
                </a:lnTo>
                <a:lnTo>
                  <a:pt x="4648" y="7422"/>
                </a:lnTo>
                <a:lnTo>
                  <a:pt x="4575" y="7373"/>
                </a:lnTo>
                <a:lnTo>
                  <a:pt x="4526" y="7349"/>
                </a:lnTo>
                <a:lnTo>
                  <a:pt x="4453" y="7373"/>
                </a:lnTo>
                <a:lnTo>
                  <a:pt x="4332" y="7446"/>
                </a:lnTo>
                <a:lnTo>
                  <a:pt x="4283" y="7470"/>
                </a:lnTo>
                <a:lnTo>
                  <a:pt x="4210" y="7495"/>
                </a:lnTo>
                <a:lnTo>
                  <a:pt x="4161" y="7470"/>
                </a:lnTo>
                <a:lnTo>
                  <a:pt x="4161" y="7422"/>
                </a:lnTo>
                <a:lnTo>
                  <a:pt x="4161" y="7276"/>
                </a:lnTo>
                <a:lnTo>
                  <a:pt x="4210" y="7081"/>
                </a:lnTo>
                <a:lnTo>
                  <a:pt x="4210" y="7008"/>
                </a:lnTo>
                <a:lnTo>
                  <a:pt x="4161" y="6960"/>
                </a:lnTo>
                <a:lnTo>
                  <a:pt x="4113" y="6935"/>
                </a:lnTo>
                <a:lnTo>
                  <a:pt x="4064" y="6960"/>
                </a:lnTo>
                <a:lnTo>
                  <a:pt x="3967" y="7008"/>
                </a:lnTo>
                <a:lnTo>
                  <a:pt x="3845" y="7081"/>
                </a:lnTo>
                <a:lnTo>
                  <a:pt x="3748" y="7081"/>
                </a:lnTo>
                <a:lnTo>
                  <a:pt x="3699" y="7033"/>
                </a:lnTo>
                <a:lnTo>
                  <a:pt x="3699" y="6960"/>
                </a:lnTo>
                <a:lnTo>
                  <a:pt x="3723" y="6838"/>
                </a:lnTo>
                <a:lnTo>
                  <a:pt x="3675" y="6741"/>
                </a:lnTo>
                <a:lnTo>
                  <a:pt x="3650" y="6716"/>
                </a:lnTo>
                <a:lnTo>
                  <a:pt x="3602" y="6716"/>
                </a:lnTo>
                <a:lnTo>
                  <a:pt x="3456" y="6765"/>
                </a:lnTo>
                <a:lnTo>
                  <a:pt x="3334" y="6741"/>
                </a:lnTo>
                <a:lnTo>
                  <a:pt x="3237" y="6692"/>
                </a:lnTo>
                <a:lnTo>
                  <a:pt x="3164" y="6619"/>
                </a:lnTo>
                <a:lnTo>
                  <a:pt x="3115" y="6522"/>
                </a:lnTo>
                <a:lnTo>
                  <a:pt x="3091" y="6424"/>
                </a:lnTo>
                <a:lnTo>
                  <a:pt x="3091" y="6303"/>
                </a:lnTo>
                <a:lnTo>
                  <a:pt x="3115" y="6205"/>
                </a:lnTo>
                <a:lnTo>
                  <a:pt x="3139" y="6132"/>
                </a:lnTo>
                <a:lnTo>
                  <a:pt x="3091" y="6059"/>
                </a:lnTo>
                <a:lnTo>
                  <a:pt x="3018" y="6035"/>
                </a:lnTo>
                <a:lnTo>
                  <a:pt x="2945" y="6035"/>
                </a:lnTo>
                <a:lnTo>
                  <a:pt x="2823" y="6084"/>
                </a:lnTo>
                <a:lnTo>
                  <a:pt x="2701" y="6132"/>
                </a:lnTo>
                <a:lnTo>
                  <a:pt x="2653" y="6059"/>
                </a:lnTo>
                <a:lnTo>
                  <a:pt x="2604" y="5962"/>
                </a:lnTo>
                <a:lnTo>
                  <a:pt x="2604" y="5767"/>
                </a:lnTo>
                <a:lnTo>
                  <a:pt x="2580" y="5573"/>
                </a:lnTo>
                <a:lnTo>
                  <a:pt x="2531" y="5524"/>
                </a:lnTo>
                <a:lnTo>
                  <a:pt x="2482" y="5500"/>
                </a:lnTo>
                <a:lnTo>
                  <a:pt x="2409" y="5500"/>
                </a:lnTo>
                <a:lnTo>
                  <a:pt x="2361" y="5524"/>
                </a:lnTo>
                <a:lnTo>
                  <a:pt x="2263" y="5427"/>
                </a:lnTo>
                <a:lnTo>
                  <a:pt x="2190" y="5305"/>
                </a:lnTo>
                <a:lnTo>
                  <a:pt x="2190" y="5183"/>
                </a:lnTo>
                <a:lnTo>
                  <a:pt x="2215" y="5062"/>
                </a:lnTo>
                <a:lnTo>
                  <a:pt x="2215" y="4989"/>
                </a:lnTo>
                <a:lnTo>
                  <a:pt x="2190" y="4916"/>
                </a:lnTo>
                <a:lnTo>
                  <a:pt x="2117" y="4867"/>
                </a:lnTo>
                <a:lnTo>
                  <a:pt x="2020" y="4867"/>
                </a:lnTo>
                <a:lnTo>
                  <a:pt x="1898" y="4891"/>
                </a:lnTo>
                <a:lnTo>
                  <a:pt x="1801" y="4867"/>
                </a:lnTo>
                <a:lnTo>
                  <a:pt x="1752" y="4794"/>
                </a:lnTo>
                <a:lnTo>
                  <a:pt x="1704" y="4697"/>
                </a:lnTo>
                <a:lnTo>
                  <a:pt x="1655" y="4575"/>
                </a:lnTo>
                <a:lnTo>
                  <a:pt x="1655" y="4453"/>
                </a:lnTo>
                <a:lnTo>
                  <a:pt x="1655" y="4234"/>
                </a:lnTo>
                <a:lnTo>
                  <a:pt x="1655" y="4186"/>
                </a:lnTo>
                <a:lnTo>
                  <a:pt x="1631" y="4137"/>
                </a:lnTo>
                <a:lnTo>
                  <a:pt x="1582" y="4088"/>
                </a:lnTo>
                <a:lnTo>
                  <a:pt x="1558" y="4088"/>
                </a:lnTo>
                <a:lnTo>
                  <a:pt x="1460" y="4064"/>
                </a:lnTo>
                <a:lnTo>
                  <a:pt x="1363" y="4113"/>
                </a:lnTo>
                <a:lnTo>
                  <a:pt x="1266" y="4186"/>
                </a:lnTo>
                <a:lnTo>
                  <a:pt x="1217" y="3942"/>
                </a:lnTo>
                <a:lnTo>
                  <a:pt x="1193" y="3699"/>
                </a:lnTo>
                <a:lnTo>
                  <a:pt x="1193" y="3650"/>
                </a:lnTo>
                <a:lnTo>
                  <a:pt x="1144" y="3626"/>
                </a:lnTo>
                <a:lnTo>
                  <a:pt x="1095" y="3602"/>
                </a:lnTo>
                <a:lnTo>
                  <a:pt x="974" y="3602"/>
                </a:lnTo>
                <a:lnTo>
                  <a:pt x="925" y="3529"/>
                </a:lnTo>
                <a:lnTo>
                  <a:pt x="925" y="3431"/>
                </a:lnTo>
                <a:lnTo>
                  <a:pt x="925" y="3310"/>
                </a:lnTo>
                <a:lnTo>
                  <a:pt x="949" y="3042"/>
                </a:lnTo>
                <a:lnTo>
                  <a:pt x="974" y="2896"/>
                </a:lnTo>
                <a:lnTo>
                  <a:pt x="974" y="2823"/>
                </a:lnTo>
                <a:lnTo>
                  <a:pt x="949" y="2774"/>
                </a:lnTo>
                <a:lnTo>
                  <a:pt x="925" y="2726"/>
                </a:lnTo>
                <a:lnTo>
                  <a:pt x="852" y="2701"/>
                </a:lnTo>
                <a:lnTo>
                  <a:pt x="658" y="2701"/>
                </a:lnTo>
                <a:lnTo>
                  <a:pt x="682" y="2044"/>
                </a:lnTo>
                <a:lnTo>
                  <a:pt x="658" y="1971"/>
                </a:lnTo>
                <a:lnTo>
                  <a:pt x="633" y="1923"/>
                </a:lnTo>
                <a:lnTo>
                  <a:pt x="585" y="1898"/>
                </a:lnTo>
                <a:lnTo>
                  <a:pt x="512" y="1874"/>
                </a:lnTo>
                <a:lnTo>
                  <a:pt x="317" y="1898"/>
                </a:lnTo>
                <a:lnTo>
                  <a:pt x="317" y="1704"/>
                </a:lnTo>
                <a:lnTo>
                  <a:pt x="293" y="1509"/>
                </a:lnTo>
                <a:lnTo>
                  <a:pt x="317" y="1460"/>
                </a:lnTo>
                <a:lnTo>
                  <a:pt x="366" y="1193"/>
                </a:lnTo>
                <a:lnTo>
                  <a:pt x="463" y="949"/>
                </a:lnTo>
                <a:lnTo>
                  <a:pt x="536" y="828"/>
                </a:lnTo>
                <a:lnTo>
                  <a:pt x="609" y="730"/>
                </a:lnTo>
                <a:lnTo>
                  <a:pt x="706" y="633"/>
                </a:lnTo>
                <a:lnTo>
                  <a:pt x="828" y="536"/>
                </a:lnTo>
                <a:lnTo>
                  <a:pt x="998" y="463"/>
                </a:lnTo>
                <a:lnTo>
                  <a:pt x="1168" y="414"/>
                </a:lnTo>
                <a:close/>
                <a:moveTo>
                  <a:pt x="1241" y="14357"/>
                </a:moveTo>
                <a:lnTo>
                  <a:pt x="1266" y="14527"/>
                </a:lnTo>
                <a:lnTo>
                  <a:pt x="1339" y="14770"/>
                </a:lnTo>
                <a:lnTo>
                  <a:pt x="1266" y="14795"/>
                </a:lnTo>
                <a:lnTo>
                  <a:pt x="1193" y="14843"/>
                </a:lnTo>
                <a:lnTo>
                  <a:pt x="1071" y="14624"/>
                </a:lnTo>
                <a:lnTo>
                  <a:pt x="1047" y="14576"/>
                </a:lnTo>
                <a:lnTo>
                  <a:pt x="1241" y="14357"/>
                </a:lnTo>
                <a:close/>
                <a:moveTo>
                  <a:pt x="12970" y="1631"/>
                </a:moveTo>
                <a:lnTo>
                  <a:pt x="12629" y="2093"/>
                </a:lnTo>
                <a:lnTo>
                  <a:pt x="12313" y="2580"/>
                </a:lnTo>
                <a:lnTo>
                  <a:pt x="11996" y="3066"/>
                </a:lnTo>
                <a:lnTo>
                  <a:pt x="11729" y="3577"/>
                </a:lnTo>
                <a:lnTo>
                  <a:pt x="11680" y="3650"/>
                </a:lnTo>
                <a:lnTo>
                  <a:pt x="11680" y="3723"/>
                </a:lnTo>
                <a:lnTo>
                  <a:pt x="11680" y="3772"/>
                </a:lnTo>
                <a:lnTo>
                  <a:pt x="11704" y="3821"/>
                </a:lnTo>
                <a:lnTo>
                  <a:pt x="11802" y="3918"/>
                </a:lnTo>
                <a:lnTo>
                  <a:pt x="11899" y="3967"/>
                </a:lnTo>
                <a:lnTo>
                  <a:pt x="11875" y="4015"/>
                </a:lnTo>
                <a:lnTo>
                  <a:pt x="11899" y="4040"/>
                </a:lnTo>
                <a:lnTo>
                  <a:pt x="11899" y="4064"/>
                </a:lnTo>
                <a:lnTo>
                  <a:pt x="11948" y="4064"/>
                </a:lnTo>
                <a:lnTo>
                  <a:pt x="12215" y="4015"/>
                </a:lnTo>
                <a:lnTo>
                  <a:pt x="12483" y="3918"/>
                </a:lnTo>
                <a:lnTo>
                  <a:pt x="12751" y="3796"/>
                </a:lnTo>
                <a:lnTo>
                  <a:pt x="13018" y="3626"/>
                </a:lnTo>
                <a:lnTo>
                  <a:pt x="13505" y="3261"/>
                </a:lnTo>
                <a:lnTo>
                  <a:pt x="13943" y="2920"/>
                </a:lnTo>
                <a:lnTo>
                  <a:pt x="14722" y="2288"/>
                </a:lnTo>
                <a:lnTo>
                  <a:pt x="14722" y="2288"/>
                </a:lnTo>
                <a:lnTo>
                  <a:pt x="14430" y="2726"/>
                </a:lnTo>
                <a:lnTo>
                  <a:pt x="13675" y="3796"/>
                </a:lnTo>
                <a:lnTo>
                  <a:pt x="12945" y="4891"/>
                </a:lnTo>
                <a:lnTo>
                  <a:pt x="12897" y="4989"/>
                </a:lnTo>
                <a:lnTo>
                  <a:pt x="12921" y="5062"/>
                </a:lnTo>
                <a:lnTo>
                  <a:pt x="12945" y="5135"/>
                </a:lnTo>
                <a:lnTo>
                  <a:pt x="13018" y="5208"/>
                </a:lnTo>
                <a:lnTo>
                  <a:pt x="13091" y="5232"/>
                </a:lnTo>
                <a:lnTo>
                  <a:pt x="13164" y="5256"/>
                </a:lnTo>
                <a:lnTo>
                  <a:pt x="13262" y="5232"/>
                </a:lnTo>
                <a:lnTo>
                  <a:pt x="13335" y="5183"/>
                </a:lnTo>
                <a:lnTo>
                  <a:pt x="13481" y="5135"/>
                </a:lnTo>
                <a:lnTo>
                  <a:pt x="13602" y="5086"/>
                </a:lnTo>
                <a:lnTo>
                  <a:pt x="13846" y="4916"/>
                </a:lnTo>
                <a:lnTo>
                  <a:pt x="14381" y="4575"/>
                </a:lnTo>
                <a:lnTo>
                  <a:pt x="14892" y="4234"/>
                </a:lnTo>
                <a:lnTo>
                  <a:pt x="15476" y="3796"/>
                </a:lnTo>
                <a:lnTo>
                  <a:pt x="16084" y="3358"/>
                </a:lnTo>
                <a:lnTo>
                  <a:pt x="16084" y="3358"/>
                </a:lnTo>
                <a:lnTo>
                  <a:pt x="15646" y="4161"/>
                </a:lnTo>
                <a:lnTo>
                  <a:pt x="15208" y="4964"/>
                </a:lnTo>
                <a:lnTo>
                  <a:pt x="14965" y="5329"/>
                </a:lnTo>
                <a:lnTo>
                  <a:pt x="14697" y="5719"/>
                </a:lnTo>
                <a:lnTo>
                  <a:pt x="14430" y="6084"/>
                </a:lnTo>
                <a:lnTo>
                  <a:pt x="14138" y="6424"/>
                </a:lnTo>
                <a:lnTo>
                  <a:pt x="13967" y="6619"/>
                </a:lnTo>
                <a:lnTo>
                  <a:pt x="13797" y="6814"/>
                </a:lnTo>
                <a:lnTo>
                  <a:pt x="13602" y="6984"/>
                </a:lnTo>
                <a:lnTo>
                  <a:pt x="13383" y="7130"/>
                </a:lnTo>
                <a:lnTo>
                  <a:pt x="13164" y="7276"/>
                </a:lnTo>
                <a:lnTo>
                  <a:pt x="12945" y="7397"/>
                </a:lnTo>
                <a:lnTo>
                  <a:pt x="12702" y="7495"/>
                </a:lnTo>
                <a:lnTo>
                  <a:pt x="12459" y="7568"/>
                </a:lnTo>
                <a:lnTo>
                  <a:pt x="12240" y="7592"/>
                </a:lnTo>
                <a:lnTo>
                  <a:pt x="12021" y="7616"/>
                </a:lnTo>
                <a:lnTo>
                  <a:pt x="11826" y="7592"/>
                </a:lnTo>
                <a:lnTo>
                  <a:pt x="11607" y="7543"/>
                </a:lnTo>
                <a:lnTo>
                  <a:pt x="11242" y="7422"/>
                </a:lnTo>
                <a:lnTo>
                  <a:pt x="10828" y="7276"/>
                </a:lnTo>
                <a:lnTo>
                  <a:pt x="10780" y="7179"/>
                </a:lnTo>
                <a:lnTo>
                  <a:pt x="10682" y="7106"/>
                </a:lnTo>
                <a:lnTo>
                  <a:pt x="10561" y="7106"/>
                </a:lnTo>
                <a:lnTo>
                  <a:pt x="10512" y="7130"/>
                </a:lnTo>
                <a:lnTo>
                  <a:pt x="10463" y="7179"/>
                </a:lnTo>
                <a:lnTo>
                  <a:pt x="9393" y="8492"/>
                </a:lnTo>
                <a:lnTo>
                  <a:pt x="8322" y="9782"/>
                </a:lnTo>
                <a:lnTo>
                  <a:pt x="7227" y="11047"/>
                </a:lnTo>
                <a:lnTo>
                  <a:pt x="6108" y="12313"/>
                </a:lnTo>
                <a:lnTo>
                  <a:pt x="4916" y="13578"/>
                </a:lnTo>
                <a:lnTo>
                  <a:pt x="3723" y="14819"/>
                </a:lnTo>
                <a:lnTo>
                  <a:pt x="3139" y="15427"/>
                </a:lnTo>
                <a:lnTo>
                  <a:pt x="2823" y="15743"/>
                </a:lnTo>
                <a:lnTo>
                  <a:pt x="2507" y="16011"/>
                </a:lnTo>
                <a:lnTo>
                  <a:pt x="2312" y="16133"/>
                </a:lnTo>
                <a:lnTo>
                  <a:pt x="2142" y="16230"/>
                </a:lnTo>
                <a:lnTo>
                  <a:pt x="1947" y="16303"/>
                </a:lnTo>
                <a:lnTo>
                  <a:pt x="1752" y="16352"/>
                </a:lnTo>
                <a:lnTo>
                  <a:pt x="1558" y="16376"/>
                </a:lnTo>
                <a:lnTo>
                  <a:pt x="1363" y="16376"/>
                </a:lnTo>
                <a:lnTo>
                  <a:pt x="1168" y="16303"/>
                </a:lnTo>
                <a:lnTo>
                  <a:pt x="949" y="16230"/>
                </a:lnTo>
                <a:lnTo>
                  <a:pt x="876" y="16206"/>
                </a:lnTo>
                <a:lnTo>
                  <a:pt x="828" y="16206"/>
                </a:lnTo>
                <a:lnTo>
                  <a:pt x="779" y="16011"/>
                </a:lnTo>
                <a:lnTo>
                  <a:pt x="828" y="16060"/>
                </a:lnTo>
                <a:lnTo>
                  <a:pt x="901" y="16084"/>
                </a:lnTo>
                <a:lnTo>
                  <a:pt x="949" y="16084"/>
                </a:lnTo>
                <a:lnTo>
                  <a:pt x="998" y="16035"/>
                </a:lnTo>
                <a:lnTo>
                  <a:pt x="998" y="15962"/>
                </a:lnTo>
                <a:lnTo>
                  <a:pt x="925" y="15792"/>
                </a:lnTo>
                <a:lnTo>
                  <a:pt x="852" y="15646"/>
                </a:lnTo>
                <a:lnTo>
                  <a:pt x="779" y="15476"/>
                </a:lnTo>
                <a:lnTo>
                  <a:pt x="706" y="15330"/>
                </a:lnTo>
                <a:lnTo>
                  <a:pt x="779" y="15087"/>
                </a:lnTo>
                <a:lnTo>
                  <a:pt x="852" y="14892"/>
                </a:lnTo>
                <a:lnTo>
                  <a:pt x="876" y="14989"/>
                </a:lnTo>
                <a:lnTo>
                  <a:pt x="974" y="15257"/>
                </a:lnTo>
                <a:lnTo>
                  <a:pt x="1120" y="15500"/>
                </a:lnTo>
                <a:lnTo>
                  <a:pt x="1168" y="15549"/>
                </a:lnTo>
                <a:lnTo>
                  <a:pt x="1266" y="15646"/>
                </a:lnTo>
                <a:lnTo>
                  <a:pt x="1363" y="15719"/>
                </a:lnTo>
                <a:lnTo>
                  <a:pt x="1509" y="15743"/>
                </a:lnTo>
                <a:lnTo>
                  <a:pt x="1655" y="15768"/>
                </a:lnTo>
                <a:lnTo>
                  <a:pt x="1801" y="15743"/>
                </a:lnTo>
                <a:lnTo>
                  <a:pt x="1947" y="15719"/>
                </a:lnTo>
                <a:lnTo>
                  <a:pt x="2215" y="15646"/>
                </a:lnTo>
                <a:lnTo>
                  <a:pt x="2458" y="15500"/>
                </a:lnTo>
                <a:lnTo>
                  <a:pt x="2677" y="15354"/>
                </a:lnTo>
                <a:lnTo>
                  <a:pt x="2896" y="15184"/>
                </a:lnTo>
                <a:lnTo>
                  <a:pt x="3115" y="15014"/>
                </a:lnTo>
                <a:lnTo>
                  <a:pt x="3553" y="14624"/>
                </a:lnTo>
                <a:lnTo>
                  <a:pt x="3918" y="14259"/>
                </a:lnTo>
                <a:lnTo>
                  <a:pt x="4259" y="13870"/>
                </a:lnTo>
                <a:lnTo>
                  <a:pt x="4599" y="13481"/>
                </a:lnTo>
                <a:lnTo>
                  <a:pt x="4745" y="13262"/>
                </a:lnTo>
                <a:lnTo>
                  <a:pt x="4916" y="13067"/>
                </a:lnTo>
                <a:lnTo>
                  <a:pt x="4989" y="12945"/>
                </a:lnTo>
                <a:lnTo>
                  <a:pt x="5037" y="12824"/>
                </a:lnTo>
                <a:lnTo>
                  <a:pt x="5086" y="12702"/>
                </a:lnTo>
                <a:lnTo>
                  <a:pt x="5086" y="12580"/>
                </a:lnTo>
                <a:lnTo>
                  <a:pt x="5086" y="12532"/>
                </a:lnTo>
                <a:lnTo>
                  <a:pt x="5037" y="12507"/>
                </a:lnTo>
                <a:lnTo>
                  <a:pt x="4964" y="12507"/>
                </a:lnTo>
                <a:lnTo>
                  <a:pt x="4867" y="12580"/>
                </a:lnTo>
                <a:lnTo>
                  <a:pt x="4770" y="12653"/>
                </a:lnTo>
                <a:lnTo>
                  <a:pt x="4599" y="12848"/>
                </a:lnTo>
                <a:lnTo>
                  <a:pt x="4453" y="13067"/>
                </a:lnTo>
                <a:lnTo>
                  <a:pt x="4307" y="13262"/>
                </a:lnTo>
                <a:lnTo>
                  <a:pt x="3942" y="13700"/>
                </a:lnTo>
                <a:lnTo>
                  <a:pt x="3529" y="14089"/>
                </a:lnTo>
                <a:lnTo>
                  <a:pt x="3066" y="14503"/>
                </a:lnTo>
                <a:lnTo>
                  <a:pt x="2604" y="14892"/>
                </a:lnTo>
                <a:lnTo>
                  <a:pt x="2312" y="15111"/>
                </a:lnTo>
                <a:lnTo>
                  <a:pt x="2020" y="15306"/>
                </a:lnTo>
                <a:lnTo>
                  <a:pt x="1898" y="15354"/>
                </a:lnTo>
                <a:lnTo>
                  <a:pt x="1777" y="15379"/>
                </a:lnTo>
                <a:lnTo>
                  <a:pt x="1655" y="15379"/>
                </a:lnTo>
                <a:lnTo>
                  <a:pt x="1558" y="15330"/>
                </a:lnTo>
                <a:lnTo>
                  <a:pt x="1485" y="15281"/>
                </a:lnTo>
                <a:lnTo>
                  <a:pt x="1436" y="15184"/>
                </a:lnTo>
                <a:lnTo>
                  <a:pt x="1460" y="15087"/>
                </a:lnTo>
                <a:lnTo>
                  <a:pt x="1533" y="14941"/>
                </a:lnTo>
                <a:lnTo>
                  <a:pt x="1631" y="14941"/>
                </a:lnTo>
                <a:lnTo>
                  <a:pt x="1704" y="14892"/>
                </a:lnTo>
                <a:lnTo>
                  <a:pt x="1728" y="14819"/>
                </a:lnTo>
                <a:lnTo>
                  <a:pt x="1728" y="14770"/>
                </a:lnTo>
                <a:lnTo>
                  <a:pt x="1704" y="14673"/>
                </a:lnTo>
                <a:lnTo>
                  <a:pt x="1655" y="14551"/>
                </a:lnTo>
                <a:lnTo>
                  <a:pt x="1606" y="14454"/>
                </a:lnTo>
                <a:lnTo>
                  <a:pt x="1509" y="14308"/>
                </a:lnTo>
                <a:lnTo>
                  <a:pt x="1412" y="14162"/>
                </a:lnTo>
                <a:lnTo>
                  <a:pt x="1679" y="13919"/>
                </a:lnTo>
                <a:lnTo>
                  <a:pt x="1801" y="14405"/>
                </a:lnTo>
                <a:lnTo>
                  <a:pt x="1825" y="14478"/>
                </a:lnTo>
                <a:lnTo>
                  <a:pt x="1898" y="14527"/>
                </a:lnTo>
                <a:lnTo>
                  <a:pt x="2020" y="14527"/>
                </a:lnTo>
                <a:lnTo>
                  <a:pt x="2069" y="14503"/>
                </a:lnTo>
                <a:lnTo>
                  <a:pt x="2117" y="14454"/>
                </a:lnTo>
                <a:lnTo>
                  <a:pt x="2142" y="14381"/>
                </a:lnTo>
                <a:lnTo>
                  <a:pt x="2142" y="14308"/>
                </a:lnTo>
                <a:lnTo>
                  <a:pt x="2044" y="13992"/>
                </a:lnTo>
                <a:lnTo>
                  <a:pt x="1923" y="13675"/>
                </a:lnTo>
                <a:lnTo>
                  <a:pt x="2093" y="13529"/>
                </a:lnTo>
                <a:lnTo>
                  <a:pt x="2117" y="13748"/>
                </a:lnTo>
                <a:lnTo>
                  <a:pt x="2117" y="13870"/>
                </a:lnTo>
                <a:lnTo>
                  <a:pt x="2142" y="13967"/>
                </a:lnTo>
                <a:lnTo>
                  <a:pt x="2190" y="14065"/>
                </a:lnTo>
                <a:lnTo>
                  <a:pt x="2239" y="14089"/>
                </a:lnTo>
                <a:lnTo>
                  <a:pt x="2288" y="14113"/>
                </a:lnTo>
                <a:lnTo>
                  <a:pt x="2336" y="14113"/>
                </a:lnTo>
                <a:lnTo>
                  <a:pt x="2385" y="14089"/>
                </a:lnTo>
                <a:lnTo>
                  <a:pt x="2434" y="14016"/>
                </a:lnTo>
                <a:lnTo>
                  <a:pt x="2434" y="13919"/>
                </a:lnTo>
                <a:lnTo>
                  <a:pt x="2385" y="13724"/>
                </a:lnTo>
                <a:lnTo>
                  <a:pt x="2263" y="13359"/>
                </a:lnTo>
                <a:lnTo>
                  <a:pt x="2385" y="13262"/>
                </a:lnTo>
                <a:lnTo>
                  <a:pt x="2458" y="13554"/>
                </a:lnTo>
                <a:lnTo>
                  <a:pt x="2531" y="13846"/>
                </a:lnTo>
                <a:lnTo>
                  <a:pt x="2555" y="13894"/>
                </a:lnTo>
                <a:lnTo>
                  <a:pt x="2580" y="13943"/>
                </a:lnTo>
                <a:lnTo>
                  <a:pt x="2628" y="13967"/>
                </a:lnTo>
                <a:lnTo>
                  <a:pt x="2677" y="13967"/>
                </a:lnTo>
                <a:lnTo>
                  <a:pt x="2774" y="13943"/>
                </a:lnTo>
                <a:lnTo>
                  <a:pt x="2823" y="13919"/>
                </a:lnTo>
                <a:lnTo>
                  <a:pt x="2847" y="13870"/>
                </a:lnTo>
                <a:lnTo>
                  <a:pt x="2872" y="13797"/>
                </a:lnTo>
                <a:lnTo>
                  <a:pt x="2847" y="13748"/>
                </a:lnTo>
                <a:lnTo>
                  <a:pt x="2750" y="13408"/>
                </a:lnTo>
                <a:lnTo>
                  <a:pt x="2604" y="13067"/>
                </a:lnTo>
                <a:lnTo>
                  <a:pt x="2823" y="12848"/>
                </a:lnTo>
                <a:lnTo>
                  <a:pt x="2920" y="13164"/>
                </a:lnTo>
                <a:lnTo>
                  <a:pt x="2969" y="13286"/>
                </a:lnTo>
                <a:lnTo>
                  <a:pt x="3018" y="13383"/>
                </a:lnTo>
                <a:lnTo>
                  <a:pt x="3066" y="13481"/>
                </a:lnTo>
                <a:lnTo>
                  <a:pt x="3115" y="13529"/>
                </a:lnTo>
                <a:lnTo>
                  <a:pt x="3212" y="13529"/>
                </a:lnTo>
                <a:lnTo>
                  <a:pt x="3237" y="13505"/>
                </a:lnTo>
                <a:lnTo>
                  <a:pt x="3261" y="13456"/>
                </a:lnTo>
                <a:lnTo>
                  <a:pt x="3285" y="13408"/>
                </a:lnTo>
                <a:lnTo>
                  <a:pt x="3261" y="13310"/>
                </a:lnTo>
                <a:lnTo>
                  <a:pt x="3188" y="13116"/>
                </a:lnTo>
                <a:lnTo>
                  <a:pt x="3091" y="12921"/>
                </a:lnTo>
                <a:lnTo>
                  <a:pt x="2969" y="12726"/>
                </a:lnTo>
                <a:lnTo>
                  <a:pt x="3261" y="12459"/>
                </a:lnTo>
                <a:lnTo>
                  <a:pt x="3285" y="12678"/>
                </a:lnTo>
                <a:lnTo>
                  <a:pt x="3334" y="12897"/>
                </a:lnTo>
                <a:lnTo>
                  <a:pt x="3383" y="12994"/>
                </a:lnTo>
                <a:lnTo>
                  <a:pt x="3480" y="13067"/>
                </a:lnTo>
                <a:lnTo>
                  <a:pt x="3529" y="13067"/>
                </a:lnTo>
                <a:lnTo>
                  <a:pt x="3577" y="13043"/>
                </a:lnTo>
                <a:lnTo>
                  <a:pt x="3626" y="12945"/>
                </a:lnTo>
                <a:lnTo>
                  <a:pt x="3626" y="12848"/>
                </a:lnTo>
                <a:lnTo>
                  <a:pt x="3577" y="12678"/>
                </a:lnTo>
                <a:lnTo>
                  <a:pt x="3529" y="12483"/>
                </a:lnTo>
                <a:lnTo>
                  <a:pt x="3431" y="12288"/>
                </a:lnTo>
                <a:lnTo>
                  <a:pt x="3650" y="12094"/>
                </a:lnTo>
                <a:lnTo>
                  <a:pt x="3699" y="12313"/>
                </a:lnTo>
                <a:lnTo>
                  <a:pt x="3748" y="12483"/>
                </a:lnTo>
                <a:lnTo>
                  <a:pt x="3796" y="12556"/>
                </a:lnTo>
                <a:lnTo>
                  <a:pt x="3845" y="12605"/>
                </a:lnTo>
                <a:lnTo>
                  <a:pt x="3942" y="12605"/>
                </a:lnTo>
                <a:lnTo>
                  <a:pt x="4015" y="12580"/>
                </a:lnTo>
                <a:lnTo>
                  <a:pt x="4040" y="12532"/>
                </a:lnTo>
                <a:lnTo>
                  <a:pt x="4064" y="12483"/>
                </a:lnTo>
                <a:lnTo>
                  <a:pt x="4064" y="12410"/>
                </a:lnTo>
                <a:lnTo>
                  <a:pt x="4015" y="12142"/>
                </a:lnTo>
                <a:lnTo>
                  <a:pt x="3967" y="11996"/>
                </a:lnTo>
                <a:lnTo>
                  <a:pt x="3894" y="11875"/>
                </a:lnTo>
                <a:lnTo>
                  <a:pt x="4161" y="11607"/>
                </a:lnTo>
                <a:lnTo>
                  <a:pt x="4210" y="11729"/>
                </a:lnTo>
                <a:lnTo>
                  <a:pt x="4283" y="11923"/>
                </a:lnTo>
                <a:lnTo>
                  <a:pt x="4332" y="11996"/>
                </a:lnTo>
                <a:lnTo>
                  <a:pt x="4380" y="12021"/>
                </a:lnTo>
                <a:lnTo>
                  <a:pt x="4429" y="12045"/>
                </a:lnTo>
                <a:lnTo>
                  <a:pt x="4478" y="12045"/>
                </a:lnTo>
                <a:lnTo>
                  <a:pt x="4526" y="11996"/>
                </a:lnTo>
                <a:lnTo>
                  <a:pt x="4551" y="11923"/>
                </a:lnTo>
                <a:lnTo>
                  <a:pt x="4551" y="11826"/>
                </a:lnTo>
                <a:lnTo>
                  <a:pt x="4478" y="11680"/>
                </a:lnTo>
                <a:lnTo>
                  <a:pt x="4356" y="11437"/>
                </a:lnTo>
                <a:lnTo>
                  <a:pt x="4405" y="11388"/>
                </a:lnTo>
                <a:lnTo>
                  <a:pt x="4672" y="11169"/>
                </a:lnTo>
                <a:lnTo>
                  <a:pt x="4745" y="11364"/>
                </a:lnTo>
                <a:lnTo>
                  <a:pt x="4818" y="11607"/>
                </a:lnTo>
                <a:lnTo>
                  <a:pt x="4867" y="11729"/>
                </a:lnTo>
                <a:lnTo>
                  <a:pt x="4916" y="11777"/>
                </a:lnTo>
                <a:lnTo>
                  <a:pt x="4964" y="11826"/>
                </a:lnTo>
                <a:lnTo>
                  <a:pt x="5013" y="11826"/>
                </a:lnTo>
                <a:lnTo>
                  <a:pt x="5037" y="11802"/>
                </a:lnTo>
                <a:lnTo>
                  <a:pt x="5062" y="11729"/>
                </a:lnTo>
                <a:lnTo>
                  <a:pt x="5086" y="11680"/>
                </a:lnTo>
                <a:lnTo>
                  <a:pt x="5062" y="11558"/>
                </a:lnTo>
                <a:lnTo>
                  <a:pt x="4964" y="11339"/>
                </a:lnTo>
                <a:lnTo>
                  <a:pt x="4794" y="11023"/>
                </a:lnTo>
                <a:lnTo>
                  <a:pt x="5135" y="10731"/>
                </a:lnTo>
                <a:lnTo>
                  <a:pt x="5135" y="10755"/>
                </a:lnTo>
                <a:lnTo>
                  <a:pt x="5208" y="10950"/>
                </a:lnTo>
                <a:lnTo>
                  <a:pt x="5281" y="11145"/>
                </a:lnTo>
                <a:lnTo>
                  <a:pt x="5329" y="11218"/>
                </a:lnTo>
                <a:lnTo>
                  <a:pt x="5378" y="11242"/>
                </a:lnTo>
                <a:lnTo>
                  <a:pt x="5427" y="11242"/>
                </a:lnTo>
                <a:lnTo>
                  <a:pt x="5475" y="11218"/>
                </a:lnTo>
                <a:lnTo>
                  <a:pt x="5524" y="11193"/>
                </a:lnTo>
                <a:lnTo>
                  <a:pt x="5573" y="11145"/>
                </a:lnTo>
                <a:lnTo>
                  <a:pt x="5597" y="11096"/>
                </a:lnTo>
                <a:lnTo>
                  <a:pt x="5597" y="11023"/>
                </a:lnTo>
                <a:lnTo>
                  <a:pt x="5524" y="10828"/>
                </a:lnTo>
                <a:lnTo>
                  <a:pt x="5475" y="10658"/>
                </a:lnTo>
                <a:lnTo>
                  <a:pt x="5378" y="10488"/>
                </a:lnTo>
                <a:lnTo>
                  <a:pt x="5670" y="10244"/>
                </a:lnTo>
                <a:lnTo>
                  <a:pt x="5670" y="10366"/>
                </a:lnTo>
                <a:lnTo>
                  <a:pt x="5694" y="10512"/>
                </a:lnTo>
                <a:lnTo>
                  <a:pt x="5743" y="10707"/>
                </a:lnTo>
                <a:lnTo>
                  <a:pt x="5792" y="10780"/>
                </a:lnTo>
                <a:lnTo>
                  <a:pt x="5816" y="10804"/>
                </a:lnTo>
                <a:lnTo>
                  <a:pt x="5865" y="10828"/>
                </a:lnTo>
                <a:lnTo>
                  <a:pt x="5913" y="10828"/>
                </a:lnTo>
                <a:lnTo>
                  <a:pt x="5938" y="10804"/>
                </a:lnTo>
                <a:lnTo>
                  <a:pt x="5986" y="10731"/>
                </a:lnTo>
                <a:lnTo>
                  <a:pt x="5986" y="10658"/>
                </a:lnTo>
                <a:lnTo>
                  <a:pt x="5938" y="10488"/>
                </a:lnTo>
                <a:lnTo>
                  <a:pt x="5865" y="10293"/>
                </a:lnTo>
                <a:lnTo>
                  <a:pt x="5767" y="10123"/>
                </a:lnTo>
                <a:lnTo>
                  <a:pt x="5986" y="9928"/>
                </a:lnTo>
                <a:lnTo>
                  <a:pt x="6011" y="10050"/>
                </a:lnTo>
                <a:lnTo>
                  <a:pt x="6035" y="10147"/>
                </a:lnTo>
                <a:lnTo>
                  <a:pt x="6108" y="10244"/>
                </a:lnTo>
                <a:lnTo>
                  <a:pt x="6181" y="10317"/>
                </a:lnTo>
                <a:lnTo>
                  <a:pt x="6230" y="10366"/>
                </a:lnTo>
                <a:lnTo>
                  <a:pt x="6303" y="10366"/>
                </a:lnTo>
                <a:lnTo>
                  <a:pt x="6376" y="10317"/>
                </a:lnTo>
                <a:lnTo>
                  <a:pt x="6400" y="10269"/>
                </a:lnTo>
                <a:lnTo>
                  <a:pt x="6400" y="10220"/>
                </a:lnTo>
                <a:lnTo>
                  <a:pt x="6376" y="10171"/>
                </a:lnTo>
                <a:lnTo>
                  <a:pt x="6327" y="10074"/>
                </a:lnTo>
                <a:lnTo>
                  <a:pt x="6205" y="9952"/>
                </a:lnTo>
                <a:lnTo>
                  <a:pt x="6084" y="9855"/>
                </a:lnTo>
                <a:lnTo>
                  <a:pt x="6376" y="9587"/>
                </a:lnTo>
                <a:lnTo>
                  <a:pt x="6400" y="9758"/>
                </a:lnTo>
                <a:lnTo>
                  <a:pt x="6449" y="9952"/>
                </a:lnTo>
                <a:lnTo>
                  <a:pt x="6473" y="10025"/>
                </a:lnTo>
                <a:lnTo>
                  <a:pt x="6522" y="10050"/>
                </a:lnTo>
                <a:lnTo>
                  <a:pt x="6595" y="10074"/>
                </a:lnTo>
                <a:lnTo>
                  <a:pt x="6643" y="10074"/>
                </a:lnTo>
                <a:lnTo>
                  <a:pt x="6716" y="10025"/>
                </a:lnTo>
                <a:lnTo>
                  <a:pt x="6741" y="10001"/>
                </a:lnTo>
                <a:lnTo>
                  <a:pt x="6765" y="9928"/>
                </a:lnTo>
                <a:lnTo>
                  <a:pt x="6765" y="9855"/>
                </a:lnTo>
                <a:lnTo>
                  <a:pt x="6692" y="9612"/>
                </a:lnTo>
                <a:lnTo>
                  <a:pt x="6643" y="9490"/>
                </a:lnTo>
                <a:lnTo>
                  <a:pt x="6595" y="9393"/>
                </a:lnTo>
                <a:lnTo>
                  <a:pt x="6765" y="9222"/>
                </a:lnTo>
                <a:lnTo>
                  <a:pt x="6814" y="9417"/>
                </a:lnTo>
                <a:lnTo>
                  <a:pt x="6887" y="9587"/>
                </a:lnTo>
                <a:lnTo>
                  <a:pt x="6911" y="9636"/>
                </a:lnTo>
                <a:lnTo>
                  <a:pt x="6960" y="9660"/>
                </a:lnTo>
                <a:lnTo>
                  <a:pt x="7033" y="9660"/>
                </a:lnTo>
                <a:lnTo>
                  <a:pt x="7081" y="9636"/>
                </a:lnTo>
                <a:lnTo>
                  <a:pt x="7130" y="9612"/>
                </a:lnTo>
                <a:lnTo>
                  <a:pt x="7179" y="9563"/>
                </a:lnTo>
                <a:lnTo>
                  <a:pt x="7179" y="9514"/>
                </a:lnTo>
                <a:lnTo>
                  <a:pt x="7179" y="9441"/>
                </a:lnTo>
                <a:lnTo>
                  <a:pt x="7057" y="9174"/>
                </a:lnTo>
                <a:lnTo>
                  <a:pt x="6984" y="9003"/>
                </a:lnTo>
                <a:lnTo>
                  <a:pt x="7106" y="8906"/>
                </a:lnTo>
                <a:lnTo>
                  <a:pt x="7106" y="8955"/>
                </a:lnTo>
                <a:lnTo>
                  <a:pt x="7106" y="9125"/>
                </a:lnTo>
                <a:lnTo>
                  <a:pt x="7130" y="9198"/>
                </a:lnTo>
                <a:lnTo>
                  <a:pt x="7179" y="9271"/>
                </a:lnTo>
                <a:lnTo>
                  <a:pt x="7227" y="9271"/>
                </a:lnTo>
                <a:lnTo>
                  <a:pt x="7276" y="9247"/>
                </a:lnTo>
                <a:lnTo>
                  <a:pt x="7325" y="9198"/>
                </a:lnTo>
                <a:lnTo>
                  <a:pt x="7349" y="9125"/>
                </a:lnTo>
                <a:lnTo>
                  <a:pt x="7325" y="8955"/>
                </a:lnTo>
                <a:lnTo>
                  <a:pt x="7276" y="8736"/>
                </a:lnTo>
                <a:lnTo>
                  <a:pt x="7519" y="8517"/>
                </a:lnTo>
                <a:lnTo>
                  <a:pt x="7544" y="8638"/>
                </a:lnTo>
                <a:lnTo>
                  <a:pt x="7617" y="8760"/>
                </a:lnTo>
                <a:lnTo>
                  <a:pt x="7665" y="8784"/>
                </a:lnTo>
                <a:lnTo>
                  <a:pt x="7714" y="8784"/>
                </a:lnTo>
                <a:lnTo>
                  <a:pt x="7763" y="8736"/>
                </a:lnTo>
                <a:lnTo>
                  <a:pt x="7787" y="8687"/>
                </a:lnTo>
                <a:lnTo>
                  <a:pt x="7763" y="8638"/>
                </a:lnTo>
                <a:lnTo>
                  <a:pt x="7738" y="8590"/>
                </a:lnTo>
                <a:lnTo>
                  <a:pt x="7690" y="8492"/>
                </a:lnTo>
                <a:lnTo>
                  <a:pt x="7641" y="8419"/>
                </a:lnTo>
                <a:lnTo>
                  <a:pt x="7884" y="8176"/>
                </a:lnTo>
                <a:lnTo>
                  <a:pt x="7909" y="8298"/>
                </a:lnTo>
                <a:lnTo>
                  <a:pt x="7933" y="8419"/>
                </a:lnTo>
                <a:lnTo>
                  <a:pt x="7957" y="8468"/>
                </a:lnTo>
                <a:lnTo>
                  <a:pt x="8006" y="8517"/>
                </a:lnTo>
                <a:lnTo>
                  <a:pt x="8152" y="8517"/>
                </a:lnTo>
                <a:lnTo>
                  <a:pt x="8201" y="8492"/>
                </a:lnTo>
                <a:lnTo>
                  <a:pt x="8225" y="8444"/>
                </a:lnTo>
                <a:lnTo>
                  <a:pt x="8249" y="8371"/>
                </a:lnTo>
                <a:lnTo>
                  <a:pt x="8201" y="8152"/>
                </a:lnTo>
                <a:lnTo>
                  <a:pt x="8128" y="7957"/>
                </a:lnTo>
                <a:lnTo>
                  <a:pt x="8468" y="7641"/>
                </a:lnTo>
                <a:lnTo>
                  <a:pt x="8444" y="7762"/>
                </a:lnTo>
                <a:lnTo>
                  <a:pt x="8444" y="7884"/>
                </a:lnTo>
                <a:lnTo>
                  <a:pt x="8493" y="7981"/>
                </a:lnTo>
                <a:lnTo>
                  <a:pt x="8517" y="8030"/>
                </a:lnTo>
                <a:lnTo>
                  <a:pt x="8566" y="8054"/>
                </a:lnTo>
                <a:lnTo>
                  <a:pt x="8590" y="8054"/>
                </a:lnTo>
                <a:lnTo>
                  <a:pt x="8614" y="8030"/>
                </a:lnTo>
                <a:lnTo>
                  <a:pt x="8639" y="7981"/>
                </a:lnTo>
                <a:lnTo>
                  <a:pt x="8639" y="7933"/>
                </a:lnTo>
                <a:lnTo>
                  <a:pt x="8614" y="7835"/>
                </a:lnTo>
                <a:lnTo>
                  <a:pt x="8566" y="7714"/>
                </a:lnTo>
                <a:lnTo>
                  <a:pt x="8541" y="7568"/>
                </a:lnTo>
                <a:lnTo>
                  <a:pt x="9125" y="7033"/>
                </a:lnTo>
                <a:lnTo>
                  <a:pt x="9125" y="7179"/>
                </a:lnTo>
                <a:lnTo>
                  <a:pt x="9149" y="7325"/>
                </a:lnTo>
                <a:lnTo>
                  <a:pt x="9198" y="7373"/>
                </a:lnTo>
                <a:lnTo>
                  <a:pt x="9222" y="7397"/>
                </a:lnTo>
                <a:lnTo>
                  <a:pt x="9271" y="7422"/>
                </a:lnTo>
                <a:lnTo>
                  <a:pt x="9320" y="7397"/>
                </a:lnTo>
                <a:lnTo>
                  <a:pt x="9368" y="7397"/>
                </a:lnTo>
                <a:lnTo>
                  <a:pt x="9393" y="7349"/>
                </a:lnTo>
                <a:lnTo>
                  <a:pt x="9417" y="7300"/>
                </a:lnTo>
                <a:lnTo>
                  <a:pt x="9417" y="7252"/>
                </a:lnTo>
                <a:lnTo>
                  <a:pt x="9393" y="7154"/>
                </a:lnTo>
                <a:lnTo>
                  <a:pt x="9393" y="7033"/>
                </a:lnTo>
                <a:lnTo>
                  <a:pt x="9417" y="6935"/>
                </a:lnTo>
                <a:lnTo>
                  <a:pt x="9417" y="6838"/>
                </a:lnTo>
                <a:lnTo>
                  <a:pt x="9393" y="6789"/>
                </a:lnTo>
                <a:lnTo>
                  <a:pt x="9466" y="6716"/>
                </a:lnTo>
                <a:lnTo>
                  <a:pt x="9490" y="6838"/>
                </a:lnTo>
                <a:lnTo>
                  <a:pt x="9514" y="6960"/>
                </a:lnTo>
                <a:lnTo>
                  <a:pt x="9539" y="7008"/>
                </a:lnTo>
                <a:lnTo>
                  <a:pt x="9587" y="7033"/>
                </a:lnTo>
                <a:lnTo>
                  <a:pt x="9636" y="7057"/>
                </a:lnTo>
                <a:lnTo>
                  <a:pt x="9660" y="7057"/>
                </a:lnTo>
                <a:lnTo>
                  <a:pt x="9709" y="7033"/>
                </a:lnTo>
                <a:lnTo>
                  <a:pt x="9733" y="7008"/>
                </a:lnTo>
                <a:lnTo>
                  <a:pt x="9782" y="6984"/>
                </a:lnTo>
                <a:lnTo>
                  <a:pt x="9782" y="6935"/>
                </a:lnTo>
                <a:lnTo>
                  <a:pt x="9782" y="6741"/>
                </a:lnTo>
                <a:lnTo>
                  <a:pt x="9733" y="6619"/>
                </a:lnTo>
                <a:lnTo>
                  <a:pt x="9709" y="6522"/>
                </a:lnTo>
                <a:lnTo>
                  <a:pt x="9831" y="6376"/>
                </a:lnTo>
                <a:lnTo>
                  <a:pt x="9879" y="6327"/>
                </a:lnTo>
                <a:lnTo>
                  <a:pt x="9904" y="6278"/>
                </a:lnTo>
                <a:lnTo>
                  <a:pt x="9904" y="6205"/>
                </a:lnTo>
                <a:lnTo>
                  <a:pt x="9928" y="6132"/>
                </a:lnTo>
                <a:lnTo>
                  <a:pt x="9952" y="6059"/>
                </a:lnTo>
                <a:lnTo>
                  <a:pt x="9855" y="5670"/>
                </a:lnTo>
                <a:lnTo>
                  <a:pt x="9831" y="5475"/>
                </a:lnTo>
                <a:lnTo>
                  <a:pt x="9806" y="5281"/>
                </a:lnTo>
                <a:lnTo>
                  <a:pt x="9806" y="5037"/>
                </a:lnTo>
                <a:lnTo>
                  <a:pt x="9855" y="4794"/>
                </a:lnTo>
                <a:lnTo>
                  <a:pt x="9904" y="4575"/>
                </a:lnTo>
                <a:lnTo>
                  <a:pt x="9977" y="4332"/>
                </a:lnTo>
                <a:lnTo>
                  <a:pt x="10074" y="4088"/>
                </a:lnTo>
                <a:lnTo>
                  <a:pt x="10196" y="3869"/>
                </a:lnTo>
                <a:lnTo>
                  <a:pt x="10317" y="3650"/>
                </a:lnTo>
                <a:lnTo>
                  <a:pt x="10488" y="3456"/>
                </a:lnTo>
                <a:lnTo>
                  <a:pt x="10658" y="3261"/>
                </a:lnTo>
                <a:lnTo>
                  <a:pt x="10853" y="3091"/>
                </a:lnTo>
                <a:lnTo>
                  <a:pt x="11242" y="2750"/>
                </a:lnTo>
                <a:lnTo>
                  <a:pt x="11680" y="2458"/>
                </a:lnTo>
                <a:lnTo>
                  <a:pt x="12094" y="2166"/>
                </a:lnTo>
                <a:lnTo>
                  <a:pt x="12970" y="1631"/>
                </a:lnTo>
                <a:close/>
                <a:moveTo>
                  <a:pt x="10755" y="11631"/>
                </a:moveTo>
                <a:lnTo>
                  <a:pt x="10755" y="11680"/>
                </a:lnTo>
                <a:lnTo>
                  <a:pt x="10853" y="11850"/>
                </a:lnTo>
                <a:lnTo>
                  <a:pt x="10974" y="12021"/>
                </a:lnTo>
                <a:lnTo>
                  <a:pt x="11266" y="12361"/>
                </a:lnTo>
                <a:lnTo>
                  <a:pt x="11875" y="12970"/>
                </a:lnTo>
                <a:lnTo>
                  <a:pt x="13286" y="14503"/>
                </a:lnTo>
                <a:lnTo>
                  <a:pt x="13943" y="15184"/>
                </a:lnTo>
                <a:lnTo>
                  <a:pt x="14259" y="15549"/>
                </a:lnTo>
                <a:lnTo>
                  <a:pt x="14430" y="15719"/>
                </a:lnTo>
                <a:lnTo>
                  <a:pt x="14503" y="15792"/>
                </a:lnTo>
                <a:lnTo>
                  <a:pt x="14600" y="15841"/>
                </a:lnTo>
                <a:lnTo>
                  <a:pt x="14916" y="16035"/>
                </a:lnTo>
                <a:lnTo>
                  <a:pt x="15208" y="16206"/>
                </a:lnTo>
                <a:lnTo>
                  <a:pt x="15354" y="16279"/>
                </a:lnTo>
                <a:lnTo>
                  <a:pt x="15500" y="16352"/>
                </a:lnTo>
                <a:lnTo>
                  <a:pt x="15671" y="16376"/>
                </a:lnTo>
                <a:lnTo>
                  <a:pt x="15890" y="16376"/>
                </a:lnTo>
                <a:lnTo>
                  <a:pt x="15914" y="16352"/>
                </a:lnTo>
                <a:lnTo>
                  <a:pt x="15938" y="16279"/>
                </a:lnTo>
                <a:lnTo>
                  <a:pt x="15914" y="16230"/>
                </a:lnTo>
                <a:lnTo>
                  <a:pt x="15890" y="16206"/>
                </a:lnTo>
                <a:lnTo>
                  <a:pt x="15865" y="16206"/>
                </a:lnTo>
                <a:lnTo>
                  <a:pt x="15622" y="16157"/>
                </a:lnTo>
                <a:lnTo>
                  <a:pt x="15403" y="16084"/>
                </a:lnTo>
                <a:lnTo>
                  <a:pt x="15233" y="15987"/>
                </a:lnTo>
                <a:lnTo>
                  <a:pt x="15062" y="15865"/>
                </a:lnTo>
                <a:lnTo>
                  <a:pt x="14892" y="15743"/>
                </a:lnTo>
                <a:lnTo>
                  <a:pt x="14746" y="15573"/>
                </a:lnTo>
                <a:lnTo>
                  <a:pt x="14454" y="15233"/>
                </a:lnTo>
                <a:lnTo>
                  <a:pt x="13846" y="14624"/>
                </a:lnTo>
                <a:lnTo>
                  <a:pt x="13262" y="14016"/>
                </a:lnTo>
                <a:lnTo>
                  <a:pt x="12045" y="12799"/>
                </a:lnTo>
                <a:lnTo>
                  <a:pt x="11461" y="12167"/>
                </a:lnTo>
                <a:lnTo>
                  <a:pt x="11145" y="11875"/>
                </a:lnTo>
                <a:lnTo>
                  <a:pt x="10974" y="11729"/>
                </a:lnTo>
                <a:lnTo>
                  <a:pt x="10804" y="11631"/>
                </a:lnTo>
                <a:close/>
                <a:moveTo>
                  <a:pt x="9904" y="8638"/>
                </a:moveTo>
                <a:lnTo>
                  <a:pt x="10123" y="8882"/>
                </a:lnTo>
                <a:lnTo>
                  <a:pt x="9977" y="9003"/>
                </a:lnTo>
                <a:lnTo>
                  <a:pt x="9709" y="9271"/>
                </a:lnTo>
                <a:lnTo>
                  <a:pt x="9587" y="9417"/>
                </a:lnTo>
                <a:lnTo>
                  <a:pt x="9466" y="9587"/>
                </a:lnTo>
                <a:lnTo>
                  <a:pt x="9466" y="9612"/>
                </a:lnTo>
                <a:lnTo>
                  <a:pt x="9490" y="9660"/>
                </a:lnTo>
                <a:lnTo>
                  <a:pt x="9539" y="9660"/>
                </a:lnTo>
                <a:lnTo>
                  <a:pt x="9685" y="9612"/>
                </a:lnTo>
                <a:lnTo>
                  <a:pt x="9831" y="9539"/>
                </a:lnTo>
                <a:lnTo>
                  <a:pt x="10098" y="9320"/>
                </a:lnTo>
                <a:lnTo>
                  <a:pt x="10366" y="9101"/>
                </a:lnTo>
                <a:lnTo>
                  <a:pt x="10536" y="9247"/>
                </a:lnTo>
                <a:lnTo>
                  <a:pt x="10244" y="9466"/>
                </a:lnTo>
                <a:lnTo>
                  <a:pt x="10025" y="9636"/>
                </a:lnTo>
                <a:lnTo>
                  <a:pt x="9928" y="9733"/>
                </a:lnTo>
                <a:lnTo>
                  <a:pt x="9831" y="9855"/>
                </a:lnTo>
                <a:lnTo>
                  <a:pt x="9831" y="9928"/>
                </a:lnTo>
                <a:lnTo>
                  <a:pt x="9855" y="9977"/>
                </a:lnTo>
                <a:lnTo>
                  <a:pt x="9904" y="10025"/>
                </a:lnTo>
                <a:lnTo>
                  <a:pt x="9977" y="10025"/>
                </a:lnTo>
                <a:lnTo>
                  <a:pt x="10098" y="9977"/>
                </a:lnTo>
                <a:lnTo>
                  <a:pt x="10196" y="9904"/>
                </a:lnTo>
                <a:lnTo>
                  <a:pt x="10390" y="9758"/>
                </a:lnTo>
                <a:lnTo>
                  <a:pt x="10780" y="9490"/>
                </a:lnTo>
                <a:lnTo>
                  <a:pt x="10950" y="9660"/>
                </a:lnTo>
                <a:lnTo>
                  <a:pt x="10780" y="9733"/>
                </a:lnTo>
                <a:lnTo>
                  <a:pt x="10609" y="9855"/>
                </a:lnTo>
                <a:lnTo>
                  <a:pt x="10390" y="10001"/>
                </a:lnTo>
                <a:lnTo>
                  <a:pt x="10293" y="10098"/>
                </a:lnTo>
                <a:lnTo>
                  <a:pt x="10220" y="10220"/>
                </a:lnTo>
                <a:lnTo>
                  <a:pt x="10220" y="10269"/>
                </a:lnTo>
                <a:lnTo>
                  <a:pt x="10244" y="10293"/>
                </a:lnTo>
                <a:lnTo>
                  <a:pt x="10293" y="10317"/>
                </a:lnTo>
                <a:lnTo>
                  <a:pt x="10439" y="10317"/>
                </a:lnTo>
                <a:lnTo>
                  <a:pt x="10585" y="10244"/>
                </a:lnTo>
                <a:lnTo>
                  <a:pt x="10828" y="10074"/>
                </a:lnTo>
                <a:lnTo>
                  <a:pt x="10999" y="9977"/>
                </a:lnTo>
                <a:lnTo>
                  <a:pt x="11072" y="9904"/>
                </a:lnTo>
                <a:lnTo>
                  <a:pt x="11145" y="9831"/>
                </a:lnTo>
                <a:lnTo>
                  <a:pt x="11364" y="10025"/>
                </a:lnTo>
                <a:lnTo>
                  <a:pt x="11193" y="10123"/>
                </a:lnTo>
                <a:lnTo>
                  <a:pt x="11072" y="10244"/>
                </a:lnTo>
                <a:lnTo>
                  <a:pt x="10974" y="10342"/>
                </a:lnTo>
                <a:lnTo>
                  <a:pt x="10901" y="10439"/>
                </a:lnTo>
                <a:lnTo>
                  <a:pt x="10853" y="10561"/>
                </a:lnTo>
                <a:lnTo>
                  <a:pt x="10853" y="10634"/>
                </a:lnTo>
                <a:lnTo>
                  <a:pt x="10853" y="10682"/>
                </a:lnTo>
                <a:lnTo>
                  <a:pt x="10877" y="10707"/>
                </a:lnTo>
                <a:lnTo>
                  <a:pt x="10974" y="10682"/>
                </a:lnTo>
                <a:lnTo>
                  <a:pt x="11072" y="10634"/>
                </a:lnTo>
                <a:lnTo>
                  <a:pt x="11218" y="10536"/>
                </a:lnTo>
                <a:lnTo>
                  <a:pt x="11437" y="10366"/>
                </a:lnTo>
                <a:lnTo>
                  <a:pt x="11607" y="10269"/>
                </a:lnTo>
                <a:lnTo>
                  <a:pt x="11753" y="10415"/>
                </a:lnTo>
                <a:lnTo>
                  <a:pt x="11656" y="10488"/>
                </a:lnTo>
                <a:lnTo>
                  <a:pt x="11364" y="10731"/>
                </a:lnTo>
                <a:lnTo>
                  <a:pt x="11242" y="10877"/>
                </a:lnTo>
                <a:lnTo>
                  <a:pt x="11218" y="10950"/>
                </a:lnTo>
                <a:lnTo>
                  <a:pt x="11169" y="11023"/>
                </a:lnTo>
                <a:lnTo>
                  <a:pt x="11193" y="11072"/>
                </a:lnTo>
                <a:lnTo>
                  <a:pt x="11242" y="11096"/>
                </a:lnTo>
                <a:lnTo>
                  <a:pt x="11388" y="11047"/>
                </a:lnTo>
                <a:lnTo>
                  <a:pt x="11510" y="10974"/>
                </a:lnTo>
                <a:lnTo>
                  <a:pt x="11777" y="10780"/>
                </a:lnTo>
                <a:lnTo>
                  <a:pt x="11972" y="10634"/>
                </a:lnTo>
                <a:lnTo>
                  <a:pt x="12191" y="10828"/>
                </a:lnTo>
                <a:lnTo>
                  <a:pt x="12069" y="10926"/>
                </a:lnTo>
                <a:lnTo>
                  <a:pt x="11923" y="11023"/>
                </a:lnTo>
                <a:lnTo>
                  <a:pt x="11777" y="11169"/>
                </a:lnTo>
                <a:lnTo>
                  <a:pt x="11729" y="11242"/>
                </a:lnTo>
                <a:lnTo>
                  <a:pt x="11680" y="11315"/>
                </a:lnTo>
                <a:lnTo>
                  <a:pt x="11656" y="11388"/>
                </a:lnTo>
                <a:lnTo>
                  <a:pt x="11656" y="11485"/>
                </a:lnTo>
                <a:lnTo>
                  <a:pt x="11680" y="11534"/>
                </a:lnTo>
                <a:lnTo>
                  <a:pt x="11704" y="11558"/>
                </a:lnTo>
                <a:lnTo>
                  <a:pt x="11729" y="11558"/>
                </a:lnTo>
                <a:lnTo>
                  <a:pt x="11826" y="11534"/>
                </a:lnTo>
                <a:lnTo>
                  <a:pt x="11899" y="11510"/>
                </a:lnTo>
                <a:lnTo>
                  <a:pt x="12021" y="11412"/>
                </a:lnTo>
                <a:lnTo>
                  <a:pt x="12288" y="11193"/>
                </a:lnTo>
                <a:lnTo>
                  <a:pt x="12459" y="11072"/>
                </a:lnTo>
                <a:lnTo>
                  <a:pt x="12726" y="11315"/>
                </a:lnTo>
                <a:lnTo>
                  <a:pt x="12483" y="11534"/>
                </a:lnTo>
                <a:lnTo>
                  <a:pt x="12361" y="11656"/>
                </a:lnTo>
                <a:lnTo>
                  <a:pt x="12264" y="11777"/>
                </a:lnTo>
                <a:lnTo>
                  <a:pt x="12264" y="11826"/>
                </a:lnTo>
                <a:lnTo>
                  <a:pt x="12264" y="11850"/>
                </a:lnTo>
                <a:lnTo>
                  <a:pt x="12288" y="11948"/>
                </a:lnTo>
                <a:lnTo>
                  <a:pt x="12361" y="11972"/>
                </a:lnTo>
                <a:lnTo>
                  <a:pt x="12459" y="11972"/>
                </a:lnTo>
                <a:lnTo>
                  <a:pt x="12605" y="11875"/>
                </a:lnTo>
                <a:lnTo>
                  <a:pt x="12726" y="11777"/>
                </a:lnTo>
                <a:lnTo>
                  <a:pt x="12970" y="11558"/>
                </a:lnTo>
                <a:lnTo>
                  <a:pt x="12970" y="11534"/>
                </a:lnTo>
                <a:lnTo>
                  <a:pt x="13262" y="11802"/>
                </a:lnTo>
                <a:lnTo>
                  <a:pt x="13116" y="11923"/>
                </a:lnTo>
                <a:lnTo>
                  <a:pt x="12994" y="12021"/>
                </a:lnTo>
                <a:lnTo>
                  <a:pt x="12872" y="12142"/>
                </a:lnTo>
                <a:lnTo>
                  <a:pt x="12799" y="12288"/>
                </a:lnTo>
                <a:lnTo>
                  <a:pt x="12775" y="12361"/>
                </a:lnTo>
                <a:lnTo>
                  <a:pt x="12775" y="12434"/>
                </a:lnTo>
                <a:lnTo>
                  <a:pt x="12799" y="12507"/>
                </a:lnTo>
                <a:lnTo>
                  <a:pt x="12824" y="12532"/>
                </a:lnTo>
                <a:lnTo>
                  <a:pt x="12872" y="12532"/>
                </a:lnTo>
                <a:lnTo>
                  <a:pt x="12994" y="12483"/>
                </a:lnTo>
                <a:lnTo>
                  <a:pt x="13116" y="12434"/>
                </a:lnTo>
                <a:lnTo>
                  <a:pt x="13310" y="12264"/>
                </a:lnTo>
                <a:lnTo>
                  <a:pt x="13554" y="12094"/>
                </a:lnTo>
                <a:lnTo>
                  <a:pt x="13700" y="12215"/>
                </a:lnTo>
                <a:lnTo>
                  <a:pt x="13627" y="12264"/>
                </a:lnTo>
                <a:lnTo>
                  <a:pt x="13432" y="12434"/>
                </a:lnTo>
                <a:lnTo>
                  <a:pt x="13262" y="12653"/>
                </a:lnTo>
                <a:lnTo>
                  <a:pt x="13237" y="12702"/>
                </a:lnTo>
                <a:lnTo>
                  <a:pt x="13262" y="12751"/>
                </a:lnTo>
                <a:lnTo>
                  <a:pt x="13310" y="12799"/>
                </a:lnTo>
                <a:lnTo>
                  <a:pt x="13383" y="12799"/>
                </a:lnTo>
                <a:lnTo>
                  <a:pt x="13602" y="12702"/>
                </a:lnTo>
                <a:lnTo>
                  <a:pt x="13797" y="12556"/>
                </a:lnTo>
                <a:lnTo>
                  <a:pt x="13919" y="12459"/>
                </a:lnTo>
                <a:lnTo>
                  <a:pt x="14162" y="12702"/>
                </a:lnTo>
                <a:lnTo>
                  <a:pt x="13992" y="12848"/>
                </a:lnTo>
                <a:lnTo>
                  <a:pt x="13894" y="12945"/>
                </a:lnTo>
                <a:lnTo>
                  <a:pt x="13797" y="13043"/>
                </a:lnTo>
                <a:lnTo>
                  <a:pt x="13724" y="13164"/>
                </a:lnTo>
                <a:lnTo>
                  <a:pt x="13700" y="13237"/>
                </a:lnTo>
                <a:lnTo>
                  <a:pt x="13700" y="13310"/>
                </a:lnTo>
                <a:lnTo>
                  <a:pt x="13700" y="13359"/>
                </a:lnTo>
                <a:lnTo>
                  <a:pt x="13748" y="13359"/>
                </a:lnTo>
                <a:lnTo>
                  <a:pt x="13870" y="13335"/>
                </a:lnTo>
                <a:lnTo>
                  <a:pt x="13992" y="13286"/>
                </a:lnTo>
                <a:lnTo>
                  <a:pt x="14089" y="13189"/>
                </a:lnTo>
                <a:lnTo>
                  <a:pt x="14186" y="13116"/>
                </a:lnTo>
                <a:lnTo>
                  <a:pt x="14381" y="12921"/>
                </a:lnTo>
                <a:lnTo>
                  <a:pt x="14746" y="13335"/>
                </a:lnTo>
                <a:lnTo>
                  <a:pt x="14624" y="13408"/>
                </a:lnTo>
                <a:lnTo>
                  <a:pt x="14503" y="13505"/>
                </a:lnTo>
                <a:lnTo>
                  <a:pt x="14284" y="13651"/>
                </a:lnTo>
                <a:lnTo>
                  <a:pt x="14186" y="13748"/>
                </a:lnTo>
                <a:lnTo>
                  <a:pt x="14138" y="13870"/>
                </a:lnTo>
                <a:lnTo>
                  <a:pt x="14138" y="13919"/>
                </a:lnTo>
                <a:lnTo>
                  <a:pt x="14162" y="13992"/>
                </a:lnTo>
                <a:lnTo>
                  <a:pt x="14211" y="14016"/>
                </a:lnTo>
                <a:lnTo>
                  <a:pt x="14259" y="14040"/>
                </a:lnTo>
                <a:lnTo>
                  <a:pt x="14381" y="14016"/>
                </a:lnTo>
                <a:lnTo>
                  <a:pt x="14503" y="13943"/>
                </a:lnTo>
                <a:lnTo>
                  <a:pt x="14697" y="13773"/>
                </a:lnTo>
                <a:lnTo>
                  <a:pt x="14819" y="13651"/>
                </a:lnTo>
                <a:lnTo>
                  <a:pt x="14941" y="13529"/>
                </a:lnTo>
                <a:lnTo>
                  <a:pt x="15160" y="13748"/>
                </a:lnTo>
                <a:lnTo>
                  <a:pt x="14989" y="13919"/>
                </a:lnTo>
                <a:lnTo>
                  <a:pt x="14795" y="14065"/>
                </a:lnTo>
                <a:lnTo>
                  <a:pt x="14722" y="14138"/>
                </a:lnTo>
                <a:lnTo>
                  <a:pt x="14673" y="14259"/>
                </a:lnTo>
                <a:lnTo>
                  <a:pt x="14673" y="14284"/>
                </a:lnTo>
                <a:lnTo>
                  <a:pt x="14697" y="14284"/>
                </a:lnTo>
                <a:lnTo>
                  <a:pt x="14770" y="14308"/>
                </a:lnTo>
                <a:lnTo>
                  <a:pt x="14819" y="14308"/>
                </a:lnTo>
                <a:lnTo>
                  <a:pt x="14941" y="14284"/>
                </a:lnTo>
                <a:lnTo>
                  <a:pt x="15062" y="14235"/>
                </a:lnTo>
                <a:lnTo>
                  <a:pt x="15184" y="14162"/>
                </a:lnTo>
                <a:lnTo>
                  <a:pt x="15281" y="14089"/>
                </a:lnTo>
                <a:lnTo>
                  <a:pt x="15379" y="13992"/>
                </a:lnTo>
                <a:lnTo>
                  <a:pt x="15573" y="14186"/>
                </a:lnTo>
                <a:lnTo>
                  <a:pt x="15452" y="14284"/>
                </a:lnTo>
                <a:lnTo>
                  <a:pt x="15330" y="14381"/>
                </a:lnTo>
                <a:lnTo>
                  <a:pt x="15184" y="14503"/>
                </a:lnTo>
                <a:lnTo>
                  <a:pt x="15111" y="14576"/>
                </a:lnTo>
                <a:lnTo>
                  <a:pt x="15038" y="14673"/>
                </a:lnTo>
                <a:lnTo>
                  <a:pt x="15038" y="14746"/>
                </a:lnTo>
                <a:lnTo>
                  <a:pt x="15062" y="14795"/>
                </a:lnTo>
                <a:lnTo>
                  <a:pt x="15111" y="14843"/>
                </a:lnTo>
                <a:lnTo>
                  <a:pt x="15184" y="14843"/>
                </a:lnTo>
                <a:lnTo>
                  <a:pt x="15257" y="14819"/>
                </a:lnTo>
                <a:lnTo>
                  <a:pt x="15354" y="14770"/>
                </a:lnTo>
                <a:lnTo>
                  <a:pt x="15500" y="14649"/>
                </a:lnTo>
                <a:lnTo>
                  <a:pt x="15646" y="14527"/>
                </a:lnTo>
                <a:lnTo>
                  <a:pt x="15792" y="14405"/>
                </a:lnTo>
                <a:lnTo>
                  <a:pt x="15987" y="14649"/>
                </a:lnTo>
                <a:lnTo>
                  <a:pt x="15890" y="14722"/>
                </a:lnTo>
                <a:lnTo>
                  <a:pt x="15744" y="14892"/>
                </a:lnTo>
                <a:lnTo>
                  <a:pt x="15598" y="15087"/>
                </a:lnTo>
                <a:lnTo>
                  <a:pt x="15573" y="15111"/>
                </a:lnTo>
                <a:lnTo>
                  <a:pt x="15598" y="15135"/>
                </a:lnTo>
                <a:lnTo>
                  <a:pt x="15622" y="15160"/>
                </a:lnTo>
                <a:lnTo>
                  <a:pt x="15646" y="15160"/>
                </a:lnTo>
                <a:lnTo>
                  <a:pt x="15865" y="15038"/>
                </a:lnTo>
                <a:lnTo>
                  <a:pt x="16036" y="14916"/>
                </a:lnTo>
                <a:lnTo>
                  <a:pt x="16133" y="14868"/>
                </a:lnTo>
                <a:lnTo>
                  <a:pt x="16230" y="15014"/>
                </a:lnTo>
                <a:lnTo>
                  <a:pt x="16084" y="15135"/>
                </a:lnTo>
                <a:lnTo>
                  <a:pt x="15914" y="15306"/>
                </a:lnTo>
                <a:lnTo>
                  <a:pt x="15768" y="15476"/>
                </a:lnTo>
                <a:lnTo>
                  <a:pt x="15744" y="15524"/>
                </a:lnTo>
                <a:lnTo>
                  <a:pt x="15744" y="15573"/>
                </a:lnTo>
                <a:lnTo>
                  <a:pt x="15792" y="15622"/>
                </a:lnTo>
                <a:lnTo>
                  <a:pt x="15865" y="15670"/>
                </a:lnTo>
                <a:lnTo>
                  <a:pt x="15938" y="15646"/>
                </a:lnTo>
                <a:lnTo>
                  <a:pt x="16109" y="15524"/>
                </a:lnTo>
                <a:lnTo>
                  <a:pt x="16303" y="15403"/>
                </a:lnTo>
                <a:lnTo>
                  <a:pt x="16376" y="15330"/>
                </a:lnTo>
                <a:lnTo>
                  <a:pt x="16425" y="15500"/>
                </a:lnTo>
                <a:lnTo>
                  <a:pt x="16449" y="15695"/>
                </a:lnTo>
                <a:lnTo>
                  <a:pt x="16376" y="15719"/>
                </a:lnTo>
                <a:lnTo>
                  <a:pt x="16255" y="15841"/>
                </a:lnTo>
                <a:lnTo>
                  <a:pt x="16206" y="15938"/>
                </a:lnTo>
                <a:lnTo>
                  <a:pt x="16182" y="16011"/>
                </a:lnTo>
                <a:lnTo>
                  <a:pt x="16157" y="16060"/>
                </a:lnTo>
                <a:lnTo>
                  <a:pt x="16206" y="16108"/>
                </a:lnTo>
                <a:lnTo>
                  <a:pt x="16255" y="16133"/>
                </a:lnTo>
                <a:lnTo>
                  <a:pt x="16303" y="16133"/>
                </a:lnTo>
                <a:lnTo>
                  <a:pt x="16401" y="16108"/>
                </a:lnTo>
                <a:lnTo>
                  <a:pt x="16401" y="16108"/>
                </a:lnTo>
                <a:lnTo>
                  <a:pt x="16328" y="16327"/>
                </a:lnTo>
                <a:lnTo>
                  <a:pt x="16255" y="16449"/>
                </a:lnTo>
                <a:lnTo>
                  <a:pt x="16157" y="16546"/>
                </a:lnTo>
                <a:lnTo>
                  <a:pt x="16060" y="16619"/>
                </a:lnTo>
                <a:lnTo>
                  <a:pt x="15963" y="16668"/>
                </a:lnTo>
                <a:lnTo>
                  <a:pt x="15841" y="16692"/>
                </a:lnTo>
                <a:lnTo>
                  <a:pt x="15719" y="16692"/>
                </a:lnTo>
                <a:lnTo>
                  <a:pt x="15598" y="16668"/>
                </a:lnTo>
                <a:lnTo>
                  <a:pt x="15452" y="16644"/>
                </a:lnTo>
                <a:lnTo>
                  <a:pt x="15160" y="16522"/>
                </a:lnTo>
                <a:lnTo>
                  <a:pt x="14843" y="16327"/>
                </a:lnTo>
                <a:lnTo>
                  <a:pt x="14527" y="16108"/>
                </a:lnTo>
                <a:lnTo>
                  <a:pt x="14186" y="15841"/>
                </a:lnTo>
                <a:lnTo>
                  <a:pt x="13870" y="15549"/>
                </a:lnTo>
                <a:lnTo>
                  <a:pt x="13554" y="15257"/>
                </a:lnTo>
                <a:lnTo>
                  <a:pt x="12970" y="14649"/>
                </a:lnTo>
                <a:lnTo>
                  <a:pt x="12167" y="13797"/>
                </a:lnTo>
                <a:lnTo>
                  <a:pt x="11291" y="12897"/>
                </a:lnTo>
                <a:lnTo>
                  <a:pt x="10439" y="11972"/>
                </a:lnTo>
                <a:lnTo>
                  <a:pt x="10001" y="11534"/>
                </a:lnTo>
                <a:lnTo>
                  <a:pt x="9539" y="11096"/>
                </a:lnTo>
                <a:lnTo>
                  <a:pt x="9076" y="10658"/>
                </a:lnTo>
                <a:lnTo>
                  <a:pt x="8614" y="10269"/>
                </a:lnTo>
                <a:lnTo>
                  <a:pt x="8566" y="10244"/>
                </a:lnTo>
                <a:lnTo>
                  <a:pt x="9904" y="8638"/>
                </a:lnTo>
                <a:close/>
                <a:moveTo>
                  <a:pt x="1071" y="0"/>
                </a:moveTo>
                <a:lnTo>
                  <a:pt x="828" y="73"/>
                </a:lnTo>
                <a:lnTo>
                  <a:pt x="609" y="171"/>
                </a:lnTo>
                <a:lnTo>
                  <a:pt x="414" y="317"/>
                </a:lnTo>
                <a:lnTo>
                  <a:pt x="244" y="511"/>
                </a:lnTo>
                <a:lnTo>
                  <a:pt x="122" y="730"/>
                </a:lnTo>
                <a:lnTo>
                  <a:pt x="25" y="949"/>
                </a:lnTo>
                <a:lnTo>
                  <a:pt x="25" y="1071"/>
                </a:lnTo>
                <a:lnTo>
                  <a:pt x="25" y="1193"/>
                </a:lnTo>
                <a:lnTo>
                  <a:pt x="25" y="1314"/>
                </a:lnTo>
                <a:lnTo>
                  <a:pt x="49" y="1436"/>
                </a:lnTo>
                <a:lnTo>
                  <a:pt x="25" y="1777"/>
                </a:lnTo>
                <a:lnTo>
                  <a:pt x="1" y="2117"/>
                </a:lnTo>
                <a:lnTo>
                  <a:pt x="25" y="2215"/>
                </a:lnTo>
                <a:lnTo>
                  <a:pt x="74" y="2263"/>
                </a:lnTo>
                <a:lnTo>
                  <a:pt x="147" y="2288"/>
                </a:lnTo>
                <a:lnTo>
                  <a:pt x="244" y="2263"/>
                </a:lnTo>
                <a:lnTo>
                  <a:pt x="341" y="2239"/>
                </a:lnTo>
                <a:lnTo>
                  <a:pt x="317" y="2896"/>
                </a:lnTo>
                <a:lnTo>
                  <a:pt x="341" y="2993"/>
                </a:lnTo>
                <a:lnTo>
                  <a:pt x="414" y="3042"/>
                </a:lnTo>
                <a:lnTo>
                  <a:pt x="560" y="3042"/>
                </a:lnTo>
                <a:lnTo>
                  <a:pt x="658" y="3018"/>
                </a:lnTo>
                <a:lnTo>
                  <a:pt x="658" y="3285"/>
                </a:lnTo>
                <a:lnTo>
                  <a:pt x="658" y="3431"/>
                </a:lnTo>
                <a:lnTo>
                  <a:pt x="682" y="3529"/>
                </a:lnTo>
                <a:lnTo>
                  <a:pt x="731" y="3650"/>
                </a:lnTo>
                <a:lnTo>
                  <a:pt x="779" y="3723"/>
                </a:lnTo>
                <a:lnTo>
                  <a:pt x="876" y="3748"/>
                </a:lnTo>
                <a:lnTo>
                  <a:pt x="998" y="3772"/>
                </a:lnTo>
                <a:lnTo>
                  <a:pt x="949" y="3942"/>
                </a:lnTo>
                <a:lnTo>
                  <a:pt x="949" y="4137"/>
                </a:lnTo>
                <a:lnTo>
                  <a:pt x="949" y="4332"/>
                </a:lnTo>
                <a:lnTo>
                  <a:pt x="998" y="4526"/>
                </a:lnTo>
                <a:lnTo>
                  <a:pt x="1047" y="4575"/>
                </a:lnTo>
                <a:lnTo>
                  <a:pt x="1095" y="4624"/>
                </a:lnTo>
                <a:lnTo>
                  <a:pt x="1168" y="4648"/>
                </a:lnTo>
                <a:lnTo>
                  <a:pt x="1241" y="4624"/>
                </a:lnTo>
                <a:lnTo>
                  <a:pt x="1339" y="4551"/>
                </a:lnTo>
                <a:lnTo>
                  <a:pt x="1363" y="4745"/>
                </a:lnTo>
                <a:lnTo>
                  <a:pt x="1436" y="4916"/>
                </a:lnTo>
                <a:lnTo>
                  <a:pt x="1533" y="5086"/>
                </a:lnTo>
                <a:lnTo>
                  <a:pt x="1655" y="5232"/>
                </a:lnTo>
                <a:lnTo>
                  <a:pt x="1728" y="5281"/>
                </a:lnTo>
                <a:lnTo>
                  <a:pt x="1801" y="5281"/>
                </a:lnTo>
                <a:lnTo>
                  <a:pt x="1874" y="5256"/>
                </a:lnTo>
                <a:lnTo>
                  <a:pt x="1850" y="5378"/>
                </a:lnTo>
                <a:lnTo>
                  <a:pt x="1874" y="5500"/>
                </a:lnTo>
                <a:lnTo>
                  <a:pt x="1923" y="5621"/>
                </a:lnTo>
                <a:lnTo>
                  <a:pt x="1996" y="5719"/>
                </a:lnTo>
                <a:lnTo>
                  <a:pt x="2093" y="5792"/>
                </a:lnTo>
                <a:lnTo>
                  <a:pt x="2190" y="5840"/>
                </a:lnTo>
                <a:lnTo>
                  <a:pt x="2263" y="5840"/>
                </a:lnTo>
                <a:lnTo>
                  <a:pt x="2361" y="5816"/>
                </a:lnTo>
                <a:lnTo>
                  <a:pt x="2458" y="5986"/>
                </a:lnTo>
                <a:lnTo>
                  <a:pt x="2434" y="6084"/>
                </a:lnTo>
                <a:lnTo>
                  <a:pt x="2434" y="6181"/>
                </a:lnTo>
                <a:lnTo>
                  <a:pt x="2482" y="6424"/>
                </a:lnTo>
                <a:lnTo>
                  <a:pt x="2531" y="6473"/>
                </a:lnTo>
                <a:lnTo>
                  <a:pt x="2580" y="6522"/>
                </a:lnTo>
                <a:lnTo>
                  <a:pt x="2653" y="6522"/>
                </a:lnTo>
                <a:lnTo>
                  <a:pt x="2726" y="6473"/>
                </a:lnTo>
                <a:lnTo>
                  <a:pt x="2823" y="6424"/>
                </a:lnTo>
                <a:lnTo>
                  <a:pt x="2847" y="6546"/>
                </a:lnTo>
                <a:lnTo>
                  <a:pt x="2896" y="6643"/>
                </a:lnTo>
                <a:lnTo>
                  <a:pt x="2969" y="6741"/>
                </a:lnTo>
                <a:lnTo>
                  <a:pt x="3042" y="6838"/>
                </a:lnTo>
                <a:lnTo>
                  <a:pt x="3139" y="6887"/>
                </a:lnTo>
                <a:lnTo>
                  <a:pt x="3261" y="6911"/>
                </a:lnTo>
                <a:lnTo>
                  <a:pt x="3383" y="6911"/>
                </a:lnTo>
                <a:lnTo>
                  <a:pt x="3529" y="6887"/>
                </a:lnTo>
                <a:lnTo>
                  <a:pt x="3553" y="6887"/>
                </a:lnTo>
                <a:lnTo>
                  <a:pt x="3553" y="6911"/>
                </a:lnTo>
                <a:lnTo>
                  <a:pt x="3529" y="6984"/>
                </a:lnTo>
                <a:lnTo>
                  <a:pt x="3504" y="7130"/>
                </a:lnTo>
                <a:lnTo>
                  <a:pt x="3504" y="7252"/>
                </a:lnTo>
                <a:lnTo>
                  <a:pt x="3529" y="7276"/>
                </a:lnTo>
                <a:lnTo>
                  <a:pt x="3553" y="7325"/>
                </a:lnTo>
                <a:lnTo>
                  <a:pt x="3626" y="7349"/>
                </a:lnTo>
                <a:lnTo>
                  <a:pt x="3723" y="7349"/>
                </a:lnTo>
                <a:lnTo>
                  <a:pt x="3845" y="7300"/>
                </a:lnTo>
                <a:lnTo>
                  <a:pt x="3942" y="7252"/>
                </a:lnTo>
                <a:lnTo>
                  <a:pt x="3942" y="7373"/>
                </a:lnTo>
                <a:lnTo>
                  <a:pt x="3967" y="7470"/>
                </a:lnTo>
                <a:lnTo>
                  <a:pt x="3991" y="7568"/>
                </a:lnTo>
                <a:lnTo>
                  <a:pt x="4088" y="7641"/>
                </a:lnTo>
                <a:lnTo>
                  <a:pt x="4210" y="7689"/>
                </a:lnTo>
                <a:lnTo>
                  <a:pt x="4283" y="7714"/>
                </a:lnTo>
                <a:lnTo>
                  <a:pt x="4356" y="7689"/>
                </a:lnTo>
                <a:lnTo>
                  <a:pt x="4453" y="7641"/>
                </a:lnTo>
                <a:lnTo>
                  <a:pt x="4453" y="7762"/>
                </a:lnTo>
                <a:lnTo>
                  <a:pt x="4453" y="7884"/>
                </a:lnTo>
                <a:lnTo>
                  <a:pt x="4478" y="7933"/>
                </a:lnTo>
                <a:lnTo>
                  <a:pt x="4526" y="7981"/>
                </a:lnTo>
                <a:lnTo>
                  <a:pt x="4575" y="8030"/>
                </a:lnTo>
                <a:lnTo>
                  <a:pt x="4648" y="8054"/>
                </a:lnTo>
                <a:lnTo>
                  <a:pt x="4770" y="8103"/>
                </a:lnTo>
                <a:lnTo>
                  <a:pt x="4891" y="8079"/>
                </a:lnTo>
                <a:lnTo>
                  <a:pt x="5013" y="8054"/>
                </a:lnTo>
                <a:lnTo>
                  <a:pt x="5110" y="7981"/>
                </a:lnTo>
                <a:lnTo>
                  <a:pt x="5159" y="8079"/>
                </a:lnTo>
                <a:lnTo>
                  <a:pt x="5208" y="8103"/>
                </a:lnTo>
                <a:lnTo>
                  <a:pt x="5232" y="8127"/>
                </a:lnTo>
                <a:lnTo>
                  <a:pt x="5329" y="8103"/>
                </a:lnTo>
                <a:lnTo>
                  <a:pt x="5329" y="8127"/>
                </a:lnTo>
                <a:lnTo>
                  <a:pt x="5329" y="8152"/>
                </a:lnTo>
                <a:lnTo>
                  <a:pt x="5354" y="8152"/>
                </a:lnTo>
                <a:lnTo>
                  <a:pt x="5475" y="8103"/>
                </a:lnTo>
                <a:lnTo>
                  <a:pt x="5597" y="8054"/>
                </a:lnTo>
                <a:lnTo>
                  <a:pt x="5597" y="8225"/>
                </a:lnTo>
                <a:lnTo>
                  <a:pt x="5646" y="8298"/>
                </a:lnTo>
                <a:lnTo>
                  <a:pt x="5694" y="8346"/>
                </a:lnTo>
                <a:lnTo>
                  <a:pt x="5840" y="8444"/>
                </a:lnTo>
                <a:lnTo>
                  <a:pt x="5938" y="8492"/>
                </a:lnTo>
                <a:lnTo>
                  <a:pt x="6059" y="8492"/>
                </a:lnTo>
                <a:lnTo>
                  <a:pt x="6181" y="8468"/>
                </a:lnTo>
                <a:lnTo>
                  <a:pt x="6278" y="8419"/>
                </a:lnTo>
                <a:lnTo>
                  <a:pt x="6400" y="8492"/>
                </a:lnTo>
                <a:lnTo>
                  <a:pt x="6546" y="8565"/>
                </a:lnTo>
                <a:lnTo>
                  <a:pt x="6668" y="8687"/>
                </a:lnTo>
                <a:lnTo>
                  <a:pt x="3383" y="11729"/>
                </a:lnTo>
                <a:lnTo>
                  <a:pt x="1947" y="13067"/>
                </a:lnTo>
                <a:lnTo>
                  <a:pt x="1314" y="13627"/>
                </a:lnTo>
                <a:lnTo>
                  <a:pt x="1022" y="13943"/>
                </a:lnTo>
                <a:lnTo>
                  <a:pt x="731" y="14259"/>
                </a:lnTo>
                <a:lnTo>
                  <a:pt x="585" y="14503"/>
                </a:lnTo>
                <a:lnTo>
                  <a:pt x="463" y="14770"/>
                </a:lnTo>
                <a:lnTo>
                  <a:pt x="341" y="15087"/>
                </a:lnTo>
                <a:lnTo>
                  <a:pt x="268" y="15403"/>
                </a:lnTo>
                <a:lnTo>
                  <a:pt x="268" y="15573"/>
                </a:lnTo>
                <a:lnTo>
                  <a:pt x="268" y="15719"/>
                </a:lnTo>
                <a:lnTo>
                  <a:pt x="268" y="15865"/>
                </a:lnTo>
                <a:lnTo>
                  <a:pt x="317" y="16011"/>
                </a:lnTo>
                <a:lnTo>
                  <a:pt x="366" y="16157"/>
                </a:lnTo>
                <a:lnTo>
                  <a:pt x="463" y="16279"/>
                </a:lnTo>
                <a:lnTo>
                  <a:pt x="560" y="16376"/>
                </a:lnTo>
                <a:lnTo>
                  <a:pt x="682" y="16473"/>
                </a:lnTo>
                <a:lnTo>
                  <a:pt x="731" y="16522"/>
                </a:lnTo>
                <a:lnTo>
                  <a:pt x="852" y="16644"/>
                </a:lnTo>
                <a:lnTo>
                  <a:pt x="974" y="16741"/>
                </a:lnTo>
                <a:lnTo>
                  <a:pt x="1095" y="16790"/>
                </a:lnTo>
                <a:lnTo>
                  <a:pt x="1241" y="16838"/>
                </a:lnTo>
                <a:lnTo>
                  <a:pt x="1387" y="16863"/>
                </a:lnTo>
                <a:lnTo>
                  <a:pt x="1679" y="16863"/>
                </a:lnTo>
                <a:lnTo>
                  <a:pt x="1850" y="16838"/>
                </a:lnTo>
                <a:lnTo>
                  <a:pt x="2142" y="16741"/>
                </a:lnTo>
                <a:lnTo>
                  <a:pt x="2434" y="16595"/>
                </a:lnTo>
                <a:lnTo>
                  <a:pt x="2701" y="16425"/>
                </a:lnTo>
                <a:lnTo>
                  <a:pt x="2920" y="16254"/>
                </a:lnTo>
                <a:lnTo>
                  <a:pt x="3285" y="15938"/>
                </a:lnTo>
                <a:lnTo>
                  <a:pt x="3650" y="15597"/>
                </a:lnTo>
                <a:lnTo>
                  <a:pt x="4356" y="14892"/>
                </a:lnTo>
                <a:lnTo>
                  <a:pt x="5694" y="13432"/>
                </a:lnTo>
                <a:lnTo>
                  <a:pt x="7057" y="11972"/>
                </a:lnTo>
                <a:lnTo>
                  <a:pt x="8371" y="10463"/>
                </a:lnTo>
                <a:lnTo>
                  <a:pt x="8833" y="11047"/>
                </a:lnTo>
                <a:lnTo>
                  <a:pt x="9320" y="11583"/>
                </a:lnTo>
                <a:lnTo>
                  <a:pt x="10342" y="12629"/>
                </a:lnTo>
                <a:lnTo>
                  <a:pt x="12386" y="14770"/>
                </a:lnTo>
                <a:lnTo>
                  <a:pt x="12775" y="15160"/>
                </a:lnTo>
                <a:lnTo>
                  <a:pt x="13237" y="15622"/>
                </a:lnTo>
                <a:lnTo>
                  <a:pt x="13773" y="16133"/>
                </a:lnTo>
                <a:lnTo>
                  <a:pt x="14065" y="16376"/>
                </a:lnTo>
                <a:lnTo>
                  <a:pt x="14357" y="16595"/>
                </a:lnTo>
                <a:lnTo>
                  <a:pt x="14649" y="16814"/>
                </a:lnTo>
                <a:lnTo>
                  <a:pt x="14965" y="16960"/>
                </a:lnTo>
                <a:lnTo>
                  <a:pt x="15257" y="17106"/>
                </a:lnTo>
                <a:lnTo>
                  <a:pt x="15549" y="17179"/>
                </a:lnTo>
                <a:lnTo>
                  <a:pt x="15695" y="17203"/>
                </a:lnTo>
                <a:lnTo>
                  <a:pt x="15963" y="17203"/>
                </a:lnTo>
                <a:lnTo>
                  <a:pt x="16084" y="17179"/>
                </a:lnTo>
                <a:lnTo>
                  <a:pt x="16230" y="17130"/>
                </a:lnTo>
                <a:lnTo>
                  <a:pt x="16352" y="17057"/>
                </a:lnTo>
                <a:lnTo>
                  <a:pt x="16474" y="16984"/>
                </a:lnTo>
                <a:lnTo>
                  <a:pt x="16595" y="16863"/>
                </a:lnTo>
                <a:lnTo>
                  <a:pt x="16741" y="16692"/>
                </a:lnTo>
                <a:lnTo>
                  <a:pt x="16863" y="16473"/>
                </a:lnTo>
                <a:lnTo>
                  <a:pt x="16936" y="16230"/>
                </a:lnTo>
                <a:lnTo>
                  <a:pt x="16984" y="15987"/>
                </a:lnTo>
                <a:lnTo>
                  <a:pt x="16984" y="15743"/>
                </a:lnTo>
                <a:lnTo>
                  <a:pt x="16960" y="15500"/>
                </a:lnTo>
                <a:lnTo>
                  <a:pt x="16911" y="15257"/>
                </a:lnTo>
                <a:lnTo>
                  <a:pt x="16838" y="15038"/>
                </a:lnTo>
                <a:lnTo>
                  <a:pt x="16668" y="14722"/>
                </a:lnTo>
                <a:lnTo>
                  <a:pt x="16425" y="14381"/>
                </a:lnTo>
                <a:lnTo>
                  <a:pt x="16157" y="14016"/>
                </a:lnTo>
                <a:lnTo>
                  <a:pt x="15865" y="13651"/>
                </a:lnTo>
                <a:lnTo>
                  <a:pt x="15549" y="13310"/>
                </a:lnTo>
                <a:lnTo>
                  <a:pt x="15233" y="12970"/>
                </a:lnTo>
                <a:lnTo>
                  <a:pt x="14673" y="12459"/>
                </a:lnTo>
                <a:lnTo>
                  <a:pt x="13967" y="11826"/>
                </a:lnTo>
                <a:lnTo>
                  <a:pt x="13262" y="11193"/>
                </a:lnTo>
                <a:lnTo>
                  <a:pt x="13286" y="11120"/>
                </a:lnTo>
                <a:lnTo>
                  <a:pt x="13286" y="11072"/>
                </a:lnTo>
                <a:lnTo>
                  <a:pt x="13262" y="11047"/>
                </a:lnTo>
                <a:lnTo>
                  <a:pt x="13189" y="11023"/>
                </a:lnTo>
                <a:lnTo>
                  <a:pt x="13091" y="11047"/>
                </a:lnTo>
                <a:lnTo>
                  <a:pt x="11631" y="9660"/>
                </a:lnTo>
                <a:lnTo>
                  <a:pt x="10196" y="8273"/>
                </a:lnTo>
                <a:lnTo>
                  <a:pt x="10707" y="7641"/>
                </a:lnTo>
                <a:lnTo>
                  <a:pt x="10828" y="7762"/>
                </a:lnTo>
                <a:lnTo>
                  <a:pt x="10974" y="7860"/>
                </a:lnTo>
                <a:lnTo>
                  <a:pt x="11120" y="7933"/>
                </a:lnTo>
                <a:lnTo>
                  <a:pt x="11291" y="8006"/>
                </a:lnTo>
                <a:lnTo>
                  <a:pt x="11461" y="8054"/>
                </a:lnTo>
                <a:lnTo>
                  <a:pt x="11631" y="8103"/>
                </a:lnTo>
                <a:lnTo>
                  <a:pt x="11996" y="8127"/>
                </a:lnTo>
                <a:lnTo>
                  <a:pt x="12264" y="8127"/>
                </a:lnTo>
                <a:lnTo>
                  <a:pt x="12532" y="8103"/>
                </a:lnTo>
                <a:lnTo>
                  <a:pt x="12799" y="8030"/>
                </a:lnTo>
                <a:lnTo>
                  <a:pt x="13067" y="7933"/>
                </a:lnTo>
                <a:lnTo>
                  <a:pt x="13310" y="7811"/>
                </a:lnTo>
                <a:lnTo>
                  <a:pt x="13554" y="7665"/>
                </a:lnTo>
                <a:lnTo>
                  <a:pt x="13773" y="7519"/>
                </a:lnTo>
                <a:lnTo>
                  <a:pt x="13992" y="7349"/>
                </a:lnTo>
                <a:lnTo>
                  <a:pt x="14235" y="7130"/>
                </a:lnTo>
                <a:lnTo>
                  <a:pt x="14478" y="6911"/>
                </a:lnTo>
                <a:lnTo>
                  <a:pt x="14697" y="6668"/>
                </a:lnTo>
                <a:lnTo>
                  <a:pt x="14892" y="6400"/>
                </a:lnTo>
                <a:lnTo>
                  <a:pt x="15281" y="5865"/>
                </a:lnTo>
                <a:lnTo>
                  <a:pt x="15622" y="5305"/>
                </a:lnTo>
                <a:lnTo>
                  <a:pt x="16011" y="4697"/>
                </a:lnTo>
                <a:lnTo>
                  <a:pt x="16376" y="4064"/>
                </a:lnTo>
                <a:lnTo>
                  <a:pt x="16692" y="3407"/>
                </a:lnTo>
                <a:lnTo>
                  <a:pt x="16960" y="2726"/>
                </a:lnTo>
                <a:lnTo>
                  <a:pt x="16984" y="2628"/>
                </a:lnTo>
                <a:lnTo>
                  <a:pt x="16960" y="2555"/>
                </a:lnTo>
                <a:lnTo>
                  <a:pt x="16960" y="2507"/>
                </a:lnTo>
                <a:lnTo>
                  <a:pt x="16960" y="2434"/>
                </a:lnTo>
                <a:lnTo>
                  <a:pt x="16911" y="2385"/>
                </a:lnTo>
                <a:lnTo>
                  <a:pt x="16863" y="2336"/>
                </a:lnTo>
                <a:lnTo>
                  <a:pt x="16814" y="2288"/>
                </a:lnTo>
                <a:lnTo>
                  <a:pt x="16692" y="2288"/>
                </a:lnTo>
                <a:lnTo>
                  <a:pt x="16644" y="2312"/>
                </a:lnTo>
                <a:lnTo>
                  <a:pt x="15646" y="3066"/>
                </a:lnTo>
                <a:lnTo>
                  <a:pt x="15160" y="3456"/>
                </a:lnTo>
                <a:lnTo>
                  <a:pt x="14649" y="3821"/>
                </a:lnTo>
                <a:lnTo>
                  <a:pt x="13919" y="4332"/>
                </a:lnTo>
                <a:lnTo>
                  <a:pt x="13919" y="4332"/>
                </a:lnTo>
                <a:lnTo>
                  <a:pt x="14746" y="3115"/>
                </a:lnTo>
                <a:lnTo>
                  <a:pt x="15476" y="2020"/>
                </a:lnTo>
                <a:lnTo>
                  <a:pt x="15671" y="1704"/>
                </a:lnTo>
                <a:lnTo>
                  <a:pt x="15768" y="1533"/>
                </a:lnTo>
                <a:lnTo>
                  <a:pt x="15817" y="1363"/>
                </a:lnTo>
                <a:lnTo>
                  <a:pt x="15890" y="1290"/>
                </a:lnTo>
                <a:lnTo>
                  <a:pt x="15963" y="1217"/>
                </a:lnTo>
                <a:lnTo>
                  <a:pt x="15987" y="1120"/>
                </a:lnTo>
                <a:lnTo>
                  <a:pt x="15963" y="1022"/>
                </a:lnTo>
                <a:lnTo>
                  <a:pt x="15890" y="949"/>
                </a:lnTo>
                <a:lnTo>
                  <a:pt x="15817" y="901"/>
                </a:lnTo>
                <a:lnTo>
                  <a:pt x="15744" y="876"/>
                </a:lnTo>
                <a:lnTo>
                  <a:pt x="15622" y="876"/>
                </a:lnTo>
                <a:lnTo>
                  <a:pt x="15549" y="949"/>
                </a:lnTo>
                <a:lnTo>
                  <a:pt x="14551" y="1777"/>
                </a:lnTo>
                <a:lnTo>
                  <a:pt x="13554" y="2580"/>
                </a:lnTo>
                <a:lnTo>
                  <a:pt x="13043" y="2920"/>
                </a:lnTo>
                <a:lnTo>
                  <a:pt x="12532" y="3310"/>
                </a:lnTo>
                <a:lnTo>
                  <a:pt x="12532" y="3310"/>
                </a:lnTo>
                <a:lnTo>
                  <a:pt x="12945" y="2653"/>
                </a:lnTo>
                <a:lnTo>
                  <a:pt x="13359" y="1996"/>
                </a:lnTo>
                <a:lnTo>
                  <a:pt x="13554" y="1752"/>
                </a:lnTo>
                <a:lnTo>
                  <a:pt x="13821" y="1436"/>
                </a:lnTo>
                <a:lnTo>
                  <a:pt x="13919" y="1290"/>
                </a:lnTo>
                <a:lnTo>
                  <a:pt x="14040" y="1120"/>
                </a:lnTo>
                <a:lnTo>
                  <a:pt x="14113" y="949"/>
                </a:lnTo>
                <a:lnTo>
                  <a:pt x="14162" y="779"/>
                </a:lnTo>
                <a:lnTo>
                  <a:pt x="14357" y="584"/>
                </a:lnTo>
                <a:lnTo>
                  <a:pt x="14430" y="487"/>
                </a:lnTo>
                <a:lnTo>
                  <a:pt x="14454" y="390"/>
                </a:lnTo>
                <a:lnTo>
                  <a:pt x="14430" y="292"/>
                </a:lnTo>
                <a:lnTo>
                  <a:pt x="14357" y="195"/>
                </a:lnTo>
                <a:lnTo>
                  <a:pt x="14284" y="146"/>
                </a:lnTo>
                <a:lnTo>
                  <a:pt x="14186" y="122"/>
                </a:lnTo>
                <a:lnTo>
                  <a:pt x="14065" y="122"/>
                </a:lnTo>
                <a:lnTo>
                  <a:pt x="13967" y="195"/>
                </a:lnTo>
                <a:lnTo>
                  <a:pt x="13554" y="560"/>
                </a:lnTo>
                <a:lnTo>
                  <a:pt x="13091" y="901"/>
                </a:lnTo>
                <a:lnTo>
                  <a:pt x="12629" y="1217"/>
                </a:lnTo>
                <a:lnTo>
                  <a:pt x="12142" y="1509"/>
                </a:lnTo>
                <a:lnTo>
                  <a:pt x="11680" y="1801"/>
                </a:lnTo>
                <a:lnTo>
                  <a:pt x="11193" y="2117"/>
                </a:lnTo>
                <a:lnTo>
                  <a:pt x="10755" y="2434"/>
                </a:lnTo>
                <a:lnTo>
                  <a:pt x="10317" y="2823"/>
                </a:lnTo>
                <a:lnTo>
                  <a:pt x="10147" y="2993"/>
                </a:lnTo>
                <a:lnTo>
                  <a:pt x="10001" y="3164"/>
                </a:lnTo>
                <a:lnTo>
                  <a:pt x="9855" y="3383"/>
                </a:lnTo>
                <a:lnTo>
                  <a:pt x="9733" y="3577"/>
                </a:lnTo>
                <a:lnTo>
                  <a:pt x="9612" y="3796"/>
                </a:lnTo>
                <a:lnTo>
                  <a:pt x="9514" y="4015"/>
                </a:lnTo>
                <a:lnTo>
                  <a:pt x="9417" y="4234"/>
                </a:lnTo>
                <a:lnTo>
                  <a:pt x="9368" y="4478"/>
                </a:lnTo>
                <a:lnTo>
                  <a:pt x="9320" y="4672"/>
                </a:lnTo>
                <a:lnTo>
                  <a:pt x="9295" y="4867"/>
                </a:lnTo>
                <a:lnTo>
                  <a:pt x="9295" y="5062"/>
                </a:lnTo>
                <a:lnTo>
                  <a:pt x="9295" y="5281"/>
                </a:lnTo>
                <a:lnTo>
                  <a:pt x="9344" y="5475"/>
                </a:lnTo>
                <a:lnTo>
                  <a:pt x="9393" y="5670"/>
                </a:lnTo>
                <a:lnTo>
                  <a:pt x="9441" y="5865"/>
                </a:lnTo>
                <a:lnTo>
                  <a:pt x="9539" y="6035"/>
                </a:lnTo>
                <a:lnTo>
                  <a:pt x="9514" y="6059"/>
                </a:lnTo>
                <a:lnTo>
                  <a:pt x="8760" y="6765"/>
                </a:lnTo>
                <a:lnTo>
                  <a:pt x="7422" y="5402"/>
                </a:lnTo>
                <a:lnTo>
                  <a:pt x="6059" y="4088"/>
                </a:lnTo>
                <a:lnTo>
                  <a:pt x="3358" y="1412"/>
                </a:lnTo>
                <a:lnTo>
                  <a:pt x="2872" y="925"/>
                </a:lnTo>
                <a:lnTo>
                  <a:pt x="2604" y="682"/>
                </a:lnTo>
                <a:lnTo>
                  <a:pt x="2336" y="438"/>
                </a:lnTo>
                <a:lnTo>
                  <a:pt x="2044" y="244"/>
                </a:lnTo>
                <a:lnTo>
                  <a:pt x="1898" y="171"/>
                </a:lnTo>
                <a:lnTo>
                  <a:pt x="1728" y="98"/>
                </a:lnTo>
                <a:lnTo>
                  <a:pt x="1582" y="49"/>
                </a:lnTo>
                <a:lnTo>
                  <a:pt x="141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5" name="Google Shape;855;p41"/>
          <p:cNvSpPr/>
          <p:nvPr/>
        </p:nvSpPr>
        <p:spPr>
          <a:xfrm>
            <a:off x="3145775" y="4354814"/>
            <a:ext cx="372694" cy="310937"/>
          </a:xfrm>
          <a:custGeom>
            <a:rect b="b" l="l" r="r" t="t"/>
            <a:pathLst>
              <a:path extrusionOk="0" h="17033" w="20416">
                <a:moveTo>
                  <a:pt x="9003" y="852"/>
                </a:moveTo>
                <a:lnTo>
                  <a:pt x="8882" y="925"/>
                </a:lnTo>
                <a:lnTo>
                  <a:pt x="8736" y="998"/>
                </a:lnTo>
                <a:lnTo>
                  <a:pt x="8614" y="1095"/>
                </a:lnTo>
                <a:lnTo>
                  <a:pt x="8492" y="1192"/>
                </a:lnTo>
                <a:lnTo>
                  <a:pt x="8395" y="1314"/>
                </a:lnTo>
                <a:lnTo>
                  <a:pt x="8322" y="1460"/>
                </a:lnTo>
                <a:lnTo>
                  <a:pt x="8249" y="1582"/>
                </a:lnTo>
                <a:lnTo>
                  <a:pt x="8225" y="1752"/>
                </a:lnTo>
                <a:lnTo>
                  <a:pt x="8225" y="1898"/>
                </a:lnTo>
                <a:lnTo>
                  <a:pt x="8249" y="2068"/>
                </a:lnTo>
                <a:lnTo>
                  <a:pt x="8298" y="2214"/>
                </a:lnTo>
                <a:lnTo>
                  <a:pt x="8371" y="2360"/>
                </a:lnTo>
                <a:lnTo>
                  <a:pt x="8468" y="2482"/>
                </a:lnTo>
                <a:lnTo>
                  <a:pt x="8565" y="2604"/>
                </a:lnTo>
                <a:lnTo>
                  <a:pt x="8784" y="2847"/>
                </a:lnTo>
                <a:lnTo>
                  <a:pt x="8857" y="2969"/>
                </a:lnTo>
                <a:lnTo>
                  <a:pt x="8882" y="3115"/>
                </a:lnTo>
                <a:lnTo>
                  <a:pt x="8882" y="3188"/>
                </a:lnTo>
                <a:lnTo>
                  <a:pt x="8882" y="3261"/>
                </a:lnTo>
                <a:lnTo>
                  <a:pt x="8833" y="3334"/>
                </a:lnTo>
                <a:lnTo>
                  <a:pt x="8784" y="3431"/>
                </a:lnTo>
                <a:lnTo>
                  <a:pt x="8784" y="3455"/>
                </a:lnTo>
                <a:lnTo>
                  <a:pt x="8784" y="3504"/>
                </a:lnTo>
                <a:lnTo>
                  <a:pt x="8809" y="3528"/>
                </a:lnTo>
                <a:lnTo>
                  <a:pt x="8857" y="3528"/>
                </a:lnTo>
                <a:lnTo>
                  <a:pt x="8979" y="3504"/>
                </a:lnTo>
                <a:lnTo>
                  <a:pt x="9076" y="3431"/>
                </a:lnTo>
                <a:lnTo>
                  <a:pt x="9174" y="3358"/>
                </a:lnTo>
                <a:lnTo>
                  <a:pt x="9198" y="3261"/>
                </a:lnTo>
                <a:lnTo>
                  <a:pt x="9222" y="3163"/>
                </a:lnTo>
                <a:lnTo>
                  <a:pt x="9222" y="3042"/>
                </a:lnTo>
                <a:lnTo>
                  <a:pt x="9198" y="2920"/>
                </a:lnTo>
                <a:lnTo>
                  <a:pt x="9174" y="2774"/>
                </a:lnTo>
                <a:lnTo>
                  <a:pt x="9076" y="2628"/>
                </a:lnTo>
                <a:lnTo>
                  <a:pt x="8979" y="2506"/>
                </a:lnTo>
                <a:lnTo>
                  <a:pt x="8736" y="2263"/>
                </a:lnTo>
                <a:lnTo>
                  <a:pt x="8663" y="2166"/>
                </a:lnTo>
                <a:lnTo>
                  <a:pt x="8614" y="2068"/>
                </a:lnTo>
                <a:lnTo>
                  <a:pt x="8565" y="1971"/>
                </a:lnTo>
                <a:lnTo>
                  <a:pt x="8565" y="1898"/>
                </a:lnTo>
                <a:lnTo>
                  <a:pt x="8565" y="1801"/>
                </a:lnTo>
                <a:lnTo>
                  <a:pt x="8590" y="1728"/>
                </a:lnTo>
                <a:lnTo>
                  <a:pt x="8638" y="1582"/>
                </a:lnTo>
                <a:lnTo>
                  <a:pt x="8760" y="1436"/>
                </a:lnTo>
                <a:lnTo>
                  <a:pt x="8882" y="1290"/>
                </a:lnTo>
                <a:lnTo>
                  <a:pt x="9003" y="1144"/>
                </a:lnTo>
                <a:lnTo>
                  <a:pt x="9125" y="998"/>
                </a:lnTo>
                <a:lnTo>
                  <a:pt x="9125" y="949"/>
                </a:lnTo>
                <a:lnTo>
                  <a:pt x="9101" y="900"/>
                </a:lnTo>
                <a:lnTo>
                  <a:pt x="9076" y="852"/>
                </a:lnTo>
                <a:close/>
                <a:moveTo>
                  <a:pt x="11461" y="925"/>
                </a:moveTo>
                <a:lnTo>
                  <a:pt x="11461" y="949"/>
                </a:lnTo>
                <a:lnTo>
                  <a:pt x="11461" y="1046"/>
                </a:lnTo>
                <a:lnTo>
                  <a:pt x="11437" y="1144"/>
                </a:lnTo>
                <a:lnTo>
                  <a:pt x="11364" y="1338"/>
                </a:lnTo>
                <a:lnTo>
                  <a:pt x="11266" y="1484"/>
                </a:lnTo>
                <a:lnTo>
                  <a:pt x="11145" y="1630"/>
                </a:lnTo>
                <a:lnTo>
                  <a:pt x="10999" y="1776"/>
                </a:lnTo>
                <a:lnTo>
                  <a:pt x="10901" y="1947"/>
                </a:lnTo>
                <a:lnTo>
                  <a:pt x="10828" y="2117"/>
                </a:lnTo>
                <a:lnTo>
                  <a:pt x="10804" y="2214"/>
                </a:lnTo>
                <a:lnTo>
                  <a:pt x="10804" y="2336"/>
                </a:lnTo>
                <a:lnTo>
                  <a:pt x="10828" y="2482"/>
                </a:lnTo>
                <a:lnTo>
                  <a:pt x="10877" y="2604"/>
                </a:lnTo>
                <a:lnTo>
                  <a:pt x="10950" y="2750"/>
                </a:lnTo>
                <a:lnTo>
                  <a:pt x="11047" y="2871"/>
                </a:lnTo>
                <a:lnTo>
                  <a:pt x="11242" y="3115"/>
                </a:lnTo>
                <a:lnTo>
                  <a:pt x="11339" y="3236"/>
                </a:lnTo>
                <a:lnTo>
                  <a:pt x="11412" y="3358"/>
                </a:lnTo>
                <a:lnTo>
                  <a:pt x="11461" y="3480"/>
                </a:lnTo>
                <a:lnTo>
                  <a:pt x="11485" y="3626"/>
                </a:lnTo>
                <a:lnTo>
                  <a:pt x="11510" y="3772"/>
                </a:lnTo>
                <a:lnTo>
                  <a:pt x="11485" y="3966"/>
                </a:lnTo>
                <a:lnTo>
                  <a:pt x="11485" y="3991"/>
                </a:lnTo>
                <a:lnTo>
                  <a:pt x="11510" y="4039"/>
                </a:lnTo>
                <a:lnTo>
                  <a:pt x="11558" y="4039"/>
                </a:lnTo>
                <a:lnTo>
                  <a:pt x="11680" y="4015"/>
                </a:lnTo>
                <a:lnTo>
                  <a:pt x="11777" y="3942"/>
                </a:lnTo>
                <a:lnTo>
                  <a:pt x="11826" y="3869"/>
                </a:lnTo>
                <a:lnTo>
                  <a:pt x="11875" y="3796"/>
                </a:lnTo>
                <a:lnTo>
                  <a:pt x="11899" y="3723"/>
                </a:lnTo>
                <a:lnTo>
                  <a:pt x="11899" y="3626"/>
                </a:lnTo>
                <a:lnTo>
                  <a:pt x="11850" y="3407"/>
                </a:lnTo>
                <a:lnTo>
                  <a:pt x="11753" y="3212"/>
                </a:lnTo>
                <a:lnTo>
                  <a:pt x="11631" y="3017"/>
                </a:lnTo>
                <a:lnTo>
                  <a:pt x="11510" y="2847"/>
                </a:lnTo>
                <a:lnTo>
                  <a:pt x="11412" y="2701"/>
                </a:lnTo>
                <a:lnTo>
                  <a:pt x="11315" y="2579"/>
                </a:lnTo>
                <a:lnTo>
                  <a:pt x="11266" y="2433"/>
                </a:lnTo>
                <a:lnTo>
                  <a:pt x="11242" y="2312"/>
                </a:lnTo>
                <a:lnTo>
                  <a:pt x="11242" y="2190"/>
                </a:lnTo>
                <a:lnTo>
                  <a:pt x="11291" y="2068"/>
                </a:lnTo>
                <a:lnTo>
                  <a:pt x="11364" y="1947"/>
                </a:lnTo>
                <a:lnTo>
                  <a:pt x="11437" y="1825"/>
                </a:lnTo>
                <a:lnTo>
                  <a:pt x="11534" y="1728"/>
                </a:lnTo>
                <a:lnTo>
                  <a:pt x="11631" y="1630"/>
                </a:lnTo>
                <a:lnTo>
                  <a:pt x="11704" y="1533"/>
                </a:lnTo>
                <a:lnTo>
                  <a:pt x="11753" y="1411"/>
                </a:lnTo>
                <a:lnTo>
                  <a:pt x="11777" y="1290"/>
                </a:lnTo>
                <a:lnTo>
                  <a:pt x="11777" y="1144"/>
                </a:lnTo>
                <a:lnTo>
                  <a:pt x="11704" y="1022"/>
                </a:lnTo>
                <a:lnTo>
                  <a:pt x="11680" y="973"/>
                </a:lnTo>
                <a:lnTo>
                  <a:pt x="11631" y="949"/>
                </a:lnTo>
                <a:lnTo>
                  <a:pt x="11558" y="925"/>
                </a:lnTo>
                <a:close/>
                <a:moveTo>
                  <a:pt x="10050" y="0"/>
                </a:moveTo>
                <a:lnTo>
                  <a:pt x="10025" y="49"/>
                </a:lnTo>
                <a:lnTo>
                  <a:pt x="10025" y="73"/>
                </a:lnTo>
                <a:lnTo>
                  <a:pt x="10050" y="122"/>
                </a:lnTo>
                <a:lnTo>
                  <a:pt x="10123" y="219"/>
                </a:lnTo>
                <a:lnTo>
                  <a:pt x="10147" y="316"/>
                </a:lnTo>
                <a:lnTo>
                  <a:pt x="10171" y="414"/>
                </a:lnTo>
                <a:lnTo>
                  <a:pt x="10171" y="487"/>
                </a:lnTo>
                <a:lnTo>
                  <a:pt x="10147" y="560"/>
                </a:lnTo>
                <a:lnTo>
                  <a:pt x="10098" y="657"/>
                </a:lnTo>
                <a:lnTo>
                  <a:pt x="9977" y="803"/>
                </a:lnTo>
                <a:lnTo>
                  <a:pt x="9685" y="1095"/>
                </a:lnTo>
                <a:lnTo>
                  <a:pt x="9539" y="1265"/>
                </a:lnTo>
                <a:lnTo>
                  <a:pt x="9466" y="1411"/>
                </a:lnTo>
                <a:lnTo>
                  <a:pt x="9417" y="1557"/>
                </a:lnTo>
                <a:lnTo>
                  <a:pt x="9393" y="1703"/>
                </a:lnTo>
                <a:lnTo>
                  <a:pt x="9417" y="1849"/>
                </a:lnTo>
                <a:lnTo>
                  <a:pt x="9441" y="1995"/>
                </a:lnTo>
                <a:lnTo>
                  <a:pt x="9490" y="2117"/>
                </a:lnTo>
                <a:lnTo>
                  <a:pt x="9539" y="2263"/>
                </a:lnTo>
                <a:lnTo>
                  <a:pt x="9709" y="2506"/>
                </a:lnTo>
                <a:lnTo>
                  <a:pt x="9977" y="2847"/>
                </a:lnTo>
                <a:lnTo>
                  <a:pt x="10098" y="3042"/>
                </a:lnTo>
                <a:lnTo>
                  <a:pt x="10123" y="3139"/>
                </a:lnTo>
                <a:lnTo>
                  <a:pt x="10147" y="3261"/>
                </a:lnTo>
                <a:lnTo>
                  <a:pt x="10147" y="3358"/>
                </a:lnTo>
                <a:lnTo>
                  <a:pt x="10098" y="3431"/>
                </a:lnTo>
                <a:lnTo>
                  <a:pt x="10050" y="3528"/>
                </a:lnTo>
                <a:lnTo>
                  <a:pt x="9977" y="3601"/>
                </a:lnTo>
                <a:lnTo>
                  <a:pt x="9806" y="3747"/>
                </a:lnTo>
                <a:lnTo>
                  <a:pt x="9636" y="3869"/>
                </a:lnTo>
                <a:lnTo>
                  <a:pt x="9563" y="3966"/>
                </a:lnTo>
                <a:lnTo>
                  <a:pt x="9490" y="4064"/>
                </a:lnTo>
                <a:lnTo>
                  <a:pt x="9417" y="4161"/>
                </a:lnTo>
                <a:lnTo>
                  <a:pt x="9368" y="4283"/>
                </a:lnTo>
                <a:lnTo>
                  <a:pt x="9344" y="4404"/>
                </a:lnTo>
                <a:lnTo>
                  <a:pt x="9344" y="4526"/>
                </a:lnTo>
                <a:lnTo>
                  <a:pt x="9344" y="4648"/>
                </a:lnTo>
                <a:lnTo>
                  <a:pt x="9393" y="4745"/>
                </a:lnTo>
                <a:lnTo>
                  <a:pt x="9417" y="4818"/>
                </a:lnTo>
                <a:lnTo>
                  <a:pt x="9490" y="4867"/>
                </a:lnTo>
                <a:lnTo>
                  <a:pt x="9563" y="4891"/>
                </a:lnTo>
                <a:lnTo>
                  <a:pt x="9685" y="4891"/>
                </a:lnTo>
                <a:lnTo>
                  <a:pt x="9733" y="4842"/>
                </a:lnTo>
                <a:lnTo>
                  <a:pt x="9782" y="4745"/>
                </a:lnTo>
                <a:lnTo>
                  <a:pt x="9806" y="4648"/>
                </a:lnTo>
                <a:lnTo>
                  <a:pt x="9806" y="4575"/>
                </a:lnTo>
                <a:lnTo>
                  <a:pt x="9806" y="4477"/>
                </a:lnTo>
                <a:lnTo>
                  <a:pt x="9855" y="4356"/>
                </a:lnTo>
                <a:lnTo>
                  <a:pt x="9928" y="4234"/>
                </a:lnTo>
                <a:lnTo>
                  <a:pt x="10025" y="4137"/>
                </a:lnTo>
                <a:lnTo>
                  <a:pt x="10269" y="3942"/>
                </a:lnTo>
                <a:lnTo>
                  <a:pt x="10390" y="3796"/>
                </a:lnTo>
                <a:lnTo>
                  <a:pt x="10512" y="3650"/>
                </a:lnTo>
                <a:lnTo>
                  <a:pt x="10561" y="3480"/>
                </a:lnTo>
                <a:lnTo>
                  <a:pt x="10585" y="3309"/>
                </a:lnTo>
                <a:lnTo>
                  <a:pt x="10585" y="3139"/>
                </a:lnTo>
                <a:lnTo>
                  <a:pt x="10561" y="2969"/>
                </a:lnTo>
                <a:lnTo>
                  <a:pt x="10488" y="2798"/>
                </a:lnTo>
                <a:lnTo>
                  <a:pt x="10390" y="2604"/>
                </a:lnTo>
                <a:lnTo>
                  <a:pt x="10244" y="2433"/>
                </a:lnTo>
                <a:lnTo>
                  <a:pt x="10098" y="2239"/>
                </a:lnTo>
                <a:lnTo>
                  <a:pt x="9952" y="2044"/>
                </a:lnTo>
                <a:lnTo>
                  <a:pt x="9831" y="1825"/>
                </a:lnTo>
                <a:lnTo>
                  <a:pt x="9831" y="1752"/>
                </a:lnTo>
                <a:lnTo>
                  <a:pt x="9806" y="1679"/>
                </a:lnTo>
                <a:lnTo>
                  <a:pt x="9855" y="1557"/>
                </a:lnTo>
                <a:lnTo>
                  <a:pt x="9928" y="1411"/>
                </a:lnTo>
                <a:lnTo>
                  <a:pt x="10025" y="1290"/>
                </a:lnTo>
                <a:lnTo>
                  <a:pt x="10269" y="1022"/>
                </a:lnTo>
                <a:lnTo>
                  <a:pt x="10366" y="900"/>
                </a:lnTo>
                <a:lnTo>
                  <a:pt x="10439" y="779"/>
                </a:lnTo>
                <a:lnTo>
                  <a:pt x="10488" y="657"/>
                </a:lnTo>
                <a:lnTo>
                  <a:pt x="10512" y="535"/>
                </a:lnTo>
                <a:lnTo>
                  <a:pt x="10512" y="389"/>
                </a:lnTo>
                <a:lnTo>
                  <a:pt x="10488" y="268"/>
                </a:lnTo>
                <a:lnTo>
                  <a:pt x="10439" y="146"/>
                </a:lnTo>
                <a:lnTo>
                  <a:pt x="10366" y="73"/>
                </a:lnTo>
                <a:lnTo>
                  <a:pt x="10244" y="0"/>
                </a:lnTo>
                <a:close/>
                <a:moveTo>
                  <a:pt x="11266" y="6959"/>
                </a:moveTo>
                <a:lnTo>
                  <a:pt x="11558" y="6984"/>
                </a:lnTo>
                <a:lnTo>
                  <a:pt x="11850" y="7032"/>
                </a:lnTo>
                <a:lnTo>
                  <a:pt x="12142" y="7081"/>
                </a:lnTo>
                <a:lnTo>
                  <a:pt x="12434" y="7178"/>
                </a:lnTo>
                <a:lnTo>
                  <a:pt x="12021" y="7300"/>
                </a:lnTo>
                <a:lnTo>
                  <a:pt x="11826" y="7373"/>
                </a:lnTo>
                <a:lnTo>
                  <a:pt x="11656" y="7470"/>
                </a:lnTo>
                <a:lnTo>
                  <a:pt x="11607" y="7519"/>
                </a:lnTo>
                <a:lnTo>
                  <a:pt x="11607" y="7543"/>
                </a:lnTo>
                <a:lnTo>
                  <a:pt x="11607" y="7640"/>
                </a:lnTo>
                <a:lnTo>
                  <a:pt x="11631" y="7665"/>
                </a:lnTo>
                <a:lnTo>
                  <a:pt x="11656" y="7689"/>
                </a:lnTo>
                <a:lnTo>
                  <a:pt x="11704" y="7713"/>
                </a:lnTo>
                <a:lnTo>
                  <a:pt x="11753" y="7713"/>
                </a:lnTo>
                <a:lnTo>
                  <a:pt x="12337" y="7543"/>
                </a:lnTo>
                <a:lnTo>
                  <a:pt x="12629" y="7446"/>
                </a:lnTo>
                <a:lnTo>
                  <a:pt x="12945" y="7397"/>
                </a:lnTo>
                <a:lnTo>
                  <a:pt x="13286" y="7592"/>
                </a:lnTo>
                <a:lnTo>
                  <a:pt x="12945" y="7640"/>
                </a:lnTo>
                <a:lnTo>
                  <a:pt x="12653" y="7713"/>
                </a:lnTo>
                <a:lnTo>
                  <a:pt x="12410" y="7835"/>
                </a:lnTo>
                <a:lnTo>
                  <a:pt x="12167" y="8005"/>
                </a:lnTo>
                <a:lnTo>
                  <a:pt x="12069" y="8103"/>
                </a:lnTo>
                <a:lnTo>
                  <a:pt x="11972" y="8224"/>
                </a:lnTo>
                <a:lnTo>
                  <a:pt x="11972" y="8249"/>
                </a:lnTo>
                <a:lnTo>
                  <a:pt x="11972" y="8273"/>
                </a:lnTo>
                <a:lnTo>
                  <a:pt x="12021" y="8273"/>
                </a:lnTo>
                <a:lnTo>
                  <a:pt x="12532" y="8103"/>
                </a:lnTo>
                <a:lnTo>
                  <a:pt x="12775" y="8030"/>
                </a:lnTo>
                <a:lnTo>
                  <a:pt x="13043" y="7981"/>
                </a:lnTo>
                <a:lnTo>
                  <a:pt x="13213" y="7957"/>
                </a:lnTo>
                <a:lnTo>
                  <a:pt x="13408" y="7957"/>
                </a:lnTo>
                <a:lnTo>
                  <a:pt x="13602" y="7981"/>
                </a:lnTo>
                <a:lnTo>
                  <a:pt x="13797" y="7957"/>
                </a:lnTo>
                <a:lnTo>
                  <a:pt x="14040" y="8224"/>
                </a:lnTo>
                <a:lnTo>
                  <a:pt x="14259" y="8492"/>
                </a:lnTo>
                <a:lnTo>
                  <a:pt x="14259" y="8492"/>
                </a:lnTo>
                <a:lnTo>
                  <a:pt x="14089" y="8468"/>
                </a:lnTo>
                <a:lnTo>
                  <a:pt x="13894" y="8468"/>
                </a:lnTo>
                <a:lnTo>
                  <a:pt x="13529" y="8492"/>
                </a:lnTo>
                <a:lnTo>
                  <a:pt x="13286" y="8541"/>
                </a:lnTo>
                <a:lnTo>
                  <a:pt x="13043" y="8589"/>
                </a:lnTo>
                <a:lnTo>
                  <a:pt x="12799" y="8662"/>
                </a:lnTo>
                <a:lnTo>
                  <a:pt x="12580" y="8784"/>
                </a:lnTo>
                <a:lnTo>
                  <a:pt x="12556" y="8784"/>
                </a:lnTo>
                <a:lnTo>
                  <a:pt x="12556" y="8808"/>
                </a:lnTo>
                <a:lnTo>
                  <a:pt x="12580" y="8833"/>
                </a:lnTo>
                <a:lnTo>
                  <a:pt x="12848" y="8833"/>
                </a:lnTo>
                <a:lnTo>
                  <a:pt x="13067" y="8808"/>
                </a:lnTo>
                <a:lnTo>
                  <a:pt x="13529" y="8760"/>
                </a:lnTo>
                <a:lnTo>
                  <a:pt x="13748" y="8760"/>
                </a:lnTo>
                <a:lnTo>
                  <a:pt x="13992" y="8784"/>
                </a:lnTo>
                <a:lnTo>
                  <a:pt x="14211" y="8784"/>
                </a:lnTo>
                <a:lnTo>
                  <a:pt x="14430" y="8735"/>
                </a:lnTo>
                <a:lnTo>
                  <a:pt x="14551" y="8979"/>
                </a:lnTo>
                <a:lnTo>
                  <a:pt x="14673" y="9222"/>
                </a:lnTo>
                <a:lnTo>
                  <a:pt x="14673" y="9222"/>
                </a:lnTo>
                <a:lnTo>
                  <a:pt x="14576" y="9173"/>
                </a:lnTo>
                <a:lnTo>
                  <a:pt x="14454" y="9149"/>
                </a:lnTo>
                <a:lnTo>
                  <a:pt x="14332" y="9125"/>
                </a:lnTo>
                <a:lnTo>
                  <a:pt x="14186" y="9149"/>
                </a:lnTo>
                <a:lnTo>
                  <a:pt x="13627" y="9222"/>
                </a:lnTo>
                <a:lnTo>
                  <a:pt x="13335" y="9295"/>
                </a:lnTo>
                <a:lnTo>
                  <a:pt x="13213" y="9344"/>
                </a:lnTo>
                <a:lnTo>
                  <a:pt x="13091" y="9417"/>
                </a:lnTo>
                <a:lnTo>
                  <a:pt x="13067" y="9465"/>
                </a:lnTo>
                <a:lnTo>
                  <a:pt x="13116" y="9490"/>
                </a:lnTo>
                <a:lnTo>
                  <a:pt x="13286" y="9538"/>
                </a:lnTo>
                <a:lnTo>
                  <a:pt x="13456" y="9538"/>
                </a:lnTo>
                <a:lnTo>
                  <a:pt x="13821" y="9465"/>
                </a:lnTo>
                <a:lnTo>
                  <a:pt x="14016" y="9441"/>
                </a:lnTo>
                <a:lnTo>
                  <a:pt x="14381" y="9441"/>
                </a:lnTo>
                <a:lnTo>
                  <a:pt x="14551" y="9514"/>
                </a:lnTo>
                <a:lnTo>
                  <a:pt x="14673" y="9514"/>
                </a:lnTo>
                <a:lnTo>
                  <a:pt x="14722" y="9490"/>
                </a:lnTo>
                <a:lnTo>
                  <a:pt x="14746" y="9441"/>
                </a:lnTo>
                <a:lnTo>
                  <a:pt x="14843" y="9782"/>
                </a:lnTo>
                <a:lnTo>
                  <a:pt x="14649" y="9757"/>
                </a:lnTo>
                <a:lnTo>
                  <a:pt x="14454" y="9757"/>
                </a:lnTo>
                <a:lnTo>
                  <a:pt x="14211" y="9782"/>
                </a:lnTo>
                <a:lnTo>
                  <a:pt x="13992" y="9806"/>
                </a:lnTo>
                <a:lnTo>
                  <a:pt x="13773" y="9855"/>
                </a:lnTo>
                <a:lnTo>
                  <a:pt x="13675" y="9903"/>
                </a:lnTo>
                <a:lnTo>
                  <a:pt x="13578" y="9952"/>
                </a:lnTo>
                <a:lnTo>
                  <a:pt x="13554" y="9976"/>
                </a:lnTo>
                <a:lnTo>
                  <a:pt x="13529" y="10025"/>
                </a:lnTo>
                <a:lnTo>
                  <a:pt x="13554" y="10049"/>
                </a:lnTo>
                <a:lnTo>
                  <a:pt x="13578" y="10074"/>
                </a:lnTo>
                <a:lnTo>
                  <a:pt x="13773" y="10098"/>
                </a:lnTo>
                <a:lnTo>
                  <a:pt x="14892" y="10098"/>
                </a:lnTo>
                <a:lnTo>
                  <a:pt x="14916" y="10463"/>
                </a:lnTo>
                <a:lnTo>
                  <a:pt x="14795" y="10414"/>
                </a:lnTo>
                <a:lnTo>
                  <a:pt x="14405" y="10414"/>
                </a:lnTo>
                <a:lnTo>
                  <a:pt x="14065" y="10439"/>
                </a:lnTo>
                <a:lnTo>
                  <a:pt x="13894" y="10487"/>
                </a:lnTo>
                <a:lnTo>
                  <a:pt x="13724" y="10536"/>
                </a:lnTo>
                <a:lnTo>
                  <a:pt x="13700" y="10560"/>
                </a:lnTo>
                <a:lnTo>
                  <a:pt x="13700" y="10585"/>
                </a:lnTo>
                <a:lnTo>
                  <a:pt x="13700" y="10633"/>
                </a:lnTo>
                <a:lnTo>
                  <a:pt x="13724" y="10658"/>
                </a:lnTo>
                <a:lnTo>
                  <a:pt x="13894" y="10706"/>
                </a:lnTo>
                <a:lnTo>
                  <a:pt x="14065" y="10731"/>
                </a:lnTo>
                <a:lnTo>
                  <a:pt x="14405" y="10755"/>
                </a:lnTo>
                <a:lnTo>
                  <a:pt x="14649" y="10755"/>
                </a:lnTo>
                <a:lnTo>
                  <a:pt x="14795" y="10731"/>
                </a:lnTo>
                <a:lnTo>
                  <a:pt x="14916" y="10682"/>
                </a:lnTo>
                <a:lnTo>
                  <a:pt x="14892" y="10779"/>
                </a:lnTo>
                <a:lnTo>
                  <a:pt x="14916" y="10877"/>
                </a:lnTo>
                <a:lnTo>
                  <a:pt x="14965" y="10950"/>
                </a:lnTo>
                <a:lnTo>
                  <a:pt x="15038" y="10998"/>
                </a:lnTo>
                <a:lnTo>
                  <a:pt x="15135" y="11023"/>
                </a:lnTo>
                <a:lnTo>
                  <a:pt x="15233" y="11023"/>
                </a:lnTo>
                <a:lnTo>
                  <a:pt x="15306" y="10998"/>
                </a:lnTo>
                <a:lnTo>
                  <a:pt x="15379" y="10950"/>
                </a:lnTo>
                <a:lnTo>
                  <a:pt x="15403" y="10852"/>
                </a:lnTo>
                <a:lnTo>
                  <a:pt x="15451" y="10439"/>
                </a:lnTo>
                <a:lnTo>
                  <a:pt x="15670" y="10463"/>
                </a:lnTo>
                <a:lnTo>
                  <a:pt x="15914" y="10463"/>
                </a:lnTo>
                <a:lnTo>
                  <a:pt x="16060" y="10487"/>
                </a:lnTo>
                <a:lnTo>
                  <a:pt x="15865" y="10609"/>
                </a:lnTo>
                <a:lnTo>
                  <a:pt x="15695" y="10755"/>
                </a:lnTo>
                <a:lnTo>
                  <a:pt x="15670" y="10804"/>
                </a:lnTo>
                <a:lnTo>
                  <a:pt x="15646" y="10877"/>
                </a:lnTo>
                <a:lnTo>
                  <a:pt x="15646" y="10925"/>
                </a:lnTo>
                <a:lnTo>
                  <a:pt x="15695" y="10974"/>
                </a:lnTo>
                <a:lnTo>
                  <a:pt x="15719" y="11023"/>
                </a:lnTo>
                <a:lnTo>
                  <a:pt x="15768" y="11047"/>
                </a:lnTo>
                <a:lnTo>
                  <a:pt x="15841" y="11047"/>
                </a:lnTo>
                <a:lnTo>
                  <a:pt x="15914" y="11023"/>
                </a:lnTo>
                <a:lnTo>
                  <a:pt x="16133" y="10901"/>
                </a:lnTo>
                <a:lnTo>
                  <a:pt x="16352" y="10779"/>
                </a:lnTo>
                <a:lnTo>
                  <a:pt x="16571" y="10731"/>
                </a:lnTo>
                <a:lnTo>
                  <a:pt x="16814" y="10682"/>
                </a:lnTo>
                <a:lnTo>
                  <a:pt x="17033" y="10779"/>
                </a:lnTo>
                <a:lnTo>
                  <a:pt x="17179" y="10852"/>
                </a:lnTo>
                <a:lnTo>
                  <a:pt x="16814" y="10974"/>
                </a:lnTo>
                <a:lnTo>
                  <a:pt x="16498" y="11096"/>
                </a:lnTo>
                <a:lnTo>
                  <a:pt x="16230" y="11217"/>
                </a:lnTo>
                <a:lnTo>
                  <a:pt x="16060" y="11315"/>
                </a:lnTo>
                <a:lnTo>
                  <a:pt x="16060" y="11339"/>
                </a:lnTo>
                <a:lnTo>
                  <a:pt x="16060" y="11363"/>
                </a:lnTo>
                <a:lnTo>
                  <a:pt x="16084" y="11388"/>
                </a:lnTo>
                <a:lnTo>
                  <a:pt x="16108" y="11388"/>
                </a:lnTo>
                <a:lnTo>
                  <a:pt x="16522" y="11266"/>
                </a:lnTo>
                <a:lnTo>
                  <a:pt x="16936" y="11144"/>
                </a:lnTo>
                <a:lnTo>
                  <a:pt x="17155" y="11096"/>
                </a:lnTo>
                <a:lnTo>
                  <a:pt x="17374" y="11071"/>
                </a:lnTo>
                <a:lnTo>
                  <a:pt x="17447" y="11071"/>
                </a:lnTo>
                <a:lnTo>
                  <a:pt x="17666" y="11290"/>
                </a:lnTo>
                <a:lnTo>
                  <a:pt x="17398" y="11315"/>
                </a:lnTo>
                <a:lnTo>
                  <a:pt x="17179" y="11339"/>
                </a:lnTo>
                <a:lnTo>
                  <a:pt x="16984" y="11412"/>
                </a:lnTo>
                <a:lnTo>
                  <a:pt x="16790" y="11509"/>
                </a:lnTo>
                <a:lnTo>
                  <a:pt x="16619" y="11631"/>
                </a:lnTo>
                <a:lnTo>
                  <a:pt x="16595" y="11655"/>
                </a:lnTo>
                <a:lnTo>
                  <a:pt x="16595" y="11680"/>
                </a:lnTo>
                <a:lnTo>
                  <a:pt x="16619" y="11704"/>
                </a:lnTo>
                <a:lnTo>
                  <a:pt x="16668" y="11704"/>
                </a:lnTo>
                <a:lnTo>
                  <a:pt x="17082" y="11655"/>
                </a:lnTo>
                <a:lnTo>
                  <a:pt x="17276" y="11631"/>
                </a:lnTo>
                <a:lnTo>
                  <a:pt x="17714" y="11631"/>
                </a:lnTo>
                <a:lnTo>
                  <a:pt x="17909" y="11655"/>
                </a:lnTo>
                <a:lnTo>
                  <a:pt x="18031" y="11874"/>
                </a:lnTo>
                <a:lnTo>
                  <a:pt x="18104" y="12069"/>
                </a:lnTo>
                <a:lnTo>
                  <a:pt x="17179" y="12045"/>
                </a:lnTo>
                <a:lnTo>
                  <a:pt x="16157" y="12045"/>
                </a:lnTo>
                <a:lnTo>
                  <a:pt x="13992" y="12069"/>
                </a:lnTo>
                <a:lnTo>
                  <a:pt x="11899" y="12118"/>
                </a:lnTo>
                <a:lnTo>
                  <a:pt x="10171" y="12142"/>
                </a:lnTo>
                <a:lnTo>
                  <a:pt x="5548" y="12142"/>
                </a:lnTo>
                <a:lnTo>
                  <a:pt x="5719" y="11826"/>
                </a:lnTo>
                <a:lnTo>
                  <a:pt x="5889" y="11534"/>
                </a:lnTo>
                <a:lnTo>
                  <a:pt x="5986" y="11388"/>
                </a:lnTo>
                <a:lnTo>
                  <a:pt x="6084" y="11266"/>
                </a:lnTo>
                <a:lnTo>
                  <a:pt x="6205" y="11144"/>
                </a:lnTo>
                <a:lnTo>
                  <a:pt x="6351" y="11023"/>
                </a:lnTo>
                <a:lnTo>
                  <a:pt x="6546" y="10901"/>
                </a:lnTo>
                <a:lnTo>
                  <a:pt x="6765" y="10804"/>
                </a:lnTo>
                <a:lnTo>
                  <a:pt x="6984" y="10731"/>
                </a:lnTo>
                <a:lnTo>
                  <a:pt x="7203" y="10682"/>
                </a:lnTo>
                <a:lnTo>
                  <a:pt x="7665" y="10585"/>
                </a:lnTo>
                <a:lnTo>
                  <a:pt x="8103" y="10512"/>
                </a:lnTo>
                <a:lnTo>
                  <a:pt x="8200" y="10487"/>
                </a:lnTo>
                <a:lnTo>
                  <a:pt x="8273" y="10463"/>
                </a:lnTo>
                <a:lnTo>
                  <a:pt x="8322" y="10390"/>
                </a:lnTo>
                <a:lnTo>
                  <a:pt x="8346" y="10293"/>
                </a:lnTo>
                <a:lnTo>
                  <a:pt x="8371" y="10098"/>
                </a:lnTo>
                <a:lnTo>
                  <a:pt x="8419" y="9928"/>
                </a:lnTo>
                <a:lnTo>
                  <a:pt x="8468" y="9757"/>
                </a:lnTo>
                <a:lnTo>
                  <a:pt x="8541" y="9587"/>
                </a:lnTo>
                <a:lnTo>
                  <a:pt x="8638" y="9417"/>
                </a:lnTo>
                <a:lnTo>
                  <a:pt x="8736" y="9271"/>
                </a:lnTo>
                <a:lnTo>
                  <a:pt x="8979" y="8979"/>
                </a:lnTo>
                <a:lnTo>
                  <a:pt x="9101" y="8906"/>
                </a:lnTo>
                <a:lnTo>
                  <a:pt x="9198" y="8808"/>
                </a:lnTo>
                <a:lnTo>
                  <a:pt x="9441" y="8687"/>
                </a:lnTo>
                <a:lnTo>
                  <a:pt x="9685" y="8541"/>
                </a:lnTo>
                <a:lnTo>
                  <a:pt x="9782" y="8443"/>
                </a:lnTo>
                <a:lnTo>
                  <a:pt x="9879" y="8346"/>
                </a:lnTo>
                <a:lnTo>
                  <a:pt x="9879" y="8297"/>
                </a:lnTo>
                <a:lnTo>
                  <a:pt x="9879" y="8273"/>
                </a:lnTo>
                <a:lnTo>
                  <a:pt x="9855" y="8224"/>
                </a:lnTo>
                <a:lnTo>
                  <a:pt x="9831" y="8200"/>
                </a:lnTo>
                <a:lnTo>
                  <a:pt x="9758" y="8176"/>
                </a:lnTo>
                <a:lnTo>
                  <a:pt x="9660" y="8151"/>
                </a:lnTo>
                <a:lnTo>
                  <a:pt x="9490" y="8151"/>
                </a:lnTo>
                <a:lnTo>
                  <a:pt x="9320" y="8200"/>
                </a:lnTo>
                <a:lnTo>
                  <a:pt x="9149" y="8297"/>
                </a:lnTo>
                <a:lnTo>
                  <a:pt x="8979" y="8395"/>
                </a:lnTo>
                <a:lnTo>
                  <a:pt x="8833" y="8516"/>
                </a:lnTo>
                <a:lnTo>
                  <a:pt x="8565" y="8760"/>
                </a:lnTo>
                <a:lnTo>
                  <a:pt x="8444" y="8906"/>
                </a:lnTo>
                <a:lnTo>
                  <a:pt x="8322" y="9052"/>
                </a:lnTo>
                <a:lnTo>
                  <a:pt x="8225" y="9198"/>
                </a:lnTo>
                <a:lnTo>
                  <a:pt x="8127" y="9368"/>
                </a:lnTo>
                <a:lnTo>
                  <a:pt x="7981" y="9709"/>
                </a:lnTo>
                <a:lnTo>
                  <a:pt x="7908" y="10074"/>
                </a:lnTo>
                <a:lnTo>
                  <a:pt x="7398" y="10171"/>
                </a:lnTo>
                <a:lnTo>
                  <a:pt x="7130" y="10220"/>
                </a:lnTo>
                <a:lnTo>
                  <a:pt x="6887" y="10293"/>
                </a:lnTo>
                <a:lnTo>
                  <a:pt x="6643" y="10366"/>
                </a:lnTo>
                <a:lnTo>
                  <a:pt x="6400" y="10463"/>
                </a:lnTo>
                <a:lnTo>
                  <a:pt x="6181" y="10585"/>
                </a:lnTo>
                <a:lnTo>
                  <a:pt x="5962" y="10731"/>
                </a:lnTo>
                <a:lnTo>
                  <a:pt x="5816" y="10877"/>
                </a:lnTo>
                <a:lnTo>
                  <a:pt x="5670" y="11023"/>
                </a:lnTo>
                <a:lnTo>
                  <a:pt x="5524" y="11193"/>
                </a:lnTo>
                <a:lnTo>
                  <a:pt x="5427" y="11363"/>
                </a:lnTo>
                <a:lnTo>
                  <a:pt x="5329" y="11558"/>
                </a:lnTo>
                <a:lnTo>
                  <a:pt x="5281" y="11753"/>
                </a:lnTo>
                <a:lnTo>
                  <a:pt x="5256" y="11947"/>
                </a:lnTo>
                <a:lnTo>
                  <a:pt x="5305" y="12142"/>
                </a:lnTo>
                <a:lnTo>
                  <a:pt x="2142" y="12142"/>
                </a:lnTo>
                <a:lnTo>
                  <a:pt x="2239" y="11850"/>
                </a:lnTo>
                <a:lnTo>
                  <a:pt x="2336" y="11558"/>
                </a:lnTo>
                <a:lnTo>
                  <a:pt x="2409" y="11266"/>
                </a:lnTo>
                <a:lnTo>
                  <a:pt x="2531" y="10974"/>
                </a:lnTo>
                <a:lnTo>
                  <a:pt x="2726" y="10633"/>
                </a:lnTo>
                <a:lnTo>
                  <a:pt x="2945" y="10341"/>
                </a:lnTo>
                <a:lnTo>
                  <a:pt x="3188" y="10049"/>
                </a:lnTo>
                <a:lnTo>
                  <a:pt x="3456" y="9782"/>
                </a:lnTo>
                <a:lnTo>
                  <a:pt x="3723" y="9563"/>
                </a:lnTo>
                <a:lnTo>
                  <a:pt x="4040" y="9368"/>
                </a:lnTo>
                <a:lnTo>
                  <a:pt x="4429" y="9173"/>
                </a:lnTo>
                <a:lnTo>
                  <a:pt x="4818" y="9003"/>
                </a:lnTo>
                <a:lnTo>
                  <a:pt x="5013" y="8954"/>
                </a:lnTo>
                <a:lnTo>
                  <a:pt x="5208" y="8906"/>
                </a:lnTo>
                <a:lnTo>
                  <a:pt x="5427" y="8881"/>
                </a:lnTo>
                <a:lnTo>
                  <a:pt x="5597" y="8881"/>
                </a:lnTo>
                <a:lnTo>
                  <a:pt x="5792" y="8906"/>
                </a:lnTo>
                <a:lnTo>
                  <a:pt x="5962" y="8954"/>
                </a:lnTo>
                <a:lnTo>
                  <a:pt x="6132" y="9027"/>
                </a:lnTo>
                <a:lnTo>
                  <a:pt x="6278" y="9125"/>
                </a:lnTo>
                <a:lnTo>
                  <a:pt x="6230" y="9368"/>
                </a:lnTo>
                <a:lnTo>
                  <a:pt x="6230" y="9611"/>
                </a:lnTo>
                <a:lnTo>
                  <a:pt x="6254" y="9660"/>
                </a:lnTo>
                <a:lnTo>
                  <a:pt x="6303" y="9709"/>
                </a:lnTo>
                <a:lnTo>
                  <a:pt x="6351" y="9709"/>
                </a:lnTo>
                <a:lnTo>
                  <a:pt x="6400" y="9660"/>
                </a:lnTo>
                <a:lnTo>
                  <a:pt x="6546" y="9368"/>
                </a:lnTo>
                <a:lnTo>
                  <a:pt x="6716" y="9076"/>
                </a:lnTo>
                <a:lnTo>
                  <a:pt x="6887" y="8833"/>
                </a:lnTo>
                <a:lnTo>
                  <a:pt x="7106" y="8589"/>
                </a:lnTo>
                <a:lnTo>
                  <a:pt x="7300" y="8370"/>
                </a:lnTo>
                <a:lnTo>
                  <a:pt x="7543" y="8151"/>
                </a:lnTo>
                <a:lnTo>
                  <a:pt x="7811" y="7957"/>
                </a:lnTo>
                <a:lnTo>
                  <a:pt x="8079" y="7786"/>
                </a:lnTo>
                <a:lnTo>
                  <a:pt x="8444" y="7567"/>
                </a:lnTo>
                <a:lnTo>
                  <a:pt x="8833" y="7397"/>
                </a:lnTo>
                <a:lnTo>
                  <a:pt x="9222" y="7251"/>
                </a:lnTo>
                <a:lnTo>
                  <a:pt x="9612" y="7130"/>
                </a:lnTo>
                <a:lnTo>
                  <a:pt x="10025" y="7057"/>
                </a:lnTo>
                <a:lnTo>
                  <a:pt x="10439" y="6984"/>
                </a:lnTo>
                <a:lnTo>
                  <a:pt x="10853" y="6959"/>
                </a:lnTo>
                <a:close/>
                <a:moveTo>
                  <a:pt x="19758" y="12556"/>
                </a:moveTo>
                <a:lnTo>
                  <a:pt x="19929" y="12604"/>
                </a:lnTo>
                <a:lnTo>
                  <a:pt x="19977" y="12945"/>
                </a:lnTo>
                <a:lnTo>
                  <a:pt x="19904" y="13042"/>
                </a:lnTo>
                <a:lnTo>
                  <a:pt x="19807" y="13140"/>
                </a:lnTo>
                <a:lnTo>
                  <a:pt x="19685" y="13213"/>
                </a:lnTo>
                <a:lnTo>
                  <a:pt x="19564" y="13261"/>
                </a:lnTo>
                <a:lnTo>
                  <a:pt x="19418" y="13286"/>
                </a:lnTo>
                <a:lnTo>
                  <a:pt x="19247" y="13310"/>
                </a:lnTo>
                <a:lnTo>
                  <a:pt x="18931" y="13310"/>
                </a:lnTo>
                <a:lnTo>
                  <a:pt x="18298" y="13286"/>
                </a:lnTo>
                <a:lnTo>
                  <a:pt x="17033" y="13261"/>
                </a:lnTo>
                <a:lnTo>
                  <a:pt x="15792" y="13213"/>
                </a:lnTo>
                <a:lnTo>
                  <a:pt x="14381" y="13164"/>
                </a:lnTo>
                <a:lnTo>
                  <a:pt x="12970" y="13140"/>
                </a:lnTo>
                <a:lnTo>
                  <a:pt x="12970" y="13115"/>
                </a:lnTo>
                <a:lnTo>
                  <a:pt x="12970" y="13067"/>
                </a:lnTo>
                <a:lnTo>
                  <a:pt x="12921" y="13018"/>
                </a:lnTo>
                <a:lnTo>
                  <a:pt x="12872" y="13018"/>
                </a:lnTo>
                <a:lnTo>
                  <a:pt x="12824" y="13067"/>
                </a:lnTo>
                <a:lnTo>
                  <a:pt x="12775" y="13140"/>
                </a:lnTo>
                <a:lnTo>
                  <a:pt x="10585" y="13115"/>
                </a:lnTo>
                <a:lnTo>
                  <a:pt x="7981" y="13115"/>
                </a:lnTo>
                <a:lnTo>
                  <a:pt x="5378" y="13140"/>
                </a:lnTo>
                <a:lnTo>
                  <a:pt x="2847" y="13164"/>
                </a:lnTo>
                <a:lnTo>
                  <a:pt x="1509" y="13188"/>
                </a:lnTo>
                <a:lnTo>
                  <a:pt x="1022" y="13213"/>
                </a:lnTo>
                <a:lnTo>
                  <a:pt x="803" y="13188"/>
                </a:lnTo>
                <a:lnTo>
                  <a:pt x="584" y="13091"/>
                </a:lnTo>
                <a:lnTo>
                  <a:pt x="463" y="12994"/>
                </a:lnTo>
                <a:lnTo>
                  <a:pt x="414" y="12945"/>
                </a:lnTo>
                <a:lnTo>
                  <a:pt x="414" y="12896"/>
                </a:lnTo>
                <a:lnTo>
                  <a:pt x="414" y="12848"/>
                </a:lnTo>
                <a:lnTo>
                  <a:pt x="414" y="12775"/>
                </a:lnTo>
                <a:lnTo>
                  <a:pt x="536" y="12653"/>
                </a:lnTo>
                <a:lnTo>
                  <a:pt x="609" y="12653"/>
                </a:lnTo>
                <a:lnTo>
                  <a:pt x="657" y="12629"/>
                </a:lnTo>
                <a:lnTo>
                  <a:pt x="730" y="12604"/>
                </a:lnTo>
                <a:lnTo>
                  <a:pt x="779" y="12580"/>
                </a:lnTo>
                <a:lnTo>
                  <a:pt x="949" y="12580"/>
                </a:lnTo>
                <a:lnTo>
                  <a:pt x="1241" y="12604"/>
                </a:lnTo>
                <a:lnTo>
                  <a:pt x="7641" y="12604"/>
                </a:lnTo>
                <a:lnTo>
                  <a:pt x="9977" y="12629"/>
                </a:lnTo>
                <a:lnTo>
                  <a:pt x="12848" y="12653"/>
                </a:lnTo>
                <a:lnTo>
                  <a:pt x="16060" y="12653"/>
                </a:lnTo>
                <a:lnTo>
                  <a:pt x="18663" y="12629"/>
                </a:lnTo>
                <a:lnTo>
                  <a:pt x="19466" y="12604"/>
                </a:lnTo>
                <a:lnTo>
                  <a:pt x="19685" y="12580"/>
                </a:lnTo>
                <a:lnTo>
                  <a:pt x="19758" y="12556"/>
                </a:lnTo>
                <a:close/>
                <a:moveTo>
                  <a:pt x="2580" y="13578"/>
                </a:moveTo>
                <a:lnTo>
                  <a:pt x="2458" y="13675"/>
                </a:lnTo>
                <a:lnTo>
                  <a:pt x="2361" y="13797"/>
                </a:lnTo>
                <a:lnTo>
                  <a:pt x="2288" y="13918"/>
                </a:lnTo>
                <a:lnTo>
                  <a:pt x="2215" y="14040"/>
                </a:lnTo>
                <a:lnTo>
                  <a:pt x="2117" y="14259"/>
                </a:lnTo>
                <a:lnTo>
                  <a:pt x="2093" y="14381"/>
                </a:lnTo>
                <a:lnTo>
                  <a:pt x="2093" y="14502"/>
                </a:lnTo>
                <a:lnTo>
                  <a:pt x="1947" y="14259"/>
                </a:lnTo>
                <a:lnTo>
                  <a:pt x="1777" y="14016"/>
                </a:lnTo>
                <a:lnTo>
                  <a:pt x="1582" y="13797"/>
                </a:lnTo>
                <a:lnTo>
                  <a:pt x="1485" y="13699"/>
                </a:lnTo>
                <a:lnTo>
                  <a:pt x="1387" y="13626"/>
                </a:lnTo>
                <a:lnTo>
                  <a:pt x="1971" y="13602"/>
                </a:lnTo>
                <a:lnTo>
                  <a:pt x="2580" y="13578"/>
                </a:lnTo>
                <a:close/>
                <a:moveTo>
                  <a:pt x="12556" y="13505"/>
                </a:moveTo>
                <a:lnTo>
                  <a:pt x="12361" y="13918"/>
                </a:lnTo>
                <a:lnTo>
                  <a:pt x="12167" y="14308"/>
                </a:lnTo>
                <a:lnTo>
                  <a:pt x="12118" y="14502"/>
                </a:lnTo>
                <a:lnTo>
                  <a:pt x="12118" y="14600"/>
                </a:lnTo>
                <a:lnTo>
                  <a:pt x="12118" y="14721"/>
                </a:lnTo>
                <a:lnTo>
                  <a:pt x="12142" y="14746"/>
                </a:lnTo>
                <a:lnTo>
                  <a:pt x="12167" y="14770"/>
                </a:lnTo>
                <a:lnTo>
                  <a:pt x="12240" y="14770"/>
                </a:lnTo>
                <a:lnTo>
                  <a:pt x="12313" y="14697"/>
                </a:lnTo>
                <a:lnTo>
                  <a:pt x="12361" y="14648"/>
                </a:lnTo>
                <a:lnTo>
                  <a:pt x="12459" y="14502"/>
                </a:lnTo>
                <a:lnTo>
                  <a:pt x="12605" y="14162"/>
                </a:lnTo>
                <a:lnTo>
                  <a:pt x="12848" y="13529"/>
                </a:lnTo>
                <a:lnTo>
                  <a:pt x="13335" y="13529"/>
                </a:lnTo>
                <a:lnTo>
                  <a:pt x="13116" y="13845"/>
                </a:lnTo>
                <a:lnTo>
                  <a:pt x="12945" y="14186"/>
                </a:lnTo>
                <a:lnTo>
                  <a:pt x="12848" y="14332"/>
                </a:lnTo>
                <a:lnTo>
                  <a:pt x="12775" y="14527"/>
                </a:lnTo>
                <a:lnTo>
                  <a:pt x="12775" y="14624"/>
                </a:lnTo>
                <a:lnTo>
                  <a:pt x="12775" y="14697"/>
                </a:lnTo>
                <a:lnTo>
                  <a:pt x="12799" y="14794"/>
                </a:lnTo>
                <a:lnTo>
                  <a:pt x="12848" y="14867"/>
                </a:lnTo>
                <a:lnTo>
                  <a:pt x="12897" y="14892"/>
                </a:lnTo>
                <a:lnTo>
                  <a:pt x="12945" y="14892"/>
                </a:lnTo>
                <a:lnTo>
                  <a:pt x="13018" y="14867"/>
                </a:lnTo>
                <a:lnTo>
                  <a:pt x="13067" y="14819"/>
                </a:lnTo>
                <a:lnTo>
                  <a:pt x="13140" y="14697"/>
                </a:lnTo>
                <a:lnTo>
                  <a:pt x="13237" y="14405"/>
                </a:lnTo>
                <a:lnTo>
                  <a:pt x="13408" y="13967"/>
                </a:lnTo>
                <a:lnTo>
                  <a:pt x="13627" y="13529"/>
                </a:lnTo>
                <a:lnTo>
                  <a:pt x="14065" y="13529"/>
                </a:lnTo>
                <a:lnTo>
                  <a:pt x="13846" y="14162"/>
                </a:lnTo>
                <a:lnTo>
                  <a:pt x="13675" y="14478"/>
                </a:lnTo>
                <a:lnTo>
                  <a:pt x="13627" y="14648"/>
                </a:lnTo>
                <a:lnTo>
                  <a:pt x="13602" y="14746"/>
                </a:lnTo>
                <a:lnTo>
                  <a:pt x="13602" y="14819"/>
                </a:lnTo>
                <a:lnTo>
                  <a:pt x="13627" y="14867"/>
                </a:lnTo>
                <a:lnTo>
                  <a:pt x="13651" y="14916"/>
                </a:lnTo>
                <a:lnTo>
                  <a:pt x="13748" y="14916"/>
                </a:lnTo>
                <a:lnTo>
                  <a:pt x="13821" y="14867"/>
                </a:lnTo>
                <a:lnTo>
                  <a:pt x="13894" y="14794"/>
                </a:lnTo>
                <a:lnTo>
                  <a:pt x="13992" y="14648"/>
                </a:lnTo>
                <a:lnTo>
                  <a:pt x="14065" y="14502"/>
                </a:lnTo>
                <a:lnTo>
                  <a:pt x="14113" y="14332"/>
                </a:lnTo>
                <a:lnTo>
                  <a:pt x="14259" y="13943"/>
                </a:lnTo>
                <a:lnTo>
                  <a:pt x="14357" y="13529"/>
                </a:lnTo>
                <a:lnTo>
                  <a:pt x="14795" y="13529"/>
                </a:lnTo>
                <a:lnTo>
                  <a:pt x="14503" y="14064"/>
                </a:lnTo>
                <a:lnTo>
                  <a:pt x="14357" y="14332"/>
                </a:lnTo>
                <a:lnTo>
                  <a:pt x="14308" y="14478"/>
                </a:lnTo>
                <a:lnTo>
                  <a:pt x="14308" y="14648"/>
                </a:lnTo>
                <a:lnTo>
                  <a:pt x="14308" y="14673"/>
                </a:lnTo>
                <a:lnTo>
                  <a:pt x="14357" y="14721"/>
                </a:lnTo>
                <a:lnTo>
                  <a:pt x="14430" y="14721"/>
                </a:lnTo>
                <a:lnTo>
                  <a:pt x="14551" y="14624"/>
                </a:lnTo>
                <a:lnTo>
                  <a:pt x="14624" y="14478"/>
                </a:lnTo>
                <a:lnTo>
                  <a:pt x="14770" y="14210"/>
                </a:lnTo>
                <a:lnTo>
                  <a:pt x="14892" y="13870"/>
                </a:lnTo>
                <a:lnTo>
                  <a:pt x="15038" y="13529"/>
                </a:lnTo>
                <a:lnTo>
                  <a:pt x="15427" y="13553"/>
                </a:lnTo>
                <a:lnTo>
                  <a:pt x="15233" y="13797"/>
                </a:lnTo>
                <a:lnTo>
                  <a:pt x="15038" y="14089"/>
                </a:lnTo>
                <a:lnTo>
                  <a:pt x="14916" y="14308"/>
                </a:lnTo>
                <a:lnTo>
                  <a:pt x="14868" y="14454"/>
                </a:lnTo>
                <a:lnTo>
                  <a:pt x="14868" y="14575"/>
                </a:lnTo>
                <a:lnTo>
                  <a:pt x="14868" y="14624"/>
                </a:lnTo>
                <a:lnTo>
                  <a:pt x="14916" y="14648"/>
                </a:lnTo>
                <a:lnTo>
                  <a:pt x="14989" y="14648"/>
                </a:lnTo>
                <a:lnTo>
                  <a:pt x="15062" y="14600"/>
                </a:lnTo>
                <a:lnTo>
                  <a:pt x="15111" y="14551"/>
                </a:lnTo>
                <a:lnTo>
                  <a:pt x="15184" y="14429"/>
                </a:lnTo>
                <a:lnTo>
                  <a:pt x="15306" y="14137"/>
                </a:lnTo>
                <a:lnTo>
                  <a:pt x="15403" y="13845"/>
                </a:lnTo>
                <a:lnTo>
                  <a:pt x="15500" y="13553"/>
                </a:lnTo>
                <a:lnTo>
                  <a:pt x="16108" y="13553"/>
                </a:lnTo>
                <a:lnTo>
                  <a:pt x="16060" y="13578"/>
                </a:lnTo>
                <a:lnTo>
                  <a:pt x="15865" y="13797"/>
                </a:lnTo>
                <a:lnTo>
                  <a:pt x="15695" y="14064"/>
                </a:lnTo>
                <a:lnTo>
                  <a:pt x="15622" y="14186"/>
                </a:lnTo>
                <a:lnTo>
                  <a:pt x="15549" y="14308"/>
                </a:lnTo>
                <a:lnTo>
                  <a:pt x="15524" y="14454"/>
                </a:lnTo>
                <a:lnTo>
                  <a:pt x="15524" y="14527"/>
                </a:lnTo>
                <a:lnTo>
                  <a:pt x="15549" y="14575"/>
                </a:lnTo>
                <a:lnTo>
                  <a:pt x="15573" y="14600"/>
                </a:lnTo>
                <a:lnTo>
                  <a:pt x="15622" y="14624"/>
                </a:lnTo>
                <a:lnTo>
                  <a:pt x="15695" y="14624"/>
                </a:lnTo>
                <a:lnTo>
                  <a:pt x="15743" y="14575"/>
                </a:lnTo>
                <a:lnTo>
                  <a:pt x="15768" y="14551"/>
                </a:lnTo>
                <a:lnTo>
                  <a:pt x="15841" y="14429"/>
                </a:lnTo>
                <a:lnTo>
                  <a:pt x="15914" y="14210"/>
                </a:lnTo>
                <a:lnTo>
                  <a:pt x="16011" y="13943"/>
                </a:lnTo>
                <a:lnTo>
                  <a:pt x="16157" y="13675"/>
                </a:lnTo>
                <a:lnTo>
                  <a:pt x="16157" y="13602"/>
                </a:lnTo>
                <a:lnTo>
                  <a:pt x="16133" y="13578"/>
                </a:lnTo>
                <a:lnTo>
                  <a:pt x="16108" y="13553"/>
                </a:lnTo>
                <a:lnTo>
                  <a:pt x="16668" y="13553"/>
                </a:lnTo>
                <a:lnTo>
                  <a:pt x="16522" y="13748"/>
                </a:lnTo>
                <a:lnTo>
                  <a:pt x="16376" y="13967"/>
                </a:lnTo>
                <a:lnTo>
                  <a:pt x="16254" y="14113"/>
                </a:lnTo>
                <a:lnTo>
                  <a:pt x="16157" y="14308"/>
                </a:lnTo>
                <a:lnTo>
                  <a:pt x="16108" y="14381"/>
                </a:lnTo>
                <a:lnTo>
                  <a:pt x="16084" y="14478"/>
                </a:lnTo>
                <a:lnTo>
                  <a:pt x="16060" y="14575"/>
                </a:lnTo>
                <a:lnTo>
                  <a:pt x="16084" y="14673"/>
                </a:lnTo>
                <a:lnTo>
                  <a:pt x="16108" y="14697"/>
                </a:lnTo>
                <a:lnTo>
                  <a:pt x="16133" y="14721"/>
                </a:lnTo>
                <a:lnTo>
                  <a:pt x="16181" y="14746"/>
                </a:lnTo>
                <a:lnTo>
                  <a:pt x="16230" y="14746"/>
                </a:lnTo>
                <a:lnTo>
                  <a:pt x="16303" y="14721"/>
                </a:lnTo>
                <a:lnTo>
                  <a:pt x="16376" y="14673"/>
                </a:lnTo>
                <a:lnTo>
                  <a:pt x="16473" y="14551"/>
                </a:lnTo>
                <a:lnTo>
                  <a:pt x="16644" y="14235"/>
                </a:lnTo>
                <a:lnTo>
                  <a:pt x="16814" y="13894"/>
                </a:lnTo>
                <a:lnTo>
                  <a:pt x="16887" y="13724"/>
                </a:lnTo>
                <a:lnTo>
                  <a:pt x="16960" y="13553"/>
                </a:lnTo>
                <a:lnTo>
                  <a:pt x="17398" y="13553"/>
                </a:lnTo>
                <a:lnTo>
                  <a:pt x="17325" y="13675"/>
                </a:lnTo>
                <a:lnTo>
                  <a:pt x="17252" y="13797"/>
                </a:lnTo>
                <a:lnTo>
                  <a:pt x="17106" y="14040"/>
                </a:lnTo>
                <a:lnTo>
                  <a:pt x="17033" y="14186"/>
                </a:lnTo>
                <a:lnTo>
                  <a:pt x="16960" y="14332"/>
                </a:lnTo>
                <a:lnTo>
                  <a:pt x="16936" y="14429"/>
                </a:lnTo>
                <a:lnTo>
                  <a:pt x="16911" y="14502"/>
                </a:lnTo>
                <a:lnTo>
                  <a:pt x="16936" y="14575"/>
                </a:lnTo>
                <a:lnTo>
                  <a:pt x="16960" y="14648"/>
                </a:lnTo>
                <a:lnTo>
                  <a:pt x="17009" y="14697"/>
                </a:lnTo>
                <a:lnTo>
                  <a:pt x="17082" y="14697"/>
                </a:lnTo>
                <a:lnTo>
                  <a:pt x="17155" y="14673"/>
                </a:lnTo>
                <a:lnTo>
                  <a:pt x="17203" y="14624"/>
                </a:lnTo>
                <a:lnTo>
                  <a:pt x="17252" y="14575"/>
                </a:lnTo>
                <a:lnTo>
                  <a:pt x="17301" y="14502"/>
                </a:lnTo>
                <a:lnTo>
                  <a:pt x="17374" y="14332"/>
                </a:lnTo>
                <a:lnTo>
                  <a:pt x="17422" y="14162"/>
                </a:lnTo>
                <a:lnTo>
                  <a:pt x="17544" y="13870"/>
                </a:lnTo>
                <a:lnTo>
                  <a:pt x="17593" y="13724"/>
                </a:lnTo>
                <a:lnTo>
                  <a:pt x="17617" y="13578"/>
                </a:lnTo>
                <a:lnTo>
                  <a:pt x="18371" y="13578"/>
                </a:lnTo>
                <a:lnTo>
                  <a:pt x="18201" y="13797"/>
                </a:lnTo>
                <a:lnTo>
                  <a:pt x="18055" y="14016"/>
                </a:lnTo>
                <a:lnTo>
                  <a:pt x="17812" y="14259"/>
                </a:lnTo>
                <a:lnTo>
                  <a:pt x="17714" y="14381"/>
                </a:lnTo>
                <a:lnTo>
                  <a:pt x="17690" y="14454"/>
                </a:lnTo>
                <a:lnTo>
                  <a:pt x="17666" y="14551"/>
                </a:lnTo>
                <a:lnTo>
                  <a:pt x="17666" y="14575"/>
                </a:lnTo>
                <a:lnTo>
                  <a:pt x="17690" y="14624"/>
                </a:lnTo>
                <a:lnTo>
                  <a:pt x="17739" y="14648"/>
                </a:lnTo>
                <a:lnTo>
                  <a:pt x="17763" y="14648"/>
                </a:lnTo>
                <a:lnTo>
                  <a:pt x="17860" y="14624"/>
                </a:lnTo>
                <a:lnTo>
                  <a:pt x="17933" y="14575"/>
                </a:lnTo>
                <a:lnTo>
                  <a:pt x="18055" y="14478"/>
                </a:lnTo>
                <a:lnTo>
                  <a:pt x="18177" y="14332"/>
                </a:lnTo>
                <a:lnTo>
                  <a:pt x="18274" y="14186"/>
                </a:lnTo>
                <a:lnTo>
                  <a:pt x="18420" y="13894"/>
                </a:lnTo>
                <a:lnTo>
                  <a:pt x="18566" y="13602"/>
                </a:lnTo>
                <a:lnTo>
                  <a:pt x="19028" y="13602"/>
                </a:lnTo>
                <a:lnTo>
                  <a:pt x="18907" y="13724"/>
                </a:lnTo>
                <a:lnTo>
                  <a:pt x="18809" y="13845"/>
                </a:lnTo>
                <a:lnTo>
                  <a:pt x="18615" y="14137"/>
                </a:lnTo>
                <a:lnTo>
                  <a:pt x="18274" y="14721"/>
                </a:lnTo>
                <a:lnTo>
                  <a:pt x="17787" y="15451"/>
                </a:lnTo>
                <a:lnTo>
                  <a:pt x="17276" y="16205"/>
                </a:lnTo>
                <a:lnTo>
                  <a:pt x="16425" y="16327"/>
                </a:lnTo>
                <a:lnTo>
                  <a:pt x="15549" y="16400"/>
                </a:lnTo>
                <a:lnTo>
                  <a:pt x="14673" y="16449"/>
                </a:lnTo>
                <a:lnTo>
                  <a:pt x="13773" y="16473"/>
                </a:lnTo>
                <a:lnTo>
                  <a:pt x="10244" y="16473"/>
                </a:lnTo>
                <a:lnTo>
                  <a:pt x="6619" y="16522"/>
                </a:lnTo>
                <a:lnTo>
                  <a:pt x="5816" y="16522"/>
                </a:lnTo>
                <a:lnTo>
                  <a:pt x="4989" y="16497"/>
                </a:lnTo>
                <a:lnTo>
                  <a:pt x="4161" y="16522"/>
                </a:lnTo>
                <a:lnTo>
                  <a:pt x="3772" y="16546"/>
                </a:lnTo>
                <a:lnTo>
                  <a:pt x="3358" y="16570"/>
                </a:lnTo>
                <a:lnTo>
                  <a:pt x="3334" y="16497"/>
                </a:lnTo>
                <a:lnTo>
                  <a:pt x="2774" y="15573"/>
                </a:lnTo>
                <a:lnTo>
                  <a:pt x="2190" y="14673"/>
                </a:lnTo>
                <a:lnTo>
                  <a:pt x="2166" y="14600"/>
                </a:lnTo>
                <a:lnTo>
                  <a:pt x="2190" y="14624"/>
                </a:lnTo>
                <a:lnTo>
                  <a:pt x="2215" y="14600"/>
                </a:lnTo>
                <a:lnTo>
                  <a:pt x="2288" y="14527"/>
                </a:lnTo>
                <a:lnTo>
                  <a:pt x="2361" y="14429"/>
                </a:lnTo>
                <a:lnTo>
                  <a:pt x="2409" y="14186"/>
                </a:lnTo>
                <a:lnTo>
                  <a:pt x="2507" y="13894"/>
                </a:lnTo>
                <a:lnTo>
                  <a:pt x="2628" y="13602"/>
                </a:lnTo>
                <a:lnTo>
                  <a:pt x="2628" y="13578"/>
                </a:lnTo>
                <a:lnTo>
                  <a:pt x="2653" y="13578"/>
                </a:lnTo>
                <a:lnTo>
                  <a:pt x="3407" y="13553"/>
                </a:lnTo>
                <a:lnTo>
                  <a:pt x="3091" y="13991"/>
                </a:lnTo>
                <a:lnTo>
                  <a:pt x="2872" y="14332"/>
                </a:lnTo>
                <a:lnTo>
                  <a:pt x="2774" y="14502"/>
                </a:lnTo>
                <a:lnTo>
                  <a:pt x="2701" y="14697"/>
                </a:lnTo>
                <a:lnTo>
                  <a:pt x="2701" y="14746"/>
                </a:lnTo>
                <a:lnTo>
                  <a:pt x="2726" y="14770"/>
                </a:lnTo>
                <a:lnTo>
                  <a:pt x="2774" y="14770"/>
                </a:lnTo>
                <a:lnTo>
                  <a:pt x="2920" y="14648"/>
                </a:lnTo>
                <a:lnTo>
                  <a:pt x="3018" y="14502"/>
                </a:lnTo>
                <a:lnTo>
                  <a:pt x="3212" y="14186"/>
                </a:lnTo>
                <a:lnTo>
                  <a:pt x="3553" y="13553"/>
                </a:lnTo>
                <a:lnTo>
                  <a:pt x="4161" y="13553"/>
                </a:lnTo>
                <a:lnTo>
                  <a:pt x="3918" y="13845"/>
                </a:lnTo>
                <a:lnTo>
                  <a:pt x="3699" y="14162"/>
                </a:lnTo>
                <a:lnTo>
                  <a:pt x="3602" y="14332"/>
                </a:lnTo>
                <a:lnTo>
                  <a:pt x="3504" y="14527"/>
                </a:lnTo>
                <a:lnTo>
                  <a:pt x="3480" y="14624"/>
                </a:lnTo>
                <a:lnTo>
                  <a:pt x="3456" y="14721"/>
                </a:lnTo>
                <a:lnTo>
                  <a:pt x="3456" y="14819"/>
                </a:lnTo>
                <a:lnTo>
                  <a:pt x="3504" y="14916"/>
                </a:lnTo>
                <a:lnTo>
                  <a:pt x="3553" y="14940"/>
                </a:lnTo>
                <a:lnTo>
                  <a:pt x="3602" y="14965"/>
                </a:lnTo>
                <a:lnTo>
                  <a:pt x="3675" y="14916"/>
                </a:lnTo>
                <a:lnTo>
                  <a:pt x="3748" y="14843"/>
                </a:lnTo>
                <a:lnTo>
                  <a:pt x="3796" y="14770"/>
                </a:lnTo>
                <a:lnTo>
                  <a:pt x="3845" y="14697"/>
                </a:lnTo>
                <a:lnTo>
                  <a:pt x="3991" y="14332"/>
                </a:lnTo>
                <a:lnTo>
                  <a:pt x="4210" y="13943"/>
                </a:lnTo>
                <a:lnTo>
                  <a:pt x="4429" y="13553"/>
                </a:lnTo>
                <a:lnTo>
                  <a:pt x="5281" y="13529"/>
                </a:lnTo>
                <a:lnTo>
                  <a:pt x="5062" y="13821"/>
                </a:lnTo>
                <a:lnTo>
                  <a:pt x="4989" y="13967"/>
                </a:lnTo>
                <a:lnTo>
                  <a:pt x="4916" y="14113"/>
                </a:lnTo>
                <a:lnTo>
                  <a:pt x="4867" y="14259"/>
                </a:lnTo>
                <a:lnTo>
                  <a:pt x="4867" y="14332"/>
                </a:lnTo>
                <a:lnTo>
                  <a:pt x="4891" y="14405"/>
                </a:lnTo>
                <a:lnTo>
                  <a:pt x="4940" y="14429"/>
                </a:lnTo>
                <a:lnTo>
                  <a:pt x="4989" y="14429"/>
                </a:lnTo>
                <a:lnTo>
                  <a:pt x="5037" y="14405"/>
                </a:lnTo>
                <a:lnTo>
                  <a:pt x="5086" y="14356"/>
                </a:lnTo>
                <a:lnTo>
                  <a:pt x="5135" y="14235"/>
                </a:lnTo>
                <a:lnTo>
                  <a:pt x="5232" y="14016"/>
                </a:lnTo>
                <a:lnTo>
                  <a:pt x="5378" y="13748"/>
                </a:lnTo>
                <a:lnTo>
                  <a:pt x="5548" y="13529"/>
                </a:lnTo>
                <a:lnTo>
                  <a:pt x="6011" y="13529"/>
                </a:lnTo>
                <a:lnTo>
                  <a:pt x="5913" y="13553"/>
                </a:lnTo>
                <a:lnTo>
                  <a:pt x="5840" y="13602"/>
                </a:lnTo>
                <a:lnTo>
                  <a:pt x="5719" y="13748"/>
                </a:lnTo>
                <a:lnTo>
                  <a:pt x="5597" y="13894"/>
                </a:lnTo>
                <a:lnTo>
                  <a:pt x="5500" y="14040"/>
                </a:lnTo>
                <a:lnTo>
                  <a:pt x="5402" y="14235"/>
                </a:lnTo>
                <a:lnTo>
                  <a:pt x="5281" y="14454"/>
                </a:lnTo>
                <a:lnTo>
                  <a:pt x="5232" y="14575"/>
                </a:lnTo>
                <a:lnTo>
                  <a:pt x="5208" y="14673"/>
                </a:lnTo>
                <a:lnTo>
                  <a:pt x="5208" y="14794"/>
                </a:lnTo>
                <a:lnTo>
                  <a:pt x="5208" y="14892"/>
                </a:lnTo>
                <a:lnTo>
                  <a:pt x="5256" y="14940"/>
                </a:lnTo>
                <a:lnTo>
                  <a:pt x="5305" y="14989"/>
                </a:lnTo>
                <a:lnTo>
                  <a:pt x="5354" y="14989"/>
                </a:lnTo>
                <a:lnTo>
                  <a:pt x="5427" y="14965"/>
                </a:lnTo>
                <a:lnTo>
                  <a:pt x="5475" y="14916"/>
                </a:lnTo>
                <a:lnTo>
                  <a:pt x="5548" y="14843"/>
                </a:lnTo>
                <a:lnTo>
                  <a:pt x="5621" y="14673"/>
                </a:lnTo>
                <a:lnTo>
                  <a:pt x="5694" y="14478"/>
                </a:lnTo>
                <a:lnTo>
                  <a:pt x="5767" y="14308"/>
                </a:lnTo>
                <a:lnTo>
                  <a:pt x="5962" y="13943"/>
                </a:lnTo>
                <a:lnTo>
                  <a:pt x="6059" y="13748"/>
                </a:lnTo>
                <a:lnTo>
                  <a:pt x="6084" y="13651"/>
                </a:lnTo>
                <a:lnTo>
                  <a:pt x="6084" y="13553"/>
                </a:lnTo>
                <a:lnTo>
                  <a:pt x="6084" y="13529"/>
                </a:lnTo>
                <a:lnTo>
                  <a:pt x="6668" y="13529"/>
                </a:lnTo>
                <a:lnTo>
                  <a:pt x="6522" y="13724"/>
                </a:lnTo>
                <a:lnTo>
                  <a:pt x="6351" y="13918"/>
                </a:lnTo>
                <a:lnTo>
                  <a:pt x="6181" y="14162"/>
                </a:lnTo>
                <a:lnTo>
                  <a:pt x="6132" y="14308"/>
                </a:lnTo>
                <a:lnTo>
                  <a:pt x="6108" y="14429"/>
                </a:lnTo>
                <a:lnTo>
                  <a:pt x="6132" y="14478"/>
                </a:lnTo>
                <a:lnTo>
                  <a:pt x="6157" y="14502"/>
                </a:lnTo>
                <a:lnTo>
                  <a:pt x="6205" y="14502"/>
                </a:lnTo>
                <a:lnTo>
                  <a:pt x="6327" y="14429"/>
                </a:lnTo>
                <a:lnTo>
                  <a:pt x="6400" y="14332"/>
                </a:lnTo>
                <a:lnTo>
                  <a:pt x="6522" y="14113"/>
                </a:lnTo>
                <a:lnTo>
                  <a:pt x="6668" y="13821"/>
                </a:lnTo>
                <a:lnTo>
                  <a:pt x="6789" y="13505"/>
                </a:lnTo>
                <a:lnTo>
                  <a:pt x="7179" y="13505"/>
                </a:lnTo>
                <a:lnTo>
                  <a:pt x="6984" y="13821"/>
                </a:lnTo>
                <a:lnTo>
                  <a:pt x="6814" y="14137"/>
                </a:lnTo>
                <a:lnTo>
                  <a:pt x="6741" y="14283"/>
                </a:lnTo>
                <a:lnTo>
                  <a:pt x="6692" y="14429"/>
                </a:lnTo>
                <a:lnTo>
                  <a:pt x="6692" y="14502"/>
                </a:lnTo>
                <a:lnTo>
                  <a:pt x="6692" y="14575"/>
                </a:lnTo>
                <a:lnTo>
                  <a:pt x="6716" y="14624"/>
                </a:lnTo>
                <a:lnTo>
                  <a:pt x="6765" y="14697"/>
                </a:lnTo>
                <a:lnTo>
                  <a:pt x="6789" y="14721"/>
                </a:lnTo>
                <a:lnTo>
                  <a:pt x="6838" y="14721"/>
                </a:lnTo>
                <a:lnTo>
                  <a:pt x="6911" y="14697"/>
                </a:lnTo>
                <a:lnTo>
                  <a:pt x="6960" y="14648"/>
                </a:lnTo>
                <a:lnTo>
                  <a:pt x="7033" y="14551"/>
                </a:lnTo>
                <a:lnTo>
                  <a:pt x="7106" y="14283"/>
                </a:lnTo>
                <a:lnTo>
                  <a:pt x="7227" y="13894"/>
                </a:lnTo>
                <a:lnTo>
                  <a:pt x="7373" y="13505"/>
                </a:lnTo>
                <a:lnTo>
                  <a:pt x="7762" y="13505"/>
                </a:lnTo>
                <a:lnTo>
                  <a:pt x="7592" y="13845"/>
                </a:lnTo>
                <a:lnTo>
                  <a:pt x="7422" y="14210"/>
                </a:lnTo>
                <a:lnTo>
                  <a:pt x="7276" y="14551"/>
                </a:lnTo>
                <a:lnTo>
                  <a:pt x="7227" y="14721"/>
                </a:lnTo>
                <a:lnTo>
                  <a:pt x="7227" y="14819"/>
                </a:lnTo>
                <a:lnTo>
                  <a:pt x="7227" y="14916"/>
                </a:lnTo>
                <a:lnTo>
                  <a:pt x="7252" y="14940"/>
                </a:lnTo>
                <a:lnTo>
                  <a:pt x="7276" y="14965"/>
                </a:lnTo>
                <a:lnTo>
                  <a:pt x="7349" y="14965"/>
                </a:lnTo>
                <a:lnTo>
                  <a:pt x="7422" y="14916"/>
                </a:lnTo>
                <a:lnTo>
                  <a:pt x="7495" y="14843"/>
                </a:lnTo>
                <a:lnTo>
                  <a:pt x="7592" y="14697"/>
                </a:lnTo>
                <a:lnTo>
                  <a:pt x="7714" y="14381"/>
                </a:lnTo>
                <a:lnTo>
                  <a:pt x="7908" y="13967"/>
                </a:lnTo>
                <a:lnTo>
                  <a:pt x="7981" y="13748"/>
                </a:lnTo>
                <a:lnTo>
                  <a:pt x="8054" y="13529"/>
                </a:lnTo>
                <a:lnTo>
                  <a:pt x="8054" y="13505"/>
                </a:lnTo>
                <a:lnTo>
                  <a:pt x="8614" y="13505"/>
                </a:lnTo>
                <a:lnTo>
                  <a:pt x="8346" y="13991"/>
                </a:lnTo>
                <a:lnTo>
                  <a:pt x="8152" y="14308"/>
                </a:lnTo>
                <a:lnTo>
                  <a:pt x="8079" y="14478"/>
                </a:lnTo>
                <a:lnTo>
                  <a:pt x="8054" y="14575"/>
                </a:lnTo>
                <a:lnTo>
                  <a:pt x="8054" y="14673"/>
                </a:lnTo>
                <a:lnTo>
                  <a:pt x="8054" y="14697"/>
                </a:lnTo>
                <a:lnTo>
                  <a:pt x="8079" y="14721"/>
                </a:lnTo>
                <a:lnTo>
                  <a:pt x="8152" y="14721"/>
                </a:lnTo>
                <a:lnTo>
                  <a:pt x="8273" y="14624"/>
                </a:lnTo>
                <a:lnTo>
                  <a:pt x="8371" y="14502"/>
                </a:lnTo>
                <a:lnTo>
                  <a:pt x="8517" y="14210"/>
                </a:lnTo>
                <a:lnTo>
                  <a:pt x="8882" y="13505"/>
                </a:lnTo>
                <a:lnTo>
                  <a:pt x="9198" y="13505"/>
                </a:lnTo>
                <a:lnTo>
                  <a:pt x="8979" y="13821"/>
                </a:lnTo>
                <a:lnTo>
                  <a:pt x="8784" y="14162"/>
                </a:lnTo>
                <a:lnTo>
                  <a:pt x="8687" y="14332"/>
                </a:lnTo>
                <a:lnTo>
                  <a:pt x="8590" y="14527"/>
                </a:lnTo>
                <a:lnTo>
                  <a:pt x="8517" y="14721"/>
                </a:lnTo>
                <a:lnTo>
                  <a:pt x="8517" y="14819"/>
                </a:lnTo>
                <a:lnTo>
                  <a:pt x="8517" y="14916"/>
                </a:lnTo>
                <a:lnTo>
                  <a:pt x="8541" y="14965"/>
                </a:lnTo>
                <a:lnTo>
                  <a:pt x="8590" y="14989"/>
                </a:lnTo>
                <a:lnTo>
                  <a:pt x="8638" y="14989"/>
                </a:lnTo>
                <a:lnTo>
                  <a:pt x="8687" y="14965"/>
                </a:lnTo>
                <a:lnTo>
                  <a:pt x="8760" y="14916"/>
                </a:lnTo>
                <a:lnTo>
                  <a:pt x="8809" y="14843"/>
                </a:lnTo>
                <a:lnTo>
                  <a:pt x="8906" y="14673"/>
                </a:lnTo>
                <a:lnTo>
                  <a:pt x="9052" y="14308"/>
                </a:lnTo>
                <a:lnTo>
                  <a:pt x="9271" y="13894"/>
                </a:lnTo>
                <a:lnTo>
                  <a:pt x="9514" y="13505"/>
                </a:lnTo>
                <a:lnTo>
                  <a:pt x="9855" y="13505"/>
                </a:lnTo>
                <a:lnTo>
                  <a:pt x="9514" y="14064"/>
                </a:lnTo>
                <a:lnTo>
                  <a:pt x="9320" y="14405"/>
                </a:lnTo>
                <a:lnTo>
                  <a:pt x="9247" y="14575"/>
                </a:lnTo>
                <a:lnTo>
                  <a:pt x="9222" y="14673"/>
                </a:lnTo>
                <a:lnTo>
                  <a:pt x="9222" y="14770"/>
                </a:lnTo>
                <a:lnTo>
                  <a:pt x="9247" y="14819"/>
                </a:lnTo>
                <a:lnTo>
                  <a:pt x="9271" y="14843"/>
                </a:lnTo>
                <a:lnTo>
                  <a:pt x="9320" y="14867"/>
                </a:lnTo>
                <a:lnTo>
                  <a:pt x="9368" y="14843"/>
                </a:lnTo>
                <a:lnTo>
                  <a:pt x="9514" y="14746"/>
                </a:lnTo>
                <a:lnTo>
                  <a:pt x="9612" y="14624"/>
                </a:lnTo>
                <a:lnTo>
                  <a:pt x="9782" y="14332"/>
                </a:lnTo>
                <a:lnTo>
                  <a:pt x="10196" y="13505"/>
                </a:lnTo>
                <a:lnTo>
                  <a:pt x="10293" y="13505"/>
                </a:lnTo>
                <a:lnTo>
                  <a:pt x="9977" y="14137"/>
                </a:lnTo>
                <a:lnTo>
                  <a:pt x="9758" y="14478"/>
                </a:lnTo>
                <a:lnTo>
                  <a:pt x="9685" y="14673"/>
                </a:lnTo>
                <a:lnTo>
                  <a:pt x="9660" y="14770"/>
                </a:lnTo>
                <a:lnTo>
                  <a:pt x="9660" y="14867"/>
                </a:lnTo>
                <a:lnTo>
                  <a:pt x="9660" y="14916"/>
                </a:lnTo>
                <a:lnTo>
                  <a:pt x="9709" y="14940"/>
                </a:lnTo>
                <a:lnTo>
                  <a:pt x="9758" y="14965"/>
                </a:lnTo>
                <a:lnTo>
                  <a:pt x="9806" y="14965"/>
                </a:lnTo>
                <a:lnTo>
                  <a:pt x="9904" y="14916"/>
                </a:lnTo>
                <a:lnTo>
                  <a:pt x="9977" y="14867"/>
                </a:lnTo>
                <a:lnTo>
                  <a:pt x="10098" y="14697"/>
                </a:lnTo>
                <a:lnTo>
                  <a:pt x="10220" y="14527"/>
                </a:lnTo>
                <a:lnTo>
                  <a:pt x="10293" y="14332"/>
                </a:lnTo>
                <a:lnTo>
                  <a:pt x="10390" y="14137"/>
                </a:lnTo>
                <a:lnTo>
                  <a:pt x="10488" y="13943"/>
                </a:lnTo>
                <a:lnTo>
                  <a:pt x="10634" y="13505"/>
                </a:lnTo>
                <a:lnTo>
                  <a:pt x="11023" y="13505"/>
                </a:lnTo>
                <a:lnTo>
                  <a:pt x="10974" y="13553"/>
                </a:lnTo>
                <a:lnTo>
                  <a:pt x="10926" y="13626"/>
                </a:lnTo>
                <a:lnTo>
                  <a:pt x="10828" y="13797"/>
                </a:lnTo>
                <a:lnTo>
                  <a:pt x="10707" y="14113"/>
                </a:lnTo>
                <a:lnTo>
                  <a:pt x="10634" y="14259"/>
                </a:lnTo>
                <a:lnTo>
                  <a:pt x="10585" y="14478"/>
                </a:lnTo>
                <a:lnTo>
                  <a:pt x="10561" y="14600"/>
                </a:lnTo>
                <a:lnTo>
                  <a:pt x="10585" y="14673"/>
                </a:lnTo>
                <a:lnTo>
                  <a:pt x="10634" y="14746"/>
                </a:lnTo>
                <a:lnTo>
                  <a:pt x="10731" y="14770"/>
                </a:lnTo>
                <a:lnTo>
                  <a:pt x="10828" y="14746"/>
                </a:lnTo>
                <a:lnTo>
                  <a:pt x="10926" y="14673"/>
                </a:lnTo>
                <a:lnTo>
                  <a:pt x="10999" y="14575"/>
                </a:lnTo>
                <a:lnTo>
                  <a:pt x="11047" y="14478"/>
                </a:lnTo>
                <a:lnTo>
                  <a:pt x="11120" y="14235"/>
                </a:lnTo>
                <a:lnTo>
                  <a:pt x="11169" y="14040"/>
                </a:lnTo>
                <a:lnTo>
                  <a:pt x="11266" y="13797"/>
                </a:lnTo>
                <a:lnTo>
                  <a:pt x="11291" y="13626"/>
                </a:lnTo>
                <a:lnTo>
                  <a:pt x="11291" y="13553"/>
                </a:lnTo>
                <a:lnTo>
                  <a:pt x="11266" y="13505"/>
                </a:lnTo>
                <a:lnTo>
                  <a:pt x="11704" y="13505"/>
                </a:lnTo>
                <a:lnTo>
                  <a:pt x="11558" y="13870"/>
                </a:lnTo>
                <a:lnTo>
                  <a:pt x="11485" y="14064"/>
                </a:lnTo>
                <a:lnTo>
                  <a:pt x="11412" y="14259"/>
                </a:lnTo>
                <a:lnTo>
                  <a:pt x="11388" y="14356"/>
                </a:lnTo>
                <a:lnTo>
                  <a:pt x="11364" y="14454"/>
                </a:lnTo>
                <a:lnTo>
                  <a:pt x="11388" y="14551"/>
                </a:lnTo>
                <a:lnTo>
                  <a:pt x="11412" y="14648"/>
                </a:lnTo>
                <a:lnTo>
                  <a:pt x="11437" y="14673"/>
                </a:lnTo>
                <a:lnTo>
                  <a:pt x="11461" y="14697"/>
                </a:lnTo>
                <a:lnTo>
                  <a:pt x="11534" y="14673"/>
                </a:lnTo>
                <a:lnTo>
                  <a:pt x="11607" y="14624"/>
                </a:lnTo>
                <a:lnTo>
                  <a:pt x="11680" y="14551"/>
                </a:lnTo>
                <a:lnTo>
                  <a:pt x="11729" y="14454"/>
                </a:lnTo>
                <a:lnTo>
                  <a:pt x="11777" y="14356"/>
                </a:lnTo>
                <a:lnTo>
                  <a:pt x="11826" y="14162"/>
                </a:lnTo>
                <a:lnTo>
                  <a:pt x="11875" y="13967"/>
                </a:lnTo>
                <a:lnTo>
                  <a:pt x="11948" y="13748"/>
                </a:lnTo>
                <a:lnTo>
                  <a:pt x="11996" y="13505"/>
                </a:lnTo>
                <a:close/>
                <a:moveTo>
                  <a:pt x="10658" y="6473"/>
                </a:moveTo>
                <a:lnTo>
                  <a:pt x="10196" y="6546"/>
                </a:lnTo>
                <a:lnTo>
                  <a:pt x="9733" y="6643"/>
                </a:lnTo>
                <a:lnTo>
                  <a:pt x="9271" y="6765"/>
                </a:lnTo>
                <a:lnTo>
                  <a:pt x="8833" y="6935"/>
                </a:lnTo>
                <a:lnTo>
                  <a:pt x="8395" y="7105"/>
                </a:lnTo>
                <a:lnTo>
                  <a:pt x="7981" y="7324"/>
                </a:lnTo>
                <a:lnTo>
                  <a:pt x="7543" y="7592"/>
                </a:lnTo>
                <a:lnTo>
                  <a:pt x="7325" y="7738"/>
                </a:lnTo>
                <a:lnTo>
                  <a:pt x="7130" y="7908"/>
                </a:lnTo>
                <a:lnTo>
                  <a:pt x="6935" y="8078"/>
                </a:lnTo>
                <a:lnTo>
                  <a:pt x="6741" y="8273"/>
                </a:lnTo>
                <a:lnTo>
                  <a:pt x="6595" y="8468"/>
                </a:lnTo>
                <a:lnTo>
                  <a:pt x="6449" y="8687"/>
                </a:lnTo>
                <a:lnTo>
                  <a:pt x="6278" y="8589"/>
                </a:lnTo>
                <a:lnTo>
                  <a:pt x="6108" y="8516"/>
                </a:lnTo>
                <a:lnTo>
                  <a:pt x="5938" y="8468"/>
                </a:lnTo>
                <a:lnTo>
                  <a:pt x="5743" y="8443"/>
                </a:lnTo>
                <a:lnTo>
                  <a:pt x="5354" y="8443"/>
                </a:lnTo>
                <a:lnTo>
                  <a:pt x="5159" y="8468"/>
                </a:lnTo>
                <a:lnTo>
                  <a:pt x="4964" y="8516"/>
                </a:lnTo>
                <a:lnTo>
                  <a:pt x="4575" y="8638"/>
                </a:lnTo>
                <a:lnTo>
                  <a:pt x="4210" y="8784"/>
                </a:lnTo>
                <a:lnTo>
                  <a:pt x="3869" y="8954"/>
                </a:lnTo>
                <a:lnTo>
                  <a:pt x="3553" y="9149"/>
                </a:lnTo>
                <a:lnTo>
                  <a:pt x="3358" y="9295"/>
                </a:lnTo>
                <a:lnTo>
                  <a:pt x="3188" y="9417"/>
                </a:lnTo>
                <a:lnTo>
                  <a:pt x="2847" y="9733"/>
                </a:lnTo>
                <a:lnTo>
                  <a:pt x="2555" y="10098"/>
                </a:lnTo>
                <a:lnTo>
                  <a:pt x="2312" y="10463"/>
                </a:lnTo>
                <a:lnTo>
                  <a:pt x="2093" y="10828"/>
                </a:lnTo>
                <a:lnTo>
                  <a:pt x="1996" y="11047"/>
                </a:lnTo>
                <a:lnTo>
                  <a:pt x="1898" y="11266"/>
                </a:lnTo>
                <a:lnTo>
                  <a:pt x="1825" y="11485"/>
                </a:lnTo>
                <a:lnTo>
                  <a:pt x="1777" y="11728"/>
                </a:lnTo>
                <a:lnTo>
                  <a:pt x="1752" y="11947"/>
                </a:lnTo>
                <a:lnTo>
                  <a:pt x="1777" y="12142"/>
                </a:lnTo>
                <a:lnTo>
                  <a:pt x="1217" y="12191"/>
                </a:lnTo>
                <a:lnTo>
                  <a:pt x="657" y="12215"/>
                </a:lnTo>
                <a:lnTo>
                  <a:pt x="560" y="12239"/>
                </a:lnTo>
                <a:lnTo>
                  <a:pt x="487" y="12239"/>
                </a:lnTo>
                <a:lnTo>
                  <a:pt x="390" y="12264"/>
                </a:lnTo>
                <a:lnTo>
                  <a:pt x="317" y="12288"/>
                </a:lnTo>
                <a:lnTo>
                  <a:pt x="244" y="12312"/>
                </a:lnTo>
                <a:lnTo>
                  <a:pt x="122" y="12410"/>
                </a:lnTo>
                <a:lnTo>
                  <a:pt x="49" y="12556"/>
                </a:lnTo>
                <a:lnTo>
                  <a:pt x="0" y="12726"/>
                </a:lnTo>
                <a:lnTo>
                  <a:pt x="0" y="12896"/>
                </a:lnTo>
                <a:lnTo>
                  <a:pt x="49" y="13067"/>
                </a:lnTo>
                <a:lnTo>
                  <a:pt x="122" y="13237"/>
                </a:lnTo>
                <a:lnTo>
                  <a:pt x="195" y="13310"/>
                </a:lnTo>
                <a:lnTo>
                  <a:pt x="268" y="13383"/>
                </a:lnTo>
                <a:lnTo>
                  <a:pt x="463" y="13505"/>
                </a:lnTo>
                <a:lnTo>
                  <a:pt x="657" y="13578"/>
                </a:lnTo>
                <a:lnTo>
                  <a:pt x="876" y="13602"/>
                </a:lnTo>
                <a:lnTo>
                  <a:pt x="1047" y="13626"/>
                </a:lnTo>
                <a:lnTo>
                  <a:pt x="1047" y="13699"/>
                </a:lnTo>
                <a:lnTo>
                  <a:pt x="1047" y="13772"/>
                </a:lnTo>
                <a:lnTo>
                  <a:pt x="1071" y="13943"/>
                </a:lnTo>
                <a:lnTo>
                  <a:pt x="1168" y="14137"/>
                </a:lnTo>
                <a:lnTo>
                  <a:pt x="1266" y="14308"/>
                </a:lnTo>
                <a:lnTo>
                  <a:pt x="1533" y="14624"/>
                </a:lnTo>
                <a:lnTo>
                  <a:pt x="1752" y="14916"/>
                </a:lnTo>
                <a:lnTo>
                  <a:pt x="2336" y="15816"/>
                </a:lnTo>
                <a:lnTo>
                  <a:pt x="2896" y="16741"/>
                </a:lnTo>
                <a:lnTo>
                  <a:pt x="2945" y="16814"/>
                </a:lnTo>
                <a:lnTo>
                  <a:pt x="3018" y="16862"/>
                </a:lnTo>
                <a:lnTo>
                  <a:pt x="3066" y="16911"/>
                </a:lnTo>
                <a:lnTo>
                  <a:pt x="3115" y="16935"/>
                </a:lnTo>
                <a:lnTo>
                  <a:pt x="3529" y="16984"/>
                </a:lnTo>
                <a:lnTo>
                  <a:pt x="3967" y="17008"/>
                </a:lnTo>
                <a:lnTo>
                  <a:pt x="4405" y="17033"/>
                </a:lnTo>
                <a:lnTo>
                  <a:pt x="4867" y="17008"/>
                </a:lnTo>
                <a:lnTo>
                  <a:pt x="5743" y="16984"/>
                </a:lnTo>
                <a:lnTo>
                  <a:pt x="6619" y="16960"/>
                </a:lnTo>
                <a:lnTo>
                  <a:pt x="10244" y="16935"/>
                </a:lnTo>
                <a:lnTo>
                  <a:pt x="13894" y="16911"/>
                </a:lnTo>
                <a:lnTo>
                  <a:pt x="15524" y="16911"/>
                </a:lnTo>
                <a:lnTo>
                  <a:pt x="16352" y="16862"/>
                </a:lnTo>
                <a:lnTo>
                  <a:pt x="16741" y="16838"/>
                </a:lnTo>
                <a:lnTo>
                  <a:pt x="17155" y="16765"/>
                </a:lnTo>
                <a:lnTo>
                  <a:pt x="17252" y="16838"/>
                </a:lnTo>
                <a:lnTo>
                  <a:pt x="17374" y="16862"/>
                </a:lnTo>
                <a:lnTo>
                  <a:pt x="17422" y="16862"/>
                </a:lnTo>
                <a:lnTo>
                  <a:pt x="17471" y="16838"/>
                </a:lnTo>
                <a:lnTo>
                  <a:pt x="17544" y="16789"/>
                </a:lnTo>
                <a:lnTo>
                  <a:pt x="17593" y="16741"/>
                </a:lnTo>
                <a:lnTo>
                  <a:pt x="17860" y="16303"/>
                </a:lnTo>
                <a:lnTo>
                  <a:pt x="18128" y="15840"/>
                </a:lnTo>
                <a:lnTo>
                  <a:pt x="18663" y="14940"/>
                </a:lnTo>
                <a:lnTo>
                  <a:pt x="18858" y="14648"/>
                </a:lnTo>
                <a:lnTo>
                  <a:pt x="19101" y="14308"/>
                </a:lnTo>
                <a:lnTo>
                  <a:pt x="19199" y="14137"/>
                </a:lnTo>
                <a:lnTo>
                  <a:pt x="19272" y="13943"/>
                </a:lnTo>
                <a:lnTo>
                  <a:pt x="19320" y="13772"/>
                </a:lnTo>
                <a:lnTo>
                  <a:pt x="19320" y="13602"/>
                </a:lnTo>
                <a:lnTo>
                  <a:pt x="19539" y="13578"/>
                </a:lnTo>
                <a:lnTo>
                  <a:pt x="19734" y="13529"/>
                </a:lnTo>
                <a:lnTo>
                  <a:pt x="19929" y="13456"/>
                </a:lnTo>
                <a:lnTo>
                  <a:pt x="20075" y="13334"/>
                </a:lnTo>
                <a:lnTo>
                  <a:pt x="20221" y="13188"/>
                </a:lnTo>
                <a:lnTo>
                  <a:pt x="20318" y="13018"/>
                </a:lnTo>
                <a:lnTo>
                  <a:pt x="20391" y="12823"/>
                </a:lnTo>
                <a:lnTo>
                  <a:pt x="20415" y="12629"/>
                </a:lnTo>
                <a:lnTo>
                  <a:pt x="20391" y="12580"/>
                </a:lnTo>
                <a:lnTo>
                  <a:pt x="20367" y="12531"/>
                </a:lnTo>
                <a:lnTo>
                  <a:pt x="20269" y="12434"/>
                </a:lnTo>
                <a:lnTo>
                  <a:pt x="20123" y="12361"/>
                </a:lnTo>
                <a:lnTo>
                  <a:pt x="19929" y="12288"/>
                </a:lnTo>
                <a:lnTo>
                  <a:pt x="19661" y="12215"/>
                </a:lnTo>
                <a:lnTo>
                  <a:pt x="19345" y="12166"/>
                </a:lnTo>
                <a:lnTo>
                  <a:pt x="18615" y="12093"/>
                </a:lnTo>
                <a:lnTo>
                  <a:pt x="18542" y="11850"/>
                </a:lnTo>
                <a:lnTo>
                  <a:pt x="18444" y="11607"/>
                </a:lnTo>
                <a:lnTo>
                  <a:pt x="18298" y="11388"/>
                </a:lnTo>
                <a:lnTo>
                  <a:pt x="18152" y="11169"/>
                </a:lnTo>
                <a:lnTo>
                  <a:pt x="17982" y="10974"/>
                </a:lnTo>
                <a:lnTo>
                  <a:pt x="17812" y="10804"/>
                </a:lnTo>
                <a:lnTo>
                  <a:pt x="17617" y="10633"/>
                </a:lnTo>
                <a:lnTo>
                  <a:pt x="17398" y="10463"/>
                </a:lnTo>
                <a:lnTo>
                  <a:pt x="17203" y="10366"/>
                </a:lnTo>
                <a:lnTo>
                  <a:pt x="16984" y="10244"/>
                </a:lnTo>
                <a:lnTo>
                  <a:pt x="16741" y="10147"/>
                </a:lnTo>
                <a:lnTo>
                  <a:pt x="16473" y="10074"/>
                </a:lnTo>
                <a:lnTo>
                  <a:pt x="16181" y="10025"/>
                </a:lnTo>
                <a:lnTo>
                  <a:pt x="15914" y="10001"/>
                </a:lnTo>
                <a:lnTo>
                  <a:pt x="15670" y="10025"/>
                </a:lnTo>
                <a:lnTo>
                  <a:pt x="15549" y="10049"/>
                </a:lnTo>
                <a:lnTo>
                  <a:pt x="15451" y="10098"/>
                </a:lnTo>
                <a:lnTo>
                  <a:pt x="15403" y="9733"/>
                </a:lnTo>
                <a:lnTo>
                  <a:pt x="15330" y="9392"/>
                </a:lnTo>
                <a:lnTo>
                  <a:pt x="15208" y="9052"/>
                </a:lnTo>
                <a:lnTo>
                  <a:pt x="15062" y="8735"/>
                </a:lnTo>
                <a:lnTo>
                  <a:pt x="14892" y="8443"/>
                </a:lnTo>
                <a:lnTo>
                  <a:pt x="14673" y="8151"/>
                </a:lnTo>
                <a:lnTo>
                  <a:pt x="14454" y="7884"/>
                </a:lnTo>
                <a:lnTo>
                  <a:pt x="14186" y="7640"/>
                </a:lnTo>
                <a:lnTo>
                  <a:pt x="13919" y="7421"/>
                </a:lnTo>
                <a:lnTo>
                  <a:pt x="13627" y="7227"/>
                </a:lnTo>
                <a:lnTo>
                  <a:pt x="13310" y="7032"/>
                </a:lnTo>
                <a:lnTo>
                  <a:pt x="12994" y="6886"/>
                </a:lnTo>
                <a:lnTo>
                  <a:pt x="12653" y="6740"/>
                </a:lnTo>
                <a:lnTo>
                  <a:pt x="12288" y="6643"/>
                </a:lnTo>
                <a:lnTo>
                  <a:pt x="11948" y="6546"/>
                </a:lnTo>
                <a:lnTo>
                  <a:pt x="11583" y="6497"/>
                </a:lnTo>
                <a:lnTo>
                  <a:pt x="11120" y="647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6" name="Google Shape;856;p41"/>
          <p:cNvSpPr/>
          <p:nvPr/>
        </p:nvSpPr>
        <p:spPr>
          <a:xfrm>
            <a:off x="3678300" y="4328164"/>
            <a:ext cx="287407" cy="347813"/>
          </a:xfrm>
          <a:custGeom>
            <a:rect b="b" l="l" r="r" t="t"/>
            <a:pathLst>
              <a:path extrusionOk="0" h="19053" w="15744">
                <a:moveTo>
                  <a:pt x="11680" y="803"/>
                </a:moveTo>
                <a:lnTo>
                  <a:pt x="11656" y="1460"/>
                </a:lnTo>
                <a:lnTo>
                  <a:pt x="11632" y="1801"/>
                </a:lnTo>
                <a:lnTo>
                  <a:pt x="11583" y="2117"/>
                </a:lnTo>
                <a:lnTo>
                  <a:pt x="11510" y="2458"/>
                </a:lnTo>
                <a:lnTo>
                  <a:pt x="11413" y="2774"/>
                </a:lnTo>
                <a:lnTo>
                  <a:pt x="11315" y="3090"/>
                </a:lnTo>
                <a:lnTo>
                  <a:pt x="11145" y="3382"/>
                </a:lnTo>
                <a:lnTo>
                  <a:pt x="11048" y="3553"/>
                </a:lnTo>
                <a:lnTo>
                  <a:pt x="10926" y="3723"/>
                </a:lnTo>
                <a:lnTo>
                  <a:pt x="10804" y="3869"/>
                </a:lnTo>
                <a:lnTo>
                  <a:pt x="10658" y="4015"/>
                </a:lnTo>
                <a:lnTo>
                  <a:pt x="10512" y="4137"/>
                </a:lnTo>
                <a:lnTo>
                  <a:pt x="10342" y="4234"/>
                </a:lnTo>
                <a:lnTo>
                  <a:pt x="10172" y="4331"/>
                </a:lnTo>
                <a:lnTo>
                  <a:pt x="10002" y="4404"/>
                </a:lnTo>
                <a:lnTo>
                  <a:pt x="9734" y="4477"/>
                </a:lnTo>
                <a:lnTo>
                  <a:pt x="9491" y="4502"/>
                </a:lnTo>
                <a:lnTo>
                  <a:pt x="9247" y="4477"/>
                </a:lnTo>
                <a:lnTo>
                  <a:pt x="9004" y="4453"/>
                </a:lnTo>
                <a:lnTo>
                  <a:pt x="9320" y="4161"/>
                </a:lnTo>
                <a:lnTo>
                  <a:pt x="9661" y="3918"/>
                </a:lnTo>
                <a:lnTo>
                  <a:pt x="10026" y="3674"/>
                </a:lnTo>
                <a:lnTo>
                  <a:pt x="10220" y="3528"/>
                </a:lnTo>
                <a:lnTo>
                  <a:pt x="10391" y="3407"/>
                </a:lnTo>
                <a:lnTo>
                  <a:pt x="10512" y="3236"/>
                </a:lnTo>
                <a:lnTo>
                  <a:pt x="10634" y="3090"/>
                </a:lnTo>
                <a:lnTo>
                  <a:pt x="10634" y="3017"/>
                </a:lnTo>
                <a:lnTo>
                  <a:pt x="10634" y="2944"/>
                </a:lnTo>
                <a:lnTo>
                  <a:pt x="10585" y="2896"/>
                </a:lnTo>
                <a:lnTo>
                  <a:pt x="10512" y="2896"/>
                </a:lnTo>
                <a:lnTo>
                  <a:pt x="10318" y="2920"/>
                </a:lnTo>
                <a:lnTo>
                  <a:pt x="10123" y="2969"/>
                </a:lnTo>
                <a:lnTo>
                  <a:pt x="9953" y="3066"/>
                </a:lnTo>
                <a:lnTo>
                  <a:pt x="9783" y="3188"/>
                </a:lnTo>
                <a:lnTo>
                  <a:pt x="9442" y="3455"/>
                </a:lnTo>
                <a:lnTo>
                  <a:pt x="9126" y="3723"/>
                </a:lnTo>
                <a:lnTo>
                  <a:pt x="8809" y="3991"/>
                </a:lnTo>
                <a:lnTo>
                  <a:pt x="8493" y="4283"/>
                </a:lnTo>
                <a:lnTo>
                  <a:pt x="8371" y="4064"/>
                </a:lnTo>
                <a:lnTo>
                  <a:pt x="8298" y="3942"/>
                </a:lnTo>
                <a:lnTo>
                  <a:pt x="8274" y="3845"/>
                </a:lnTo>
                <a:lnTo>
                  <a:pt x="8225" y="3626"/>
                </a:lnTo>
                <a:lnTo>
                  <a:pt x="8250" y="3407"/>
                </a:lnTo>
                <a:lnTo>
                  <a:pt x="8298" y="3188"/>
                </a:lnTo>
                <a:lnTo>
                  <a:pt x="8371" y="2993"/>
                </a:lnTo>
                <a:lnTo>
                  <a:pt x="8469" y="2798"/>
                </a:lnTo>
                <a:lnTo>
                  <a:pt x="8590" y="2604"/>
                </a:lnTo>
                <a:lnTo>
                  <a:pt x="8712" y="2433"/>
                </a:lnTo>
                <a:lnTo>
                  <a:pt x="8858" y="2287"/>
                </a:lnTo>
                <a:lnTo>
                  <a:pt x="9126" y="2020"/>
                </a:lnTo>
                <a:lnTo>
                  <a:pt x="9466" y="1776"/>
                </a:lnTo>
                <a:lnTo>
                  <a:pt x="9807" y="1582"/>
                </a:lnTo>
                <a:lnTo>
                  <a:pt x="10172" y="1387"/>
                </a:lnTo>
                <a:lnTo>
                  <a:pt x="10537" y="1217"/>
                </a:lnTo>
                <a:lnTo>
                  <a:pt x="10926" y="1071"/>
                </a:lnTo>
                <a:lnTo>
                  <a:pt x="11680" y="803"/>
                </a:lnTo>
                <a:close/>
                <a:moveTo>
                  <a:pt x="4867" y="7203"/>
                </a:moveTo>
                <a:lnTo>
                  <a:pt x="4746" y="7227"/>
                </a:lnTo>
                <a:lnTo>
                  <a:pt x="4478" y="7276"/>
                </a:lnTo>
                <a:lnTo>
                  <a:pt x="4235" y="7373"/>
                </a:lnTo>
                <a:lnTo>
                  <a:pt x="3991" y="7495"/>
                </a:lnTo>
                <a:lnTo>
                  <a:pt x="3748" y="7641"/>
                </a:lnTo>
                <a:lnTo>
                  <a:pt x="3553" y="7811"/>
                </a:lnTo>
                <a:lnTo>
                  <a:pt x="3383" y="7981"/>
                </a:lnTo>
                <a:lnTo>
                  <a:pt x="3237" y="8152"/>
                </a:lnTo>
                <a:lnTo>
                  <a:pt x="3067" y="8395"/>
                </a:lnTo>
                <a:lnTo>
                  <a:pt x="2921" y="8663"/>
                </a:lnTo>
                <a:lnTo>
                  <a:pt x="2775" y="8954"/>
                </a:lnTo>
                <a:lnTo>
                  <a:pt x="2677" y="9246"/>
                </a:lnTo>
                <a:lnTo>
                  <a:pt x="2653" y="9392"/>
                </a:lnTo>
                <a:lnTo>
                  <a:pt x="2653" y="9514"/>
                </a:lnTo>
                <a:lnTo>
                  <a:pt x="2653" y="9660"/>
                </a:lnTo>
                <a:lnTo>
                  <a:pt x="2702" y="9782"/>
                </a:lnTo>
                <a:lnTo>
                  <a:pt x="2750" y="9879"/>
                </a:lnTo>
                <a:lnTo>
                  <a:pt x="2823" y="9976"/>
                </a:lnTo>
                <a:lnTo>
                  <a:pt x="2896" y="10001"/>
                </a:lnTo>
                <a:lnTo>
                  <a:pt x="2945" y="10025"/>
                </a:lnTo>
                <a:lnTo>
                  <a:pt x="3018" y="10025"/>
                </a:lnTo>
                <a:lnTo>
                  <a:pt x="3067" y="10001"/>
                </a:lnTo>
                <a:lnTo>
                  <a:pt x="3188" y="9879"/>
                </a:lnTo>
                <a:lnTo>
                  <a:pt x="3261" y="9782"/>
                </a:lnTo>
                <a:lnTo>
                  <a:pt x="3286" y="9636"/>
                </a:lnTo>
                <a:lnTo>
                  <a:pt x="3310" y="9465"/>
                </a:lnTo>
                <a:lnTo>
                  <a:pt x="3359" y="9246"/>
                </a:lnTo>
                <a:lnTo>
                  <a:pt x="3456" y="9003"/>
                </a:lnTo>
                <a:lnTo>
                  <a:pt x="3553" y="8808"/>
                </a:lnTo>
                <a:lnTo>
                  <a:pt x="3675" y="8590"/>
                </a:lnTo>
                <a:lnTo>
                  <a:pt x="3845" y="8395"/>
                </a:lnTo>
                <a:lnTo>
                  <a:pt x="4016" y="8200"/>
                </a:lnTo>
                <a:lnTo>
                  <a:pt x="4235" y="8054"/>
                </a:lnTo>
                <a:lnTo>
                  <a:pt x="4454" y="7933"/>
                </a:lnTo>
                <a:lnTo>
                  <a:pt x="4648" y="7835"/>
                </a:lnTo>
                <a:lnTo>
                  <a:pt x="4867" y="7738"/>
                </a:lnTo>
                <a:lnTo>
                  <a:pt x="5062" y="7665"/>
                </a:lnTo>
                <a:lnTo>
                  <a:pt x="5257" y="7519"/>
                </a:lnTo>
                <a:lnTo>
                  <a:pt x="5281" y="7470"/>
                </a:lnTo>
                <a:lnTo>
                  <a:pt x="5305" y="7422"/>
                </a:lnTo>
                <a:lnTo>
                  <a:pt x="5281" y="7349"/>
                </a:lnTo>
                <a:lnTo>
                  <a:pt x="5232" y="7300"/>
                </a:lnTo>
                <a:lnTo>
                  <a:pt x="5111" y="7251"/>
                </a:lnTo>
                <a:lnTo>
                  <a:pt x="4989" y="7227"/>
                </a:lnTo>
                <a:lnTo>
                  <a:pt x="4867" y="7203"/>
                </a:lnTo>
                <a:close/>
                <a:moveTo>
                  <a:pt x="13846" y="14819"/>
                </a:moveTo>
                <a:lnTo>
                  <a:pt x="13457" y="14867"/>
                </a:lnTo>
                <a:lnTo>
                  <a:pt x="13043" y="14916"/>
                </a:lnTo>
                <a:lnTo>
                  <a:pt x="12629" y="14989"/>
                </a:lnTo>
                <a:lnTo>
                  <a:pt x="12216" y="15013"/>
                </a:lnTo>
                <a:lnTo>
                  <a:pt x="11802" y="15038"/>
                </a:lnTo>
                <a:lnTo>
                  <a:pt x="11388" y="15062"/>
                </a:lnTo>
                <a:lnTo>
                  <a:pt x="10975" y="15111"/>
                </a:lnTo>
                <a:lnTo>
                  <a:pt x="10950" y="15135"/>
                </a:lnTo>
                <a:lnTo>
                  <a:pt x="10926" y="15184"/>
                </a:lnTo>
                <a:lnTo>
                  <a:pt x="10950" y="15208"/>
                </a:lnTo>
                <a:lnTo>
                  <a:pt x="10975" y="15257"/>
                </a:lnTo>
                <a:lnTo>
                  <a:pt x="11169" y="15305"/>
                </a:lnTo>
                <a:lnTo>
                  <a:pt x="11388" y="15354"/>
                </a:lnTo>
                <a:lnTo>
                  <a:pt x="11802" y="15427"/>
                </a:lnTo>
                <a:lnTo>
                  <a:pt x="12629" y="15427"/>
                </a:lnTo>
                <a:lnTo>
                  <a:pt x="13067" y="15403"/>
                </a:lnTo>
                <a:lnTo>
                  <a:pt x="13505" y="15330"/>
                </a:lnTo>
                <a:lnTo>
                  <a:pt x="13724" y="15281"/>
                </a:lnTo>
                <a:lnTo>
                  <a:pt x="13919" y="15208"/>
                </a:lnTo>
                <a:lnTo>
                  <a:pt x="14114" y="15135"/>
                </a:lnTo>
                <a:lnTo>
                  <a:pt x="14308" y="15038"/>
                </a:lnTo>
                <a:lnTo>
                  <a:pt x="14357" y="14965"/>
                </a:lnTo>
                <a:lnTo>
                  <a:pt x="14357" y="14916"/>
                </a:lnTo>
                <a:lnTo>
                  <a:pt x="14333" y="14843"/>
                </a:lnTo>
                <a:lnTo>
                  <a:pt x="14260" y="14819"/>
                </a:lnTo>
                <a:close/>
                <a:moveTo>
                  <a:pt x="5816" y="5937"/>
                </a:moveTo>
                <a:lnTo>
                  <a:pt x="6108" y="5962"/>
                </a:lnTo>
                <a:lnTo>
                  <a:pt x="6181" y="5962"/>
                </a:lnTo>
                <a:lnTo>
                  <a:pt x="6254" y="6059"/>
                </a:lnTo>
                <a:lnTo>
                  <a:pt x="6352" y="6156"/>
                </a:lnTo>
                <a:lnTo>
                  <a:pt x="6595" y="6302"/>
                </a:lnTo>
                <a:lnTo>
                  <a:pt x="6863" y="6424"/>
                </a:lnTo>
                <a:lnTo>
                  <a:pt x="7155" y="6521"/>
                </a:lnTo>
                <a:lnTo>
                  <a:pt x="7447" y="6594"/>
                </a:lnTo>
                <a:lnTo>
                  <a:pt x="7739" y="6643"/>
                </a:lnTo>
                <a:lnTo>
                  <a:pt x="8274" y="6692"/>
                </a:lnTo>
                <a:lnTo>
                  <a:pt x="8542" y="6692"/>
                </a:lnTo>
                <a:lnTo>
                  <a:pt x="8834" y="6667"/>
                </a:lnTo>
                <a:lnTo>
                  <a:pt x="9126" y="6619"/>
                </a:lnTo>
                <a:lnTo>
                  <a:pt x="9418" y="6546"/>
                </a:lnTo>
                <a:lnTo>
                  <a:pt x="9685" y="6448"/>
                </a:lnTo>
                <a:lnTo>
                  <a:pt x="9953" y="6327"/>
                </a:lnTo>
                <a:lnTo>
                  <a:pt x="10220" y="6181"/>
                </a:lnTo>
                <a:lnTo>
                  <a:pt x="10464" y="6035"/>
                </a:lnTo>
                <a:lnTo>
                  <a:pt x="10658" y="5986"/>
                </a:lnTo>
                <a:lnTo>
                  <a:pt x="10853" y="5962"/>
                </a:lnTo>
                <a:lnTo>
                  <a:pt x="11218" y="5962"/>
                </a:lnTo>
                <a:lnTo>
                  <a:pt x="11169" y="6010"/>
                </a:lnTo>
                <a:lnTo>
                  <a:pt x="11048" y="6132"/>
                </a:lnTo>
                <a:lnTo>
                  <a:pt x="10902" y="6229"/>
                </a:lnTo>
                <a:lnTo>
                  <a:pt x="10780" y="6327"/>
                </a:lnTo>
                <a:lnTo>
                  <a:pt x="10634" y="6448"/>
                </a:lnTo>
                <a:lnTo>
                  <a:pt x="10634" y="6497"/>
                </a:lnTo>
                <a:lnTo>
                  <a:pt x="10634" y="6546"/>
                </a:lnTo>
                <a:lnTo>
                  <a:pt x="10658" y="6594"/>
                </a:lnTo>
                <a:lnTo>
                  <a:pt x="10853" y="6594"/>
                </a:lnTo>
                <a:lnTo>
                  <a:pt x="10999" y="6546"/>
                </a:lnTo>
                <a:lnTo>
                  <a:pt x="11145" y="6473"/>
                </a:lnTo>
                <a:lnTo>
                  <a:pt x="11267" y="6375"/>
                </a:lnTo>
                <a:lnTo>
                  <a:pt x="11461" y="6229"/>
                </a:lnTo>
                <a:lnTo>
                  <a:pt x="11559" y="6108"/>
                </a:lnTo>
                <a:lnTo>
                  <a:pt x="11607" y="6010"/>
                </a:lnTo>
                <a:lnTo>
                  <a:pt x="11875" y="6083"/>
                </a:lnTo>
                <a:lnTo>
                  <a:pt x="12167" y="6181"/>
                </a:lnTo>
                <a:lnTo>
                  <a:pt x="11997" y="6205"/>
                </a:lnTo>
                <a:lnTo>
                  <a:pt x="11851" y="6254"/>
                </a:lnTo>
                <a:lnTo>
                  <a:pt x="11559" y="6424"/>
                </a:lnTo>
                <a:lnTo>
                  <a:pt x="11413" y="6521"/>
                </a:lnTo>
                <a:lnTo>
                  <a:pt x="11267" y="6643"/>
                </a:lnTo>
                <a:lnTo>
                  <a:pt x="11121" y="6765"/>
                </a:lnTo>
                <a:lnTo>
                  <a:pt x="10999" y="6911"/>
                </a:lnTo>
                <a:lnTo>
                  <a:pt x="10999" y="6935"/>
                </a:lnTo>
                <a:lnTo>
                  <a:pt x="10999" y="6959"/>
                </a:lnTo>
                <a:lnTo>
                  <a:pt x="11048" y="6959"/>
                </a:lnTo>
                <a:lnTo>
                  <a:pt x="11242" y="6935"/>
                </a:lnTo>
                <a:lnTo>
                  <a:pt x="11413" y="6886"/>
                </a:lnTo>
                <a:lnTo>
                  <a:pt x="11583" y="6813"/>
                </a:lnTo>
                <a:lnTo>
                  <a:pt x="11753" y="6740"/>
                </a:lnTo>
                <a:lnTo>
                  <a:pt x="12045" y="6546"/>
                </a:lnTo>
                <a:lnTo>
                  <a:pt x="12191" y="6448"/>
                </a:lnTo>
                <a:lnTo>
                  <a:pt x="12240" y="6375"/>
                </a:lnTo>
                <a:lnTo>
                  <a:pt x="12289" y="6302"/>
                </a:lnTo>
                <a:lnTo>
                  <a:pt x="12289" y="6229"/>
                </a:lnTo>
                <a:lnTo>
                  <a:pt x="12483" y="6351"/>
                </a:lnTo>
                <a:lnTo>
                  <a:pt x="12678" y="6473"/>
                </a:lnTo>
                <a:lnTo>
                  <a:pt x="12532" y="6497"/>
                </a:lnTo>
                <a:lnTo>
                  <a:pt x="12410" y="6570"/>
                </a:lnTo>
                <a:lnTo>
                  <a:pt x="12143" y="6740"/>
                </a:lnTo>
                <a:lnTo>
                  <a:pt x="11948" y="6886"/>
                </a:lnTo>
                <a:lnTo>
                  <a:pt x="11802" y="7008"/>
                </a:lnTo>
                <a:lnTo>
                  <a:pt x="11656" y="7178"/>
                </a:lnTo>
                <a:lnTo>
                  <a:pt x="11534" y="7349"/>
                </a:lnTo>
                <a:lnTo>
                  <a:pt x="11510" y="7373"/>
                </a:lnTo>
                <a:lnTo>
                  <a:pt x="11534" y="7397"/>
                </a:lnTo>
                <a:lnTo>
                  <a:pt x="11559" y="7422"/>
                </a:lnTo>
                <a:lnTo>
                  <a:pt x="11583" y="7422"/>
                </a:lnTo>
                <a:lnTo>
                  <a:pt x="11778" y="7324"/>
                </a:lnTo>
                <a:lnTo>
                  <a:pt x="11948" y="7251"/>
                </a:lnTo>
                <a:lnTo>
                  <a:pt x="12289" y="7032"/>
                </a:lnTo>
                <a:lnTo>
                  <a:pt x="12605" y="6838"/>
                </a:lnTo>
                <a:lnTo>
                  <a:pt x="12751" y="6740"/>
                </a:lnTo>
                <a:lnTo>
                  <a:pt x="12873" y="6594"/>
                </a:lnTo>
                <a:lnTo>
                  <a:pt x="13165" y="6838"/>
                </a:lnTo>
                <a:lnTo>
                  <a:pt x="13408" y="7081"/>
                </a:lnTo>
                <a:lnTo>
                  <a:pt x="12994" y="7251"/>
                </a:lnTo>
                <a:lnTo>
                  <a:pt x="12678" y="7349"/>
                </a:lnTo>
                <a:lnTo>
                  <a:pt x="12362" y="7470"/>
                </a:lnTo>
                <a:lnTo>
                  <a:pt x="12216" y="7543"/>
                </a:lnTo>
                <a:lnTo>
                  <a:pt x="12045" y="7641"/>
                </a:lnTo>
                <a:lnTo>
                  <a:pt x="11924" y="7738"/>
                </a:lnTo>
                <a:lnTo>
                  <a:pt x="11802" y="7835"/>
                </a:lnTo>
                <a:lnTo>
                  <a:pt x="11778" y="7884"/>
                </a:lnTo>
                <a:lnTo>
                  <a:pt x="11778" y="7933"/>
                </a:lnTo>
                <a:lnTo>
                  <a:pt x="11802" y="7957"/>
                </a:lnTo>
                <a:lnTo>
                  <a:pt x="11851" y="7981"/>
                </a:lnTo>
                <a:lnTo>
                  <a:pt x="11997" y="8006"/>
                </a:lnTo>
                <a:lnTo>
                  <a:pt x="12143" y="7981"/>
                </a:lnTo>
                <a:lnTo>
                  <a:pt x="12410" y="7933"/>
                </a:lnTo>
                <a:lnTo>
                  <a:pt x="12702" y="7835"/>
                </a:lnTo>
                <a:lnTo>
                  <a:pt x="12970" y="7738"/>
                </a:lnTo>
                <a:lnTo>
                  <a:pt x="13359" y="7616"/>
                </a:lnTo>
                <a:lnTo>
                  <a:pt x="13554" y="7543"/>
                </a:lnTo>
                <a:lnTo>
                  <a:pt x="13749" y="7470"/>
                </a:lnTo>
                <a:lnTo>
                  <a:pt x="14041" y="7860"/>
                </a:lnTo>
                <a:lnTo>
                  <a:pt x="13846" y="7933"/>
                </a:lnTo>
                <a:lnTo>
                  <a:pt x="13651" y="8054"/>
                </a:lnTo>
                <a:lnTo>
                  <a:pt x="13311" y="8249"/>
                </a:lnTo>
                <a:lnTo>
                  <a:pt x="12654" y="8565"/>
                </a:lnTo>
                <a:lnTo>
                  <a:pt x="12337" y="8736"/>
                </a:lnTo>
                <a:lnTo>
                  <a:pt x="12191" y="8833"/>
                </a:lnTo>
                <a:lnTo>
                  <a:pt x="12070" y="8954"/>
                </a:lnTo>
                <a:lnTo>
                  <a:pt x="12045" y="9003"/>
                </a:lnTo>
                <a:lnTo>
                  <a:pt x="12045" y="9052"/>
                </a:lnTo>
                <a:lnTo>
                  <a:pt x="12070" y="9100"/>
                </a:lnTo>
                <a:lnTo>
                  <a:pt x="12289" y="9100"/>
                </a:lnTo>
                <a:lnTo>
                  <a:pt x="12459" y="9076"/>
                </a:lnTo>
                <a:lnTo>
                  <a:pt x="12775" y="8979"/>
                </a:lnTo>
                <a:lnTo>
                  <a:pt x="13067" y="8833"/>
                </a:lnTo>
                <a:lnTo>
                  <a:pt x="13359" y="8711"/>
                </a:lnTo>
                <a:lnTo>
                  <a:pt x="13822" y="8492"/>
                </a:lnTo>
                <a:lnTo>
                  <a:pt x="14065" y="8395"/>
                </a:lnTo>
                <a:lnTo>
                  <a:pt x="14284" y="8249"/>
                </a:lnTo>
                <a:lnTo>
                  <a:pt x="14527" y="8711"/>
                </a:lnTo>
                <a:lnTo>
                  <a:pt x="14333" y="8808"/>
                </a:lnTo>
                <a:lnTo>
                  <a:pt x="14162" y="8930"/>
                </a:lnTo>
                <a:lnTo>
                  <a:pt x="13822" y="9149"/>
                </a:lnTo>
                <a:lnTo>
                  <a:pt x="13505" y="9319"/>
                </a:lnTo>
                <a:lnTo>
                  <a:pt x="13189" y="9465"/>
                </a:lnTo>
                <a:lnTo>
                  <a:pt x="12873" y="9636"/>
                </a:lnTo>
                <a:lnTo>
                  <a:pt x="12751" y="9733"/>
                </a:lnTo>
                <a:lnTo>
                  <a:pt x="12605" y="9830"/>
                </a:lnTo>
                <a:lnTo>
                  <a:pt x="12605" y="9879"/>
                </a:lnTo>
                <a:lnTo>
                  <a:pt x="12605" y="9903"/>
                </a:lnTo>
                <a:lnTo>
                  <a:pt x="12629" y="9928"/>
                </a:lnTo>
                <a:lnTo>
                  <a:pt x="12654" y="9952"/>
                </a:lnTo>
                <a:lnTo>
                  <a:pt x="12824" y="9952"/>
                </a:lnTo>
                <a:lnTo>
                  <a:pt x="12970" y="9928"/>
                </a:lnTo>
                <a:lnTo>
                  <a:pt x="13140" y="9903"/>
                </a:lnTo>
                <a:lnTo>
                  <a:pt x="13286" y="9855"/>
                </a:lnTo>
                <a:lnTo>
                  <a:pt x="13603" y="9709"/>
                </a:lnTo>
                <a:lnTo>
                  <a:pt x="13895" y="9587"/>
                </a:lnTo>
                <a:lnTo>
                  <a:pt x="14284" y="9392"/>
                </a:lnTo>
                <a:lnTo>
                  <a:pt x="14503" y="9271"/>
                </a:lnTo>
                <a:lnTo>
                  <a:pt x="14698" y="9149"/>
                </a:lnTo>
                <a:lnTo>
                  <a:pt x="14892" y="9684"/>
                </a:lnTo>
                <a:lnTo>
                  <a:pt x="14600" y="9806"/>
                </a:lnTo>
                <a:lnTo>
                  <a:pt x="14333" y="9928"/>
                </a:lnTo>
                <a:lnTo>
                  <a:pt x="13797" y="10195"/>
                </a:lnTo>
                <a:lnTo>
                  <a:pt x="13481" y="10341"/>
                </a:lnTo>
                <a:lnTo>
                  <a:pt x="13140" y="10487"/>
                </a:lnTo>
                <a:lnTo>
                  <a:pt x="12970" y="10585"/>
                </a:lnTo>
                <a:lnTo>
                  <a:pt x="12824" y="10682"/>
                </a:lnTo>
                <a:lnTo>
                  <a:pt x="12678" y="10804"/>
                </a:lnTo>
                <a:lnTo>
                  <a:pt x="12581" y="10925"/>
                </a:lnTo>
                <a:lnTo>
                  <a:pt x="12556" y="10974"/>
                </a:lnTo>
                <a:lnTo>
                  <a:pt x="12605" y="10998"/>
                </a:lnTo>
                <a:lnTo>
                  <a:pt x="12921" y="10998"/>
                </a:lnTo>
                <a:lnTo>
                  <a:pt x="13092" y="10974"/>
                </a:lnTo>
                <a:lnTo>
                  <a:pt x="13238" y="10925"/>
                </a:lnTo>
                <a:lnTo>
                  <a:pt x="13554" y="10804"/>
                </a:lnTo>
                <a:lnTo>
                  <a:pt x="13870" y="10658"/>
                </a:lnTo>
                <a:lnTo>
                  <a:pt x="14430" y="10414"/>
                </a:lnTo>
                <a:lnTo>
                  <a:pt x="14722" y="10293"/>
                </a:lnTo>
                <a:lnTo>
                  <a:pt x="14990" y="10122"/>
                </a:lnTo>
                <a:lnTo>
                  <a:pt x="15063" y="10487"/>
                </a:lnTo>
                <a:lnTo>
                  <a:pt x="15136" y="10828"/>
                </a:lnTo>
                <a:lnTo>
                  <a:pt x="14868" y="10925"/>
                </a:lnTo>
                <a:lnTo>
                  <a:pt x="14600" y="11047"/>
                </a:lnTo>
                <a:lnTo>
                  <a:pt x="14089" y="11266"/>
                </a:lnTo>
                <a:lnTo>
                  <a:pt x="13408" y="11534"/>
                </a:lnTo>
                <a:lnTo>
                  <a:pt x="13067" y="11655"/>
                </a:lnTo>
                <a:lnTo>
                  <a:pt x="12897" y="11753"/>
                </a:lnTo>
                <a:lnTo>
                  <a:pt x="12751" y="11850"/>
                </a:lnTo>
                <a:lnTo>
                  <a:pt x="12727" y="11899"/>
                </a:lnTo>
                <a:lnTo>
                  <a:pt x="12727" y="11947"/>
                </a:lnTo>
                <a:lnTo>
                  <a:pt x="12751" y="11972"/>
                </a:lnTo>
                <a:lnTo>
                  <a:pt x="12800" y="11996"/>
                </a:lnTo>
                <a:lnTo>
                  <a:pt x="12970" y="12020"/>
                </a:lnTo>
                <a:lnTo>
                  <a:pt x="13165" y="11996"/>
                </a:lnTo>
                <a:lnTo>
                  <a:pt x="13505" y="11923"/>
                </a:lnTo>
                <a:lnTo>
                  <a:pt x="13870" y="11801"/>
                </a:lnTo>
                <a:lnTo>
                  <a:pt x="14187" y="11680"/>
                </a:lnTo>
                <a:lnTo>
                  <a:pt x="14698" y="11509"/>
                </a:lnTo>
                <a:lnTo>
                  <a:pt x="14941" y="11412"/>
                </a:lnTo>
                <a:lnTo>
                  <a:pt x="15184" y="11290"/>
                </a:lnTo>
                <a:lnTo>
                  <a:pt x="15209" y="11923"/>
                </a:lnTo>
                <a:lnTo>
                  <a:pt x="14868" y="11972"/>
                </a:lnTo>
                <a:lnTo>
                  <a:pt x="14503" y="12045"/>
                </a:lnTo>
                <a:lnTo>
                  <a:pt x="13822" y="12215"/>
                </a:lnTo>
                <a:lnTo>
                  <a:pt x="13408" y="12288"/>
                </a:lnTo>
                <a:lnTo>
                  <a:pt x="12970" y="12361"/>
                </a:lnTo>
                <a:lnTo>
                  <a:pt x="12556" y="12458"/>
                </a:lnTo>
                <a:lnTo>
                  <a:pt x="12337" y="12531"/>
                </a:lnTo>
                <a:lnTo>
                  <a:pt x="12143" y="12604"/>
                </a:lnTo>
                <a:lnTo>
                  <a:pt x="12094" y="12653"/>
                </a:lnTo>
                <a:lnTo>
                  <a:pt x="12094" y="12750"/>
                </a:lnTo>
                <a:lnTo>
                  <a:pt x="12118" y="12799"/>
                </a:lnTo>
                <a:lnTo>
                  <a:pt x="12143" y="12823"/>
                </a:lnTo>
                <a:lnTo>
                  <a:pt x="12191" y="12848"/>
                </a:lnTo>
                <a:lnTo>
                  <a:pt x="12386" y="12872"/>
                </a:lnTo>
                <a:lnTo>
                  <a:pt x="12581" y="12872"/>
                </a:lnTo>
                <a:lnTo>
                  <a:pt x="12970" y="12823"/>
                </a:lnTo>
                <a:lnTo>
                  <a:pt x="13384" y="12775"/>
                </a:lnTo>
                <a:lnTo>
                  <a:pt x="13749" y="12677"/>
                </a:lnTo>
                <a:lnTo>
                  <a:pt x="14479" y="12531"/>
                </a:lnTo>
                <a:lnTo>
                  <a:pt x="14844" y="12434"/>
                </a:lnTo>
                <a:lnTo>
                  <a:pt x="15209" y="12312"/>
                </a:lnTo>
                <a:lnTo>
                  <a:pt x="15209" y="12312"/>
                </a:lnTo>
                <a:lnTo>
                  <a:pt x="15184" y="12507"/>
                </a:lnTo>
                <a:lnTo>
                  <a:pt x="14868" y="12629"/>
                </a:lnTo>
                <a:lnTo>
                  <a:pt x="14552" y="12750"/>
                </a:lnTo>
                <a:lnTo>
                  <a:pt x="14260" y="12896"/>
                </a:lnTo>
                <a:lnTo>
                  <a:pt x="13968" y="12994"/>
                </a:lnTo>
                <a:lnTo>
                  <a:pt x="13505" y="13140"/>
                </a:lnTo>
                <a:lnTo>
                  <a:pt x="13019" y="13286"/>
                </a:lnTo>
                <a:lnTo>
                  <a:pt x="12556" y="13432"/>
                </a:lnTo>
                <a:lnTo>
                  <a:pt x="12337" y="13529"/>
                </a:lnTo>
                <a:lnTo>
                  <a:pt x="12118" y="13626"/>
                </a:lnTo>
                <a:lnTo>
                  <a:pt x="12070" y="13675"/>
                </a:lnTo>
                <a:lnTo>
                  <a:pt x="12070" y="13748"/>
                </a:lnTo>
                <a:lnTo>
                  <a:pt x="12118" y="13797"/>
                </a:lnTo>
                <a:lnTo>
                  <a:pt x="12167" y="13821"/>
                </a:lnTo>
                <a:lnTo>
                  <a:pt x="12654" y="13821"/>
                </a:lnTo>
                <a:lnTo>
                  <a:pt x="12897" y="13772"/>
                </a:lnTo>
                <a:lnTo>
                  <a:pt x="13140" y="13724"/>
                </a:lnTo>
                <a:lnTo>
                  <a:pt x="13627" y="13602"/>
                </a:lnTo>
                <a:lnTo>
                  <a:pt x="14089" y="13456"/>
                </a:lnTo>
                <a:lnTo>
                  <a:pt x="14600" y="13286"/>
                </a:lnTo>
                <a:lnTo>
                  <a:pt x="14868" y="13188"/>
                </a:lnTo>
                <a:lnTo>
                  <a:pt x="15111" y="13091"/>
                </a:lnTo>
                <a:lnTo>
                  <a:pt x="15014" y="13651"/>
                </a:lnTo>
                <a:lnTo>
                  <a:pt x="14965" y="13651"/>
                </a:lnTo>
                <a:lnTo>
                  <a:pt x="14795" y="13602"/>
                </a:lnTo>
                <a:lnTo>
                  <a:pt x="14406" y="13602"/>
                </a:lnTo>
                <a:lnTo>
                  <a:pt x="14211" y="13626"/>
                </a:lnTo>
                <a:lnTo>
                  <a:pt x="13822" y="13724"/>
                </a:lnTo>
                <a:lnTo>
                  <a:pt x="13432" y="13797"/>
                </a:lnTo>
                <a:lnTo>
                  <a:pt x="12970" y="13894"/>
                </a:lnTo>
                <a:lnTo>
                  <a:pt x="12532" y="14016"/>
                </a:lnTo>
                <a:lnTo>
                  <a:pt x="12094" y="14137"/>
                </a:lnTo>
                <a:lnTo>
                  <a:pt x="11656" y="14308"/>
                </a:lnTo>
                <a:lnTo>
                  <a:pt x="11607" y="14356"/>
                </a:lnTo>
                <a:lnTo>
                  <a:pt x="11583" y="14405"/>
                </a:lnTo>
                <a:lnTo>
                  <a:pt x="11607" y="14454"/>
                </a:lnTo>
                <a:lnTo>
                  <a:pt x="11632" y="14478"/>
                </a:lnTo>
                <a:lnTo>
                  <a:pt x="11680" y="14478"/>
                </a:lnTo>
                <a:lnTo>
                  <a:pt x="12094" y="14454"/>
                </a:lnTo>
                <a:lnTo>
                  <a:pt x="12532" y="14429"/>
                </a:lnTo>
                <a:lnTo>
                  <a:pt x="12946" y="14356"/>
                </a:lnTo>
                <a:lnTo>
                  <a:pt x="13384" y="14283"/>
                </a:lnTo>
                <a:lnTo>
                  <a:pt x="13773" y="14210"/>
                </a:lnTo>
                <a:lnTo>
                  <a:pt x="14187" y="14137"/>
                </a:lnTo>
                <a:lnTo>
                  <a:pt x="14406" y="14089"/>
                </a:lnTo>
                <a:lnTo>
                  <a:pt x="14600" y="14016"/>
                </a:lnTo>
                <a:lnTo>
                  <a:pt x="14795" y="13943"/>
                </a:lnTo>
                <a:lnTo>
                  <a:pt x="14965" y="13821"/>
                </a:lnTo>
                <a:lnTo>
                  <a:pt x="14795" y="14381"/>
                </a:lnTo>
                <a:lnTo>
                  <a:pt x="14576" y="14916"/>
                </a:lnTo>
                <a:lnTo>
                  <a:pt x="14308" y="15451"/>
                </a:lnTo>
                <a:lnTo>
                  <a:pt x="14016" y="15938"/>
                </a:lnTo>
                <a:lnTo>
                  <a:pt x="13870" y="16206"/>
                </a:lnTo>
                <a:lnTo>
                  <a:pt x="13797" y="16157"/>
                </a:lnTo>
                <a:lnTo>
                  <a:pt x="13627" y="16108"/>
                </a:lnTo>
                <a:lnTo>
                  <a:pt x="13457" y="16084"/>
                </a:lnTo>
                <a:lnTo>
                  <a:pt x="12386" y="16084"/>
                </a:lnTo>
                <a:lnTo>
                  <a:pt x="11924" y="16060"/>
                </a:lnTo>
                <a:lnTo>
                  <a:pt x="11461" y="16011"/>
                </a:lnTo>
                <a:lnTo>
                  <a:pt x="10537" y="15889"/>
                </a:lnTo>
                <a:lnTo>
                  <a:pt x="10488" y="15889"/>
                </a:lnTo>
                <a:lnTo>
                  <a:pt x="10464" y="15914"/>
                </a:lnTo>
                <a:lnTo>
                  <a:pt x="10464" y="15962"/>
                </a:lnTo>
                <a:lnTo>
                  <a:pt x="10488" y="15987"/>
                </a:lnTo>
                <a:lnTo>
                  <a:pt x="10853" y="16181"/>
                </a:lnTo>
                <a:lnTo>
                  <a:pt x="11242" y="16352"/>
                </a:lnTo>
                <a:lnTo>
                  <a:pt x="11632" y="16473"/>
                </a:lnTo>
                <a:lnTo>
                  <a:pt x="12045" y="16546"/>
                </a:lnTo>
                <a:lnTo>
                  <a:pt x="12435" y="16595"/>
                </a:lnTo>
                <a:lnTo>
                  <a:pt x="12848" y="16619"/>
                </a:lnTo>
                <a:lnTo>
                  <a:pt x="13067" y="16619"/>
                </a:lnTo>
                <a:lnTo>
                  <a:pt x="13262" y="16595"/>
                </a:lnTo>
                <a:lnTo>
                  <a:pt x="13457" y="16571"/>
                </a:lnTo>
                <a:lnTo>
                  <a:pt x="13651" y="16498"/>
                </a:lnTo>
                <a:lnTo>
                  <a:pt x="13335" y="16887"/>
                </a:lnTo>
                <a:lnTo>
                  <a:pt x="13019" y="17252"/>
                </a:lnTo>
                <a:lnTo>
                  <a:pt x="12873" y="17203"/>
                </a:lnTo>
                <a:lnTo>
                  <a:pt x="12702" y="17154"/>
                </a:lnTo>
                <a:lnTo>
                  <a:pt x="12386" y="17106"/>
                </a:lnTo>
                <a:lnTo>
                  <a:pt x="12045" y="17081"/>
                </a:lnTo>
                <a:lnTo>
                  <a:pt x="11729" y="17008"/>
                </a:lnTo>
                <a:lnTo>
                  <a:pt x="11340" y="16911"/>
                </a:lnTo>
                <a:lnTo>
                  <a:pt x="10950" y="16790"/>
                </a:lnTo>
                <a:lnTo>
                  <a:pt x="10172" y="16522"/>
                </a:lnTo>
                <a:lnTo>
                  <a:pt x="10123" y="16522"/>
                </a:lnTo>
                <a:lnTo>
                  <a:pt x="10099" y="16546"/>
                </a:lnTo>
                <a:lnTo>
                  <a:pt x="10099" y="16595"/>
                </a:lnTo>
                <a:lnTo>
                  <a:pt x="10099" y="16619"/>
                </a:lnTo>
                <a:lnTo>
                  <a:pt x="10415" y="16863"/>
                </a:lnTo>
                <a:lnTo>
                  <a:pt x="10756" y="17057"/>
                </a:lnTo>
                <a:lnTo>
                  <a:pt x="11096" y="17227"/>
                </a:lnTo>
                <a:lnTo>
                  <a:pt x="11461" y="17373"/>
                </a:lnTo>
                <a:lnTo>
                  <a:pt x="11729" y="17446"/>
                </a:lnTo>
                <a:lnTo>
                  <a:pt x="12045" y="17519"/>
                </a:lnTo>
                <a:lnTo>
                  <a:pt x="12362" y="17568"/>
                </a:lnTo>
                <a:lnTo>
                  <a:pt x="12678" y="17592"/>
                </a:lnTo>
                <a:lnTo>
                  <a:pt x="12289" y="17884"/>
                </a:lnTo>
                <a:lnTo>
                  <a:pt x="12118" y="18030"/>
                </a:lnTo>
                <a:lnTo>
                  <a:pt x="11899" y="18128"/>
                </a:lnTo>
                <a:lnTo>
                  <a:pt x="11607" y="18055"/>
                </a:lnTo>
                <a:lnTo>
                  <a:pt x="11315" y="17982"/>
                </a:lnTo>
                <a:lnTo>
                  <a:pt x="10999" y="17884"/>
                </a:lnTo>
                <a:lnTo>
                  <a:pt x="10707" y="17787"/>
                </a:lnTo>
                <a:lnTo>
                  <a:pt x="10415" y="17641"/>
                </a:lnTo>
                <a:lnTo>
                  <a:pt x="10123" y="17446"/>
                </a:lnTo>
                <a:lnTo>
                  <a:pt x="9856" y="17276"/>
                </a:lnTo>
                <a:lnTo>
                  <a:pt x="9564" y="17106"/>
                </a:lnTo>
                <a:lnTo>
                  <a:pt x="9515" y="17106"/>
                </a:lnTo>
                <a:lnTo>
                  <a:pt x="9466" y="17130"/>
                </a:lnTo>
                <a:lnTo>
                  <a:pt x="9442" y="17154"/>
                </a:lnTo>
                <a:lnTo>
                  <a:pt x="9442" y="17203"/>
                </a:lnTo>
                <a:lnTo>
                  <a:pt x="9539" y="17422"/>
                </a:lnTo>
                <a:lnTo>
                  <a:pt x="9685" y="17617"/>
                </a:lnTo>
                <a:lnTo>
                  <a:pt x="9856" y="17811"/>
                </a:lnTo>
                <a:lnTo>
                  <a:pt x="10075" y="17982"/>
                </a:lnTo>
                <a:lnTo>
                  <a:pt x="10318" y="18128"/>
                </a:lnTo>
                <a:lnTo>
                  <a:pt x="10561" y="18249"/>
                </a:lnTo>
                <a:lnTo>
                  <a:pt x="10829" y="18347"/>
                </a:lnTo>
                <a:lnTo>
                  <a:pt x="11096" y="18420"/>
                </a:lnTo>
                <a:lnTo>
                  <a:pt x="10853" y="18444"/>
                </a:lnTo>
                <a:lnTo>
                  <a:pt x="10634" y="18444"/>
                </a:lnTo>
                <a:lnTo>
                  <a:pt x="10439" y="18420"/>
                </a:lnTo>
                <a:lnTo>
                  <a:pt x="10220" y="18395"/>
                </a:lnTo>
                <a:lnTo>
                  <a:pt x="10026" y="18322"/>
                </a:lnTo>
                <a:lnTo>
                  <a:pt x="9637" y="18176"/>
                </a:lnTo>
                <a:lnTo>
                  <a:pt x="9223" y="18006"/>
                </a:lnTo>
                <a:lnTo>
                  <a:pt x="8834" y="17811"/>
                </a:lnTo>
                <a:lnTo>
                  <a:pt x="8444" y="17665"/>
                </a:lnTo>
                <a:lnTo>
                  <a:pt x="8225" y="17617"/>
                </a:lnTo>
                <a:lnTo>
                  <a:pt x="8031" y="17568"/>
                </a:lnTo>
                <a:lnTo>
                  <a:pt x="7812" y="17519"/>
                </a:lnTo>
                <a:lnTo>
                  <a:pt x="7593" y="17519"/>
                </a:lnTo>
                <a:lnTo>
                  <a:pt x="7398" y="17544"/>
                </a:lnTo>
                <a:lnTo>
                  <a:pt x="7228" y="17568"/>
                </a:lnTo>
                <a:lnTo>
                  <a:pt x="7033" y="17617"/>
                </a:lnTo>
                <a:lnTo>
                  <a:pt x="6863" y="17690"/>
                </a:lnTo>
                <a:lnTo>
                  <a:pt x="6522" y="17860"/>
                </a:lnTo>
                <a:lnTo>
                  <a:pt x="6181" y="18055"/>
                </a:lnTo>
                <a:lnTo>
                  <a:pt x="5792" y="18274"/>
                </a:lnTo>
                <a:lnTo>
                  <a:pt x="5597" y="18371"/>
                </a:lnTo>
                <a:lnTo>
                  <a:pt x="5378" y="18444"/>
                </a:lnTo>
                <a:lnTo>
                  <a:pt x="5232" y="18493"/>
                </a:lnTo>
                <a:lnTo>
                  <a:pt x="5062" y="18493"/>
                </a:lnTo>
                <a:lnTo>
                  <a:pt x="4916" y="18468"/>
                </a:lnTo>
                <a:lnTo>
                  <a:pt x="4770" y="18444"/>
                </a:lnTo>
                <a:lnTo>
                  <a:pt x="4454" y="18347"/>
                </a:lnTo>
                <a:lnTo>
                  <a:pt x="4186" y="18201"/>
                </a:lnTo>
                <a:lnTo>
                  <a:pt x="3748" y="17957"/>
                </a:lnTo>
                <a:lnTo>
                  <a:pt x="3359" y="17690"/>
                </a:lnTo>
                <a:lnTo>
                  <a:pt x="2994" y="17373"/>
                </a:lnTo>
                <a:lnTo>
                  <a:pt x="2629" y="17057"/>
                </a:lnTo>
                <a:lnTo>
                  <a:pt x="2312" y="16692"/>
                </a:lnTo>
                <a:lnTo>
                  <a:pt x="1996" y="16327"/>
                </a:lnTo>
                <a:lnTo>
                  <a:pt x="1729" y="15938"/>
                </a:lnTo>
                <a:lnTo>
                  <a:pt x="1485" y="15524"/>
                </a:lnTo>
                <a:lnTo>
                  <a:pt x="1266" y="15086"/>
                </a:lnTo>
                <a:lnTo>
                  <a:pt x="1072" y="14648"/>
                </a:lnTo>
                <a:lnTo>
                  <a:pt x="901" y="14186"/>
                </a:lnTo>
                <a:lnTo>
                  <a:pt x="755" y="13724"/>
                </a:lnTo>
                <a:lnTo>
                  <a:pt x="658" y="13261"/>
                </a:lnTo>
                <a:lnTo>
                  <a:pt x="585" y="12775"/>
                </a:lnTo>
                <a:lnTo>
                  <a:pt x="561" y="12312"/>
                </a:lnTo>
                <a:lnTo>
                  <a:pt x="561" y="11826"/>
                </a:lnTo>
                <a:lnTo>
                  <a:pt x="609" y="11266"/>
                </a:lnTo>
                <a:lnTo>
                  <a:pt x="682" y="10682"/>
                </a:lnTo>
                <a:lnTo>
                  <a:pt x="828" y="10147"/>
                </a:lnTo>
                <a:lnTo>
                  <a:pt x="1023" y="9611"/>
                </a:lnTo>
                <a:lnTo>
                  <a:pt x="1242" y="9076"/>
                </a:lnTo>
                <a:lnTo>
                  <a:pt x="1510" y="8565"/>
                </a:lnTo>
                <a:lnTo>
                  <a:pt x="1826" y="8103"/>
                </a:lnTo>
                <a:lnTo>
                  <a:pt x="2166" y="7641"/>
                </a:lnTo>
                <a:lnTo>
                  <a:pt x="2361" y="7422"/>
                </a:lnTo>
                <a:lnTo>
                  <a:pt x="2556" y="7203"/>
                </a:lnTo>
                <a:lnTo>
                  <a:pt x="2775" y="7008"/>
                </a:lnTo>
                <a:lnTo>
                  <a:pt x="2994" y="6838"/>
                </a:lnTo>
                <a:lnTo>
                  <a:pt x="3213" y="6692"/>
                </a:lnTo>
                <a:lnTo>
                  <a:pt x="3432" y="6546"/>
                </a:lnTo>
                <a:lnTo>
                  <a:pt x="3675" y="6400"/>
                </a:lnTo>
                <a:lnTo>
                  <a:pt x="3918" y="6278"/>
                </a:lnTo>
                <a:lnTo>
                  <a:pt x="4186" y="6181"/>
                </a:lnTo>
                <a:lnTo>
                  <a:pt x="4429" y="6108"/>
                </a:lnTo>
                <a:lnTo>
                  <a:pt x="4697" y="6035"/>
                </a:lnTo>
                <a:lnTo>
                  <a:pt x="4965" y="5986"/>
                </a:lnTo>
                <a:lnTo>
                  <a:pt x="5257" y="5962"/>
                </a:lnTo>
                <a:lnTo>
                  <a:pt x="5524" y="5937"/>
                </a:lnTo>
                <a:close/>
                <a:moveTo>
                  <a:pt x="11802" y="0"/>
                </a:moveTo>
                <a:lnTo>
                  <a:pt x="11729" y="49"/>
                </a:lnTo>
                <a:lnTo>
                  <a:pt x="11680" y="122"/>
                </a:lnTo>
                <a:lnTo>
                  <a:pt x="11656" y="219"/>
                </a:lnTo>
                <a:lnTo>
                  <a:pt x="11656" y="244"/>
                </a:lnTo>
                <a:lnTo>
                  <a:pt x="11583" y="268"/>
                </a:lnTo>
                <a:lnTo>
                  <a:pt x="11096" y="438"/>
                </a:lnTo>
                <a:lnTo>
                  <a:pt x="10610" y="633"/>
                </a:lnTo>
                <a:lnTo>
                  <a:pt x="10123" y="852"/>
                </a:lnTo>
                <a:lnTo>
                  <a:pt x="9661" y="1119"/>
                </a:lnTo>
                <a:lnTo>
                  <a:pt x="9199" y="1387"/>
                </a:lnTo>
                <a:lnTo>
                  <a:pt x="8980" y="1557"/>
                </a:lnTo>
                <a:lnTo>
                  <a:pt x="8785" y="1728"/>
                </a:lnTo>
                <a:lnTo>
                  <a:pt x="8590" y="1898"/>
                </a:lnTo>
                <a:lnTo>
                  <a:pt x="8420" y="2093"/>
                </a:lnTo>
                <a:lnTo>
                  <a:pt x="8250" y="2287"/>
                </a:lnTo>
                <a:lnTo>
                  <a:pt x="8104" y="2506"/>
                </a:lnTo>
                <a:lnTo>
                  <a:pt x="8006" y="2677"/>
                </a:lnTo>
                <a:lnTo>
                  <a:pt x="7933" y="2871"/>
                </a:lnTo>
                <a:lnTo>
                  <a:pt x="7860" y="3066"/>
                </a:lnTo>
                <a:lnTo>
                  <a:pt x="7836" y="3261"/>
                </a:lnTo>
                <a:lnTo>
                  <a:pt x="7812" y="3480"/>
                </a:lnTo>
                <a:lnTo>
                  <a:pt x="7812" y="3674"/>
                </a:lnTo>
                <a:lnTo>
                  <a:pt x="7836" y="3869"/>
                </a:lnTo>
                <a:lnTo>
                  <a:pt x="7885" y="4088"/>
                </a:lnTo>
                <a:lnTo>
                  <a:pt x="7909" y="4210"/>
                </a:lnTo>
                <a:lnTo>
                  <a:pt x="7982" y="4356"/>
                </a:lnTo>
                <a:lnTo>
                  <a:pt x="8079" y="4502"/>
                </a:lnTo>
                <a:lnTo>
                  <a:pt x="8177" y="4648"/>
                </a:lnTo>
                <a:lnTo>
                  <a:pt x="8104" y="4745"/>
                </a:lnTo>
                <a:lnTo>
                  <a:pt x="7933" y="4453"/>
                </a:lnTo>
                <a:lnTo>
                  <a:pt x="7739" y="4039"/>
                </a:lnTo>
                <a:lnTo>
                  <a:pt x="7593" y="3820"/>
                </a:lnTo>
                <a:lnTo>
                  <a:pt x="7447" y="3601"/>
                </a:lnTo>
                <a:lnTo>
                  <a:pt x="7276" y="3407"/>
                </a:lnTo>
                <a:lnTo>
                  <a:pt x="7106" y="3236"/>
                </a:lnTo>
                <a:lnTo>
                  <a:pt x="6911" y="3115"/>
                </a:lnTo>
                <a:lnTo>
                  <a:pt x="6717" y="3017"/>
                </a:lnTo>
                <a:lnTo>
                  <a:pt x="6644" y="3017"/>
                </a:lnTo>
                <a:lnTo>
                  <a:pt x="6595" y="3066"/>
                </a:lnTo>
                <a:lnTo>
                  <a:pt x="6546" y="3115"/>
                </a:lnTo>
                <a:lnTo>
                  <a:pt x="6546" y="3188"/>
                </a:lnTo>
                <a:lnTo>
                  <a:pt x="6595" y="3358"/>
                </a:lnTo>
                <a:lnTo>
                  <a:pt x="6668" y="3504"/>
                </a:lnTo>
                <a:lnTo>
                  <a:pt x="6887" y="3772"/>
                </a:lnTo>
                <a:lnTo>
                  <a:pt x="7155" y="4161"/>
                </a:lnTo>
                <a:lnTo>
                  <a:pt x="7398" y="4575"/>
                </a:lnTo>
                <a:lnTo>
                  <a:pt x="7617" y="4964"/>
                </a:lnTo>
                <a:lnTo>
                  <a:pt x="7787" y="5378"/>
                </a:lnTo>
                <a:lnTo>
                  <a:pt x="7909" y="5767"/>
                </a:lnTo>
                <a:lnTo>
                  <a:pt x="7958" y="5937"/>
                </a:lnTo>
                <a:lnTo>
                  <a:pt x="8055" y="6108"/>
                </a:lnTo>
                <a:lnTo>
                  <a:pt x="7641" y="6059"/>
                </a:lnTo>
                <a:lnTo>
                  <a:pt x="7228" y="5962"/>
                </a:lnTo>
                <a:lnTo>
                  <a:pt x="6936" y="5864"/>
                </a:lnTo>
                <a:lnTo>
                  <a:pt x="6668" y="5743"/>
                </a:lnTo>
                <a:lnTo>
                  <a:pt x="6400" y="5645"/>
                </a:lnTo>
                <a:lnTo>
                  <a:pt x="6279" y="5621"/>
                </a:lnTo>
                <a:lnTo>
                  <a:pt x="6133" y="5597"/>
                </a:lnTo>
                <a:lnTo>
                  <a:pt x="6084" y="5597"/>
                </a:lnTo>
                <a:lnTo>
                  <a:pt x="6060" y="5621"/>
                </a:lnTo>
                <a:lnTo>
                  <a:pt x="5865" y="5548"/>
                </a:lnTo>
                <a:lnTo>
                  <a:pt x="5670" y="5499"/>
                </a:lnTo>
                <a:lnTo>
                  <a:pt x="5476" y="5475"/>
                </a:lnTo>
                <a:lnTo>
                  <a:pt x="5257" y="5451"/>
                </a:lnTo>
                <a:lnTo>
                  <a:pt x="5062" y="5451"/>
                </a:lnTo>
                <a:lnTo>
                  <a:pt x="4867" y="5475"/>
                </a:lnTo>
                <a:lnTo>
                  <a:pt x="4478" y="5524"/>
                </a:lnTo>
                <a:lnTo>
                  <a:pt x="4089" y="5645"/>
                </a:lnTo>
                <a:lnTo>
                  <a:pt x="3699" y="5791"/>
                </a:lnTo>
                <a:lnTo>
                  <a:pt x="3334" y="5986"/>
                </a:lnTo>
                <a:lnTo>
                  <a:pt x="2994" y="6181"/>
                </a:lnTo>
                <a:lnTo>
                  <a:pt x="2604" y="6448"/>
                </a:lnTo>
                <a:lnTo>
                  <a:pt x="2264" y="6765"/>
                </a:lnTo>
                <a:lnTo>
                  <a:pt x="1948" y="7081"/>
                </a:lnTo>
                <a:lnTo>
                  <a:pt x="1631" y="7422"/>
                </a:lnTo>
                <a:lnTo>
                  <a:pt x="1364" y="7811"/>
                </a:lnTo>
                <a:lnTo>
                  <a:pt x="1120" y="8200"/>
                </a:lnTo>
                <a:lnTo>
                  <a:pt x="877" y="8590"/>
                </a:lnTo>
                <a:lnTo>
                  <a:pt x="682" y="9003"/>
                </a:lnTo>
                <a:lnTo>
                  <a:pt x="512" y="9417"/>
                </a:lnTo>
                <a:lnTo>
                  <a:pt x="342" y="9855"/>
                </a:lnTo>
                <a:lnTo>
                  <a:pt x="220" y="10293"/>
                </a:lnTo>
                <a:lnTo>
                  <a:pt x="123" y="10731"/>
                </a:lnTo>
                <a:lnTo>
                  <a:pt x="50" y="11193"/>
                </a:lnTo>
                <a:lnTo>
                  <a:pt x="25" y="11631"/>
                </a:lnTo>
                <a:lnTo>
                  <a:pt x="1" y="12093"/>
                </a:lnTo>
                <a:lnTo>
                  <a:pt x="1" y="12531"/>
                </a:lnTo>
                <a:lnTo>
                  <a:pt x="50" y="12994"/>
                </a:lnTo>
                <a:lnTo>
                  <a:pt x="123" y="13432"/>
                </a:lnTo>
                <a:lnTo>
                  <a:pt x="196" y="13870"/>
                </a:lnTo>
                <a:lnTo>
                  <a:pt x="317" y="14308"/>
                </a:lnTo>
                <a:lnTo>
                  <a:pt x="463" y="14746"/>
                </a:lnTo>
                <a:lnTo>
                  <a:pt x="634" y="15159"/>
                </a:lnTo>
                <a:lnTo>
                  <a:pt x="828" y="15573"/>
                </a:lnTo>
                <a:lnTo>
                  <a:pt x="1047" y="15987"/>
                </a:lnTo>
                <a:lnTo>
                  <a:pt x="1291" y="16352"/>
                </a:lnTo>
                <a:lnTo>
                  <a:pt x="1558" y="16717"/>
                </a:lnTo>
                <a:lnTo>
                  <a:pt x="1826" y="17057"/>
                </a:lnTo>
                <a:lnTo>
                  <a:pt x="2118" y="17373"/>
                </a:lnTo>
                <a:lnTo>
                  <a:pt x="2458" y="17665"/>
                </a:lnTo>
                <a:lnTo>
                  <a:pt x="2775" y="17957"/>
                </a:lnTo>
                <a:lnTo>
                  <a:pt x="3140" y="18225"/>
                </a:lnTo>
                <a:lnTo>
                  <a:pt x="3505" y="18468"/>
                </a:lnTo>
                <a:lnTo>
                  <a:pt x="3870" y="18687"/>
                </a:lnTo>
                <a:lnTo>
                  <a:pt x="4235" y="18882"/>
                </a:lnTo>
                <a:lnTo>
                  <a:pt x="4429" y="18955"/>
                </a:lnTo>
                <a:lnTo>
                  <a:pt x="4648" y="19004"/>
                </a:lnTo>
                <a:lnTo>
                  <a:pt x="4843" y="19052"/>
                </a:lnTo>
                <a:lnTo>
                  <a:pt x="5257" y="19052"/>
                </a:lnTo>
                <a:lnTo>
                  <a:pt x="5451" y="19004"/>
                </a:lnTo>
                <a:lnTo>
                  <a:pt x="5646" y="18931"/>
                </a:lnTo>
                <a:lnTo>
                  <a:pt x="5841" y="18858"/>
                </a:lnTo>
                <a:lnTo>
                  <a:pt x="6230" y="18639"/>
                </a:lnTo>
                <a:lnTo>
                  <a:pt x="6571" y="18444"/>
                </a:lnTo>
                <a:lnTo>
                  <a:pt x="6790" y="18322"/>
                </a:lnTo>
                <a:lnTo>
                  <a:pt x="6984" y="18225"/>
                </a:lnTo>
                <a:lnTo>
                  <a:pt x="7203" y="18152"/>
                </a:lnTo>
                <a:lnTo>
                  <a:pt x="7398" y="18079"/>
                </a:lnTo>
                <a:lnTo>
                  <a:pt x="7617" y="18055"/>
                </a:lnTo>
                <a:lnTo>
                  <a:pt x="7836" y="18055"/>
                </a:lnTo>
                <a:lnTo>
                  <a:pt x="8079" y="18103"/>
                </a:lnTo>
                <a:lnTo>
                  <a:pt x="8298" y="18152"/>
                </a:lnTo>
                <a:lnTo>
                  <a:pt x="8736" y="18298"/>
                </a:lnTo>
                <a:lnTo>
                  <a:pt x="9150" y="18468"/>
                </a:lnTo>
                <a:lnTo>
                  <a:pt x="9564" y="18663"/>
                </a:lnTo>
                <a:lnTo>
                  <a:pt x="10002" y="18833"/>
                </a:lnTo>
                <a:lnTo>
                  <a:pt x="10220" y="18906"/>
                </a:lnTo>
                <a:lnTo>
                  <a:pt x="10439" y="18931"/>
                </a:lnTo>
                <a:lnTo>
                  <a:pt x="10634" y="18955"/>
                </a:lnTo>
                <a:lnTo>
                  <a:pt x="11048" y="18955"/>
                </a:lnTo>
                <a:lnTo>
                  <a:pt x="11242" y="18906"/>
                </a:lnTo>
                <a:lnTo>
                  <a:pt x="11461" y="18858"/>
                </a:lnTo>
                <a:lnTo>
                  <a:pt x="11632" y="18809"/>
                </a:lnTo>
                <a:lnTo>
                  <a:pt x="12021" y="18639"/>
                </a:lnTo>
                <a:lnTo>
                  <a:pt x="12386" y="18420"/>
                </a:lnTo>
                <a:lnTo>
                  <a:pt x="12727" y="18176"/>
                </a:lnTo>
                <a:lnTo>
                  <a:pt x="13067" y="17884"/>
                </a:lnTo>
                <a:lnTo>
                  <a:pt x="13335" y="17641"/>
                </a:lnTo>
                <a:lnTo>
                  <a:pt x="13603" y="17349"/>
                </a:lnTo>
                <a:lnTo>
                  <a:pt x="13846" y="17081"/>
                </a:lnTo>
                <a:lnTo>
                  <a:pt x="14089" y="16790"/>
                </a:lnTo>
                <a:lnTo>
                  <a:pt x="14308" y="16473"/>
                </a:lnTo>
                <a:lnTo>
                  <a:pt x="14503" y="16157"/>
                </a:lnTo>
                <a:lnTo>
                  <a:pt x="14698" y="15841"/>
                </a:lnTo>
                <a:lnTo>
                  <a:pt x="14868" y="15524"/>
                </a:lnTo>
                <a:lnTo>
                  <a:pt x="15038" y="15184"/>
                </a:lnTo>
                <a:lnTo>
                  <a:pt x="15160" y="14843"/>
                </a:lnTo>
                <a:lnTo>
                  <a:pt x="15282" y="14478"/>
                </a:lnTo>
                <a:lnTo>
                  <a:pt x="15403" y="14137"/>
                </a:lnTo>
                <a:lnTo>
                  <a:pt x="15501" y="13772"/>
                </a:lnTo>
                <a:lnTo>
                  <a:pt x="15574" y="13407"/>
                </a:lnTo>
                <a:lnTo>
                  <a:pt x="15622" y="13042"/>
                </a:lnTo>
                <a:lnTo>
                  <a:pt x="15671" y="12677"/>
                </a:lnTo>
                <a:lnTo>
                  <a:pt x="15720" y="12629"/>
                </a:lnTo>
                <a:lnTo>
                  <a:pt x="15744" y="12580"/>
                </a:lnTo>
                <a:lnTo>
                  <a:pt x="15744" y="12556"/>
                </a:lnTo>
                <a:lnTo>
                  <a:pt x="15695" y="12483"/>
                </a:lnTo>
                <a:lnTo>
                  <a:pt x="15720" y="11996"/>
                </a:lnTo>
                <a:lnTo>
                  <a:pt x="15720" y="11509"/>
                </a:lnTo>
                <a:lnTo>
                  <a:pt x="15671" y="10998"/>
                </a:lnTo>
                <a:lnTo>
                  <a:pt x="15622" y="10512"/>
                </a:lnTo>
                <a:lnTo>
                  <a:pt x="15525" y="10074"/>
                </a:lnTo>
                <a:lnTo>
                  <a:pt x="15403" y="9636"/>
                </a:lnTo>
                <a:lnTo>
                  <a:pt x="15257" y="9173"/>
                </a:lnTo>
                <a:lnTo>
                  <a:pt x="15087" y="8711"/>
                </a:lnTo>
                <a:lnTo>
                  <a:pt x="14892" y="8273"/>
                </a:lnTo>
                <a:lnTo>
                  <a:pt x="14649" y="7860"/>
                </a:lnTo>
                <a:lnTo>
                  <a:pt x="14381" y="7446"/>
                </a:lnTo>
                <a:lnTo>
                  <a:pt x="14089" y="7032"/>
                </a:lnTo>
                <a:lnTo>
                  <a:pt x="13773" y="6692"/>
                </a:lnTo>
                <a:lnTo>
                  <a:pt x="13432" y="6351"/>
                </a:lnTo>
                <a:lnTo>
                  <a:pt x="13067" y="6059"/>
                </a:lnTo>
                <a:lnTo>
                  <a:pt x="12678" y="5816"/>
                </a:lnTo>
                <a:lnTo>
                  <a:pt x="12483" y="5718"/>
                </a:lnTo>
                <a:lnTo>
                  <a:pt x="12264" y="5645"/>
                </a:lnTo>
                <a:lnTo>
                  <a:pt x="12070" y="5572"/>
                </a:lnTo>
                <a:lnTo>
                  <a:pt x="11826" y="5499"/>
                </a:lnTo>
                <a:lnTo>
                  <a:pt x="11607" y="5451"/>
                </a:lnTo>
                <a:lnTo>
                  <a:pt x="11388" y="5426"/>
                </a:lnTo>
                <a:lnTo>
                  <a:pt x="10902" y="5426"/>
                </a:lnTo>
                <a:lnTo>
                  <a:pt x="10853" y="5329"/>
                </a:lnTo>
                <a:lnTo>
                  <a:pt x="10756" y="5280"/>
                </a:lnTo>
                <a:lnTo>
                  <a:pt x="10658" y="5256"/>
                </a:lnTo>
                <a:lnTo>
                  <a:pt x="10610" y="5280"/>
                </a:lnTo>
                <a:lnTo>
                  <a:pt x="10561" y="5305"/>
                </a:lnTo>
                <a:lnTo>
                  <a:pt x="10075" y="5597"/>
                </a:lnTo>
                <a:lnTo>
                  <a:pt x="9807" y="5743"/>
                </a:lnTo>
                <a:lnTo>
                  <a:pt x="9564" y="5840"/>
                </a:lnTo>
                <a:lnTo>
                  <a:pt x="9320" y="5937"/>
                </a:lnTo>
                <a:lnTo>
                  <a:pt x="9053" y="6035"/>
                </a:lnTo>
                <a:lnTo>
                  <a:pt x="8761" y="6083"/>
                </a:lnTo>
                <a:lnTo>
                  <a:pt x="8469" y="6108"/>
                </a:lnTo>
                <a:lnTo>
                  <a:pt x="8469" y="6108"/>
                </a:lnTo>
                <a:lnTo>
                  <a:pt x="8493" y="5864"/>
                </a:lnTo>
                <a:lnTo>
                  <a:pt x="8444" y="5597"/>
                </a:lnTo>
                <a:lnTo>
                  <a:pt x="8371" y="5353"/>
                </a:lnTo>
                <a:lnTo>
                  <a:pt x="8274" y="5086"/>
                </a:lnTo>
                <a:lnTo>
                  <a:pt x="8542" y="4867"/>
                </a:lnTo>
                <a:lnTo>
                  <a:pt x="8639" y="4891"/>
                </a:lnTo>
                <a:lnTo>
                  <a:pt x="8712" y="4867"/>
                </a:lnTo>
                <a:lnTo>
                  <a:pt x="8736" y="4842"/>
                </a:lnTo>
                <a:lnTo>
                  <a:pt x="8761" y="4818"/>
                </a:lnTo>
                <a:lnTo>
                  <a:pt x="8907" y="4891"/>
                </a:lnTo>
                <a:lnTo>
                  <a:pt x="9077" y="4940"/>
                </a:lnTo>
                <a:lnTo>
                  <a:pt x="9247" y="4964"/>
                </a:lnTo>
                <a:lnTo>
                  <a:pt x="9418" y="4988"/>
                </a:lnTo>
                <a:lnTo>
                  <a:pt x="9588" y="4964"/>
                </a:lnTo>
                <a:lnTo>
                  <a:pt x="9758" y="4940"/>
                </a:lnTo>
                <a:lnTo>
                  <a:pt x="9953" y="4891"/>
                </a:lnTo>
                <a:lnTo>
                  <a:pt x="10123" y="4842"/>
                </a:lnTo>
                <a:lnTo>
                  <a:pt x="10464" y="4672"/>
                </a:lnTo>
                <a:lnTo>
                  <a:pt x="10756" y="4477"/>
                </a:lnTo>
                <a:lnTo>
                  <a:pt x="11048" y="4258"/>
                </a:lnTo>
                <a:lnTo>
                  <a:pt x="11267" y="4015"/>
                </a:lnTo>
                <a:lnTo>
                  <a:pt x="11413" y="3820"/>
                </a:lnTo>
                <a:lnTo>
                  <a:pt x="11559" y="3626"/>
                </a:lnTo>
                <a:lnTo>
                  <a:pt x="11680" y="3407"/>
                </a:lnTo>
                <a:lnTo>
                  <a:pt x="11778" y="3163"/>
                </a:lnTo>
                <a:lnTo>
                  <a:pt x="11851" y="2944"/>
                </a:lnTo>
                <a:lnTo>
                  <a:pt x="11924" y="2701"/>
                </a:lnTo>
                <a:lnTo>
                  <a:pt x="12045" y="2214"/>
                </a:lnTo>
                <a:lnTo>
                  <a:pt x="12094" y="1703"/>
                </a:lnTo>
                <a:lnTo>
                  <a:pt x="12118" y="1217"/>
                </a:lnTo>
                <a:lnTo>
                  <a:pt x="12118" y="706"/>
                </a:lnTo>
                <a:lnTo>
                  <a:pt x="12118" y="219"/>
                </a:lnTo>
                <a:lnTo>
                  <a:pt x="12094" y="122"/>
                </a:lnTo>
                <a:lnTo>
                  <a:pt x="12045" y="49"/>
                </a:lnTo>
                <a:lnTo>
                  <a:pt x="1197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7" name="Google Shape;857;p41"/>
          <p:cNvSpPr/>
          <p:nvPr/>
        </p:nvSpPr>
        <p:spPr>
          <a:xfrm>
            <a:off x="4108241" y="4324166"/>
            <a:ext cx="412673" cy="374465"/>
          </a:xfrm>
          <a:custGeom>
            <a:rect b="b" l="l" r="r" t="t"/>
            <a:pathLst>
              <a:path extrusionOk="0" h="20513" w="22606">
                <a:moveTo>
                  <a:pt x="3650" y="5086"/>
                </a:moveTo>
                <a:lnTo>
                  <a:pt x="3650" y="5280"/>
                </a:lnTo>
                <a:lnTo>
                  <a:pt x="3650" y="5451"/>
                </a:lnTo>
                <a:lnTo>
                  <a:pt x="3650" y="5621"/>
                </a:lnTo>
                <a:lnTo>
                  <a:pt x="3431" y="5475"/>
                </a:lnTo>
                <a:lnTo>
                  <a:pt x="3212" y="5329"/>
                </a:lnTo>
                <a:lnTo>
                  <a:pt x="3431" y="5207"/>
                </a:lnTo>
                <a:lnTo>
                  <a:pt x="3650" y="5086"/>
                </a:lnTo>
                <a:close/>
                <a:moveTo>
                  <a:pt x="18323" y="4915"/>
                </a:moveTo>
                <a:lnTo>
                  <a:pt x="18736" y="5134"/>
                </a:lnTo>
                <a:lnTo>
                  <a:pt x="19150" y="5353"/>
                </a:lnTo>
                <a:lnTo>
                  <a:pt x="18347" y="5889"/>
                </a:lnTo>
                <a:lnTo>
                  <a:pt x="18347" y="5451"/>
                </a:lnTo>
                <a:lnTo>
                  <a:pt x="18347" y="5183"/>
                </a:lnTo>
                <a:lnTo>
                  <a:pt x="18323" y="4915"/>
                </a:lnTo>
                <a:close/>
                <a:moveTo>
                  <a:pt x="4380" y="4599"/>
                </a:moveTo>
                <a:lnTo>
                  <a:pt x="4307" y="4964"/>
                </a:lnTo>
                <a:lnTo>
                  <a:pt x="4283" y="5329"/>
                </a:lnTo>
                <a:lnTo>
                  <a:pt x="4283" y="5718"/>
                </a:lnTo>
                <a:lnTo>
                  <a:pt x="4307" y="6083"/>
                </a:lnTo>
                <a:lnTo>
                  <a:pt x="4307" y="6083"/>
                </a:lnTo>
                <a:lnTo>
                  <a:pt x="3869" y="5767"/>
                </a:lnTo>
                <a:lnTo>
                  <a:pt x="3845" y="5451"/>
                </a:lnTo>
                <a:lnTo>
                  <a:pt x="3821" y="5232"/>
                </a:lnTo>
                <a:lnTo>
                  <a:pt x="3796" y="4988"/>
                </a:lnTo>
                <a:lnTo>
                  <a:pt x="4380" y="4599"/>
                </a:lnTo>
                <a:close/>
                <a:moveTo>
                  <a:pt x="17569" y="4453"/>
                </a:moveTo>
                <a:lnTo>
                  <a:pt x="18201" y="4842"/>
                </a:lnTo>
                <a:lnTo>
                  <a:pt x="18153" y="5086"/>
                </a:lnTo>
                <a:lnTo>
                  <a:pt x="18104" y="5329"/>
                </a:lnTo>
                <a:lnTo>
                  <a:pt x="18080" y="5694"/>
                </a:lnTo>
                <a:lnTo>
                  <a:pt x="18055" y="5864"/>
                </a:lnTo>
                <a:lnTo>
                  <a:pt x="18055" y="6059"/>
                </a:lnTo>
                <a:lnTo>
                  <a:pt x="17398" y="6473"/>
                </a:lnTo>
                <a:lnTo>
                  <a:pt x="17471" y="5913"/>
                </a:lnTo>
                <a:lnTo>
                  <a:pt x="17520" y="5353"/>
                </a:lnTo>
                <a:lnTo>
                  <a:pt x="17569" y="4915"/>
                </a:lnTo>
                <a:lnTo>
                  <a:pt x="17569" y="4672"/>
                </a:lnTo>
                <a:lnTo>
                  <a:pt x="17569" y="4453"/>
                </a:lnTo>
                <a:close/>
                <a:moveTo>
                  <a:pt x="5135" y="4161"/>
                </a:moveTo>
                <a:lnTo>
                  <a:pt x="5110" y="4380"/>
                </a:lnTo>
                <a:lnTo>
                  <a:pt x="5086" y="4648"/>
                </a:lnTo>
                <a:lnTo>
                  <a:pt x="5086" y="5134"/>
                </a:lnTo>
                <a:lnTo>
                  <a:pt x="5013" y="6546"/>
                </a:lnTo>
                <a:lnTo>
                  <a:pt x="4575" y="6278"/>
                </a:lnTo>
                <a:lnTo>
                  <a:pt x="4575" y="5378"/>
                </a:lnTo>
                <a:lnTo>
                  <a:pt x="4575" y="4940"/>
                </a:lnTo>
                <a:lnTo>
                  <a:pt x="4575" y="4721"/>
                </a:lnTo>
                <a:lnTo>
                  <a:pt x="4551" y="4502"/>
                </a:lnTo>
                <a:lnTo>
                  <a:pt x="4599" y="4477"/>
                </a:lnTo>
                <a:lnTo>
                  <a:pt x="5135" y="4161"/>
                </a:lnTo>
                <a:close/>
                <a:moveTo>
                  <a:pt x="5889" y="3699"/>
                </a:moveTo>
                <a:lnTo>
                  <a:pt x="5865" y="4088"/>
                </a:lnTo>
                <a:lnTo>
                  <a:pt x="5865" y="4453"/>
                </a:lnTo>
                <a:lnTo>
                  <a:pt x="5865" y="5232"/>
                </a:lnTo>
                <a:lnTo>
                  <a:pt x="5840" y="6132"/>
                </a:lnTo>
                <a:lnTo>
                  <a:pt x="5816" y="6594"/>
                </a:lnTo>
                <a:lnTo>
                  <a:pt x="5816" y="7032"/>
                </a:lnTo>
                <a:lnTo>
                  <a:pt x="5256" y="6692"/>
                </a:lnTo>
                <a:lnTo>
                  <a:pt x="5305" y="5305"/>
                </a:lnTo>
                <a:lnTo>
                  <a:pt x="5354" y="4672"/>
                </a:lnTo>
                <a:lnTo>
                  <a:pt x="5354" y="4356"/>
                </a:lnTo>
                <a:lnTo>
                  <a:pt x="5329" y="4039"/>
                </a:lnTo>
                <a:lnTo>
                  <a:pt x="5889" y="3699"/>
                </a:lnTo>
                <a:close/>
                <a:moveTo>
                  <a:pt x="15817" y="3407"/>
                </a:moveTo>
                <a:lnTo>
                  <a:pt x="17252" y="4258"/>
                </a:lnTo>
                <a:lnTo>
                  <a:pt x="17374" y="4331"/>
                </a:lnTo>
                <a:lnTo>
                  <a:pt x="17350" y="4526"/>
                </a:lnTo>
                <a:lnTo>
                  <a:pt x="17325" y="4745"/>
                </a:lnTo>
                <a:lnTo>
                  <a:pt x="17325" y="5159"/>
                </a:lnTo>
                <a:lnTo>
                  <a:pt x="17301" y="5840"/>
                </a:lnTo>
                <a:lnTo>
                  <a:pt x="17325" y="6497"/>
                </a:lnTo>
                <a:lnTo>
                  <a:pt x="16668" y="6911"/>
                </a:lnTo>
                <a:lnTo>
                  <a:pt x="16693" y="6594"/>
                </a:lnTo>
                <a:lnTo>
                  <a:pt x="16693" y="6254"/>
                </a:lnTo>
                <a:lnTo>
                  <a:pt x="16693" y="5597"/>
                </a:lnTo>
                <a:lnTo>
                  <a:pt x="16717" y="5183"/>
                </a:lnTo>
                <a:lnTo>
                  <a:pt x="16741" y="4745"/>
                </a:lnTo>
                <a:lnTo>
                  <a:pt x="16741" y="4526"/>
                </a:lnTo>
                <a:lnTo>
                  <a:pt x="16717" y="4307"/>
                </a:lnTo>
                <a:lnTo>
                  <a:pt x="16693" y="4112"/>
                </a:lnTo>
                <a:lnTo>
                  <a:pt x="16620" y="3918"/>
                </a:lnTo>
                <a:lnTo>
                  <a:pt x="16595" y="3893"/>
                </a:lnTo>
                <a:lnTo>
                  <a:pt x="16571" y="3893"/>
                </a:lnTo>
                <a:lnTo>
                  <a:pt x="16498" y="4088"/>
                </a:lnTo>
                <a:lnTo>
                  <a:pt x="16474" y="4258"/>
                </a:lnTo>
                <a:lnTo>
                  <a:pt x="16449" y="4453"/>
                </a:lnTo>
                <a:lnTo>
                  <a:pt x="16425" y="4648"/>
                </a:lnTo>
                <a:lnTo>
                  <a:pt x="16449" y="5426"/>
                </a:lnTo>
                <a:lnTo>
                  <a:pt x="16425" y="6229"/>
                </a:lnTo>
                <a:lnTo>
                  <a:pt x="16425" y="6643"/>
                </a:lnTo>
                <a:lnTo>
                  <a:pt x="16474" y="7032"/>
                </a:lnTo>
                <a:lnTo>
                  <a:pt x="15963" y="7324"/>
                </a:lnTo>
                <a:lnTo>
                  <a:pt x="15914" y="5280"/>
                </a:lnTo>
                <a:lnTo>
                  <a:pt x="15914" y="4331"/>
                </a:lnTo>
                <a:lnTo>
                  <a:pt x="15890" y="3869"/>
                </a:lnTo>
                <a:lnTo>
                  <a:pt x="15817" y="3407"/>
                </a:lnTo>
                <a:close/>
                <a:moveTo>
                  <a:pt x="6814" y="3139"/>
                </a:moveTo>
                <a:lnTo>
                  <a:pt x="6789" y="3382"/>
                </a:lnTo>
                <a:lnTo>
                  <a:pt x="6765" y="3650"/>
                </a:lnTo>
                <a:lnTo>
                  <a:pt x="6765" y="4137"/>
                </a:lnTo>
                <a:lnTo>
                  <a:pt x="6765" y="5134"/>
                </a:lnTo>
                <a:lnTo>
                  <a:pt x="6716" y="6351"/>
                </a:lnTo>
                <a:lnTo>
                  <a:pt x="6716" y="6959"/>
                </a:lnTo>
                <a:lnTo>
                  <a:pt x="6716" y="7543"/>
                </a:lnTo>
                <a:lnTo>
                  <a:pt x="6084" y="7203"/>
                </a:lnTo>
                <a:lnTo>
                  <a:pt x="6108" y="6740"/>
                </a:lnTo>
                <a:lnTo>
                  <a:pt x="6108" y="6302"/>
                </a:lnTo>
                <a:lnTo>
                  <a:pt x="6108" y="5402"/>
                </a:lnTo>
                <a:lnTo>
                  <a:pt x="6132" y="4502"/>
                </a:lnTo>
                <a:lnTo>
                  <a:pt x="6132" y="4039"/>
                </a:lnTo>
                <a:lnTo>
                  <a:pt x="6084" y="3577"/>
                </a:lnTo>
                <a:lnTo>
                  <a:pt x="6814" y="3139"/>
                </a:lnTo>
                <a:close/>
                <a:moveTo>
                  <a:pt x="15087" y="2969"/>
                </a:moveTo>
                <a:lnTo>
                  <a:pt x="15695" y="3334"/>
                </a:lnTo>
                <a:lnTo>
                  <a:pt x="15671" y="3820"/>
                </a:lnTo>
                <a:lnTo>
                  <a:pt x="15646" y="4307"/>
                </a:lnTo>
                <a:lnTo>
                  <a:pt x="15695" y="5280"/>
                </a:lnTo>
                <a:lnTo>
                  <a:pt x="15768" y="7446"/>
                </a:lnTo>
                <a:lnTo>
                  <a:pt x="15695" y="7495"/>
                </a:lnTo>
                <a:lnTo>
                  <a:pt x="15111" y="7811"/>
                </a:lnTo>
                <a:lnTo>
                  <a:pt x="15135" y="7178"/>
                </a:lnTo>
                <a:lnTo>
                  <a:pt x="15135" y="6546"/>
                </a:lnTo>
                <a:lnTo>
                  <a:pt x="15135" y="5280"/>
                </a:lnTo>
                <a:lnTo>
                  <a:pt x="15135" y="3942"/>
                </a:lnTo>
                <a:lnTo>
                  <a:pt x="15135" y="3455"/>
                </a:lnTo>
                <a:lnTo>
                  <a:pt x="15111" y="3212"/>
                </a:lnTo>
                <a:lnTo>
                  <a:pt x="15087" y="2969"/>
                </a:lnTo>
                <a:close/>
                <a:moveTo>
                  <a:pt x="7665" y="2628"/>
                </a:moveTo>
                <a:lnTo>
                  <a:pt x="7641" y="2871"/>
                </a:lnTo>
                <a:lnTo>
                  <a:pt x="7617" y="3115"/>
                </a:lnTo>
                <a:lnTo>
                  <a:pt x="7568" y="3577"/>
                </a:lnTo>
                <a:lnTo>
                  <a:pt x="7495" y="5110"/>
                </a:lnTo>
                <a:lnTo>
                  <a:pt x="7446" y="6497"/>
                </a:lnTo>
                <a:lnTo>
                  <a:pt x="7398" y="7908"/>
                </a:lnTo>
                <a:lnTo>
                  <a:pt x="6984" y="7689"/>
                </a:lnTo>
                <a:lnTo>
                  <a:pt x="7008" y="7105"/>
                </a:lnTo>
                <a:lnTo>
                  <a:pt x="7033" y="6497"/>
                </a:lnTo>
                <a:lnTo>
                  <a:pt x="7033" y="5329"/>
                </a:lnTo>
                <a:lnTo>
                  <a:pt x="7057" y="4769"/>
                </a:lnTo>
                <a:lnTo>
                  <a:pt x="7081" y="4185"/>
                </a:lnTo>
                <a:lnTo>
                  <a:pt x="7081" y="3601"/>
                </a:lnTo>
                <a:lnTo>
                  <a:pt x="7057" y="3309"/>
                </a:lnTo>
                <a:lnTo>
                  <a:pt x="7033" y="3017"/>
                </a:lnTo>
                <a:lnTo>
                  <a:pt x="7665" y="2628"/>
                </a:lnTo>
                <a:close/>
                <a:moveTo>
                  <a:pt x="8517" y="2117"/>
                </a:moveTo>
                <a:lnTo>
                  <a:pt x="8468" y="2458"/>
                </a:lnTo>
                <a:lnTo>
                  <a:pt x="8395" y="2798"/>
                </a:lnTo>
                <a:lnTo>
                  <a:pt x="8322" y="3504"/>
                </a:lnTo>
                <a:lnTo>
                  <a:pt x="8274" y="4185"/>
                </a:lnTo>
                <a:lnTo>
                  <a:pt x="8225" y="4867"/>
                </a:lnTo>
                <a:lnTo>
                  <a:pt x="8152" y="5743"/>
                </a:lnTo>
                <a:lnTo>
                  <a:pt x="8079" y="6619"/>
                </a:lnTo>
                <a:lnTo>
                  <a:pt x="8030" y="6984"/>
                </a:lnTo>
                <a:lnTo>
                  <a:pt x="7982" y="7373"/>
                </a:lnTo>
                <a:lnTo>
                  <a:pt x="7860" y="8127"/>
                </a:lnTo>
                <a:lnTo>
                  <a:pt x="7617" y="8006"/>
                </a:lnTo>
                <a:lnTo>
                  <a:pt x="7763" y="5280"/>
                </a:lnTo>
                <a:lnTo>
                  <a:pt x="7811" y="3772"/>
                </a:lnTo>
                <a:lnTo>
                  <a:pt x="7836" y="3163"/>
                </a:lnTo>
                <a:lnTo>
                  <a:pt x="7836" y="2871"/>
                </a:lnTo>
                <a:lnTo>
                  <a:pt x="7787" y="2555"/>
                </a:lnTo>
                <a:lnTo>
                  <a:pt x="8517" y="2117"/>
                </a:lnTo>
                <a:close/>
                <a:moveTo>
                  <a:pt x="14381" y="2531"/>
                </a:moveTo>
                <a:lnTo>
                  <a:pt x="14989" y="2896"/>
                </a:lnTo>
                <a:lnTo>
                  <a:pt x="14941" y="3163"/>
                </a:lnTo>
                <a:lnTo>
                  <a:pt x="14941" y="3431"/>
                </a:lnTo>
                <a:lnTo>
                  <a:pt x="14941" y="3942"/>
                </a:lnTo>
                <a:lnTo>
                  <a:pt x="14941" y="5280"/>
                </a:lnTo>
                <a:lnTo>
                  <a:pt x="14941" y="6594"/>
                </a:lnTo>
                <a:lnTo>
                  <a:pt x="14941" y="7251"/>
                </a:lnTo>
                <a:lnTo>
                  <a:pt x="14965" y="7908"/>
                </a:lnTo>
                <a:lnTo>
                  <a:pt x="14332" y="8249"/>
                </a:lnTo>
                <a:lnTo>
                  <a:pt x="14332" y="6838"/>
                </a:lnTo>
                <a:lnTo>
                  <a:pt x="14308" y="5426"/>
                </a:lnTo>
                <a:lnTo>
                  <a:pt x="14332" y="4721"/>
                </a:lnTo>
                <a:lnTo>
                  <a:pt x="14357" y="3991"/>
                </a:lnTo>
                <a:lnTo>
                  <a:pt x="14381" y="3261"/>
                </a:lnTo>
                <a:lnTo>
                  <a:pt x="14381" y="2531"/>
                </a:lnTo>
                <a:close/>
                <a:moveTo>
                  <a:pt x="9393" y="1606"/>
                </a:moveTo>
                <a:lnTo>
                  <a:pt x="9344" y="1971"/>
                </a:lnTo>
                <a:lnTo>
                  <a:pt x="9320" y="2336"/>
                </a:lnTo>
                <a:lnTo>
                  <a:pt x="9296" y="3042"/>
                </a:lnTo>
                <a:lnTo>
                  <a:pt x="9150" y="4940"/>
                </a:lnTo>
                <a:lnTo>
                  <a:pt x="9004" y="6740"/>
                </a:lnTo>
                <a:lnTo>
                  <a:pt x="8931" y="7641"/>
                </a:lnTo>
                <a:lnTo>
                  <a:pt x="8833" y="8565"/>
                </a:lnTo>
                <a:lnTo>
                  <a:pt x="8055" y="8225"/>
                </a:lnTo>
                <a:lnTo>
                  <a:pt x="8128" y="7519"/>
                </a:lnTo>
                <a:lnTo>
                  <a:pt x="8176" y="6789"/>
                </a:lnTo>
                <a:lnTo>
                  <a:pt x="8201" y="6351"/>
                </a:lnTo>
                <a:lnTo>
                  <a:pt x="8274" y="5937"/>
                </a:lnTo>
                <a:lnTo>
                  <a:pt x="8347" y="5499"/>
                </a:lnTo>
                <a:lnTo>
                  <a:pt x="8420" y="5061"/>
                </a:lnTo>
                <a:lnTo>
                  <a:pt x="8590" y="3504"/>
                </a:lnTo>
                <a:lnTo>
                  <a:pt x="8687" y="2750"/>
                </a:lnTo>
                <a:lnTo>
                  <a:pt x="8736" y="2385"/>
                </a:lnTo>
                <a:lnTo>
                  <a:pt x="8736" y="1995"/>
                </a:lnTo>
                <a:lnTo>
                  <a:pt x="9077" y="1776"/>
                </a:lnTo>
                <a:lnTo>
                  <a:pt x="9393" y="1606"/>
                </a:lnTo>
                <a:close/>
                <a:moveTo>
                  <a:pt x="10123" y="1192"/>
                </a:moveTo>
                <a:lnTo>
                  <a:pt x="10074" y="1387"/>
                </a:lnTo>
                <a:lnTo>
                  <a:pt x="10050" y="1557"/>
                </a:lnTo>
                <a:lnTo>
                  <a:pt x="10026" y="1947"/>
                </a:lnTo>
                <a:lnTo>
                  <a:pt x="9977" y="2701"/>
                </a:lnTo>
                <a:lnTo>
                  <a:pt x="9807" y="4794"/>
                </a:lnTo>
                <a:lnTo>
                  <a:pt x="9734" y="5840"/>
                </a:lnTo>
                <a:lnTo>
                  <a:pt x="9685" y="6886"/>
                </a:lnTo>
                <a:lnTo>
                  <a:pt x="9661" y="7373"/>
                </a:lnTo>
                <a:lnTo>
                  <a:pt x="9612" y="7860"/>
                </a:lnTo>
                <a:lnTo>
                  <a:pt x="9563" y="8371"/>
                </a:lnTo>
                <a:lnTo>
                  <a:pt x="9539" y="8857"/>
                </a:lnTo>
                <a:lnTo>
                  <a:pt x="9028" y="8638"/>
                </a:lnTo>
                <a:lnTo>
                  <a:pt x="9271" y="6886"/>
                </a:lnTo>
                <a:lnTo>
                  <a:pt x="9369" y="6010"/>
                </a:lnTo>
                <a:lnTo>
                  <a:pt x="9442" y="5110"/>
                </a:lnTo>
                <a:lnTo>
                  <a:pt x="9563" y="3236"/>
                </a:lnTo>
                <a:lnTo>
                  <a:pt x="9636" y="2360"/>
                </a:lnTo>
                <a:lnTo>
                  <a:pt x="9636" y="1922"/>
                </a:lnTo>
                <a:lnTo>
                  <a:pt x="9612" y="1484"/>
                </a:lnTo>
                <a:lnTo>
                  <a:pt x="10123" y="1192"/>
                </a:lnTo>
                <a:close/>
                <a:moveTo>
                  <a:pt x="12751" y="1557"/>
                </a:moveTo>
                <a:lnTo>
                  <a:pt x="12945" y="1655"/>
                </a:lnTo>
                <a:lnTo>
                  <a:pt x="13408" y="1947"/>
                </a:lnTo>
                <a:lnTo>
                  <a:pt x="13335" y="2093"/>
                </a:lnTo>
                <a:lnTo>
                  <a:pt x="13310" y="2239"/>
                </a:lnTo>
                <a:lnTo>
                  <a:pt x="13286" y="2555"/>
                </a:lnTo>
                <a:lnTo>
                  <a:pt x="13286" y="3212"/>
                </a:lnTo>
                <a:lnTo>
                  <a:pt x="13286" y="4940"/>
                </a:lnTo>
                <a:lnTo>
                  <a:pt x="13286" y="5791"/>
                </a:lnTo>
                <a:lnTo>
                  <a:pt x="13335" y="6667"/>
                </a:lnTo>
                <a:lnTo>
                  <a:pt x="13383" y="7519"/>
                </a:lnTo>
                <a:lnTo>
                  <a:pt x="13505" y="8371"/>
                </a:lnTo>
                <a:lnTo>
                  <a:pt x="13505" y="8395"/>
                </a:lnTo>
                <a:lnTo>
                  <a:pt x="13554" y="8395"/>
                </a:lnTo>
                <a:lnTo>
                  <a:pt x="13554" y="8371"/>
                </a:lnTo>
                <a:lnTo>
                  <a:pt x="13602" y="7519"/>
                </a:lnTo>
                <a:lnTo>
                  <a:pt x="13602" y="6643"/>
                </a:lnTo>
                <a:lnTo>
                  <a:pt x="13602" y="4940"/>
                </a:lnTo>
                <a:lnTo>
                  <a:pt x="13602" y="3212"/>
                </a:lnTo>
                <a:lnTo>
                  <a:pt x="13651" y="2628"/>
                </a:lnTo>
                <a:lnTo>
                  <a:pt x="13651" y="2336"/>
                </a:lnTo>
                <a:lnTo>
                  <a:pt x="13627" y="2190"/>
                </a:lnTo>
                <a:lnTo>
                  <a:pt x="13602" y="2068"/>
                </a:lnTo>
                <a:lnTo>
                  <a:pt x="14235" y="2458"/>
                </a:lnTo>
                <a:lnTo>
                  <a:pt x="14162" y="3139"/>
                </a:lnTo>
                <a:lnTo>
                  <a:pt x="14113" y="3845"/>
                </a:lnTo>
                <a:lnTo>
                  <a:pt x="14089" y="5232"/>
                </a:lnTo>
                <a:lnTo>
                  <a:pt x="14065" y="6789"/>
                </a:lnTo>
                <a:lnTo>
                  <a:pt x="14089" y="7568"/>
                </a:lnTo>
                <a:lnTo>
                  <a:pt x="14113" y="8346"/>
                </a:lnTo>
                <a:lnTo>
                  <a:pt x="14113" y="8371"/>
                </a:lnTo>
                <a:lnTo>
                  <a:pt x="13627" y="8638"/>
                </a:lnTo>
                <a:lnTo>
                  <a:pt x="12945" y="9003"/>
                </a:lnTo>
                <a:lnTo>
                  <a:pt x="12945" y="9003"/>
                </a:lnTo>
                <a:lnTo>
                  <a:pt x="12970" y="7203"/>
                </a:lnTo>
                <a:lnTo>
                  <a:pt x="12970" y="5426"/>
                </a:lnTo>
                <a:lnTo>
                  <a:pt x="12945" y="4356"/>
                </a:lnTo>
                <a:lnTo>
                  <a:pt x="12897" y="3309"/>
                </a:lnTo>
                <a:lnTo>
                  <a:pt x="12872" y="2433"/>
                </a:lnTo>
                <a:lnTo>
                  <a:pt x="12824" y="1995"/>
                </a:lnTo>
                <a:lnTo>
                  <a:pt x="12751" y="1557"/>
                </a:lnTo>
                <a:close/>
                <a:moveTo>
                  <a:pt x="10780" y="803"/>
                </a:moveTo>
                <a:lnTo>
                  <a:pt x="10731" y="1241"/>
                </a:lnTo>
                <a:lnTo>
                  <a:pt x="10731" y="1679"/>
                </a:lnTo>
                <a:lnTo>
                  <a:pt x="10731" y="2555"/>
                </a:lnTo>
                <a:lnTo>
                  <a:pt x="10682" y="5037"/>
                </a:lnTo>
                <a:lnTo>
                  <a:pt x="10585" y="9246"/>
                </a:lnTo>
                <a:lnTo>
                  <a:pt x="9782" y="8930"/>
                </a:lnTo>
                <a:lnTo>
                  <a:pt x="9831" y="8517"/>
                </a:lnTo>
                <a:lnTo>
                  <a:pt x="9855" y="8103"/>
                </a:lnTo>
                <a:lnTo>
                  <a:pt x="9904" y="7276"/>
                </a:lnTo>
                <a:lnTo>
                  <a:pt x="10001" y="6229"/>
                </a:lnTo>
                <a:lnTo>
                  <a:pt x="10074" y="5183"/>
                </a:lnTo>
                <a:lnTo>
                  <a:pt x="10196" y="3090"/>
                </a:lnTo>
                <a:lnTo>
                  <a:pt x="10269" y="1947"/>
                </a:lnTo>
                <a:lnTo>
                  <a:pt x="10293" y="1533"/>
                </a:lnTo>
                <a:lnTo>
                  <a:pt x="10293" y="1314"/>
                </a:lnTo>
                <a:lnTo>
                  <a:pt x="10269" y="1119"/>
                </a:lnTo>
                <a:lnTo>
                  <a:pt x="10780" y="803"/>
                </a:lnTo>
                <a:close/>
                <a:moveTo>
                  <a:pt x="11996" y="1095"/>
                </a:moveTo>
                <a:lnTo>
                  <a:pt x="12653" y="1484"/>
                </a:lnTo>
                <a:lnTo>
                  <a:pt x="12605" y="1922"/>
                </a:lnTo>
                <a:lnTo>
                  <a:pt x="12605" y="2385"/>
                </a:lnTo>
                <a:lnTo>
                  <a:pt x="12629" y="3309"/>
                </a:lnTo>
                <a:lnTo>
                  <a:pt x="12678" y="5426"/>
                </a:lnTo>
                <a:lnTo>
                  <a:pt x="12726" y="7276"/>
                </a:lnTo>
                <a:lnTo>
                  <a:pt x="12751" y="9125"/>
                </a:lnTo>
                <a:lnTo>
                  <a:pt x="11996" y="9514"/>
                </a:lnTo>
                <a:lnTo>
                  <a:pt x="12094" y="8444"/>
                </a:lnTo>
                <a:lnTo>
                  <a:pt x="12142" y="7349"/>
                </a:lnTo>
                <a:lnTo>
                  <a:pt x="12167" y="6278"/>
                </a:lnTo>
                <a:lnTo>
                  <a:pt x="12142" y="5183"/>
                </a:lnTo>
                <a:lnTo>
                  <a:pt x="12094" y="2920"/>
                </a:lnTo>
                <a:lnTo>
                  <a:pt x="12118" y="2458"/>
                </a:lnTo>
                <a:lnTo>
                  <a:pt x="12118" y="1995"/>
                </a:lnTo>
                <a:lnTo>
                  <a:pt x="12118" y="1752"/>
                </a:lnTo>
                <a:lnTo>
                  <a:pt x="12118" y="1533"/>
                </a:lnTo>
                <a:lnTo>
                  <a:pt x="12069" y="1314"/>
                </a:lnTo>
                <a:lnTo>
                  <a:pt x="11996" y="1095"/>
                </a:lnTo>
                <a:close/>
                <a:moveTo>
                  <a:pt x="11291" y="609"/>
                </a:moveTo>
                <a:lnTo>
                  <a:pt x="11583" y="828"/>
                </a:lnTo>
                <a:lnTo>
                  <a:pt x="11923" y="1046"/>
                </a:lnTo>
                <a:lnTo>
                  <a:pt x="11850" y="1241"/>
                </a:lnTo>
                <a:lnTo>
                  <a:pt x="11826" y="1484"/>
                </a:lnTo>
                <a:lnTo>
                  <a:pt x="11802" y="1728"/>
                </a:lnTo>
                <a:lnTo>
                  <a:pt x="11826" y="1971"/>
                </a:lnTo>
                <a:lnTo>
                  <a:pt x="11899" y="2920"/>
                </a:lnTo>
                <a:lnTo>
                  <a:pt x="11899" y="3480"/>
                </a:lnTo>
                <a:lnTo>
                  <a:pt x="11899" y="4064"/>
                </a:lnTo>
                <a:lnTo>
                  <a:pt x="11875" y="5183"/>
                </a:lnTo>
                <a:lnTo>
                  <a:pt x="11777" y="7373"/>
                </a:lnTo>
                <a:lnTo>
                  <a:pt x="11753" y="8468"/>
                </a:lnTo>
                <a:lnTo>
                  <a:pt x="11729" y="9563"/>
                </a:lnTo>
                <a:lnTo>
                  <a:pt x="11753" y="9611"/>
                </a:lnTo>
                <a:lnTo>
                  <a:pt x="11753" y="9636"/>
                </a:lnTo>
                <a:lnTo>
                  <a:pt x="11704" y="9611"/>
                </a:lnTo>
                <a:lnTo>
                  <a:pt x="11193" y="9441"/>
                </a:lnTo>
                <a:lnTo>
                  <a:pt x="11266" y="5232"/>
                </a:lnTo>
                <a:lnTo>
                  <a:pt x="11315" y="2750"/>
                </a:lnTo>
                <a:lnTo>
                  <a:pt x="11364" y="1679"/>
                </a:lnTo>
                <a:lnTo>
                  <a:pt x="11364" y="1144"/>
                </a:lnTo>
                <a:lnTo>
                  <a:pt x="11339" y="876"/>
                </a:lnTo>
                <a:lnTo>
                  <a:pt x="11291" y="609"/>
                </a:lnTo>
                <a:close/>
                <a:moveTo>
                  <a:pt x="2604" y="5475"/>
                </a:moveTo>
                <a:lnTo>
                  <a:pt x="2701" y="5621"/>
                </a:lnTo>
                <a:lnTo>
                  <a:pt x="2823" y="5743"/>
                </a:lnTo>
                <a:lnTo>
                  <a:pt x="3091" y="5937"/>
                </a:lnTo>
                <a:lnTo>
                  <a:pt x="3577" y="6327"/>
                </a:lnTo>
                <a:lnTo>
                  <a:pt x="4113" y="6692"/>
                </a:lnTo>
                <a:lnTo>
                  <a:pt x="4672" y="7057"/>
                </a:lnTo>
                <a:lnTo>
                  <a:pt x="5256" y="7422"/>
                </a:lnTo>
                <a:lnTo>
                  <a:pt x="5840" y="7762"/>
                </a:lnTo>
                <a:lnTo>
                  <a:pt x="6424" y="8103"/>
                </a:lnTo>
                <a:lnTo>
                  <a:pt x="7422" y="8614"/>
                </a:lnTo>
                <a:lnTo>
                  <a:pt x="8468" y="9100"/>
                </a:lnTo>
                <a:lnTo>
                  <a:pt x="9515" y="9538"/>
                </a:lnTo>
                <a:lnTo>
                  <a:pt x="10561" y="9928"/>
                </a:lnTo>
                <a:lnTo>
                  <a:pt x="10561" y="10001"/>
                </a:lnTo>
                <a:lnTo>
                  <a:pt x="10585" y="10074"/>
                </a:lnTo>
                <a:lnTo>
                  <a:pt x="10609" y="10147"/>
                </a:lnTo>
                <a:lnTo>
                  <a:pt x="10634" y="10195"/>
                </a:lnTo>
                <a:lnTo>
                  <a:pt x="10682" y="10244"/>
                </a:lnTo>
                <a:lnTo>
                  <a:pt x="10536" y="10414"/>
                </a:lnTo>
                <a:lnTo>
                  <a:pt x="10390" y="10609"/>
                </a:lnTo>
                <a:lnTo>
                  <a:pt x="10245" y="10804"/>
                </a:lnTo>
                <a:lnTo>
                  <a:pt x="10123" y="11047"/>
                </a:lnTo>
                <a:lnTo>
                  <a:pt x="9928" y="11485"/>
                </a:lnTo>
                <a:lnTo>
                  <a:pt x="9734" y="11899"/>
                </a:lnTo>
                <a:lnTo>
                  <a:pt x="9223" y="12921"/>
                </a:lnTo>
                <a:lnTo>
                  <a:pt x="8979" y="13456"/>
                </a:lnTo>
                <a:lnTo>
                  <a:pt x="8785" y="13991"/>
                </a:lnTo>
                <a:lnTo>
                  <a:pt x="8420" y="13821"/>
                </a:lnTo>
                <a:lnTo>
                  <a:pt x="8055" y="13626"/>
                </a:lnTo>
                <a:lnTo>
                  <a:pt x="7787" y="13456"/>
                </a:lnTo>
                <a:lnTo>
                  <a:pt x="7519" y="13286"/>
                </a:lnTo>
                <a:lnTo>
                  <a:pt x="7008" y="12921"/>
                </a:lnTo>
                <a:lnTo>
                  <a:pt x="5889" y="12191"/>
                </a:lnTo>
                <a:lnTo>
                  <a:pt x="4770" y="11412"/>
                </a:lnTo>
                <a:lnTo>
                  <a:pt x="4210" y="11047"/>
                </a:lnTo>
                <a:lnTo>
                  <a:pt x="3650" y="10706"/>
                </a:lnTo>
                <a:lnTo>
                  <a:pt x="3091" y="10366"/>
                </a:lnTo>
                <a:lnTo>
                  <a:pt x="2482" y="10049"/>
                </a:lnTo>
                <a:lnTo>
                  <a:pt x="2069" y="9830"/>
                </a:lnTo>
                <a:lnTo>
                  <a:pt x="1631" y="9636"/>
                </a:lnTo>
                <a:lnTo>
                  <a:pt x="1169" y="9441"/>
                </a:lnTo>
                <a:lnTo>
                  <a:pt x="706" y="9295"/>
                </a:lnTo>
                <a:lnTo>
                  <a:pt x="1217" y="8322"/>
                </a:lnTo>
                <a:lnTo>
                  <a:pt x="1704" y="7324"/>
                </a:lnTo>
                <a:lnTo>
                  <a:pt x="2312" y="6132"/>
                </a:lnTo>
                <a:lnTo>
                  <a:pt x="2482" y="5816"/>
                </a:lnTo>
                <a:lnTo>
                  <a:pt x="2555" y="5645"/>
                </a:lnTo>
                <a:lnTo>
                  <a:pt x="2604" y="5475"/>
                </a:lnTo>
                <a:close/>
                <a:moveTo>
                  <a:pt x="19734" y="5597"/>
                </a:moveTo>
                <a:lnTo>
                  <a:pt x="19831" y="5840"/>
                </a:lnTo>
                <a:lnTo>
                  <a:pt x="19929" y="6083"/>
                </a:lnTo>
                <a:lnTo>
                  <a:pt x="20172" y="6546"/>
                </a:lnTo>
                <a:lnTo>
                  <a:pt x="20707" y="7470"/>
                </a:lnTo>
                <a:lnTo>
                  <a:pt x="20975" y="7933"/>
                </a:lnTo>
                <a:lnTo>
                  <a:pt x="21267" y="8395"/>
                </a:lnTo>
                <a:lnTo>
                  <a:pt x="21875" y="9295"/>
                </a:lnTo>
                <a:lnTo>
                  <a:pt x="20756" y="9757"/>
                </a:lnTo>
                <a:lnTo>
                  <a:pt x="19661" y="10244"/>
                </a:lnTo>
                <a:lnTo>
                  <a:pt x="18566" y="10779"/>
                </a:lnTo>
                <a:lnTo>
                  <a:pt x="17496" y="11339"/>
                </a:lnTo>
                <a:lnTo>
                  <a:pt x="16328" y="11972"/>
                </a:lnTo>
                <a:lnTo>
                  <a:pt x="15208" y="12653"/>
                </a:lnTo>
                <a:lnTo>
                  <a:pt x="14722" y="12945"/>
                </a:lnTo>
                <a:lnTo>
                  <a:pt x="14211" y="13261"/>
                </a:lnTo>
                <a:lnTo>
                  <a:pt x="13967" y="13432"/>
                </a:lnTo>
                <a:lnTo>
                  <a:pt x="13724" y="13602"/>
                </a:lnTo>
                <a:lnTo>
                  <a:pt x="13505" y="13821"/>
                </a:lnTo>
                <a:lnTo>
                  <a:pt x="13310" y="14016"/>
                </a:lnTo>
                <a:lnTo>
                  <a:pt x="13140" y="13675"/>
                </a:lnTo>
                <a:lnTo>
                  <a:pt x="12970" y="13334"/>
                </a:lnTo>
                <a:lnTo>
                  <a:pt x="12702" y="12799"/>
                </a:lnTo>
                <a:lnTo>
                  <a:pt x="12434" y="12239"/>
                </a:lnTo>
                <a:lnTo>
                  <a:pt x="11948" y="10998"/>
                </a:lnTo>
                <a:lnTo>
                  <a:pt x="11777" y="10609"/>
                </a:lnTo>
                <a:lnTo>
                  <a:pt x="11704" y="10414"/>
                </a:lnTo>
                <a:lnTo>
                  <a:pt x="11607" y="10244"/>
                </a:lnTo>
                <a:lnTo>
                  <a:pt x="11704" y="10220"/>
                </a:lnTo>
                <a:lnTo>
                  <a:pt x="11802" y="10171"/>
                </a:lnTo>
                <a:lnTo>
                  <a:pt x="11850" y="10098"/>
                </a:lnTo>
                <a:lnTo>
                  <a:pt x="11899" y="10001"/>
                </a:lnTo>
                <a:lnTo>
                  <a:pt x="12337" y="9830"/>
                </a:lnTo>
                <a:lnTo>
                  <a:pt x="12751" y="9660"/>
                </a:lnTo>
                <a:lnTo>
                  <a:pt x="12775" y="9684"/>
                </a:lnTo>
                <a:lnTo>
                  <a:pt x="12799" y="9709"/>
                </a:lnTo>
                <a:lnTo>
                  <a:pt x="12848" y="9733"/>
                </a:lnTo>
                <a:lnTo>
                  <a:pt x="12921" y="9709"/>
                </a:lnTo>
                <a:lnTo>
                  <a:pt x="12945" y="9684"/>
                </a:lnTo>
                <a:lnTo>
                  <a:pt x="12945" y="9636"/>
                </a:lnTo>
                <a:lnTo>
                  <a:pt x="12945" y="9563"/>
                </a:lnTo>
                <a:lnTo>
                  <a:pt x="13675" y="9198"/>
                </a:lnTo>
                <a:lnTo>
                  <a:pt x="14405" y="8809"/>
                </a:lnTo>
                <a:lnTo>
                  <a:pt x="15792" y="8006"/>
                </a:lnTo>
                <a:lnTo>
                  <a:pt x="16790" y="7422"/>
                </a:lnTo>
                <a:lnTo>
                  <a:pt x="17788" y="6838"/>
                </a:lnTo>
                <a:lnTo>
                  <a:pt x="18761" y="6229"/>
                </a:lnTo>
                <a:lnTo>
                  <a:pt x="19734" y="5597"/>
                </a:lnTo>
                <a:close/>
                <a:moveTo>
                  <a:pt x="19637" y="10950"/>
                </a:moveTo>
                <a:lnTo>
                  <a:pt x="19637" y="10974"/>
                </a:lnTo>
                <a:lnTo>
                  <a:pt x="19612" y="11461"/>
                </a:lnTo>
                <a:lnTo>
                  <a:pt x="19612" y="11947"/>
                </a:lnTo>
                <a:lnTo>
                  <a:pt x="19637" y="12921"/>
                </a:lnTo>
                <a:lnTo>
                  <a:pt x="19734" y="14892"/>
                </a:lnTo>
                <a:lnTo>
                  <a:pt x="19272" y="15111"/>
                </a:lnTo>
                <a:lnTo>
                  <a:pt x="18834" y="15378"/>
                </a:lnTo>
                <a:lnTo>
                  <a:pt x="17958" y="15938"/>
                </a:lnTo>
                <a:lnTo>
                  <a:pt x="16814" y="16619"/>
                </a:lnTo>
                <a:lnTo>
                  <a:pt x="15646" y="17300"/>
                </a:lnTo>
                <a:lnTo>
                  <a:pt x="13335" y="18663"/>
                </a:lnTo>
                <a:lnTo>
                  <a:pt x="12167" y="19344"/>
                </a:lnTo>
                <a:lnTo>
                  <a:pt x="11923" y="19490"/>
                </a:lnTo>
                <a:lnTo>
                  <a:pt x="11680" y="19661"/>
                </a:lnTo>
                <a:lnTo>
                  <a:pt x="11558" y="15013"/>
                </a:lnTo>
                <a:lnTo>
                  <a:pt x="11485" y="12507"/>
                </a:lnTo>
                <a:lnTo>
                  <a:pt x="11461" y="11388"/>
                </a:lnTo>
                <a:lnTo>
                  <a:pt x="11704" y="11947"/>
                </a:lnTo>
                <a:lnTo>
                  <a:pt x="11923" y="12458"/>
                </a:lnTo>
                <a:lnTo>
                  <a:pt x="12142" y="12994"/>
                </a:lnTo>
                <a:lnTo>
                  <a:pt x="12386" y="13578"/>
                </a:lnTo>
                <a:lnTo>
                  <a:pt x="12507" y="13870"/>
                </a:lnTo>
                <a:lnTo>
                  <a:pt x="12678" y="14137"/>
                </a:lnTo>
                <a:lnTo>
                  <a:pt x="12848" y="14381"/>
                </a:lnTo>
                <a:lnTo>
                  <a:pt x="13018" y="14600"/>
                </a:lnTo>
                <a:lnTo>
                  <a:pt x="13091" y="14648"/>
                </a:lnTo>
                <a:lnTo>
                  <a:pt x="13164" y="14673"/>
                </a:lnTo>
                <a:lnTo>
                  <a:pt x="13262" y="14673"/>
                </a:lnTo>
                <a:lnTo>
                  <a:pt x="13335" y="14624"/>
                </a:lnTo>
                <a:lnTo>
                  <a:pt x="13383" y="14575"/>
                </a:lnTo>
                <a:lnTo>
                  <a:pt x="13432" y="14527"/>
                </a:lnTo>
                <a:lnTo>
                  <a:pt x="13456" y="14429"/>
                </a:lnTo>
                <a:lnTo>
                  <a:pt x="13456" y="14356"/>
                </a:lnTo>
                <a:lnTo>
                  <a:pt x="13432" y="14308"/>
                </a:lnTo>
                <a:lnTo>
                  <a:pt x="13675" y="14210"/>
                </a:lnTo>
                <a:lnTo>
                  <a:pt x="13943" y="14113"/>
                </a:lnTo>
                <a:lnTo>
                  <a:pt x="14186" y="13991"/>
                </a:lnTo>
                <a:lnTo>
                  <a:pt x="14430" y="13845"/>
                </a:lnTo>
                <a:lnTo>
                  <a:pt x="14892" y="13529"/>
                </a:lnTo>
                <a:lnTo>
                  <a:pt x="15330" y="13237"/>
                </a:lnTo>
                <a:lnTo>
                  <a:pt x="16498" y="12580"/>
                </a:lnTo>
                <a:lnTo>
                  <a:pt x="17642" y="11923"/>
                </a:lnTo>
                <a:lnTo>
                  <a:pt x="18639" y="11412"/>
                </a:lnTo>
                <a:lnTo>
                  <a:pt x="19637" y="10950"/>
                </a:lnTo>
                <a:close/>
                <a:moveTo>
                  <a:pt x="2653" y="10755"/>
                </a:moveTo>
                <a:lnTo>
                  <a:pt x="3139" y="11047"/>
                </a:lnTo>
                <a:lnTo>
                  <a:pt x="3650" y="11363"/>
                </a:lnTo>
                <a:lnTo>
                  <a:pt x="4624" y="11996"/>
                </a:lnTo>
                <a:lnTo>
                  <a:pt x="5670" y="12702"/>
                </a:lnTo>
                <a:lnTo>
                  <a:pt x="6741" y="13359"/>
                </a:lnTo>
                <a:lnTo>
                  <a:pt x="7033" y="13529"/>
                </a:lnTo>
                <a:lnTo>
                  <a:pt x="7300" y="13675"/>
                </a:lnTo>
                <a:lnTo>
                  <a:pt x="7860" y="13967"/>
                </a:lnTo>
                <a:lnTo>
                  <a:pt x="8274" y="14186"/>
                </a:lnTo>
                <a:lnTo>
                  <a:pt x="8712" y="14381"/>
                </a:lnTo>
                <a:lnTo>
                  <a:pt x="8736" y="14454"/>
                </a:lnTo>
                <a:lnTo>
                  <a:pt x="8785" y="14502"/>
                </a:lnTo>
                <a:lnTo>
                  <a:pt x="8833" y="14551"/>
                </a:lnTo>
                <a:lnTo>
                  <a:pt x="8906" y="14575"/>
                </a:lnTo>
                <a:lnTo>
                  <a:pt x="8979" y="14600"/>
                </a:lnTo>
                <a:lnTo>
                  <a:pt x="9052" y="14575"/>
                </a:lnTo>
                <a:lnTo>
                  <a:pt x="9101" y="14551"/>
                </a:lnTo>
                <a:lnTo>
                  <a:pt x="9174" y="14478"/>
                </a:lnTo>
                <a:lnTo>
                  <a:pt x="9223" y="14429"/>
                </a:lnTo>
                <a:lnTo>
                  <a:pt x="9223" y="14356"/>
                </a:lnTo>
                <a:lnTo>
                  <a:pt x="9490" y="13821"/>
                </a:lnTo>
                <a:lnTo>
                  <a:pt x="9734" y="13286"/>
                </a:lnTo>
                <a:lnTo>
                  <a:pt x="9977" y="12726"/>
                </a:lnTo>
                <a:lnTo>
                  <a:pt x="10220" y="12166"/>
                </a:lnTo>
                <a:lnTo>
                  <a:pt x="10780" y="11047"/>
                </a:lnTo>
                <a:lnTo>
                  <a:pt x="10877" y="10828"/>
                </a:lnTo>
                <a:lnTo>
                  <a:pt x="10901" y="11582"/>
                </a:lnTo>
                <a:lnTo>
                  <a:pt x="10926" y="12312"/>
                </a:lnTo>
                <a:lnTo>
                  <a:pt x="10999" y="15013"/>
                </a:lnTo>
                <a:lnTo>
                  <a:pt x="11120" y="19807"/>
                </a:lnTo>
                <a:lnTo>
                  <a:pt x="11120" y="19807"/>
                </a:lnTo>
                <a:lnTo>
                  <a:pt x="9004" y="18687"/>
                </a:lnTo>
                <a:lnTo>
                  <a:pt x="6887" y="17568"/>
                </a:lnTo>
                <a:lnTo>
                  <a:pt x="4672" y="16400"/>
                </a:lnTo>
                <a:lnTo>
                  <a:pt x="3456" y="15768"/>
                </a:lnTo>
                <a:lnTo>
                  <a:pt x="3115" y="15597"/>
                </a:lnTo>
                <a:lnTo>
                  <a:pt x="2945" y="15524"/>
                </a:lnTo>
                <a:lnTo>
                  <a:pt x="2750" y="15451"/>
                </a:lnTo>
                <a:lnTo>
                  <a:pt x="2774" y="15159"/>
                </a:lnTo>
                <a:lnTo>
                  <a:pt x="2774" y="14867"/>
                </a:lnTo>
                <a:lnTo>
                  <a:pt x="2750" y="14283"/>
                </a:lnTo>
                <a:lnTo>
                  <a:pt x="2701" y="13675"/>
                </a:lnTo>
                <a:lnTo>
                  <a:pt x="2653" y="13091"/>
                </a:lnTo>
                <a:lnTo>
                  <a:pt x="2677" y="12507"/>
                </a:lnTo>
                <a:lnTo>
                  <a:pt x="2677" y="11923"/>
                </a:lnTo>
                <a:lnTo>
                  <a:pt x="2677" y="11339"/>
                </a:lnTo>
                <a:lnTo>
                  <a:pt x="2677" y="11047"/>
                </a:lnTo>
                <a:lnTo>
                  <a:pt x="2653" y="10755"/>
                </a:lnTo>
                <a:close/>
                <a:moveTo>
                  <a:pt x="11145" y="0"/>
                </a:moveTo>
                <a:lnTo>
                  <a:pt x="11047" y="25"/>
                </a:lnTo>
                <a:lnTo>
                  <a:pt x="10780" y="122"/>
                </a:lnTo>
                <a:lnTo>
                  <a:pt x="10512" y="268"/>
                </a:lnTo>
                <a:lnTo>
                  <a:pt x="9977" y="560"/>
                </a:lnTo>
                <a:lnTo>
                  <a:pt x="8979" y="1192"/>
                </a:lnTo>
                <a:lnTo>
                  <a:pt x="6643" y="2604"/>
                </a:lnTo>
                <a:lnTo>
                  <a:pt x="4478" y="3893"/>
                </a:lnTo>
                <a:lnTo>
                  <a:pt x="3310" y="4599"/>
                </a:lnTo>
                <a:lnTo>
                  <a:pt x="2920" y="4818"/>
                </a:lnTo>
                <a:lnTo>
                  <a:pt x="2750" y="4940"/>
                </a:lnTo>
                <a:lnTo>
                  <a:pt x="2604" y="5110"/>
                </a:lnTo>
                <a:lnTo>
                  <a:pt x="2555" y="5086"/>
                </a:lnTo>
                <a:lnTo>
                  <a:pt x="2507" y="5086"/>
                </a:lnTo>
                <a:lnTo>
                  <a:pt x="2337" y="5207"/>
                </a:lnTo>
                <a:lnTo>
                  <a:pt x="2191" y="5353"/>
                </a:lnTo>
                <a:lnTo>
                  <a:pt x="2093" y="5548"/>
                </a:lnTo>
                <a:lnTo>
                  <a:pt x="1996" y="5718"/>
                </a:lnTo>
                <a:lnTo>
                  <a:pt x="1680" y="6327"/>
                </a:lnTo>
                <a:lnTo>
                  <a:pt x="1363" y="6911"/>
                </a:lnTo>
                <a:lnTo>
                  <a:pt x="779" y="8054"/>
                </a:lnTo>
                <a:lnTo>
                  <a:pt x="195" y="9222"/>
                </a:lnTo>
                <a:lnTo>
                  <a:pt x="122" y="9222"/>
                </a:lnTo>
                <a:lnTo>
                  <a:pt x="74" y="9271"/>
                </a:lnTo>
                <a:lnTo>
                  <a:pt x="25" y="9319"/>
                </a:lnTo>
                <a:lnTo>
                  <a:pt x="1" y="9368"/>
                </a:lnTo>
                <a:lnTo>
                  <a:pt x="1" y="9417"/>
                </a:lnTo>
                <a:lnTo>
                  <a:pt x="25" y="9490"/>
                </a:lnTo>
                <a:lnTo>
                  <a:pt x="49" y="9538"/>
                </a:lnTo>
                <a:lnTo>
                  <a:pt x="98" y="9587"/>
                </a:lnTo>
                <a:lnTo>
                  <a:pt x="633" y="9855"/>
                </a:lnTo>
                <a:lnTo>
                  <a:pt x="1193" y="10098"/>
                </a:lnTo>
                <a:lnTo>
                  <a:pt x="1753" y="10317"/>
                </a:lnTo>
                <a:lnTo>
                  <a:pt x="2312" y="10585"/>
                </a:lnTo>
                <a:lnTo>
                  <a:pt x="2288" y="10585"/>
                </a:lnTo>
                <a:lnTo>
                  <a:pt x="2215" y="10877"/>
                </a:lnTo>
                <a:lnTo>
                  <a:pt x="2166" y="11193"/>
                </a:lnTo>
                <a:lnTo>
                  <a:pt x="2142" y="11509"/>
                </a:lnTo>
                <a:lnTo>
                  <a:pt x="2118" y="11826"/>
                </a:lnTo>
                <a:lnTo>
                  <a:pt x="2118" y="12483"/>
                </a:lnTo>
                <a:lnTo>
                  <a:pt x="2142" y="13091"/>
                </a:lnTo>
                <a:lnTo>
                  <a:pt x="2118" y="13724"/>
                </a:lnTo>
                <a:lnTo>
                  <a:pt x="2142" y="14356"/>
                </a:lnTo>
                <a:lnTo>
                  <a:pt x="2142" y="14697"/>
                </a:lnTo>
                <a:lnTo>
                  <a:pt x="2166" y="15013"/>
                </a:lnTo>
                <a:lnTo>
                  <a:pt x="2215" y="15305"/>
                </a:lnTo>
                <a:lnTo>
                  <a:pt x="2288" y="15622"/>
                </a:lnTo>
                <a:lnTo>
                  <a:pt x="2337" y="15695"/>
                </a:lnTo>
                <a:lnTo>
                  <a:pt x="2410" y="15768"/>
                </a:lnTo>
                <a:lnTo>
                  <a:pt x="2580" y="15768"/>
                </a:lnTo>
                <a:lnTo>
                  <a:pt x="2774" y="15914"/>
                </a:lnTo>
                <a:lnTo>
                  <a:pt x="2969" y="16060"/>
                </a:lnTo>
                <a:lnTo>
                  <a:pt x="3383" y="16303"/>
                </a:lnTo>
                <a:lnTo>
                  <a:pt x="3845" y="16498"/>
                </a:lnTo>
                <a:lnTo>
                  <a:pt x="4259" y="16717"/>
                </a:lnTo>
                <a:lnTo>
                  <a:pt x="6473" y="17884"/>
                </a:lnTo>
                <a:lnTo>
                  <a:pt x="8760" y="19125"/>
                </a:lnTo>
                <a:lnTo>
                  <a:pt x="9928" y="19734"/>
                </a:lnTo>
                <a:lnTo>
                  <a:pt x="11072" y="20318"/>
                </a:lnTo>
                <a:lnTo>
                  <a:pt x="11145" y="20342"/>
                </a:lnTo>
                <a:lnTo>
                  <a:pt x="11218" y="20415"/>
                </a:lnTo>
                <a:lnTo>
                  <a:pt x="11291" y="20464"/>
                </a:lnTo>
                <a:lnTo>
                  <a:pt x="11388" y="20512"/>
                </a:lnTo>
                <a:lnTo>
                  <a:pt x="11485" y="20488"/>
                </a:lnTo>
                <a:lnTo>
                  <a:pt x="11558" y="20464"/>
                </a:lnTo>
                <a:lnTo>
                  <a:pt x="11631" y="20415"/>
                </a:lnTo>
                <a:lnTo>
                  <a:pt x="11680" y="20342"/>
                </a:lnTo>
                <a:lnTo>
                  <a:pt x="11704" y="20220"/>
                </a:lnTo>
                <a:lnTo>
                  <a:pt x="11704" y="20074"/>
                </a:lnTo>
                <a:lnTo>
                  <a:pt x="11826" y="20026"/>
                </a:lnTo>
                <a:lnTo>
                  <a:pt x="11972" y="19977"/>
                </a:lnTo>
                <a:lnTo>
                  <a:pt x="12240" y="19831"/>
                </a:lnTo>
                <a:lnTo>
                  <a:pt x="13408" y="19174"/>
                </a:lnTo>
                <a:lnTo>
                  <a:pt x="15744" y="17836"/>
                </a:lnTo>
                <a:lnTo>
                  <a:pt x="18055" y="16498"/>
                </a:lnTo>
                <a:lnTo>
                  <a:pt x="18517" y="16254"/>
                </a:lnTo>
                <a:lnTo>
                  <a:pt x="18980" y="16011"/>
                </a:lnTo>
                <a:lnTo>
                  <a:pt x="19442" y="15768"/>
                </a:lnTo>
                <a:lnTo>
                  <a:pt x="19880" y="15476"/>
                </a:lnTo>
                <a:lnTo>
                  <a:pt x="19953" y="15524"/>
                </a:lnTo>
                <a:lnTo>
                  <a:pt x="20099" y="15524"/>
                </a:lnTo>
                <a:lnTo>
                  <a:pt x="20172" y="15500"/>
                </a:lnTo>
                <a:lnTo>
                  <a:pt x="20221" y="15451"/>
                </a:lnTo>
                <a:lnTo>
                  <a:pt x="20269" y="15403"/>
                </a:lnTo>
                <a:lnTo>
                  <a:pt x="20294" y="15330"/>
                </a:lnTo>
                <a:lnTo>
                  <a:pt x="20318" y="15257"/>
                </a:lnTo>
                <a:lnTo>
                  <a:pt x="20318" y="15135"/>
                </a:lnTo>
                <a:lnTo>
                  <a:pt x="20318" y="15086"/>
                </a:lnTo>
                <a:lnTo>
                  <a:pt x="20342" y="15013"/>
                </a:lnTo>
                <a:lnTo>
                  <a:pt x="20294" y="14892"/>
                </a:lnTo>
                <a:lnTo>
                  <a:pt x="20221" y="12921"/>
                </a:lnTo>
                <a:lnTo>
                  <a:pt x="20172" y="11947"/>
                </a:lnTo>
                <a:lnTo>
                  <a:pt x="20148" y="11461"/>
                </a:lnTo>
                <a:lnTo>
                  <a:pt x="20099" y="10974"/>
                </a:lnTo>
                <a:lnTo>
                  <a:pt x="20050" y="10852"/>
                </a:lnTo>
                <a:lnTo>
                  <a:pt x="19977" y="10779"/>
                </a:lnTo>
                <a:lnTo>
                  <a:pt x="21218" y="10244"/>
                </a:lnTo>
                <a:lnTo>
                  <a:pt x="22459" y="9684"/>
                </a:lnTo>
                <a:lnTo>
                  <a:pt x="22532" y="9636"/>
                </a:lnTo>
                <a:lnTo>
                  <a:pt x="22581" y="9587"/>
                </a:lnTo>
                <a:lnTo>
                  <a:pt x="22605" y="9490"/>
                </a:lnTo>
                <a:lnTo>
                  <a:pt x="22605" y="9417"/>
                </a:lnTo>
                <a:lnTo>
                  <a:pt x="22581" y="9344"/>
                </a:lnTo>
                <a:lnTo>
                  <a:pt x="22532" y="9271"/>
                </a:lnTo>
                <a:lnTo>
                  <a:pt x="22484" y="9198"/>
                </a:lnTo>
                <a:lnTo>
                  <a:pt x="22411" y="9173"/>
                </a:lnTo>
                <a:lnTo>
                  <a:pt x="21778" y="8200"/>
                </a:lnTo>
                <a:lnTo>
                  <a:pt x="21170" y="7203"/>
                </a:lnTo>
                <a:lnTo>
                  <a:pt x="20902" y="6740"/>
                </a:lnTo>
                <a:lnTo>
                  <a:pt x="20634" y="6229"/>
                </a:lnTo>
                <a:lnTo>
                  <a:pt x="20367" y="5767"/>
                </a:lnTo>
                <a:lnTo>
                  <a:pt x="20221" y="5524"/>
                </a:lnTo>
                <a:lnTo>
                  <a:pt x="20075" y="5305"/>
                </a:lnTo>
                <a:lnTo>
                  <a:pt x="20099" y="5232"/>
                </a:lnTo>
                <a:lnTo>
                  <a:pt x="20075" y="5159"/>
                </a:lnTo>
                <a:lnTo>
                  <a:pt x="20050" y="5086"/>
                </a:lnTo>
                <a:lnTo>
                  <a:pt x="20002" y="5013"/>
                </a:lnTo>
                <a:lnTo>
                  <a:pt x="19953" y="4964"/>
                </a:lnTo>
                <a:lnTo>
                  <a:pt x="19880" y="4940"/>
                </a:lnTo>
                <a:lnTo>
                  <a:pt x="19783" y="4940"/>
                </a:lnTo>
                <a:lnTo>
                  <a:pt x="19710" y="4988"/>
                </a:lnTo>
                <a:lnTo>
                  <a:pt x="19612" y="5037"/>
                </a:lnTo>
                <a:lnTo>
                  <a:pt x="19588" y="5013"/>
                </a:lnTo>
                <a:lnTo>
                  <a:pt x="19369" y="4842"/>
                </a:lnTo>
                <a:lnTo>
                  <a:pt x="19150" y="4696"/>
                </a:lnTo>
                <a:lnTo>
                  <a:pt x="18663" y="4404"/>
                </a:lnTo>
                <a:lnTo>
                  <a:pt x="17715" y="3845"/>
                </a:lnTo>
                <a:lnTo>
                  <a:pt x="15549" y="2579"/>
                </a:lnTo>
                <a:lnTo>
                  <a:pt x="14478" y="1922"/>
                </a:lnTo>
                <a:lnTo>
                  <a:pt x="13383" y="1290"/>
                </a:lnTo>
                <a:lnTo>
                  <a:pt x="12872" y="1022"/>
                </a:lnTo>
                <a:lnTo>
                  <a:pt x="12386" y="730"/>
                </a:lnTo>
                <a:lnTo>
                  <a:pt x="11875" y="438"/>
                </a:lnTo>
                <a:lnTo>
                  <a:pt x="11339" y="195"/>
                </a:lnTo>
                <a:lnTo>
                  <a:pt x="11315" y="98"/>
                </a:lnTo>
                <a:lnTo>
                  <a:pt x="11242" y="25"/>
                </a:lnTo>
                <a:lnTo>
                  <a:pt x="1114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8" name="Google Shape;858;p41"/>
          <p:cNvSpPr/>
          <p:nvPr/>
        </p:nvSpPr>
        <p:spPr>
          <a:xfrm>
            <a:off x="4604350" y="4318380"/>
            <a:ext cx="405115" cy="387791"/>
          </a:xfrm>
          <a:custGeom>
            <a:rect b="b" l="l" r="r" t="t"/>
            <a:pathLst>
              <a:path extrusionOk="0" h="21243" w="22192">
                <a:moveTo>
                  <a:pt x="17812" y="512"/>
                </a:moveTo>
                <a:lnTo>
                  <a:pt x="17909" y="585"/>
                </a:lnTo>
                <a:lnTo>
                  <a:pt x="17958" y="609"/>
                </a:lnTo>
                <a:lnTo>
                  <a:pt x="18031" y="634"/>
                </a:lnTo>
                <a:lnTo>
                  <a:pt x="18201" y="634"/>
                </a:lnTo>
                <a:lnTo>
                  <a:pt x="18396" y="658"/>
                </a:lnTo>
                <a:lnTo>
                  <a:pt x="18566" y="682"/>
                </a:lnTo>
                <a:lnTo>
                  <a:pt x="18712" y="755"/>
                </a:lnTo>
                <a:lnTo>
                  <a:pt x="18858" y="828"/>
                </a:lnTo>
                <a:lnTo>
                  <a:pt x="19004" y="926"/>
                </a:lnTo>
                <a:lnTo>
                  <a:pt x="19126" y="1023"/>
                </a:lnTo>
                <a:lnTo>
                  <a:pt x="19248" y="1145"/>
                </a:lnTo>
                <a:lnTo>
                  <a:pt x="19345" y="1266"/>
                </a:lnTo>
                <a:lnTo>
                  <a:pt x="19442" y="1388"/>
                </a:lnTo>
                <a:lnTo>
                  <a:pt x="19491" y="1558"/>
                </a:lnTo>
                <a:lnTo>
                  <a:pt x="19540" y="1704"/>
                </a:lnTo>
                <a:lnTo>
                  <a:pt x="19564" y="1874"/>
                </a:lnTo>
                <a:lnTo>
                  <a:pt x="19564" y="2045"/>
                </a:lnTo>
                <a:lnTo>
                  <a:pt x="19564" y="2239"/>
                </a:lnTo>
                <a:lnTo>
                  <a:pt x="19515" y="2410"/>
                </a:lnTo>
                <a:lnTo>
                  <a:pt x="19467" y="2580"/>
                </a:lnTo>
                <a:lnTo>
                  <a:pt x="19394" y="2750"/>
                </a:lnTo>
                <a:lnTo>
                  <a:pt x="19296" y="2896"/>
                </a:lnTo>
                <a:lnTo>
                  <a:pt x="19199" y="3018"/>
                </a:lnTo>
                <a:lnTo>
                  <a:pt x="19077" y="3140"/>
                </a:lnTo>
                <a:lnTo>
                  <a:pt x="18956" y="3237"/>
                </a:lnTo>
                <a:lnTo>
                  <a:pt x="18810" y="3334"/>
                </a:lnTo>
                <a:lnTo>
                  <a:pt x="18664" y="3407"/>
                </a:lnTo>
                <a:lnTo>
                  <a:pt x="18347" y="3529"/>
                </a:lnTo>
                <a:lnTo>
                  <a:pt x="18031" y="3602"/>
                </a:lnTo>
                <a:lnTo>
                  <a:pt x="17690" y="3651"/>
                </a:lnTo>
                <a:lnTo>
                  <a:pt x="17350" y="3651"/>
                </a:lnTo>
                <a:lnTo>
                  <a:pt x="17423" y="3553"/>
                </a:lnTo>
                <a:lnTo>
                  <a:pt x="17666" y="3213"/>
                </a:lnTo>
                <a:lnTo>
                  <a:pt x="17885" y="2823"/>
                </a:lnTo>
                <a:lnTo>
                  <a:pt x="17982" y="2629"/>
                </a:lnTo>
                <a:lnTo>
                  <a:pt x="18055" y="2410"/>
                </a:lnTo>
                <a:lnTo>
                  <a:pt x="18128" y="2215"/>
                </a:lnTo>
                <a:lnTo>
                  <a:pt x="18153" y="2020"/>
                </a:lnTo>
                <a:lnTo>
                  <a:pt x="18153" y="1947"/>
                </a:lnTo>
                <a:lnTo>
                  <a:pt x="18104" y="1899"/>
                </a:lnTo>
                <a:lnTo>
                  <a:pt x="18080" y="1850"/>
                </a:lnTo>
                <a:lnTo>
                  <a:pt x="18007" y="1826"/>
                </a:lnTo>
                <a:lnTo>
                  <a:pt x="17958" y="1801"/>
                </a:lnTo>
                <a:lnTo>
                  <a:pt x="17885" y="1801"/>
                </a:lnTo>
                <a:lnTo>
                  <a:pt x="17836" y="1826"/>
                </a:lnTo>
                <a:lnTo>
                  <a:pt x="17788" y="1874"/>
                </a:lnTo>
                <a:lnTo>
                  <a:pt x="17666" y="2020"/>
                </a:lnTo>
                <a:lnTo>
                  <a:pt x="17569" y="2191"/>
                </a:lnTo>
                <a:lnTo>
                  <a:pt x="17374" y="2556"/>
                </a:lnTo>
                <a:lnTo>
                  <a:pt x="17179" y="2896"/>
                </a:lnTo>
                <a:lnTo>
                  <a:pt x="16985" y="3261"/>
                </a:lnTo>
                <a:lnTo>
                  <a:pt x="16912" y="3067"/>
                </a:lnTo>
                <a:lnTo>
                  <a:pt x="16839" y="2848"/>
                </a:lnTo>
                <a:lnTo>
                  <a:pt x="16766" y="2653"/>
                </a:lnTo>
                <a:lnTo>
                  <a:pt x="16741" y="2458"/>
                </a:lnTo>
                <a:lnTo>
                  <a:pt x="16717" y="2239"/>
                </a:lnTo>
                <a:lnTo>
                  <a:pt x="16717" y="2020"/>
                </a:lnTo>
                <a:lnTo>
                  <a:pt x="16741" y="1801"/>
                </a:lnTo>
                <a:lnTo>
                  <a:pt x="16766" y="1582"/>
                </a:lnTo>
                <a:lnTo>
                  <a:pt x="16814" y="1436"/>
                </a:lnTo>
                <a:lnTo>
                  <a:pt x="16887" y="1315"/>
                </a:lnTo>
                <a:lnTo>
                  <a:pt x="16960" y="1169"/>
                </a:lnTo>
                <a:lnTo>
                  <a:pt x="17033" y="1047"/>
                </a:lnTo>
                <a:lnTo>
                  <a:pt x="17252" y="828"/>
                </a:lnTo>
                <a:lnTo>
                  <a:pt x="17496" y="658"/>
                </a:lnTo>
                <a:lnTo>
                  <a:pt x="17642" y="585"/>
                </a:lnTo>
                <a:lnTo>
                  <a:pt x="17812" y="512"/>
                </a:lnTo>
                <a:close/>
                <a:moveTo>
                  <a:pt x="5111" y="1582"/>
                </a:moveTo>
                <a:lnTo>
                  <a:pt x="5159" y="1655"/>
                </a:lnTo>
                <a:lnTo>
                  <a:pt x="5232" y="1704"/>
                </a:lnTo>
                <a:lnTo>
                  <a:pt x="5305" y="1728"/>
                </a:lnTo>
                <a:lnTo>
                  <a:pt x="5403" y="1704"/>
                </a:lnTo>
                <a:lnTo>
                  <a:pt x="5573" y="1655"/>
                </a:lnTo>
                <a:lnTo>
                  <a:pt x="5719" y="1631"/>
                </a:lnTo>
                <a:lnTo>
                  <a:pt x="5987" y="1631"/>
                </a:lnTo>
                <a:lnTo>
                  <a:pt x="6133" y="1680"/>
                </a:lnTo>
                <a:lnTo>
                  <a:pt x="6230" y="1753"/>
                </a:lnTo>
                <a:lnTo>
                  <a:pt x="6352" y="1850"/>
                </a:lnTo>
                <a:lnTo>
                  <a:pt x="6473" y="1996"/>
                </a:lnTo>
                <a:lnTo>
                  <a:pt x="6595" y="2264"/>
                </a:lnTo>
                <a:lnTo>
                  <a:pt x="6717" y="2531"/>
                </a:lnTo>
                <a:lnTo>
                  <a:pt x="6790" y="2799"/>
                </a:lnTo>
                <a:lnTo>
                  <a:pt x="6838" y="3091"/>
                </a:lnTo>
                <a:lnTo>
                  <a:pt x="6887" y="3286"/>
                </a:lnTo>
                <a:lnTo>
                  <a:pt x="6887" y="3456"/>
                </a:lnTo>
                <a:lnTo>
                  <a:pt x="6863" y="3626"/>
                </a:lnTo>
                <a:lnTo>
                  <a:pt x="6814" y="3797"/>
                </a:lnTo>
                <a:lnTo>
                  <a:pt x="6765" y="3943"/>
                </a:lnTo>
                <a:lnTo>
                  <a:pt x="6692" y="4064"/>
                </a:lnTo>
                <a:lnTo>
                  <a:pt x="6595" y="4186"/>
                </a:lnTo>
                <a:lnTo>
                  <a:pt x="6473" y="4308"/>
                </a:lnTo>
                <a:lnTo>
                  <a:pt x="6303" y="4040"/>
                </a:lnTo>
                <a:lnTo>
                  <a:pt x="6133" y="3797"/>
                </a:lnTo>
                <a:lnTo>
                  <a:pt x="5987" y="3529"/>
                </a:lnTo>
                <a:lnTo>
                  <a:pt x="5865" y="3261"/>
                </a:lnTo>
                <a:lnTo>
                  <a:pt x="5816" y="3164"/>
                </a:lnTo>
                <a:lnTo>
                  <a:pt x="5719" y="2994"/>
                </a:lnTo>
                <a:lnTo>
                  <a:pt x="5670" y="2921"/>
                </a:lnTo>
                <a:lnTo>
                  <a:pt x="5597" y="2872"/>
                </a:lnTo>
                <a:lnTo>
                  <a:pt x="5524" y="2848"/>
                </a:lnTo>
                <a:lnTo>
                  <a:pt x="5476" y="2896"/>
                </a:lnTo>
                <a:lnTo>
                  <a:pt x="5403" y="2969"/>
                </a:lnTo>
                <a:lnTo>
                  <a:pt x="5378" y="3067"/>
                </a:lnTo>
                <a:lnTo>
                  <a:pt x="5378" y="3164"/>
                </a:lnTo>
                <a:lnTo>
                  <a:pt x="5378" y="3261"/>
                </a:lnTo>
                <a:lnTo>
                  <a:pt x="5451" y="3456"/>
                </a:lnTo>
                <a:lnTo>
                  <a:pt x="5524" y="3626"/>
                </a:lnTo>
                <a:lnTo>
                  <a:pt x="5768" y="4089"/>
                </a:lnTo>
                <a:lnTo>
                  <a:pt x="6035" y="4551"/>
                </a:lnTo>
                <a:lnTo>
                  <a:pt x="5768" y="4624"/>
                </a:lnTo>
                <a:lnTo>
                  <a:pt x="5451" y="4648"/>
                </a:lnTo>
                <a:lnTo>
                  <a:pt x="5257" y="4648"/>
                </a:lnTo>
                <a:lnTo>
                  <a:pt x="5086" y="4624"/>
                </a:lnTo>
                <a:lnTo>
                  <a:pt x="4940" y="4600"/>
                </a:lnTo>
                <a:lnTo>
                  <a:pt x="4794" y="4551"/>
                </a:lnTo>
                <a:lnTo>
                  <a:pt x="4673" y="4478"/>
                </a:lnTo>
                <a:lnTo>
                  <a:pt x="4551" y="4381"/>
                </a:lnTo>
                <a:lnTo>
                  <a:pt x="4429" y="4308"/>
                </a:lnTo>
                <a:lnTo>
                  <a:pt x="4356" y="4186"/>
                </a:lnTo>
                <a:lnTo>
                  <a:pt x="4259" y="4064"/>
                </a:lnTo>
                <a:lnTo>
                  <a:pt x="4186" y="3943"/>
                </a:lnTo>
                <a:lnTo>
                  <a:pt x="4137" y="3821"/>
                </a:lnTo>
                <a:lnTo>
                  <a:pt x="4089" y="3675"/>
                </a:lnTo>
                <a:lnTo>
                  <a:pt x="4064" y="3505"/>
                </a:lnTo>
                <a:lnTo>
                  <a:pt x="4064" y="3359"/>
                </a:lnTo>
                <a:lnTo>
                  <a:pt x="4064" y="3188"/>
                </a:lnTo>
                <a:lnTo>
                  <a:pt x="4089" y="3018"/>
                </a:lnTo>
                <a:lnTo>
                  <a:pt x="4137" y="2775"/>
                </a:lnTo>
                <a:lnTo>
                  <a:pt x="4210" y="2556"/>
                </a:lnTo>
                <a:lnTo>
                  <a:pt x="4308" y="2337"/>
                </a:lnTo>
                <a:lnTo>
                  <a:pt x="4429" y="2142"/>
                </a:lnTo>
                <a:lnTo>
                  <a:pt x="4551" y="1972"/>
                </a:lnTo>
                <a:lnTo>
                  <a:pt x="4721" y="1801"/>
                </a:lnTo>
                <a:lnTo>
                  <a:pt x="4916" y="1680"/>
                </a:lnTo>
                <a:lnTo>
                  <a:pt x="5111" y="1582"/>
                </a:lnTo>
                <a:close/>
                <a:moveTo>
                  <a:pt x="12532" y="7544"/>
                </a:moveTo>
                <a:lnTo>
                  <a:pt x="12264" y="7568"/>
                </a:lnTo>
                <a:lnTo>
                  <a:pt x="11997" y="7593"/>
                </a:lnTo>
                <a:lnTo>
                  <a:pt x="11753" y="7641"/>
                </a:lnTo>
                <a:lnTo>
                  <a:pt x="11486" y="7690"/>
                </a:lnTo>
                <a:lnTo>
                  <a:pt x="11218" y="7763"/>
                </a:lnTo>
                <a:lnTo>
                  <a:pt x="10975" y="7885"/>
                </a:lnTo>
                <a:lnTo>
                  <a:pt x="10926" y="7933"/>
                </a:lnTo>
                <a:lnTo>
                  <a:pt x="10926" y="8006"/>
                </a:lnTo>
                <a:lnTo>
                  <a:pt x="10975" y="8055"/>
                </a:lnTo>
                <a:lnTo>
                  <a:pt x="11048" y="8079"/>
                </a:lnTo>
                <a:lnTo>
                  <a:pt x="11315" y="8055"/>
                </a:lnTo>
                <a:lnTo>
                  <a:pt x="11583" y="8031"/>
                </a:lnTo>
                <a:lnTo>
                  <a:pt x="11875" y="7982"/>
                </a:lnTo>
                <a:lnTo>
                  <a:pt x="12143" y="7933"/>
                </a:lnTo>
                <a:lnTo>
                  <a:pt x="12386" y="7909"/>
                </a:lnTo>
                <a:lnTo>
                  <a:pt x="12605" y="7909"/>
                </a:lnTo>
                <a:lnTo>
                  <a:pt x="12824" y="7885"/>
                </a:lnTo>
                <a:lnTo>
                  <a:pt x="12946" y="7860"/>
                </a:lnTo>
                <a:lnTo>
                  <a:pt x="13043" y="7787"/>
                </a:lnTo>
                <a:lnTo>
                  <a:pt x="13067" y="7763"/>
                </a:lnTo>
                <a:lnTo>
                  <a:pt x="13092" y="7714"/>
                </a:lnTo>
                <a:lnTo>
                  <a:pt x="13067" y="7690"/>
                </a:lnTo>
                <a:lnTo>
                  <a:pt x="13043" y="7641"/>
                </a:lnTo>
                <a:lnTo>
                  <a:pt x="12921" y="7593"/>
                </a:lnTo>
                <a:lnTo>
                  <a:pt x="12800" y="7544"/>
                </a:lnTo>
                <a:close/>
                <a:moveTo>
                  <a:pt x="20002" y="10026"/>
                </a:moveTo>
                <a:lnTo>
                  <a:pt x="20172" y="10050"/>
                </a:lnTo>
                <a:lnTo>
                  <a:pt x="20367" y="10074"/>
                </a:lnTo>
                <a:lnTo>
                  <a:pt x="20537" y="10099"/>
                </a:lnTo>
                <a:lnTo>
                  <a:pt x="20708" y="10172"/>
                </a:lnTo>
                <a:lnTo>
                  <a:pt x="20854" y="10245"/>
                </a:lnTo>
                <a:lnTo>
                  <a:pt x="21024" y="10342"/>
                </a:lnTo>
                <a:lnTo>
                  <a:pt x="21194" y="10439"/>
                </a:lnTo>
                <a:lnTo>
                  <a:pt x="21316" y="10585"/>
                </a:lnTo>
                <a:lnTo>
                  <a:pt x="21438" y="10707"/>
                </a:lnTo>
                <a:lnTo>
                  <a:pt x="21511" y="10877"/>
                </a:lnTo>
                <a:lnTo>
                  <a:pt x="21584" y="11023"/>
                </a:lnTo>
                <a:lnTo>
                  <a:pt x="21608" y="11194"/>
                </a:lnTo>
                <a:lnTo>
                  <a:pt x="21632" y="11364"/>
                </a:lnTo>
                <a:lnTo>
                  <a:pt x="21632" y="11534"/>
                </a:lnTo>
                <a:lnTo>
                  <a:pt x="21608" y="11705"/>
                </a:lnTo>
                <a:lnTo>
                  <a:pt x="21559" y="11875"/>
                </a:lnTo>
                <a:lnTo>
                  <a:pt x="21511" y="12021"/>
                </a:lnTo>
                <a:lnTo>
                  <a:pt x="21438" y="12191"/>
                </a:lnTo>
                <a:lnTo>
                  <a:pt x="21340" y="12337"/>
                </a:lnTo>
                <a:lnTo>
                  <a:pt x="21219" y="12483"/>
                </a:lnTo>
                <a:lnTo>
                  <a:pt x="21097" y="12605"/>
                </a:lnTo>
                <a:lnTo>
                  <a:pt x="20951" y="12702"/>
                </a:lnTo>
                <a:lnTo>
                  <a:pt x="20805" y="12800"/>
                </a:lnTo>
                <a:lnTo>
                  <a:pt x="20635" y="12873"/>
                </a:lnTo>
                <a:lnTo>
                  <a:pt x="20489" y="12921"/>
                </a:lnTo>
                <a:lnTo>
                  <a:pt x="20343" y="12970"/>
                </a:lnTo>
                <a:lnTo>
                  <a:pt x="20172" y="12994"/>
                </a:lnTo>
                <a:lnTo>
                  <a:pt x="20026" y="12994"/>
                </a:lnTo>
                <a:lnTo>
                  <a:pt x="19856" y="12970"/>
                </a:lnTo>
                <a:lnTo>
                  <a:pt x="19710" y="12946"/>
                </a:lnTo>
                <a:lnTo>
                  <a:pt x="19540" y="12897"/>
                </a:lnTo>
                <a:lnTo>
                  <a:pt x="19394" y="12848"/>
                </a:lnTo>
                <a:lnTo>
                  <a:pt x="19248" y="12775"/>
                </a:lnTo>
                <a:lnTo>
                  <a:pt x="19126" y="12678"/>
                </a:lnTo>
                <a:lnTo>
                  <a:pt x="18980" y="12581"/>
                </a:lnTo>
                <a:lnTo>
                  <a:pt x="18858" y="12459"/>
                </a:lnTo>
                <a:lnTo>
                  <a:pt x="18761" y="12337"/>
                </a:lnTo>
                <a:lnTo>
                  <a:pt x="18664" y="12216"/>
                </a:lnTo>
                <a:lnTo>
                  <a:pt x="18566" y="12070"/>
                </a:lnTo>
                <a:lnTo>
                  <a:pt x="18493" y="11899"/>
                </a:lnTo>
                <a:lnTo>
                  <a:pt x="18445" y="11729"/>
                </a:lnTo>
                <a:lnTo>
                  <a:pt x="18420" y="11583"/>
                </a:lnTo>
                <a:lnTo>
                  <a:pt x="19783" y="11753"/>
                </a:lnTo>
                <a:lnTo>
                  <a:pt x="19880" y="11753"/>
                </a:lnTo>
                <a:lnTo>
                  <a:pt x="19953" y="11705"/>
                </a:lnTo>
                <a:lnTo>
                  <a:pt x="20002" y="11632"/>
                </a:lnTo>
                <a:lnTo>
                  <a:pt x="20026" y="11534"/>
                </a:lnTo>
                <a:lnTo>
                  <a:pt x="20002" y="11437"/>
                </a:lnTo>
                <a:lnTo>
                  <a:pt x="19953" y="11364"/>
                </a:lnTo>
                <a:lnTo>
                  <a:pt x="19880" y="11291"/>
                </a:lnTo>
                <a:lnTo>
                  <a:pt x="19783" y="11267"/>
                </a:lnTo>
                <a:lnTo>
                  <a:pt x="18420" y="11096"/>
                </a:lnTo>
                <a:lnTo>
                  <a:pt x="18493" y="10804"/>
                </a:lnTo>
                <a:lnTo>
                  <a:pt x="18615" y="10512"/>
                </a:lnTo>
                <a:lnTo>
                  <a:pt x="18883" y="10415"/>
                </a:lnTo>
                <a:lnTo>
                  <a:pt x="19126" y="10293"/>
                </a:lnTo>
                <a:lnTo>
                  <a:pt x="19369" y="10172"/>
                </a:lnTo>
                <a:lnTo>
                  <a:pt x="19637" y="10074"/>
                </a:lnTo>
                <a:lnTo>
                  <a:pt x="19832" y="10050"/>
                </a:lnTo>
                <a:lnTo>
                  <a:pt x="20002" y="10026"/>
                </a:lnTo>
                <a:close/>
                <a:moveTo>
                  <a:pt x="11048" y="6838"/>
                </a:moveTo>
                <a:lnTo>
                  <a:pt x="11267" y="6863"/>
                </a:lnTo>
                <a:lnTo>
                  <a:pt x="11510" y="6887"/>
                </a:lnTo>
                <a:lnTo>
                  <a:pt x="11729" y="6936"/>
                </a:lnTo>
                <a:lnTo>
                  <a:pt x="11559" y="6960"/>
                </a:lnTo>
                <a:lnTo>
                  <a:pt x="11364" y="7009"/>
                </a:lnTo>
                <a:lnTo>
                  <a:pt x="11169" y="7057"/>
                </a:lnTo>
                <a:lnTo>
                  <a:pt x="10975" y="7155"/>
                </a:lnTo>
                <a:lnTo>
                  <a:pt x="10902" y="7228"/>
                </a:lnTo>
                <a:lnTo>
                  <a:pt x="10853" y="7301"/>
                </a:lnTo>
                <a:lnTo>
                  <a:pt x="10853" y="7325"/>
                </a:lnTo>
                <a:lnTo>
                  <a:pt x="10950" y="7349"/>
                </a:lnTo>
                <a:lnTo>
                  <a:pt x="11048" y="7374"/>
                </a:lnTo>
                <a:lnTo>
                  <a:pt x="11242" y="7349"/>
                </a:lnTo>
                <a:lnTo>
                  <a:pt x="11632" y="7252"/>
                </a:lnTo>
                <a:lnTo>
                  <a:pt x="11972" y="7203"/>
                </a:lnTo>
                <a:lnTo>
                  <a:pt x="12167" y="7179"/>
                </a:lnTo>
                <a:lnTo>
                  <a:pt x="12313" y="7106"/>
                </a:lnTo>
                <a:lnTo>
                  <a:pt x="12532" y="7203"/>
                </a:lnTo>
                <a:lnTo>
                  <a:pt x="12727" y="7325"/>
                </a:lnTo>
                <a:lnTo>
                  <a:pt x="12921" y="7447"/>
                </a:lnTo>
                <a:lnTo>
                  <a:pt x="13116" y="7568"/>
                </a:lnTo>
                <a:lnTo>
                  <a:pt x="13286" y="7714"/>
                </a:lnTo>
                <a:lnTo>
                  <a:pt x="13457" y="7885"/>
                </a:lnTo>
                <a:lnTo>
                  <a:pt x="13627" y="8055"/>
                </a:lnTo>
                <a:lnTo>
                  <a:pt x="13773" y="8250"/>
                </a:lnTo>
                <a:lnTo>
                  <a:pt x="13530" y="8225"/>
                </a:lnTo>
                <a:lnTo>
                  <a:pt x="13311" y="8225"/>
                </a:lnTo>
                <a:lnTo>
                  <a:pt x="12848" y="8274"/>
                </a:lnTo>
                <a:lnTo>
                  <a:pt x="12459" y="8347"/>
                </a:lnTo>
                <a:lnTo>
                  <a:pt x="12070" y="8420"/>
                </a:lnTo>
                <a:lnTo>
                  <a:pt x="11705" y="8566"/>
                </a:lnTo>
                <a:lnTo>
                  <a:pt x="11534" y="8663"/>
                </a:lnTo>
                <a:lnTo>
                  <a:pt x="11364" y="8761"/>
                </a:lnTo>
                <a:lnTo>
                  <a:pt x="11340" y="8785"/>
                </a:lnTo>
                <a:lnTo>
                  <a:pt x="11340" y="8834"/>
                </a:lnTo>
                <a:lnTo>
                  <a:pt x="11364" y="8858"/>
                </a:lnTo>
                <a:lnTo>
                  <a:pt x="11388" y="8882"/>
                </a:lnTo>
                <a:lnTo>
                  <a:pt x="11753" y="8834"/>
                </a:lnTo>
                <a:lnTo>
                  <a:pt x="12118" y="8761"/>
                </a:lnTo>
                <a:lnTo>
                  <a:pt x="12483" y="8688"/>
                </a:lnTo>
                <a:lnTo>
                  <a:pt x="12848" y="8663"/>
                </a:lnTo>
                <a:lnTo>
                  <a:pt x="13432" y="8663"/>
                </a:lnTo>
                <a:lnTo>
                  <a:pt x="13749" y="8688"/>
                </a:lnTo>
                <a:lnTo>
                  <a:pt x="13895" y="8663"/>
                </a:lnTo>
                <a:lnTo>
                  <a:pt x="14016" y="8663"/>
                </a:lnTo>
                <a:lnTo>
                  <a:pt x="14187" y="9028"/>
                </a:lnTo>
                <a:lnTo>
                  <a:pt x="13773" y="9053"/>
                </a:lnTo>
                <a:lnTo>
                  <a:pt x="13359" y="9101"/>
                </a:lnTo>
                <a:lnTo>
                  <a:pt x="12994" y="9150"/>
                </a:lnTo>
                <a:lnTo>
                  <a:pt x="12605" y="9199"/>
                </a:lnTo>
                <a:lnTo>
                  <a:pt x="12240" y="9296"/>
                </a:lnTo>
                <a:lnTo>
                  <a:pt x="12070" y="9369"/>
                </a:lnTo>
                <a:lnTo>
                  <a:pt x="11899" y="9466"/>
                </a:lnTo>
                <a:lnTo>
                  <a:pt x="11875" y="9490"/>
                </a:lnTo>
                <a:lnTo>
                  <a:pt x="11875" y="9539"/>
                </a:lnTo>
                <a:lnTo>
                  <a:pt x="11899" y="9563"/>
                </a:lnTo>
                <a:lnTo>
                  <a:pt x="11948" y="9588"/>
                </a:lnTo>
                <a:lnTo>
                  <a:pt x="12337" y="9588"/>
                </a:lnTo>
                <a:lnTo>
                  <a:pt x="12751" y="9539"/>
                </a:lnTo>
                <a:lnTo>
                  <a:pt x="13140" y="9466"/>
                </a:lnTo>
                <a:lnTo>
                  <a:pt x="13530" y="9417"/>
                </a:lnTo>
                <a:lnTo>
                  <a:pt x="13919" y="9417"/>
                </a:lnTo>
                <a:lnTo>
                  <a:pt x="14333" y="9393"/>
                </a:lnTo>
                <a:lnTo>
                  <a:pt x="14381" y="9661"/>
                </a:lnTo>
                <a:lnTo>
                  <a:pt x="14406" y="9904"/>
                </a:lnTo>
                <a:lnTo>
                  <a:pt x="14138" y="9831"/>
                </a:lnTo>
                <a:lnTo>
                  <a:pt x="13870" y="9782"/>
                </a:lnTo>
                <a:lnTo>
                  <a:pt x="13578" y="9782"/>
                </a:lnTo>
                <a:lnTo>
                  <a:pt x="13286" y="9807"/>
                </a:lnTo>
                <a:lnTo>
                  <a:pt x="12994" y="9855"/>
                </a:lnTo>
                <a:lnTo>
                  <a:pt x="12727" y="9904"/>
                </a:lnTo>
                <a:lnTo>
                  <a:pt x="12459" y="10001"/>
                </a:lnTo>
                <a:lnTo>
                  <a:pt x="12216" y="10099"/>
                </a:lnTo>
                <a:lnTo>
                  <a:pt x="12191" y="10123"/>
                </a:lnTo>
                <a:lnTo>
                  <a:pt x="12191" y="10172"/>
                </a:lnTo>
                <a:lnTo>
                  <a:pt x="12216" y="10196"/>
                </a:lnTo>
                <a:lnTo>
                  <a:pt x="12240" y="10220"/>
                </a:lnTo>
                <a:lnTo>
                  <a:pt x="12848" y="10196"/>
                </a:lnTo>
                <a:lnTo>
                  <a:pt x="13457" y="10196"/>
                </a:lnTo>
                <a:lnTo>
                  <a:pt x="13943" y="10220"/>
                </a:lnTo>
                <a:lnTo>
                  <a:pt x="14430" y="10220"/>
                </a:lnTo>
                <a:lnTo>
                  <a:pt x="14430" y="10464"/>
                </a:lnTo>
                <a:lnTo>
                  <a:pt x="14406" y="10707"/>
                </a:lnTo>
                <a:lnTo>
                  <a:pt x="14187" y="10634"/>
                </a:lnTo>
                <a:lnTo>
                  <a:pt x="13968" y="10610"/>
                </a:lnTo>
                <a:lnTo>
                  <a:pt x="13505" y="10561"/>
                </a:lnTo>
                <a:lnTo>
                  <a:pt x="13189" y="10512"/>
                </a:lnTo>
                <a:lnTo>
                  <a:pt x="12824" y="10464"/>
                </a:lnTo>
                <a:lnTo>
                  <a:pt x="12654" y="10464"/>
                </a:lnTo>
                <a:lnTo>
                  <a:pt x="12483" y="10488"/>
                </a:lnTo>
                <a:lnTo>
                  <a:pt x="12337" y="10537"/>
                </a:lnTo>
                <a:lnTo>
                  <a:pt x="12191" y="10610"/>
                </a:lnTo>
                <a:lnTo>
                  <a:pt x="12191" y="10634"/>
                </a:lnTo>
                <a:lnTo>
                  <a:pt x="12313" y="10731"/>
                </a:lnTo>
                <a:lnTo>
                  <a:pt x="12459" y="10804"/>
                </a:lnTo>
                <a:lnTo>
                  <a:pt x="12629" y="10853"/>
                </a:lnTo>
                <a:lnTo>
                  <a:pt x="12775" y="10877"/>
                </a:lnTo>
                <a:lnTo>
                  <a:pt x="13140" y="10926"/>
                </a:lnTo>
                <a:lnTo>
                  <a:pt x="13457" y="10950"/>
                </a:lnTo>
                <a:lnTo>
                  <a:pt x="13870" y="11048"/>
                </a:lnTo>
                <a:lnTo>
                  <a:pt x="14114" y="11072"/>
                </a:lnTo>
                <a:lnTo>
                  <a:pt x="14333" y="11072"/>
                </a:lnTo>
                <a:lnTo>
                  <a:pt x="14235" y="11340"/>
                </a:lnTo>
                <a:lnTo>
                  <a:pt x="14138" y="11607"/>
                </a:lnTo>
                <a:lnTo>
                  <a:pt x="14016" y="11851"/>
                </a:lnTo>
                <a:lnTo>
                  <a:pt x="13870" y="12094"/>
                </a:lnTo>
                <a:lnTo>
                  <a:pt x="13846" y="11997"/>
                </a:lnTo>
                <a:lnTo>
                  <a:pt x="13797" y="11899"/>
                </a:lnTo>
                <a:lnTo>
                  <a:pt x="13724" y="11826"/>
                </a:lnTo>
                <a:lnTo>
                  <a:pt x="13627" y="11778"/>
                </a:lnTo>
                <a:lnTo>
                  <a:pt x="13432" y="11680"/>
                </a:lnTo>
                <a:lnTo>
                  <a:pt x="13238" y="11607"/>
                </a:lnTo>
                <a:lnTo>
                  <a:pt x="12946" y="11534"/>
                </a:lnTo>
                <a:lnTo>
                  <a:pt x="12654" y="11486"/>
                </a:lnTo>
                <a:lnTo>
                  <a:pt x="12362" y="11486"/>
                </a:lnTo>
                <a:lnTo>
                  <a:pt x="12070" y="11510"/>
                </a:lnTo>
                <a:lnTo>
                  <a:pt x="12045" y="11534"/>
                </a:lnTo>
                <a:lnTo>
                  <a:pt x="12045" y="11559"/>
                </a:lnTo>
                <a:lnTo>
                  <a:pt x="12045" y="11607"/>
                </a:lnTo>
                <a:lnTo>
                  <a:pt x="12070" y="11632"/>
                </a:lnTo>
                <a:lnTo>
                  <a:pt x="12678" y="11826"/>
                </a:lnTo>
                <a:lnTo>
                  <a:pt x="12970" y="11948"/>
                </a:lnTo>
                <a:lnTo>
                  <a:pt x="13262" y="12070"/>
                </a:lnTo>
                <a:lnTo>
                  <a:pt x="13481" y="12191"/>
                </a:lnTo>
                <a:lnTo>
                  <a:pt x="13627" y="12240"/>
                </a:lnTo>
                <a:lnTo>
                  <a:pt x="13749" y="12240"/>
                </a:lnTo>
                <a:lnTo>
                  <a:pt x="13505" y="12556"/>
                </a:lnTo>
                <a:lnTo>
                  <a:pt x="13189" y="12362"/>
                </a:lnTo>
                <a:lnTo>
                  <a:pt x="12605" y="12021"/>
                </a:lnTo>
                <a:lnTo>
                  <a:pt x="12289" y="11899"/>
                </a:lnTo>
                <a:lnTo>
                  <a:pt x="12143" y="11851"/>
                </a:lnTo>
                <a:lnTo>
                  <a:pt x="11972" y="11802"/>
                </a:lnTo>
                <a:lnTo>
                  <a:pt x="11924" y="11802"/>
                </a:lnTo>
                <a:lnTo>
                  <a:pt x="11899" y="11826"/>
                </a:lnTo>
                <a:lnTo>
                  <a:pt x="11875" y="11875"/>
                </a:lnTo>
                <a:lnTo>
                  <a:pt x="11899" y="11924"/>
                </a:lnTo>
                <a:lnTo>
                  <a:pt x="12070" y="12118"/>
                </a:lnTo>
                <a:lnTo>
                  <a:pt x="12264" y="12289"/>
                </a:lnTo>
                <a:lnTo>
                  <a:pt x="12483" y="12435"/>
                </a:lnTo>
                <a:lnTo>
                  <a:pt x="12727" y="12581"/>
                </a:lnTo>
                <a:lnTo>
                  <a:pt x="13140" y="12873"/>
                </a:lnTo>
                <a:lnTo>
                  <a:pt x="12800" y="13116"/>
                </a:lnTo>
                <a:lnTo>
                  <a:pt x="12629" y="12946"/>
                </a:lnTo>
                <a:lnTo>
                  <a:pt x="12435" y="12800"/>
                </a:lnTo>
                <a:lnTo>
                  <a:pt x="12289" y="12702"/>
                </a:lnTo>
                <a:lnTo>
                  <a:pt x="12143" y="12605"/>
                </a:lnTo>
                <a:lnTo>
                  <a:pt x="12045" y="12581"/>
                </a:lnTo>
                <a:lnTo>
                  <a:pt x="11972" y="12556"/>
                </a:lnTo>
                <a:lnTo>
                  <a:pt x="11875" y="12556"/>
                </a:lnTo>
                <a:lnTo>
                  <a:pt x="11802" y="12581"/>
                </a:lnTo>
                <a:lnTo>
                  <a:pt x="11753" y="12629"/>
                </a:lnTo>
                <a:lnTo>
                  <a:pt x="11753" y="12678"/>
                </a:lnTo>
                <a:lnTo>
                  <a:pt x="11802" y="12824"/>
                </a:lnTo>
                <a:lnTo>
                  <a:pt x="11875" y="12921"/>
                </a:lnTo>
                <a:lnTo>
                  <a:pt x="12118" y="13116"/>
                </a:lnTo>
                <a:lnTo>
                  <a:pt x="12240" y="13238"/>
                </a:lnTo>
                <a:lnTo>
                  <a:pt x="12362" y="13359"/>
                </a:lnTo>
                <a:lnTo>
                  <a:pt x="11997" y="13505"/>
                </a:lnTo>
                <a:lnTo>
                  <a:pt x="11826" y="13554"/>
                </a:lnTo>
                <a:lnTo>
                  <a:pt x="11680" y="13384"/>
                </a:lnTo>
                <a:lnTo>
                  <a:pt x="11510" y="13213"/>
                </a:lnTo>
                <a:lnTo>
                  <a:pt x="11315" y="13067"/>
                </a:lnTo>
                <a:lnTo>
                  <a:pt x="11121" y="12946"/>
                </a:lnTo>
                <a:lnTo>
                  <a:pt x="11072" y="12946"/>
                </a:lnTo>
                <a:lnTo>
                  <a:pt x="11023" y="12970"/>
                </a:lnTo>
                <a:lnTo>
                  <a:pt x="10999" y="12994"/>
                </a:lnTo>
                <a:lnTo>
                  <a:pt x="10999" y="13043"/>
                </a:lnTo>
                <a:lnTo>
                  <a:pt x="11072" y="13213"/>
                </a:lnTo>
                <a:lnTo>
                  <a:pt x="11145" y="13359"/>
                </a:lnTo>
                <a:lnTo>
                  <a:pt x="11364" y="13651"/>
                </a:lnTo>
                <a:lnTo>
                  <a:pt x="11169" y="13651"/>
                </a:lnTo>
                <a:lnTo>
                  <a:pt x="11072" y="13481"/>
                </a:lnTo>
                <a:lnTo>
                  <a:pt x="10999" y="13286"/>
                </a:lnTo>
                <a:lnTo>
                  <a:pt x="10950" y="13213"/>
                </a:lnTo>
                <a:lnTo>
                  <a:pt x="10877" y="13165"/>
                </a:lnTo>
                <a:lnTo>
                  <a:pt x="10780" y="13116"/>
                </a:lnTo>
                <a:lnTo>
                  <a:pt x="10731" y="13116"/>
                </a:lnTo>
                <a:lnTo>
                  <a:pt x="10707" y="13140"/>
                </a:lnTo>
                <a:lnTo>
                  <a:pt x="10658" y="13213"/>
                </a:lnTo>
                <a:lnTo>
                  <a:pt x="10634" y="13311"/>
                </a:lnTo>
                <a:lnTo>
                  <a:pt x="10634" y="13408"/>
                </a:lnTo>
                <a:lnTo>
                  <a:pt x="10658" y="13481"/>
                </a:lnTo>
                <a:lnTo>
                  <a:pt x="10683" y="13627"/>
                </a:lnTo>
                <a:lnTo>
                  <a:pt x="10415" y="13603"/>
                </a:lnTo>
                <a:lnTo>
                  <a:pt x="10172" y="13530"/>
                </a:lnTo>
                <a:lnTo>
                  <a:pt x="9904" y="13457"/>
                </a:lnTo>
                <a:lnTo>
                  <a:pt x="9661" y="13359"/>
                </a:lnTo>
                <a:lnTo>
                  <a:pt x="9442" y="13238"/>
                </a:lnTo>
                <a:lnTo>
                  <a:pt x="9198" y="13092"/>
                </a:lnTo>
                <a:lnTo>
                  <a:pt x="8979" y="12946"/>
                </a:lnTo>
                <a:lnTo>
                  <a:pt x="8785" y="12775"/>
                </a:lnTo>
                <a:lnTo>
                  <a:pt x="8590" y="12581"/>
                </a:lnTo>
                <a:lnTo>
                  <a:pt x="8420" y="12386"/>
                </a:lnTo>
                <a:lnTo>
                  <a:pt x="8249" y="12167"/>
                </a:lnTo>
                <a:lnTo>
                  <a:pt x="8103" y="11948"/>
                </a:lnTo>
                <a:lnTo>
                  <a:pt x="7957" y="11705"/>
                </a:lnTo>
                <a:lnTo>
                  <a:pt x="7836" y="11461"/>
                </a:lnTo>
                <a:lnTo>
                  <a:pt x="7738" y="11218"/>
                </a:lnTo>
                <a:lnTo>
                  <a:pt x="7665" y="10950"/>
                </a:lnTo>
                <a:lnTo>
                  <a:pt x="7592" y="10610"/>
                </a:lnTo>
                <a:lnTo>
                  <a:pt x="7568" y="10245"/>
                </a:lnTo>
                <a:lnTo>
                  <a:pt x="7568" y="9880"/>
                </a:lnTo>
                <a:lnTo>
                  <a:pt x="7617" y="9539"/>
                </a:lnTo>
                <a:lnTo>
                  <a:pt x="7714" y="9174"/>
                </a:lnTo>
                <a:lnTo>
                  <a:pt x="7811" y="8834"/>
                </a:lnTo>
                <a:lnTo>
                  <a:pt x="7957" y="8517"/>
                </a:lnTo>
                <a:lnTo>
                  <a:pt x="8152" y="8201"/>
                </a:lnTo>
                <a:lnTo>
                  <a:pt x="8274" y="8006"/>
                </a:lnTo>
                <a:lnTo>
                  <a:pt x="8444" y="7812"/>
                </a:lnTo>
                <a:lnTo>
                  <a:pt x="8590" y="7641"/>
                </a:lnTo>
                <a:lnTo>
                  <a:pt x="8785" y="7471"/>
                </a:lnTo>
                <a:lnTo>
                  <a:pt x="9150" y="7179"/>
                </a:lnTo>
                <a:lnTo>
                  <a:pt x="9539" y="6936"/>
                </a:lnTo>
                <a:lnTo>
                  <a:pt x="9588" y="6984"/>
                </a:lnTo>
                <a:lnTo>
                  <a:pt x="9661" y="7033"/>
                </a:lnTo>
                <a:lnTo>
                  <a:pt x="9758" y="7057"/>
                </a:lnTo>
                <a:lnTo>
                  <a:pt x="9855" y="7033"/>
                </a:lnTo>
                <a:lnTo>
                  <a:pt x="10074" y="6960"/>
                </a:lnTo>
                <a:lnTo>
                  <a:pt x="10318" y="6911"/>
                </a:lnTo>
                <a:lnTo>
                  <a:pt x="10561" y="6863"/>
                </a:lnTo>
                <a:lnTo>
                  <a:pt x="10804" y="6863"/>
                </a:lnTo>
                <a:lnTo>
                  <a:pt x="11048" y="6838"/>
                </a:lnTo>
                <a:close/>
                <a:moveTo>
                  <a:pt x="2166" y="12410"/>
                </a:moveTo>
                <a:lnTo>
                  <a:pt x="2385" y="12435"/>
                </a:lnTo>
                <a:lnTo>
                  <a:pt x="2556" y="12483"/>
                </a:lnTo>
                <a:lnTo>
                  <a:pt x="2726" y="12605"/>
                </a:lnTo>
                <a:lnTo>
                  <a:pt x="2872" y="12727"/>
                </a:lnTo>
                <a:lnTo>
                  <a:pt x="3018" y="12897"/>
                </a:lnTo>
                <a:lnTo>
                  <a:pt x="3140" y="13092"/>
                </a:lnTo>
                <a:lnTo>
                  <a:pt x="2312" y="13530"/>
                </a:lnTo>
                <a:lnTo>
                  <a:pt x="2166" y="13603"/>
                </a:lnTo>
                <a:lnTo>
                  <a:pt x="1947" y="13773"/>
                </a:lnTo>
                <a:lnTo>
                  <a:pt x="1826" y="13846"/>
                </a:lnTo>
                <a:lnTo>
                  <a:pt x="1753" y="13943"/>
                </a:lnTo>
                <a:lnTo>
                  <a:pt x="1728" y="14041"/>
                </a:lnTo>
                <a:lnTo>
                  <a:pt x="1753" y="14065"/>
                </a:lnTo>
                <a:lnTo>
                  <a:pt x="1777" y="14089"/>
                </a:lnTo>
                <a:lnTo>
                  <a:pt x="1899" y="14162"/>
                </a:lnTo>
                <a:lnTo>
                  <a:pt x="2045" y="14162"/>
                </a:lnTo>
                <a:lnTo>
                  <a:pt x="2191" y="14114"/>
                </a:lnTo>
                <a:lnTo>
                  <a:pt x="2337" y="14065"/>
                </a:lnTo>
                <a:lnTo>
                  <a:pt x="2629" y="13919"/>
                </a:lnTo>
                <a:lnTo>
                  <a:pt x="2872" y="13773"/>
                </a:lnTo>
                <a:lnTo>
                  <a:pt x="3334" y="13530"/>
                </a:lnTo>
                <a:lnTo>
                  <a:pt x="3407" y="13895"/>
                </a:lnTo>
                <a:lnTo>
                  <a:pt x="3432" y="14235"/>
                </a:lnTo>
                <a:lnTo>
                  <a:pt x="3407" y="14381"/>
                </a:lnTo>
                <a:lnTo>
                  <a:pt x="3383" y="14552"/>
                </a:lnTo>
                <a:lnTo>
                  <a:pt x="3334" y="14698"/>
                </a:lnTo>
                <a:lnTo>
                  <a:pt x="3261" y="14819"/>
                </a:lnTo>
                <a:lnTo>
                  <a:pt x="3188" y="14941"/>
                </a:lnTo>
                <a:lnTo>
                  <a:pt x="3067" y="15063"/>
                </a:lnTo>
                <a:lnTo>
                  <a:pt x="2969" y="15160"/>
                </a:lnTo>
                <a:lnTo>
                  <a:pt x="2848" y="15233"/>
                </a:lnTo>
                <a:lnTo>
                  <a:pt x="2702" y="15330"/>
                </a:lnTo>
                <a:lnTo>
                  <a:pt x="2580" y="15379"/>
                </a:lnTo>
                <a:lnTo>
                  <a:pt x="2288" y="15476"/>
                </a:lnTo>
                <a:lnTo>
                  <a:pt x="2118" y="15476"/>
                </a:lnTo>
                <a:lnTo>
                  <a:pt x="1972" y="15501"/>
                </a:lnTo>
                <a:lnTo>
                  <a:pt x="1826" y="15476"/>
                </a:lnTo>
                <a:lnTo>
                  <a:pt x="1655" y="15452"/>
                </a:lnTo>
                <a:lnTo>
                  <a:pt x="1509" y="15403"/>
                </a:lnTo>
                <a:lnTo>
                  <a:pt x="1363" y="15355"/>
                </a:lnTo>
                <a:lnTo>
                  <a:pt x="1242" y="15282"/>
                </a:lnTo>
                <a:lnTo>
                  <a:pt x="1120" y="15184"/>
                </a:lnTo>
                <a:lnTo>
                  <a:pt x="1023" y="15087"/>
                </a:lnTo>
                <a:lnTo>
                  <a:pt x="925" y="14965"/>
                </a:lnTo>
                <a:lnTo>
                  <a:pt x="779" y="14722"/>
                </a:lnTo>
                <a:lnTo>
                  <a:pt x="658" y="14430"/>
                </a:lnTo>
                <a:lnTo>
                  <a:pt x="609" y="14138"/>
                </a:lnTo>
                <a:lnTo>
                  <a:pt x="609" y="13822"/>
                </a:lnTo>
                <a:lnTo>
                  <a:pt x="658" y="13530"/>
                </a:lnTo>
                <a:lnTo>
                  <a:pt x="706" y="13384"/>
                </a:lnTo>
                <a:lnTo>
                  <a:pt x="779" y="13238"/>
                </a:lnTo>
                <a:lnTo>
                  <a:pt x="852" y="13092"/>
                </a:lnTo>
                <a:lnTo>
                  <a:pt x="950" y="12970"/>
                </a:lnTo>
                <a:lnTo>
                  <a:pt x="1193" y="12727"/>
                </a:lnTo>
                <a:lnTo>
                  <a:pt x="1436" y="12532"/>
                </a:lnTo>
                <a:lnTo>
                  <a:pt x="1509" y="12581"/>
                </a:lnTo>
                <a:lnTo>
                  <a:pt x="1582" y="12605"/>
                </a:lnTo>
                <a:lnTo>
                  <a:pt x="1655" y="12605"/>
                </a:lnTo>
                <a:lnTo>
                  <a:pt x="1728" y="12581"/>
                </a:lnTo>
                <a:lnTo>
                  <a:pt x="1972" y="12459"/>
                </a:lnTo>
                <a:lnTo>
                  <a:pt x="2166" y="12410"/>
                </a:lnTo>
                <a:close/>
                <a:moveTo>
                  <a:pt x="10950" y="17496"/>
                </a:moveTo>
                <a:lnTo>
                  <a:pt x="11194" y="17569"/>
                </a:lnTo>
                <a:lnTo>
                  <a:pt x="11413" y="17666"/>
                </a:lnTo>
                <a:lnTo>
                  <a:pt x="11632" y="17812"/>
                </a:lnTo>
                <a:lnTo>
                  <a:pt x="11802" y="17958"/>
                </a:lnTo>
                <a:lnTo>
                  <a:pt x="11948" y="18153"/>
                </a:lnTo>
                <a:lnTo>
                  <a:pt x="12094" y="18372"/>
                </a:lnTo>
                <a:lnTo>
                  <a:pt x="12167" y="18615"/>
                </a:lnTo>
                <a:lnTo>
                  <a:pt x="12240" y="18883"/>
                </a:lnTo>
                <a:lnTo>
                  <a:pt x="12240" y="19077"/>
                </a:lnTo>
                <a:lnTo>
                  <a:pt x="12240" y="19248"/>
                </a:lnTo>
                <a:lnTo>
                  <a:pt x="12216" y="19418"/>
                </a:lnTo>
                <a:lnTo>
                  <a:pt x="12167" y="19588"/>
                </a:lnTo>
                <a:lnTo>
                  <a:pt x="12094" y="19734"/>
                </a:lnTo>
                <a:lnTo>
                  <a:pt x="12021" y="19880"/>
                </a:lnTo>
                <a:lnTo>
                  <a:pt x="11924" y="20002"/>
                </a:lnTo>
                <a:lnTo>
                  <a:pt x="11826" y="20124"/>
                </a:lnTo>
                <a:lnTo>
                  <a:pt x="11705" y="20245"/>
                </a:lnTo>
                <a:lnTo>
                  <a:pt x="11559" y="20343"/>
                </a:lnTo>
                <a:lnTo>
                  <a:pt x="11413" y="20416"/>
                </a:lnTo>
                <a:lnTo>
                  <a:pt x="11267" y="20489"/>
                </a:lnTo>
                <a:lnTo>
                  <a:pt x="11121" y="20562"/>
                </a:lnTo>
                <a:lnTo>
                  <a:pt x="10950" y="20610"/>
                </a:lnTo>
                <a:lnTo>
                  <a:pt x="10780" y="20635"/>
                </a:lnTo>
                <a:lnTo>
                  <a:pt x="10610" y="20659"/>
                </a:lnTo>
                <a:lnTo>
                  <a:pt x="10439" y="20635"/>
                </a:lnTo>
                <a:lnTo>
                  <a:pt x="10293" y="20610"/>
                </a:lnTo>
                <a:lnTo>
                  <a:pt x="10147" y="20586"/>
                </a:lnTo>
                <a:lnTo>
                  <a:pt x="10001" y="20513"/>
                </a:lnTo>
                <a:lnTo>
                  <a:pt x="9855" y="20464"/>
                </a:lnTo>
                <a:lnTo>
                  <a:pt x="9734" y="20367"/>
                </a:lnTo>
                <a:lnTo>
                  <a:pt x="9612" y="20270"/>
                </a:lnTo>
                <a:lnTo>
                  <a:pt x="9515" y="20148"/>
                </a:lnTo>
                <a:lnTo>
                  <a:pt x="9320" y="19905"/>
                </a:lnTo>
                <a:lnTo>
                  <a:pt x="9198" y="19637"/>
                </a:lnTo>
                <a:lnTo>
                  <a:pt x="9101" y="19345"/>
                </a:lnTo>
                <a:lnTo>
                  <a:pt x="9101" y="19175"/>
                </a:lnTo>
                <a:lnTo>
                  <a:pt x="9077" y="19029"/>
                </a:lnTo>
                <a:lnTo>
                  <a:pt x="9101" y="18883"/>
                </a:lnTo>
                <a:lnTo>
                  <a:pt x="9125" y="18712"/>
                </a:lnTo>
                <a:lnTo>
                  <a:pt x="9174" y="18566"/>
                </a:lnTo>
                <a:lnTo>
                  <a:pt x="9247" y="18420"/>
                </a:lnTo>
                <a:lnTo>
                  <a:pt x="9417" y="18177"/>
                </a:lnTo>
                <a:lnTo>
                  <a:pt x="9612" y="17934"/>
                </a:lnTo>
                <a:lnTo>
                  <a:pt x="9782" y="17812"/>
                </a:lnTo>
                <a:lnTo>
                  <a:pt x="9953" y="17690"/>
                </a:lnTo>
                <a:lnTo>
                  <a:pt x="10147" y="17617"/>
                </a:lnTo>
                <a:lnTo>
                  <a:pt x="10342" y="17544"/>
                </a:lnTo>
                <a:lnTo>
                  <a:pt x="10342" y="17544"/>
                </a:lnTo>
                <a:lnTo>
                  <a:pt x="10318" y="18323"/>
                </a:lnTo>
                <a:lnTo>
                  <a:pt x="10342" y="18688"/>
                </a:lnTo>
                <a:lnTo>
                  <a:pt x="10342" y="18883"/>
                </a:lnTo>
                <a:lnTo>
                  <a:pt x="10391" y="19053"/>
                </a:lnTo>
                <a:lnTo>
                  <a:pt x="10439" y="19150"/>
                </a:lnTo>
                <a:lnTo>
                  <a:pt x="10488" y="19199"/>
                </a:lnTo>
                <a:lnTo>
                  <a:pt x="10561" y="19223"/>
                </a:lnTo>
                <a:lnTo>
                  <a:pt x="10707" y="19223"/>
                </a:lnTo>
                <a:lnTo>
                  <a:pt x="10756" y="19199"/>
                </a:lnTo>
                <a:lnTo>
                  <a:pt x="10829" y="19150"/>
                </a:lnTo>
                <a:lnTo>
                  <a:pt x="10853" y="19053"/>
                </a:lnTo>
                <a:lnTo>
                  <a:pt x="10926" y="18688"/>
                </a:lnTo>
                <a:lnTo>
                  <a:pt x="10950" y="18299"/>
                </a:lnTo>
                <a:lnTo>
                  <a:pt x="10950" y="17885"/>
                </a:lnTo>
                <a:lnTo>
                  <a:pt x="10950" y="17496"/>
                </a:lnTo>
                <a:close/>
                <a:moveTo>
                  <a:pt x="17861" y="1"/>
                </a:moveTo>
                <a:lnTo>
                  <a:pt x="17715" y="25"/>
                </a:lnTo>
                <a:lnTo>
                  <a:pt x="17447" y="98"/>
                </a:lnTo>
                <a:lnTo>
                  <a:pt x="17204" y="171"/>
                </a:lnTo>
                <a:lnTo>
                  <a:pt x="17009" y="293"/>
                </a:lnTo>
                <a:lnTo>
                  <a:pt x="16839" y="415"/>
                </a:lnTo>
                <a:lnTo>
                  <a:pt x="16668" y="585"/>
                </a:lnTo>
                <a:lnTo>
                  <a:pt x="16522" y="755"/>
                </a:lnTo>
                <a:lnTo>
                  <a:pt x="16401" y="950"/>
                </a:lnTo>
                <a:lnTo>
                  <a:pt x="16303" y="1145"/>
                </a:lnTo>
                <a:lnTo>
                  <a:pt x="16230" y="1363"/>
                </a:lnTo>
                <a:lnTo>
                  <a:pt x="16157" y="1558"/>
                </a:lnTo>
                <a:lnTo>
                  <a:pt x="16109" y="1801"/>
                </a:lnTo>
                <a:lnTo>
                  <a:pt x="16084" y="2020"/>
                </a:lnTo>
                <a:lnTo>
                  <a:pt x="16084" y="2239"/>
                </a:lnTo>
                <a:lnTo>
                  <a:pt x="16109" y="2483"/>
                </a:lnTo>
                <a:lnTo>
                  <a:pt x="16157" y="2702"/>
                </a:lnTo>
                <a:lnTo>
                  <a:pt x="16206" y="2921"/>
                </a:lnTo>
                <a:lnTo>
                  <a:pt x="16352" y="3334"/>
                </a:lnTo>
                <a:lnTo>
                  <a:pt x="16449" y="3578"/>
                </a:lnTo>
                <a:lnTo>
                  <a:pt x="16571" y="3821"/>
                </a:lnTo>
                <a:lnTo>
                  <a:pt x="16206" y="4259"/>
                </a:lnTo>
                <a:lnTo>
                  <a:pt x="15792" y="4697"/>
                </a:lnTo>
                <a:lnTo>
                  <a:pt x="15062" y="5378"/>
                </a:lnTo>
                <a:lnTo>
                  <a:pt x="14308" y="6060"/>
                </a:lnTo>
                <a:lnTo>
                  <a:pt x="13773" y="6522"/>
                </a:lnTo>
                <a:lnTo>
                  <a:pt x="13651" y="6644"/>
                </a:lnTo>
                <a:lnTo>
                  <a:pt x="13530" y="6765"/>
                </a:lnTo>
                <a:lnTo>
                  <a:pt x="13432" y="6911"/>
                </a:lnTo>
                <a:lnTo>
                  <a:pt x="13384" y="7057"/>
                </a:lnTo>
                <a:lnTo>
                  <a:pt x="13043" y="6838"/>
                </a:lnTo>
                <a:lnTo>
                  <a:pt x="12678" y="6644"/>
                </a:lnTo>
                <a:lnTo>
                  <a:pt x="12289" y="6498"/>
                </a:lnTo>
                <a:lnTo>
                  <a:pt x="11899" y="6400"/>
                </a:lnTo>
                <a:lnTo>
                  <a:pt x="11510" y="6303"/>
                </a:lnTo>
                <a:lnTo>
                  <a:pt x="11096" y="6279"/>
                </a:lnTo>
                <a:lnTo>
                  <a:pt x="10683" y="6279"/>
                </a:lnTo>
                <a:lnTo>
                  <a:pt x="10269" y="6327"/>
                </a:lnTo>
                <a:lnTo>
                  <a:pt x="10245" y="6303"/>
                </a:lnTo>
                <a:lnTo>
                  <a:pt x="9977" y="6303"/>
                </a:lnTo>
                <a:lnTo>
                  <a:pt x="9758" y="6352"/>
                </a:lnTo>
                <a:lnTo>
                  <a:pt x="9563" y="6400"/>
                </a:lnTo>
                <a:lnTo>
                  <a:pt x="9369" y="6473"/>
                </a:lnTo>
                <a:lnTo>
                  <a:pt x="9174" y="6546"/>
                </a:lnTo>
                <a:lnTo>
                  <a:pt x="8979" y="6668"/>
                </a:lnTo>
                <a:lnTo>
                  <a:pt x="8639" y="6911"/>
                </a:lnTo>
                <a:lnTo>
                  <a:pt x="8468" y="6668"/>
                </a:lnTo>
                <a:lnTo>
                  <a:pt x="8274" y="6425"/>
                </a:lnTo>
                <a:lnTo>
                  <a:pt x="7884" y="5987"/>
                </a:lnTo>
                <a:lnTo>
                  <a:pt x="6838" y="4770"/>
                </a:lnTo>
                <a:lnTo>
                  <a:pt x="6984" y="4648"/>
                </a:lnTo>
                <a:lnTo>
                  <a:pt x="7106" y="4502"/>
                </a:lnTo>
                <a:lnTo>
                  <a:pt x="7252" y="4308"/>
                </a:lnTo>
                <a:lnTo>
                  <a:pt x="7349" y="4113"/>
                </a:lnTo>
                <a:lnTo>
                  <a:pt x="7398" y="3894"/>
                </a:lnTo>
                <a:lnTo>
                  <a:pt x="7446" y="3675"/>
                </a:lnTo>
                <a:lnTo>
                  <a:pt x="7446" y="3456"/>
                </a:lnTo>
                <a:lnTo>
                  <a:pt x="7446" y="3213"/>
                </a:lnTo>
                <a:lnTo>
                  <a:pt x="7422" y="2994"/>
                </a:lnTo>
                <a:lnTo>
                  <a:pt x="7373" y="2775"/>
                </a:lnTo>
                <a:lnTo>
                  <a:pt x="7252" y="2312"/>
                </a:lnTo>
                <a:lnTo>
                  <a:pt x="7154" y="2093"/>
                </a:lnTo>
                <a:lnTo>
                  <a:pt x="7057" y="1899"/>
                </a:lnTo>
                <a:lnTo>
                  <a:pt x="6936" y="1704"/>
                </a:lnTo>
                <a:lnTo>
                  <a:pt x="6814" y="1509"/>
                </a:lnTo>
                <a:lnTo>
                  <a:pt x="6644" y="1339"/>
                </a:lnTo>
                <a:lnTo>
                  <a:pt x="6473" y="1193"/>
                </a:lnTo>
                <a:lnTo>
                  <a:pt x="6254" y="1072"/>
                </a:lnTo>
                <a:lnTo>
                  <a:pt x="6035" y="1023"/>
                </a:lnTo>
                <a:lnTo>
                  <a:pt x="5792" y="999"/>
                </a:lnTo>
                <a:lnTo>
                  <a:pt x="5573" y="1047"/>
                </a:lnTo>
                <a:lnTo>
                  <a:pt x="5354" y="999"/>
                </a:lnTo>
                <a:lnTo>
                  <a:pt x="5135" y="999"/>
                </a:lnTo>
                <a:lnTo>
                  <a:pt x="4940" y="1047"/>
                </a:lnTo>
                <a:lnTo>
                  <a:pt x="4770" y="1096"/>
                </a:lnTo>
                <a:lnTo>
                  <a:pt x="4575" y="1193"/>
                </a:lnTo>
                <a:lnTo>
                  <a:pt x="4429" y="1290"/>
                </a:lnTo>
                <a:lnTo>
                  <a:pt x="4259" y="1436"/>
                </a:lnTo>
                <a:lnTo>
                  <a:pt x="4113" y="1582"/>
                </a:lnTo>
                <a:lnTo>
                  <a:pt x="3991" y="1753"/>
                </a:lnTo>
                <a:lnTo>
                  <a:pt x="3870" y="1923"/>
                </a:lnTo>
                <a:lnTo>
                  <a:pt x="3772" y="2118"/>
                </a:lnTo>
                <a:lnTo>
                  <a:pt x="3675" y="2288"/>
                </a:lnTo>
                <a:lnTo>
                  <a:pt x="3602" y="2507"/>
                </a:lnTo>
                <a:lnTo>
                  <a:pt x="3529" y="2702"/>
                </a:lnTo>
                <a:lnTo>
                  <a:pt x="3505" y="2896"/>
                </a:lnTo>
                <a:lnTo>
                  <a:pt x="3480" y="3091"/>
                </a:lnTo>
                <a:lnTo>
                  <a:pt x="3456" y="3334"/>
                </a:lnTo>
                <a:lnTo>
                  <a:pt x="3480" y="3578"/>
                </a:lnTo>
                <a:lnTo>
                  <a:pt x="3529" y="3821"/>
                </a:lnTo>
                <a:lnTo>
                  <a:pt x="3578" y="4016"/>
                </a:lnTo>
                <a:lnTo>
                  <a:pt x="3675" y="4235"/>
                </a:lnTo>
                <a:lnTo>
                  <a:pt x="3772" y="4405"/>
                </a:lnTo>
                <a:lnTo>
                  <a:pt x="3894" y="4575"/>
                </a:lnTo>
                <a:lnTo>
                  <a:pt x="4040" y="4721"/>
                </a:lnTo>
                <a:lnTo>
                  <a:pt x="4210" y="4867"/>
                </a:lnTo>
                <a:lnTo>
                  <a:pt x="4381" y="4965"/>
                </a:lnTo>
                <a:lnTo>
                  <a:pt x="4575" y="5062"/>
                </a:lnTo>
                <a:lnTo>
                  <a:pt x="4770" y="5135"/>
                </a:lnTo>
                <a:lnTo>
                  <a:pt x="4989" y="5208"/>
                </a:lnTo>
                <a:lnTo>
                  <a:pt x="5232" y="5232"/>
                </a:lnTo>
                <a:lnTo>
                  <a:pt x="5719" y="5232"/>
                </a:lnTo>
                <a:lnTo>
                  <a:pt x="5889" y="5184"/>
                </a:lnTo>
                <a:lnTo>
                  <a:pt x="6084" y="5159"/>
                </a:lnTo>
                <a:lnTo>
                  <a:pt x="6400" y="5038"/>
                </a:lnTo>
                <a:lnTo>
                  <a:pt x="6838" y="5573"/>
                </a:lnTo>
                <a:lnTo>
                  <a:pt x="7276" y="6084"/>
                </a:lnTo>
                <a:lnTo>
                  <a:pt x="7738" y="6692"/>
                </a:lnTo>
                <a:lnTo>
                  <a:pt x="7982" y="6984"/>
                </a:lnTo>
                <a:lnTo>
                  <a:pt x="8103" y="7106"/>
                </a:lnTo>
                <a:lnTo>
                  <a:pt x="8249" y="7228"/>
                </a:lnTo>
                <a:lnTo>
                  <a:pt x="7982" y="7520"/>
                </a:lnTo>
                <a:lnTo>
                  <a:pt x="7738" y="7812"/>
                </a:lnTo>
                <a:lnTo>
                  <a:pt x="7519" y="8152"/>
                </a:lnTo>
                <a:lnTo>
                  <a:pt x="7325" y="8517"/>
                </a:lnTo>
                <a:lnTo>
                  <a:pt x="7179" y="8907"/>
                </a:lnTo>
                <a:lnTo>
                  <a:pt x="7081" y="9320"/>
                </a:lnTo>
                <a:lnTo>
                  <a:pt x="7009" y="9734"/>
                </a:lnTo>
                <a:lnTo>
                  <a:pt x="7009" y="10147"/>
                </a:lnTo>
                <a:lnTo>
                  <a:pt x="7009" y="10561"/>
                </a:lnTo>
                <a:lnTo>
                  <a:pt x="7081" y="10975"/>
                </a:lnTo>
                <a:lnTo>
                  <a:pt x="7154" y="11340"/>
                </a:lnTo>
                <a:lnTo>
                  <a:pt x="6984" y="11364"/>
                </a:lnTo>
                <a:lnTo>
                  <a:pt x="6814" y="11413"/>
                </a:lnTo>
                <a:lnTo>
                  <a:pt x="6449" y="11559"/>
                </a:lnTo>
                <a:lnTo>
                  <a:pt x="5792" y="11851"/>
                </a:lnTo>
                <a:lnTo>
                  <a:pt x="4916" y="12216"/>
                </a:lnTo>
                <a:lnTo>
                  <a:pt x="4064" y="12605"/>
                </a:lnTo>
                <a:lnTo>
                  <a:pt x="3602" y="12848"/>
                </a:lnTo>
                <a:lnTo>
                  <a:pt x="3432" y="12629"/>
                </a:lnTo>
                <a:lnTo>
                  <a:pt x="3261" y="12435"/>
                </a:lnTo>
                <a:lnTo>
                  <a:pt x="3091" y="12264"/>
                </a:lnTo>
                <a:lnTo>
                  <a:pt x="2872" y="12118"/>
                </a:lnTo>
                <a:lnTo>
                  <a:pt x="2653" y="12021"/>
                </a:lnTo>
                <a:lnTo>
                  <a:pt x="2434" y="11948"/>
                </a:lnTo>
                <a:lnTo>
                  <a:pt x="2191" y="11924"/>
                </a:lnTo>
                <a:lnTo>
                  <a:pt x="1923" y="11948"/>
                </a:lnTo>
                <a:lnTo>
                  <a:pt x="1777" y="11924"/>
                </a:lnTo>
                <a:lnTo>
                  <a:pt x="1631" y="11948"/>
                </a:lnTo>
                <a:lnTo>
                  <a:pt x="1461" y="11972"/>
                </a:lnTo>
                <a:lnTo>
                  <a:pt x="1315" y="12045"/>
                </a:lnTo>
                <a:lnTo>
                  <a:pt x="1023" y="12191"/>
                </a:lnTo>
                <a:lnTo>
                  <a:pt x="804" y="12386"/>
                </a:lnTo>
                <a:lnTo>
                  <a:pt x="633" y="12532"/>
                </a:lnTo>
                <a:lnTo>
                  <a:pt x="487" y="12678"/>
                </a:lnTo>
                <a:lnTo>
                  <a:pt x="366" y="12848"/>
                </a:lnTo>
                <a:lnTo>
                  <a:pt x="268" y="13043"/>
                </a:lnTo>
                <a:lnTo>
                  <a:pt x="171" y="13238"/>
                </a:lnTo>
                <a:lnTo>
                  <a:pt x="98" y="13432"/>
                </a:lnTo>
                <a:lnTo>
                  <a:pt x="49" y="13651"/>
                </a:lnTo>
                <a:lnTo>
                  <a:pt x="25" y="13846"/>
                </a:lnTo>
                <a:lnTo>
                  <a:pt x="1" y="14089"/>
                </a:lnTo>
                <a:lnTo>
                  <a:pt x="25" y="14308"/>
                </a:lnTo>
                <a:lnTo>
                  <a:pt x="74" y="14503"/>
                </a:lnTo>
                <a:lnTo>
                  <a:pt x="122" y="14722"/>
                </a:lnTo>
                <a:lnTo>
                  <a:pt x="195" y="14917"/>
                </a:lnTo>
                <a:lnTo>
                  <a:pt x="317" y="15087"/>
                </a:lnTo>
                <a:lnTo>
                  <a:pt x="439" y="15257"/>
                </a:lnTo>
                <a:lnTo>
                  <a:pt x="560" y="15428"/>
                </a:lnTo>
                <a:lnTo>
                  <a:pt x="706" y="15574"/>
                </a:lnTo>
                <a:lnTo>
                  <a:pt x="877" y="15695"/>
                </a:lnTo>
                <a:lnTo>
                  <a:pt x="1071" y="15817"/>
                </a:lnTo>
                <a:lnTo>
                  <a:pt x="1242" y="15914"/>
                </a:lnTo>
                <a:lnTo>
                  <a:pt x="1436" y="15987"/>
                </a:lnTo>
                <a:lnTo>
                  <a:pt x="1655" y="16036"/>
                </a:lnTo>
                <a:lnTo>
                  <a:pt x="1850" y="16085"/>
                </a:lnTo>
                <a:lnTo>
                  <a:pt x="2312" y="16085"/>
                </a:lnTo>
                <a:lnTo>
                  <a:pt x="2531" y="16036"/>
                </a:lnTo>
                <a:lnTo>
                  <a:pt x="2726" y="15963"/>
                </a:lnTo>
                <a:lnTo>
                  <a:pt x="2921" y="15890"/>
                </a:lnTo>
                <a:lnTo>
                  <a:pt x="3091" y="15793"/>
                </a:lnTo>
                <a:lnTo>
                  <a:pt x="3237" y="15671"/>
                </a:lnTo>
                <a:lnTo>
                  <a:pt x="3383" y="15525"/>
                </a:lnTo>
                <a:lnTo>
                  <a:pt x="3529" y="15355"/>
                </a:lnTo>
                <a:lnTo>
                  <a:pt x="3626" y="15184"/>
                </a:lnTo>
                <a:lnTo>
                  <a:pt x="3724" y="15014"/>
                </a:lnTo>
                <a:lnTo>
                  <a:pt x="3797" y="14819"/>
                </a:lnTo>
                <a:lnTo>
                  <a:pt x="3870" y="14625"/>
                </a:lnTo>
                <a:lnTo>
                  <a:pt x="3918" y="14406"/>
                </a:lnTo>
                <a:lnTo>
                  <a:pt x="3918" y="14211"/>
                </a:lnTo>
                <a:lnTo>
                  <a:pt x="3943" y="13992"/>
                </a:lnTo>
                <a:lnTo>
                  <a:pt x="3918" y="13773"/>
                </a:lnTo>
                <a:lnTo>
                  <a:pt x="3870" y="13530"/>
                </a:lnTo>
                <a:lnTo>
                  <a:pt x="3797" y="13311"/>
                </a:lnTo>
                <a:lnTo>
                  <a:pt x="4502" y="12970"/>
                </a:lnTo>
                <a:lnTo>
                  <a:pt x="5378" y="12581"/>
                </a:lnTo>
                <a:lnTo>
                  <a:pt x="6254" y="12216"/>
                </a:lnTo>
                <a:lnTo>
                  <a:pt x="6522" y="12118"/>
                </a:lnTo>
                <a:lnTo>
                  <a:pt x="6790" y="12021"/>
                </a:lnTo>
                <a:lnTo>
                  <a:pt x="7081" y="11924"/>
                </a:lnTo>
                <a:lnTo>
                  <a:pt x="7203" y="11851"/>
                </a:lnTo>
                <a:lnTo>
                  <a:pt x="7325" y="11778"/>
                </a:lnTo>
                <a:lnTo>
                  <a:pt x="7422" y="12021"/>
                </a:lnTo>
                <a:lnTo>
                  <a:pt x="7544" y="12240"/>
                </a:lnTo>
                <a:lnTo>
                  <a:pt x="7690" y="12459"/>
                </a:lnTo>
                <a:lnTo>
                  <a:pt x="7836" y="12678"/>
                </a:lnTo>
                <a:lnTo>
                  <a:pt x="8006" y="12873"/>
                </a:lnTo>
                <a:lnTo>
                  <a:pt x="8176" y="13043"/>
                </a:lnTo>
                <a:lnTo>
                  <a:pt x="8371" y="13213"/>
                </a:lnTo>
                <a:lnTo>
                  <a:pt x="8566" y="13384"/>
                </a:lnTo>
                <a:lnTo>
                  <a:pt x="8785" y="13530"/>
                </a:lnTo>
                <a:lnTo>
                  <a:pt x="9004" y="13651"/>
                </a:lnTo>
                <a:lnTo>
                  <a:pt x="9223" y="13773"/>
                </a:lnTo>
                <a:lnTo>
                  <a:pt x="9466" y="13870"/>
                </a:lnTo>
                <a:lnTo>
                  <a:pt x="9685" y="13968"/>
                </a:lnTo>
                <a:lnTo>
                  <a:pt x="9928" y="14041"/>
                </a:lnTo>
                <a:lnTo>
                  <a:pt x="10196" y="14114"/>
                </a:lnTo>
                <a:lnTo>
                  <a:pt x="10439" y="14162"/>
                </a:lnTo>
                <a:lnTo>
                  <a:pt x="10391" y="14308"/>
                </a:lnTo>
                <a:lnTo>
                  <a:pt x="10366" y="14454"/>
                </a:lnTo>
                <a:lnTo>
                  <a:pt x="10342" y="14844"/>
                </a:lnTo>
                <a:lnTo>
                  <a:pt x="10342" y="15209"/>
                </a:lnTo>
                <a:lnTo>
                  <a:pt x="10342" y="15963"/>
                </a:lnTo>
                <a:lnTo>
                  <a:pt x="10342" y="16936"/>
                </a:lnTo>
                <a:lnTo>
                  <a:pt x="10220" y="16961"/>
                </a:lnTo>
                <a:lnTo>
                  <a:pt x="10147" y="16985"/>
                </a:lnTo>
                <a:lnTo>
                  <a:pt x="10099" y="17034"/>
                </a:lnTo>
                <a:lnTo>
                  <a:pt x="10074" y="17082"/>
                </a:lnTo>
                <a:lnTo>
                  <a:pt x="10050" y="17155"/>
                </a:lnTo>
                <a:lnTo>
                  <a:pt x="9758" y="17253"/>
                </a:lnTo>
                <a:lnTo>
                  <a:pt x="9490" y="17399"/>
                </a:lnTo>
                <a:lnTo>
                  <a:pt x="9247" y="17569"/>
                </a:lnTo>
                <a:lnTo>
                  <a:pt x="9028" y="17763"/>
                </a:lnTo>
                <a:lnTo>
                  <a:pt x="8833" y="18007"/>
                </a:lnTo>
                <a:lnTo>
                  <a:pt x="8687" y="18299"/>
                </a:lnTo>
                <a:lnTo>
                  <a:pt x="8590" y="18591"/>
                </a:lnTo>
                <a:lnTo>
                  <a:pt x="8517" y="18907"/>
                </a:lnTo>
                <a:lnTo>
                  <a:pt x="8517" y="19126"/>
                </a:lnTo>
                <a:lnTo>
                  <a:pt x="8517" y="19345"/>
                </a:lnTo>
                <a:lnTo>
                  <a:pt x="8566" y="19564"/>
                </a:lnTo>
                <a:lnTo>
                  <a:pt x="8614" y="19783"/>
                </a:lnTo>
                <a:lnTo>
                  <a:pt x="8712" y="19978"/>
                </a:lnTo>
                <a:lnTo>
                  <a:pt x="8809" y="20172"/>
                </a:lnTo>
                <a:lnTo>
                  <a:pt x="8931" y="20343"/>
                </a:lnTo>
                <a:lnTo>
                  <a:pt x="9052" y="20513"/>
                </a:lnTo>
                <a:lnTo>
                  <a:pt x="9198" y="20659"/>
                </a:lnTo>
                <a:lnTo>
                  <a:pt x="9369" y="20805"/>
                </a:lnTo>
                <a:lnTo>
                  <a:pt x="9563" y="20927"/>
                </a:lnTo>
                <a:lnTo>
                  <a:pt x="9758" y="21024"/>
                </a:lnTo>
                <a:lnTo>
                  <a:pt x="9953" y="21121"/>
                </a:lnTo>
                <a:lnTo>
                  <a:pt x="10147" y="21170"/>
                </a:lnTo>
                <a:lnTo>
                  <a:pt x="10366" y="21219"/>
                </a:lnTo>
                <a:lnTo>
                  <a:pt x="10610" y="21243"/>
                </a:lnTo>
                <a:lnTo>
                  <a:pt x="10853" y="21243"/>
                </a:lnTo>
                <a:lnTo>
                  <a:pt x="11072" y="21194"/>
                </a:lnTo>
                <a:lnTo>
                  <a:pt x="11291" y="21146"/>
                </a:lnTo>
                <a:lnTo>
                  <a:pt x="11486" y="21073"/>
                </a:lnTo>
                <a:lnTo>
                  <a:pt x="11680" y="20975"/>
                </a:lnTo>
                <a:lnTo>
                  <a:pt x="11875" y="20854"/>
                </a:lnTo>
                <a:lnTo>
                  <a:pt x="12045" y="20708"/>
                </a:lnTo>
                <a:lnTo>
                  <a:pt x="12191" y="20537"/>
                </a:lnTo>
                <a:lnTo>
                  <a:pt x="12313" y="20367"/>
                </a:lnTo>
                <a:lnTo>
                  <a:pt x="12435" y="20172"/>
                </a:lnTo>
                <a:lnTo>
                  <a:pt x="12532" y="19978"/>
                </a:lnTo>
                <a:lnTo>
                  <a:pt x="12629" y="19783"/>
                </a:lnTo>
                <a:lnTo>
                  <a:pt x="12678" y="19564"/>
                </a:lnTo>
                <a:lnTo>
                  <a:pt x="12727" y="19345"/>
                </a:lnTo>
                <a:lnTo>
                  <a:pt x="12751" y="19126"/>
                </a:lnTo>
                <a:lnTo>
                  <a:pt x="12751" y="18883"/>
                </a:lnTo>
                <a:lnTo>
                  <a:pt x="12727" y="18712"/>
                </a:lnTo>
                <a:lnTo>
                  <a:pt x="12678" y="18518"/>
                </a:lnTo>
                <a:lnTo>
                  <a:pt x="12629" y="18347"/>
                </a:lnTo>
                <a:lnTo>
                  <a:pt x="12581" y="18177"/>
                </a:lnTo>
                <a:lnTo>
                  <a:pt x="12483" y="18031"/>
                </a:lnTo>
                <a:lnTo>
                  <a:pt x="12386" y="17885"/>
                </a:lnTo>
                <a:lnTo>
                  <a:pt x="12289" y="17739"/>
                </a:lnTo>
                <a:lnTo>
                  <a:pt x="12167" y="17617"/>
                </a:lnTo>
                <a:lnTo>
                  <a:pt x="11899" y="17374"/>
                </a:lnTo>
                <a:lnTo>
                  <a:pt x="11607" y="17180"/>
                </a:lnTo>
                <a:lnTo>
                  <a:pt x="11267" y="17058"/>
                </a:lnTo>
                <a:lnTo>
                  <a:pt x="10926" y="16961"/>
                </a:lnTo>
                <a:lnTo>
                  <a:pt x="10926" y="16717"/>
                </a:lnTo>
                <a:lnTo>
                  <a:pt x="10926" y="15598"/>
                </a:lnTo>
                <a:lnTo>
                  <a:pt x="10926" y="15014"/>
                </a:lnTo>
                <a:lnTo>
                  <a:pt x="10902" y="14649"/>
                </a:lnTo>
                <a:lnTo>
                  <a:pt x="10926" y="14454"/>
                </a:lnTo>
                <a:lnTo>
                  <a:pt x="10926" y="14381"/>
                </a:lnTo>
                <a:lnTo>
                  <a:pt x="10975" y="14308"/>
                </a:lnTo>
                <a:lnTo>
                  <a:pt x="10999" y="14211"/>
                </a:lnTo>
                <a:lnTo>
                  <a:pt x="11413" y="14187"/>
                </a:lnTo>
                <a:lnTo>
                  <a:pt x="11826" y="14114"/>
                </a:lnTo>
                <a:lnTo>
                  <a:pt x="11924" y="14114"/>
                </a:lnTo>
                <a:lnTo>
                  <a:pt x="11997" y="14089"/>
                </a:lnTo>
                <a:lnTo>
                  <a:pt x="12021" y="14065"/>
                </a:lnTo>
                <a:lnTo>
                  <a:pt x="12264" y="13992"/>
                </a:lnTo>
                <a:lnTo>
                  <a:pt x="12483" y="13919"/>
                </a:lnTo>
                <a:lnTo>
                  <a:pt x="12727" y="13822"/>
                </a:lnTo>
                <a:lnTo>
                  <a:pt x="12946" y="13700"/>
                </a:lnTo>
                <a:lnTo>
                  <a:pt x="13140" y="13578"/>
                </a:lnTo>
                <a:lnTo>
                  <a:pt x="13335" y="13432"/>
                </a:lnTo>
                <a:lnTo>
                  <a:pt x="13530" y="13286"/>
                </a:lnTo>
                <a:lnTo>
                  <a:pt x="13700" y="13116"/>
                </a:lnTo>
                <a:lnTo>
                  <a:pt x="13822" y="13140"/>
                </a:lnTo>
                <a:lnTo>
                  <a:pt x="13870" y="13116"/>
                </a:lnTo>
                <a:lnTo>
                  <a:pt x="13919" y="13067"/>
                </a:lnTo>
                <a:lnTo>
                  <a:pt x="13943" y="13043"/>
                </a:lnTo>
                <a:lnTo>
                  <a:pt x="13943" y="12970"/>
                </a:lnTo>
                <a:lnTo>
                  <a:pt x="13919" y="12921"/>
                </a:lnTo>
                <a:lnTo>
                  <a:pt x="14089" y="12727"/>
                </a:lnTo>
                <a:lnTo>
                  <a:pt x="14235" y="12508"/>
                </a:lnTo>
                <a:lnTo>
                  <a:pt x="14381" y="12289"/>
                </a:lnTo>
                <a:lnTo>
                  <a:pt x="14503" y="12045"/>
                </a:lnTo>
                <a:lnTo>
                  <a:pt x="14625" y="11802"/>
                </a:lnTo>
                <a:lnTo>
                  <a:pt x="14722" y="11559"/>
                </a:lnTo>
                <a:lnTo>
                  <a:pt x="14795" y="11315"/>
                </a:lnTo>
                <a:lnTo>
                  <a:pt x="14868" y="11048"/>
                </a:lnTo>
                <a:lnTo>
                  <a:pt x="14989" y="11096"/>
                </a:lnTo>
                <a:lnTo>
                  <a:pt x="15135" y="11145"/>
                </a:lnTo>
                <a:lnTo>
                  <a:pt x="15403" y="11169"/>
                </a:lnTo>
                <a:lnTo>
                  <a:pt x="16912" y="11364"/>
                </a:lnTo>
                <a:lnTo>
                  <a:pt x="17885" y="11510"/>
                </a:lnTo>
                <a:lnTo>
                  <a:pt x="17909" y="11753"/>
                </a:lnTo>
                <a:lnTo>
                  <a:pt x="17982" y="11997"/>
                </a:lnTo>
                <a:lnTo>
                  <a:pt x="18055" y="12264"/>
                </a:lnTo>
                <a:lnTo>
                  <a:pt x="18177" y="12483"/>
                </a:lnTo>
                <a:lnTo>
                  <a:pt x="18299" y="12678"/>
                </a:lnTo>
                <a:lnTo>
                  <a:pt x="18445" y="12848"/>
                </a:lnTo>
                <a:lnTo>
                  <a:pt x="18615" y="13019"/>
                </a:lnTo>
                <a:lnTo>
                  <a:pt x="18785" y="13140"/>
                </a:lnTo>
                <a:lnTo>
                  <a:pt x="18956" y="13262"/>
                </a:lnTo>
                <a:lnTo>
                  <a:pt x="19150" y="13359"/>
                </a:lnTo>
                <a:lnTo>
                  <a:pt x="19345" y="13432"/>
                </a:lnTo>
                <a:lnTo>
                  <a:pt x="19564" y="13481"/>
                </a:lnTo>
                <a:lnTo>
                  <a:pt x="19759" y="13505"/>
                </a:lnTo>
                <a:lnTo>
                  <a:pt x="19978" y="13530"/>
                </a:lnTo>
                <a:lnTo>
                  <a:pt x="20197" y="13530"/>
                </a:lnTo>
                <a:lnTo>
                  <a:pt x="20416" y="13505"/>
                </a:lnTo>
                <a:lnTo>
                  <a:pt x="20610" y="13457"/>
                </a:lnTo>
                <a:lnTo>
                  <a:pt x="20829" y="13384"/>
                </a:lnTo>
                <a:lnTo>
                  <a:pt x="21024" y="13311"/>
                </a:lnTo>
                <a:lnTo>
                  <a:pt x="21219" y="13189"/>
                </a:lnTo>
                <a:lnTo>
                  <a:pt x="21413" y="13067"/>
                </a:lnTo>
                <a:lnTo>
                  <a:pt x="21608" y="12921"/>
                </a:lnTo>
                <a:lnTo>
                  <a:pt x="21754" y="12751"/>
                </a:lnTo>
                <a:lnTo>
                  <a:pt x="21876" y="12581"/>
                </a:lnTo>
                <a:lnTo>
                  <a:pt x="21973" y="12386"/>
                </a:lnTo>
                <a:lnTo>
                  <a:pt x="22070" y="12191"/>
                </a:lnTo>
                <a:lnTo>
                  <a:pt x="22119" y="11997"/>
                </a:lnTo>
                <a:lnTo>
                  <a:pt x="22168" y="11778"/>
                </a:lnTo>
                <a:lnTo>
                  <a:pt x="22192" y="11583"/>
                </a:lnTo>
                <a:lnTo>
                  <a:pt x="22192" y="11364"/>
                </a:lnTo>
                <a:lnTo>
                  <a:pt x="22143" y="11145"/>
                </a:lnTo>
                <a:lnTo>
                  <a:pt x="22095" y="10926"/>
                </a:lnTo>
                <a:lnTo>
                  <a:pt x="22022" y="10731"/>
                </a:lnTo>
                <a:lnTo>
                  <a:pt x="21949" y="10537"/>
                </a:lnTo>
                <a:lnTo>
                  <a:pt x="21827" y="10342"/>
                </a:lnTo>
                <a:lnTo>
                  <a:pt x="21681" y="10172"/>
                </a:lnTo>
                <a:lnTo>
                  <a:pt x="21559" y="10050"/>
                </a:lnTo>
                <a:lnTo>
                  <a:pt x="21413" y="9928"/>
                </a:lnTo>
                <a:lnTo>
                  <a:pt x="21267" y="9831"/>
                </a:lnTo>
                <a:lnTo>
                  <a:pt x="21121" y="9734"/>
                </a:lnTo>
                <a:lnTo>
                  <a:pt x="20951" y="9661"/>
                </a:lnTo>
                <a:lnTo>
                  <a:pt x="20781" y="9612"/>
                </a:lnTo>
                <a:lnTo>
                  <a:pt x="20416" y="9515"/>
                </a:lnTo>
                <a:lnTo>
                  <a:pt x="20026" y="9466"/>
                </a:lnTo>
                <a:lnTo>
                  <a:pt x="19661" y="9490"/>
                </a:lnTo>
                <a:lnTo>
                  <a:pt x="19467" y="9515"/>
                </a:lnTo>
                <a:lnTo>
                  <a:pt x="19296" y="9563"/>
                </a:lnTo>
                <a:lnTo>
                  <a:pt x="19126" y="9636"/>
                </a:lnTo>
                <a:lnTo>
                  <a:pt x="18956" y="9709"/>
                </a:lnTo>
                <a:lnTo>
                  <a:pt x="18931" y="9709"/>
                </a:lnTo>
                <a:lnTo>
                  <a:pt x="18737" y="9807"/>
                </a:lnTo>
                <a:lnTo>
                  <a:pt x="18542" y="9928"/>
                </a:lnTo>
                <a:lnTo>
                  <a:pt x="18372" y="10074"/>
                </a:lnTo>
                <a:lnTo>
                  <a:pt x="18250" y="10245"/>
                </a:lnTo>
                <a:lnTo>
                  <a:pt x="18128" y="10415"/>
                </a:lnTo>
                <a:lnTo>
                  <a:pt x="18031" y="10610"/>
                </a:lnTo>
                <a:lnTo>
                  <a:pt x="17958" y="10804"/>
                </a:lnTo>
                <a:lnTo>
                  <a:pt x="17909" y="11023"/>
                </a:lnTo>
                <a:lnTo>
                  <a:pt x="16595" y="10853"/>
                </a:lnTo>
                <a:lnTo>
                  <a:pt x="15890" y="10756"/>
                </a:lnTo>
                <a:lnTo>
                  <a:pt x="15354" y="10707"/>
                </a:lnTo>
                <a:lnTo>
                  <a:pt x="15111" y="10683"/>
                </a:lnTo>
                <a:lnTo>
                  <a:pt x="14917" y="10707"/>
                </a:lnTo>
                <a:lnTo>
                  <a:pt x="14941" y="10366"/>
                </a:lnTo>
                <a:lnTo>
                  <a:pt x="14941" y="10001"/>
                </a:lnTo>
                <a:lnTo>
                  <a:pt x="14917" y="9636"/>
                </a:lnTo>
                <a:lnTo>
                  <a:pt x="14844" y="9296"/>
                </a:lnTo>
                <a:lnTo>
                  <a:pt x="14892" y="9247"/>
                </a:lnTo>
                <a:lnTo>
                  <a:pt x="14892" y="9223"/>
                </a:lnTo>
                <a:lnTo>
                  <a:pt x="14868" y="9174"/>
                </a:lnTo>
                <a:lnTo>
                  <a:pt x="14844" y="9150"/>
                </a:lnTo>
                <a:lnTo>
                  <a:pt x="14819" y="9126"/>
                </a:lnTo>
                <a:lnTo>
                  <a:pt x="14722" y="8858"/>
                </a:lnTo>
                <a:lnTo>
                  <a:pt x="14625" y="8590"/>
                </a:lnTo>
                <a:lnTo>
                  <a:pt x="14503" y="8323"/>
                </a:lnTo>
                <a:lnTo>
                  <a:pt x="14357" y="8079"/>
                </a:lnTo>
                <a:lnTo>
                  <a:pt x="14187" y="7860"/>
                </a:lnTo>
                <a:lnTo>
                  <a:pt x="14016" y="7641"/>
                </a:lnTo>
                <a:lnTo>
                  <a:pt x="13822" y="7447"/>
                </a:lnTo>
                <a:lnTo>
                  <a:pt x="13627" y="7252"/>
                </a:lnTo>
                <a:lnTo>
                  <a:pt x="13773" y="7179"/>
                </a:lnTo>
                <a:lnTo>
                  <a:pt x="13919" y="7106"/>
                </a:lnTo>
                <a:lnTo>
                  <a:pt x="14187" y="6887"/>
                </a:lnTo>
                <a:lnTo>
                  <a:pt x="14673" y="6425"/>
                </a:lnTo>
                <a:lnTo>
                  <a:pt x="15500" y="5695"/>
                </a:lnTo>
                <a:lnTo>
                  <a:pt x="15890" y="5330"/>
                </a:lnTo>
                <a:lnTo>
                  <a:pt x="16279" y="4940"/>
                </a:lnTo>
                <a:lnTo>
                  <a:pt x="16620" y="4600"/>
                </a:lnTo>
                <a:lnTo>
                  <a:pt x="16912" y="4235"/>
                </a:lnTo>
                <a:lnTo>
                  <a:pt x="17106" y="4283"/>
                </a:lnTo>
                <a:lnTo>
                  <a:pt x="17666" y="4283"/>
                </a:lnTo>
                <a:lnTo>
                  <a:pt x="17909" y="4259"/>
                </a:lnTo>
                <a:lnTo>
                  <a:pt x="18128" y="4235"/>
                </a:lnTo>
                <a:lnTo>
                  <a:pt x="18347" y="4162"/>
                </a:lnTo>
                <a:lnTo>
                  <a:pt x="18566" y="4089"/>
                </a:lnTo>
                <a:lnTo>
                  <a:pt x="18785" y="3991"/>
                </a:lnTo>
                <a:lnTo>
                  <a:pt x="18980" y="3894"/>
                </a:lnTo>
                <a:lnTo>
                  <a:pt x="19150" y="3772"/>
                </a:lnTo>
                <a:lnTo>
                  <a:pt x="19345" y="3626"/>
                </a:lnTo>
                <a:lnTo>
                  <a:pt x="19491" y="3480"/>
                </a:lnTo>
                <a:lnTo>
                  <a:pt x="19637" y="3310"/>
                </a:lnTo>
                <a:lnTo>
                  <a:pt x="19783" y="3140"/>
                </a:lnTo>
                <a:lnTo>
                  <a:pt x="19880" y="2945"/>
                </a:lnTo>
                <a:lnTo>
                  <a:pt x="19978" y="2726"/>
                </a:lnTo>
                <a:lnTo>
                  <a:pt x="20051" y="2531"/>
                </a:lnTo>
                <a:lnTo>
                  <a:pt x="20124" y="2288"/>
                </a:lnTo>
                <a:lnTo>
                  <a:pt x="20148" y="2069"/>
                </a:lnTo>
                <a:lnTo>
                  <a:pt x="20172" y="1874"/>
                </a:lnTo>
                <a:lnTo>
                  <a:pt x="20148" y="1680"/>
                </a:lnTo>
                <a:lnTo>
                  <a:pt x="20099" y="1485"/>
                </a:lnTo>
                <a:lnTo>
                  <a:pt x="20051" y="1290"/>
                </a:lnTo>
                <a:lnTo>
                  <a:pt x="19953" y="1120"/>
                </a:lnTo>
                <a:lnTo>
                  <a:pt x="19856" y="974"/>
                </a:lnTo>
                <a:lnTo>
                  <a:pt x="19759" y="804"/>
                </a:lnTo>
                <a:lnTo>
                  <a:pt x="19613" y="682"/>
                </a:lnTo>
                <a:lnTo>
                  <a:pt x="19467" y="536"/>
                </a:lnTo>
                <a:lnTo>
                  <a:pt x="19321" y="415"/>
                </a:lnTo>
                <a:lnTo>
                  <a:pt x="19150" y="317"/>
                </a:lnTo>
                <a:lnTo>
                  <a:pt x="18980" y="244"/>
                </a:lnTo>
                <a:lnTo>
                  <a:pt x="18810" y="171"/>
                </a:lnTo>
                <a:lnTo>
                  <a:pt x="18615" y="123"/>
                </a:lnTo>
                <a:lnTo>
                  <a:pt x="18420" y="74"/>
                </a:lnTo>
                <a:lnTo>
                  <a:pt x="18226" y="74"/>
                </a:lnTo>
                <a:lnTo>
                  <a:pt x="18104" y="25"/>
                </a:lnTo>
                <a:lnTo>
                  <a:pt x="1798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9" name="Google Shape;859;p41"/>
          <p:cNvSpPr/>
          <p:nvPr/>
        </p:nvSpPr>
        <p:spPr>
          <a:xfrm>
            <a:off x="5113784" y="4411217"/>
            <a:ext cx="360262" cy="208782"/>
          </a:xfrm>
          <a:custGeom>
            <a:rect b="b" l="l" r="r" t="t"/>
            <a:pathLst>
              <a:path extrusionOk="0" h="11437" w="19735">
                <a:moveTo>
                  <a:pt x="17155" y="1363"/>
                </a:moveTo>
                <a:lnTo>
                  <a:pt x="17058" y="1387"/>
                </a:lnTo>
                <a:lnTo>
                  <a:pt x="16985" y="1460"/>
                </a:lnTo>
                <a:lnTo>
                  <a:pt x="16936" y="1533"/>
                </a:lnTo>
                <a:lnTo>
                  <a:pt x="16912" y="1777"/>
                </a:lnTo>
                <a:lnTo>
                  <a:pt x="16912" y="1825"/>
                </a:lnTo>
                <a:lnTo>
                  <a:pt x="16936" y="1874"/>
                </a:lnTo>
                <a:lnTo>
                  <a:pt x="16985" y="1971"/>
                </a:lnTo>
                <a:lnTo>
                  <a:pt x="17082" y="2044"/>
                </a:lnTo>
                <a:lnTo>
                  <a:pt x="17204" y="2069"/>
                </a:lnTo>
                <a:lnTo>
                  <a:pt x="17277" y="2069"/>
                </a:lnTo>
                <a:lnTo>
                  <a:pt x="17374" y="2093"/>
                </a:lnTo>
                <a:lnTo>
                  <a:pt x="17496" y="2069"/>
                </a:lnTo>
                <a:lnTo>
                  <a:pt x="17593" y="2020"/>
                </a:lnTo>
                <a:lnTo>
                  <a:pt x="17666" y="1947"/>
                </a:lnTo>
                <a:lnTo>
                  <a:pt x="17691" y="1874"/>
                </a:lnTo>
                <a:lnTo>
                  <a:pt x="17715" y="1801"/>
                </a:lnTo>
                <a:lnTo>
                  <a:pt x="17715" y="1655"/>
                </a:lnTo>
                <a:lnTo>
                  <a:pt x="17642" y="1533"/>
                </a:lnTo>
                <a:lnTo>
                  <a:pt x="17593" y="1485"/>
                </a:lnTo>
                <a:lnTo>
                  <a:pt x="17545" y="1436"/>
                </a:lnTo>
                <a:lnTo>
                  <a:pt x="17447" y="1387"/>
                </a:lnTo>
                <a:lnTo>
                  <a:pt x="17326" y="1387"/>
                </a:lnTo>
                <a:lnTo>
                  <a:pt x="17277" y="1363"/>
                </a:lnTo>
                <a:close/>
                <a:moveTo>
                  <a:pt x="16523" y="511"/>
                </a:moveTo>
                <a:lnTo>
                  <a:pt x="16888" y="560"/>
                </a:lnTo>
                <a:lnTo>
                  <a:pt x="17058" y="609"/>
                </a:lnTo>
                <a:lnTo>
                  <a:pt x="17228" y="657"/>
                </a:lnTo>
                <a:lnTo>
                  <a:pt x="17374" y="730"/>
                </a:lnTo>
                <a:lnTo>
                  <a:pt x="17520" y="828"/>
                </a:lnTo>
                <a:lnTo>
                  <a:pt x="17642" y="949"/>
                </a:lnTo>
                <a:lnTo>
                  <a:pt x="17764" y="1071"/>
                </a:lnTo>
                <a:lnTo>
                  <a:pt x="17861" y="1217"/>
                </a:lnTo>
                <a:lnTo>
                  <a:pt x="17934" y="1387"/>
                </a:lnTo>
                <a:lnTo>
                  <a:pt x="17983" y="1533"/>
                </a:lnTo>
                <a:lnTo>
                  <a:pt x="18031" y="1704"/>
                </a:lnTo>
                <a:lnTo>
                  <a:pt x="18056" y="2044"/>
                </a:lnTo>
                <a:lnTo>
                  <a:pt x="18031" y="2385"/>
                </a:lnTo>
                <a:lnTo>
                  <a:pt x="18031" y="2726"/>
                </a:lnTo>
                <a:lnTo>
                  <a:pt x="17958" y="3504"/>
                </a:lnTo>
                <a:lnTo>
                  <a:pt x="17885" y="4283"/>
                </a:lnTo>
                <a:lnTo>
                  <a:pt x="17861" y="4331"/>
                </a:lnTo>
                <a:lnTo>
                  <a:pt x="17739" y="4380"/>
                </a:lnTo>
                <a:lnTo>
                  <a:pt x="17593" y="4453"/>
                </a:lnTo>
                <a:lnTo>
                  <a:pt x="17520" y="4502"/>
                </a:lnTo>
                <a:lnTo>
                  <a:pt x="17472" y="4575"/>
                </a:lnTo>
                <a:lnTo>
                  <a:pt x="17472" y="4599"/>
                </a:lnTo>
                <a:lnTo>
                  <a:pt x="17496" y="4648"/>
                </a:lnTo>
                <a:lnTo>
                  <a:pt x="17569" y="4672"/>
                </a:lnTo>
                <a:lnTo>
                  <a:pt x="17618" y="4696"/>
                </a:lnTo>
                <a:lnTo>
                  <a:pt x="17764" y="4696"/>
                </a:lnTo>
                <a:lnTo>
                  <a:pt x="17812" y="4672"/>
                </a:lnTo>
                <a:lnTo>
                  <a:pt x="17764" y="4891"/>
                </a:lnTo>
                <a:lnTo>
                  <a:pt x="17715" y="4867"/>
                </a:lnTo>
                <a:lnTo>
                  <a:pt x="17569" y="4818"/>
                </a:lnTo>
                <a:lnTo>
                  <a:pt x="17423" y="4769"/>
                </a:lnTo>
                <a:lnTo>
                  <a:pt x="17350" y="4769"/>
                </a:lnTo>
                <a:lnTo>
                  <a:pt x="17326" y="4794"/>
                </a:lnTo>
                <a:lnTo>
                  <a:pt x="17301" y="4842"/>
                </a:lnTo>
                <a:lnTo>
                  <a:pt x="17301" y="4915"/>
                </a:lnTo>
                <a:lnTo>
                  <a:pt x="17374" y="4988"/>
                </a:lnTo>
                <a:lnTo>
                  <a:pt x="17472" y="5061"/>
                </a:lnTo>
                <a:lnTo>
                  <a:pt x="17593" y="5134"/>
                </a:lnTo>
                <a:lnTo>
                  <a:pt x="17691" y="5159"/>
                </a:lnTo>
                <a:lnTo>
                  <a:pt x="17642" y="5353"/>
                </a:lnTo>
                <a:lnTo>
                  <a:pt x="17569" y="5329"/>
                </a:lnTo>
                <a:lnTo>
                  <a:pt x="17374" y="5256"/>
                </a:lnTo>
                <a:lnTo>
                  <a:pt x="17277" y="5207"/>
                </a:lnTo>
                <a:lnTo>
                  <a:pt x="17155" y="5183"/>
                </a:lnTo>
                <a:lnTo>
                  <a:pt x="17131" y="5207"/>
                </a:lnTo>
                <a:lnTo>
                  <a:pt x="17107" y="5232"/>
                </a:lnTo>
                <a:lnTo>
                  <a:pt x="17082" y="5305"/>
                </a:lnTo>
                <a:lnTo>
                  <a:pt x="17107" y="5378"/>
                </a:lnTo>
                <a:lnTo>
                  <a:pt x="17131" y="5426"/>
                </a:lnTo>
                <a:lnTo>
                  <a:pt x="17228" y="5548"/>
                </a:lnTo>
                <a:lnTo>
                  <a:pt x="17374" y="5645"/>
                </a:lnTo>
                <a:lnTo>
                  <a:pt x="17545" y="5694"/>
                </a:lnTo>
                <a:lnTo>
                  <a:pt x="17399" y="6059"/>
                </a:lnTo>
                <a:lnTo>
                  <a:pt x="17253" y="6010"/>
                </a:lnTo>
                <a:lnTo>
                  <a:pt x="17107" y="5937"/>
                </a:lnTo>
                <a:lnTo>
                  <a:pt x="17034" y="5864"/>
                </a:lnTo>
                <a:lnTo>
                  <a:pt x="16961" y="5791"/>
                </a:lnTo>
                <a:lnTo>
                  <a:pt x="16888" y="5718"/>
                </a:lnTo>
                <a:lnTo>
                  <a:pt x="16790" y="5645"/>
                </a:lnTo>
                <a:lnTo>
                  <a:pt x="16742" y="5621"/>
                </a:lnTo>
                <a:lnTo>
                  <a:pt x="16693" y="5645"/>
                </a:lnTo>
                <a:lnTo>
                  <a:pt x="16644" y="5670"/>
                </a:lnTo>
                <a:lnTo>
                  <a:pt x="16620" y="5743"/>
                </a:lnTo>
                <a:lnTo>
                  <a:pt x="16644" y="5840"/>
                </a:lnTo>
                <a:lnTo>
                  <a:pt x="16669" y="5962"/>
                </a:lnTo>
                <a:lnTo>
                  <a:pt x="16742" y="6059"/>
                </a:lnTo>
                <a:lnTo>
                  <a:pt x="16815" y="6156"/>
                </a:lnTo>
                <a:lnTo>
                  <a:pt x="16912" y="6229"/>
                </a:lnTo>
                <a:lnTo>
                  <a:pt x="17034" y="6302"/>
                </a:lnTo>
                <a:lnTo>
                  <a:pt x="17131" y="6351"/>
                </a:lnTo>
                <a:lnTo>
                  <a:pt x="17253" y="6400"/>
                </a:lnTo>
                <a:lnTo>
                  <a:pt x="17082" y="6740"/>
                </a:lnTo>
                <a:lnTo>
                  <a:pt x="16985" y="6740"/>
                </a:lnTo>
                <a:lnTo>
                  <a:pt x="16790" y="6643"/>
                </a:lnTo>
                <a:lnTo>
                  <a:pt x="16596" y="6546"/>
                </a:lnTo>
                <a:lnTo>
                  <a:pt x="16401" y="6424"/>
                </a:lnTo>
                <a:lnTo>
                  <a:pt x="16231" y="6278"/>
                </a:lnTo>
                <a:lnTo>
                  <a:pt x="16158" y="6278"/>
                </a:lnTo>
                <a:lnTo>
                  <a:pt x="16133" y="6302"/>
                </a:lnTo>
                <a:lnTo>
                  <a:pt x="16133" y="6327"/>
                </a:lnTo>
                <a:lnTo>
                  <a:pt x="16182" y="6448"/>
                </a:lnTo>
                <a:lnTo>
                  <a:pt x="16255" y="6546"/>
                </a:lnTo>
                <a:lnTo>
                  <a:pt x="16401" y="6740"/>
                </a:lnTo>
                <a:lnTo>
                  <a:pt x="16571" y="6886"/>
                </a:lnTo>
                <a:lnTo>
                  <a:pt x="16790" y="7008"/>
                </a:lnTo>
                <a:lnTo>
                  <a:pt x="16888" y="7057"/>
                </a:lnTo>
                <a:lnTo>
                  <a:pt x="16669" y="7373"/>
                </a:lnTo>
                <a:lnTo>
                  <a:pt x="16401" y="7251"/>
                </a:lnTo>
                <a:lnTo>
                  <a:pt x="16158" y="7154"/>
                </a:lnTo>
                <a:lnTo>
                  <a:pt x="15987" y="7057"/>
                </a:lnTo>
                <a:lnTo>
                  <a:pt x="15817" y="6935"/>
                </a:lnTo>
                <a:lnTo>
                  <a:pt x="15647" y="6813"/>
                </a:lnTo>
                <a:lnTo>
                  <a:pt x="15476" y="6740"/>
                </a:lnTo>
                <a:lnTo>
                  <a:pt x="15428" y="6740"/>
                </a:lnTo>
                <a:lnTo>
                  <a:pt x="15403" y="6765"/>
                </a:lnTo>
                <a:lnTo>
                  <a:pt x="15379" y="6789"/>
                </a:lnTo>
                <a:lnTo>
                  <a:pt x="15379" y="6813"/>
                </a:lnTo>
                <a:lnTo>
                  <a:pt x="15403" y="6935"/>
                </a:lnTo>
                <a:lnTo>
                  <a:pt x="15452" y="7032"/>
                </a:lnTo>
                <a:lnTo>
                  <a:pt x="15525" y="7130"/>
                </a:lnTo>
                <a:lnTo>
                  <a:pt x="15598" y="7227"/>
                </a:lnTo>
                <a:lnTo>
                  <a:pt x="15768" y="7373"/>
                </a:lnTo>
                <a:lnTo>
                  <a:pt x="15963" y="7495"/>
                </a:lnTo>
                <a:lnTo>
                  <a:pt x="16133" y="7616"/>
                </a:lnTo>
                <a:lnTo>
                  <a:pt x="16352" y="7689"/>
                </a:lnTo>
                <a:lnTo>
                  <a:pt x="16036" y="7957"/>
                </a:lnTo>
                <a:lnTo>
                  <a:pt x="15866" y="7884"/>
                </a:lnTo>
                <a:lnTo>
                  <a:pt x="15671" y="7811"/>
                </a:lnTo>
                <a:lnTo>
                  <a:pt x="15501" y="7738"/>
                </a:lnTo>
                <a:lnTo>
                  <a:pt x="15330" y="7665"/>
                </a:lnTo>
                <a:lnTo>
                  <a:pt x="14892" y="7422"/>
                </a:lnTo>
                <a:lnTo>
                  <a:pt x="14649" y="7300"/>
                </a:lnTo>
                <a:lnTo>
                  <a:pt x="14430" y="7227"/>
                </a:lnTo>
                <a:lnTo>
                  <a:pt x="14406" y="7227"/>
                </a:lnTo>
                <a:lnTo>
                  <a:pt x="14406" y="7251"/>
                </a:lnTo>
                <a:lnTo>
                  <a:pt x="14454" y="7373"/>
                </a:lnTo>
                <a:lnTo>
                  <a:pt x="14503" y="7495"/>
                </a:lnTo>
                <a:lnTo>
                  <a:pt x="14600" y="7592"/>
                </a:lnTo>
                <a:lnTo>
                  <a:pt x="14698" y="7689"/>
                </a:lnTo>
                <a:lnTo>
                  <a:pt x="14892" y="7860"/>
                </a:lnTo>
                <a:lnTo>
                  <a:pt x="15111" y="8006"/>
                </a:lnTo>
                <a:lnTo>
                  <a:pt x="15355" y="8127"/>
                </a:lnTo>
                <a:lnTo>
                  <a:pt x="15622" y="8249"/>
                </a:lnTo>
                <a:lnTo>
                  <a:pt x="15379" y="8371"/>
                </a:lnTo>
                <a:lnTo>
                  <a:pt x="15111" y="8492"/>
                </a:lnTo>
                <a:lnTo>
                  <a:pt x="15038" y="8419"/>
                </a:lnTo>
                <a:lnTo>
                  <a:pt x="14917" y="8371"/>
                </a:lnTo>
                <a:lnTo>
                  <a:pt x="14698" y="8249"/>
                </a:lnTo>
                <a:lnTo>
                  <a:pt x="14454" y="8176"/>
                </a:lnTo>
                <a:lnTo>
                  <a:pt x="14235" y="8079"/>
                </a:lnTo>
                <a:lnTo>
                  <a:pt x="14016" y="7957"/>
                </a:lnTo>
                <a:lnTo>
                  <a:pt x="13797" y="7811"/>
                </a:lnTo>
                <a:lnTo>
                  <a:pt x="13578" y="7689"/>
                </a:lnTo>
                <a:lnTo>
                  <a:pt x="13359" y="7568"/>
                </a:lnTo>
                <a:lnTo>
                  <a:pt x="13335" y="7592"/>
                </a:lnTo>
                <a:lnTo>
                  <a:pt x="13311" y="7616"/>
                </a:lnTo>
                <a:lnTo>
                  <a:pt x="13384" y="7738"/>
                </a:lnTo>
                <a:lnTo>
                  <a:pt x="13432" y="7860"/>
                </a:lnTo>
                <a:lnTo>
                  <a:pt x="13627" y="8054"/>
                </a:lnTo>
                <a:lnTo>
                  <a:pt x="13822" y="8249"/>
                </a:lnTo>
                <a:lnTo>
                  <a:pt x="14041" y="8419"/>
                </a:lnTo>
                <a:lnTo>
                  <a:pt x="14284" y="8565"/>
                </a:lnTo>
                <a:lnTo>
                  <a:pt x="14552" y="8687"/>
                </a:lnTo>
                <a:lnTo>
                  <a:pt x="14211" y="8760"/>
                </a:lnTo>
                <a:lnTo>
                  <a:pt x="13870" y="8833"/>
                </a:lnTo>
                <a:lnTo>
                  <a:pt x="13724" y="8736"/>
                </a:lnTo>
                <a:lnTo>
                  <a:pt x="13578" y="8663"/>
                </a:lnTo>
                <a:lnTo>
                  <a:pt x="13286" y="8492"/>
                </a:lnTo>
                <a:lnTo>
                  <a:pt x="13092" y="8322"/>
                </a:lnTo>
                <a:lnTo>
                  <a:pt x="12897" y="8152"/>
                </a:lnTo>
                <a:lnTo>
                  <a:pt x="12678" y="7981"/>
                </a:lnTo>
                <a:lnTo>
                  <a:pt x="12483" y="7835"/>
                </a:lnTo>
                <a:lnTo>
                  <a:pt x="12435" y="7835"/>
                </a:lnTo>
                <a:lnTo>
                  <a:pt x="12410" y="7860"/>
                </a:lnTo>
                <a:lnTo>
                  <a:pt x="12386" y="7884"/>
                </a:lnTo>
                <a:lnTo>
                  <a:pt x="12386" y="7908"/>
                </a:lnTo>
                <a:lnTo>
                  <a:pt x="12435" y="8030"/>
                </a:lnTo>
                <a:lnTo>
                  <a:pt x="12508" y="8176"/>
                </a:lnTo>
                <a:lnTo>
                  <a:pt x="12654" y="8395"/>
                </a:lnTo>
                <a:lnTo>
                  <a:pt x="12848" y="8614"/>
                </a:lnTo>
                <a:lnTo>
                  <a:pt x="13043" y="8784"/>
                </a:lnTo>
                <a:lnTo>
                  <a:pt x="13189" y="8906"/>
                </a:lnTo>
                <a:lnTo>
                  <a:pt x="12727" y="8906"/>
                </a:lnTo>
                <a:lnTo>
                  <a:pt x="12556" y="8760"/>
                </a:lnTo>
                <a:lnTo>
                  <a:pt x="12410" y="8638"/>
                </a:lnTo>
                <a:lnTo>
                  <a:pt x="12094" y="8322"/>
                </a:lnTo>
                <a:lnTo>
                  <a:pt x="11729" y="8054"/>
                </a:lnTo>
                <a:lnTo>
                  <a:pt x="11680" y="8054"/>
                </a:lnTo>
                <a:lnTo>
                  <a:pt x="11656" y="8079"/>
                </a:lnTo>
                <a:lnTo>
                  <a:pt x="11632" y="8103"/>
                </a:lnTo>
                <a:lnTo>
                  <a:pt x="11632" y="8152"/>
                </a:lnTo>
                <a:lnTo>
                  <a:pt x="11899" y="8517"/>
                </a:lnTo>
                <a:lnTo>
                  <a:pt x="12167" y="8857"/>
                </a:lnTo>
                <a:lnTo>
                  <a:pt x="12191" y="8882"/>
                </a:lnTo>
                <a:lnTo>
                  <a:pt x="12118" y="8882"/>
                </a:lnTo>
                <a:lnTo>
                  <a:pt x="11753" y="8833"/>
                </a:lnTo>
                <a:lnTo>
                  <a:pt x="11632" y="8663"/>
                </a:lnTo>
                <a:lnTo>
                  <a:pt x="11486" y="8517"/>
                </a:lnTo>
                <a:lnTo>
                  <a:pt x="11218" y="8176"/>
                </a:lnTo>
                <a:lnTo>
                  <a:pt x="10926" y="7860"/>
                </a:lnTo>
                <a:lnTo>
                  <a:pt x="10878" y="7835"/>
                </a:lnTo>
                <a:lnTo>
                  <a:pt x="10853" y="7835"/>
                </a:lnTo>
                <a:lnTo>
                  <a:pt x="10780" y="7860"/>
                </a:lnTo>
                <a:lnTo>
                  <a:pt x="10732" y="7908"/>
                </a:lnTo>
                <a:lnTo>
                  <a:pt x="10732" y="7957"/>
                </a:lnTo>
                <a:lnTo>
                  <a:pt x="10756" y="8006"/>
                </a:lnTo>
                <a:lnTo>
                  <a:pt x="10926" y="8322"/>
                </a:lnTo>
                <a:lnTo>
                  <a:pt x="11145" y="8638"/>
                </a:lnTo>
                <a:lnTo>
                  <a:pt x="11242" y="8736"/>
                </a:lnTo>
                <a:lnTo>
                  <a:pt x="10659" y="8614"/>
                </a:lnTo>
                <a:lnTo>
                  <a:pt x="10513" y="8492"/>
                </a:lnTo>
                <a:lnTo>
                  <a:pt x="10391" y="8273"/>
                </a:lnTo>
                <a:lnTo>
                  <a:pt x="10269" y="8054"/>
                </a:lnTo>
                <a:lnTo>
                  <a:pt x="10221" y="8006"/>
                </a:lnTo>
                <a:lnTo>
                  <a:pt x="10172" y="8006"/>
                </a:lnTo>
                <a:lnTo>
                  <a:pt x="10123" y="8030"/>
                </a:lnTo>
                <a:lnTo>
                  <a:pt x="10075" y="8079"/>
                </a:lnTo>
                <a:lnTo>
                  <a:pt x="10075" y="8176"/>
                </a:lnTo>
                <a:lnTo>
                  <a:pt x="10075" y="8298"/>
                </a:lnTo>
                <a:lnTo>
                  <a:pt x="10099" y="8395"/>
                </a:lnTo>
                <a:lnTo>
                  <a:pt x="10123" y="8492"/>
                </a:lnTo>
                <a:lnTo>
                  <a:pt x="9856" y="8419"/>
                </a:lnTo>
                <a:lnTo>
                  <a:pt x="9807" y="8273"/>
                </a:lnTo>
                <a:lnTo>
                  <a:pt x="9734" y="8103"/>
                </a:lnTo>
                <a:lnTo>
                  <a:pt x="9685" y="8079"/>
                </a:lnTo>
                <a:lnTo>
                  <a:pt x="9661" y="8103"/>
                </a:lnTo>
                <a:lnTo>
                  <a:pt x="9612" y="8225"/>
                </a:lnTo>
                <a:lnTo>
                  <a:pt x="9637" y="8371"/>
                </a:lnTo>
                <a:lnTo>
                  <a:pt x="9637" y="8371"/>
                </a:lnTo>
                <a:lnTo>
                  <a:pt x="9199" y="8249"/>
                </a:lnTo>
                <a:lnTo>
                  <a:pt x="8566" y="8079"/>
                </a:lnTo>
                <a:lnTo>
                  <a:pt x="8250" y="7957"/>
                </a:lnTo>
                <a:lnTo>
                  <a:pt x="7933" y="7835"/>
                </a:lnTo>
                <a:lnTo>
                  <a:pt x="7641" y="7689"/>
                </a:lnTo>
                <a:lnTo>
                  <a:pt x="7374" y="7519"/>
                </a:lnTo>
                <a:lnTo>
                  <a:pt x="7106" y="7300"/>
                </a:lnTo>
                <a:lnTo>
                  <a:pt x="6863" y="7057"/>
                </a:lnTo>
                <a:lnTo>
                  <a:pt x="6814" y="7008"/>
                </a:lnTo>
                <a:lnTo>
                  <a:pt x="6741" y="6984"/>
                </a:lnTo>
                <a:lnTo>
                  <a:pt x="6692" y="6886"/>
                </a:lnTo>
                <a:lnTo>
                  <a:pt x="6571" y="6813"/>
                </a:lnTo>
                <a:lnTo>
                  <a:pt x="6473" y="6813"/>
                </a:lnTo>
                <a:lnTo>
                  <a:pt x="6400" y="6862"/>
                </a:lnTo>
                <a:lnTo>
                  <a:pt x="6352" y="6886"/>
                </a:lnTo>
                <a:lnTo>
                  <a:pt x="5865" y="7422"/>
                </a:lnTo>
                <a:lnTo>
                  <a:pt x="5354" y="7933"/>
                </a:lnTo>
                <a:lnTo>
                  <a:pt x="4794" y="8395"/>
                </a:lnTo>
                <a:lnTo>
                  <a:pt x="4235" y="8857"/>
                </a:lnTo>
                <a:lnTo>
                  <a:pt x="3699" y="9222"/>
                </a:lnTo>
                <a:lnTo>
                  <a:pt x="3140" y="9563"/>
                </a:lnTo>
                <a:lnTo>
                  <a:pt x="2580" y="9904"/>
                </a:lnTo>
                <a:lnTo>
                  <a:pt x="2288" y="10050"/>
                </a:lnTo>
                <a:lnTo>
                  <a:pt x="2045" y="10123"/>
                </a:lnTo>
                <a:lnTo>
                  <a:pt x="1923" y="10171"/>
                </a:lnTo>
                <a:lnTo>
                  <a:pt x="1777" y="10171"/>
                </a:lnTo>
                <a:lnTo>
                  <a:pt x="1729" y="10123"/>
                </a:lnTo>
                <a:lnTo>
                  <a:pt x="1680" y="10074"/>
                </a:lnTo>
                <a:lnTo>
                  <a:pt x="1656" y="10001"/>
                </a:lnTo>
                <a:lnTo>
                  <a:pt x="1631" y="9904"/>
                </a:lnTo>
                <a:lnTo>
                  <a:pt x="1631" y="9782"/>
                </a:lnTo>
                <a:lnTo>
                  <a:pt x="1704" y="9685"/>
                </a:lnTo>
                <a:lnTo>
                  <a:pt x="1875" y="9612"/>
                </a:lnTo>
                <a:lnTo>
                  <a:pt x="2045" y="9539"/>
                </a:lnTo>
                <a:lnTo>
                  <a:pt x="2361" y="9320"/>
                </a:lnTo>
                <a:lnTo>
                  <a:pt x="2994" y="8906"/>
                </a:lnTo>
                <a:lnTo>
                  <a:pt x="3918" y="8298"/>
                </a:lnTo>
                <a:lnTo>
                  <a:pt x="4356" y="8030"/>
                </a:lnTo>
                <a:lnTo>
                  <a:pt x="4527" y="7884"/>
                </a:lnTo>
                <a:lnTo>
                  <a:pt x="4697" y="7714"/>
                </a:lnTo>
                <a:lnTo>
                  <a:pt x="4721" y="7665"/>
                </a:lnTo>
                <a:lnTo>
                  <a:pt x="4697" y="7616"/>
                </a:lnTo>
                <a:lnTo>
                  <a:pt x="4648" y="7592"/>
                </a:lnTo>
                <a:lnTo>
                  <a:pt x="4624" y="7592"/>
                </a:lnTo>
                <a:lnTo>
                  <a:pt x="4381" y="7665"/>
                </a:lnTo>
                <a:lnTo>
                  <a:pt x="4186" y="7762"/>
                </a:lnTo>
                <a:lnTo>
                  <a:pt x="3772" y="8030"/>
                </a:lnTo>
                <a:lnTo>
                  <a:pt x="2824" y="8638"/>
                </a:lnTo>
                <a:lnTo>
                  <a:pt x="2215" y="8979"/>
                </a:lnTo>
                <a:lnTo>
                  <a:pt x="1899" y="9198"/>
                </a:lnTo>
                <a:lnTo>
                  <a:pt x="1607" y="9417"/>
                </a:lnTo>
                <a:lnTo>
                  <a:pt x="1534" y="9368"/>
                </a:lnTo>
                <a:lnTo>
                  <a:pt x="1437" y="9344"/>
                </a:lnTo>
                <a:lnTo>
                  <a:pt x="1339" y="9344"/>
                </a:lnTo>
                <a:lnTo>
                  <a:pt x="1242" y="9417"/>
                </a:lnTo>
                <a:lnTo>
                  <a:pt x="1169" y="9466"/>
                </a:lnTo>
                <a:lnTo>
                  <a:pt x="1096" y="9539"/>
                </a:lnTo>
                <a:lnTo>
                  <a:pt x="1023" y="9539"/>
                </a:lnTo>
                <a:lnTo>
                  <a:pt x="999" y="9490"/>
                </a:lnTo>
                <a:lnTo>
                  <a:pt x="974" y="9417"/>
                </a:lnTo>
                <a:lnTo>
                  <a:pt x="950" y="9344"/>
                </a:lnTo>
                <a:lnTo>
                  <a:pt x="974" y="9271"/>
                </a:lnTo>
                <a:lnTo>
                  <a:pt x="999" y="9222"/>
                </a:lnTo>
                <a:lnTo>
                  <a:pt x="1072" y="9174"/>
                </a:lnTo>
                <a:lnTo>
                  <a:pt x="1315" y="9174"/>
                </a:lnTo>
                <a:lnTo>
                  <a:pt x="1388" y="9125"/>
                </a:lnTo>
                <a:lnTo>
                  <a:pt x="1437" y="9028"/>
                </a:lnTo>
                <a:lnTo>
                  <a:pt x="1485" y="8955"/>
                </a:lnTo>
                <a:lnTo>
                  <a:pt x="1729" y="8857"/>
                </a:lnTo>
                <a:lnTo>
                  <a:pt x="1996" y="8736"/>
                </a:lnTo>
                <a:lnTo>
                  <a:pt x="2580" y="8468"/>
                </a:lnTo>
                <a:lnTo>
                  <a:pt x="3164" y="8200"/>
                </a:lnTo>
                <a:lnTo>
                  <a:pt x="3772" y="7860"/>
                </a:lnTo>
                <a:lnTo>
                  <a:pt x="4405" y="7495"/>
                </a:lnTo>
                <a:lnTo>
                  <a:pt x="4648" y="7373"/>
                </a:lnTo>
                <a:lnTo>
                  <a:pt x="4892" y="7227"/>
                </a:lnTo>
                <a:lnTo>
                  <a:pt x="5111" y="7032"/>
                </a:lnTo>
                <a:lnTo>
                  <a:pt x="5208" y="6935"/>
                </a:lnTo>
                <a:lnTo>
                  <a:pt x="5281" y="6838"/>
                </a:lnTo>
                <a:lnTo>
                  <a:pt x="5281" y="6789"/>
                </a:lnTo>
                <a:lnTo>
                  <a:pt x="5281" y="6765"/>
                </a:lnTo>
                <a:lnTo>
                  <a:pt x="5232" y="6740"/>
                </a:lnTo>
                <a:lnTo>
                  <a:pt x="5208" y="6740"/>
                </a:lnTo>
                <a:lnTo>
                  <a:pt x="5062" y="6765"/>
                </a:lnTo>
                <a:lnTo>
                  <a:pt x="4940" y="6813"/>
                </a:lnTo>
                <a:lnTo>
                  <a:pt x="4697" y="6935"/>
                </a:lnTo>
                <a:lnTo>
                  <a:pt x="4235" y="7227"/>
                </a:lnTo>
                <a:lnTo>
                  <a:pt x="3699" y="7543"/>
                </a:lnTo>
                <a:lnTo>
                  <a:pt x="3164" y="7835"/>
                </a:lnTo>
                <a:lnTo>
                  <a:pt x="2605" y="8127"/>
                </a:lnTo>
                <a:lnTo>
                  <a:pt x="2045" y="8395"/>
                </a:lnTo>
                <a:lnTo>
                  <a:pt x="1704" y="8541"/>
                </a:lnTo>
                <a:lnTo>
                  <a:pt x="1534" y="8590"/>
                </a:lnTo>
                <a:lnTo>
                  <a:pt x="1388" y="8687"/>
                </a:lnTo>
                <a:lnTo>
                  <a:pt x="1291" y="8638"/>
                </a:lnTo>
                <a:lnTo>
                  <a:pt x="1120" y="8614"/>
                </a:lnTo>
                <a:lnTo>
                  <a:pt x="974" y="8638"/>
                </a:lnTo>
                <a:lnTo>
                  <a:pt x="804" y="8614"/>
                </a:lnTo>
                <a:lnTo>
                  <a:pt x="682" y="8273"/>
                </a:lnTo>
                <a:lnTo>
                  <a:pt x="1047" y="8127"/>
                </a:lnTo>
                <a:lnTo>
                  <a:pt x="2142" y="7738"/>
                </a:lnTo>
                <a:lnTo>
                  <a:pt x="4332" y="6935"/>
                </a:lnTo>
                <a:lnTo>
                  <a:pt x="6327" y="6181"/>
                </a:lnTo>
                <a:lnTo>
                  <a:pt x="7422" y="5767"/>
                </a:lnTo>
                <a:lnTo>
                  <a:pt x="7690" y="5645"/>
                </a:lnTo>
                <a:lnTo>
                  <a:pt x="7787" y="5597"/>
                </a:lnTo>
                <a:lnTo>
                  <a:pt x="7909" y="5499"/>
                </a:lnTo>
                <a:lnTo>
                  <a:pt x="8079" y="5499"/>
                </a:lnTo>
                <a:lnTo>
                  <a:pt x="8055" y="5524"/>
                </a:lnTo>
                <a:lnTo>
                  <a:pt x="8055" y="5597"/>
                </a:lnTo>
                <a:lnTo>
                  <a:pt x="8079" y="5694"/>
                </a:lnTo>
                <a:lnTo>
                  <a:pt x="8128" y="5791"/>
                </a:lnTo>
                <a:lnTo>
                  <a:pt x="8201" y="5840"/>
                </a:lnTo>
                <a:lnTo>
                  <a:pt x="8639" y="6035"/>
                </a:lnTo>
                <a:lnTo>
                  <a:pt x="9101" y="6205"/>
                </a:lnTo>
                <a:lnTo>
                  <a:pt x="9564" y="6327"/>
                </a:lnTo>
                <a:lnTo>
                  <a:pt x="10050" y="6424"/>
                </a:lnTo>
                <a:lnTo>
                  <a:pt x="10537" y="6497"/>
                </a:lnTo>
                <a:lnTo>
                  <a:pt x="11023" y="6521"/>
                </a:lnTo>
                <a:lnTo>
                  <a:pt x="11510" y="6497"/>
                </a:lnTo>
                <a:lnTo>
                  <a:pt x="11997" y="6448"/>
                </a:lnTo>
                <a:lnTo>
                  <a:pt x="12459" y="6351"/>
                </a:lnTo>
                <a:lnTo>
                  <a:pt x="12921" y="6229"/>
                </a:lnTo>
                <a:lnTo>
                  <a:pt x="13384" y="6083"/>
                </a:lnTo>
                <a:lnTo>
                  <a:pt x="13870" y="5889"/>
                </a:lnTo>
                <a:lnTo>
                  <a:pt x="14308" y="5670"/>
                </a:lnTo>
                <a:lnTo>
                  <a:pt x="14722" y="5402"/>
                </a:lnTo>
                <a:lnTo>
                  <a:pt x="14917" y="5256"/>
                </a:lnTo>
                <a:lnTo>
                  <a:pt x="15111" y="5086"/>
                </a:lnTo>
                <a:lnTo>
                  <a:pt x="15257" y="4915"/>
                </a:lnTo>
                <a:lnTo>
                  <a:pt x="15403" y="4745"/>
                </a:lnTo>
                <a:lnTo>
                  <a:pt x="15452" y="4672"/>
                </a:lnTo>
                <a:lnTo>
                  <a:pt x="15452" y="4575"/>
                </a:lnTo>
                <a:lnTo>
                  <a:pt x="15428" y="4502"/>
                </a:lnTo>
                <a:lnTo>
                  <a:pt x="15379" y="4453"/>
                </a:lnTo>
                <a:lnTo>
                  <a:pt x="15306" y="4404"/>
                </a:lnTo>
                <a:lnTo>
                  <a:pt x="15233" y="4380"/>
                </a:lnTo>
                <a:lnTo>
                  <a:pt x="15160" y="4380"/>
                </a:lnTo>
                <a:lnTo>
                  <a:pt x="15063" y="4404"/>
                </a:lnTo>
                <a:lnTo>
                  <a:pt x="14746" y="4623"/>
                </a:lnTo>
                <a:lnTo>
                  <a:pt x="14406" y="4842"/>
                </a:lnTo>
                <a:lnTo>
                  <a:pt x="14089" y="5086"/>
                </a:lnTo>
                <a:lnTo>
                  <a:pt x="13749" y="5280"/>
                </a:lnTo>
                <a:lnTo>
                  <a:pt x="13359" y="5475"/>
                </a:lnTo>
                <a:lnTo>
                  <a:pt x="12970" y="5621"/>
                </a:lnTo>
                <a:lnTo>
                  <a:pt x="12581" y="5743"/>
                </a:lnTo>
                <a:lnTo>
                  <a:pt x="12167" y="5840"/>
                </a:lnTo>
                <a:lnTo>
                  <a:pt x="11729" y="5913"/>
                </a:lnTo>
                <a:lnTo>
                  <a:pt x="11291" y="5937"/>
                </a:lnTo>
                <a:lnTo>
                  <a:pt x="10853" y="5937"/>
                </a:lnTo>
                <a:lnTo>
                  <a:pt x="10415" y="5913"/>
                </a:lnTo>
                <a:lnTo>
                  <a:pt x="9977" y="5840"/>
                </a:lnTo>
                <a:lnTo>
                  <a:pt x="9539" y="5743"/>
                </a:lnTo>
                <a:lnTo>
                  <a:pt x="9126" y="5597"/>
                </a:lnTo>
                <a:lnTo>
                  <a:pt x="8712" y="5451"/>
                </a:lnTo>
                <a:lnTo>
                  <a:pt x="8785" y="5353"/>
                </a:lnTo>
                <a:lnTo>
                  <a:pt x="8858" y="5280"/>
                </a:lnTo>
                <a:lnTo>
                  <a:pt x="8907" y="5183"/>
                </a:lnTo>
                <a:lnTo>
                  <a:pt x="8931" y="5110"/>
                </a:lnTo>
                <a:lnTo>
                  <a:pt x="8931" y="5013"/>
                </a:lnTo>
                <a:lnTo>
                  <a:pt x="8882" y="4915"/>
                </a:lnTo>
                <a:lnTo>
                  <a:pt x="8834" y="4842"/>
                </a:lnTo>
                <a:lnTo>
                  <a:pt x="8761" y="4794"/>
                </a:lnTo>
                <a:lnTo>
                  <a:pt x="8688" y="4769"/>
                </a:lnTo>
                <a:lnTo>
                  <a:pt x="8566" y="4794"/>
                </a:lnTo>
                <a:lnTo>
                  <a:pt x="8323" y="4867"/>
                </a:lnTo>
                <a:lnTo>
                  <a:pt x="8201" y="4915"/>
                </a:lnTo>
                <a:lnTo>
                  <a:pt x="8055" y="4940"/>
                </a:lnTo>
                <a:lnTo>
                  <a:pt x="7933" y="4940"/>
                </a:lnTo>
                <a:lnTo>
                  <a:pt x="7812" y="4915"/>
                </a:lnTo>
                <a:lnTo>
                  <a:pt x="7714" y="4842"/>
                </a:lnTo>
                <a:lnTo>
                  <a:pt x="7617" y="4721"/>
                </a:lnTo>
                <a:lnTo>
                  <a:pt x="7617" y="4696"/>
                </a:lnTo>
                <a:lnTo>
                  <a:pt x="7641" y="4672"/>
                </a:lnTo>
                <a:lnTo>
                  <a:pt x="7714" y="4599"/>
                </a:lnTo>
                <a:lnTo>
                  <a:pt x="7812" y="4550"/>
                </a:lnTo>
                <a:lnTo>
                  <a:pt x="7958" y="4502"/>
                </a:lnTo>
                <a:lnTo>
                  <a:pt x="8250" y="4429"/>
                </a:lnTo>
                <a:lnTo>
                  <a:pt x="8420" y="4404"/>
                </a:lnTo>
                <a:lnTo>
                  <a:pt x="10269" y="3991"/>
                </a:lnTo>
                <a:lnTo>
                  <a:pt x="12118" y="3553"/>
                </a:lnTo>
                <a:lnTo>
                  <a:pt x="12970" y="3383"/>
                </a:lnTo>
                <a:lnTo>
                  <a:pt x="13189" y="3334"/>
                </a:lnTo>
                <a:lnTo>
                  <a:pt x="13408" y="3261"/>
                </a:lnTo>
                <a:lnTo>
                  <a:pt x="13603" y="3188"/>
                </a:lnTo>
                <a:lnTo>
                  <a:pt x="13773" y="3066"/>
                </a:lnTo>
                <a:lnTo>
                  <a:pt x="13846" y="2993"/>
                </a:lnTo>
                <a:lnTo>
                  <a:pt x="13846" y="2896"/>
                </a:lnTo>
                <a:lnTo>
                  <a:pt x="13895" y="2847"/>
                </a:lnTo>
                <a:lnTo>
                  <a:pt x="13895" y="2750"/>
                </a:lnTo>
                <a:lnTo>
                  <a:pt x="13895" y="2555"/>
                </a:lnTo>
                <a:lnTo>
                  <a:pt x="13919" y="2385"/>
                </a:lnTo>
                <a:lnTo>
                  <a:pt x="13943" y="2215"/>
                </a:lnTo>
                <a:lnTo>
                  <a:pt x="13992" y="2044"/>
                </a:lnTo>
                <a:lnTo>
                  <a:pt x="14065" y="1874"/>
                </a:lnTo>
                <a:lnTo>
                  <a:pt x="14138" y="1728"/>
                </a:lnTo>
                <a:lnTo>
                  <a:pt x="14211" y="1582"/>
                </a:lnTo>
                <a:lnTo>
                  <a:pt x="14333" y="1436"/>
                </a:lnTo>
                <a:lnTo>
                  <a:pt x="14552" y="1193"/>
                </a:lnTo>
                <a:lnTo>
                  <a:pt x="14844" y="974"/>
                </a:lnTo>
                <a:lnTo>
                  <a:pt x="15136" y="779"/>
                </a:lnTo>
                <a:lnTo>
                  <a:pt x="15476" y="657"/>
                </a:lnTo>
                <a:lnTo>
                  <a:pt x="15817" y="560"/>
                </a:lnTo>
                <a:lnTo>
                  <a:pt x="16158" y="511"/>
                </a:lnTo>
                <a:close/>
                <a:moveTo>
                  <a:pt x="16182" y="0"/>
                </a:moveTo>
                <a:lnTo>
                  <a:pt x="15817" y="49"/>
                </a:lnTo>
                <a:lnTo>
                  <a:pt x="15476" y="122"/>
                </a:lnTo>
                <a:lnTo>
                  <a:pt x="15136" y="268"/>
                </a:lnTo>
                <a:lnTo>
                  <a:pt x="14795" y="414"/>
                </a:lnTo>
                <a:lnTo>
                  <a:pt x="14503" y="633"/>
                </a:lnTo>
                <a:lnTo>
                  <a:pt x="14235" y="852"/>
                </a:lnTo>
                <a:lnTo>
                  <a:pt x="13992" y="1120"/>
                </a:lnTo>
                <a:lnTo>
                  <a:pt x="13797" y="1387"/>
                </a:lnTo>
                <a:lnTo>
                  <a:pt x="13651" y="1704"/>
                </a:lnTo>
                <a:lnTo>
                  <a:pt x="13530" y="2044"/>
                </a:lnTo>
                <a:lnTo>
                  <a:pt x="13505" y="2215"/>
                </a:lnTo>
                <a:lnTo>
                  <a:pt x="13481" y="2385"/>
                </a:lnTo>
                <a:lnTo>
                  <a:pt x="13481" y="2580"/>
                </a:lnTo>
                <a:lnTo>
                  <a:pt x="13481" y="2750"/>
                </a:lnTo>
                <a:lnTo>
                  <a:pt x="13481" y="2774"/>
                </a:lnTo>
                <a:lnTo>
                  <a:pt x="13238" y="2799"/>
                </a:lnTo>
                <a:lnTo>
                  <a:pt x="12994" y="2847"/>
                </a:lnTo>
                <a:lnTo>
                  <a:pt x="12532" y="2945"/>
                </a:lnTo>
                <a:lnTo>
                  <a:pt x="11802" y="3115"/>
                </a:lnTo>
                <a:lnTo>
                  <a:pt x="11048" y="3261"/>
                </a:lnTo>
                <a:lnTo>
                  <a:pt x="8104" y="3918"/>
                </a:lnTo>
                <a:lnTo>
                  <a:pt x="7885" y="3967"/>
                </a:lnTo>
                <a:lnTo>
                  <a:pt x="7666" y="4015"/>
                </a:lnTo>
                <a:lnTo>
                  <a:pt x="7447" y="4113"/>
                </a:lnTo>
                <a:lnTo>
                  <a:pt x="7276" y="4210"/>
                </a:lnTo>
                <a:lnTo>
                  <a:pt x="7203" y="4283"/>
                </a:lnTo>
                <a:lnTo>
                  <a:pt x="7130" y="4356"/>
                </a:lnTo>
                <a:lnTo>
                  <a:pt x="7082" y="4429"/>
                </a:lnTo>
                <a:lnTo>
                  <a:pt x="7057" y="4526"/>
                </a:lnTo>
                <a:lnTo>
                  <a:pt x="7033" y="4623"/>
                </a:lnTo>
                <a:lnTo>
                  <a:pt x="7033" y="4721"/>
                </a:lnTo>
                <a:lnTo>
                  <a:pt x="7057" y="4842"/>
                </a:lnTo>
                <a:lnTo>
                  <a:pt x="7106" y="4988"/>
                </a:lnTo>
                <a:lnTo>
                  <a:pt x="7155" y="5086"/>
                </a:lnTo>
                <a:lnTo>
                  <a:pt x="7228" y="5183"/>
                </a:lnTo>
                <a:lnTo>
                  <a:pt x="7301" y="5280"/>
                </a:lnTo>
                <a:lnTo>
                  <a:pt x="7374" y="5329"/>
                </a:lnTo>
                <a:lnTo>
                  <a:pt x="7057" y="5451"/>
                </a:lnTo>
                <a:lnTo>
                  <a:pt x="6765" y="5572"/>
                </a:lnTo>
                <a:lnTo>
                  <a:pt x="6035" y="5816"/>
                </a:lnTo>
                <a:lnTo>
                  <a:pt x="5305" y="6059"/>
                </a:lnTo>
                <a:lnTo>
                  <a:pt x="2191" y="7154"/>
                </a:lnTo>
                <a:lnTo>
                  <a:pt x="731" y="7689"/>
                </a:lnTo>
                <a:lnTo>
                  <a:pt x="512" y="7762"/>
                </a:lnTo>
                <a:lnTo>
                  <a:pt x="342" y="7860"/>
                </a:lnTo>
                <a:lnTo>
                  <a:pt x="196" y="8006"/>
                </a:lnTo>
                <a:lnTo>
                  <a:pt x="123" y="8079"/>
                </a:lnTo>
                <a:lnTo>
                  <a:pt x="74" y="8176"/>
                </a:lnTo>
                <a:lnTo>
                  <a:pt x="25" y="8322"/>
                </a:lnTo>
                <a:lnTo>
                  <a:pt x="1" y="8468"/>
                </a:lnTo>
                <a:lnTo>
                  <a:pt x="1" y="8565"/>
                </a:lnTo>
                <a:lnTo>
                  <a:pt x="50" y="8687"/>
                </a:lnTo>
                <a:lnTo>
                  <a:pt x="123" y="8784"/>
                </a:lnTo>
                <a:lnTo>
                  <a:pt x="196" y="8857"/>
                </a:lnTo>
                <a:lnTo>
                  <a:pt x="293" y="8930"/>
                </a:lnTo>
                <a:lnTo>
                  <a:pt x="415" y="9003"/>
                </a:lnTo>
                <a:lnTo>
                  <a:pt x="366" y="9125"/>
                </a:lnTo>
                <a:lnTo>
                  <a:pt x="317" y="9271"/>
                </a:lnTo>
                <a:lnTo>
                  <a:pt x="317" y="9417"/>
                </a:lnTo>
                <a:lnTo>
                  <a:pt x="317" y="9563"/>
                </a:lnTo>
                <a:lnTo>
                  <a:pt x="366" y="9685"/>
                </a:lnTo>
                <a:lnTo>
                  <a:pt x="415" y="9782"/>
                </a:lnTo>
                <a:lnTo>
                  <a:pt x="488" y="9879"/>
                </a:lnTo>
                <a:lnTo>
                  <a:pt x="561" y="9952"/>
                </a:lnTo>
                <a:lnTo>
                  <a:pt x="682" y="10001"/>
                </a:lnTo>
                <a:lnTo>
                  <a:pt x="780" y="10025"/>
                </a:lnTo>
                <a:lnTo>
                  <a:pt x="901" y="10050"/>
                </a:lnTo>
                <a:lnTo>
                  <a:pt x="1023" y="10050"/>
                </a:lnTo>
                <a:lnTo>
                  <a:pt x="1047" y="10196"/>
                </a:lnTo>
                <a:lnTo>
                  <a:pt x="1096" y="10317"/>
                </a:lnTo>
                <a:lnTo>
                  <a:pt x="1193" y="10415"/>
                </a:lnTo>
                <a:lnTo>
                  <a:pt x="1315" y="10512"/>
                </a:lnTo>
                <a:lnTo>
                  <a:pt x="1412" y="10561"/>
                </a:lnTo>
                <a:lnTo>
                  <a:pt x="1534" y="10609"/>
                </a:lnTo>
                <a:lnTo>
                  <a:pt x="1656" y="10658"/>
                </a:lnTo>
                <a:lnTo>
                  <a:pt x="1996" y="10658"/>
                </a:lnTo>
                <a:lnTo>
                  <a:pt x="2240" y="10609"/>
                </a:lnTo>
                <a:lnTo>
                  <a:pt x="2459" y="10536"/>
                </a:lnTo>
                <a:lnTo>
                  <a:pt x="2702" y="10415"/>
                </a:lnTo>
                <a:lnTo>
                  <a:pt x="3140" y="10196"/>
                </a:lnTo>
                <a:lnTo>
                  <a:pt x="3578" y="9928"/>
                </a:lnTo>
                <a:lnTo>
                  <a:pt x="4040" y="9636"/>
                </a:lnTo>
                <a:lnTo>
                  <a:pt x="4478" y="9320"/>
                </a:lnTo>
                <a:lnTo>
                  <a:pt x="4892" y="9003"/>
                </a:lnTo>
                <a:lnTo>
                  <a:pt x="5305" y="8663"/>
                </a:lnTo>
                <a:lnTo>
                  <a:pt x="5719" y="8298"/>
                </a:lnTo>
                <a:lnTo>
                  <a:pt x="6108" y="7933"/>
                </a:lnTo>
                <a:lnTo>
                  <a:pt x="6473" y="7543"/>
                </a:lnTo>
                <a:lnTo>
                  <a:pt x="6717" y="7787"/>
                </a:lnTo>
                <a:lnTo>
                  <a:pt x="7009" y="8030"/>
                </a:lnTo>
                <a:lnTo>
                  <a:pt x="7325" y="8200"/>
                </a:lnTo>
                <a:lnTo>
                  <a:pt x="7641" y="8371"/>
                </a:lnTo>
                <a:lnTo>
                  <a:pt x="7982" y="8517"/>
                </a:lnTo>
                <a:lnTo>
                  <a:pt x="8347" y="8614"/>
                </a:lnTo>
                <a:lnTo>
                  <a:pt x="9053" y="8809"/>
                </a:lnTo>
                <a:lnTo>
                  <a:pt x="10221" y="9101"/>
                </a:lnTo>
                <a:lnTo>
                  <a:pt x="10829" y="9198"/>
                </a:lnTo>
                <a:lnTo>
                  <a:pt x="11413" y="9295"/>
                </a:lnTo>
                <a:lnTo>
                  <a:pt x="11364" y="9368"/>
                </a:lnTo>
                <a:lnTo>
                  <a:pt x="11291" y="9758"/>
                </a:lnTo>
                <a:lnTo>
                  <a:pt x="11194" y="10147"/>
                </a:lnTo>
                <a:lnTo>
                  <a:pt x="11145" y="10536"/>
                </a:lnTo>
                <a:lnTo>
                  <a:pt x="11121" y="10926"/>
                </a:lnTo>
                <a:lnTo>
                  <a:pt x="11121" y="10999"/>
                </a:lnTo>
                <a:lnTo>
                  <a:pt x="11169" y="11072"/>
                </a:lnTo>
                <a:lnTo>
                  <a:pt x="11218" y="11096"/>
                </a:lnTo>
                <a:lnTo>
                  <a:pt x="11291" y="11096"/>
                </a:lnTo>
                <a:lnTo>
                  <a:pt x="11340" y="11169"/>
                </a:lnTo>
                <a:lnTo>
                  <a:pt x="11388" y="11218"/>
                </a:lnTo>
                <a:lnTo>
                  <a:pt x="11534" y="11291"/>
                </a:lnTo>
                <a:lnTo>
                  <a:pt x="11729" y="11388"/>
                </a:lnTo>
                <a:lnTo>
                  <a:pt x="11826" y="11437"/>
                </a:lnTo>
                <a:lnTo>
                  <a:pt x="11972" y="11437"/>
                </a:lnTo>
                <a:lnTo>
                  <a:pt x="12021" y="11412"/>
                </a:lnTo>
                <a:lnTo>
                  <a:pt x="12070" y="11364"/>
                </a:lnTo>
                <a:lnTo>
                  <a:pt x="12070" y="11339"/>
                </a:lnTo>
                <a:lnTo>
                  <a:pt x="12070" y="11218"/>
                </a:lnTo>
                <a:lnTo>
                  <a:pt x="12045" y="11193"/>
                </a:lnTo>
                <a:lnTo>
                  <a:pt x="11997" y="11145"/>
                </a:lnTo>
                <a:lnTo>
                  <a:pt x="11851" y="11072"/>
                </a:lnTo>
                <a:lnTo>
                  <a:pt x="11705" y="10999"/>
                </a:lnTo>
                <a:lnTo>
                  <a:pt x="11632" y="10974"/>
                </a:lnTo>
                <a:lnTo>
                  <a:pt x="11997" y="10877"/>
                </a:lnTo>
                <a:lnTo>
                  <a:pt x="12094" y="10828"/>
                </a:lnTo>
                <a:lnTo>
                  <a:pt x="12118" y="10780"/>
                </a:lnTo>
                <a:lnTo>
                  <a:pt x="12143" y="10707"/>
                </a:lnTo>
                <a:lnTo>
                  <a:pt x="12143" y="10634"/>
                </a:lnTo>
                <a:lnTo>
                  <a:pt x="12118" y="10561"/>
                </a:lnTo>
                <a:lnTo>
                  <a:pt x="12070" y="10512"/>
                </a:lnTo>
                <a:lnTo>
                  <a:pt x="11997" y="10488"/>
                </a:lnTo>
                <a:lnTo>
                  <a:pt x="11899" y="10488"/>
                </a:lnTo>
                <a:lnTo>
                  <a:pt x="11753" y="10512"/>
                </a:lnTo>
                <a:lnTo>
                  <a:pt x="11510" y="10585"/>
                </a:lnTo>
                <a:lnTo>
                  <a:pt x="11559" y="10366"/>
                </a:lnTo>
                <a:lnTo>
                  <a:pt x="11583" y="10147"/>
                </a:lnTo>
                <a:lnTo>
                  <a:pt x="11632" y="9952"/>
                </a:lnTo>
                <a:lnTo>
                  <a:pt x="11705" y="9758"/>
                </a:lnTo>
                <a:lnTo>
                  <a:pt x="11826" y="9393"/>
                </a:lnTo>
                <a:lnTo>
                  <a:pt x="11826" y="9368"/>
                </a:lnTo>
                <a:lnTo>
                  <a:pt x="11899" y="9368"/>
                </a:lnTo>
                <a:lnTo>
                  <a:pt x="11924" y="9539"/>
                </a:lnTo>
                <a:lnTo>
                  <a:pt x="11972" y="9733"/>
                </a:lnTo>
                <a:lnTo>
                  <a:pt x="12094" y="10074"/>
                </a:lnTo>
                <a:lnTo>
                  <a:pt x="12216" y="10415"/>
                </a:lnTo>
                <a:lnTo>
                  <a:pt x="12337" y="10731"/>
                </a:lnTo>
                <a:lnTo>
                  <a:pt x="12337" y="10780"/>
                </a:lnTo>
                <a:lnTo>
                  <a:pt x="12386" y="10853"/>
                </a:lnTo>
                <a:lnTo>
                  <a:pt x="12435" y="10926"/>
                </a:lnTo>
                <a:lnTo>
                  <a:pt x="12605" y="11047"/>
                </a:lnTo>
                <a:lnTo>
                  <a:pt x="12800" y="11193"/>
                </a:lnTo>
                <a:lnTo>
                  <a:pt x="13019" y="11291"/>
                </a:lnTo>
                <a:lnTo>
                  <a:pt x="13116" y="11315"/>
                </a:lnTo>
                <a:lnTo>
                  <a:pt x="13189" y="11315"/>
                </a:lnTo>
                <a:lnTo>
                  <a:pt x="13238" y="11266"/>
                </a:lnTo>
                <a:lnTo>
                  <a:pt x="13286" y="11218"/>
                </a:lnTo>
                <a:lnTo>
                  <a:pt x="13311" y="11169"/>
                </a:lnTo>
                <a:lnTo>
                  <a:pt x="13311" y="11096"/>
                </a:lnTo>
                <a:lnTo>
                  <a:pt x="13286" y="11023"/>
                </a:lnTo>
                <a:lnTo>
                  <a:pt x="13213" y="10950"/>
                </a:lnTo>
                <a:lnTo>
                  <a:pt x="13116" y="10901"/>
                </a:lnTo>
                <a:lnTo>
                  <a:pt x="13457" y="10901"/>
                </a:lnTo>
                <a:lnTo>
                  <a:pt x="13603" y="10877"/>
                </a:lnTo>
                <a:lnTo>
                  <a:pt x="13676" y="10853"/>
                </a:lnTo>
                <a:lnTo>
                  <a:pt x="13724" y="10804"/>
                </a:lnTo>
                <a:lnTo>
                  <a:pt x="13773" y="10731"/>
                </a:lnTo>
                <a:lnTo>
                  <a:pt x="13773" y="10658"/>
                </a:lnTo>
                <a:lnTo>
                  <a:pt x="13773" y="10609"/>
                </a:lnTo>
                <a:lnTo>
                  <a:pt x="13724" y="10536"/>
                </a:lnTo>
                <a:lnTo>
                  <a:pt x="13676" y="10488"/>
                </a:lnTo>
                <a:lnTo>
                  <a:pt x="13627" y="10463"/>
                </a:lnTo>
                <a:lnTo>
                  <a:pt x="13481" y="10439"/>
                </a:lnTo>
                <a:lnTo>
                  <a:pt x="13019" y="10439"/>
                </a:lnTo>
                <a:lnTo>
                  <a:pt x="12824" y="10463"/>
                </a:lnTo>
                <a:lnTo>
                  <a:pt x="12556" y="9831"/>
                </a:lnTo>
                <a:lnTo>
                  <a:pt x="12410" y="9417"/>
                </a:lnTo>
                <a:lnTo>
                  <a:pt x="12848" y="9441"/>
                </a:lnTo>
                <a:lnTo>
                  <a:pt x="13189" y="9417"/>
                </a:lnTo>
                <a:lnTo>
                  <a:pt x="13554" y="9417"/>
                </a:lnTo>
                <a:lnTo>
                  <a:pt x="13895" y="9368"/>
                </a:lnTo>
                <a:lnTo>
                  <a:pt x="14211" y="9295"/>
                </a:lnTo>
                <a:lnTo>
                  <a:pt x="14552" y="9222"/>
                </a:lnTo>
                <a:lnTo>
                  <a:pt x="14868" y="9125"/>
                </a:lnTo>
                <a:lnTo>
                  <a:pt x="15184" y="9003"/>
                </a:lnTo>
                <a:lnTo>
                  <a:pt x="15476" y="8882"/>
                </a:lnTo>
                <a:lnTo>
                  <a:pt x="15768" y="8736"/>
                </a:lnTo>
                <a:lnTo>
                  <a:pt x="16036" y="8565"/>
                </a:lnTo>
                <a:lnTo>
                  <a:pt x="16304" y="8371"/>
                </a:lnTo>
                <a:lnTo>
                  <a:pt x="16571" y="8152"/>
                </a:lnTo>
                <a:lnTo>
                  <a:pt x="16790" y="7933"/>
                </a:lnTo>
                <a:lnTo>
                  <a:pt x="17034" y="7689"/>
                </a:lnTo>
                <a:lnTo>
                  <a:pt x="17228" y="7422"/>
                </a:lnTo>
                <a:lnTo>
                  <a:pt x="17423" y="7154"/>
                </a:lnTo>
                <a:lnTo>
                  <a:pt x="17545" y="7105"/>
                </a:lnTo>
                <a:lnTo>
                  <a:pt x="17666" y="7057"/>
                </a:lnTo>
                <a:lnTo>
                  <a:pt x="17691" y="7008"/>
                </a:lnTo>
                <a:lnTo>
                  <a:pt x="17691" y="6959"/>
                </a:lnTo>
                <a:lnTo>
                  <a:pt x="17666" y="6911"/>
                </a:lnTo>
                <a:lnTo>
                  <a:pt x="17642" y="6862"/>
                </a:lnTo>
                <a:lnTo>
                  <a:pt x="17593" y="6862"/>
                </a:lnTo>
                <a:lnTo>
                  <a:pt x="17739" y="6619"/>
                </a:lnTo>
                <a:lnTo>
                  <a:pt x="17837" y="6351"/>
                </a:lnTo>
                <a:lnTo>
                  <a:pt x="18007" y="5937"/>
                </a:lnTo>
                <a:lnTo>
                  <a:pt x="18129" y="5524"/>
                </a:lnTo>
                <a:lnTo>
                  <a:pt x="18226" y="5086"/>
                </a:lnTo>
                <a:lnTo>
                  <a:pt x="18323" y="4672"/>
                </a:lnTo>
                <a:lnTo>
                  <a:pt x="18396" y="4234"/>
                </a:lnTo>
                <a:lnTo>
                  <a:pt x="18445" y="3796"/>
                </a:lnTo>
                <a:lnTo>
                  <a:pt x="18518" y="2920"/>
                </a:lnTo>
                <a:lnTo>
                  <a:pt x="18542" y="2653"/>
                </a:lnTo>
                <a:lnTo>
                  <a:pt x="18786" y="2774"/>
                </a:lnTo>
                <a:lnTo>
                  <a:pt x="19029" y="2872"/>
                </a:lnTo>
                <a:lnTo>
                  <a:pt x="19150" y="2896"/>
                </a:lnTo>
                <a:lnTo>
                  <a:pt x="19223" y="2872"/>
                </a:lnTo>
                <a:lnTo>
                  <a:pt x="19296" y="2799"/>
                </a:lnTo>
                <a:lnTo>
                  <a:pt x="19345" y="2726"/>
                </a:lnTo>
                <a:lnTo>
                  <a:pt x="19369" y="2628"/>
                </a:lnTo>
                <a:lnTo>
                  <a:pt x="19369" y="2531"/>
                </a:lnTo>
                <a:lnTo>
                  <a:pt x="19321" y="2434"/>
                </a:lnTo>
                <a:lnTo>
                  <a:pt x="19248" y="2361"/>
                </a:lnTo>
                <a:lnTo>
                  <a:pt x="19102" y="2288"/>
                </a:lnTo>
                <a:lnTo>
                  <a:pt x="18956" y="2215"/>
                </a:lnTo>
                <a:lnTo>
                  <a:pt x="18737" y="2117"/>
                </a:lnTo>
                <a:lnTo>
                  <a:pt x="18980" y="2020"/>
                </a:lnTo>
                <a:lnTo>
                  <a:pt x="19199" y="1947"/>
                </a:lnTo>
                <a:lnTo>
                  <a:pt x="19394" y="1874"/>
                </a:lnTo>
                <a:lnTo>
                  <a:pt x="19588" y="1801"/>
                </a:lnTo>
                <a:lnTo>
                  <a:pt x="19661" y="1728"/>
                </a:lnTo>
                <a:lnTo>
                  <a:pt x="19710" y="1655"/>
                </a:lnTo>
                <a:lnTo>
                  <a:pt x="19734" y="1582"/>
                </a:lnTo>
                <a:lnTo>
                  <a:pt x="19686" y="1460"/>
                </a:lnTo>
                <a:lnTo>
                  <a:pt x="19637" y="1387"/>
                </a:lnTo>
                <a:lnTo>
                  <a:pt x="19540" y="1339"/>
                </a:lnTo>
                <a:lnTo>
                  <a:pt x="19442" y="1314"/>
                </a:lnTo>
                <a:lnTo>
                  <a:pt x="19321" y="1314"/>
                </a:lnTo>
                <a:lnTo>
                  <a:pt x="19102" y="1363"/>
                </a:lnTo>
                <a:lnTo>
                  <a:pt x="18883" y="1436"/>
                </a:lnTo>
                <a:lnTo>
                  <a:pt x="18688" y="1509"/>
                </a:lnTo>
                <a:lnTo>
                  <a:pt x="18494" y="1606"/>
                </a:lnTo>
                <a:lnTo>
                  <a:pt x="18445" y="1412"/>
                </a:lnTo>
                <a:lnTo>
                  <a:pt x="18396" y="1217"/>
                </a:lnTo>
                <a:lnTo>
                  <a:pt x="18323" y="1022"/>
                </a:lnTo>
                <a:lnTo>
                  <a:pt x="18202" y="852"/>
                </a:lnTo>
                <a:lnTo>
                  <a:pt x="18080" y="682"/>
                </a:lnTo>
                <a:lnTo>
                  <a:pt x="17934" y="511"/>
                </a:lnTo>
                <a:lnTo>
                  <a:pt x="17764" y="390"/>
                </a:lnTo>
                <a:lnTo>
                  <a:pt x="17545" y="268"/>
                </a:lnTo>
                <a:lnTo>
                  <a:pt x="17228" y="122"/>
                </a:lnTo>
                <a:lnTo>
                  <a:pt x="16888" y="25"/>
                </a:lnTo>
                <a:lnTo>
                  <a:pt x="1652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0" name="Google Shape;860;p41"/>
          <p:cNvSpPr/>
          <p:nvPr/>
        </p:nvSpPr>
        <p:spPr>
          <a:xfrm>
            <a:off x="5652989" y="4373013"/>
            <a:ext cx="268750" cy="294964"/>
          </a:xfrm>
          <a:custGeom>
            <a:rect b="b" l="l" r="r" t="t"/>
            <a:pathLst>
              <a:path extrusionOk="0" h="16158" w="14722">
                <a:moveTo>
                  <a:pt x="5232" y="633"/>
                </a:moveTo>
                <a:lnTo>
                  <a:pt x="5402" y="658"/>
                </a:lnTo>
                <a:lnTo>
                  <a:pt x="5354" y="682"/>
                </a:lnTo>
                <a:lnTo>
                  <a:pt x="5062" y="755"/>
                </a:lnTo>
                <a:lnTo>
                  <a:pt x="4770" y="877"/>
                </a:lnTo>
                <a:lnTo>
                  <a:pt x="4502" y="998"/>
                </a:lnTo>
                <a:lnTo>
                  <a:pt x="4380" y="1096"/>
                </a:lnTo>
                <a:lnTo>
                  <a:pt x="4283" y="1169"/>
                </a:lnTo>
                <a:lnTo>
                  <a:pt x="4259" y="1217"/>
                </a:lnTo>
                <a:lnTo>
                  <a:pt x="4234" y="1266"/>
                </a:lnTo>
                <a:lnTo>
                  <a:pt x="4234" y="1363"/>
                </a:lnTo>
                <a:lnTo>
                  <a:pt x="4307" y="1436"/>
                </a:lnTo>
                <a:lnTo>
                  <a:pt x="4332" y="1461"/>
                </a:lnTo>
                <a:lnTo>
                  <a:pt x="4380" y="1461"/>
                </a:lnTo>
                <a:lnTo>
                  <a:pt x="4648" y="1412"/>
                </a:lnTo>
                <a:lnTo>
                  <a:pt x="4891" y="1339"/>
                </a:lnTo>
                <a:lnTo>
                  <a:pt x="5354" y="1193"/>
                </a:lnTo>
                <a:lnTo>
                  <a:pt x="5718" y="1096"/>
                </a:lnTo>
                <a:lnTo>
                  <a:pt x="5889" y="1047"/>
                </a:lnTo>
                <a:lnTo>
                  <a:pt x="6059" y="974"/>
                </a:lnTo>
                <a:lnTo>
                  <a:pt x="6229" y="1461"/>
                </a:lnTo>
                <a:lnTo>
                  <a:pt x="6059" y="1485"/>
                </a:lnTo>
                <a:lnTo>
                  <a:pt x="5889" y="1534"/>
                </a:lnTo>
                <a:lnTo>
                  <a:pt x="5548" y="1655"/>
                </a:lnTo>
                <a:lnTo>
                  <a:pt x="5281" y="1753"/>
                </a:lnTo>
                <a:lnTo>
                  <a:pt x="5013" y="1874"/>
                </a:lnTo>
                <a:lnTo>
                  <a:pt x="4770" y="1996"/>
                </a:lnTo>
                <a:lnTo>
                  <a:pt x="4526" y="2191"/>
                </a:lnTo>
                <a:lnTo>
                  <a:pt x="4502" y="2215"/>
                </a:lnTo>
                <a:lnTo>
                  <a:pt x="4526" y="2264"/>
                </a:lnTo>
                <a:lnTo>
                  <a:pt x="4551" y="2288"/>
                </a:lnTo>
                <a:lnTo>
                  <a:pt x="4575" y="2312"/>
                </a:lnTo>
                <a:lnTo>
                  <a:pt x="4867" y="2288"/>
                </a:lnTo>
                <a:lnTo>
                  <a:pt x="5135" y="2239"/>
                </a:lnTo>
                <a:lnTo>
                  <a:pt x="5670" y="2069"/>
                </a:lnTo>
                <a:lnTo>
                  <a:pt x="6010" y="1996"/>
                </a:lnTo>
                <a:lnTo>
                  <a:pt x="6181" y="1947"/>
                </a:lnTo>
                <a:lnTo>
                  <a:pt x="6327" y="1874"/>
                </a:lnTo>
                <a:lnTo>
                  <a:pt x="6351" y="1996"/>
                </a:lnTo>
                <a:lnTo>
                  <a:pt x="6375" y="2166"/>
                </a:lnTo>
                <a:lnTo>
                  <a:pt x="6156" y="2191"/>
                </a:lnTo>
                <a:lnTo>
                  <a:pt x="5937" y="2264"/>
                </a:lnTo>
                <a:lnTo>
                  <a:pt x="5524" y="2434"/>
                </a:lnTo>
                <a:lnTo>
                  <a:pt x="5135" y="2604"/>
                </a:lnTo>
                <a:lnTo>
                  <a:pt x="4721" y="2775"/>
                </a:lnTo>
                <a:lnTo>
                  <a:pt x="4697" y="2799"/>
                </a:lnTo>
                <a:lnTo>
                  <a:pt x="4672" y="2823"/>
                </a:lnTo>
                <a:lnTo>
                  <a:pt x="4697" y="2872"/>
                </a:lnTo>
                <a:lnTo>
                  <a:pt x="4721" y="2945"/>
                </a:lnTo>
                <a:lnTo>
                  <a:pt x="4794" y="2969"/>
                </a:lnTo>
                <a:lnTo>
                  <a:pt x="5183" y="2969"/>
                </a:lnTo>
                <a:lnTo>
                  <a:pt x="5402" y="2945"/>
                </a:lnTo>
                <a:lnTo>
                  <a:pt x="5621" y="2921"/>
                </a:lnTo>
                <a:lnTo>
                  <a:pt x="5840" y="2872"/>
                </a:lnTo>
                <a:lnTo>
                  <a:pt x="6059" y="2799"/>
                </a:lnTo>
                <a:lnTo>
                  <a:pt x="6254" y="2726"/>
                </a:lnTo>
                <a:lnTo>
                  <a:pt x="6424" y="2604"/>
                </a:lnTo>
                <a:lnTo>
                  <a:pt x="6424" y="3091"/>
                </a:lnTo>
                <a:lnTo>
                  <a:pt x="6327" y="3067"/>
                </a:lnTo>
                <a:lnTo>
                  <a:pt x="6229" y="3042"/>
                </a:lnTo>
                <a:lnTo>
                  <a:pt x="6035" y="3067"/>
                </a:lnTo>
                <a:lnTo>
                  <a:pt x="5621" y="3164"/>
                </a:lnTo>
                <a:lnTo>
                  <a:pt x="5402" y="3213"/>
                </a:lnTo>
                <a:lnTo>
                  <a:pt x="5183" y="3286"/>
                </a:lnTo>
                <a:lnTo>
                  <a:pt x="4989" y="3359"/>
                </a:lnTo>
                <a:lnTo>
                  <a:pt x="4794" y="3480"/>
                </a:lnTo>
                <a:lnTo>
                  <a:pt x="4770" y="3529"/>
                </a:lnTo>
                <a:lnTo>
                  <a:pt x="4770" y="3553"/>
                </a:lnTo>
                <a:lnTo>
                  <a:pt x="4794" y="3602"/>
                </a:lnTo>
                <a:lnTo>
                  <a:pt x="4843" y="3626"/>
                </a:lnTo>
                <a:lnTo>
                  <a:pt x="4940" y="3651"/>
                </a:lnTo>
                <a:lnTo>
                  <a:pt x="5062" y="3675"/>
                </a:lnTo>
                <a:lnTo>
                  <a:pt x="5305" y="3675"/>
                </a:lnTo>
                <a:lnTo>
                  <a:pt x="5816" y="3626"/>
                </a:lnTo>
                <a:lnTo>
                  <a:pt x="6108" y="3602"/>
                </a:lnTo>
                <a:lnTo>
                  <a:pt x="6254" y="3578"/>
                </a:lnTo>
                <a:lnTo>
                  <a:pt x="6400" y="3505"/>
                </a:lnTo>
                <a:lnTo>
                  <a:pt x="6400" y="3505"/>
                </a:lnTo>
                <a:lnTo>
                  <a:pt x="6351" y="3821"/>
                </a:lnTo>
                <a:lnTo>
                  <a:pt x="6327" y="3943"/>
                </a:lnTo>
                <a:lnTo>
                  <a:pt x="6059" y="3943"/>
                </a:lnTo>
                <a:lnTo>
                  <a:pt x="5816" y="3967"/>
                </a:lnTo>
                <a:lnTo>
                  <a:pt x="5572" y="3991"/>
                </a:lnTo>
                <a:lnTo>
                  <a:pt x="5329" y="4040"/>
                </a:lnTo>
                <a:lnTo>
                  <a:pt x="5110" y="4137"/>
                </a:lnTo>
                <a:lnTo>
                  <a:pt x="4916" y="4259"/>
                </a:lnTo>
                <a:lnTo>
                  <a:pt x="4867" y="4308"/>
                </a:lnTo>
                <a:lnTo>
                  <a:pt x="4867" y="4356"/>
                </a:lnTo>
                <a:lnTo>
                  <a:pt x="4916" y="4405"/>
                </a:lnTo>
                <a:lnTo>
                  <a:pt x="4940" y="4429"/>
                </a:lnTo>
                <a:lnTo>
                  <a:pt x="5159" y="4478"/>
                </a:lnTo>
                <a:lnTo>
                  <a:pt x="5378" y="4478"/>
                </a:lnTo>
                <a:lnTo>
                  <a:pt x="5816" y="4454"/>
                </a:lnTo>
                <a:lnTo>
                  <a:pt x="6156" y="4454"/>
                </a:lnTo>
                <a:lnTo>
                  <a:pt x="6035" y="4770"/>
                </a:lnTo>
                <a:lnTo>
                  <a:pt x="5499" y="4819"/>
                </a:lnTo>
                <a:lnTo>
                  <a:pt x="4964" y="4892"/>
                </a:lnTo>
                <a:lnTo>
                  <a:pt x="4916" y="4916"/>
                </a:lnTo>
                <a:lnTo>
                  <a:pt x="4867" y="4965"/>
                </a:lnTo>
                <a:lnTo>
                  <a:pt x="4843" y="5013"/>
                </a:lnTo>
                <a:lnTo>
                  <a:pt x="4843" y="5062"/>
                </a:lnTo>
                <a:lnTo>
                  <a:pt x="4867" y="5111"/>
                </a:lnTo>
                <a:lnTo>
                  <a:pt x="4916" y="5159"/>
                </a:lnTo>
                <a:lnTo>
                  <a:pt x="4964" y="5208"/>
                </a:lnTo>
                <a:lnTo>
                  <a:pt x="5013" y="5208"/>
                </a:lnTo>
                <a:lnTo>
                  <a:pt x="5378" y="5257"/>
                </a:lnTo>
                <a:lnTo>
                  <a:pt x="5718" y="5257"/>
                </a:lnTo>
                <a:lnTo>
                  <a:pt x="5572" y="5451"/>
                </a:lnTo>
                <a:lnTo>
                  <a:pt x="5402" y="5597"/>
                </a:lnTo>
                <a:lnTo>
                  <a:pt x="5232" y="5695"/>
                </a:lnTo>
                <a:lnTo>
                  <a:pt x="5013" y="5768"/>
                </a:lnTo>
                <a:lnTo>
                  <a:pt x="4818" y="5768"/>
                </a:lnTo>
                <a:lnTo>
                  <a:pt x="4599" y="5743"/>
                </a:lnTo>
                <a:lnTo>
                  <a:pt x="4356" y="5622"/>
                </a:lnTo>
                <a:lnTo>
                  <a:pt x="4113" y="5451"/>
                </a:lnTo>
                <a:lnTo>
                  <a:pt x="3942" y="5305"/>
                </a:lnTo>
                <a:lnTo>
                  <a:pt x="3796" y="5159"/>
                </a:lnTo>
                <a:lnTo>
                  <a:pt x="3675" y="4965"/>
                </a:lnTo>
                <a:lnTo>
                  <a:pt x="3553" y="4770"/>
                </a:lnTo>
                <a:lnTo>
                  <a:pt x="3456" y="4551"/>
                </a:lnTo>
                <a:lnTo>
                  <a:pt x="3383" y="4332"/>
                </a:lnTo>
                <a:lnTo>
                  <a:pt x="3310" y="4113"/>
                </a:lnTo>
                <a:lnTo>
                  <a:pt x="3261" y="3870"/>
                </a:lnTo>
                <a:lnTo>
                  <a:pt x="3188" y="3407"/>
                </a:lnTo>
                <a:lnTo>
                  <a:pt x="3164" y="2921"/>
                </a:lnTo>
                <a:lnTo>
                  <a:pt x="3212" y="2483"/>
                </a:lnTo>
                <a:lnTo>
                  <a:pt x="3285" y="2069"/>
                </a:lnTo>
                <a:lnTo>
                  <a:pt x="3358" y="1874"/>
                </a:lnTo>
                <a:lnTo>
                  <a:pt x="3431" y="1704"/>
                </a:lnTo>
                <a:lnTo>
                  <a:pt x="3504" y="1534"/>
                </a:lnTo>
                <a:lnTo>
                  <a:pt x="3602" y="1388"/>
                </a:lnTo>
                <a:lnTo>
                  <a:pt x="3723" y="1266"/>
                </a:lnTo>
                <a:lnTo>
                  <a:pt x="3845" y="1120"/>
                </a:lnTo>
                <a:lnTo>
                  <a:pt x="3967" y="1023"/>
                </a:lnTo>
                <a:lnTo>
                  <a:pt x="4088" y="925"/>
                </a:lnTo>
                <a:lnTo>
                  <a:pt x="4234" y="828"/>
                </a:lnTo>
                <a:lnTo>
                  <a:pt x="4405" y="755"/>
                </a:lnTo>
                <a:lnTo>
                  <a:pt x="4551" y="706"/>
                </a:lnTo>
                <a:lnTo>
                  <a:pt x="4721" y="658"/>
                </a:lnTo>
                <a:lnTo>
                  <a:pt x="4891" y="633"/>
                </a:lnTo>
                <a:close/>
                <a:moveTo>
                  <a:pt x="9393" y="658"/>
                </a:moveTo>
                <a:lnTo>
                  <a:pt x="9076" y="852"/>
                </a:lnTo>
                <a:lnTo>
                  <a:pt x="8784" y="1096"/>
                </a:lnTo>
                <a:lnTo>
                  <a:pt x="8760" y="1144"/>
                </a:lnTo>
                <a:lnTo>
                  <a:pt x="8760" y="1217"/>
                </a:lnTo>
                <a:lnTo>
                  <a:pt x="8760" y="1266"/>
                </a:lnTo>
                <a:lnTo>
                  <a:pt x="8784" y="1290"/>
                </a:lnTo>
                <a:lnTo>
                  <a:pt x="8857" y="1315"/>
                </a:lnTo>
                <a:lnTo>
                  <a:pt x="8955" y="1315"/>
                </a:lnTo>
                <a:lnTo>
                  <a:pt x="9052" y="1266"/>
                </a:lnTo>
                <a:lnTo>
                  <a:pt x="9149" y="1217"/>
                </a:lnTo>
                <a:lnTo>
                  <a:pt x="9490" y="1023"/>
                </a:lnTo>
                <a:lnTo>
                  <a:pt x="9733" y="901"/>
                </a:lnTo>
                <a:lnTo>
                  <a:pt x="9977" y="804"/>
                </a:lnTo>
                <a:lnTo>
                  <a:pt x="10196" y="901"/>
                </a:lnTo>
                <a:lnTo>
                  <a:pt x="10415" y="1047"/>
                </a:lnTo>
                <a:lnTo>
                  <a:pt x="10001" y="1169"/>
                </a:lnTo>
                <a:lnTo>
                  <a:pt x="9806" y="1266"/>
                </a:lnTo>
                <a:lnTo>
                  <a:pt x="9636" y="1363"/>
                </a:lnTo>
                <a:lnTo>
                  <a:pt x="9441" y="1485"/>
                </a:lnTo>
                <a:lnTo>
                  <a:pt x="9295" y="1607"/>
                </a:lnTo>
                <a:lnTo>
                  <a:pt x="9149" y="1753"/>
                </a:lnTo>
                <a:lnTo>
                  <a:pt x="9028" y="1899"/>
                </a:lnTo>
                <a:lnTo>
                  <a:pt x="9003" y="1923"/>
                </a:lnTo>
                <a:lnTo>
                  <a:pt x="9003" y="1947"/>
                </a:lnTo>
                <a:lnTo>
                  <a:pt x="9028" y="2020"/>
                </a:lnTo>
                <a:lnTo>
                  <a:pt x="9076" y="2069"/>
                </a:lnTo>
                <a:lnTo>
                  <a:pt x="9149" y="2069"/>
                </a:lnTo>
                <a:lnTo>
                  <a:pt x="9344" y="2020"/>
                </a:lnTo>
                <a:lnTo>
                  <a:pt x="9514" y="1947"/>
                </a:lnTo>
                <a:lnTo>
                  <a:pt x="9904" y="1777"/>
                </a:lnTo>
                <a:lnTo>
                  <a:pt x="10366" y="1582"/>
                </a:lnTo>
                <a:lnTo>
                  <a:pt x="10828" y="1412"/>
                </a:lnTo>
                <a:lnTo>
                  <a:pt x="11096" y="1753"/>
                </a:lnTo>
                <a:lnTo>
                  <a:pt x="10926" y="1777"/>
                </a:lnTo>
                <a:lnTo>
                  <a:pt x="10755" y="1826"/>
                </a:lnTo>
                <a:lnTo>
                  <a:pt x="10415" y="1972"/>
                </a:lnTo>
                <a:lnTo>
                  <a:pt x="9928" y="2191"/>
                </a:lnTo>
                <a:lnTo>
                  <a:pt x="9685" y="2337"/>
                </a:lnTo>
                <a:lnTo>
                  <a:pt x="9466" y="2483"/>
                </a:lnTo>
                <a:lnTo>
                  <a:pt x="9441" y="2507"/>
                </a:lnTo>
                <a:lnTo>
                  <a:pt x="9417" y="2556"/>
                </a:lnTo>
                <a:lnTo>
                  <a:pt x="9441" y="2604"/>
                </a:lnTo>
                <a:lnTo>
                  <a:pt x="9490" y="2604"/>
                </a:lnTo>
                <a:lnTo>
                  <a:pt x="9758" y="2580"/>
                </a:lnTo>
                <a:lnTo>
                  <a:pt x="10025" y="2531"/>
                </a:lnTo>
                <a:lnTo>
                  <a:pt x="10269" y="2458"/>
                </a:lnTo>
                <a:lnTo>
                  <a:pt x="10536" y="2385"/>
                </a:lnTo>
                <a:lnTo>
                  <a:pt x="10926" y="2239"/>
                </a:lnTo>
                <a:lnTo>
                  <a:pt x="11120" y="2166"/>
                </a:lnTo>
                <a:lnTo>
                  <a:pt x="11193" y="2093"/>
                </a:lnTo>
                <a:lnTo>
                  <a:pt x="11291" y="2020"/>
                </a:lnTo>
                <a:lnTo>
                  <a:pt x="11388" y="2239"/>
                </a:lnTo>
                <a:lnTo>
                  <a:pt x="11485" y="2458"/>
                </a:lnTo>
                <a:lnTo>
                  <a:pt x="11339" y="2483"/>
                </a:lnTo>
                <a:lnTo>
                  <a:pt x="11193" y="2531"/>
                </a:lnTo>
                <a:lnTo>
                  <a:pt x="10901" y="2653"/>
                </a:lnTo>
                <a:lnTo>
                  <a:pt x="10634" y="2750"/>
                </a:lnTo>
                <a:lnTo>
                  <a:pt x="10366" y="2823"/>
                </a:lnTo>
                <a:lnTo>
                  <a:pt x="10098" y="2921"/>
                </a:lnTo>
                <a:lnTo>
                  <a:pt x="9952" y="2969"/>
                </a:lnTo>
                <a:lnTo>
                  <a:pt x="9831" y="3042"/>
                </a:lnTo>
                <a:lnTo>
                  <a:pt x="9806" y="3091"/>
                </a:lnTo>
                <a:lnTo>
                  <a:pt x="9806" y="3115"/>
                </a:lnTo>
                <a:lnTo>
                  <a:pt x="9806" y="3164"/>
                </a:lnTo>
                <a:lnTo>
                  <a:pt x="9855" y="3188"/>
                </a:lnTo>
                <a:lnTo>
                  <a:pt x="9977" y="3237"/>
                </a:lnTo>
                <a:lnTo>
                  <a:pt x="10123" y="3261"/>
                </a:lnTo>
                <a:lnTo>
                  <a:pt x="10390" y="3261"/>
                </a:lnTo>
                <a:lnTo>
                  <a:pt x="10658" y="3213"/>
                </a:lnTo>
                <a:lnTo>
                  <a:pt x="10926" y="3164"/>
                </a:lnTo>
                <a:lnTo>
                  <a:pt x="11291" y="3067"/>
                </a:lnTo>
                <a:lnTo>
                  <a:pt x="11461" y="3018"/>
                </a:lnTo>
                <a:lnTo>
                  <a:pt x="11631" y="2921"/>
                </a:lnTo>
                <a:lnTo>
                  <a:pt x="11680" y="3140"/>
                </a:lnTo>
                <a:lnTo>
                  <a:pt x="11729" y="3359"/>
                </a:lnTo>
                <a:lnTo>
                  <a:pt x="11291" y="3505"/>
                </a:lnTo>
                <a:lnTo>
                  <a:pt x="10780" y="3651"/>
                </a:lnTo>
                <a:lnTo>
                  <a:pt x="10512" y="3699"/>
                </a:lnTo>
                <a:lnTo>
                  <a:pt x="10269" y="3797"/>
                </a:lnTo>
                <a:lnTo>
                  <a:pt x="10220" y="3821"/>
                </a:lnTo>
                <a:lnTo>
                  <a:pt x="10196" y="3894"/>
                </a:lnTo>
                <a:lnTo>
                  <a:pt x="10220" y="3943"/>
                </a:lnTo>
                <a:lnTo>
                  <a:pt x="10269" y="3967"/>
                </a:lnTo>
                <a:lnTo>
                  <a:pt x="10536" y="4016"/>
                </a:lnTo>
                <a:lnTo>
                  <a:pt x="10780" y="4040"/>
                </a:lnTo>
                <a:lnTo>
                  <a:pt x="11023" y="4016"/>
                </a:lnTo>
                <a:lnTo>
                  <a:pt x="11266" y="3991"/>
                </a:lnTo>
                <a:lnTo>
                  <a:pt x="11510" y="3967"/>
                </a:lnTo>
                <a:lnTo>
                  <a:pt x="11753" y="3918"/>
                </a:lnTo>
                <a:lnTo>
                  <a:pt x="11729" y="4137"/>
                </a:lnTo>
                <a:lnTo>
                  <a:pt x="11704" y="4381"/>
                </a:lnTo>
                <a:lnTo>
                  <a:pt x="11680" y="4381"/>
                </a:lnTo>
                <a:lnTo>
                  <a:pt x="11364" y="4356"/>
                </a:lnTo>
                <a:lnTo>
                  <a:pt x="11023" y="4381"/>
                </a:lnTo>
                <a:lnTo>
                  <a:pt x="10682" y="4429"/>
                </a:lnTo>
                <a:lnTo>
                  <a:pt x="10366" y="4478"/>
                </a:lnTo>
                <a:lnTo>
                  <a:pt x="10317" y="4502"/>
                </a:lnTo>
                <a:lnTo>
                  <a:pt x="10269" y="4527"/>
                </a:lnTo>
                <a:lnTo>
                  <a:pt x="10244" y="4575"/>
                </a:lnTo>
                <a:lnTo>
                  <a:pt x="10244" y="4624"/>
                </a:lnTo>
                <a:lnTo>
                  <a:pt x="10244" y="4673"/>
                </a:lnTo>
                <a:lnTo>
                  <a:pt x="10269" y="4721"/>
                </a:lnTo>
                <a:lnTo>
                  <a:pt x="10317" y="4770"/>
                </a:lnTo>
                <a:lnTo>
                  <a:pt x="10366" y="4770"/>
                </a:lnTo>
                <a:lnTo>
                  <a:pt x="10950" y="4843"/>
                </a:lnTo>
                <a:lnTo>
                  <a:pt x="11242" y="4867"/>
                </a:lnTo>
                <a:lnTo>
                  <a:pt x="11534" y="4867"/>
                </a:lnTo>
                <a:lnTo>
                  <a:pt x="11461" y="5013"/>
                </a:lnTo>
                <a:lnTo>
                  <a:pt x="11364" y="5184"/>
                </a:lnTo>
                <a:lnTo>
                  <a:pt x="11120" y="5111"/>
                </a:lnTo>
                <a:lnTo>
                  <a:pt x="10901" y="5086"/>
                </a:lnTo>
                <a:lnTo>
                  <a:pt x="10780" y="5086"/>
                </a:lnTo>
                <a:lnTo>
                  <a:pt x="10658" y="5111"/>
                </a:lnTo>
                <a:lnTo>
                  <a:pt x="10561" y="5135"/>
                </a:lnTo>
                <a:lnTo>
                  <a:pt x="10439" y="5208"/>
                </a:lnTo>
                <a:lnTo>
                  <a:pt x="10415" y="5232"/>
                </a:lnTo>
                <a:lnTo>
                  <a:pt x="10415" y="5281"/>
                </a:lnTo>
                <a:lnTo>
                  <a:pt x="10415" y="5330"/>
                </a:lnTo>
                <a:lnTo>
                  <a:pt x="10463" y="5354"/>
                </a:lnTo>
                <a:lnTo>
                  <a:pt x="10755" y="5451"/>
                </a:lnTo>
                <a:lnTo>
                  <a:pt x="11023" y="5549"/>
                </a:lnTo>
                <a:lnTo>
                  <a:pt x="10877" y="5646"/>
                </a:lnTo>
                <a:lnTo>
                  <a:pt x="10780" y="5719"/>
                </a:lnTo>
                <a:lnTo>
                  <a:pt x="10536" y="5646"/>
                </a:lnTo>
                <a:lnTo>
                  <a:pt x="10415" y="5597"/>
                </a:lnTo>
                <a:lnTo>
                  <a:pt x="10293" y="5524"/>
                </a:lnTo>
                <a:lnTo>
                  <a:pt x="10171" y="5451"/>
                </a:lnTo>
                <a:lnTo>
                  <a:pt x="10050" y="5427"/>
                </a:lnTo>
                <a:lnTo>
                  <a:pt x="9977" y="5427"/>
                </a:lnTo>
                <a:lnTo>
                  <a:pt x="9928" y="5451"/>
                </a:lnTo>
                <a:lnTo>
                  <a:pt x="9879" y="5500"/>
                </a:lnTo>
                <a:lnTo>
                  <a:pt x="9879" y="5597"/>
                </a:lnTo>
                <a:lnTo>
                  <a:pt x="9904" y="5670"/>
                </a:lnTo>
                <a:lnTo>
                  <a:pt x="9952" y="5768"/>
                </a:lnTo>
                <a:lnTo>
                  <a:pt x="10025" y="5841"/>
                </a:lnTo>
                <a:lnTo>
                  <a:pt x="10123" y="5914"/>
                </a:lnTo>
                <a:lnTo>
                  <a:pt x="9879" y="5914"/>
                </a:lnTo>
                <a:lnTo>
                  <a:pt x="9636" y="5889"/>
                </a:lnTo>
                <a:lnTo>
                  <a:pt x="9417" y="5841"/>
                </a:lnTo>
                <a:lnTo>
                  <a:pt x="9198" y="5743"/>
                </a:lnTo>
                <a:lnTo>
                  <a:pt x="9003" y="5597"/>
                </a:lnTo>
                <a:lnTo>
                  <a:pt x="8833" y="5451"/>
                </a:lnTo>
                <a:lnTo>
                  <a:pt x="8711" y="5257"/>
                </a:lnTo>
                <a:lnTo>
                  <a:pt x="8590" y="5062"/>
                </a:lnTo>
                <a:lnTo>
                  <a:pt x="8492" y="4843"/>
                </a:lnTo>
                <a:lnTo>
                  <a:pt x="8419" y="4624"/>
                </a:lnTo>
                <a:lnTo>
                  <a:pt x="8298" y="4186"/>
                </a:lnTo>
                <a:lnTo>
                  <a:pt x="8225" y="3797"/>
                </a:lnTo>
                <a:lnTo>
                  <a:pt x="8152" y="3359"/>
                </a:lnTo>
                <a:lnTo>
                  <a:pt x="8127" y="2921"/>
                </a:lnTo>
                <a:lnTo>
                  <a:pt x="8127" y="2483"/>
                </a:lnTo>
                <a:lnTo>
                  <a:pt x="8152" y="2020"/>
                </a:lnTo>
                <a:lnTo>
                  <a:pt x="8225" y="1582"/>
                </a:lnTo>
                <a:lnTo>
                  <a:pt x="8298" y="1363"/>
                </a:lnTo>
                <a:lnTo>
                  <a:pt x="8371" y="1169"/>
                </a:lnTo>
                <a:lnTo>
                  <a:pt x="8444" y="974"/>
                </a:lnTo>
                <a:lnTo>
                  <a:pt x="8541" y="804"/>
                </a:lnTo>
                <a:lnTo>
                  <a:pt x="8760" y="731"/>
                </a:lnTo>
                <a:lnTo>
                  <a:pt x="8979" y="682"/>
                </a:lnTo>
                <a:lnTo>
                  <a:pt x="9198" y="658"/>
                </a:lnTo>
                <a:close/>
                <a:moveTo>
                  <a:pt x="4940" y="1"/>
                </a:moveTo>
                <a:lnTo>
                  <a:pt x="4745" y="25"/>
                </a:lnTo>
                <a:lnTo>
                  <a:pt x="4526" y="74"/>
                </a:lnTo>
                <a:lnTo>
                  <a:pt x="4307" y="147"/>
                </a:lnTo>
                <a:lnTo>
                  <a:pt x="4113" y="244"/>
                </a:lnTo>
                <a:lnTo>
                  <a:pt x="3918" y="341"/>
                </a:lnTo>
                <a:lnTo>
                  <a:pt x="3723" y="487"/>
                </a:lnTo>
                <a:lnTo>
                  <a:pt x="3553" y="609"/>
                </a:lnTo>
                <a:lnTo>
                  <a:pt x="3383" y="779"/>
                </a:lnTo>
                <a:lnTo>
                  <a:pt x="3237" y="950"/>
                </a:lnTo>
                <a:lnTo>
                  <a:pt x="3091" y="1120"/>
                </a:lnTo>
                <a:lnTo>
                  <a:pt x="2969" y="1315"/>
                </a:lnTo>
                <a:lnTo>
                  <a:pt x="2823" y="1558"/>
                </a:lnTo>
                <a:lnTo>
                  <a:pt x="2726" y="1850"/>
                </a:lnTo>
                <a:lnTo>
                  <a:pt x="2653" y="2118"/>
                </a:lnTo>
                <a:lnTo>
                  <a:pt x="2604" y="2410"/>
                </a:lnTo>
                <a:lnTo>
                  <a:pt x="2555" y="2726"/>
                </a:lnTo>
                <a:lnTo>
                  <a:pt x="2555" y="3018"/>
                </a:lnTo>
                <a:lnTo>
                  <a:pt x="2555" y="3334"/>
                </a:lnTo>
                <a:lnTo>
                  <a:pt x="2604" y="3626"/>
                </a:lnTo>
                <a:lnTo>
                  <a:pt x="2653" y="3943"/>
                </a:lnTo>
                <a:lnTo>
                  <a:pt x="2726" y="4235"/>
                </a:lnTo>
                <a:lnTo>
                  <a:pt x="2823" y="4527"/>
                </a:lnTo>
                <a:lnTo>
                  <a:pt x="2945" y="4794"/>
                </a:lnTo>
                <a:lnTo>
                  <a:pt x="3091" y="5062"/>
                </a:lnTo>
                <a:lnTo>
                  <a:pt x="3237" y="5330"/>
                </a:lnTo>
                <a:lnTo>
                  <a:pt x="3407" y="5549"/>
                </a:lnTo>
                <a:lnTo>
                  <a:pt x="3602" y="5768"/>
                </a:lnTo>
                <a:lnTo>
                  <a:pt x="3772" y="5938"/>
                </a:lnTo>
                <a:lnTo>
                  <a:pt x="3942" y="6060"/>
                </a:lnTo>
                <a:lnTo>
                  <a:pt x="4161" y="6157"/>
                </a:lnTo>
                <a:lnTo>
                  <a:pt x="4380" y="6230"/>
                </a:lnTo>
                <a:lnTo>
                  <a:pt x="4599" y="6279"/>
                </a:lnTo>
                <a:lnTo>
                  <a:pt x="5062" y="6279"/>
                </a:lnTo>
                <a:lnTo>
                  <a:pt x="5281" y="6230"/>
                </a:lnTo>
                <a:lnTo>
                  <a:pt x="5524" y="6133"/>
                </a:lnTo>
                <a:lnTo>
                  <a:pt x="5718" y="6011"/>
                </a:lnTo>
                <a:lnTo>
                  <a:pt x="5913" y="5865"/>
                </a:lnTo>
                <a:lnTo>
                  <a:pt x="6059" y="5695"/>
                </a:lnTo>
                <a:lnTo>
                  <a:pt x="6205" y="5500"/>
                </a:lnTo>
                <a:lnTo>
                  <a:pt x="6351" y="5281"/>
                </a:lnTo>
                <a:lnTo>
                  <a:pt x="6448" y="5086"/>
                </a:lnTo>
                <a:lnTo>
                  <a:pt x="6546" y="4867"/>
                </a:lnTo>
                <a:lnTo>
                  <a:pt x="6716" y="4356"/>
                </a:lnTo>
                <a:lnTo>
                  <a:pt x="6838" y="3821"/>
                </a:lnTo>
                <a:lnTo>
                  <a:pt x="6911" y="3261"/>
                </a:lnTo>
                <a:lnTo>
                  <a:pt x="6935" y="2969"/>
                </a:lnTo>
                <a:lnTo>
                  <a:pt x="6935" y="2702"/>
                </a:lnTo>
                <a:lnTo>
                  <a:pt x="6911" y="2410"/>
                </a:lnTo>
                <a:lnTo>
                  <a:pt x="6886" y="2118"/>
                </a:lnTo>
                <a:lnTo>
                  <a:pt x="6838" y="1850"/>
                </a:lnTo>
                <a:lnTo>
                  <a:pt x="6789" y="1582"/>
                </a:lnTo>
                <a:lnTo>
                  <a:pt x="6692" y="1315"/>
                </a:lnTo>
                <a:lnTo>
                  <a:pt x="6594" y="1047"/>
                </a:lnTo>
                <a:lnTo>
                  <a:pt x="6473" y="804"/>
                </a:lnTo>
                <a:lnTo>
                  <a:pt x="6351" y="585"/>
                </a:lnTo>
                <a:lnTo>
                  <a:pt x="6327" y="512"/>
                </a:lnTo>
                <a:lnTo>
                  <a:pt x="6254" y="439"/>
                </a:lnTo>
                <a:lnTo>
                  <a:pt x="6229" y="414"/>
                </a:lnTo>
                <a:lnTo>
                  <a:pt x="6132" y="293"/>
                </a:lnTo>
                <a:lnTo>
                  <a:pt x="6083" y="268"/>
                </a:lnTo>
                <a:lnTo>
                  <a:pt x="6010" y="268"/>
                </a:lnTo>
                <a:lnTo>
                  <a:pt x="5816" y="147"/>
                </a:lnTo>
                <a:lnTo>
                  <a:pt x="5597" y="74"/>
                </a:lnTo>
                <a:lnTo>
                  <a:pt x="5378" y="25"/>
                </a:lnTo>
                <a:lnTo>
                  <a:pt x="5159" y="1"/>
                </a:lnTo>
                <a:close/>
                <a:moveTo>
                  <a:pt x="9271" y="49"/>
                </a:moveTo>
                <a:lnTo>
                  <a:pt x="8979" y="74"/>
                </a:lnTo>
                <a:lnTo>
                  <a:pt x="8663" y="122"/>
                </a:lnTo>
                <a:lnTo>
                  <a:pt x="8371" y="220"/>
                </a:lnTo>
                <a:lnTo>
                  <a:pt x="8273" y="268"/>
                </a:lnTo>
                <a:lnTo>
                  <a:pt x="8200" y="366"/>
                </a:lnTo>
                <a:lnTo>
                  <a:pt x="8176" y="439"/>
                </a:lnTo>
                <a:lnTo>
                  <a:pt x="8176" y="536"/>
                </a:lnTo>
                <a:lnTo>
                  <a:pt x="8079" y="658"/>
                </a:lnTo>
                <a:lnTo>
                  <a:pt x="7981" y="804"/>
                </a:lnTo>
                <a:lnTo>
                  <a:pt x="7860" y="1071"/>
                </a:lnTo>
                <a:lnTo>
                  <a:pt x="7762" y="1388"/>
                </a:lnTo>
                <a:lnTo>
                  <a:pt x="7689" y="1704"/>
                </a:lnTo>
                <a:lnTo>
                  <a:pt x="7641" y="2069"/>
                </a:lnTo>
                <a:lnTo>
                  <a:pt x="7616" y="2410"/>
                </a:lnTo>
                <a:lnTo>
                  <a:pt x="7592" y="2750"/>
                </a:lnTo>
                <a:lnTo>
                  <a:pt x="7592" y="3091"/>
                </a:lnTo>
                <a:lnTo>
                  <a:pt x="7616" y="3456"/>
                </a:lnTo>
                <a:lnTo>
                  <a:pt x="7641" y="3797"/>
                </a:lnTo>
                <a:lnTo>
                  <a:pt x="7689" y="4137"/>
                </a:lnTo>
                <a:lnTo>
                  <a:pt x="7762" y="4478"/>
                </a:lnTo>
                <a:lnTo>
                  <a:pt x="7835" y="4746"/>
                </a:lnTo>
                <a:lnTo>
                  <a:pt x="7908" y="5013"/>
                </a:lnTo>
                <a:lnTo>
                  <a:pt x="8030" y="5257"/>
                </a:lnTo>
                <a:lnTo>
                  <a:pt x="8152" y="5476"/>
                </a:lnTo>
                <a:lnTo>
                  <a:pt x="8298" y="5719"/>
                </a:lnTo>
                <a:lnTo>
                  <a:pt x="8468" y="5914"/>
                </a:lnTo>
                <a:lnTo>
                  <a:pt x="8663" y="6108"/>
                </a:lnTo>
                <a:lnTo>
                  <a:pt x="8882" y="6279"/>
                </a:lnTo>
                <a:lnTo>
                  <a:pt x="9125" y="6400"/>
                </a:lnTo>
                <a:lnTo>
                  <a:pt x="9368" y="6497"/>
                </a:lnTo>
                <a:lnTo>
                  <a:pt x="9636" y="6546"/>
                </a:lnTo>
                <a:lnTo>
                  <a:pt x="9904" y="6546"/>
                </a:lnTo>
                <a:lnTo>
                  <a:pt x="10171" y="6522"/>
                </a:lnTo>
                <a:lnTo>
                  <a:pt x="10439" y="6473"/>
                </a:lnTo>
                <a:lnTo>
                  <a:pt x="10707" y="6400"/>
                </a:lnTo>
                <a:lnTo>
                  <a:pt x="10950" y="6327"/>
                </a:lnTo>
                <a:lnTo>
                  <a:pt x="11218" y="6181"/>
                </a:lnTo>
                <a:lnTo>
                  <a:pt x="11461" y="6011"/>
                </a:lnTo>
                <a:lnTo>
                  <a:pt x="11656" y="5816"/>
                </a:lnTo>
                <a:lnTo>
                  <a:pt x="11826" y="5622"/>
                </a:lnTo>
                <a:lnTo>
                  <a:pt x="11996" y="5378"/>
                </a:lnTo>
                <a:lnTo>
                  <a:pt x="12118" y="5135"/>
                </a:lnTo>
                <a:lnTo>
                  <a:pt x="12215" y="4867"/>
                </a:lnTo>
                <a:lnTo>
                  <a:pt x="12288" y="4600"/>
                </a:lnTo>
                <a:lnTo>
                  <a:pt x="12337" y="4308"/>
                </a:lnTo>
                <a:lnTo>
                  <a:pt x="12361" y="4016"/>
                </a:lnTo>
                <a:lnTo>
                  <a:pt x="12361" y="3724"/>
                </a:lnTo>
                <a:lnTo>
                  <a:pt x="12337" y="3456"/>
                </a:lnTo>
                <a:lnTo>
                  <a:pt x="12313" y="3164"/>
                </a:lnTo>
                <a:lnTo>
                  <a:pt x="12240" y="2896"/>
                </a:lnTo>
                <a:lnTo>
                  <a:pt x="12167" y="2604"/>
                </a:lnTo>
                <a:lnTo>
                  <a:pt x="12094" y="2361"/>
                </a:lnTo>
                <a:lnTo>
                  <a:pt x="11972" y="2093"/>
                </a:lnTo>
                <a:lnTo>
                  <a:pt x="11826" y="1826"/>
                </a:lnTo>
                <a:lnTo>
                  <a:pt x="11680" y="1582"/>
                </a:lnTo>
                <a:lnTo>
                  <a:pt x="11485" y="1339"/>
                </a:lnTo>
                <a:lnTo>
                  <a:pt x="11291" y="1096"/>
                </a:lnTo>
                <a:lnTo>
                  <a:pt x="11096" y="877"/>
                </a:lnTo>
                <a:lnTo>
                  <a:pt x="10853" y="682"/>
                </a:lnTo>
                <a:lnTo>
                  <a:pt x="10634" y="512"/>
                </a:lnTo>
                <a:lnTo>
                  <a:pt x="10366" y="341"/>
                </a:lnTo>
                <a:lnTo>
                  <a:pt x="10098" y="220"/>
                </a:lnTo>
                <a:lnTo>
                  <a:pt x="9831" y="122"/>
                </a:lnTo>
                <a:lnTo>
                  <a:pt x="9563" y="74"/>
                </a:lnTo>
                <a:lnTo>
                  <a:pt x="9271" y="49"/>
                </a:lnTo>
                <a:close/>
                <a:moveTo>
                  <a:pt x="1850" y="5257"/>
                </a:moveTo>
                <a:lnTo>
                  <a:pt x="2044" y="5281"/>
                </a:lnTo>
                <a:lnTo>
                  <a:pt x="1825" y="5354"/>
                </a:lnTo>
                <a:lnTo>
                  <a:pt x="1606" y="5451"/>
                </a:lnTo>
                <a:lnTo>
                  <a:pt x="1460" y="5524"/>
                </a:lnTo>
                <a:lnTo>
                  <a:pt x="1290" y="5597"/>
                </a:lnTo>
                <a:lnTo>
                  <a:pt x="1168" y="5719"/>
                </a:lnTo>
                <a:lnTo>
                  <a:pt x="1095" y="5768"/>
                </a:lnTo>
                <a:lnTo>
                  <a:pt x="1047" y="5841"/>
                </a:lnTo>
                <a:lnTo>
                  <a:pt x="1047" y="5889"/>
                </a:lnTo>
                <a:lnTo>
                  <a:pt x="1047" y="5938"/>
                </a:lnTo>
                <a:lnTo>
                  <a:pt x="1071" y="5987"/>
                </a:lnTo>
                <a:lnTo>
                  <a:pt x="1120" y="5987"/>
                </a:lnTo>
                <a:lnTo>
                  <a:pt x="1266" y="6011"/>
                </a:lnTo>
                <a:lnTo>
                  <a:pt x="1412" y="5962"/>
                </a:lnTo>
                <a:lnTo>
                  <a:pt x="1704" y="5865"/>
                </a:lnTo>
                <a:lnTo>
                  <a:pt x="2190" y="5695"/>
                </a:lnTo>
                <a:lnTo>
                  <a:pt x="2263" y="6011"/>
                </a:lnTo>
                <a:lnTo>
                  <a:pt x="2093" y="6133"/>
                </a:lnTo>
                <a:lnTo>
                  <a:pt x="1923" y="6254"/>
                </a:lnTo>
                <a:lnTo>
                  <a:pt x="1728" y="6327"/>
                </a:lnTo>
                <a:lnTo>
                  <a:pt x="1533" y="6424"/>
                </a:lnTo>
                <a:lnTo>
                  <a:pt x="1339" y="6522"/>
                </a:lnTo>
                <a:lnTo>
                  <a:pt x="1266" y="6595"/>
                </a:lnTo>
                <a:lnTo>
                  <a:pt x="1193" y="6668"/>
                </a:lnTo>
                <a:lnTo>
                  <a:pt x="1193" y="6716"/>
                </a:lnTo>
                <a:lnTo>
                  <a:pt x="1193" y="6765"/>
                </a:lnTo>
                <a:lnTo>
                  <a:pt x="1241" y="6814"/>
                </a:lnTo>
                <a:lnTo>
                  <a:pt x="1339" y="6862"/>
                </a:lnTo>
                <a:lnTo>
                  <a:pt x="1436" y="6887"/>
                </a:lnTo>
                <a:lnTo>
                  <a:pt x="1558" y="6887"/>
                </a:lnTo>
                <a:lnTo>
                  <a:pt x="1679" y="6862"/>
                </a:lnTo>
                <a:lnTo>
                  <a:pt x="1898" y="6789"/>
                </a:lnTo>
                <a:lnTo>
                  <a:pt x="2093" y="6716"/>
                </a:lnTo>
                <a:lnTo>
                  <a:pt x="2409" y="6570"/>
                </a:lnTo>
                <a:lnTo>
                  <a:pt x="2434" y="6643"/>
                </a:lnTo>
                <a:lnTo>
                  <a:pt x="2215" y="6765"/>
                </a:lnTo>
                <a:lnTo>
                  <a:pt x="1923" y="6911"/>
                </a:lnTo>
                <a:lnTo>
                  <a:pt x="1777" y="6984"/>
                </a:lnTo>
                <a:lnTo>
                  <a:pt x="1655" y="7081"/>
                </a:lnTo>
                <a:lnTo>
                  <a:pt x="1631" y="7106"/>
                </a:lnTo>
                <a:lnTo>
                  <a:pt x="1631" y="7154"/>
                </a:lnTo>
                <a:lnTo>
                  <a:pt x="1655" y="7203"/>
                </a:lnTo>
                <a:lnTo>
                  <a:pt x="1679" y="7227"/>
                </a:lnTo>
                <a:lnTo>
                  <a:pt x="1850" y="7276"/>
                </a:lnTo>
                <a:lnTo>
                  <a:pt x="1996" y="7276"/>
                </a:lnTo>
                <a:lnTo>
                  <a:pt x="2166" y="7252"/>
                </a:lnTo>
                <a:lnTo>
                  <a:pt x="2312" y="7203"/>
                </a:lnTo>
                <a:lnTo>
                  <a:pt x="2482" y="7154"/>
                </a:lnTo>
                <a:lnTo>
                  <a:pt x="2677" y="7081"/>
                </a:lnTo>
                <a:lnTo>
                  <a:pt x="2726" y="7154"/>
                </a:lnTo>
                <a:lnTo>
                  <a:pt x="2750" y="7179"/>
                </a:lnTo>
                <a:lnTo>
                  <a:pt x="2434" y="7398"/>
                </a:lnTo>
                <a:lnTo>
                  <a:pt x="2190" y="7519"/>
                </a:lnTo>
                <a:lnTo>
                  <a:pt x="2093" y="7617"/>
                </a:lnTo>
                <a:lnTo>
                  <a:pt x="1996" y="7714"/>
                </a:lnTo>
                <a:lnTo>
                  <a:pt x="1996" y="7811"/>
                </a:lnTo>
                <a:lnTo>
                  <a:pt x="2020" y="7836"/>
                </a:lnTo>
                <a:lnTo>
                  <a:pt x="2044" y="7860"/>
                </a:lnTo>
                <a:lnTo>
                  <a:pt x="2166" y="7909"/>
                </a:lnTo>
                <a:lnTo>
                  <a:pt x="2288" y="7884"/>
                </a:lnTo>
                <a:lnTo>
                  <a:pt x="2434" y="7860"/>
                </a:lnTo>
                <a:lnTo>
                  <a:pt x="2531" y="7811"/>
                </a:lnTo>
                <a:lnTo>
                  <a:pt x="2774" y="7714"/>
                </a:lnTo>
                <a:lnTo>
                  <a:pt x="2896" y="7641"/>
                </a:lnTo>
                <a:lnTo>
                  <a:pt x="3018" y="7568"/>
                </a:lnTo>
                <a:lnTo>
                  <a:pt x="3066" y="7665"/>
                </a:lnTo>
                <a:lnTo>
                  <a:pt x="2872" y="7836"/>
                </a:lnTo>
                <a:lnTo>
                  <a:pt x="2628" y="7982"/>
                </a:lnTo>
                <a:lnTo>
                  <a:pt x="2507" y="8055"/>
                </a:lnTo>
                <a:lnTo>
                  <a:pt x="2409" y="8128"/>
                </a:lnTo>
                <a:lnTo>
                  <a:pt x="2215" y="8347"/>
                </a:lnTo>
                <a:lnTo>
                  <a:pt x="2190" y="8371"/>
                </a:lnTo>
                <a:lnTo>
                  <a:pt x="2190" y="8395"/>
                </a:lnTo>
                <a:lnTo>
                  <a:pt x="2215" y="8444"/>
                </a:lnTo>
                <a:lnTo>
                  <a:pt x="2239" y="8444"/>
                </a:lnTo>
                <a:lnTo>
                  <a:pt x="2409" y="8493"/>
                </a:lnTo>
                <a:lnTo>
                  <a:pt x="2531" y="8517"/>
                </a:lnTo>
                <a:lnTo>
                  <a:pt x="2677" y="8493"/>
                </a:lnTo>
                <a:lnTo>
                  <a:pt x="2847" y="8468"/>
                </a:lnTo>
                <a:lnTo>
                  <a:pt x="3018" y="8371"/>
                </a:lnTo>
                <a:lnTo>
                  <a:pt x="3212" y="8274"/>
                </a:lnTo>
                <a:lnTo>
                  <a:pt x="3212" y="8274"/>
                </a:lnTo>
                <a:lnTo>
                  <a:pt x="3139" y="8493"/>
                </a:lnTo>
                <a:lnTo>
                  <a:pt x="3042" y="8663"/>
                </a:lnTo>
                <a:lnTo>
                  <a:pt x="2896" y="8785"/>
                </a:lnTo>
                <a:lnTo>
                  <a:pt x="2726" y="8906"/>
                </a:lnTo>
                <a:lnTo>
                  <a:pt x="2531" y="8955"/>
                </a:lnTo>
                <a:lnTo>
                  <a:pt x="2336" y="9004"/>
                </a:lnTo>
                <a:lnTo>
                  <a:pt x="2117" y="9004"/>
                </a:lnTo>
                <a:lnTo>
                  <a:pt x="1923" y="8979"/>
                </a:lnTo>
                <a:lnTo>
                  <a:pt x="1728" y="8931"/>
                </a:lnTo>
                <a:lnTo>
                  <a:pt x="1558" y="8858"/>
                </a:lnTo>
                <a:lnTo>
                  <a:pt x="1387" y="8736"/>
                </a:lnTo>
                <a:lnTo>
                  <a:pt x="1266" y="8639"/>
                </a:lnTo>
                <a:lnTo>
                  <a:pt x="1144" y="8493"/>
                </a:lnTo>
                <a:lnTo>
                  <a:pt x="1022" y="8347"/>
                </a:lnTo>
                <a:lnTo>
                  <a:pt x="925" y="8176"/>
                </a:lnTo>
                <a:lnTo>
                  <a:pt x="852" y="8006"/>
                </a:lnTo>
                <a:lnTo>
                  <a:pt x="706" y="7641"/>
                </a:lnTo>
                <a:lnTo>
                  <a:pt x="633" y="7252"/>
                </a:lnTo>
                <a:lnTo>
                  <a:pt x="609" y="6862"/>
                </a:lnTo>
                <a:lnTo>
                  <a:pt x="609" y="6497"/>
                </a:lnTo>
                <a:lnTo>
                  <a:pt x="633" y="6327"/>
                </a:lnTo>
                <a:lnTo>
                  <a:pt x="657" y="6157"/>
                </a:lnTo>
                <a:lnTo>
                  <a:pt x="730" y="5987"/>
                </a:lnTo>
                <a:lnTo>
                  <a:pt x="803" y="5841"/>
                </a:lnTo>
                <a:lnTo>
                  <a:pt x="901" y="5695"/>
                </a:lnTo>
                <a:lnTo>
                  <a:pt x="1022" y="5549"/>
                </a:lnTo>
                <a:lnTo>
                  <a:pt x="1144" y="5451"/>
                </a:lnTo>
                <a:lnTo>
                  <a:pt x="1314" y="5354"/>
                </a:lnTo>
                <a:lnTo>
                  <a:pt x="1387" y="5305"/>
                </a:lnTo>
                <a:lnTo>
                  <a:pt x="1485" y="5281"/>
                </a:lnTo>
                <a:lnTo>
                  <a:pt x="1679" y="5257"/>
                </a:lnTo>
                <a:close/>
                <a:moveTo>
                  <a:pt x="12848" y="5135"/>
                </a:moveTo>
                <a:lnTo>
                  <a:pt x="13091" y="5159"/>
                </a:lnTo>
                <a:lnTo>
                  <a:pt x="13286" y="5232"/>
                </a:lnTo>
                <a:lnTo>
                  <a:pt x="13480" y="5330"/>
                </a:lnTo>
                <a:lnTo>
                  <a:pt x="13651" y="5451"/>
                </a:lnTo>
                <a:lnTo>
                  <a:pt x="13456" y="5524"/>
                </a:lnTo>
                <a:lnTo>
                  <a:pt x="13237" y="5622"/>
                </a:lnTo>
                <a:lnTo>
                  <a:pt x="13043" y="5743"/>
                </a:lnTo>
                <a:lnTo>
                  <a:pt x="12872" y="5889"/>
                </a:lnTo>
                <a:lnTo>
                  <a:pt x="12848" y="5914"/>
                </a:lnTo>
                <a:lnTo>
                  <a:pt x="12872" y="5962"/>
                </a:lnTo>
                <a:lnTo>
                  <a:pt x="12872" y="6011"/>
                </a:lnTo>
                <a:lnTo>
                  <a:pt x="12921" y="6011"/>
                </a:lnTo>
                <a:lnTo>
                  <a:pt x="13140" y="5962"/>
                </a:lnTo>
                <a:lnTo>
                  <a:pt x="13335" y="5914"/>
                </a:lnTo>
                <a:lnTo>
                  <a:pt x="13748" y="5792"/>
                </a:lnTo>
                <a:lnTo>
                  <a:pt x="13943" y="5768"/>
                </a:lnTo>
                <a:lnTo>
                  <a:pt x="14016" y="5914"/>
                </a:lnTo>
                <a:lnTo>
                  <a:pt x="14089" y="6084"/>
                </a:lnTo>
                <a:lnTo>
                  <a:pt x="13870" y="6133"/>
                </a:lnTo>
                <a:lnTo>
                  <a:pt x="13724" y="6181"/>
                </a:lnTo>
                <a:lnTo>
                  <a:pt x="13237" y="6303"/>
                </a:lnTo>
                <a:lnTo>
                  <a:pt x="13116" y="6351"/>
                </a:lnTo>
                <a:lnTo>
                  <a:pt x="12994" y="6400"/>
                </a:lnTo>
                <a:lnTo>
                  <a:pt x="12897" y="6473"/>
                </a:lnTo>
                <a:lnTo>
                  <a:pt x="12824" y="6570"/>
                </a:lnTo>
                <a:lnTo>
                  <a:pt x="12824" y="6619"/>
                </a:lnTo>
                <a:lnTo>
                  <a:pt x="12848" y="6643"/>
                </a:lnTo>
                <a:lnTo>
                  <a:pt x="12921" y="6716"/>
                </a:lnTo>
                <a:lnTo>
                  <a:pt x="13018" y="6741"/>
                </a:lnTo>
                <a:lnTo>
                  <a:pt x="13116" y="6765"/>
                </a:lnTo>
                <a:lnTo>
                  <a:pt x="13237" y="6765"/>
                </a:lnTo>
                <a:lnTo>
                  <a:pt x="13456" y="6741"/>
                </a:lnTo>
                <a:lnTo>
                  <a:pt x="13651" y="6692"/>
                </a:lnTo>
                <a:lnTo>
                  <a:pt x="13894" y="6643"/>
                </a:lnTo>
                <a:lnTo>
                  <a:pt x="14040" y="6595"/>
                </a:lnTo>
                <a:lnTo>
                  <a:pt x="14186" y="6546"/>
                </a:lnTo>
                <a:lnTo>
                  <a:pt x="14186" y="6716"/>
                </a:lnTo>
                <a:lnTo>
                  <a:pt x="14089" y="6692"/>
                </a:lnTo>
                <a:lnTo>
                  <a:pt x="13967" y="6716"/>
                </a:lnTo>
                <a:lnTo>
                  <a:pt x="13772" y="6741"/>
                </a:lnTo>
                <a:lnTo>
                  <a:pt x="13529" y="6789"/>
                </a:lnTo>
                <a:lnTo>
                  <a:pt x="13286" y="6838"/>
                </a:lnTo>
                <a:lnTo>
                  <a:pt x="13043" y="6935"/>
                </a:lnTo>
                <a:lnTo>
                  <a:pt x="12945" y="6984"/>
                </a:lnTo>
                <a:lnTo>
                  <a:pt x="12848" y="7057"/>
                </a:lnTo>
                <a:lnTo>
                  <a:pt x="12824" y="7130"/>
                </a:lnTo>
                <a:lnTo>
                  <a:pt x="12824" y="7203"/>
                </a:lnTo>
                <a:lnTo>
                  <a:pt x="12848" y="7276"/>
                </a:lnTo>
                <a:lnTo>
                  <a:pt x="12921" y="7325"/>
                </a:lnTo>
                <a:lnTo>
                  <a:pt x="13018" y="7349"/>
                </a:lnTo>
                <a:lnTo>
                  <a:pt x="13140" y="7349"/>
                </a:lnTo>
                <a:lnTo>
                  <a:pt x="13359" y="7325"/>
                </a:lnTo>
                <a:lnTo>
                  <a:pt x="13797" y="7227"/>
                </a:lnTo>
                <a:lnTo>
                  <a:pt x="13967" y="7203"/>
                </a:lnTo>
                <a:lnTo>
                  <a:pt x="14137" y="7130"/>
                </a:lnTo>
                <a:lnTo>
                  <a:pt x="14137" y="7227"/>
                </a:lnTo>
                <a:lnTo>
                  <a:pt x="14089" y="7373"/>
                </a:lnTo>
                <a:lnTo>
                  <a:pt x="14064" y="7373"/>
                </a:lnTo>
                <a:lnTo>
                  <a:pt x="13699" y="7471"/>
                </a:lnTo>
                <a:lnTo>
                  <a:pt x="13310" y="7568"/>
                </a:lnTo>
                <a:lnTo>
                  <a:pt x="12970" y="7617"/>
                </a:lnTo>
                <a:lnTo>
                  <a:pt x="12799" y="7665"/>
                </a:lnTo>
                <a:lnTo>
                  <a:pt x="12653" y="7738"/>
                </a:lnTo>
                <a:lnTo>
                  <a:pt x="12605" y="7763"/>
                </a:lnTo>
                <a:lnTo>
                  <a:pt x="12580" y="7836"/>
                </a:lnTo>
                <a:lnTo>
                  <a:pt x="12605" y="7884"/>
                </a:lnTo>
                <a:lnTo>
                  <a:pt x="12653" y="7933"/>
                </a:lnTo>
                <a:lnTo>
                  <a:pt x="12775" y="7982"/>
                </a:lnTo>
                <a:lnTo>
                  <a:pt x="12921" y="8006"/>
                </a:lnTo>
                <a:lnTo>
                  <a:pt x="13213" y="8030"/>
                </a:lnTo>
                <a:lnTo>
                  <a:pt x="13529" y="8006"/>
                </a:lnTo>
                <a:lnTo>
                  <a:pt x="13845" y="7933"/>
                </a:lnTo>
                <a:lnTo>
                  <a:pt x="13651" y="8176"/>
                </a:lnTo>
                <a:lnTo>
                  <a:pt x="13480" y="8201"/>
                </a:lnTo>
                <a:lnTo>
                  <a:pt x="13310" y="8225"/>
                </a:lnTo>
                <a:lnTo>
                  <a:pt x="12994" y="8298"/>
                </a:lnTo>
                <a:lnTo>
                  <a:pt x="12848" y="8322"/>
                </a:lnTo>
                <a:lnTo>
                  <a:pt x="12653" y="8347"/>
                </a:lnTo>
                <a:lnTo>
                  <a:pt x="12556" y="8395"/>
                </a:lnTo>
                <a:lnTo>
                  <a:pt x="12483" y="8444"/>
                </a:lnTo>
                <a:lnTo>
                  <a:pt x="12459" y="8517"/>
                </a:lnTo>
                <a:lnTo>
                  <a:pt x="12483" y="8590"/>
                </a:lnTo>
                <a:lnTo>
                  <a:pt x="12532" y="8663"/>
                </a:lnTo>
                <a:lnTo>
                  <a:pt x="12580" y="8712"/>
                </a:lnTo>
                <a:lnTo>
                  <a:pt x="12653" y="8736"/>
                </a:lnTo>
                <a:lnTo>
                  <a:pt x="12726" y="8760"/>
                </a:lnTo>
                <a:lnTo>
                  <a:pt x="13067" y="8760"/>
                </a:lnTo>
                <a:lnTo>
                  <a:pt x="12897" y="8858"/>
                </a:lnTo>
                <a:lnTo>
                  <a:pt x="12726" y="8955"/>
                </a:lnTo>
                <a:lnTo>
                  <a:pt x="12556" y="9052"/>
                </a:lnTo>
                <a:lnTo>
                  <a:pt x="12386" y="9101"/>
                </a:lnTo>
                <a:lnTo>
                  <a:pt x="12264" y="9077"/>
                </a:lnTo>
                <a:lnTo>
                  <a:pt x="12142" y="9028"/>
                </a:lnTo>
                <a:lnTo>
                  <a:pt x="12118" y="9028"/>
                </a:lnTo>
                <a:lnTo>
                  <a:pt x="12069" y="9052"/>
                </a:lnTo>
                <a:lnTo>
                  <a:pt x="12045" y="9077"/>
                </a:lnTo>
                <a:lnTo>
                  <a:pt x="12069" y="9125"/>
                </a:lnTo>
                <a:lnTo>
                  <a:pt x="12069" y="9174"/>
                </a:lnTo>
                <a:lnTo>
                  <a:pt x="11923" y="9174"/>
                </a:lnTo>
                <a:lnTo>
                  <a:pt x="11802" y="9150"/>
                </a:lnTo>
                <a:lnTo>
                  <a:pt x="11656" y="9101"/>
                </a:lnTo>
                <a:lnTo>
                  <a:pt x="11534" y="9028"/>
                </a:lnTo>
                <a:lnTo>
                  <a:pt x="11437" y="8931"/>
                </a:lnTo>
                <a:lnTo>
                  <a:pt x="11339" y="8833"/>
                </a:lnTo>
                <a:lnTo>
                  <a:pt x="11266" y="8712"/>
                </a:lnTo>
                <a:lnTo>
                  <a:pt x="11218" y="8566"/>
                </a:lnTo>
                <a:lnTo>
                  <a:pt x="11193" y="8395"/>
                </a:lnTo>
                <a:lnTo>
                  <a:pt x="11193" y="8225"/>
                </a:lnTo>
                <a:lnTo>
                  <a:pt x="11218" y="8055"/>
                </a:lnTo>
                <a:lnTo>
                  <a:pt x="11291" y="7884"/>
                </a:lnTo>
                <a:lnTo>
                  <a:pt x="11461" y="7544"/>
                </a:lnTo>
                <a:lnTo>
                  <a:pt x="11631" y="7252"/>
                </a:lnTo>
                <a:lnTo>
                  <a:pt x="11996" y="6716"/>
                </a:lnTo>
                <a:lnTo>
                  <a:pt x="12167" y="6449"/>
                </a:lnTo>
                <a:lnTo>
                  <a:pt x="12337" y="6181"/>
                </a:lnTo>
                <a:lnTo>
                  <a:pt x="12434" y="5889"/>
                </a:lnTo>
                <a:lnTo>
                  <a:pt x="12532" y="5597"/>
                </a:lnTo>
                <a:lnTo>
                  <a:pt x="12580" y="5451"/>
                </a:lnTo>
                <a:lnTo>
                  <a:pt x="12653" y="5330"/>
                </a:lnTo>
                <a:lnTo>
                  <a:pt x="12726" y="5208"/>
                </a:lnTo>
                <a:lnTo>
                  <a:pt x="12848" y="5135"/>
                </a:lnTo>
                <a:close/>
                <a:moveTo>
                  <a:pt x="1631" y="4746"/>
                </a:moveTo>
                <a:lnTo>
                  <a:pt x="1485" y="4770"/>
                </a:lnTo>
                <a:lnTo>
                  <a:pt x="1266" y="4819"/>
                </a:lnTo>
                <a:lnTo>
                  <a:pt x="1071" y="4892"/>
                </a:lnTo>
                <a:lnTo>
                  <a:pt x="876" y="4989"/>
                </a:lnTo>
                <a:lnTo>
                  <a:pt x="706" y="5111"/>
                </a:lnTo>
                <a:lnTo>
                  <a:pt x="560" y="5257"/>
                </a:lnTo>
                <a:lnTo>
                  <a:pt x="438" y="5403"/>
                </a:lnTo>
                <a:lnTo>
                  <a:pt x="317" y="5597"/>
                </a:lnTo>
                <a:lnTo>
                  <a:pt x="219" y="5792"/>
                </a:lnTo>
                <a:lnTo>
                  <a:pt x="146" y="6011"/>
                </a:lnTo>
                <a:lnTo>
                  <a:pt x="73" y="6230"/>
                </a:lnTo>
                <a:lnTo>
                  <a:pt x="25" y="6473"/>
                </a:lnTo>
                <a:lnTo>
                  <a:pt x="0" y="6716"/>
                </a:lnTo>
                <a:lnTo>
                  <a:pt x="0" y="6960"/>
                </a:lnTo>
                <a:lnTo>
                  <a:pt x="25" y="7203"/>
                </a:lnTo>
                <a:lnTo>
                  <a:pt x="73" y="7446"/>
                </a:lnTo>
                <a:lnTo>
                  <a:pt x="122" y="7690"/>
                </a:lnTo>
                <a:lnTo>
                  <a:pt x="195" y="7909"/>
                </a:lnTo>
                <a:lnTo>
                  <a:pt x="292" y="8152"/>
                </a:lnTo>
                <a:lnTo>
                  <a:pt x="390" y="8371"/>
                </a:lnTo>
                <a:lnTo>
                  <a:pt x="511" y="8566"/>
                </a:lnTo>
                <a:lnTo>
                  <a:pt x="657" y="8760"/>
                </a:lnTo>
                <a:lnTo>
                  <a:pt x="803" y="8955"/>
                </a:lnTo>
                <a:lnTo>
                  <a:pt x="974" y="9101"/>
                </a:lnTo>
                <a:lnTo>
                  <a:pt x="1168" y="9271"/>
                </a:lnTo>
                <a:lnTo>
                  <a:pt x="1339" y="9369"/>
                </a:lnTo>
                <a:lnTo>
                  <a:pt x="1533" y="9466"/>
                </a:lnTo>
                <a:lnTo>
                  <a:pt x="1752" y="9515"/>
                </a:lnTo>
                <a:lnTo>
                  <a:pt x="1947" y="9563"/>
                </a:lnTo>
                <a:lnTo>
                  <a:pt x="2385" y="9563"/>
                </a:lnTo>
                <a:lnTo>
                  <a:pt x="2604" y="9539"/>
                </a:lnTo>
                <a:lnTo>
                  <a:pt x="2799" y="9466"/>
                </a:lnTo>
                <a:lnTo>
                  <a:pt x="2993" y="9393"/>
                </a:lnTo>
                <a:lnTo>
                  <a:pt x="3188" y="9296"/>
                </a:lnTo>
                <a:lnTo>
                  <a:pt x="3334" y="9174"/>
                </a:lnTo>
                <a:lnTo>
                  <a:pt x="3480" y="9028"/>
                </a:lnTo>
                <a:lnTo>
                  <a:pt x="3602" y="8858"/>
                </a:lnTo>
                <a:lnTo>
                  <a:pt x="3699" y="8663"/>
                </a:lnTo>
                <a:lnTo>
                  <a:pt x="3748" y="8444"/>
                </a:lnTo>
                <a:lnTo>
                  <a:pt x="3772" y="8225"/>
                </a:lnTo>
                <a:lnTo>
                  <a:pt x="3772" y="7982"/>
                </a:lnTo>
                <a:lnTo>
                  <a:pt x="3723" y="7763"/>
                </a:lnTo>
                <a:lnTo>
                  <a:pt x="3650" y="7568"/>
                </a:lnTo>
                <a:lnTo>
                  <a:pt x="3553" y="7373"/>
                </a:lnTo>
                <a:lnTo>
                  <a:pt x="3310" y="7008"/>
                </a:lnTo>
                <a:lnTo>
                  <a:pt x="3042" y="6643"/>
                </a:lnTo>
                <a:lnTo>
                  <a:pt x="2945" y="6424"/>
                </a:lnTo>
                <a:lnTo>
                  <a:pt x="2896" y="6206"/>
                </a:lnTo>
                <a:lnTo>
                  <a:pt x="2799" y="5695"/>
                </a:lnTo>
                <a:lnTo>
                  <a:pt x="2750" y="5451"/>
                </a:lnTo>
                <a:lnTo>
                  <a:pt x="2653" y="5232"/>
                </a:lnTo>
                <a:lnTo>
                  <a:pt x="2604" y="5135"/>
                </a:lnTo>
                <a:lnTo>
                  <a:pt x="2531" y="5038"/>
                </a:lnTo>
                <a:lnTo>
                  <a:pt x="2434" y="4965"/>
                </a:lnTo>
                <a:lnTo>
                  <a:pt x="2336" y="4916"/>
                </a:lnTo>
                <a:lnTo>
                  <a:pt x="2263" y="4892"/>
                </a:lnTo>
                <a:lnTo>
                  <a:pt x="2190" y="4892"/>
                </a:lnTo>
                <a:lnTo>
                  <a:pt x="2020" y="4819"/>
                </a:lnTo>
                <a:lnTo>
                  <a:pt x="1825" y="4770"/>
                </a:lnTo>
                <a:lnTo>
                  <a:pt x="1631" y="4746"/>
                </a:lnTo>
                <a:close/>
                <a:moveTo>
                  <a:pt x="12994" y="4624"/>
                </a:moveTo>
                <a:lnTo>
                  <a:pt x="12799" y="4648"/>
                </a:lnTo>
                <a:lnTo>
                  <a:pt x="12702" y="4697"/>
                </a:lnTo>
                <a:lnTo>
                  <a:pt x="12629" y="4770"/>
                </a:lnTo>
                <a:lnTo>
                  <a:pt x="12483" y="4867"/>
                </a:lnTo>
                <a:lnTo>
                  <a:pt x="12337" y="5013"/>
                </a:lnTo>
                <a:lnTo>
                  <a:pt x="12215" y="5159"/>
                </a:lnTo>
                <a:lnTo>
                  <a:pt x="12118" y="5330"/>
                </a:lnTo>
                <a:lnTo>
                  <a:pt x="11899" y="5841"/>
                </a:lnTo>
                <a:lnTo>
                  <a:pt x="11777" y="6084"/>
                </a:lnTo>
                <a:lnTo>
                  <a:pt x="11631" y="6327"/>
                </a:lnTo>
                <a:lnTo>
                  <a:pt x="11291" y="6765"/>
                </a:lnTo>
                <a:lnTo>
                  <a:pt x="10950" y="7227"/>
                </a:lnTo>
                <a:lnTo>
                  <a:pt x="10853" y="7446"/>
                </a:lnTo>
                <a:lnTo>
                  <a:pt x="10755" y="7641"/>
                </a:lnTo>
                <a:lnTo>
                  <a:pt x="10682" y="7860"/>
                </a:lnTo>
                <a:lnTo>
                  <a:pt x="10634" y="8079"/>
                </a:lnTo>
                <a:lnTo>
                  <a:pt x="10634" y="8298"/>
                </a:lnTo>
                <a:lnTo>
                  <a:pt x="10634" y="8517"/>
                </a:lnTo>
                <a:lnTo>
                  <a:pt x="10658" y="8712"/>
                </a:lnTo>
                <a:lnTo>
                  <a:pt x="10731" y="8906"/>
                </a:lnTo>
                <a:lnTo>
                  <a:pt x="10804" y="9077"/>
                </a:lnTo>
                <a:lnTo>
                  <a:pt x="10926" y="9247"/>
                </a:lnTo>
                <a:lnTo>
                  <a:pt x="11047" y="9393"/>
                </a:lnTo>
                <a:lnTo>
                  <a:pt x="11218" y="9515"/>
                </a:lnTo>
                <a:lnTo>
                  <a:pt x="11388" y="9612"/>
                </a:lnTo>
                <a:lnTo>
                  <a:pt x="11607" y="9685"/>
                </a:lnTo>
                <a:lnTo>
                  <a:pt x="11826" y="9734"/>
                </a:lnTo>
                <a:lnTo>
                  <a:pt x="12094" y="9758"/>
                </a:lnTo>
                <a:lnTo>
                  <a:pt x="12313" y="9734"/>
                </a:lnTo>
                <a:lnTo>
                  <a:pt x="12556" y="9709"/>
                </a:lnTo>
                <a:lnTo>
                  <a:pt x="12775" y="9612"/>
                </a:lnTo>
                <a:lnTo>
                  <a:pt x="12994" y="9515"/>
                </a:lnTo>
                <a:lnTo>
                  <a:pt x="13189" y="9393"/>
                </a:lnTo>
                <a:lnTo>
                  <a:pt x="13383" y="9247"/>
                </a:lnTo>
                <a:lnTo>
                  <a:pt x="13578" y="9077"/>
                </a:lnTo>
                <a:lnTo>
                  <a:pt x="13772" y="8906"/>
                </a:lnTo>
                <a:lnTo>
                  <a:pt x="13918" y="8712"/>
                </a:lnTo>
                <a:lnTo>
                  <a:pt x="14089" y="8517"/>
                </a:lnTo>
                <a:lnTo>
                  <a:pt x="14210" y="8298"/>
                </a:lnTo>
                <a:lnTo>
                  <a:pt x="14332" y="8079"/>
                </a:lnTo>
                <a:lnTo>
                  <a:pt x="14454" y="7860"/>
                </a:lnTo>
                <a:lnTo>
                  <a:pt x="14551" y="7641"/>
                </a:lnTo>
                <a:lnTo>
                  <a:pt x="14624" y="7422"/>
                </a:lnTo>
                <a:lnTo>
                  <a:pt x="14673" y="7203"/>
                </a:lnTo>
                <a:lnTo>
                  <a:pt x="14697" y="7008"/>
                </a:lnTo>
                <a:lnTo>
                  <a:pt x="14721" y="6789"/>
                </a:lnTo>
                <a:lnTo>
                  <a:pt x="14721" y="6570"/>
                </a:lnTo>
                <a:lnTo>
                  <a:pt x="14697" y="6351"/>
                </a:lnTo>
                <a:lnTo>
                  <a:pt x="14673" y="6157"/>
                </a:lnTo>
                <a:lnTo>
                  <a:pt x="14624" y="5938"/>
                </a:lnTo>
                <a:lnTo>
                  <a:pt x="14551" y="5743"/>
                </a:lnTo>
                <a:lnTo>
                  <a:pt x="14454" y="5549"/>
                </a:lnTo>
                <a:lnTo>
                  <a:pt x="14502" y="5476"/>
                </a:lnTo>
                <a:lnTo>
                  <a:pt x="14527" y="5451"/>
                </a:lnTo>
                <a:lnTo>
                  <a:pt x="14527" y="5403"/>
                </a:lnTo>
                <a:lnTo>
                  <a:pt x="14478" y="5354"/>
                </a:lnTo>
                <a:lnTo>
                  <a:pt x="14381" y="5305"/>
                </a:lnTo>
                <a:lnTo>
                  <a:pt x="14283" y="5281"/>
                </a:lnTo>
                <a:lnTo>
                  <a:pt x="14137" y="5111"/>
                </a:lnTo>
                <a:lnTo>
                  <a:pt x="13991" y="4965"/>
                </a:lnTo>
                <a:lnTo>
                  <a:pt x="13797" y="4843"/>
                </a:lnTo>
                <a:lnTo>
                  <a:pt x="13626" y="4746"/>
                </a:lnTo>
                <a:lnTo>
                  <a:pt x="13407" y="4673"/>
                </a:lnTo>
                <a:lnTo>
                  <a:pt x="13213" y="4624"/>
                </a:lnTo>
                <a:close/>
                <a:moveTo>
                  <a:pt x="10682" y="11267"/>
                </a:moveTo>
                <a:lnTo>
                  <a:pt x="10342" y="11315"/>
                </a:lnTo>
                <a:lnTo>
                  <a:pt x="10050" y="11364"/>
                </a:lnTo>
                <a:lnTo>
                  <a:pt x="9636" y="11437"/>
                </a:lnTo>
                <a:lnTo>
                  <a:pt x="9222" y="11534"/>
                </a:lnTo>
                <a:lnTo>
                  <a:pt x="8809" y="11680"/>
                </a:lnTo>
                <a:lnTo>
                  <a:pt x="8614" y="11753"/>
                </a:lnTo>
                <a:lnTo>
                  <a:pt x="8444" y="11875"/>
                </a:lnTo>
                <a:lnTo>
                  <a:pt x="8395" y="11924"/>
                </a:lnTo>
                <a:lnTo>
                  <a:pt x="8395" y="11972"/>
                </a:lnTo>
                <a:lnTo>
                  <a:pt x="8419" y="12021"/>
                </a:lnTo>
                <a:lnTo>
                  <a:pt x="8492" y="12045"/>
                </a:lnTo>
                <a:lnTo>
                  <a:pt x="8882" y="12045"/>
                </a:lnTo>
                <a:lnTo>
                  <a:pt x="9295" y="11997"/>
                </a:lnTo>
                <a:lnTo>
                  <a:pt x="10098" y="11875"/>
                </a:lnTo>
                <a:lnTo>
                  <a:pt x="10415" y="11851"/>
                </a:lnTo>
                <a:lnTo>
                  <a:pt x="10731" y="11802"/>
                </a:lnTo>
                <a:lnTo>
                  <a:pt x="10877" y="11778"/>
                </a:lnTo>
                <a:lnTo>
                  <a:pt x="11023" y="11729"/>
                </a:lnTo>
                <a:lnTo>
                  <a:pt x="11169" y="11680"/>
                </a:lnTo>
                <a:lnTo>
                  <a:pt x="11291" y="11583"/>
                </a:lnTo>
                <a:lnTo>
                  <a:pt x="11315" y="11534"/>
                </a:lnTo>
                <a:lnTo>
                  <a:pt x="11315" y="11486"/>
                </a:lnTo>
                <a:lnTo>
                  <a:pt x="11291" y="11437"/>
                </a:lnTo>
                <a:lnTo>
                  <a:pt x="11266" y="11413"/>
                </a:lnTo>
                <a:lnTo>
                  <a:pt x="11120" y="11340"/>
                </a:lnTo>
                <a:lnTo>
                  <a:pt x="10974" y="11291"/>
                </a:lnTo>
                <a:lnTo>
                  <a:pt x="10828" y="11267"/>
                </a:lnTo>
                <a:close/>
                <a:moveTo>
                  <a:pt x="10901" y="13189"/>
                </a:moveTo>
                <a:lnTo>
                  <a:pt x="10707" y="13213"/>
                </a:lnTo>
                <a:lnTo>
                  <a:pt x="10512" y="13238"/>
                </a:lnTo>
                <a:lnTo>
                  <a:pt x="9733" y="13408"/>
                </a:lnTo>
                <a:lnTo>
                  <a:pt x="9368" y="13457"/>
                </a:lnTo>
                <a:lnTo>
                  <a:pt x="8979" y="13554"/>
                </a:lnTo>
                <a:lnTo>
                  <a:pt x="8809" y="13603"/>
                </a:lnTo>
                <a:lnTo>
                  <a:pt x="8614" y="13676"/>
                </a:lnTo>
                <a:lnTo>
                  <a:pt x="8468" y="13749"/>
                </a:lnTo>
                <a:lnTo>
                  <a:pt x="8322" y="13870"/>
                </a:lnTo>
                <a:lnTo>
                  <a:pt x="8298" y="13895"/>
                </a:lnTo>
                <a:lnTo>
                  <a:pt x="8298" y="13919"/>
                </a:lnTo>
                <a:lnTo>
                  <a:pt x="8346" y="13943"/>
                </a:lnTo>
                <a:lnTo>
                  <a:pt x="8492" y="13992"/>
                </a:lnTo>
                <a:lnTo>
                  <a:pt x="8663" y="14016"/>
                </a:lnTo>
                <a:lnTo>
                  <a:pt x="9003" y="14016"/>
                </a:lnTo>
                <a:lnTo>
                  <a:pt x="9344" y="13968"/>
                </a:lnTo>
                <a:lnTo>
                  <a:pt x="9685" y="13895"/>
                </a:lnTo>
                <a:lnTo>
                  <a:pt x="10098" y="13846"/>
                </a:lnTo>
                <a:lnTo>
                  <a:pt x="10536" y="13773"/>
                </a:lnTo>
                <a:lnTo>
                  <a:pt x="10731" y="13724"/>
                </a:lnTo>
                <a:lnTo>
                  <a:pt x="10950" y="13676"/>
                </a:lnTo>
                <a:lnTo>
                  <a:pt x="11145" y="13603"/>
                </a:lnTo>
                <a:lnTo>
                  <a:pt x="11315" y="13505"/>
                </a:lnTo>
                <a:lnTo>
                  <a:pt x="11388" y="13432"/>
                </a:lnTo>
                <a:lnTo>
                  <a:pt x="11388" y="13335"/>
                </a:lnTo>
                <a:lnTo>
                  <a:pt x="11364" y="13262"/>
                </a:lnTo>
                <a:lnTo>
                  <a:pt x="11339" y="13238"/>
                </a:lnTo>
                <a:lnTo>
                  <a:pt x="11291" y="13213"/>
                </a:lnTo>
                <a:lnTo>
                  <a:pt x="11096" y="13189"/>
                </a:lnTo>
                <a:close/>
                <a:moveTo>
                  <a:pt x="7251" y="6643"/>
                </a:moveTo>
                <a:lnTo>
                  <a:pt x="7495" y="6692"/>
                </a:lnTo>
                <a:lnTo>
                  <a:pt x="7738" y="6765"/>
                </a:lnTo>
                <a:lnTo>
                  <a:pt x="7422" y="6838"/>
                </a:lnTo>
                <a:lnTo>
                  <a:pt x="7203" y="6887"/>
                </a:lnTo>
                <a:lnTo>
                  <a:pt x="6984" y="6935"/>
                </a:lnTo>
                <a:lnTo>
                  <a:pt x="6765" y="7033"/>
                </a:lnTo>
                <a:lnTo>
                  <a:pt x="6667" y="7081"/>
                </a:lnTo>
                <a:lnTo>
                  <a:pt x="6594" y="7154"/>
                </a:lnTo>
                <a:lnTo>
                  <a:pt x="6570" y="7179"/>
                </a:lnTo>
                <a:lnTo>
                  <a:pt x="6570" y="7203"/>
                </a:lnTo>
                <a:lnTo>
                  <a:pt x="6594" y="7252"/>
                </a:lnTo>
                <a:lnTo>
                  <a:pt x="6619" y="7252"/>
                </a:lnTo>
                <a:lnTo>
                  <a:pt x="6813" y="7276"/>
                </a:lnTo>
                <a:lnTo>
                  <a:pt x="7008" y="7252"/>
                </a:lnTo>
                <a:lnTo>
                  <a:pt x="7373" y="7179"/>
                </a:lnTo>
                <a:lnTo>
                  <a:pt x="7811" y="7130"/>
                </a:lnTo>
                <a:lnTo>
                  <a:pt x="8030" y="7106"/>
                </a:lnTo>
                <a:lnTo>
                  <a:pt x="8225" y="7057"/>
                </a:lnTo>
                <a:lnTo>
                  <a:pt x="8346" y="7154"/>
                </a:lnTo>
                <a:lnTo>
                  <a:pt x="8006" y="7227"/>
                </a:lnTo>
                <a:lnTo>
                  <a:pt x="7714" y="7276"/>
                </a:lnTo>
                <a:lnTo>
                  <a:pt x="7397" y="7349"/>
                </a:lnTo>
                <a:lnTo>
                  <a:pt x="7105" y="7446"/>
                </a:lnTo>
                <a:lnTo>
                  <a:pt x="6959" y="7519"/>
                </a:lnTo>
                <a:lnTo>
                  <a:pt x="6838" y="7617"/>
                </a:lnTo>
                <a:lnTo>
                  <a:pt x="6813" y="7665"/>
                </a:lnTo>
                <a:lnTo>
                  <a:pt x="6813" y="7714"/>
                </a:lnTo>
                <a:lnTo>
                  <a:pt x="6862" y="7738"/>
                </a:lnTo>
                <a:lnTo>
                  <a:pt x="6886" y="7763"/>
                </a:lnTo>
                <a:lnTo>
                  <a:pt x="7154" y="7763"/>
                </a:lnTo>
                <a:lnTo>
                  <a:pt x="7422" y="7714"/>
                </a:lnTo>
                <a:lnTo>
                  <a:pt x="7957" y="7592"/>
                </a:lnTo>
                <a:lnTo>
                  <a:pt x="8298" y="7544"/>
                </a:lnTo>
                <a:lnTo>
                  <a:pt x="8663" y="7495"/>
                </a:lnTo>
                <a:lnTo>
                  <a:pt x="8857" y="7763"/>
                </a:lnTo>
                <a:lnTo>
                  <a:pt x="8590" y="7811"/>
                </a:lnTo>
                <a:lnTo>
                  <a:pt x="8322" y="7860"/>
                </a:lnTo>
                <a:lnTo>
                  <a:pt x="7981" y="7933"/>
                </a:lnTo>
                <a:lnTo>
                  <a:pt x="7616" y="8055"/>
                </a:lnTo>
                <a:lnTo>
                  <a:pt x="7300" y="8201"/>
                </a:lnTo>
                <a:lnTo>
                  <a:pt x="6959" y="8347"/>
                </a:lnTo>
                <a:lnTo>
                  <a:pt x="6935" y="8371"/>
                </a:lnTo>
                <a:lnTo>
                  <a:pt x="6959" y="8420"/>
                </a:lnTo>
                <a:lnTo>
                  <a:pt x="6984" y="8444"/>
                </a:lnTo>
                <a:lnTo>
                  <a:pt x="7008" y="8444"/>
                </a:lnTo>
                <a:lnTo>
                  <a:pt x="8225" y="8225"/>
                </a:lnTo>
                <a:lnTo>
                  <a:pt x="8663" y="8176"/>
                </a:lnTo>
                <a:lnTo>
                  <a:pt x="8882" y="8152"/>
                </a:lnTo>
                <a:lnTo>
                  <a:pt x="9076" y="8103"/>
                </a:lnTo>
                <a:lnTo>
                  <a:pt x="9222" y="8347"/>
                </a:lnTo>
                <a:lnTo>
                  <a:pt x="8906" y="8371"/>
                </a:lnTo>
                <a:lnTo>
                  <a:pt x="8614" y="8420"/>
                </a:lnTo>
                <a:lnTo>
                  <a:pt x="8322" y="8468"/>
                </a:lnTo>
                <a:lnTo>
                  <a:pt x="8030" y="8566"/>
                </a:lnTo>
                <a:lnTo>
                  <a:pt x="7738" y="8687"/>
                </a:lnTo>
                <a:lnTo>
                  <a:pt x="7495" y="8809"/>
                </a:lnTo>
                <a:lnTo>
                  <a:pt x="7251" y="8979"/>
                </a:lnTo>
                <a:lnTo>
                  <a:pt x="7057" y="9150"/>
                </a:lnTo>
                <a:lnTo>
                  <a:pt x="7032" y="9174"/>
                </a:lnTo>
                <a:lnTo>
                  <a:pt x="7032" y="9223"/>
                </a:lnTo>
                <a:lnTo>
                  <a:pt x="7057" y="9247"/>
                </a:lnTo>
                <a:lnTo>
                  <a:pt x="7081" y="9247"/>
                </a:lnTo>
                <a:lnTo>
                  <a:pt x="7397" y="9198"/>
                </a:lnTo>
                <a:lnTo>
                  <a:pt x="7689" y="9125"/>
                </a:lnTo>
                <a:lnTo>
                  <a:pt x="8298" y="8979"/>
                </a:lnTo>
                <a:lnTo>
                  <a:pt x="8590" y="8931"/>
                </a:lnTo>
                <a:lnTo>
                  <a:pt x="8882" y="8882"/>
                </a:lnTo>
                <a:lnTo>
                  <a:pt x="9490" y="8833"/>
                </a:lnTo>
                <a:lnTo>
                  <a:pt x="9563" y="9004"/>
                </a:lnTo>
                <a:lnTo>
                  <a:pt x="9174" y="9077"/>
                </a:lnTo>
                <a:lnTo>
                  <a:pt x="8760" y="9150"/>
                </a:lnTo>
                <a:lnTo>
                  <a:pt x="8346" y="9296"/>
                </a:lnTo>
                <a:lnTo>
                  <a:pt x="8152" y="9369"/>
                </a:lnTo>
                <a:lnTo>
                  <a:pt x="7957" y="9490"/>
                </a:lnTo>
                <a:lnTo>
                  <a:pt x="7787" y="9612"/>
                </a:lnTo>
                <a:lnTo>
                  <a:pt x="7641" y="9734"/>
                </a:lnTo>
                <a:lnTo>
                  <a:pt x="7616" y="9782"/>
                </a:lnTo>
                <a:lnTo>
                  <a:pt x="7616" y="9831"/>
                </a:lnTo>
                <a:lnTo>
                  <a:pt x="7665" y="9880"/>
                </a:lnTo>
                <a:lnTo>
                  <a:pt x="7714" y="9904"/>
                </a:lnTo>
                <a:lnTo>
                  <a:pt x="8054" y="9855"/>
                </a:lnTo>
                <a:lnTo>
                  <a:pt x="8419" y="9782"/>
                </a:lnTo>
                <a:lnTo>
                  <a:pt x="8784" y="9685"/>
                </a:lnTo>
                <a:lnTo>
                  <a:pt x="9125" y="9612"/>
                </a:lnTo>
                <a:lnTo>
                  <a:pt x="9320" y="9588"/>
                </a:lnTo>
                <a:lnTo>
                  <a:pt x="9514" y="9588"/>
                </a:lnTo>
                <a:lnTo>
                  <a:pt x="9904" y="9563"/>
                </a:lnTo>
                <a:lnTo>
                  <a:pt x="10074" y="9807"/>
                </a:lnTo>
                <a:lnTo>
                  <a:pt x="10269" y="10026"/>
                </a:lnTo>
                <a:lnTo>
                  <a:pt x="9904" y="10099"/>
                </a:lnTo>
                <a:lnTo>
                  <a:pt x="9563" y="10147"/>
                </a:lnTo>
                <a:lnTo>
                  <a:pt x="9198" y="10220"/>
                </a:lnTo>
                <a:lnTo>
                  <a:pt x="8833" y="10318"/>
                </a:lnTo>
                <a:lnTo>
                  <a:pt x="8468" y="10439"/>
                </a:lnTo>
                <a:lnTo>
                  <a:pt x="8127" y="10585"/>
                </a:lnTo>
                <a:lnTo>
                  <a:pt x="8103" y="10610"/>
                </a:lnTo>
                <a:lnTo>
                  <a:pt x="8103" y="10658"/>
                </a:lnTo>
                <a:lnTo>
                  <a:pt x="8127" y="10683"/>
                </a:lnTo>
                <a:lnTo>
                  <a:pt x="8152" y="10707"/>
                </a:lnTo>
                <a:lnTo>
                  <a:pt x="8492" y="10683"/>
                </a:lnTo>
                <a:lnTo>
                  <a:pt x="8809" y="10634"/>
                </a:lnTo>
                <a:lnTo>
                  <a:pt x="9466" y="10537"/>
                </a:lnTo>
                <a:lnTo>
                  <a:pt x="10025" y="10464"/>
                </a:lnTo>
                <a:lnTo>
                  <a:pt x="10293" y="10439"/>
                </a:lnTo>
                <a:lnTo>
                  <a:pt x="10585" y="10391"/>
                </a:lnTo>
                <a:lnTo>
                  <a:pt x="10804" y="10634"/>
                </a:lnTo>
                <a:lnTo>
                  <a:pt x="10536" y="10658"/>
                </a:lnTo>
                <a:lnTo>
                  <a:pt x="10244" y="10707"/>
                </a:lnTo>
                <a:lnTo>
                  <a:pt x="9709" y="10804"/>
                </a:lnTo>
                <a:lnTo>
                  <a:pt x="9320" y="10902"/>
                </a:lnTo>
                <a:lnTo>
                  <a:pt x="8930" y="10999"/>
                </a:lnTo>
                <a:lnTo>
                  <a:pt x="8760" y="11048"/>
                </a:lnTo>
                <a:lnTo>
                  <a:pt x="8590" y="11121"/>
                </a:lnTo>
                <a:lnTo>
                  <a:pt x="8419" y="11218"/>
                </a:lnTo>
                <a:lnTo>
                  <a:pt x="8249" y="11340"/>
                </a:lnTo>
                <a:lnTo>
                  <a:pt x="8225" y="11364"/>
                </a:lnTo>
                <a:lnTo>
                  <a:pt x="8225" y="11388"/>
                </a:lnTo>
                <a:lnTo>
                  <a:pt x="8249" y="11437"/>
                </a:lnTo>
                <a:lnTo>
                  <a:pt x="8273" y="11437"/>
                </a:lnTo>
                <a:lnTo>
                  <a:pt x="8444" y="11461"/>
                </a:lnTo>
                <a:lnTo>
                  <a:pt x="8614" y="11461"/>
                </a:lnTo>
                <a:lnTo>
                  <a:pt x="8955" y="11437"/>
                </a:lnTo>
                <a:lnTo>
                  <a:pt x="9320" y="11388"/>
                </a:lnTo>
                <a:lnTo>
                  <a:pt x="9660" y="11340"/>
                </a:lnTo>
                <a:lnTo>
                  <a:pt x="10025" y="11291"/>
                </a:lnTo>
                <a:lnTo>
                  <a:pt x="10415" y="11242"/>
                </a:lnTo>
                <a:lnTo>
                  <a:pt x="10804" y="11169"/>
                </a:lnTo>
                <a:lnTo>
                  <a:pt x="10974" y="11121"/>
                </a:lnTo>
                <a:lnTo>
                  <a:pt x="11145" y="11048"/>
                </a:lnTo>
                <a:lnTo>
                  <a:pt x="11315" y="11291"/>
                </a:lnTo>
                <a:lnTo>
                  <a:pt x="11485" y="11534"/>
                </a:lnTo>
                <a:lnTo>
                  <a:pt x="11607" y="11802"/>
                </a:lnTo>
                <a:lnTo>
                  <a:pt x="11704" y="12070"/>
                </a:lnTo>
                <a:lnTo>
                  <a:pt x="11631" y="12070"/>
                </a:lnTo>
                <a:lnTo>
                  <a:pt x="11242" y="12118"/>
                </a:lnTo>
                <a:lnTo>
                  <a:pt x="10853" y="12191"/>
                </a:lnTo>
                <a:lnTo>
                  <a:pt x="10074" y="12337"/>
                </a:lnTo>
                <a:lnTo>
                  <a:pt x="9709" y="12410"/>
                </a:lnTo>
                <a:lnTo>
                  <a:pt x="9344" y="12508"/>
                </a:lnTo>
                <a:lnTo>
                  <a:pt x="8979" y="12605"/>
                </a:lnTo>
                <a:lnTo>
                  <a:pt x="8784" y="12678"/>
                </a:lnTo>
                <a:lnTo>
                  <a:pt x="8614" y="12775"/>
                </a:lnTo>
                <a:lnTo>
                  <a:pt x="8590" y="12824"/>
                </a:lnTo>
                <a:lnTo>
                  <a:pt x="8565" y="12897"/>
                </a:lnTo>
                <a:lnTo>
                  <a:pt x="8590" y="12946"/>
                </a:lnTo>
                <a:lnTo>
                  <a:pt x="8663" y="12994"/>
                </a:lnTo>
                <a:lnTo>
                  <a:pt x="9344" y="12994"/>
                </a:lnTo>
                <a:lnTo>
                  <a:pt x="10050" y="12873"/>
                </a:lnTo>
                <a:lnTo>
                  <a:pt x="10877" y="12727"/>
                </a:lnTo>
                <a:lnTo>
                  <a:pt x="11291" y="12654"/>
                </a:lnTo>
                <a:lnTo>
                  <a:pt x="11680" y="12532"/>
                </a:lnTo>
                <a:lnTo>
                  <a:pt x="11777" y="12483"/>
                </a:lnTo>
                <a:lnTo>
                  <a:pt x="11777" y="12873"/>
                </a:lnTo>
                <a:lnTo>
                  <a:pt x="11753" y="13286"/>
                </a:lnTo>
                <a:lnTo>
                  <a:pt x="11680" y="13676"/>
                </a:lnTo>
                <a:lnTo>
                  <a:pt x="11583" y="14065"/>
                </a:lnTo>
                <a:lnTo>
                  <a:pt x="11558" y="13992"/>
                </a:lnTo>
                <a:lnTo>
                  <a:pt x="11510" y="13968"/>
                </a:lnTo>
                <a:lnTo>
                  <a:pt x="11461" y="13943"/>
                </a:lnTo>
                <a:lnTo>
                  <a:pt x="11388" y="13943"/>
                </a:lnTo>
                <a:lnTo>
                  <a:pt x="11047" y="13992"/>
                </a:lnTo>
                <a:lnTo>
                  <a:pt x="10731" y="14065"/>
                </a:lnTo>
                <a:lnTo>
                  <a:pt x="10074" y="14211"/>
                </a:lnTo>
                <a:lnTo>
                  <a:pt x="9709" y="14284"/>
                </a:lnTo>
                <a:lnTo>
                  <a:pt x="9344" y="14357"/>
                </a:lnTo>
                <a:lnTo>
                  <a:pt x="9174" y="14406"/>
                </a:lnTo>
                <a:lnTo>
                  <a:pt x="9003" y="14478"/>
                </a:lnTo>
                <a:lnTo>
                  <a:pt x="8833" y="14551"/>
                </a:lnTo>
                <a:lnTo>
                  <a:pt x="8663" y="14649"/>
                </a:lnTo>
                <a:lnTo>
                  <a:pt x="8638" y="14673"/>
                </a:lnTo>
                <a:lnTo>
                  <a:pt x="8638" y="14722"/>
                </a:lnTo>
                <a:lnTo>
                  <a:pt x="8663" y="14770"/>
                </a:lnTo>
                <a:lnTo>
                  <a:pt x="8687" y="14795"/>
                </a:lnTo>
                <a:lnTo>
                  <a:pt x="8833" y="14819"/>
                </a:lnTo>
                <a:lnTo>
                  <a:pt x="8979" y="14843"/>
                </a:lnTo>
                <a:lnTo>
                  <a:pt x="9271" y="14843"/>
                </a:lnTo>
                <a:lnTo>
                  <a:pt x="9563" y="14795"/>
                </a:lnTo>
                <a:lnTo>
                  <a:pt x="9855" y="14746"/>
                </a:lnTo>
                <a:lnTo>
                  <a:pt x="10244" y="14673"/>
                </a:lnTo>
                <a:lnTo>
                  <a:pt x="10658" y="14600"/>
                </a:lnTo>
                <a:lnTo>
                  <a:pt x="11047" y="14503"/>
                </a:lnTo>
                <a:lnTo>
                  <a:pt x="11437" y="14357"/>
                </a:lnTo>
                <a:lnTo>
                  <a:pt x="11461" y="14357"/>
                </a:lnTo>
                <a:lnTo>
                  <a:pt x="11364" y="14527"/>
                </a:lnTo>
                <a:lnTo>
                  <a:pt x="11242" y="14697"/>
                </a:lnTo>
                <a:lnTo>
                  <a:pt x="11023" y="14722"/>
                </a:lnTo>
                <a:lnTo>
                  <a:pt x="10780" y="14770"/>
                </a:lnTo>
                <a:lnTo>
                  <a:pt x="10317" y="14892"/>
                </a:lnTo>
                <a:lnTo>
                  <a:pt x="10001" y="14965"/>
                </a:lnTo>
                <a:lnTo>
                  <a:pt x="9660" y="15038"/>
                </a:lnTo>
                <a:lnTo>
                  <a:pt x="9368" y="15160"/>
                </a:lnTo>
                <a:lnTo>
                  <a:pt x="9222" y="15233"/>
                </a:lnTo>
                <a:lnTo>
                  <a:pt x="9076" y="15330"/>
                </a:lnTo>
                <a:lnTo>
                  <a:pt x="9076" y="15354"/>
                </a:lnTo>
                <a:lnTo>
                  <a:pt x="9101" y="15379"/>
                </a:lnTo>
                <a:lnTo>
                  <a:pt x="9247" y="15427"/>
                </a:lnTo>
                <a:lnTo>
                  <a:pt x="9660" y="15427"/>
                </a:lnTo>
                <a:lnTo>
                  <a:pt x="9977" y="15379"/>
                </a:lnTo>
                <a:lnTo>
                  <a:pt x="10244" y="15330"/>
                </a:lnTo>
                <a:lnTo>
                  <a:pt x="10585" y="15281"/>
                </a:lnTo>
                <a:lnTo>
                  <a:pt x="10585" y="15281"/>
                </a:lnTo>
                <a:lnTo>
                  <a:pt x="10342" y="15403"/>
                </a:lnTo>
                <a:lnTo>
                  <a:pt x="10074" y="15476"/>
                </a:lnTo>
                <a:lnTo>
                  <a:pt x="9831" y="15500"/>
                </a:lnTo>
                <a:lnTo>
                  <a:pt x="9563" y="15525"/>
                </a:lnTo>
                <a:lnTo>
                  <a:pt x="9320" y="15500"/>
                </a:lnTo>
                <a:lnTo>
                  <a:pt x="9052" y="15476"/>
                </a:lnTo>
                <a:lnTo>
                  <a:pt x="8541" y="15379"/>
                </a:lnTo>
                <a:lnTo>
                  <a:pt x="8030" y="15257"/>
                </a:lnTo>
                <a:lnTo>
                  <a:pt x="7568" y="15184"/>
                </a:lnTo>
                <a:lnTo>
                  <a:pt x="7081" y="15160"/>
                </a:lnTo>
                <a:lnTo>
                  <a:pt x="6594" y="15184"/>
                </a:lnTo>
                <a:lnTo>
                  <a:pt x="6132" y="15257"/>
                </a:lnTo>
                <a:lnTo>
                  <a:pt x="5645" y="15354"/>
                </a:lnTo>
                <a:lnTo>
                  <a:pt x="5183" y="15476"/>
                </a:lnTo>
                <a:lnTo>
                  <a:pt x="4697" y="15573"/>
                </a:lnTo>
                <a:lnTo>
                  <a:pt x="4453" y="15598"/>
                </a:lnTo>
                <a:lnTo>
                  <a:pt x="4210" y="15598"/>
                </a:lnTo>
                <a:lnTo>
                  <a:pt x="3942" y="15573"/>
                </a:lnTo>
                <a:lnTo>
                  <a:pt x="3675" y="15525"/>
                </a:lnTo>
                <a:lnTo>
                  <a:pt x="3431" y="15427"/>
                </a:lnTo>
                <a:lnTo>
                  <a:pt x="3188" y="15306"/>
                </a:lnTo>
                <a:lnTo>
                  <a:pt x="2993" y="15135"/>
                </a:lnTo>
                <a:lnTo>
                  <a:pt x="2799" y="14965"/>
                </a:lnTo>
                <a:lnTo>
                  <a:pt x="2628" y="14746"/>
                </a:lnTo>
                <a:lnTo>
                  <a:pt x="2482" y="14527"/>
                </a:lnTo>
                <a:lnTo>
                  <a:pt x="2361" y="14333"/>
                </a:lnTo>
                <a:lnTo>
                  <a:pt x="2288" y="14114"/>
                </a:lnTo>
                <a:lnTo>
                  <a:pt x="2239" y="13919"/>
                </a:lnTo>
                <a:lnTo>
                  <a:pt x="2215" y="13700"/>
                </a:lnTo>
                <a:lnTo>
                  <a:pt x="2239" y="13505"/>
                </a:lnTo>
                <a:lnTo>
                  <a:pt x="2263" y="13286"/>
                </a:lnTo>
                <a:lnTo>
                  <a:pt x="2288" y="13092"/>
                </a:lnTo>
                <a:lnTo>
                  <a:pt x="2361" y="12873"/>
                </a:lnTo>
                <a:lnTo>
                  <a:pt x="2507" y="12483"/>
                </a:lnTo>
                <a:lnTo>
                  <a:pt x="2726" y="12094"/>
                </a:lnTo>
                <a:lnTo>
                  <a:pt x="2945" y="11729"/>
                </a:lnTo>
                <a:lnTo>
                  <a:pt x="3188" y="11388"/>
                </a:lnTo>
                <a:lnTo>
                  <a:pt x="3650" y="10780"/>
                </a:lnTo>
                <a:lnTo>
                  <a:pt x="3845" y="10488"/>
                </a:lnTo>
                <a:lnTo>
                  <a:pt x="4064" y="10172"/>
                </a:lnTo>
                <a:lnTo>
                  <a:pt x="4259" y="9807"/>
                </a:lnTo>
                <a:lnTo>
                  <a:pt x="4405" y="9417"/>
                </a:lnTo>
                <a:lnTo>
                  <a:pt x="4502" y="9028"/>
                </a:lnTo>
                <a:lnTo>
                  <a:pt x="4599" y="8614"/>
                </a:lnTo>
                <a:lnTo>
                  <a:pt x="4672" y="8347"/>
                </a:lnTo>
                <a:lnTo>
                  <a:pt x="4770" y="8079"/>
                </a:lnTo>
                <a:lnTo>
                  <a:pt x="4891" y="7860"/>
                </a:lnTo>
                <a:lnTo>
                  <a:pt x="5037" y="7641"/>
                </a:lnTo>
                <a:lnTo>
                  <a:pt x="5183" y="7446"/>
                </a:lnTo>
                <a:lnTo>
                  <a:pt x="5378" y="7300"/>
                </a:lnTo>
                <a:lnTo>
                  <a:pt x="5621" y="7154"/>
                </a:lnTo>
                <a:lnTo>
                  <a:pt x="5889" y="7033"/>
                </a:lnTo>
                <a:lnTo>
                  <a:pt x="6205" y="6911"/>
                </a:lnTo>
                <a:lnTo>
                  <a:pt x="6546" y="6814"/>
                </a:lnTo>
                <a:lnTo>
                  <a:pt x="6862" y="6741"/>
                </a:lnTo>
                <a:lnTo>
                  <a:pt x="7178" y="6643"/>
                </a:lnTo>
                <a:close/>
                <a:moveTo>
                  <a:pt x="7154" y="6060"/>
                </a:moveTo>
                <a:lnTo>
                  <a:pt x="7081" y="6084"/>
                </a:lnTo>
                <a:lnTo>
                  <a:pt x="7008" y="6157"/>
                </a:lnTo>
                <a:lnTo>
                  <a:pt x="6984" y="6230"/>
                </a:lnTo>
                <a:lnTo>
                  <a:pt x="6594" y="6327"/>
                </a:lnTo>
                <a:lnTo>
                  <a:pt x="6229" y="6424"/>
                </a:lnTo>
                <a:lnTo>
                  <a:pt x="5840" y="6546"/>
                </a:lnTo>
                <a:lnTo>
                  <a:pt x="5499" y="6692"/>
                </a:lnTo>
                <a:lnTo>
                  <a:pt x="5159" y="6862"/>
                </a:lnTo>
                <a:lnTo>
                  <a:pt x="4867" y="7081"/>
                </a:lnTo>
                <a:lnTo>
                  <a:pt x="4721" y="7227"/>
                </a:lnTo>
                <a:lnTo>
                  <a:pt x="4599" y="7373"/>
                </a:lnTo>
                <a:lnTo>
                  <a:pt x="4502" y="7519"/>
                </a:lnTo>
                <a:lnTo>
                  <a:pt x="4380" y="7690"/>
                </a:lnTo>
                <a:lnTo>
                  <a:pt x="4307" y="7884"/>
                </a:lnTo>
                <a:lnTo>
                  <a:pt x="4234" y="8103"/>
                </a:lnTo>
                <a:lnTo>
                  <a:pt x="4113" y="8517"/>
                </a:lnTo>
                <a:lnTo>
                  <a:pt x="4015" y="8955"/>
                </a:lnTo>
                <a:lnTo>
                  <a:pt x="3894" y="9393"/>
                </a:lnTo>
                <a:lnTo>
                  <a:pt x="3796" y="9588"/>
                </a:lnTo>
                <a:lnTo>
                  <a:pt x="3699" y="9807"/>
                </a:lnTo>
                <a:lnTo>
                  <a:pt x="3456" y="10196"/>
                </a:lnTo>
                <a:lnTo>
                  <a:pt x="3188" y="10561"/>
                </a:lnTo>
                <a:lnTo>
                  <a:pt x="2920" y="10926"/>
                </a:lnTo>
                <a:lnTo>
                  <a:pt x="2434" y="11583"/>
                </a:lnTo>
                <a:lnTo>
                  <a:pt x="2215" y="11899"/>
                </a:lnTo>
                <a:lnTo>
                  <a:pt x="2020" y="12264"/>
                </a:lnTo>
                <a:lnTo>
                  <a:pt x="1850" y="12605"/>
                </a:lnTo>
                <a:lnTo>
                  <a:pt x="1752" y="12994"/>
                </a:lnTo>
                <a:lnTo>
                  <a:pt x="1704" y="13189"/>
                </a:lnTo>
                <a:lnTo>
                  <a:pt x="1679" y="13384"/>
                </a:lnTo>
                <a:lnTo>
                  <a:pt x="1679" y="13603"/>
                </a:lnTo>
                <a:lnTo>
                  <a:pt x="1679" y="13822"/>
                </a:lnTo>
                <a:lnTo>
                  <a:pt x="1704" y="14016"/>
                </a:lnTo>
                <a:lnTo>
                  <a:pt x="1752" y="14235"/>
                </a:lnTo>
                <a:lnTo>
                  <a:pt x="1825" y="14430"/>
                </a:lnTo>
                <a:lnTo>
                  <a:pt x="1898" y="14624"/>
                </a:lnTo>
                <a:lnTo>
                  <a:pt x="1996" y="14819"/>
                </a:lnTo>
                <a:lnTo>
                  <a:pt x="2093" y="14989"/>
                </a:lnTo>
                <a:lnTo>
                  <a:pt x="2215" y="15160"/>
                </a:lnTo>
                <a:lnTo>
                  <a:pt x="2361" y="15330"/>
                </a:lnTo>
                <a:lnTo>
                  <a:pt x="2507" y="15476"/>
                </a:lnTo>
                <a:lnTo>
                  <a:pt x="2677" y="15598"/>
                </a:lnTo>
                <a:lnTo>
                  <a:pt x="2847" y="15719"/>
                </a:lnTo>
                <a:lnTo>
                  <a:pt x="3018" y="15841"/>
                </a:lnTo>
                <a:lnTo>
                  <a:pt x="3212" y="15938"/>
                </a:lnTo>
                <a:lnTo>
                  <a:pt x="3407" y="16011"/>
                </a:lnTo>
                <a:lnTo>
                  <a:pt x="3602" y="16084"/>
                </a:lnTo>
                <a:lnTo>
                  <a:pt x="3821" y="16133"/>
                </a:lnTo>
                <a:lnTo>
                  <a:pt x="4040" y="16157"/>
                </a:lnTo>
                <a:lnTo>
                  <a:pt x="4502" y="16157"/>
                </a:lnTo>
                <a:lnTo>
                  <a:pt x="4721" y="16133"/>
                </a:lnTo>
                <a:lnTo>
                  <a:pt x="5159" y="16060"/>
                </a:lnTo>
                <a:lnTo>
                  <a:pt x="5597" y="15938"/>
                </a:lnTo>
                <a:lnTo>
                  <a:pt x="6108" y="15817"/>
                </a:lnTo>
                <a:lnTo>
                  <a:pt x="6594" y="15719"/>
                </a:lnTo>
                <a:lnTo>
                  <a:pt x="6789" y="15695"/>
                </a:lnTo>
                <a:lnTo>
                  <a:pt x="6959" y="15671"/>
                </a:lnTo>
                <a:lnTo>
                  <a:pt x="7349" y="15695"/>
                </a:lnTo>
                <a:lnTo>
                  <a:pt x="7714" y="15744"/>
                </a:lnTo>
                <a:lnTo>
                  <a:pt x="8079" y="15817"/>
                </a:lnTo>
                <a:lnTo>
                  <a:pt x="8541" y="15890"/>
                </a:lnTo>
                <a:lnTo>
                  <a:pt x="8979" y="15963"/>
                </a:lnTo>
                <a:lnTo>
                  <a:pt x="9441" y="16011"/>
                </a:lnTo>
                <a:lnTo>
                  <a:pt x="9879" y="16011"/>
                </a:lnTo>
                <a:lnTo>
                  <a:pt x="10098" y="15987"/>
                </a:lnTo>
                <a:lnTo>
                  <a:pt x="10317" y="15963"/>
                </a:lnTo>
                <a:lnTo>
                  <a:pt x="10536" y="15890"/>
                </a:lnTo>
                <a:lnTo>
                  <a:pt x="10731" y="15817"/>
                </a:lnTo>
                <a:lnTo>
                  <a:pt x="10926" y="15744"/>
                </a:lnTo>
                <a:lnTo>
                  <a:pt x="11120" y="15622"/>
                </a:lnTo>
                <a:lnTo>
                  <a:pt x="11315" y="15476"/>
                </a:lnTo>
                <a:lnTo>
                  <a:pt x="11485" y="15306"/>
                </a:lnTo>
                <a:lnTo>
                  <a:pt x="11631" y="15135"/>
                </a:lnTo>
                <a:lnTo>
                  <a:pt x="11753" y="14941"/>
                </a:lnTo>
                <a:lnTo>
                  <a:pt x="11802" y="14892"/>
                </a:lnTo>
                <a:lnTo>
                  <a:pt x="11948" y="14576"/>
                </a:lnTo>
                <a:lnTo>
                  <a:pt x="12094" y="14235"/>
                </a:lnTo>
                <a:lnTo>
                  <a:pt x="12191" y="13870"/>
                </a:lnTo>
                <a:lnTo>
                  <a:pt x="12264" y="13505"/>
                </a:lnTo>
                <a:lnTo>
                  <a:pt x="12288" y="13140"/>
                </a:lnTo>
                <a:lnTo>
                  <a:pt x="12313" y="12751"/>
                </a:lnTo>
                <a:lnTo>
                  <a:pt x="12288" y="12410"/>
                </a:lnTo>
                <a:lnTo>
                  <a:pt x="12264" y="12070"/>
                </a:lnTo>
                <a:lnTo>
                  <a:pt x="12215" y="11851"/>
                </a:lnTo>
                <a:lnTo>
                  <a:pt x="12167" y="11656"/>
                </a:lnTo>
                <a:lnTo>
                  <a:pt x="12069" y="11437"/>
                </a:lnTo>
                <a:lnTo>
                  <a:pt x="11972" y="11267"/>
                </a:lnTo>
                <a:lnTo>
                  <a:pt x="11753" y="10902"/>
                </a:lnTo>
                <a:lnTo>
                  <a:pt x="11485" y="10561"/>
                </a:lnTo>
                <a:lnTo>
                  <a:pt x="10926" y="9953"/>
                </a:lnTo>
                <a:lnTo>
                  <a:pt x="10682" y="9636"/>
                </a:lnTo>
                <a:lnTo>
                  <a:pt x="10439" y="9320"/>
                </a:lnTo>
                <a:lnTo>
                  <a:pt x="10439" y="9223"/>
                </a:lnTo>
                <a:lnTo>
                  <a:pt x="10439" y="9174"/>
                </a:lnTo>
                <a:lnTo>
                  <a:pt x="10415" y="9150"/>
                </a:lnTo>
                <a:lnTo>
                  <a:pt x="10269" y="9052"/>
                </a:lnTo>
                <a:lnTo>
                  <a:pt x="10171" y="8882"/>
                </a:lnTo>
                <a:lnTo>
                  <a:pt x="10001" y="8590"/>
                </a:lnTo>
                <a:lnTo>
                  <a:pt x="9977" y="8493"/>
                </a:lnTo>
                <a:lnTo>
                  <a:pt x="9904" y="8395"/>
                </a:lnTo>
                <a:lnTo>
                  <a:pt x="9490" y="7690"/>
                </a:lnTo>
                <a:lnTo>
                  <a:pt x="9271" y="7373"/>
                </a:lnTo>
                <a:lnTo>
                  <a:pt x="9028" y="7057"/>
                </a:lnTo>
                <a:lnTo>
                  <a:pt x="8760" y="6765"/>
                </a:lnTo>
                <a:lnTo>
                  <a:pt x="8468" y="6522"/>
                </a:lnTo>
                <a:lnTo>
                  <a:pt x="8298" y="6400"/>
                </a:lnTo>
                <a:lnTo>
                  <a:pt x="8127" y="6303"/>
                </a:lnTo>
                <a:lnTo>
                  <a:pt x="7957" y="6230"/>
                </a:lnTo>
                <a:lnTo>
                  <a:pt x="7762" y="6157"/>
                </a:lnTo>
                <a:lnTo>
                  <a:pt x="7689" y="6108"/>
                </a:lnTo>
                <a:lnTo>
                  <a:pt x="7592" y="6108"/>
                </a:lnTo>
                <a:lnTo>
                  <a:pt x="7251" y="606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1" name="Google Shape;861;p41"/>
          <p:cNvSpPr/>
          <p:nvPr/>
        </p:nvSpPr>
        <p:spPr>
          <a:xfrm>
            <a:off x="6350992" y="2715804"/>
            <a:ext cx="458409" cy="451502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2" name="Google Shape;862;p41"/>
          <p:cNvSpPr/>
          <p:nvPr/>
        </p:nvSpPr>
        <p:spPr>
          <a:xfrm>
            <a:off x="7244612" y="2715794"/>
            <a:ext cx="1104911" cy="1088368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1C2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3" name="Google Shape;863;p41"/>
          <p:cNvSpPr/>
          <p:nvPr/>
        </p:nvSpPr>
        <p:spPr>
          <a:xfrm>
            <a:off x="6535708" y="2926658"/>
            <a:ext cx="436619" cy="266981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4" name="Google Shape;864;p41"/>
          <p:cNvSpPr/>
          <p:nvPr/>
        </p:nvSpPr>
        <p:spPr>
          <a:xfrm>
            <a:off x="7689847" y="3224055"/>
            <a:ext cx="1052391" cy="643569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6FA8D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CCCCCC"/>
        </a:solidFill>
      </p:bgPr>
    </p:bg>
    <p:spTree>
      <p:nvGrpSpPr>
        <p:cNvPr id="868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p42"/>
          <p:cNvSpPr txBox="1"/>
          <p:nvPr>
            <p:ph idx="4294967295" type="title"/>
          </p:nvPr>
        </p:nvSpPr>
        <p:spPr>
          <a:xfrm>
            <a:off x="1009650" y="205975"/>
            <a:ext cx="71211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72C3B"/>
                </a:solidFill>
              </a:rPr>
              <a:t>Halloween extras</a:t>
            </a:r>
            <a:endParaRPr>
              <a:solidFill>
                <a:srgbClr val="272C3B"/>
              </a:solidFill>
            </a:endParaRPr>
          </a:p>
        </p:txBody>
      </p:sp>
      <p:grpSp>
        <p:nvGrpSpPr>
          <p:cNvPr id="870" name="Google Shape;870;p42"/>
          <p:cNvGrpSpPr/>
          <p:nvPr/>
        </p:nvGrpSpPr>
        <p:grpSpPr>
          <a:xfrm>
            <a:off x="6365098" y="3175647"/>
            <a:ext cx="1031912" cy="973915"/>
            <a:chOff x="5333200" y="3132625"/>
            <a:chExt cx="177925" cy="167925"/>
          </a:xfrm>
        </p:grpSpPr>
        <p:sp>
          <p:nvSpPr>
            <p:cNvPr id="871" name="Google Shape;871;p42"/>
            <p:cNvSpPr/>
            <p:nvPr/>
          </p:nvSpPr>
          <p:spPr>
            <a:xfrm>
              <a:off x="5418375" y="3132625"/>
              <a:ext cx="30350" cy="42075"/>
            </a:xfrm>
            <a:custGeom>
              <a:rect b="b" l="l" r="r" t="t"/>
              <a:pathLst>
                <a:path extrusionOk="0" h="1683" w="1214">
                  <a:moveTo>
                    <a:pt x="414" y="0"/>
                  </a:moveTo>
                  <a:lnTo>
                    <a:pt x="386" y="14"/>
                  </a:lnTo>
                  <a:lnTo>
                    <a:pt x="345" y="42"/>
                  </a:lnTo>
                  <a:lnTo>
                    <a:pt x="317" y="83"/>
                  </a:lnTo>
                  <a:lnTo>
                    <a:pt x="317" y="138"/>
                  </a:lnTo>
                  <a:lnTo>
                    <a:pt x="359" y="345"/>
                  </a:lnTo>
                  <a:lnTo>
                    <a:pt x="372" y="469"/>
                  </a:lnTo>
                  <a:lnTo>
                    <a:pt x="372" y="579"/>
                  </a:lnTo>
                  <a:lnTo>
                    <a:pt x="359" y="690"/>
                  </a:lnTo>
                  <a:lnTo>
                    <a:pt x="331" y="786"/>
                  </a:lnTo>
                  <a:lnTo>
                    <a:pt x="290" y="883"/>
                  </a:lnTo>
                  <a:lnTo>
                    <a:pt x="221" y="966"/>
                  </a:lnTo>
                  <a:lnTo>
                    <a:pt x="97" y="924"/>
                  </a:lnTo>
                  <a:lnTo>
                    <a:pt x="83" y="1048"/>
                  </a:lnTo>
                  <a:lnTo>
                    <a:pt x="55" y="1172"/>
                  </a:lnTo>
                  <a:lnTo>
                    <a:pt x="0" y="1297"/>
                  </a:lnTo>
                  <a:lnTo>
                    <a:pt x="97" y="1324"/>
                  </a:lnTo>
                  <a:lnTo>
                    <a:pt x="179" y="1366"/>
                  </a:lnTo>
                  <a:lnTo>
                    <a:pt x="235" y="1434"/>
                  </a:lnTo>
                  <a:lnTo>
                    <a:pt x="262" y="1476"/>
                  </a:lnTo>
                  <a:lnTo>
                    <a:pt x="276" y="1517"/>
                  </a:lnTo>
                  <a:lnTo>
                    <a:pt x="372" y="1490"/>
                  </a:lnTo>
                  <a:lnTo>
                    <a:pt x="469" y="1476"/>
                  </a:lnTo>
                  <a:lnTo>
                    <a:pt x="552" y="1476"/>
                  </a:lnTo>
                  <a:lnTo>
                    <a:pt x="635" y="1490"/>
                  </a:lnTo>
                  <a:lnTo>
                    <a:pt x="717" y="1517"/>
                  </a:lnTo>
                  <a:lnTo>
                    <a:pt x="800" y="1559"/>
                  </a:lnTo>
                  <a:lnTo>
                    <a:pt x="855" y="1614"/>
                  </a:lnTo>
                  <a:lnTo>
                    <a:pt x="910" y="1683"/>
                  </a:lnTo>
                  <a:lnTo>
                    <a:pt x="993" y="1586"/>
                  </a:lnTo>
                  <a:lnTo>
                    <a:pt x="1034" y="1545"/>
                  </a:lnTo>
                  <a:lnTo>
                    <a:pt x="1076" y="1517"/>
                  </a:lnTo>
                  <a:lnTo>
                    <a:pt x="1159" y="1490"/>
                  </a:lnTo>
                  <a:lnTo>
                    <a:pt x="1214" y="1490"/>
                  </a:lnTo>
                  <a:lnTo>
                    <a:pt x="1131" y="1407"/>
                  </a:lnTo>
                  <a:lnTo>
                    <a:pt x="1090" y="1338"/>
                  </a:lnTo>
                  <a:lnTo>
                    <a:pt x="1048" y="1283"/>
                  </a:lnTo>
                  <a:lnTo>
                    <a:pt x="1034" y="1214"/>
                  </a:lnTo>
                  <a:lnTo>
                    <a:pt x="1021" y="1159"/>
                  </a:lnTo>
                  <a:lnTo>
                    <a:pt x="1007" y="1159"/>
                  </a:lnTo>
                  <a:lnTo>
                    <a:pt x="938" y="938"/>
                  </a:lnTo>
                  <a:lnTo>
                    <a:pt x="910" y="828"/>
                  </a:lnTo>
                  <a:lnTo>
                    <a:pt x="883" y="717"/>
                  </a:lnTo>
                  <a:lnTo>
                    <a:pt x="883" y="607"/>
                  </a:lnTo>
                  <a:lnTo>
                    <a:pt x="883" y="497"/>
                  </a:lnTo>
                  <a:lnTo>
                    <a:pt x="910" y="400"/>
                  </a:lnTo>
                  <a:lnTo>
                    <a:pt x="979" y="304"/>
                  </a:lnTo>
                  <a:lnTo>
                    <a:pt x="993" y="276"/>
                  </a:lnTo>
                  <a:lnTo>
                    <a:pt x="1007" y="248"/>
                  </a:lnTo>
                  <a:lnTo>
                    <a:pt x="993" y="193"/>
                  </a:lnTo>
                  <a:lnTo>
                    <a:pt x="966" y="152"/>
                  </a:lnTo>
                  <a:lnTo>
                    <a:pt x="910" y="124"/>
                  </a:lnTo>
                  <a:lnTo>
                    <a:pt x="786" y="111"/>
                  </a:lnTo>
                  <a:lnTo>
                    <a:pt x="676" y="83"/>
                  </a:lnTo>
                  <a:lnTo>
                    <a:pt x="441" y="14"/>
                  </a:lnTo>
                  <a:lnTo>
                    <a:pt x="414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2" name="Google Shape;872;p42"/>
            <p:cNvSpPr/>
            <p:nvPr/>
          </p:nvSpPr>
          <p:spPr>
            <a:xfrm>
              <a:off x="5466625" y="3212600"/>
              <a:ext cx="23125" cy="81400"/>
            </a:xfrm>
            <a:custGeom>
              <a:rect b="b" l="l" r="r" t="t"/>
              <a:pathLst>
                <a:path extrusionOk="0" h="3256" w="925">
                  <a:moveTo>
                    <a:pt x="718" y="1"/>
                  </a:moveTo>
                  <a:lnTo>
                    <a:pt x="111" y="1035"/>
                  </a:lnTo>
                  <a:lnTo>
                    <a:pt x="1" y="994"/>
                  </a:lnTo>
                  <a:lnTo>
                    <a:pt x="1" y="994"/>
                  </a:lnTo>
                  <a:lnTo>
                    <a:pt x="70" y="1656"/>
                  </a:lnTo>
                  <a:lnTo>
                    <a:pt x="304" y="1545"/>
                  </a:lnTo>
                  <a:lnTo>
                    <a:pt x="428" y="1490"/>
                  </a:lnTo>
                  <a:lnTo>
                    <a:pt x="539" y="1407"/>
                  </a:lnTo>
                  <a:lnTo>
                    <a:pt x="635" y="1325"/>
                  </a:lnTo>
                  <a:lnTo>
                    <a:pt x="732" y="1242"/>
                  </a:lnTo>
                  <a:lnTo>
                    <a:pt x="828" y="1145"/>
                  </a:lnTo>
                  <a:lnTo>
                    <a:pt x="911" y="1035"/>
                  </a:lnTo>
                  <a:lnTo>
                    <a:pt x="870" y="1187"/>
                  </a:lnTo>
                  <a:lnTo>
                    <a:pt x="815" y="1352"/>
                  </a:lnTo>
                  <a:lnTo>
                    <a:pt x="746" y="1545"/>
                  </a:lnTo>
                  <a:lnTo>
                    <a:pt x="635" y="1766"/>
                  </a:lnTo>
                  <a:lnTo>
                    <a:pt x="566" y="1876"/>
                  </a:lnTo>
                  <a:lnTo>
                    <a:pt x="497" y="1987"/>
                  </a:lnTo>
                  <a:lnTo>
                    <a:pt x="415" y="2083"/>
                  </a:lnTo>
                  <a:lnTo>
                    <a:pt x="318" y="2180"/>
                  </a:lnTo>
                  <a:lnTo>
                    <a:pt x="222" y="2276"/>
                  </a:lnTo>
                  <a:lnTo>
                    <a:pt x="97" y="2359"/>
                  </a:lnTo>
                  <a:lnTo>
                    <a:pt x="97" y="2580"/>
                  </a:lnTo>
                  <a:lnTo>
                    <a:pt x="84" y="2814"/>
                  </a:lnTo>
                  <a:lnTo>
                    <a:pt x="70" y="3035"/>
                  </a:lnTo>
                  <a:lnTo>
                    <a:pt x="28" y="3255"/>
                  </a:lnTo>
                  <a:lnTo>
                    <a:pt x="222" y="3186"/>
                  </a:lnTo>
                  <a:lnTo>
                    <a:pt x="387" y="3104"/>
                  </a:lnTo>
                  <a:lnTo>
                    <a:pt x="553" y="3007"/>
                  </a:lnTo>
                  <a:lnTo>
                    <a:pt x="718" y="2897"/>
                  </a:lnTo>
                  <a:lnTo>
                    <a:pt x="787" y="2552"/>
                  </a:lnTo>
                  <a:lnTo>
                    <a:pt x="856" y="2207"/>
                  </a:lnTo>
                  <a:lnTo>
                    <a:pt x="897" y="1876"/>
                  </a:lnTo>
                  <a:lnTo>
                    <a:pt x="925" y="1545"/>
                  </a:lnTo>
                  <a:lnTo>
                    <a:pt x="925" y="1201"/>
                  </a:lnTo>
                  <a:lnTo>
                    <a:pt x="897" y="856"/>
                  </a:lnTo>
                  <a:lnTo>
                    <a:pt x="842" y="511"/>
                  </a:lnTo>
                  <a:lnTo>
                    <a:pt x="759" y="166"/>
                  </a:lnTo>
                  <a:lnTo>
                    <a:pt x="718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3" name="Google Shape;873;p42"/>
            <p:cNvSpPr/>
            <p:nvPr/>
          </p:nvSpPr>
          <p:spPr>
            <a:xfrm>
              <a:off x="5447675" y="3161225"/>
              <a:ext cx="63450" cy="121750"/>
            </a:xfrm>
            <a:custGeom>
              <a:rect b="b" l="l" r="r" t="t"/>
              <a:pathLst>
                <a:path extrusionOk="0" h="4870" w="2538">
                  <a:moveTo>
                    <a:pt x="0" y="1"/>
                  </a:moveTo>
                  <a:lnTo>
                    <a:pt x="14" y="84"/>
                  </a:lnTo>
                  <a:lnTo>
                    <a:pt x="56" y="153"/>
                  </a:lnTo>
                  <a:lnTo>
                    <a:pt x="111" y="222"/>
                  </a:lnTo>
                  <a:lnTo>
                    <a:pt x="180" y="263"/>
                  </a:lnTo>
                  <a:lnTo>
                    <a:pt x="318" y="359"/>
                  </a:lnTo>
                  <a:lnTo>
                    <a:pt x="455" y="456"/>
                  </a:lnTo>
                  <a:lnTo>
                    <a:pt x="469" y="470"/>
                  </a:lnTo>
                  <a:lnTo>
                    <a:pt x="483" y="456"/>
                  </a:lnTo>
                  <a:lnTo>
                    <a:pt x="593" y="511"/>
                  </a:lnTo>
                  <a:lnTo>
                    <a:pt x="690" y="580"/>
                  </a:lnTo>
                  <a:lnTo>
                    <a:pt x="786" y="649"/>
                  </a:lnTo>
                  <a:lnTo>
                    <a:pt x="883" y="732"/>
                  </a:lnTo>
                  <a:lnTo>
                    <a:pt x="966" y="828"/>
                  </a:lnTo>
                  <a:lnTo>
                    <a:pt x="1048" y="939"/>
                  </a:lnTo>
                  <a:lnTo>
                    <a:pt x="1186" y="1159"/>
                  </a:lnTo>
                  <a:lnTo>
                    <a:pt x="1324" y="1408"/>
                  </a:lnTo>
                  <a:lnTo>
                    <a:pt x="1421" y="1656"/>
                  </a:lnTo>
                  <a:lnTo>
                    <a:pt x="1517" y="1890"/>
                  </a:lnTo>
                  <a:lnTo>
                    <a:pt x="1586" y="2125"/>
                  </a:lnTo>
                  <a:lnTo>
                    <a:pt x="1683" y="2442"/>
                  </a:lnTo>
                  <a:lnTo>
                    <a:pt x="1752" y="2787"/>
                  </a:lnTo>
                  <a:lnTo>
                    <a:pt x="1793" y="3145"/>
                  </a:lnTo>
                  <a:lnTo>
                    <a:pt x="1807" y="3490"/>
                  </a:lnTo>
                  <a:lnTo>
                    <a:pt x="1793" y="3849"/>
                  </a:lnTo>
                  <a:lnTo>
                    <a:pt x="1752" y="4207"/>
                  </a:lnTo>
                  <a:lnTo>
                    <a:pt x="1724" y="4373"/>
                  </a:lnTo>
                  <a:lnTo>
                    <a:pt x="1683" y="4538"/>
                  </a:lnTo>
                  <a:lnTo>
                    <a:pt x="1641" y="4704"/>
                  </a:lnTo>
                  <a:lnTo>
                    <a:pt x="1586" y="4869"/>
                  </a:lnTo>
                  <a:lnTo>
                    <a:pt x="1697" y="4773"/>
                  </a:lnTo>
                  <a:lnTo>
                    <a:pt x="1807" y="4662"/>
                  </a:lnTo>
                  <a:lnTo>
                    <a:pt x="1917" y="4552"/>
                  </a:lnTo>
                  <a:lnTo>
                    <a:pt x="2014" y="4442"/>
                  </a:lnTo>
                  <a:lnTo>
                    <a:pt x="2110" y="4317"/>
                  </a:lnTo>
                  <a:lnTo>
                    <a:pt x="2193" y="4180"/>
                  </a:lnTo>
                  <a:lnTo>
                    <a:pt x="2262" y="4055"/>
                  </a:lnTo>
                  <a:lnTo>
                    <a:pt x="2331" y="3917"/>
                  </a:lnTo>
                  <a:lnTo>
                    <a:pt x="2386" y="3766"/>
                  </a:lnTo>
                  <a:lnTo>
                    <a:pt x="2441" y="3614"/>
                  </a:lnTo>
                  <a:lnTo>
                    <a:pt x="2483" y="3462"/>
                  </a:lnTo>
                  <a:lnTo>
                    <a:pt x="2510" y="3311"/>
                  </a:lnTo>
                  <a:lnTo>
                    <a:pt x="2524" y="3145"/>
                  </a:lnTo>
                  <a:lnTo>
                    <a:pt x="2538" y="2980"/>
                  </a:lnTo>
                  <a:lnTo>
                    <a:pt x="2538" y="2800"/>
                  </a:lnTo>
                  <a:lnTo>
                    <a:pt x="2524" y="2635"/>
                  </a:lnTo>
                  <a:lnTo>
                    <a:pt x="2497" y="2400"/>
                  </a:lnTo>
                  <a:lnTo>
                    <a:pt x="2441" y="2152"/>
                  </a:lnTo>
                  <a:lnTo>
                    <a:pt x="2372" y="1918"/>
                  </a:lnTo>
                  <a:lnTo>
                    <a:pt x="2276" y="1683"/>
                  </a:lnTo>
                  <a:lnTo>
                    <a:pt x="2166" y="1463"/>
                  </a:lnTo>
                  <a:lnTo>
                    <a:pt x="2028" y="1242"/>
                  </a:lnTo>
                  <a:lnTo>
                    <a:pt x="1890" y="1035"/>
                  </a:lnTo>
                  <a:lnTo>
                    <a:pt x="1724" y="828"/>
                  </a:lnTo>
                  <a:lnTo>
                    <a:pt x="1545" y="649"/>
                  </a:lnTo>
                  <a:lnTo>
                    <a:pt x="1366" y="484"/>
                  </a:lnTo>
                  <a:lnTo>
                    <a:pt x="1159" y="346"/>
                  </a:lnTo>
                  <a:lnTo>
                    <a:pt x="952" y="222"/>
                  </a:lnTo>
                  <a:lnTo>
                    <a:pt x="718" y="125"/>
                  </a:lnTo>
                  <a:lnTo>
                    <a:pt x="483" y="56"/>
                  </a:lnTo>
                  <a:lnTo>
                    <a:pt x="249" y="1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4" name="Google Shape;874;p42"/>
            <p:cNvSpPr/>
            <p:nvPr/>
          </p:nvSpPr>
          <p:spPr>
            <a:xfrm>
              <a:off x="5448350" y="3173300"/>
              <a:ext cx="35550" cy="47250"/>
            </a:xfrm>
            <a:custGeom>
              <a:rect b="b" l="l" r="r" t="t"/>
              <a:pathLst>
                <a:path extrusionOk="0" h="1890" w="1422">
                  <a:moveTo>
                    <a:pt x="442" y="1"/>
                  </a:moveTo>
                  <a:lnTo>
                    <a:pt x="442" y="28"/>
                  </a:lnTo>
                  <a:lnTo>
                    <a:pt x="442" y="42"/>
                  </a:lnTo>
                  <a:lnTo>
                    <a:pt x="415" y="69"/>
                  </a:lnTo>
                  <a:lnTo>
                    <a:pt x="304" y="69"/>
                  </a:lnTo>
                  <a:lnTo>
                    <a:pt x="222" y="42"/>
                  </a:lnTo>
                  <a:lnTo>
                    <a:pt x="153" y="28"/>
                  </a:lnTo>
                  <a:lnTo>
                    <a:pt x="97" y="28"/>
                  </a:lnTo>
                  <a:lnTo>
                    <a:pt x="42" y="42"/>
                  </a:lnTo>
                  <a:lnTo>
                    <a:pt x="1" y="56"/>
                  </a:lnTo>
                  <a:lnTo>
                    <a:pt x="70" y="166"/>
                  </a:lnTo>
                  <a:lnTo>
                    <a:pt x="139" y="276"/>
                  </a:lnTo>
                  <a:lnTo>
                    <a:pt x="208" y="400"/>
                  </a:lnTo>
                  <a:lnTo>
                    <a:pt x="249" y="525"/>
                  </a:lnTo>
                  <a:lnTo>
                    <a:pt x="346" y="787"/>
                  </a:lnTo>
                  <a:lnTo>
                    <a:pt x="428" y="1035"/>
                  </a:lnTo>
                  <a:lnTo>
                    <a:pt x="539" y="1462"/>
                  </a:lnTo>
                  <a:lnTo>
                    <a:pt x="622" y="1890"/>
                  </a:lnTo>
                  <a:lnTo>
                    <a:pt x="1008" y="1683"/>
                  </a:lnTo>
                  <a:lnTo>
                    <a:pt x="1215" y="1600"/>
                  </a:lnTo>
                  <a:lnTo>
                    <a:pt x="1421" y="1504"/>
                  </a:lnTo>
                  <a:lnTo>
                    <a:pt x="1339" y="1297"/>
                  </a:lnTo>
                  <a:lnTo>
                    <a:pt x="1256" y="1090"/>
                  </a:lnTo>
                  <a:lnTo>
                    <a:pt x="1146" y="883"/>
                  </a:lnTo>
                  <a:lnTo>
                    <a:pt x="1035" y="690"/>
                  </a:lnTo>
                  <a:lnTo>
                    <a:pt x="911" y="497"/>
                  </a:lnTo>
                  <a:lnTo>
                    <a:pt x="773" y="318"/>
                  </a:lnTo>
                  <a:lnTo>
                    <a:pt x="608" y="152"/>
                  </a:lnTo>
                  <a:lnTo>
                    <a:pt x="442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5" name="Google Shape;875;p42"/>
            <p:cNvSpPr/>
            <p:nvPr/>
          </p:nvSpPr>
          <p:spPr>
            <a:xfrm>
              <a:off x="5419400" y="3175025"/>
              <a:ext cx="45875" cy="97250"/>
            </a:xfrm>
            <a:custGeom>
              <a:rect b="b" l="l" r="r" t="t"/>
              <a:pathLst>
                <a:path extrusionOk="0" h="3890" w="1835">
                  <a:moveTo>
                    <a:pt x="718" y="2607"/>
                  </a:moveTo>
                  <a:lnTo>
                    <a:pt x="925" y="3048"/>
                  </a:lnTo>
                  <a:lnTo>
                    <a:pt x="456" y="3048"/>
                  </a:lnTo>
                  <a:lnTo>
                    <a:pt x="718" y="2607"/>
                  </a:lnTo>
                  <a:close/>
                  <a:moveTo>
                    <a:pt x="552" y="0"/>
                  </a:moveTo>
                  <a:lnTo>
                    <a:pt x="304" y="1049"/>
                  </a:lnTo>
                  <a:lnTo>
                    <a:pt x="194" y="1573"/>
                  </a:lnTo>
                  <a:lnTo>
                    <a:pt x="97" y="2111"/>
                  </a:lnTo>
                  <a:lnTo>
                    <a:pt x="290" y="2235"/>
                  </a:lnTo>
                  <a:lnTo>
                    <a:pt x="456" y="2386"/>
                  </a:lnTo>
                  <a:lnTo>
                    <a:pt x="56" y="2469"/>
                  </a:lnTo>
                  <a:lnTo>
                    <a:pt x="28" y="2786"/>
                  </a:lnTo>
                  <a:lnTo>
                    <a:pt x="1" y="3117"/>
                  </a:lnTo>
                  <a:lnTo>
                    <a:pt x="1" y="3503"/>
                  </a:lnTo>
                  <a:lnTo>
                    <a:pt x="1" y="3890"/>
                  </a:lnTo>
                  <a:lnTo>
                    <a:pt x="97" y="3890"/>
                  </a:lnTo>
                  <a:lnTo>
                    <a:pt x="180" y="3876"/>
                  </a:lnTo>
                  <a:lnTo>
                    <a:pt x="263" y="3862"/>
                  </a:lnTo>
                  <a:lnTo>
                    <a:pt x="331" y="3834"/>
                  </a:lnTo>
                  <a:lnTo>
                    <a:pt x="331" y="3407"/>
                  </a:lnTo>
                  <a:lnTo>
                    <a:pt x="469" y="3421"/>
                  </a:lnTo>
                  <a:lnTo>
                    <a:pt x="814" y="3407"/>
                  </a:lnTo>
                  <a:lnTo>
                    <a:pt x="1049" y="3379"/>
                  </a:lnTo>
                  <a:lnTo>
                    <a:pt x="1297" y="3352"/>
                  </a:lnTo>
                  <a:lnTo>
                    <a:pt x="1573" y="3283"/>
                  </a:lnTo>
                  <a:lnTo>
                    <a:pt x="1835" y="3214"/>
                  </a:lnTo>
                  <a:lnTo>
                    <a:pt x="1793" y="2704"/>
                  </a:lnTo>
                  <a:lnTo>
                    <a:pt x="1766" y="2469"/>
                  </a:lnTo>
                  <a:lnTo>
                    <a:pt x="1104" y="2248"/>
                  </a:lnTo>
                  <a:lnTo>
                    <a:pt x="1269" y="2138"/>
                  </a:lnTo>
                  <a:lnTo>
                    <a:pt x="1449" y="2014"/>
                  </a:lnTo>
                  <a:lnTo>
                    <a:pt x="1697" y="1862"/>
                  </a:lnTo>
                  <a:lnTo>
                    <a:pt x="1642" y="1517"/>
                  </a:lnTo>
                  <a:lnTo>
                    <a:pt x="1573" y="1159"/>
                  </a:lnTo>
                  <a:lnTo>
                    <a:pt x="1476" y="869"/>
                  </a:lnTo>
                  <a:lnTo>
                    <a:pt x="1380" y="566"/>
                  </a:lnTo>
                  <a:lnTo>
                    <a:pt x="1255" y="290"/>
                  </a:lnTo>
                  <a:lnTo>
                    <a:pt x="1118" y="0"/>
                  </a:lnTo>
                  <a:lnTo>
                    <a:pt x="1062" y="56"/>
                  </a:lnTo>
                  <a:lnTo>
                    <a:pt x="1021" y="111"/>
                  </a:lnTo>
                  <a:lnTo>
                    <a:pt x="980" y="180"/>
                  </a:lnTo>
                  <a:lnTo>
                    <a:pt x="952" y="263"/>
                  </a:lnTo>
                  <a:lnTo>
                    <a:pt x="952" y="290"/>
                  </a:lnTo>
                  <a:lnTo>
                    <a:pt x="925" y="318"/>
                  </a:lnTo>
                  <a:lnTo>
                    <a:pt x="897" y="331"/>
                  </a:lnTo>
                  <a:lnTo>
                    <a:pt x="842" y="331"/>
                  </a:lnTo>
                  <a:lnTo>
                    <a:pt x="814" y="318"/>
                  </a:lnTo>
                  <a:lnTo>
                    <a:pt x="787" y="290"/>
                  </a:lnTo>
                  <a:lnTo>
                    <a:pt x="787" y="263"/>
                  </a:lnTo>
                  <a:lnTo>
                    <a:pt x="745" y="152"/>
                  </a:lnTo>
                  <a:lnTo>
                    <a:pt x="704" y="69"/>
                  </a:lnTo>
                  <a:lnTo>
                    <a:pt x="635" y="28"/>
                  </a:lnTo>
                  <a:lnTo>
                    <a:pt x="552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6" name="Google Shape;876;p42"/>
            <p:cNvSpPr/>
            <p:nvPr/>
          </p:nvSpPr>
          <p:spPr>
            <a:xfrm>
              <a:off x="5419750" y="3262950"/>
              <a:ext cx="46225" cy="37600"/>
            </a:xfrm>
            <a:custGeom>
              <a:rect b="b" l="l" r="r" t="t"/>
              <a:pathLst>
                <a:path extrusionOk="0" h="1504" w="1849">
                  <a:moveTo>
                    <a:pt x="1766" y="0"/>
                  </a:moveTo>
                  <a:lnTo>
                    <a:pt x="979" y="235"/>
                  </a:lnTo>
                  <a:lnTo>
                    <a:pt x="979" y="621"/>
                  </a:lnTo>
                  <a:lnTo>
                    <a:pt x="897" y="648"/>
                  </a:lnTo>
                  <a:lnTo>
                    <a:pt x="690" y="676"/>
                  </a:lnTo>
                  <a:lnTo>
                    <a:pt x="538" y="690"/>
                  </a:lnTo>
                  <a:lnTo>
                    <a:pt x="373" y="690"/>
                  </a:lnTo>
                  <a:lnTo>
                    <a:pt x="193" y="676"/>
                  </a:lnTo>
                  <a:lnTo>
                    <a:pt x="0" y="648"/>
                  </a:lnTo>
                  <a:lnTo>
                    <a:pt x="42" y="1159"/>
                  </a:lnTo>
                  <a:lnTo>
                    <a:pt x="55" y="1490"/>
                  </a:lnTo>
                  <a:lnTo>
                    <a:pt x="455" y="1503"/>
                  </a:lnTo>
                  <a:lnTo>
                    <a:pt x="842" y="1476"/>
                  </a:lnTo>
                  <a:lnTo>
                    <a:pt x="1035" y="1462"/>
                  </a:lnTo>
                  <a:lnTo>
                    <a:pt x="1228" y="1421"/>
                  </a:lnTo>
                  <a:lnTo>
                    <a:pt x="1421" y="1393"/>
                  </a:lnTo>
                  <a:lnTo>
                    <a:pt x="1614" y="1338"/>
                  </a:lnTo>
                  <a:lnTo>
                    <a:pt x="1779" y="1297"/>
                  </a:lnTo>
                  <a:lnTo>
                    <a:pt x="1807" y="1076"/>
                  </a:lnTo>
                  <a:lnTo>
                    <a:pt x="1821" y="855"/>
                  </a:lnTo>
                  <a:lnTo>
                    <a:pt x="1848" y="414"/>
                  </a:lnTo>
                  <a:lnTo>
                    <a:pt x="1848" y="414"/>
                  </a:lnTo>
                  <a:lnTo>
                    <a:pt x="1779" y="441"/>
                  </a:lnTo>
                  <a:lnTo>
                    <a:pt x="1766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7" name="Google Shape;877;p42"/>
            <p:cNvSpPr/>
            <p:nvPr/>
          </p:nvSpPr>
          <p:spPr>
            <a:xfrm>
              <a:off x="5385275" y="3170550"/>
              <a:ext cx="46550" cy="101725"/>
            </a:xfrm>
            <a:custGeom>
              <a:rect b="b" l="l" r="r" t="t"/>
              <a:pathLst>
                <a:path extrusionOk="0" h="4069" w="1862">
                  <a:moveTo>
                    <a:pt x="1186" y="0"/>
                  </a:moveTo>
                  <a:lnTo>
                    <a:pt x="1035" y="207"/>
                  </a:lnTo>
                  <a:lnTo>
                    <a:pt x="869" y="414"/>
                  </a:lnTo>
                  <a:lnTo>
                    <a:pt x="717" y="621"/>
                  </a:lnTo>
                  <a:lnTo>
                    <a:pt x="648" y="731"/>
                  </a:lnTo>
                  <a:lnTo>
                    <a:pt x="579" y="841"/>
                  </a:lnTo>
                  <a:lnTo>
                    <a:pt x="428" y="1159"/>
                  </a:lnTo>
                  <a:lnTo>
                    <a:pt x="304" y="1476"/>
                  </a:lnTo>
                  <a:lnTo>
                    <a:pt x="193" y="1793"/>
                  </a:lnTo>
                  <a:lnTo>
                    <a:pt x="97" y="2124"/>
                  </a:lnTo>
                  <a:lnTo>
                    <a:pt x="0" y="2524"/>
                  </a:lnTo>
                  <a:lnTo>
                    <a:pt x="28" y="2607"/>
                  </a:lnTo>
                  <a:lnTo>
                    <a:pt x="69" y="2703"/>
                  </a:lnTo>
                  <a:lnTo>
                    <a:pt x="138" y="2827"/>
                  </a:lnTo>
                  <a:lnTo>
                    <a:pt x="221" y="2965"/>
                  </a:lnTo>
                  <a:lnTo>
                    <a:pt x="345" y="3103"/>
                  </a:lnTo>
                  <a:lnTo>
                    <a:pt x="510" y="3241"/>
                  </a:lnTo>
                  <a:lnTo>
                    <a:pt x="593" y="3296"/>
                  </a:lnTo>
                  <a:lnTo>
                    <a:pt x="704" y="3351"/>
                  </a:lnTo>
                  <a:lnTo>
                    <a:pt x="814" y="3407"/>
                  </a:lnTo>
                  <a:lnTo>
                    <a:pt x="938" y="3448"/>
                  </a:lnTo>
                  <a:lnTo>
                    <a:pt x="938" y="4013"/>
                  </a:lnTo>
                  <a:lnTo>
                    <a:pt x="1048" y="4041"/>
                  </a:lnTo>
                  <a:lnTo>
                    <a:pt x="1172" y="4055"/>
                  </a:lnTo>
                  <a:lnTo>
                    <a:pt x="1310" y="4069"/>
                  </a:lnTo>
                  <a:lnTo>
                    <a:pt x="1297" y="3751"/>
                  </a:lnTo>
                  <a:lnTo>
                    <a:pt x="1297" y="3434"/>
                  </a:lnTo>
                  <a:lnTo>
                    <a:pt x="1310" y="3048"/>
                  </a:lnTo>
                  <a:lnTo>
                    <a:pt x="1338" y="2662"/>
                  </a:lnTo>
                  <a:lnTo>
                    <a:pt x="1338" y="2662"/>
                  </a:lnTo>
                  <a:lnTo>
                    <a:pt x="814" y="2786"/>
                  </a:lnTo>
                  <a:lnTo>
                    <a:pt x="248" y="1779"/>
                  </a:lnTo>
                  <a:lnTo>
                    <a:pt x="248" y="1779"/>
                  </a:lnTo>
                  <a:lnTo>
                    <a:pt x="345" y="1807"/>
                  </a:lnTo>
                  <a:lnTo>
                    <a:pt x="621" y="1890"/>
                  </a:lnTo>
                  <a:lnTo>
                    <a:pt x="786" y="1959"/>
                  </a:lnTo>
                  <a:lnTo>
                    <a:pt x="979" y="2041"/>
                  </a:lnTo>
                  <a:lnTo>
                    <a:pt x="1186" y="2124"/>
                  </a:lnTo>
                  <a:lnTo>
                    <a:pt x="1393" y="2234"/>
                  </a:lnTo>
                  <a:lnTo>
                    <a:pt x="1476" y="1710"/>
                  </a:lnTo>
                  <a:lnTo>
                    <a:pt x="1572" y="1200"/>
                  </a:lnTo>
                  <a:lnTo>
                    <a:pt x="1710" y="676"/>
                  </a:lnTo>
                  <a:lnTo>
                    <a:pt x="1862" y="166"/>
                  </a:lnTo>
                  <a:lnTo>
                    <a:pt x="1793" y="179"/>
                  </a:lnTo>
                  <a:lnTo>
                    <a:pt x="1710" y="207"/>
                  </a:lnTo>
                  <a:lnTo>
                    <a:pt x="1628" y="235"/>
                  </a:lnTo>
                  <a:lnTo>
                    <a:pt x="1559" y="290"/>
                  </a:lnTo>
                  <a:lnTo>
                    <a:pt x="1531" y="304"/>
                  </a:lnTo>
                  <a:lnTo>
                    <a:pt x="1490" y="304"/>
                  </a:lnTo>
                  <a:lnTo>
                    <a:pt x="1434" y="290"/>
                  </a:lnTo>
                  <a:lnTo>
                    <a:pt x="1393" y="248"/>
                  </a:lnTo>
                  <a:lnTo>
                    <a:pt x="1379" y="221"/>
                  </a:lnTo>
                  <a:lnTo>
                    <a:pt x="1379" y="193"/>
                  </a:lnTo>
                  <a:lnTo>
                    <a:pt x="1379" y="138"/>
                  </a:lnTo>
                  <a:lnTo>
                    <a:pt x="1366" y="97"/>
                  </a:lnTo>
                  <a:lnTo>
                    <a:pt x="1352" y="69"/>
                  </a:lnTo>
                  <a:lnTo>
                    <a:pt x="1324" y="42"/>
                  </a:lnTo>
                  <a:lnTo>
                    <a:pt x="1269" y="1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8" name="Google Shape;878;p42"/>
            <p:cNvSpPr/>
            <p:nvPr/>
          </p:nvSpPr>
          <p:spPr>
            <a:xfrm>
              <a:off x="5333200" y="3151925"/>
              <a:ext cx="81400" cy="135875"/>
            </a:xfrm>
            <a:custGeom>
              <a:rect b="b" l="l" r="r" t="t"/>
              <a:pathLst>
                <a:path extrusionOk="0" h="5435" w="3256">
                  <a:moveTo>
                    <a:pt x="2566" y="0"/>
                  </a:moveTo>
                  <a:lnTo>
                    <a:pt x="2345" y="14"/>
                  </a:lnTo>
                  <a:lnTo>
                    <a:pt x="2194" y="42"/>
                  </a:lnTo>
                  <a:lnTo>
                    <a:pt x="2028" y="83"/>
                  </a:lnTo>
                  <a:lnTo>
                    <a:pt x="1876" y="138"/>
                  </a:lnTo>
                  <a:lnTo>
                    <a:pt x="1738" y="194"/>
                  </a:lnTo>
                  <a:lnTo>
                    <a:pt x="1587" y="263"/>
                  </a:lnTo>
                  <a:lnTo>
                    <a:pt x="1449" y="345"/>
                  </a:lnTo>
                  <a:lnTo>
                    <a:pt x="1311" y="428"/>
                  </a:lnTo>
                  <a:lnTo>
                    <a:pt x="1187" y="525"/>
                  </a:lnTo>
                  <a:lnTo>
                    <a:pt x="1063" y="635"/>
                  </a:lnTo>
                  <a:lnTo>
                    <a:pt x="939" y="745"/>
                  </a:lnTo>
                  <a:lnTo>
                    <a:pt x="828" y="856"/>
                  </a:lnTo>
                  <a:lnTo>
                    <a:pt x="732" y="980"/>
                  </a:lnTo>
                  <a:lnTo>
                    <a:pt x="539" y="1242"/>
                  </a:lnTo>
                  <a:lnTo>
                    <a:pt x="359" y="1518"/>
                  </a:lnTo>
                  <a:lnTo>
                    <a:pt x="249" y="1766"/>
                  </a:lnTo>
                  <a:lnTo>
                    <a:pt x="152" y="2028"/>
                  </a:lnTo>
                  <a:lnTo>
                    <a:pt x="70" y="2290"/>
                  </a:lnTo>
                  <a:lnTo>
                    <a:pt x="28" y="2552"/>
                  </a:lnTo>
                  <a:lnTo>
                    <a:pt x="1" y="2814"/>
                  </a:lnTo>
                  <a:lnTo>
                    <a:pt x="15" y="3076"/>
                  </a:lnTo>
                  <a:lnTo>
                    <a:pt x="42" y="3338"/>
                  </a:lnTo>
                  <a:lnTo>
                    <a:pt x="83" y="3600"/>
                  </a:lnTo>
                  <a:lnTo>
                    <a:pt x="125" y="3283"/>
                  </a:lnTo>
                  <a:lnTo>
                    <a:pt x="166" y="2979"/>
                  </a:lnTo>
                  <a:lnTo>
                    <a:pt x="235" y="2676"/>
                  </a:lnTo>
                  <a:lnTo>
                    <a:pt x="332" y="2373"/>
                  </a:lnTo>
                  <a:lnTo>
                    <a:pt x="414" y="2166"/>
                  </a:lnTo>
                  <a:lnTo>
                    <a:pt x="497" y="1986"/>
                  </a:lnTo>
                  <a:lnTo>
                    <a:pt x="608" y="1793"/>
                  </a:lnTo>
                  <a:lnTo>
                    <a:pt x="732" y="1614"/>
                  </a:lnTo>
                  <a:lnTo>
                    <a:pt x="856" y="1449"/>
                  </a:lnTo>
                  <a:lnTo>
                    <a:pt x="1007" y="1297"/>
                  </a:lnTo>
                  <a:lnTo>
                    <a:pt x="1159" y="1159"/>
                  </a:lnTo>
                  <a:lnTo>
                    <a:pt x="1325" y="1021"/>
                  </a:lnTo>
                  <a:lnTo>
                    <a:pt x="1532" y="869"/>
                  </a:lnTo>
                  <a:lnTo>
                    <a:pt x="1738" y="731"/>
                  </a:lnTo>
                  <a:lnTo>
                    <a:pt x="1973" y="594"/>
                  </a:lnTo>
                  <a:lnTo>
                    <a:pt x="2207" y="469"/>
                  </a:lnTo>
                  <a:lnTo>
                    <a:pt x="2442" y="373"/>
                  </a:lnTo>
                  <a:lnTo>
                    <a:pt x="2566" y="331"/>
                  </a:lnTo>
                  <a:lnTo>
                    <a:pt x="2690" y="304"/>
                  </a:lnTo>
                  <a:lnTo>
                    <a:pt x="2814" y="276"/>
                  </a:lnTo>
                  <a:lnTo>
                    <a:pt x="3062" y="276"/>
                  </a:lnTo>
                  <a:lnTo>
                    <a:pt x="3186" y="290"/>
                  </a:lnTo>
                  <a:lnTo>
                    <a:pt x="3214" y="304"/>
                  </a:lnTo>
                  <a:lnTo>
                    <a:pt x="3214" y="318"/>
                  </a:lnTo>
                  <a:lnTo>
                    <a:pt x="3200" y="345"/>
                  </a:lnTo>
                  <a:lnTo>
                    <a:pt x="3186" y="345"/>
                  </a:lnTo>
                  <a:lnTo>
                    <a:pt x="2938" y="373"/>
                  </a:lnTo>
                  <a:lnTo>
                    <a:pt x="2704" y="414"/>
                  </a:lnTo>
                  <a:lnTo>
                    <a:pt x="2469" y="483"/>
                  </a:lnTo>
                  <a:lnTo>
                    <a:pt x="2235" y="566"/>
                  </a:lnTo>
                  <a:lnTo>
                    <a:pt x="2014" y="676"/>
                  </a:lnTo>
                  <a:lnTo>
                    <a:pt x="1807" y="787"/>
                  </a:lnTo>
                  <a:lnTo>
                    <a:pt x="1601" y="924"/>
                  </a:lnTo>
                  <a:lnTo>
                    <a:pt x="1407" y="1076"/>
                  </a:lnTo>
                  <a:lnTo>
                    <a:pt x="1228" y="1242"/>
                  </a:lnTo>
                  <a:lnTo>
                    <a:pt x="1049" y="1421"/>
                  </a:lnTo>
                  <a:lnTo>
                    <a:pt x="897" y="1614"/>
                  </a:lnTo>
                  <a:lnTo>
                    <a:pt x="759" y="1807"/>
                  </a:lnTo>
                  <a:lnTo>
                    <a:pt x="621" y="2014"/>
                  </a:lnTo>
                  <a:lnTo>
                    <a:pt x="511" y="2235"/>
                  </a:lnTo>
                  <a:lnTo>
                    <a:pt x="428" y="2455"/>
                  </a:lnTo>
                  <a:lnTo>
                    <a:pt x="346" y="2690"/>
                  </a:lnTo>
                  <a:lnTo>
                    <a:pt x="277" y="2979"/>
                  </a:lnTo>
                  <a:lnTo>
                    <a:pt x="221" y="3269"/>
                  </a:lnTo>
                  <a:lnTo>
                    <a:pt x="194" y="3572"/>
                  </a:lnTo>
                  <a:lnTo>
                    <a:pt x="166" y="3876"/>
                  </a:lnTo>
                  <a:lnTo>
                    <a:pt x="263" y="4083"/>
                  </a:lnTo>
                  <a:lnTo>
                    <a:pt x="373" y="4289"/>
                  </a:lnTo>
                  <a:lnTo>
                    <a:pt x="497" y="4483"/>
                  </a:lnTo>
                  <a:lnTo>
                    <a:pt x="635" y="4662"/>
                  </a:lnTo>
                  <a:lnTo>
                    <a:pt x="787" y="4841"/>
                  </a:lnTo>
                  <a:lnTo>
                    <a:pt x="966" y="5007"/>
                  </a:lnTo>
                  <a:lnTo>
                    <a:pt x="1159" y="5158"/>
                  </a:lnTo>
                  <a:lnTo>
                    <a:pt x="1380" y="5282"/>
                  </a:lnTo>
                  <a:lnTo>
                    <a:pt x="1656" y="5434"/>
                  </a:lnTo>
                  <a:lnTo>
                    <a:pt x="1669" y="5089"/>
                  </a:lnTo>
                  <a:lnTo>
                    <a:pt x="1711" y="4745"/>
                  </a:lnTo>
                  <a:lnTo>
                    <a:pt x="1766" y="4414"/>
                  </a:lnTo>
                  <a:lnTo>
                    <a:pt x="1835" y="4069"/>
                  </a:lnTo>
                  <a:lnTo>
                    <a:pt x="1973" y="3407"/>
                  </a:lnTo>
                  <a:lnTo>
                    <a:pt x="2125" y="2759"/>
                  </a:lnTo>
                  <a:lnTo>
                    <a:pt x="2221" y="2441"/>
                  </a:lnTo>
                  <a:lnTo>
                    <a:pt x="2318" y="2138"/>
                  </a:lnTo>
                  <a:lnTo>
                    <a:pt x="2442" y="1835"/>
                  </a:lnTo>
                  <a:lnTo>
                    <a:pt x="2580" y="1545"/>
                  </a:lnTo>
                  <a:lnTo>
                    <a:pt x="2690" y="1338"/>
                  </a:lnTo>
                  <a:lnTo>
                    <a:pt x="2814" y="1131"/>
                  </a:lnTo>
                  <a:lnTo>
                    <a:pt x="2897" y="1021"/>
                  </a:lnTo>
                  <a:lnTo>
                    <a:pt x="2966" y="924"/>
                  </a:lnTo>
                  <a:lnTo>
                    <a:pt x="3062" y="828"/>
                  </a:lnTo>
                  <a:lnTo>
                    <a:pt x="3145" y="759"/>
                  </a:lnTo>
                  <a:lnTo>
                    <a:pt x="3062" y="759"/>
                  </a:lnTo>
                  <a:lnTo>
                    <a:pt x="3021" y="745"/>
                  </a:lnTo>
                  <a:lnTo>
                    <a:pt x="2980" y="731"/>
                  </a:lnTo>
                  <a:lnTo>
                    <a:pt x="2938" y="704"/>
                  </a:lnTo>
                  <a:lnTo>
                    <a:pt x="2924" y="662"/>
                  </a:lnTo>
                  <a:lnTo>
                    <a:pt x="2911" y="635"/>
                  </a:lnTo>
                  <a:lnTo>
                    <a:pt x="2924" y="594"/>
                  </a:lnTo>
                  <a:lnTo>
                    <a:pt x="2938" y="552"/>
                  </a:lnTo>
                  <a:lnTo>
                    <a:pt x="2966" y="525"/>
                  </a:lnTo>
                  <a:lnTo>
                    <a:pt x="2993" y="511"/>
                  </a:lnTo>
                  <a:lnTo>
                    <a:pt x="3035" y="497"/>
                  </a:lnTo>
                  <a:lnTo>
                    <a:pt x="3131" y="511"/>
                  </a:lnTo>
                  <a:lnTo>
                    <a:pt x="3173" y="442"/>
                  </a:lnTo>
                  <a:lnTo>
                    <a:pt x="3200" y="373"/>
                  </a:lnTo>
                  <a:lnTo>
                    <a:pt x="3242" y="263"/>
                  </a:lnTo>
                  <a:lnTo>
                    <a:pt x="3255" y="180"/>
                  </a:lnTo>
                  <a:lnTo>
                    <a:pt x="3255" y="83"/>
                  </a:lnTo>
                  <a:lnTo>
                    <a:pt x="3021" y="42"/>
                  </a:lnTo>
                  <a:lnTo>
                    <a:pt x="2800" y="14"/>
                  </a:lnTo>
                  <a:lnTo>
                    <a:pt x="2566" y="0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9" name="Google Shape;879;p42"/>
            <p:cNvSpPr/>
            <p:nvPr/>
          </p:nvSpPr>
          <p:spPr>
            <a:xfrm>
              <a:off x="5377325" y="3234325"/>
              <a:ext cx="41750" cy="65525"/>
            </a:xfrm>
            <a:custGeom>
              <a:rect b="b" l="l" r="r" t="t"/>
              <a:pathLst>
                <a:path extrusionOk="0" h="2621" w="1670">
                  <a:moveTo>
                    <a:pt x="304" y="1"/>
                  </a:moveTo>
                  <a:lnTo>
                    <a:pt x="194" y="594"/>
                  </a:lnTo>
                  <a:lnTo>
                    <a:pt x="84" y="1187"/>
                  </a:lnTo>
                  <a:lnTo>
                    <a:pt x="56" y="1435"/>
                  </a:lnTo>
                  <a:lnTo>
                    <a:pt x="29" y="1683"/>
                  </a:lnTo>
                  <a:lnTo>
                    <a:pt x="1" y="2180"/>
                  </a:lnTo>
                  <a:lnTo>
                    <a:pt x="194" y="2276"/>
                  </a:lnTo>
                  <a:lnTo>
                    <a:pt x="401" y="2345"/>
                  </a:lnTo>
                  <a:lnTo>
                    <a:pt x="594" y="2414"/>
                  </a:lnTo>
                  <a:lnTo>
                    <a:pt x="815" y="2469"/>
                  </a:lnTo>
                  <a:lnTo>
                    <a:pt x="1022" y="2524"/>
                  </a:lnTo>
                  <a:lnTo>
                    <a:pt x="1228" y="2566"/>
                  </a:lnTo>
                  <a:lnTo>
                    <a:pt x="1449" y="2593"/>
                  </a:lnTo>
                  <a:lnTo>
                    <a:pt x="1670" y="2621"/>
                  </a:lnTo>
                  <a:lnTo>
                    <a:pt x="1670" y="2524"/>
                  </a:lnTo>
                  <a:lnTo>
                    <a:pt x="1656" y="2152"/>
                  </a:lnTo>
                  <a:lnTo>
                    <a:pt x="1642" y="1780"/>
                  </a:lnTo>
                  <a:lnTo>
                    <a:pt x="1421" y="1724"/>
                  </a:lnTo>
                  <a:lnTo>
                    <a:pt x="1311" y="1669"/>
                  </a:lnTo>
                  <a:lnTo>
                    <a:pt x="1201" y="1614"/>
                  </a:lnTo>
                  <a:lnTo>
                    <a:pt x="1104" y="1559"/>
                  </a:lnTo>
                  <a:lnTo>
                    <a:pt x="994" y="1476"/>
                  </a:lnTo>
                  <a:lnTo>
                    <a:pt x="897" y="1393"/>
                  </a:lnTo>
                  <a:lnTo>
                    <a:pt x="801" y="1297"/>
                  </a:lnTo>
                  <a:lnTo>
                    <a:pt x="718" y="1187"/>
                  </a:lnTo>
                  <a:lnTo>
                    <a:pt x="635" y="1062"/>
                  </a:lnTo>
                  <a:lnTo>
                    <a:pt x="553" y="925"/>
                  </a:lnTo>
                  <a:lnTo>
                    <a:pt x="484" y="773"/>
                  </a:lnTo>
                  <a:lnTo>
                    <a:pt x="429" y="607"/>
                  </a:lnTo>
                  <a:lnTo>
                    <a:pt x="373" y="414"/>
                  </a:lnTo>
                  <a:lnTo>
                    <a:pt x="346" y="221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FF4A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80" name="Google Shape;880;p42"/>
          <p:cNvSpPr/>
          <p:nvPr/>
        </p:nvSpPr>
        <p:spPr>
          <a:xfrm>
            <a:off x="1799828" y="3059600"/>
            <a:ext cx="1085849" cy="1205903"/>
          </a:xfrm>
          <a:custGeom>
            <a:rect b="b" l="l" r="r" t="t"/>
            <a:pathLst>
              <a:path extrusionOk="0" h="8317" w="7489">
                <a:moveTo>
                  <a:pt x="3379" y="1421"/>
                </a:moveTo>
                <a:lnTo>
                  <a:pt x="3476" y="1449"/>
                </a:lnTo>
                <a:lnTo>
                  <a:pt x="3572" y="1490"/>
                </a:lnTo>
                <a:lnTo>
                  <a:pt x="3655" y="1559"/>
                </a:lnTo>
                <a:lnTo>
                  <a:pt x="3738" y="1628"/>
                </a:lnTo>
                <a:lnTo>
                  <a:pt x="3793" y="1711"/>
                </a:lnTo>
                <a:lnTo>
                  <a:pt x="3834" y="1807"/>
                </a:lnTo>
                <a:lnTo>
                  <a:pt x="3848" y="1876"/>
                </a:lnTo>
                <a:lnTo>
                  <a:pt x="3848" y="1959"/>
                </a:lnTo>
                <a:lnTo>
                  <a:pt x="3834" y="2028"/>
                </a:lnTo>
                <a:lnTo>
                  <a:pt x="3807" y="2097"/>
                </a:lnTo>
                <a:lnTo>
                  <a:pt x="3738" y="2138"/>
                </a:lnTo>
                <a:lnTo>
                  <a:pt x="3669" y="2166"/>
                </a:lnTo>
                <a:lnTo>
                  <a:pt x="3586" y="2166"/>
                </a:lnTo>
                <a:lnTo>
                  <a:pt x="3503" y="2152"/>
                </a:lnTo>
                <a:lnTo>
                  <a:pt x="3448" y="2110"/>
                </a:lnTo>
                <a:lnTo>
                  <a:pt x="3379" y="2069"/>
                </a:lnTo>
                <a:lnTo>
                  <a:pt x="3324" y="2014"/>
                </a:lnTo>
                <a:lnTo>
                  <a:pt x="3283" y="1959"/>
                </a:lnTo>
                <a:lnTo>
                  <a:pt x="3186" y="1821"/>
                </a:lnTo>
                <a:lnTo>
                  <a:pt x="3158" y="1752"/>
                </a:lnTo>
                <a:lnTo>
                  <a:pt x="3145" y="1683"/>
                </a:lnTo>
                <a:lnTo>
                  <a:pt x="3145" y="1628"/>
                </a:lnTo>
                <a:lnTo>
                  <a:pt x="3145" y="1573"/>
                </a:lnTo>
                <a:lnTo>
                  <a:pt x="3131" y="1545"/>
                </a:lnTo>
                <a:lnTo>
                  <a:pt x="3131" y="1504"/>
                </a:lnTo>
                <a:lnTo>
                  <a:pt x="3145" y="1476"/>
                </a:lnTo>
                <a:lnTo>
                  <a:pt x="3172" y="1449"/>
                </a:lnTo>
                <a:lnTo>
                  <a:pt x="3269" y="1421"/>
                </a:lnTo>
                <a:close/>
                <a:moveTo>
                  <a:pt x="2565" y="1517"/>
                </a:moveTo>
                <a:lnTo>
                  <a:pt x="2579" y="1531"/>
                </a:lnTo>
                <a:lnTo>
                  <a:pt x="2621" y="1559"/>
                </a:lnTo>
                <a:lnTo>
                  <a:pt x="2662" y="1600"/>
                </a:lnTo>
                <a:lnTo>
                  <a:pt x="2690" y="1655"/>
                </a:lnTo>
                <a:lnTo>
                  <a:pt x="2690" y="1724"/>
                </a:lnTo>
                <a:lnTo>
                  <a:pt x="2690" y="1780"/>
                </a:lnTo>
                <a:lnTo>
                  <a:pt x="2676" y="1848"/>
                </a:lnTo>
                <a:lnTo>
                  <a:pt x="2621" y="1986"/>
                </a:lnTo>
                <a:lnTo>
                  <a:pt x="2552" y="2110"/>
                </a:lnTo>
                <a:lnTo>
                  <a:pt x="2497" y="2179"/>
                </a:lnTo>
                <a:lnTo>
                  <a:pt x="2441" y="2221"/>
                </a:lnTo>
                <a:lnTo>
                  <a:pt x="2386" y="2276"/>
                </a:lnTo>
                <a:lnTo>
                  <a:pt x="2317" y="2304"/>
                </a:lnTo>
                <a:lnTo>
                  <a:pt x="2248" y="2331"/>
                </a:lnTo>
                <a:lnTo>
                  <a:pt x="2179" y="2331"/>
                </a:lnTo>
                <a:lnTo>
                  <a:pt x="2110" y="2304"/>
                </a:lnTo>
                <a:lnTo>
                  <a:pt x="2055" y="2262"/>
                </a:lnTo>
                <a:lnTo>
                  <a:pt x="2000" y="2207"/>
                </a:lnTo>
                <a:lnTo>
                  <a:pt x="1972" y="2152"/>
                </a:lnTo>
                <a:lnTo>
                  <a:pt x="1959" y="2069"/>
                </a:lnTo>
                <a:lnTo>
                  <a:pt x="1972" y="2000"/>
                </a:lnTo>
                <a:lnTo>
                  <a:pt x="2028" y="1904"/>
                </a:lnTo>
                <a:lnTo>
                  <a:pt x="2083" y="1821"/>
                </a:lnTo>
                <a:lnTo>
                  <a:pt x="2152" y="1738"/>
                </a:lnTo>
                <a:lnTo>
                  <a:pt x="2234" y="1669"/>
                </a:lnTo>
                <a:lnTo>
                  <a:pt x="2386" y="1573"/>
                </a:lnTo>
                <a:lnTo>
                  <a:pt x="2400" y="1545"/>
                </a:lnTo>
                <a:lnTo>
                  <a:pt x="2428" y="1531"/>
                </a:lnTo>
                <a:lnTo>
                  <a:pt x="2469" y="1517"/>
                </a:lnTo>
                <a:close/>
                <a:moveTo>
                  <a:pt x="3131" y="2359"/>
                </a:moveTo>
                <a:lnTo>
                  <a:pt x="3269" y="2386"/>
                </a:lnTo>
                <a:lnTo>
                  <a:pt x="3393" y="2441"/>
                </a:lnTo>
                <a:lnTo>
                  <a:pt x="3489" y="2510"/>
                </a:lnTo>
                <a:lnTo>
                  <a:pt x="3545" y="2566"/>
                </a:lnTo>
                <a:lnTo>
                  <a:pt x="3572" y="2621"/>
                </a:lnTo>
                <a:lnTo>
                  <a:pt x="3614" y="2676"/>
                </a:lnTo>
                <a:lnTo>
                  <a:pt x="3627" y="2731"/>
                </a:lnTo>
                <a:lnTo>
                  <a:pt x="3641" y="2800"/>
                </a:lnTo>
                <a:lnTo>
                  <a:pt x="3641" y="2869"/>
                </a:lnTo>
                <a:lnTo>
                  <a:pt x="3627" y="2938"/>
                </a:lnTo>
                <a:lnTo>
                  <a:pt x="3600" y="2979"/>
                </a:lnTo>
                <a:lnTo>
                  <a:pt x="3558" y="3034"/>
                </a:lnTo>
                <a:lnTo>
                  <a:pt x="3503" y="3062"/>
                </a:lnTo>
                <a:lnTo>
                  <a:pt x="3448" y="3090"/>
                </a:lnTo>
                <a:lnTo>
                  <a:pt x="3379" y="3103"/>
                </a:lnTo>
                <a:lnTo>
                  <a:pt x="3324" y="3103"/>
                </a:lnTo>
                <a:lnTo>
                  <a:pt x="3255" y="3090"/>
                </a:lnTo>
                <a:lnTo>
                  <a:pt x="3186" y="3048"/>
                </a:lnTo>
                <a:lnTo>
                  <a:pt x="3117" y="3021"/>
                </a:lnTo>
                <a:lnTo>
                  <a:pt x="3090" y="3021"/>
                </a:lnTo>
                <a:lnTo>
                  <a:pt x="3062" y="3034"/>
                </a:lnTo>
                <a:lnTo>
                  <a:pt x="3034" y="3062"/>
                </a:lnTo>
                <a:lnTo>
                  <a:pt x="3007" y="3103"/>
                </a:lnTo>
                <a:lnTo>
                  <a:pt x="2952" y="3241"/>
                </a:lnTo>
                <a:lnTo>
                  <a:pt x="2910" y="3310"/>
                </a:lnTo>
                <a:lnTo>
                  <a:pt x="2855" y="3352"/>
                </a:lnTo>
                <a:lnTo>
                  <a:pt x="2800" y="3393"/>
                </a:lnTo>
                <a:lnTo>
                  <a:pt x="2745" y="3407"/>
                </a:lnTo>
                <a:lnTo>
                  <a:pt x="2703" y="3407"/>
                </a:lnTo>
                <a:lnTo>
                  <a:pt x="2648" y="3393"/>
                </a:lnTo>
                <a:lnTo>
                  <a:pt x="2621" y="3379"/>
                </a:lnTo>
                <a:lnTo>
                  <a:pt x="2579" y="3338"/>
                </a:lnTo>
                <a:lnTo>
                  <a:pt x="2524" y="3255"/>
                </a:lnTo>
                <a:lnTo>
                  <a:pt x="2497" y="3145"/>
                </a:lnTo>
                <a:lnTo>
                  <a:pt x="2469" y="3034"/>
                </a:lnTo>
                <a:lnTo>
                  <a:pt x="2455" y="2924"/>
                </a:lnTo>
                <a:lnTo>
                  <a:pt x="2469" y="2841"/>
                </a:lnTo>
                <a:lnTo>
                  <a:pt x="2483" y="2731"/>
                </a:lnTo>
                <a:lnTo>
                  <a:pt x="2524" y="2635"/>
                </a:lnTo>
                <a:lnTo>
                  <a:pt x="2579" y="2538"/>
                </a:lnTo>
                <a:lnTo>
                  <a:pt x="2648" y="2455"/>
                </a:lnTo>
                <a:lnTo>
                  <a:pt x="2690" y="2428"/>
                </a:lnTo>
                <a:lnTo>
                  <a:pt x="2759" y="2414"/>
                </a:lnTo>
                <a:lnTo>
                  <a:pt x="2814" y="2400"/>
                </a:lnTo>
                <a:lnTo>
                  <a:pt x="2883" y="2414"/>
                </a:lnTo>
                <a:lnTo>
                  <a:pt x="2938" y="2386"/>
                </a:lnTo>
                <a:lnTo>
                  <a:pt x="2993" y="2373"/>
                </a:lnTo>
                <a:lnTo>
                  <a:pt x="3062" y="2359"/>
                </a:lnTo>
                <a:close/>
                <a:moveTo>
                  <a:pt x="3062" y="0"/>
                </a:moveTo>
                <a:lnTo>
                  <a:pt x="2910" y="14"/>
                </a:lnTo>
                <a:lnTo>
                  <a:pt x="2759" y="42"/>
                </a:lnTo>
                <a:lnTo>
                  <a:pt x="2717" y="69"/>
                </a:lnTo>
                <a:lnTo>
                  <a:pt x="2703" y="97"/>
                </a:lnTo>
                <a:lnTo>
                  <a:pt x="2552" y="138"/>
                </a:lnTo>
                <a:lnTo>
                  <a:pt x="2428" y="207"/>
                </a:lnTo>
                <a:lnTo>
                  <a:pt x="2303" y="290"/>
                </a:lnTo>
                <a:lnTo>
                  <a:pt x="2207" y="387"/>
                </a:lnTo>
                <a:lnTo>
                  <a:pt x="2097" y="511"/>
                </a:lnTo>
                <a:lnTo>
                  <a:pt x="2000" y="621"/>
                </a:lnTo>
                <a:lnTo>
                  <a:pt x="1917" y="759"/>
                </a:lnTo>
                <a:lnTo>
                  <a:pt x="1848" y="897"/>
                </a:lnTo>
                <a:lnTo>
                  <a:pt x="1779" y="1049"/>
                </a:lnTo>
                <a:lnTo>
                  <a:pt x="1710" y="1214"/>
                </a:lnTo>
                <a:lnTo>
                  <a:pt x="1614" y="1545"/>
                </a:lnTo>
                <a:lnTo>
                  <a:pt x="1531" y="1904"/>
                </a:lnTo>
                <a:lnTo>
                  <a:pt x="1476" y="2262"/>
                </a:lnTo>
                <a:lnTo>
                  <a:pt x="1476" y="2359"/>
                </a:lnTo>
                <a:lnTo>
                  <a:pt x="1462" y="2441"/>
                </a:lnTo>
                <a:lnTo>
                  <a:pt x="1435" y="2497"/>
                </a:lnTo>
                <a:lnTo>
                  <a:pt x="1407" y="2538"/>
                </a:lnTo>
                <a:lnTo>
                  <a:pt x="1379" y="2566"/>
                </a:lnTo>
                <a:lnTo>
                  <a:pt x="1324" y="2579"/>
                </a:lnTo>
                <a:lnTo>
                  <a:pt x="1283" y="2579"/>
                </a:lnTo>
                <a:lnTo>
                  <a:pt x="1228" y="2566"/>
                </a:lnTo>
                <a:lnTo>
                  <a:pt x="1117" y="2524"/>
                </a:lnTo>
                <a:lnTo>
                  <a:pt x="993" y="2455"/>
                </a:lnTo>
                <a:lnTo>
                  <a:pt x="883" y="2400"/>
                </a:lnTo>
                <a:lnTo>
                  <a:pt x="773" y="2345"/>
                </a:lnTo>
                <a:lnTo>
                  <a:pt x="538" y="2248"/>
                </a:lnTo>
                <a:lnTo>
                  <a:pt x="414" y="2207"/>
                </a:lnTo>
                <a:lnTo>
                  <a:pt x="290" y="2207"/>
                </a:lnTo>
                <a:lnTo>
                  <a:pt x="221" y="2235"/>
                </a:lnTo>
                <a:lnTo>
                  <a:pt x="166" y="2248"/>
                </a:lnTo>
                <a:lnTo>
                  <a:pt x="111" y="2290"/>
                </a:lnTo>
                <a:lnTo>
                  <a:pt x="83" y="2331"/>
                </a:lnTo>
                <a:lnTo>
                  <a:pt x="56" y="2373"/>
                </a:lnTo>
                <a:lnTo>
                  <a:pt x="28" y="2428"/>
                </a:lnTo>
                <a:lnTo>
                  <a:pt x="0" y="2538"/>
                </a:lnTo>
                <a:lnTo>
                  <a:pt x="0" y="2662"/>
                </a:lnTo>
                <a:lnTo>
                  <a:pt x="14" y="2786"/>
                </a:lnTo>
                <a:lnTo>
                  <a:pt x="69" y="3021"/>
                </a:lnTo>
                <a:lnTo>
                  <a:pt x="124" y="3200"/>
                </a:lnTo>
                <a:lnTo>
                  <a:pt x="221" y="3365"/>
                </a:lnTo>
                <a:lnTo>
                  <a:pt x="318" y="3531"/>
                </a:lnTo>
                <a:lnTo>
                  <a:pt x="428" y="3683"/>
                </a:lnTo>
                <a:lnTo>
                  <a:pt x="552" y="3834"/>
                </a:lnTo>
                <a:lnTo>
                  <a:pt x="690" y="3972"/>
                </a:lnTo>
                <a:lnTo>
                  <a:pt x="828" y="4096"/>
                </a:lnTo>
                <a:lnTo>
                  <a:pt x="966" y="4221"/>
                </a:lnTo>
                <a:lnTo>
                  <a:pt x="1104" y="4317"/>
                </a:lnTo>
                <a:lnTo>
                  <a:pt x="1255" y="4427"/>
                </a:lnTo>
                <a:lnTo>
                  <a:pt x="1421" y="4524"/>
                </a:lnTo>
                <a:lnTo>
                  <a:pt x="1586" y="4607"/>
                </a:lnTo>
                <a:lnTo>
                  <a:pt x="1655" y="4896"/>
                </a:lnTo>
                <a:lnTo>
                  <a:pt x="1752" y="5200"/>
                </a:lnTo>
                <a:lnTo>
                  <a:pt x="1848" y="5489"/>
                </a:lnTo>
                <a:lnTo>
                  <a:pt x="1959" y="5779"/>
                </a:lnTo>
                <a:lnTo>
                  <a:pt x="2069" y="6069"/>
                </a:lnTo>
                <a:lnTo>
                  <a:pt x="2193" y="6358"/>
                </a:lnTo>
                <a:lnTo>
                  <a:pt x="2331" y="6634"/>
                </a:lnTo>
                <a:lnTo>
                  <a:pt x="2469" y="6896"/>
                </a:lnTo>
                <a:lnTo>
                  <a:pt x="2703" y="7351"/>
                </a:lnTo>
                <a:lnTo>
                  <a:pt x="2841" y="7586"/>
                </a:lnTo>
                <a:lnTo>
                  <a:pt x="2993" y="7820"/>
                </a:lnTo>
                <a:lnTo>
                  <a:pt x="3076" y="7916"/>
                </a:lnTo>
                <a:lnTo>
                  <a:pt x="3172" y="8013"/>
                </a:lnTo>
                <a:lnTo>
                  <a:pt x="3269" y="8096"/>
                </a:lnTo>
                <a:lnTo>
                  <a:pt x="3365" y="8165"/>
                </a:lnTo>
                <a:lnTo>
                  <a:pt x="3476" y="8234"/>
                </a:lnTo>
                <a:lnTo>
                  <a:pt x="3600" y="8275"/>
                </a:lnTo>
                <a:lnTo>
                  <a:pt x="3724" y="8303"/>
                </a:lnTo>
                <a:lnTo>
                  <a:pt x="3848" y="8316"/>
                </a:lnTo>
                <a:lnTo>
                  <a:pt x="3903" y="8303"/>
                </a:lnTo>
                <a:lnTo>
                  <a:pt x="3945" y="8275"/>
                </a:lnTo>
                <a:lnTo>
                  <a:pt x="3986" y="8234"/>
                </a:lnTo>
                <a:lnTo>
                  <a:pt x="3986" y="8179"/>
                </a:lnTo>
                <a:lnTo>
                  <a:pt x="4000" y="8054"/>
                </a:lnTo>
                <a:lnTo>
                  <a:pt x="4027" y="7903"/>
                </a:lnTo>
                <a:lnTo>
                  <a:pt x="4069" y="7737"/>
                </a:lnTo>
                <a:lnTo>
                  <a:pt x="4138" y="7586"/>
                </a:lnTo>
                <a:lnTo>
                  <a:pt x="4179" y="7517"/>
                </a:lnTo>
                <a:lnTo>
                  <a:pt x="4220" y="7461"/>
                </a:lnTo>
                <a:lnTo>
                  <a:pt x="4262" y="7406"/>
                </a:lnTo>
                <a:lnTo>
                  <a:pt x="4317" y="7365"/>
                </a:lnTo>
                <a:lnTo>
                  <a:pt x="4372" y="7337"/>
                </a:lnTo>
                <a:lnTo>
                  <a:pt x="4427" y="7337"/>
                </a:lnTo>
                <a:lnTo>
                  <a:pt x="4482" y="7351"/>
                </a:lnTo>
                <a:lnTo>
                  <a:pt x="4551" y="7379"/>
                </a:lnTo>
                <a:lnTo>
                  <a:pt x="4731" y="7489"/>
                </a:lnTo>
                <a:lnTo>
                  <a:pt x="4813" y="7530"/>
                </a:lnTo>
                <a:lnTo>
                  <a:pt x="4896" y="7558"/>
                </a:lnTo>
                <a:lnTo>
                  <a:pt x="4979" y="7572"/>
                </a:lnTo>
                <a:lnTo>
                  <a:pt x="5062" y="7572"/>
                </a:lnTo>
                <a:lnTo>
                  <a:pt x="5158" y="7558"/>
                </a:lnTo>
                <a:lnTo>
                  <a:pt x="5255" y="7517"/>
                </a:lnTo>
                <a:lnTo>
                  <a:pt x="5337" y="7461"/>
                </a:lnTo>
                <a:lnTo>
                  <a:pt x="5406" y="7392"/>
                </a:lnTo>
                <a:lnTo>
                  <a:pt x="5462" y="7323"/>
                </a:lnTo>
                <a:lnTo>
                  <a:pt x="5503" y="7255"/>
                </a:lnTo>
                <a:lnTo>
                  <a:pt x="5531" y="7158"/>
                </a:lnTo>
                <a:lnTo>
                  <a:pt x="5558" y="7075"/>
                </a:lnTo>
                <a:lnTo>
                  <a:pt x="5572" y="6896"/>
                </a:lnTo>
                <a:lnTo>
                  <a:pt x="5572" y="6703"/>
                </a:lnTo>
                <a:lnTo>
                  <a:pt x="5586" y="6675"/>
                </a:lnTo>
                <a:lnTo>
                  <a:pt x="5599" y="6634"/>
                </a:lnTo>
                <a:lnTo>
                  <a:pt x="5668" y="6537"/>
                </a:lnTo>
                <a:lnTo>
                  <a:pt x="5710" y="6510"/>
                </a:lnTo>
                <a:lnTo>
                  <a:pt x="5751" y="6482"/>
                </a:lnTo>
                <a:lnTo>
                  <a:pt x="5793" y="6482"/>
                </a:lnTo>
                <a:lnTo>
                  <a:pt x="5834" y="6510"/>
                </a:lnTo>
                <a:lnTo>
                  <a:pt x="5972" y="6648"/>
                </a:lnTo>
                <a:lnTo>
                  <a:pt x="6055" y="6703"/>
                </a:lnTo>
                <a:lnTo>
                  <a:pt x="6151" y="6758"/>
                </a:lnTo>
                <a:lnTo>
                  <a:pt x="6234" y="6772"/>
                </a:lnTo>
                <a:lnTo>
                  <a:pt x="6317" y="6758"/>
                </a:lnTo>
                <a:lnTo>
                  <a:pt x="6399" y="6730"/>
                </a:lnTo>
                <a:lnTo>
                  <a:pt x="6468" y="6689"/>
                </a:lnTo>
                <a:lnTo>
                  <a:pt x="6537" y="6620"/>
                </a:lnTo>
                <a:lnTo>
                  <a:pt x="6592" y="6551"/>
                </a:lnTo>
                <a:lnTo>
                  <a:pt x="6634" y="6482"/>
                </a:lnTo>
                <a:lnTo>
                  <a:pt x="6675" y="6413"/>
                </a:lnTo>
                <a:lnTo>
                  <a:pt x="6758" y="6234"/>
                </a:lnTo>
                <a:lnTo>
                  <a:pt x="6799" y="6151"/>
                </a:lnTo>
                <a:lnTo>
                  <a:pt x="6827" y="6041"/>
                </a:lnTo>
                <a:lnTo>
                  <a:pt x="6854" y="5944"/>
                </a:lnTo>
                <a:lnTo>
                  <a:pt x="6882" y="5889"/>
                </a:lnTo>
                <a:lnTo>
                  <a:pt x="6937" y="5848"/>
                </a:lnTo>
                <a:lnTo>
                  <a:pt x="7006" y="5834"/>
                </a:lnTo>
                <a:lnTo>
                  <a:pt x="7144" y="5820"/>
                </a:lnTo>
                <a:lnTo>
                  <a:pt x="7213" y="5806"/>
                </a:lnTo>
                <a:lnTo>
                  <a:pt x="7282" y="5779"/>
                </a:lnTo>
                <a:lnTo>
                  <a:pt x="7379" y="5696"/>
                </a:lnTo>
                <a:lnTo>
                  <a:pt x="7434" y="5600"/>
                </a:lnTo>
                <a:lnTo>
                  <a:pt x="7475" y="5517"/>
                </a:lnTo>
                <a:lnTo>
                  <a:pt x="7489" y="5434"/>
                </a:lnTo>
                <a:lnTo>
                  <a:pt x="7489" y="5338"/>
                </a:lnTo>
                <a:lnTo>
                  <a:pt x="7461" y="5255"/>
                </a:lnTo>
                <a:lnTo>
                  <a:pt x="7406" y="5172"/>
                </a:lnTo>
                <a:lnTo>
                  <a:pt x="7351" y="5103"/>
                </a:lnTo>
                <a:lnTo>
                  <a:pt x="7282" y="5020"/>
                </a:lnTo>
                <a:lnTo>
                  <a:pt x="7199" y="4951"/>
                </a:lnTo>
                <a:lnTo>
                  <a:pt x="7034" y="4814"/>
                </a:lnTo>
                <a:lnTo>
                  <a:pt x="6868" y="4703"/>
                </a:lnTo>
                <a:lnTo>
                  <a:pt x="6717" y="4607"/>
                </a:lnTo>
                <a:lnTo>
                  <a:pt x="6455" y="4441"/>
                </a:lnTo>
                <a:lnTo>
                  <a:pt x="6206" y="4262"/>
                </a:lnTo>
                <a:lnTo>
                  <a:pt x="5710" y="3890"/>
                </a:lnTo>
                <a:lnTo>
                  <a:pt x="5448" y="3696"/>
                </a:lnTo>
                <a:lnTo>
                  <a:pt x="5186" y="3476"/>
                </a:lnTo>
                <a:lnTo>
                  <a:pt x="5337" y="3255"/>
                </a:lnTo>
                <a:lnTo>
                  <a:pt x="5462" y="3021"/>
                </a:lnTo>
                <a:lnTo>
                  <a:pt x="5558" y="2772"/>
                </a:lnTo>
                <a:lnTo>
                  <a:pt x="5641" y="2510"/>
                </a:lnTo>
                <a:lnTo>
                  <a:pt x="5696" y="2248"/>
                </a:lnTo>
                <a:lnTo>
                  <a:pt x="5710" y="1986"/>
                </a:lnTo>
                <a:lnTo>
                  <a:pt x="5710" y="1724"/>
                </a:lnTo>
                <a:lnTo>
                  <a:pt x="5682" y="1600"/>
                </a:lnTo>
                <a:lnTo>
                  <a:pt x="5668" y="1490"/>
                </a:lnTo>
                <a:lnTo>
                  <a:pt x="5627" y="1380"/>
                </a:lnTo>
                <a:lnTo>
                  <a:pt x="5586" y="1297"/>
                </a:lnTo>
                <a:lnTo>
                  <a:pt x="5517" y="1228"/>
                </a:lnTo>
                <a:lnTo>
                  <a:pt x="5448" y="1186"/>
                </a:lnTo>
                <a:lnTo>
                  <a:pt x="5365" y="1159"/>
                </a:lnTo>
                <a:lnTo>
                  <a:pt x="5269" y="1173"/>
                </a:lnTo>
                <a:lnTo>
                  <a:pt x="5186" y="1186"/>
                </a:lnTo>
                <a:lnTo>
                  <a:pt x="5089" y="1242"/>
                </a:lnTo>
                <a:lnTo>
                  <a:pt x="5034" y="1283"/>
                </a:lnTo>
                <a:lnTo>
                  <a:pt x="5006" y="1338"/>
                </a:lnTo>
                <a:lnTo>
                  <a:pt x="4951" y="1476"/>
                </a:lnTo>
                <a:lnTo>
                  <a:pt x="4896" y="1614"/>
                </a:lnTo>
                <a:lnTo>
                  <a:pt x="4869" y="1669"/>
                </a:lnTo>
                <a:lnTo>
                  <a:pt x="4827" y="1724"/>
                </a:lnTo>
                <a:lnTo>
                  <a:pt x="4758" y="1807"/>
                </a:lnTo>
                <a:lnTo>
                  <a:pt x="4717" y="1876"/>
                </a:lnTo>
                <a:lnTo>
                  <a:pt x="4662" y="1917"/>
                </a:lnTo>
                <a:lnTo>
                  <a:pt x="4620" y="1945"/>
                </a:lnTo>
                <a:lnTo>
                  <a:pt x="4593" y="1959"/>
                </a:lnTo>
                <a:lnTo>
                  <a:pt x="4565" y="1945"/>
                </a:lnTo>
                <a:lnTo>
                  <a:pt x="4538" y="1931"/>
                </a:lnTo>
                <a:lnTo>
                  <a:pt x="4510" y="1904"/>
                </a:lnTo>
                <a:lnTo>
                  <a:pt x="4455" y="1821"/>
                </a:lnTo>
                <a:lnTo>
                  <a:pt x="4441" y="1821"/>
                </a:lnTo>
                <a:lnTo>
                  <a:pt x="4372" y="1490"/>
                </a:lnTo>
                <a:lnTo>
                  <a:pt x="4345" y="1338"/>
                </a:lnTo>
                <a:lnTo>
                  <a:pt x="4289" y="1186"/>
                </a:lnTo>
                <a:lnTo>
                  <a:pt x="4234" y="1049"/>
                </a:lnTo>
                <a:lnTo>
                  <a:pt x="4165" y="897"/>
                </a:lnTo>
                <a:lnTo>
                  <a:pt x="4096" y="759"/>
                </a:lnTo>
                <a:lnTo>
                  <a:pt x="4000" y="621"/>
                </a:lnTo>
                <a:lnTo>
                  <a:pt x="3917" y="497"/>
                </a:lnTo>
                <a:lnTo>
                  <a:pt x="3807" y="373"/>
                </a:lnTo>
                <a:lnTo>
                  <a:pt x="3710" y="263"/>
                </a:lnTo>
                <a:lnTo>
                  <a:pt x="3586" y="180"/>
                </a:lnTo>
                <a:lnTo>
                  <a:pt x="3462" y="97"/>
                </a:lnTo>
                <a:lnTo>
                  <a:pt x="3338" y="42"/>
                </a:lnTo>
                <a:lnTo>
                  <a:pt x="3200" y="14"/>
                </a:lnTo>
                <a:lnTo>
                  <a:pt x="3062" y="0"/>
                </a:lnTo>
                <a:close/>
              </a:path>
            </a:pathLst>
          </a:custGeom>
          <a:solidFill>
            <a:srgbClr val="3F455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81" name="Google Shape;881;p42"/>
          <p:cNvGrpSpPr/>
          <p:nvPr/>
        </p:nvGrpSpPr>
        <p:grpSpPr>
          <a:xfrm>
            <a:off x="1655890" y="1254196"/>
            <a:ext cx="1373804" cy="1573749"/>
            <a:chOff x="2114725" y="2426875"/>
            <a:chExt cx="236875" cy="271350"/>
          </a:xfrm>
        </p:grpSpPr>
        <p:sp>
          <p:nvSpPr>
            <p:cNvPr id="882" name="Google Shape;882;p42"/>
            <p:cNvSpPr/>
            <p:nvPr/>
          </p:nvSpPr>
          <p:spPr>
            <a:xfrm>
              <a:off x="2114725" y="2482375"/>
              <a:ext cx="188625" cy="125875"/>
            </a:xfrm>
            <a:custGeom>
              <a:rect b="b" l="l" r="r" t="t"/>
              <a:pathLst>
                <a:path extrusionOk="0" h="5035" w="7545">
                  <a:moveTo>
                    <a:pt x="3200" y="1352"/>
                  </a:moveTo>
                  <a:lnTo>
                    <a:pt x="3269" y="1366"/>
                  </a:lnTo>
                  <a:lnTo>
                    <a:pt x="3324" y="1393"/>
                  </a:lnTo>
                  <a:lnTo>
                    <a:pt x="3407" y="1448"/>
                  </a:lnTo>
                  <a:lnTo>
                    <a:pt x="3462" y="1517"/>
                  </a:lnTo>
                  <a:lnTo>
                    <a:pt x="3503" y="1586"/>
                  </a:lnTo>
                  <a:lnTo>
                    <a:pt x="3517" y="1655"/>
                  </a:lnTo>
                  <a:lnTo>
                    <a:pt x="3531" y="1724"/>
                  </a:lnTo>
                  <a:lnTo>
                    <a:pt x="3448" y="1724"/>
                  </a:lnTo>
                  <a:lnTo>
                    <a:pt x="3379" y="1711"/>
                  </a:lnTo>
                  <a:lnTo>
                    <a:pt x="3310" y="1697"/>
                  </a:lnTo>
                  <a:lnTo>
                    <a:pt x="3255" y="1669"/>
                  </a:lnTo>
                  <a:lnTo>
                    <a:pt x="3172" y="1614"/>
                  </a:lnTo>
                  <a:lnTo>
                    <a:pt x="3104" y="1545"/>
                  </a:lnTo>
                  <a:lnTo>
                    <a:pt x="3076" y="1476"/>
                  </a:lnTo>
                  <a:lnTo>
                    <a:pt x="3062" y="1407"/>
                  </a:lnTo>
                  <a:lnTo>
                    <a:pt x="3048" y="1352"/>
                  </a:lnTo>
                  <a:close/>
                  <a:moveTo>
                    <a:pt x="4565" y="1352"/>
                  </a:moveTo>
                  <a:lnTo>
                    <a:pt x="4552" y="1407"/>
                  </a:lnTo>
                  <a:lnTo>
                    <a:pt x="4538" y="1476"/>
                  </a:lnTo>
                  <a:lnTo>
                    <a:pt x="4496" y="1545"/>
                  </a:lnTo>
                  <a:lnTo>
                    <a:pt x="4441" y="1614"/>
                  </a:lnTo>
                  <a:lnTo>
                    <a:pt x="4359" y="1669"/>
                  </a:lnTo>
                  <a:lnTo>
                    <a:pt x="4303" y="1697"/>
                  </a:lnTo>
                  <a:lnTo>
                    <a:pt x="4234" y="1711"/>
                  </a:lnTo>
                  <a:lnTo>
                    <a:pt x="4165" y="1724"/>
                  </a:lnTo>
                  <a:lnTo>
                    <a:pt x="4083" y="1724"/>
                  </a:lnTo>
                  <a:lnTo>
                    <a:pt x="4096" y="1655"/>
                  </a:lnTo>
                  <a:lnTo>
                    <a:pt x="4110" y="1586"/>
                  </a:lnTo>
                  <a:lnTo>
                    <a:pt x="4152" y="1517"/>
                  </a:lnTo>
                  <a:lnTo>
                    <a:pt x="4207" y="1448"/>
                  </a:lnTo>
                  <a:lnTo>
                    <a:pt x="4290" y="1393"/>
                  </a:lnTo>
                  <a:lnTo>
                    <a:pt x="4345" y="1366"/>
                  </a:lnTo>
                  <a:lnTo>
                    <a:pt x="4414" y="1352"/>
                  </a:lnTo>
                  <a:close/>
                  <a:moveTo>
                    <a:pt x="2745" y="0"/>
                  </a:moveTo>
                  <a:lnTo>
                    <a:pt x="2717" y="14"/>
                  </a:lnTo>
                  <a:lnTo>
                    <a:pt x="2690" y="42"/>
                  </a:lnTo>
                  <a:lnTo>
                    <a:pt x="2676" y="69"/>
                  </a:lnTo>
                  <a:lnTo>
                    <a:pt x="2662" y="111"/>
                  </a:lnTo>
                  <a:lnTo>
                    <a:pt x="2676" y="276"/>
                  </a:lnTo>
                  <a:lnTo>
                    <a:pt x="2662" y="456"/>
                  </a:lnTo>
                  <a:lnTo>
                    <a:pt x="2648" y="855"/>
                  </a:lnTo>
                  <a:lnTo>
                    <a:pt x="2635" y="1062"/>
                  </a:lnTo>
                  <a:lnTo>
                    <a:pt x="2648" y="1242"/>
                  </a:lnTo>
                  <a:lnTo>
                    <a:pt x="2662" y="1407"/>
                  </a:lnTo>
                  <a:lnTo>
                    <a:pt x="2704" y="1559"/>
                  </a:lnTo>
                  <a:lnTo>
                    <a:pt x="2786" y="1738"/>
                  </a:lnTo>
                  <a:lnTo>
                    <a:pt x="2897" y="1917"/>
                  </a:lnTo>
                  <a:lnTo>
                    <a:pt x="3048" y="2069"/>
                  </a:lnTo>
                  <a:lnTo>
                    <a:pt x="3131" y="2138"/>
                  </a:lnTo>
                  <a:lnTo>
                    <a:pt x="3214" y="2207"/>
                  </a:lnTo>
                  <a:lnTo>
                    <a:pt x="3048" y="2262"/>
                  </a:lnTo>
                  <a:lnTo>
                    <a:pt x="2883" y="2290"/>
                  </a:lnTo>
                  <a:lnTo>
                    <a:pt x="2704" y="2304"/>
                  </a:lnTo>
                  <a:lnTo>
                    <a:pt x="2524" y="2290"/>
                  </a:lnTo>
                  <a:lnTo>
                    <a:pt x="2345" y="2262"/>
                  </a:lnTo>
                  <a:lnTo>
                    <a:pt x="2180" y="2207"/>
                  </a:lnTo>
                  <a:lnTo>
                    <a:pt x="2014" y="2152"/>
                  </a:lnTo>
                  <a:lnTo>
                    <a:pt x="1876" y="2097"/>
                  </a:lnTo>
                  <a:lnTo>
                    <a:pt x="1780" y="2028"/>
                  </a:lnTo>
                  <a:lnTo>
                    <a:pt x="1683" y="1931"/>
                  </a:lnTo>
                  <a:lnTo>
                    <a:pt x="1614" y="1821"/>
                  </a:lnTo>
                  <a:lnTo>
                    <a:pt x="1545" y="1683"/>
                  </a:lnTo>
                  <a:lnTo>
                    <a:pt x="1504" y="1545"/>
                  </a:lnTo>
                  <a:lnTo>
                    <a:pt x="1449" y="1393"/>
                  </a:lnTo>
                  <a:lnTo>
                    <a:pt x="1393" y="1090"/>
                  </a:lnTo>
                  <a:lnTo>
                    <a:pt x="1352" y="800"/>
                  </a:lnTo>
                  <a:lnTo>
                    <a:pt x="1324" y="566"/>
                  </a:lnTo>
                  <a:lnTo>
                    <a:pt x="1297" y="428"/>
                  </a:lnTo>
                  <a:lnTo>
                    <a:pt x="1283" y="387"/>
                  </a:lnTo>
                  <a:lnTo>
                    <a:pt x="1269" y="387"/>
                  </a:lnTo>
                  <a:lnTo>
                    <a:pt x="993" y="718"/>
                  </a:lnTo>
                  <a:lnTo>
                    <a:pt x="718" y="1062"/>
                  </a:lnTo>
                  <a:lnTo>
                    <a:pt x="594" y="1242"/>
                  </a:lnTo>
                  <a:lnTo>
                    <a:pt x="469" y="1421"/>
                  </a:lnTo>
                  <a:lnTo>
                    <a:pt x="373" y="1614"/>
                  </a:lnTo>
                  <a:lnTo>
                    <a:pt x="276" y="1807"/>
                  </a:lnTo>
                  <a:lnTo>
                    <a:pt x="180" y="2083"/>
                  </a:lnTo>
                  <a:lnTo>
                    <a:pt x="111" y="2359"/>
                  </a:lnTo>
                  <a:lnTo>
                    <a:pt x="56" y="2648"/>
                  </a:lnTo>
                  <a:lnTo>
                    <a:pt x="28" y="2924"/>
                  </a:lnTo>
                  <a:lnTo>
                    <a:pt x="1" y="3214"/>
                  </a:lnTo>
                  <a:lnTo>
                    <a:pt x="1" y="3490"/>
                  </a:lnTo>
                  <a:lnTo>
                    <a:pt x="14" y="3779"/>
                  </a:lnTo>
                  <a:lnTo>
                    <a:pt x="28" y="4069"/>
                  </a:lnTo>
                  <a:lnTo>
                    <a:pt x="28" y="4083"/>
                  </a:lnTo>
                  <a:lnTo>
                    <a:pt x="56" y="4069"/>
                  </a:lnTo>
                  <a:lnTo>
                    <a:pt x="97" y="4027"/>
                  </a:lnTo>
                  <a:lnTo>
                    <a:pt x="304" y="3821"/>
                  </a:lnTo>
                  <a:lnTo>
                    <a:pt x="428" y="3710"/>
                  </a:lnTo>
                  <a:lnTo>
                    <a:pt x="580" y="3600"/>
                  </a:lnTo>
                  <a:lnTo>
                    <a:pt x="649" y="3558"/>
                  </a:lnTo>
                  <a:lnTo>
                    <a:pt x="731" y="3531"/>
                  </a:lnTo>
                  <a:lnTo>
                    <a:pt x="814" y="3503"/>
                  </a:lnTo>
                  <a:lnTo>
                    <a:pt x="897" y="3490"/>
                  </a:lnTo>
                  <a:lnTo>
                    <a:pt x="911" y="3572"/>
                  </a:lnTo>
                  <a:lnTo>
                    <a:pt x="938" y="3655"/>
                  </a:lnTo>
                  <a:lnTo>
                    <a:pt x="993" y="3821"/>
                  </a:lnTo>
                  <a:lnTo>
                    <a:pt x="1076" y="3986"/>
                  </a:lnTo>
                  <a:lnTo>
                    <a:pt x="1187" y="4124"/>
                  </a:lnTo>
                  <a:lnTo>
                    <a:pt x="1311" y="4262"/>
                  </a:lnTo>
                  <a:lnTo>
                    <a:pt x="1449" y="4400"/>
                  </a:lnTo>
                  <a:lnTo>
                    <a:pt x="1711" y="4620"/>
                  </a:lnTo>
                  <a:lnTo>
                    <a:pt x="1724" y="4620"/>
                  </a:lnTo>
                  <a:lnTo>
                    <a:pt x="1738" y="4607"/>
                  </a:lnTo>
                  <a:lnTo>
                    <a:pt x="1766" y="4538"/>
                  </a:lnTo>
                  <a:lnTo>
                    <a:pt x="1821" y="4276"/>
                  </a:lnTo>
                  <a:lnTo>
                    <a:pt x="1862" y="4110"/>
                  </a:lnTo>
                  <a:lnTo>
                    <a:pt x="1917" y="3958"/>
                  </a:lnTo>
                  <a:lnTo>
                    <a:pt x="1959" y="3876"/>
                  </a:lnTo>
                  <a:lnTo>
                    <a:pt x="2000" y="3807"/>
                  </a:lnTo>
                  <a:lnTo>
                    <a:pt x="2055" y="3738"/>
                  </a:lnTo>
                  <a:lnTo>
                    <a:pt x="2111" y="3683"/>
                  </a:lnTo>
                  <a:lnTo>
                    <a:pt x="2166" y="3807"/>
                  </a:lnTo>
                  <a:lnTo>
                    <a:pt x="2235" y="3945"/>
                  </a:lnTo>
                  <a:lnTo>
                    <a:pt x="2317" y="4055"/>
                  </a:lnTo>
                  <a:lnTo>
                    <a:pt x="2400" y="4165"/>
                  </a:lnTo>
                  <a:lnTo>
                    <a:pt x="2497" y="4276"/>
                  </a:lnTo>
                  <a:lnTo>
                    <a:pt x="2607" y="4372"/>
                  </a:lnTo>
                  <a:lnTo>
                    <a:pt x="2704" y="4469"/>
                  </a:lnTo>
                  <a:lnTo>
                    <a:pt x="2814" y="4538"/>
                  </a:lnTo>
                  <a:lnTo>
                    <a:pt x="2828" y="4551"/>
                  </a:lnTo>
                  <a:lnTo>
                    <a:pt x="2841" y="4538"/>
                  </a:lnTo>
                  <a:lnTo>
                    <a:pt x="2869" y="4496"/>
                  </a:lnTo>
                  <a:lnTo>
                    <a:pt x="2952" y="4358"/>
                  </a:lnTo>
                  <a:lnTo>
                    <a:pt x="2993" y="4276"/>
                  </a:lnTo>
                  <a:lnTo>
                    <a:pt x="3062" y="4193"/>
                  </a:lnTo>
                  <a:lnTo>
                    <a:pt x="3131" y="4124"/>
                  </a:lnTo>
                  <a:lnTo>
                    <a:pt x="3172" y="4096"/>
                  </a:lnTo>
                  <a:lnTo>
                    <a:pt x="3214" y="4083"/>
                  </a:lnTo>
                  <a:lnTo>
                    <a:pt x="3228" y="4331"/>
                  </a:lnTo>
                  <a:lnTo>
                    <a:pt x="3255" y="4455"/>
                  </a:lnTo>
                  <a:lnTo>
                    <a:pt x="3283" y="4565"/>
                  </a:lnTo>
                  <a:lnTo>
                    <a:pt x="3255" y="4648"/>
                  </a:lnTo>
                  <a:lnTo>
                    <a:pt x="3241" y="4731"/>
                  </a:lnTo>
                  <a:lnTo>
                    <a:pt x="3241" y="4813"/>
                  </a:lnTo>
                  <a:lnTo>
                    <a:pt x="3269" y="4896"/>
                  </a:lnTo>
                  <a:lnTo>
                    <a:pt x="3297" y="4924"/>
                  </a:lnTo>
                  <a:lnTo>
                    <a:pt x="3338" y="4924"/>
                  </a:lnTo>
                  <a:lnTo>
                    <a:pt x="3393" y="4869"/>
                  </a:lnTo>
                  <a:lnTo>
                    <a:pt x="3435" y="4800"/>
                  </a:lnTo>
                  <a:lnTo>
                    <a:pt x="3503" y="4855"/>
                  </a:lnTo>
                  <a:lnTo>
                    <a:pt x="3600" y="4882"/>
                  </a:lnTo>
                  <a:lnTo>
                    <a:pt x="3724" y="4910"/>
                  </a:lnTo>
                  <a:lnTo>
                    <a:pt x="3862" y="4910"/>
                  </a:lnTo>
                  <a:lnTo>
                    <a:pt x="3972" y="4896"/>
                  </a:lnTo>
                  <a:lnTo>
                    <a:pt x="4096" y="4841"/>
                  </a:lnTo>
                  <a:lnTo>
                    <a:pt x="4152" y="4910"/>
                  </a:lnTo>
                  <a:lnTo>
                    <a:pt x="4262" y="5020"/>
                  </a:lnTo>
                  <a:lnTo>
                    <a:pt x="4290" y="5034"/>
                  </a:lnTo>
                  <a:lnTo>
                    <a:pt x="4317" y="5034"/>
                  </a:lnTo>
                  <a:lnTo>
                    <a:pt x="4345" y="5007"/>
                  </a:lnTo>
                  <a:lnTo>
                    <a:pt x="4359" y="4979"/>
                  </a:lnTo>
                  <a:lnTo>
                    <a:pt x="4359" y="4800"/>
                  </a:lnTo>
                  <a:lnTo>
                    <a:pt x="4359" y="4717"/>
                  </a:lnTo>
                  <a:lnTo>
                    <a:pt x="4331" y="4620"/>
                  </a:lnTo>
                  <a:lnTo>
                    <a:pt x="4359" y="4579"/>
                  </a:lnTo>
                  <a:lnTo>
                    <a:pt x="4386" y="4524"/>
                  </a:lnTo>
                  <a:lnTo>
                    <a:pt x="4414" y="4372"/>
                  </a:lnTo>
                  <a:lnTo>
                    <a:pt x="4469" y="4096"/>
                  </a:lnTo>
                  <a:lnTo>
                    <a:pt x="4510" y="4110"/>
                  </a:lnTo>
                  <a:lnTo>
                    <a:pt x="4552" y="4138"/>
                  </a:lnTo>
                  <a:lnTo>
                    <a:pt x="4593" y="4207"/>
                  </a:lnTo>
                  <a:lnTo>
                    <a:pt x="4634" y="4276"/>
                  </a:lnTo>
                  <a:lnTo>
                    <a:pt x="4662" y="4358"/>
                  </a:lnTo>
                  <a:lnTo>
                    <a:pt x="4689" y="4496"/>
                  </a:lnTo>
                  <a:lnTo>
                    <a:pt x="4703" y="4538"/>
                  </a:lnTo>
                  <a:lnTo>
                    <a:pt x="4717" y="4551"/>
                  </a:lnTo>
                  <a:lnTo>
                    <a:pt x="4731" y="4538"/>
                  </a:lnTo>
                  <a:lnTo>
                    <a:pt x="4841" y="4469"/>
                  </a:lnTo>
                  <a:lnTo>
                    <a:pt x="4952" y="4372"/>
                  </a:lnTo>
                  <a:lnTo>
                    <a:pt x="5048" y="4276"/>
                  </a:lnTo>
                  <a:lnTo>
                    <a:pt x="5145" y="4165"/>
                  </a:lnTo>
                  <a:lnTo>
                    <a:pt x="5227" y="4055"/>
                  </a:lnTo>
                  <a:lnTo>
                    <a:pt x="5310" y="3945"/>
                  </a:lnTo>
                  <a:lnTo>
                    <a:pt x="5379" y="3807"/>
                  </a:lnTo>
                  <a:lnTo>
                    <a:pt x="5434" y="3683"/>
                  </a:lnTo>
                  <a:lnTo>
                    <a:pt x="5489" y="3724"/>
                  </a:lnTo>
                  <a:lnTo>
                    <a:pt x="5558" y="3779"/>
                  </a:lnTo>
                  <a:lnTo>
                    <a:pt x="5600" y="3834"/>
                  </a:lnTo>
                  <a:lnTo>
                    <a:pt x="5641" y="3903"/>
                  </a:lnTo>
                  <a:lnTo>
                    <a:pt x="5696" y="4069"/>
                  </a:lnTo>
                  <a:lnTo>
                    <a:pt x="5738" y="4234"/>
                  </a:lnTo>
                  <a:lnTo>
                    <a:pt x="5793" y="4524"/>
                  </a:lnTo>
                  <a:lnTo>
                    <a:pt x="5807" y="4607"/>
                  </a:lnTo>
                  <a:lnTo>
                    <a:pt x="5820" y="4620"/>
                  </a:lnTo>
                  <a:lnTo>
                    <a:pt x="5834" y="4620"/>
                  </a:lnTo>
                  <a:lnTo>
                    <a:pt x="6096" y="4400"/>
                  </a:lnTo>
                  <a:lnTo>
                    <a:pt x="6234" y="4262"/>
                  </a:lnTo>
                  <a:lnTo>
                    <a:pt x="6358" y="4124"/>
                  </a:lnTo>
                  <a:lnTo>
                    <a:pt x="6469" y="3986"/>
                  </a:lnTo>
                  <a:lnTo>
                    <a:pt x="6551" y="3821"/>
                  </a:lnTo>
                  <a:lnTo>
                    <a:pt x="6620" y="3655"/>
                  </a:lnTo>
                  <a:lnTo>
                    <a:pt x="6634" y="3572"/>
                  </a:lnTo>
                  <a:lnTo>
                    <a:pt x="6648" y="3490"/>
                  </a:lnTo>
                  <a:lnTo>
                    <a:pt x="6731" y="3503"/>
                  </a:lnTo>
                  <a:lnTo>
                    <a:pt x="6800" y="3531"/>
                  </a:lnTo>
                  <a:lnTo>
                    <a:pt x="6882" y="3572"/>
                  </a:lnTo>
                  <a:lnTo>
                    <a:pt x="6965" y="3614"/>
                  </a:lnTo>
                  <a:lnTo>
                    <a:pt x="7103" y="3710"/>
                  </a:lnTo>
                  <a:lnTo>
                    <a:pt x="7241" y="3834"/>
                  </a:lnTo>
                  <a:lnTo>
                    <a:pt x="7434" y="4027"/>
                  </a:lnTo>
                  <a:lnTo>
                    <a:pt x="7503" y="4069"/>
                  </a:lnTo>
                  <a:lnTo>
                    <a:pt x="7517" y="4083"/>
                  </a:lnTo>
                  <a:lnTo>
                    <a:pt x="7517" y="4069"/>
                  </a:lnTo>
                  <a:lnTo>
                    <a:pt x="7544" y="3779"/>
                  </a:lnTo>
                  <a:lnTo>
                    <a:pt x="7544" y="3490"/>
                  </a:lnTo>
                  <a:lnTo>
                    <a:pt x="7544" y="3214"/>
                  </a:lnTo>
                  <a:lnTo>
                    <a:pt x="7530" y="2924"/>
                  </a:lnTo>
                  <a:lnTo>
                    <a:pt x="7489" y="2648"/>
                  </a:lnTo>
                  <a:lnTo>
                    <a:pt x="7434" y="2359"/>
                  </a:lnTo>
                  <a:lnTo>
                    <a:pt x="7365" y="2083"/>
                  </a:lnTo>
                  <a:lnTo>
                    <a:pt x="7268" y="1807"/>
                  </a:lnTo>
                  <a:lnTo>
                    <a:pt x="7172" y="1614"/>
                  </a:lnTo>
                  <a:lnTo>
                    <a:pt x="7075" y="1421"/>
                  </a:lnTo>
                  <a:lnTo>
                    <a:pt x="6951" y="1242"/>
                  </a:lnTo>
                  <a:lnTo>
                    <a:pt x="6827" y="1062"/>
                  </a:lnTo>
                  <a:lnTo>
                    <a:pt x="6551" y="718"/>
                  </a:lnTo>
                  <a:lnTo>
                    <a:pt x="6275" y="387"/>
                  </a:lnTo>
                  <a:lnTo>
                    <a:pt x="6262" y="387"/>
                  </a:lnTo>
                  <a:lnTo>
                    <a:pt x="6248" y="428"/>
                  </a:lnTo>
                  <a:lnTo>
                    <a:pt x="6220" y="566"/>
                  </a:lnTo>
                  <a:lnTo>
                    <a:pt x="6193" y="800"/>
                  </a:lnTo>
                  <a:lnTo>
                    <a:pt x="6151" y="1090"/>
                  </a:lnTo>
                  <a:lnTo>
                    <a:pt x="6096" y="1393"/>
                  </a:lnTo>
                  <a:lnTo>
                    <a:pt x="6055" y="1545"/>
                  </a:lnTo>
                  <a:lnTo>
                    <a:pt x="6000" y="1683"/>
                  </a:lnTo>
                  <a:lnTo>
                    <a:pt x="5931" y="1821"/>
                  </a:lnTo>
                  <a:lnTo>
                    <a:pt x="5862" y="1931"/>
                  </a:lnTo>
                  <a:lnTo>
                    <a:pt x="5779" y="2028"/>
                  </a:lnTo>
                  <a:lnTo>
                    <a:pt x="5669" y="2097"/>
                  </a:lnTo>
                  <a:lnTo>
                    <a:pt x="5531" y="2152"/>
                  </a:lnTo>
                  <a:lnTo>
                    <a:pt x="5365" y="2207"/>
                  </a:lnTo>
                  <a:lnTo>
                    <a:pt x="5200" y="2262"/>
                  </a:lnTo>
                  <a:lnTo>
                    <a:pt x="5020" y="2290"/>
                  </a:lnTo>
                  <a:lnTo>
                    <a:pt x="4841" y="2304"/>
                  </a:lnTo>
                  <a:lnTo>
                    <a:pt x="4662" y="2290"/>
                  </a:lnTo>
                  <a:lnTo>
                    <a:pt x="4496" y="2262"/>
                  </a:lnTo>
                  <a:lnTo>
                    <a:pt x="4331" y="2207"/>
                  </a:lnTo>
                  <a:lnTo>
                    <a:pt x="4372" y="2179"/>
                  </a:lnTo>
                  <a:lnTo>
                    <a:pt x="4496" y="2124"/>
                  </a:lnTo>
                  <a:lnTo>
                    <a:pt x="4593" y="2041"/>
                  </a:lnTo>
                  <a:lnTo>
                    <a:pt x="4689" y="1945"/>
                  </a:lnTo>
                  <a:lnTo>
                    <a:pt x="4758" y="1821"/>
                  </a:lnTo>
                  <a:lnTo>
                    <a:pt x="4814" y="1697"/>
                  </a:lnTo>
                  <a:lnTo>
                    <a:pt x="4855" y="1545"/>
                  </a:lnTo>
                  <a:lnTo>
                    <a:pt x="4896" y="1393"/>
                  </a:lnTo>
                  <a:lnTo>
                    <a:pt x="4910" y="1228"/>
                  </a:lnTo>
                  <a:lnTo>
                    <a:pt x="4938" y="911"/>
                  </a:lnTo>
                  <a:lnTo>
                    <a:pt x="4924" y="607"/>
                  </a:lnTo>
                  <a:lnTo>
                    <a:pt x="4924" y="345"/>
                  </a:lnTo>
                  <a:lnTo>
                    <a:pt x="4924" y="166"/>
                  </a:lnTo>
                  <a:lnTo>
                    <a:pt x="4924" y="111"/>
                  </a:lnTo>
                  <a:lnTo>
                    <a:pt x="4896" y="83"/>
                  </a:lnTo>
                  <a:lnTo>
                    <a:pt x="4869" y="56"/>
                  </a:lnTo>
                  <a:lnTo>
                    <a:pt x="4800" y="56"/>
                  </a:lnTo>
                  <a:lnTo>
                    <a:pt x="4758" y="69"/>
                  </a:lnTo>
                  <a:lnTo>
                    <a:pt x="4717" y="97"/>
                  </a:lnTo>
                  <a:lnTo>
                    <a:pt x="4676" y="125"/>
                  </a:lnTo>
                  <a:lnTo>
                    <a:pt x="4579" y="262"/>
                  </a:lnTo>
                  <a:lnTo>
                    <a:pt x="4496" y="400"/>
                  </a:lnTo>
                  <a:lnTo>
                    <a:pt x="4345" y="704"/>
                  </a:lnTo>
                  <a:lnTo>
                    <a:pt x="4248" y="690"/>
                  </a:lnTo>
                  <a:lnTo>
                    <a:pt x="4000" y="635"/>
                  </a:lnTo>
                  <a:lnTo>
                    <a:pt x="3724" y="607"/>
                  </a:lnTo>
                  <a:lnTo>
                    <a:pt x="3462" y="607"/>
                  </a:lnTo>
                  <a:lnTo>
                    <a:pt x="3324" y="621"/>
                  </a:lnTo>
                  <a:lnTo>
                    <a:pt x="3200" y="635"/>
                  </a:lnTo>
                  <a:lnTo>
                    <a:pt x="3131" y="428"/>
                  </a:lnTo>
                  <a:lnTo>
                    <a:pt x="3062" y="304"/>
                  </a:lnTo>
                  <a:lnTo>
                    <a:pt x="2993" y="193"/>
                  </a:lnTo>
                  <a:lnTo>
                    <a:pt x="2869" y="56"/>
                  </a:lnTo>
                  <a:lnTo>
                    <a:pt x="2841" y="28"/>
                  </a:lnTo>
                  <a:lnTo>
                    <a:pt x="2814" y="14"/>
                  </a:lnTo>
                  <a:lnTo>
                    <a:pt x="2773" y="0"/>
                  </a:lnTo>
                  <a:close/>
                </a:path>
              </a:pathLst>
            </a:custGeom>
            <a:solidFill>
              <a:srgbClr val="5930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272C3B"/>
                </a:solidFill>
              </a:endParaRPr>
            </a:p>
          </p:txBody>
        </p:sp>
        <p:sp>
          <p:nvSpPr>
            <p:cNvPr id="883" name="Google Shape;883;p42"/>
            <p:cNvSpPr/>
            <p:nvPr/>
          </p:nvSpPr>
          <p:spPr>
            <a:xfrm>
              <a:off x="2299175" y="2426875"/>
              <a:ext cx="52425" cy="45175"/>
            </a:xfrm>
            <a:custGeom>
              <a:rect b="b" l="l" r="r" t="t"/>
              <a:pathLst>
                <a:path extrusionOk="0" h="1807" w="2097">
                  <a:moveTo>
                    <a:pt x="1242" y="0"/>
                  </a:moveTo>
                  <a:lnTo>
                    <a:pt x="1256" y="41"/>
                  </a:lnTo>
                  <a:lnTo>
                    <a:pt x="1325" y="179"/>
                  </a:lnTo>
                  <a:lnTo>
                    <a:pt x="1352" y="262"/>
                  </a:lnTo>
                  <a:lnTo>
                    <a:pt x="1366" y="345"/>
                  </a:lnTo>
                  <a:lnTo>
                    <a:pt x="1366" y="428"/>
                  </a:lnTo>
                  <a:lnTo>
                    <a:pt x="1352" y="497"/>
                  </a:lnTo>
                  <a:lnTo>
                    <a:pt x="1297" y="566"/>
                  </a:lnTo>
                  <a:lnTo>
                    <a:pt x="1228" y="634"/>
                  </a:lnTo>
                  <a:lnTo>
                    <a:pt x="1132" y="690"/>
                  </a:lnTo>
                  <a:lnTo>
                    <a:pt x="1049" y="717"/>
                  </a:lnTo>
                  <a:lnTo>
                    <a:pt x="1076" y="676"/>
                  </a:lnTo>
                  <a:lnTo>
                    <a:pt x="1090" y="648"/>
                  </a:lnTo>
                  <a:lnTo>
                    <a:pt x="1090" y="566"/>
                  </a:lnTo>
                  <a:lnTo>
                    <a:pt x="1076" y="483"/>
                  </a:lnTo>
                  <a:lnTo>
                    <a:pt x="1035" y="400"/>
                  </a:lnTo>
                  <a:lnTo>
                    <a:pt x="952" y="248"/>
                  </a:lnTo>
                  <a:lnTo>
                    <a:pt x="883" y="138"/>
                  </a:lnTo>
                  <a:lnTo>
                    <a:pt x="870" y="124"/>
                  </a:lnTo>
                  <a:lnTo>
                    <a:pt x="842" y="124"/>
                  </a:lnTo>
                  <a:lnTo>
                    <a:pt x="828" y="138"/>
                  </a:lnTo>
                  <a:lnTo>
                    <a:pt x="814" y="166"/>
                  </a:lnTo>
                  <a:lnTo>
                    <a:pt x="814" y="262"/>
                  </a:lnTo>
                  <a:lnTo>
                    <a:pt x="828" y="359"/>
                  </a:lnTo>
                  <a:lnTo>
                    <a:pt x="801" y="372"/>
                  </a:lnTo>
                  <a:lnTo>
                    <a:pt x="663" y="428"/>
                  </a:lnTo>
                  <a:lnTo>
                    <a:pt x="594" y="469"/>
                  </a:lnTo>
                  <a:lnTo>
                    <a:pt x="539" y="510"/>
                  </a:lnTo>
                  <a:lnTo>
                    <a:pt x="456" y="441"/>
                  </a:lnTo>
                  <a:lnTo>
                    <a:pt x="373" y="414"/>
                  </a:lnTo>
                  <a:lnTo>
                    <a:pt x="346" y="414"/>
                  </a:lnTo>
                  <a:lnTo>
                    <a:pt x="332" y="428"/>
                  </a:lnTo>
                  <a:lnTo>
                    <a:pt x="318" y="441"/>
                  </a:lnTo>
                  <a:lnTo>
                    <a:pt x="332" y="455"/>
                  </a:lnTo>
                  <a:lnTo>
                    <a:pt x="387" y="552"/>
                  </a:lnTo>
                  <a:lnTo>
                    <a:pt x="442" y="648"/>
                  </a:lnTo>
                  <a:lnTo>
                    <a:pt x="497" y="745"/>
                  </a:lnTo>
                  <a:lnTo>
                    <a:pt x="552" y="800"/>
                  </a:lnTo>
                  <a:lnTo>
                    <a:pt x="594" y="841"/>
                  </a:lnTo>
                  <a:lnTo>
                    <a:pt x="649" y="869"/>
                  </a:lnTo>
                  <a:lnTo>
                    <a:pt x="718" y="883"/>
                  </a:lnTo>
                  <a:lnTo>
                    <a:pt x="773" y="883"/>
                  </a:lnTo>
                  <a:lnTo>
                    <a:pt x="704" y="952"/>
                  </a:lnTo>
                  <a:lnTo>
                    <a:pt x="621" y="1007"/>
                  </a:lnTo>
                  <a:lnTo>
                    <a:pt x="525" y="1048"/>
                  </a:lnTo>
                  <a:lnTo>
                    <a:pt x="428" y="1062"/>
                  </a:lnTo>
                  <a:lnTo>
                    <a:pt x="359" y="1048"/>
                  </a:lnTo>
                  <a:lnTo>
                    <a:pt x="290" y="1007"/>
                  </a:lnTo>
                  <a:lnTo>
                    <a:pt x="221" y="952"/>
                  </a:lnTo>
                  <a:lnTo>
                    <a:pt x="166" y="883"/>
                  </a:lnTo>
                  <a:lnTo>
                    <a:pt x="70" y="772"/>
                  </a:lnTo>
                  <a:lnTo>
                    <a:pt x="42" y="745"/>
                  </a:lnTo>
                  <a:lnTo>
                    <a:pt x="28" y="731"/>
                  </a:lnTo>
                  <a:lnTo>
                    <a:pt x="1" y="979"/>
                  </a:lnTo>
                  <a:lnTo>
                    <a:pt x="1" y="1103"/>
                  </a:lnTo>
                  <a:lnTo>
                    <a:pt x="1" y="1227"/>
                  </a:lnTo>
                  <a:lnTo>
                    <a:pt x="42" y="1379"/>
                  </a:lnTo>
                  <a:lnTo>
                    <a:pt x="111" y="1531"/>
                  </a:lnTo>
                  <a:lnTo>
                    <a:pt x="180" y="1683"/>
                  </a:lnTo>
                  <a:lnTo>
                    <a:pt x="277" y="1807"/>
                  </a:lnTo>
                  <a:lnTo>
                    <a:pt x="290" y="1807"/>
                  </a:lnTo>
                  <a:lnTo>
                    <a:pt x="290" y="1793"/>
                  </a:lnTo>
                  <a:lnTo>
                    <a:pt x="304" y="1710"/>
                  </a:lnTo>
                  <a:lnTo>
                    <a:pt x="346" y="1614"/>
                  </a:lnTo>
                  <a:lnTo>
                    <a:pt x="373" y="1572"/>
                  </a:lnTo>
                  <a:lnTo>
                    <a:pt x="401" y="1545"/>
                  </a:lnTo>
                  <a:lnTo>
                    <a:pt x="442" y="1572"/>
                  </a:lnTo>
                  <a:lnTo>
                    <a:pt x="470" y="1614"/>
                  </a:lnTo>
                  <a:lnTo>
                    <a:pt x="566" y="1655"/>
                  </a:lnTo>
                  <a:lnTo>
                    <a:pt x="677" y="1683"/>
                  </a:lnTo>
                  <a:lnTo>
                    <a:pt x="773" y="1696"/>
                  </a:lnTo>
                  <a:lnTo>
                    <a:pt x="773" y="1683"/>
                  </a:lnTo>
                  <a:lnTo>
                    <a:pt x="773" y="1669"/>
                  </a:lnTo>
                  <a:lnTo>
                    <a:pt x="745" y="1600"/>
                  </a:lnTo>
                  <a:lnTo>
                    <a:pt x="718" y="1503"/>
                  </a:lnTo>
                  <a:lnTo>
                    <a:pt x="718" y="1448"/>
                  </a:lnTo>
                  <a:lnTo>
                    <a:pt x="732" y="1407"/>
                  </a:lnTo>
                  <a:lnTo>
                    <a:pt x="801" y="1448"/>
                  </a:lnTo>
                  <a:lnTo>
                    <a:pt x="870" y="1490"/>
                  </a:lnTo>
                  <a:lnTo>
                    <a:pt x="952" y="1503"/>
                  </a:lnTo>
                  <a:lnTo>
                    <a:pt x="1021" y="1517"/>
                  </a:lnTo>
                  <a:lnTo>
                    <a:pt x="1035" y="1503"/>
                  </a:lnTo>
                  <a:lnTo>
                    <a:pt x="1035" y="1490"/>
                  </a:lnTo>
                  <a:lnTo>
                    <a:pt x="1035" y="1448"/>
                  </a:lnTo>
                  <a:lnTo>
                    <a:pt x="1035" y="1393"/>
                  </a:lnTo>
                  <a:lnTo>
                    <a:pt x="1035" y="1365"/>
                  </a:lnTo>
                  <a:lnTo>
                    <a:pt x="1049" y="1338"/>
                  </a:lnTo>
                  <a:lnTo>
                    <a:pt x="1104" y="1393"/>
                  </a:lnTo>
                  <a:lnTo>
                    <a:pt x="1201" y="1462"/>
                  </a:lnTo>
                  <a:lnTo>
                    <a:pt x="1297" y="1531"/>
                  </a:lnTo>
                  <a:lnTo>
                    <a:pt x="1338" y="1545"/>
                  </a:lnTo>
                  <a:lnTo>
                    <a:pt x="1366" y="1545"/>
                  </a:lnTo>
                  <a:lnTo>
                    <a:pt x="1380" y="1517"/>
                  </a:lnTo>
                  <a:lnTo>
                    <a:pt x="1380" y="1476"/>
                  </a:lnTo>
                  <a:lnTo>
                    <a:pt x="1380" y="1352"/>
                  </a:lnTo>
                  <a:lnTo>
                    <a:pt x="1352" y="1159"/>
                  </a:lnTo>
                  <a:lnTo>
                    <a:pt x="1407" y="1159"/>
                  </a:lnTo>
                  <a:lnTo>
                    <a:pt x="1449" y="1200"/>
                  </a:lnTo>
                  <a:lnTo>
                    <a:pt x="1476" y="1227"/>
                  </a:lnTo>
                  <a:lnTo>
                    <a:pt x="1490" y="1227"/>
                  </a:lnTo>
                  <a:lnTo>
                    <a:pt x="1518" y="1159"/>
                  </a:lnTo>
                  <a:lnTo>
                    <a:pt x="1532" y="1076"/>
                  </a:lnTo>
                  <a:lnTo>
                    <a:pt x="1532" y="993"/>
                  </a:lnTo>
                  <a:lnTo>
                    <a:pt x="1532" y="910"/>
                  </a:lnTo>
                  <a:lnTo>
                    <a:pt x="1573" y="924"/>
                  </a:lnTo>
                  <a:lnTo>
                    <a:pt x="1614" y="938"/>
                  </a:lnTo>
                  <a:lnTo>
                    <a:pt x="1683" y="1007"/>
                  </a:lnTo>
                  <a:lnTo>
                    <a:pt x="1738" y="1062"/>
                  </a:lnTo>
                  <a:lnTo>
                    <a:pt x="1752" y="1076"/>
                  </a:lnTo>
                  <a:lnTo>
                    <a:pt x="1766" y="1076"/>
                  </a:lnTo>
                  <a:lnTo>
                    <a:pt x="1794" y="993"/>
                  </a:lnTo>
                  <a:lnTo>
                    <a:pt x="1821" y="883"/>
                  </a:lnTo>
                  <a:lnTo>
                    <a:pt x="1821" y="786"/>
                  </a:lnTo>
                  <a:lnTo>
                    <a:pt x="1807" y="731"/>
                  </a:lnTo>
                  <a:lnTo>
                    <a:pt x="1794" y="690"/>
                  </a:lnTo>
                  <a:lnTo>
                    <a:pt x="1835" y="676"/>
                  </a:lnTo>
                  <a:lnTo>
                    <a:pt x="1890" y="676"/>
                  </a:lnTo>
                  <a:lnTo>
                    <a:pt x="1987" y="690"/>
                  </a:lnTo>
                  <a:lnTo>
                    <a:pt x="2069" y="703"/>
                  </a:lnTo>
                  <a:lnTo>
                    <a:pt x="2097" y="703"/>
                  </a:lnTo>
                  <a:lnTo>
                    <a:pt x="2014" y="552"/>
                  </a:lnTo>
                  <a:lnTo>
                    <a:pt x="1918" y="428"/>
                  </a:lnTo>
                  <a:lnTo>
                    <a:pt x="1821" y="303"/>
                  </a:lnTo>
                  <a:lnTo>
                    <a:pt x="1697" y="193"/>
                  </a:lnTo>
                  <a:lnTo>
                    <a:pt x="1587" y="124"/>
                  </a:lnTo>
                  <a:lnTo>
                    <a:pt x="1476" y="69"/>
                  </a:lnTo>
                  <a:lnTo>
                    <a:pt x="1242" y="0"/>
                  </a:lnTo>
                  <a:close/>
                </a:path>
              </a:pathLst>
            </a:custGeom>
            <a:solidFill>
              <a:srgbClr val="5930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272C3B"/>
                </a:solidFill>
              </a:endParaRPr>
            </a:p>
          </p:txBody>
        </p:sp>
        <p:sp>
          <p:nvSpPr>
            <p:cNvPr id="884" name="Google Shape;884;p42"/>
            <p:cNvSpPr/>
            <p:nvPr/>
          </p:nvSpPr>
          <p:spPr>
            <a:xfrm>
              <a:off x="2141625" y="2652700"/>
              <a:ext cx="57250" cy="45525"/>
            </a:xfrm>
            <a:custGeom>
              <a:rect b="b" l="l" r="r" t="t"/>
              <a:pathLst>
                <a:path extrusionOk="0" h="1821" w="2290">
                  <a:moveTo>
                    <a:pt x="814" y="0"/>
                  </a:moveTo>
                  <a:lnTo>
                    <a:pt x="579" y="124"/>
                  </a:lnTo>
                  <a:lnTo>
                    <a:pt x="455" y="193"/>
                  </a:lnTo>
                  <a:lnTo>
                    <a:pt x="359" y="276"/>
                  </a:lnTo>
                  <a:lnTo>
                    <a:pt x="235" y="400"/>
                  </a:lnTo>
                  <a:lnTo>
                    <a:pt x="138" y="552"/>
                  </a:lnTo>
                  <a:lnTo>
                    <a:pt x="69" y="704"/>
                  </a:lnTo>
                  <a:lnTo>
                    <a:pt x="0" y="855"/>
                  </a:lnTo>
                  <a:lnTo>
                    <a:pt x="0" y="869"/>
                  </a:lnTo>
                  <a:lnTo>
                    <a:pt x="28" y="855"/>
                  </a:lnTo>
                  <a:lnTo>
                    <a:pt x="97" y="828"/>
                  </a:lnTo>
                  <a:lnTo>
                    <a:pt x="207" y="800"/>
                  </a:lnTo>
                  <a:lnTo>
                    <a:pt x="262" y="800"/>
                  </a:lnTo>
                  <a:lnTo>
                    <a:pt x="317" y="814"/>
                  </a:lnTo>
                  <a:lnTo>
                    <a:pt x="304" y="869"/>
                  </a:lnTo>
                  <a:lnTo>
                    <a:pt x="290" y="924"/>
                  </a:lnTo>
                  <a:lnTo>
                    <a:pt x="317" y="1021"/>
                  </a:lnTo>
                  <a:lnTo>
                    <a:pt x="345" y="1131"/>
                  </a:lnTo>
                  <a:lnTo>
                    <a:pt x="386" y="1228"/>
                  </a:lnTo>
                  <a:lnTo>
                    <a:pt x="400" y="1228"/>
                  </a:lnTo>
                  <a:lnTo>
                    <a:pt x="414" y="1214"/>
                  </a:lnTo>
                  <a:lnTo>
                    <a:pt x="469" y="1145"/>
                  </a:lnTo>
                  <a:lnTo>
                    <a:pt x="538" y="1076"/>
                  </a:lnTo>
                  <a:lnTo>
                    <a:pt x="579" y="1048"/>
                  </a:lnTo>
                  <a:lnTo>
                    <a:pt x="621" y="1021"/>
                  </a:lnTo>
                  <a:lnTo>
                    <a:pt x="621" y="1103"/>
                  </a:lnTo>
                  <a:lnTo>
                    <a:pt x="635" y="1200"/>
                  </a:lnTo>
                  <a:lnTo>
                    <a:pt x="662" y="1283"/>
                  </a:lnTo>
                  <a:lnTo>
                    <a:pt x="704" y="1352"/>
                  </a:lnTo>
                  <a:lnTo>
                    <a:pt x="731" y="1352"/>
                  </a:lnTo>
                  <a:lnTo>
                    <a:pt x="773" y="1310"/>
                  </a:lnTo>
                  <a:lnTo>
                    <a:pt x="814" y="1283"/>
                  </a:lnTo>
                  <a:lnTo>
                    <a:pt x="841" y="1269"/>
                  </a:lnTo>
                  <a:lnTo>
                    <a:pt x="869" y="1269"/>
                  </a:lnTo>
                  <a:lnTo>
                    <a:pt x="855" y="1352"/>
                  </a:lnTo>
                  <a:lnTo>
                    <a:pt x="855" y="1490"/>
                  </a:lnTo>
                  <a:lnTo>
                    <a:pt x="855" y="1614"/>
                  </a:lnTo>
                  <a:lnTo>
                    <a:pt x="869" y="1655"/>
                  </a:lnTo>
                  <a:lnTo>
                    <a:pt x="883" y="1669"/>
                  </a:lnTo>
                  <a:lnTo>
                    <a:pt x="910" y="1669"/>
                  </a:lnTo>
                  <a:lnTo>
                    <a:pt x="952" y="1655"/>
                  </a:lnTo>
                  <a:lnTo>
                    <a:pt x="1062" y="1572"/>
                  </a:lnTo>
                  <a:lnTo>
                    <a:pt x="1214" y="1434"/>
                  </a:lnTo>
                  <a:lnTo>
                    <a:pt x="1241" y="1462"/>
                  </a:lnTo>
                  <a:lnTo>
                    <a:pt x="1241" y="1490"/>
                  </a:lnTo>
                  <a:lnTo>
                    <a:pt x="1241" y="1531"/>
                  </a:lnTo>
                  <a:lnTo>
                    <a:pt x="1228" y="1572"/>
                  </a:lnTo>
                  <a:lnTo>
                    <a:pt x="1228" y="1586"/>
                  </a:lnTo>
                  <a:lnTo>
                    <a:pt x="1228" y="1600"/>
                  </a:lnTo>
                  <a:lnTo>
                    <a:pt x="1310" y="1572"/>
                  </a:lnTo>
                  <a:lnTo>
                    <a:pt x="1393" y="1545"/>
                  </a:lnTo>
                  <a:lnTo>
                    <a:pt x="1476" y="1503"/>
                  </a:lnTo>
                  <a:lnTo>
                    <a:pt x="1545" y="1448"/>
                  </a:lnTo>
                  <a:lnTo>
                    <a:pt x="1559" y="1490"/>
                  </a:lnTo>
                  <a:lnTo>
                    <a:pt x="1572" y="1531"/>
                  </a:lnTo>
                  <a:lnTo>
                    <a:pt x="1559" y="1641"/>
                  </a:lnTo>
                  <a:lnTo>
                    <a:pt x="1531" y="1724"/>
                  </a:lnTo>
                  <a:lnTo>
                    <a:pt x="1531" y="1752"/>
                  </a:lnTo>
                  <a:lnTo>
                    <a:pt x="1628" y="1724"/>
                  </a:lnTo>
                  <a:lnTo>
                    <a:pt x="1738" y="1683"/>
                  </a:lnTo>
                  <a:lnTo>
                    <a:pt x="1834" y="1628"/>
                  </a:lnTo>
                  <a:lnTo>
                    <a:pt x="1862" y="1600"/>
                  </a:lnTo>
                  <a:lnTo>
                    <a:pt x="1903" y="1545"/>
                  </a:lnTo>
                  <a:lnTo>
                    <a:pt x="1931" y="1586"/>
                  </a:lnTo>
                  <a:lnTo>
                    <a:pt x="1972" y="1628"/>
                  </a:lnTo>
                  <a:lnTo>
                    <a:pt x="2014" y="1724"/>
                  </a:lnTo>
                  <a:lnTo>
                    <a:pt x="2055" y="1793"/>
                  </a:lnTo>
                  <a:lnTo>
                    <a:pt x="2055" y="1821"/>
                  </a:lnTo>
                  <a:lnTo>
                    <a:pt x="2069" y="1821"/>
                  </a:lnTo>
                  <a:lnTo>
                    <a:pt x="2152" y="1669"/>
                  </a:lnTo>
                  <a:lnTo>
                    <a:pt x="2207" y="1503"/>
                  </a:lnTo>
                  <a:lnTo>
                    <a:pt x="2262" y="1338"/>
                  </a:lnTo>
                  <a:lnTo>
                    <a:pt x="2290" y="1172"/>
                  </a:lnTo>
                  <a:lnTo>
                    <a:pt x="2276" y="1034"/>
                  </a:lnTo>
                  <a:lnTo>
                    <a:pt x="2262" y="910"/>
                  </a:lnTo>
                  <a:lnTo>
                    <a:pt x="2193" y="648"/>
                  </a:lnTo>
                  <a:lnTo>
                    <a:pt x="2179" y="648"/>
                  </a:lnTo>
                  <a:lnTo>
                    <a:pt x="2152" y="690"/>
                  </a:lnTo>
                  <a:lnTo>
                    <a:pt x="2069" y="828"/>
                  </a:lnTo>
                  <a:lnTo>
                    <a:pt x="2014" y="897"/>
                  </a:lnTo>
                  <a:lnTo>
                    <a:pt x="1945" y="966"/>
                  </a:lnTo>
                  <a:lnTo>
                    <a:pt x="1876" y="1021"/>
                  </a:lnTo>
                  <a:lnTo>
                    <a:pt x="1848" y="1034"/>
                  </a:lnTo>
                  <a:lnTo>
                    <a:pt x="1710" y="1034"/>
                  </a:lnTo>
                  <a:lnTo>
                    <a:pt x="1600" y="1007"/>
                  </a:lnTo>
                  <a:lnTo>
                    <a:pt x="1503" y="966"/>
                  </a:lnTo>
                  <a:lnTo>
                    <a:pt x="1462" y="938"/>
                  </a:lnTo>
                  <a:lnTo>
                    <a:pt x="1421" y="897"/>
                  </a:lnTo>
                  <a:lnTo>
                    <a:pt x="1517" y="897"/>
                  </a:lnTo>
                  <a:lnTo>
                    <a:pt x="1586" y="855"/>
                  </a:lnTo>
                  <a:lnTo>
                    <a:pt x="1655" y="786"/>
                  </a:lnTo>
                  <a:lnTo>
                    <a:pt x="1710" y="704"/>
                  </a:lnTo>
                  <a:lnTo>
                    <a:pt x="1793" y="538"/>
                  </a:lnTo>
                  <a:lnTo>
                    <a:pt x="1848" y="414"/>
                  </a:lnTo>
                  <a:lnTo>
                    <a:pt x="1848" y="386"/>
                  </a:lnTo>
                  <a:lnTo>
                    <a:pt x="1834" y="373"/>
                  </a:lnTo>
                  <a:lnTo>
                    <a:pt x="1821" y="359"/>
                  </a:lnTo>
                  <a:lnTo>
                    <a:pt x="1779" y="373"/>
                  </a:lnTo>
                  <a:lnTo>
                    <a:pt x="1697" y="428"/>
                  </a:lnTo>
                  <a:lnTo>
                    <a:pt x="1614" y="483"/>
                  </a:lnTo>
                  <a:lnTo>
                    <a:pt x="1600" y="469"/>
                  </a:lnTo>
                  <a:lnTo>
                    <a:pt x="1462" y="386"/>
                  </a:lnTo>
                  <a:lnTo>
                    <a:pt x="1393" y="345"/>
                  </a:lnTo>
                  <a:lnTo>
                    <a:pt x="1310" y="317"/>
                  </a:lnTo>
                  <a:lnTo>
                    <a:pt x="1324" y="207"/>
                  </a:lnTo>
                  <a:lnTo>
                    <a:pt x="1297" y="124"/>
                  </a:lnTo>
                  <a:lnTo>
                    <a:pt x="1283" y="97"/>
                  </a:lnTo>
                  <a:lnTo>
                    <a:pt x="1269" y="83"/>
                  </a:lnTo>
                  <a:lnTo>
                    <a:pt x="1241" y="97"/>
                  </a:lnTo>
                  <a:lnTo>
                    <a:pt x="1228" y="110"/>
                  </a:lnTo>
                  <a:lnTo>
                    <a:pt x="1186" y="207"/>
                  </a:lnTo>
                  <a:lnTo>
                    <a:pt x="1131" y="317"/>
                  </a:lnTo>
                  <a:lnTo>
                    <a:pt x="1076" y="414"/>
                  </a:lnTo>
                  <a:lnTo>
                    <a:pt x="1062" y="510"/>
                  </a:lnTo>
                  <a:lnTo>
                    <a:pt x="1062" y="579"/>
                  </a:lnTo>
                  <a:lnTo>
                    <a:pt x="1062" y="635"/>
                  </a:lnTo>
                  <a:lnTo>
                    <a:pt x="1090" y="704"/>
                  </a:lnTo>
                  <a:lnTo>
                    <a:pt x="1117" y="759"/>
                  </a:lnTo>
                  <a:lnTo>
                    <a:pt x="1062" y="745"/>
                  </a:lnTo>
                  <a:lnTo>
                    <a:pt x="1007" y="731"/>
                  </a:lnTo>
                  <a:lnTo>
                    <a:pt x="910" y="690"/>
                  </a:lnTo>
                  <a:lnTo>
                    <a:pt x="828" y="621"/>
                  </a:lnTo>
                  <a:lnTo>
                    <a:pt x="759" y="552"/>
                  </a:lnTo>
                  <a:lnTo>
                    <a:pt x="745" y="524"/>
                  </a:lnTo>
                  <a:lnTo>
                    <a:pt x="731" y="483"/>
                  </a:lnTo>
                  <a:lnTo>
                    <a:pt x="717" y="400"/>
                  </a:lnTo>
                  <a:lnTo>
                    <a:pt x="731" y="304"/>
                  </a:lnTo>
                  <a:lnTo>
                    <a:pt x="759" y="221"/>
                  </a:lnTo>
                  <a:lnTo>
                    <a:pt x="800" y="69"/>
                  </a:lnTo>
                  <a:lnTo>
                    <a:pt x="814" y="14"/>
                  </a:lnTo>
                  <a:lnTo>
                    <a:pt x="814" y="0"/>
                  </a:lnTo>
                  <a:close/>
                </a:path>
              </a:pathLst>
            </a:custGeom>
            <a:solidFill>
              <a:srgbClr val="59309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272C3B"/>
                </a:solidFill>
              </a:endParaRPr>
            </a:p>
          </p:txBody>
        </p:sp>
      </p:grpSp>
      <p:grpSp>
        <p:nvGrpSpPr>
          <p:cNvPr id="885" name="Google Shape;885;p42"/>
          <p:cNvGrpSpPr/>
          <p:nvPr/>
        </p:nvGrpSpPr>
        <p:grpSpPr>
          <a:xfrm>
            <a:off x="6328129" y="1341969"/>
            <a:ext cx="1105858" cy="1262015"/>
            <a:chOff x="5675225" y="2364450"/>
            <a:chExt cx="190675" cy="217600"/>
          </a:xfrm>
        </p:grpSpPr>
        <p:sp>
          <p:nvSpPr>
            <p:cNvPr id="886" name="Google Shape;886;p42"/>
            <p:cNvSpPr/>
            <p:nvPr/>
          </p:nvSpPr>
          <p:spPr>
            <a:xfrm>
              <a:off x="5675225" y="2364450"/>
              <a:ext cx="190675" cy="217600"/>
            </a:xfrm>
            <a:custGeom>
              <a:rect b="b" l="l" r="r" t="t"/>
              <a:pathLst>
                <a:path extrusionOk="0" h="8704" w="7627">
                  <a:moveTo>
                    <a:pt x="5103" y="5848"/>
                  </a:moveTo>
                  <a:lnTo>
                    <a:pt x="5158" y="5862"/>
                  </a:lnTo>
                  <a:lnTo>
                    <a:pt x="5200" y="5890"/>
                  </a:lnTo>
                  <a:lnTo>
                    <a:pt x="5241" y="5917"/>
                  </a:lnTo>
                  <a:lnTo>
                    <a:pt x="5282" y="5959"/>
                  </a:lnTo>
                  <a:lnTo>
                    <a:pt x="5310" y="6000"/>
                  </a:lnTo>
                  <a:lnTo>
                    <a:pt x="5324" y="6055"/>
                  </a:lnTo>
                  <a:lnTo>
                    <a:pt x="5338" y="6110"/>
                  </a:lnTo>
                  <a:lnTo>
                    <a:pt x="5338" y="6179"/>
                  </a:lnTo>
                  <a:lnTo>
                    <a:pt x="5324" y="6221"/>
                  </a:lnTo>
                  <a:lnTo>
                    <a:pt x="5296" y="6276"/>
                  </a:lnTo>
                  <a:lnTo>
                    <a:pt x="5255" y="6317"/>
                  </a:lnTo>
                  <a:lnTo>
                    <a:pt x="5227" y="6359"/>
                  </a:lnTo>
                  <a:lnTo>
                    <a:pt x="5172" y="6386"/>
                  </a:lnTo>
                  <a:lnTo>
                    <a:pt x="5117" y="6400"/>
                  </a:lnTo>
                  <a:lnTo>
                    <a:pt x="5062" y="6414"/>
                  </a:lnTo>
                  <a:lnTo>
                    <a:pt x="5007" y="6400"/>
                  </a:lnTo>
                  <a:lnTo>
                    <a:pt x="4951" y="6386"/>
                  </a:lnTo>
                  <a:lnTo>
                    <a:pt x="4896" y="6372"/>
                  </a:lnTo>
                  <a:lnTo>
                    <a:pt x="4855" y="6331"/>
                  </a:lnTo>
                  <a:lnTo>
                    <a:pt x="4827" y="6290"/>
                  </a:lnTo>
                  <a:lnTo>
                    <a:pt x="4800" y="6248"/>
                  </a:lnTo>
                  <a:lnTo>
                    <a:pt x="4772" y="6193"/>
                  </a:lnTo>
                  <a:lnTo>
                    <a:pt x="4772" y="6138"/>
                  </a:lnTo>
                  <a:lnTo>
                    <a:pt x="4772" y="6083"/>
                  </a:lnTo>
                  <a:lnTo>
                    <a:pt x="4786" y="6028"/>
                  </a:lnTo>
                  <a:lnTo>
                    <a:pt x="4814" y="5972"/>
                  </a:lnTo>
                  <a:lnTo>
                    <a:pt x="4841" y="5931"/>
                  </a:lnTo>
                  <a:lnTo>
                    <a:pt x="4882" y="5890"/>
                  </a:lnTo>
                  <a:lnTo>
                    <a:pt x="4938" y="5862"/>
                  </a:lnTo>
                  <a:lnTo>
                    <a:pt x="4993" y="5848"/>
                  </a:lnTo>
                  <a:close/>
                  <a:moveTo>
                    <a:pt x="2676" y="5917"/>
                  </a:moveTo>
                  <a:lnTo>
                    <a:pt x="2731" y="5931"/>
                  </a:lnTo>
                  <a:lnTo>
                    <a:pt x="2786" y="5945"/>
                  </a:lnTo>
                  <a:lnTo>
                    <a:pt x="2841" y="5972"/>
                  </a:lnTo>
                  <a:lnTo>
                    <a:pt x="2883" y="6000"/>
                  </a:lnTo>
                  <a:lnTo>
                    <a:pt x="2910" y="6041"/>
                  </a:lnTo>
                  <a:lnTo>
                    <a:pt x="2938" y="6083"/>
                  </a:lnTo>
                  <a:lnTo>
                    <a:pt x="2966" y="6138"/>
                  </a:lnTo>
                  <a:lnTo>
                    <a:pt x="2966" y="6193"/>
                  </a:lnTo>
                  <a:lnTo>
                    <a:pt x="2966" y="6262"/>
                  </a:lnTo>
                  <a:lnTo>
                    <a:pt x="2952" y="6303"/>
                  </a:lnTo>
                  <a:lnTo>
                    <a:pt x="2924" y="6359"/>
                  </a:lnTo>
                  <a:lnTo>
                    <a:pt x="2897" y="6400"/>
                  </a:lnTo>
                  <a:lnTo>
                    <a:pt x="2855" y="6441"/>
                  </a:lnTo>
                  <a:lnTo>
                    <a:pt x="2800" y="6469"/>
                  </a:lnTo>
                  <a:lnTo>
                    <a:pt x="2745" y="6483"/>
                  </a:lnTo>
                  <a:lnTo>
                    <a:pt x="2690" y="6496"/>
                  </a:lnTo>
                  <a:lnTo>
                    <a:pt x="2635" y="6483"/>
                  </a:lnTo>
                  <a:lnTo>
                    <a:pt x="2579" y="6469"/>
                  </a:lnTo>
                  <a:lnTo>
                    <a:pt x="2538" y="6455"/>
                  </a:lnTo>
                  <a:lnTo>
                    <a:pt x="2497" y="6414"/>
                  </a:lnTo>
                  <a:lnTo>
                    <a:pt x="2455" y="6372"/>
                  </a:lnTo>
                  <a:lnTo>
                    <a:pt x="2428" y="6331"/>
                  </a:lnTo>
                  <a:lnTo>
                    <a:pt x="2414" y="6276"/>
                  </a:lnTo>
                  <a:lnTo>
                    <a:pt x="2400" y="6221"/>
                  </a:lnTo>
                  <a:lnTo>
                    <a:pt x="2400" y="6165"/>
                  </a:lnTo>
                  <a:lnTo>
                    <a:pt x="2414" y="6110"/>
                  </a:lnTo>
                  <a:lnTo>
                    <a:pt x="2441" y="6055"/>
                  </a:lnTo>
                  <a:lnTo>
                    <a:pt x="2483" y="6014"/>
                  </a:lnTo>
                  <a:lnTo>
                    <a:pt x="2524" y="5972"/>
                  </a:lnTo>
                  <a:lnTo>
                    <a:pt x="2566" y="5945"/>
                  </a:lnTo>
                  <a:lnTo>
                    <a:pt x="2621" y="5931"/>
                  </a:lnTo>
                  <a:lnTo>
                    <a:pt x="2676" y="5917"/>
                  </a:lnTo>
                  <a:close/>
                  <a:moveTo>
                    <a:pt x="4386" y="6207"/>
                  </a:moveTo>
                  <a:lnTo>
                    <a:pt x="4469" y="6221"/>
                  </a:lnTo>
                  <a:lnTo>
                    <a:pt x="4551" y="6234"/>
                  </a:lnTo>
                  <a:lnTo>
                    <a:pt x="4634" y="6276"/>
                  </a:lnTo>
                  <a:lnTo>
                    <a:pt x="4703" y="6331"/>
                  </a:lnTo>
                  <a:lnTo>
                    <a:pt x="4758" y="6400"/>
                  </a:lnTo>
                  <a:lnTo>
                    <a:pt x="4800" y="6469"/>
                  </a:lnTo>
                  <a:lnTo>
                    <a:pt x="4827" y="6552"/>
                  </a:lnTo>
                  <a:lnTo>
                    <a:pt x="4841" y="6634"/>
                  </a:lnTo>
                  <a:lnTo>
                    <a:pt x="4841" y="6731"/>
                  </a:lnTo>
                  <a:lnTo>
                    <a:pt x="4814" y="6814"/>
                  </a:lnTo>
                  <a:lnTo>
                    <a:pt x="4772" y="6896"/>
                  </a:lnTo>
                  <a:lnTo>
                    <a:pt x="4717" y="6952"/>
                  </a:lnTo>
                  <a:lnTo>
                    <a:pt x="4662" y="7021"/>
                  </a:lnTo>
                  <a:lnTo>
                    <a:pt x="4579" y="7062"/>
                  </a:lnTo>
                  <a:lnTo>
                    <a:pt x="4510" y="7089"/>
                  </a:lnTo>
                  <a:lnTo>
                    <a:pt x="4414" y="7103"/>
                  </a:lnTo>
                  <a:lnTo>
                    <a:pt x="4331" y="7089"/>
                  </a:lnTo>
                  <a:lnTo>
                    <a:pt x="4234" y="7076"/>
                  </a:lnTo>
                  <a:lnTo>
                    <a:pt x="4165" y="7034"/>
                  </a:lnTo>
                  <a:lnTo>
                    <a:pt x="4096" y="6979"/>
                  </a:lnTo>
                  <a:lnTo>
                    <a:pt x="4041" y="6910"/>
                  </a:lnTo>
                  <a:lnTo>
                    <a:pt x="4000" y="6841"/>
                  </a:lnTo>
                  <a:lnTo>
                    <a:pt x="3972" y="6758"/>
                  </a:lnTo>
                  <a:lnTo>
                    <a:pt x="3958" y="6676"/>
                  </a:lnTo>
                  <a:lnTo>
                    <a:pt x="3958" y="6579"/>
                  </a:lnTo>
                  <a:lnTo>
                    <a:pt x="3986" y="6496"/>
                  </a:lnTo>
                  <a:lnTo>
                    <a:pt x="4027" y="6414"/>
                  </a:lnTo>
                  <a:lnTo>
                    <a:pt x="4069" y="6345"/>
                  </a:lnTo>
                  <a:lnTo>
                    <a:pt x="4138" y="6290"/>
                  </a:lnTo>
                  <a:lnTo>
                    <a:pt x="4207" y="6248"/>
                  </a:lnTo>
                  <a:lnTo>
                    <a:pt x="4289" y="6221"/>
                  </a:lnTo>
                  <a:lnTo>
                    <a:pt x="4386" y="6207"/>
                  </a:lnTo>
                  <a:close/>
                  <a:moveTo>
                    <a:pt x="3448" y="6248"/>
                  </a:moveTo>
                  <a:lnTo>
                    <a:pt x="3531" y="6276"/>
                  </a:lnTo>
                  <a:lnTo>
                    <a:pt x="3614" y="6317"/>
                  </a:lnTo>
                  <a:lnTo>
                    <a:pt x="3683" y="6359"/>
                  </a:lnTo>
                  <a:lnTo>
                    <a:pt x="3738" y="6428"/>
                  </a:lnTo>
                  <a:lnTo>
                    <a:pt x="3779" y="6496"/>
                  </a:lnTo>
                  <a:lnTo>
                    <a:pt x="3807" y="6579"/>
                  </a:lnTo>
                  <a:lnTo>
                    <a:pt x="3821" y="6676"/>
                  </a:lnTo>
                  <a:lnTo>
                    <a:pt x="3807" y="6758"/>
                  </a:lnTo>
                  <a:lnTo>
                    <a:pt x="3793" y="6855"/>
                  </a:lnTo>
                  <a:lnTo>
                    <a:pt x="3752" y="6924"/>
                  </a:lnTo>
                  <a:lnTo>
                    <a:pt x="3696" y="6993"/>
                  </a:lnTo>
                  <a:lnTo>
                    <a:pt x="3641" y="7048"/>
                  </a:lnTo>
                  <a:lnTo>
                    <a:pt x="3559" y="7089"/>
                  </a:lnTo>
                  <a:lnTo>
                    <a:pt x="3476" y="7117"/>
                  </a:lnTo>
                  <a:lnTo>
                    <a:pt x="3393" y="7131"/>
                  </a:lnTo>
                  <a:lnTo>
                    <a:pt x="3296" y="7131"/>
                  </a:lnTo>
                  <a:lnTo>
                    <a:pt x="3214" y="7103"/>
                  </a:lnTo>
                  <a:lnTo>
                    <a:pt x="3145" y="7062"/>
                  </a:lnTo>
                  <a:lnTo>
                    <a:pt x="3076" y="7021"/>
                  </a:lnTo>
                  <a:lnTo>
                    <a:pt x="3021" y="6952"/>
                  </a:lnTo>
                  <a:lnTo>
                    <a:pt x="2966" y="6883"/>
                  </a:lnTo>
                  <a:lnTo>
                    <a:pt x="2938" y="6800"/>
                  </a:lnTo>
                  <a:lnTo>
                    <a:pt x="2924" y="6703"/>
                  </a:lnTo>
                  <a:lnTo>
                    <a:pt x="2938" y="6621"/>
                  </a:lnTo>
                  <a:lnTo>
                    <a:pt x="2966" y="6538"/>
                  </a:lnTo>
                  <a:lnTo>
                    <a:pt x="2993" y="6455"/>
                  </a:lnTo>
                  <a:lnTo>
                    <a:pt x="3048" y="6386"/>
                  </a:lnTo>
                  <a:lnTo>
                    <a:pt x="3117" y="6331"/>
                  </a:lnTo>
                  <a:lnTo>
                    <a:pt x="3186" y="6290"/>
                  </a:lnTo>
                  <a:lnTo>
                    <a:pt x="3269" y="6262"/>
                  </a:lnTo>
                  <a:lnTo>
                    <a:pt x="3365" y="6248"/>
                  </a:lnTo>
                  <a:close/>
                  <a:moveTo>
                    <a:pt x="3834" y="1"/>
                  </a:moveTo>
                  <a:lnTo>
                    <a:pt x="3834" y="15"/>
                  </a:lnTo>
                  <a:lnTo>
                    <a:pt x="3807" y="332"/>
                  </a:lnTo>
                  <a:lnTo>
                    <a:pt x="3779" y="663"/>
                  </a:lnTo>
                  <a:lnTo>
                    <a:pt x="3779" y="980"/>
                  </a:lnTo>
                  <a:lnTo>
                    <a:pt x="3779" y="1311"/>
                  </a:lnTo>
                  <a:lnTo>
                    <a:pt x="3807" y="1959"/>
                  </a:lnTo>
                  <a:lnTo>
                    <a:pt x="3821" y="2607"/>
                  </a:lnTo>
                  <a:lnTo>
                    <a:pt x="3807" y="3904"/>
                  </a:lnTo>
                  <a:lnTo>
                    <a:pt x="3793" y="4193"/>
                  </a:lnTo>
                  <a:lnTo>
                    <a:pt x="3765" y="4111"/>
                  </a:lnTo>
                  <a:lnTo>
                    <a:pt x="3738" y="4014"/>
                  </a:lnTo>
                  <a:lnTo>
                    <a:pt x="3724" y="4000"/>
                  </a:lnTo>
                  <a:lnTo>
                    <a:pt x="3696" y="4000"/>
                  </a:lnTo>
                  <a:lnTo>
                    <a:pt x="3683" y="4014"/>
                  </a:lnTo>
                  <a:lnTo>
                    <a:pt x="3683" y="4111"/>
                  </a:lnTo>
                  <a:lnTo>
                    <a:pt x="3683" y="4207"/>
                  </a:lnTo>
                  <a:lnTo>
                    <a:pt x="3614" y="4221"/>
                  </a:lnTo>
                  <a:lnTo>
                    <a:pt x="3572" y="4138"/>
                  </a:lnTo>
                  <a:lnTo>
                    <a:pt x="3545" y="4055"/>
                  </a:lnTo>
                  <a:lnTo>
                    <a:pt x="3517" y="4042"/>
                  </a:lnTo>
                  <a:lnTo>
                    <a:pt x="3503" y="4055"/>
                  </a:lnTo>
                  <a:lnTo>
                    <a:pt x="3503" y="4097"/>
                  </a:lnTo>
                  <a:lnTo>
                    <a:pt x="3503" y="4152"/>
                  </a:lnTo>
                  <a:lnTo>
                    <a:pt x="3517" y="4249"/>
                  </a:lnTo>
                  <a:lnTo>
                    <a:pt x="3393" y="4276"/>
                  </a:lnTo>
                  <a:lnTo>
                    <a:pt x="3352" y="4152"/>
                  </a:lnTo>
                  <a:lnTo>
                    <a:pt x="3338" y="4138"/>
                  </a:lnTo>
                  <a:lnTo>
                    <a:pt x="3324" y="4152"/>
                  </a:lnTo>
                  <a:lnTo>
                    <a:pt x="3352" y="4290"/>
                  </a:lnTo>
                  <a:lnTo>
                    <a:pt x="3255" y="4317"/>
                  </a:lnTo>
                  <a:lnTo>
                    <a:pt x="3241" y="4317"/>
                  </a:lnTo>
                  <a:lnTo>
                    <a:pt x="3200" y="4221"/>
                  </a:lnTo>
                  <a:lnTo>
                    <a:pt x="3159" y="4124"/>
                  </a:lnTo>
                  <a:lnTo>
                    <a:pt x="3145" y="4111"/>
                  </a:lnTo>
                  <a:lnTo>
                    <a:pt x="3131" y="4111"/>
                  </a:lnTo>
                  <a:lnTo>
                    <a:pt x="3117" y="4124"/>
                  </a:lnTo>
                  <a:lnTo>
                    <a:pt x="3103" y="4138"/>
                  </a:lnTo>
                  <a:lnTo>
                    <a:pt x="3145" y="4345"/>
                  </a:lnTo>
                  <a:lnTo>
                    <a:pt x="3159" y="4359"/>
                  </a:lnTo>
                  <a:lnTo>
                    <a:pt x="3117" y="4373"/>
                  </a:lnTo>
                  <a:lnTo>
                    <a:pt x="3117" y="4359"/>
                  </a:lnTo>
                  <a:lnTo>
                    <a:pt x="3048" y="4235"/>
                  </a:lnTo>
                  <a:lnTo>
                    <a:pt x="3007" y="4111"/>
                  </a:lnTo>
                  <a:lnTo>
                    <a:pt x="2993" y="4097"/>
                  </a:lnTo>
                  <a:lnTo>
                    <a:pt x="2979" y="4097"/>
                  </a:lnTo>
                  <a:lnTo>
                    <a:pt x="2979" y="4111"/>
                  </a:lnTo>
                  <a:lnTo>
                    <a:pt x="2966" y="4111"/>
                  </a:lnTo>
                  <a:lnTo>
                    <a:pt x="2979" y="4235"/>
                  </a:lnTo>
                  <a:lnTo>
                    <a:pt x="3007" y="4331"/>
                  </a:lnTo>
                  <a:lnTo>
                    <a:pt x="3034" y="4400"/>
                  </a:lnTo>
                  <a:lnTo>
                    <a:pt x="2938" y="4455"/>
                  </a:lnTo>
                  <a:lnTo>
                    <a:pt x="2814" y="4276"/>
                  </a:lnTo>
                  <a:lnTo>
                    <a:pt x="2800" y="4262"/>
                  </a:lnTo>
                  <a:lnTo>
                    <a:pt x="2786" y="4276"/>
                  </a:lnTo>
                  <a:lnTo>
                    <a:pt x="2772" y="4331"/>
                  </a:lnTo>
                  <a:lnTo>
                    <a:pt x="2786" y="4386"/>
                  </a:lnTo>
                  <a:lnTo>
                    <a:pt x="2828" y="4469"/>
                  </a:lnTo>
                  <a:lnTo>
                    <a:pt x="2841" y="4497"/>
                  </a:lnTo>
                  <a:lnTo>
                    <a:pt x="2772" y="4524"/>
                  </a:lnTo>
                  <a:lnTo>
                    <a:pt x="2731" y="4469"/>
                  </a:lnTo>
                  <a:lnTo>
                    <a:pt x="2676" y="4400"/>
                  </a:lnTo>
                  <a:lnTo>
                    <a:pt x="2662" y="4386"/>
                  </a:lnTo>
                  <a:lnTo>
                    <a:pt x="2635" y="4386"/>
                  </a:lnTo>
                  <a:lnTo>
                    <a:pt x="2621" y="4400"/>
                  </a:lnTo>
                  <a:lnTo>
                    <a:pt x="2607" y="4428"/>
                  </a:lnTo>
                  <a:lnTo>
                    <a:pt x="2607" y="4442"/>
                  </a:lnTo>
                  <a:lnTo>
                    <a:pt x="2635" y="4511"/>
                  </a:lnTo>
                  <a:lnTo>
                    <a:pt x="2676" y="4580"/>
                  </a:lnTo>
                  <a:lnTo>
                    <a:pt x="2455" y="4428"/>
                  </a:lnTo>
                  <a:lnTo>
                    <a:pt x="2235" y="4290"/>
                  </a:lnTo>
                  <a:lnTo>
                    <a:pt x="1848" y="4055"/>
                  </a:lnTo>
                  <a:lnTo>
                    <a:pt x="1711" y="3973"/>
                  </a:lnTo>
                  <a:lnTo>
                    <a:pt x="1573" y="3904"/>
                  </a:lnTo>
                  <a:lnTo>
                    <a:pt x="1435" y="3849"/>
                  </a:lnTo>
                  <a:lnTo>
                    <a:pt x="1366" y="3835"/>
                  </a:lnTo>
                  <a:lnTo>
                    <a:pt x="1283" y="3821"/>
                  </a:lnTo>
                  <a:lnTo>
                    <a:pt x="1200" y="3835"/>
                  </a:lnTo>
                  <a:lnTo>
                    <a:pt x="1118" y="3862"/>
                  </a:lnTo>
                  <a:lnTo>
                    <a:pt x="1049" y="3904"/>
                  </a:lnTo>
                  <a:lnTo>
                    <a:pt x="966" y="3945"/>
                  </a:lnTo>
                  <a:lnTo>
                    <a:pt x="897" y="4000"/>
                  </a:lnTo>
                  <a:lnTo>
                    <a:pt x="828" y="4069"/>
                  </a:lnTo>
                  <a:lnTo>
                    <a:pt x="773" y="4138"/>
                  </a:lnTo>
                  <a:lnTo>
                    <a:pt x="731" y="4193"/>
                  </a:lnTo>
                  <a:lnTo>
                    <a:pt x="731" y="4221"/>
                  </a:lnTo>
                  <a:lnTo>
                    <a:pt x="745" y="4235"/>
                  </a:lnTo>
                  <a:lnTo>
                    <a:pt x="759" y="4249"/>
                  </a:lnTo>
                  <a:lnTo>
                    <a:pt x="773" y="4249"/>
                  </a:lnTo>
                  <a:lnTo>
                    <a:pt x="842" y="4221"/>
                  </a:lnTo>
                  <a:lnTo>
                    <a:pt x="911" y="4180"/>
                  </a:lnTo>
                  <a:lnTo>
                    <a:pt x="1062" y="4097"/>
                  </a:lnTo>
                  <a:lnTo>
                    <a:pt x="1145" y="4055"/>
                  </a:lnTo>
                  <a:lnTo>
                    <a:pt x="1228" y="4028"/>
                  </a:lnTo>
                  <a:lnTo>
                    <a:pt x="1297" y="4014"/>
                  </a:lnTo>
                  <a:lnTo>
                    <a:pt x="1380" y="4014"/>
                  </a:lnTo>
                  <a:lnTo>
                    <a:pt x="1449" y="4042"/>
                  </a:lnTo>
                  <a:lnTo>
                    <a:pt x="1517" y="4069"/>
                  </a:lnTo>
                  <a:lnTo>
                    <a:pt x="1655" y="4152"/>
                  </a:lnTo>
                  <a:lnTo>
                    <a:pt x="1917" y="4331"/>
                  </a:lnTo>
                  <a:lnTo>
                    <a:pt x="2193" y="4524"/>
                  </a:lnTo>
                  <a:lnTo>
                    <a:pt x="2455" y="4717"/>
                  </a:lnTo>
                  <a:lnTo>
                    <a:pt x="2386" y="4773"/>
                  </a:lnTo>
                  <a:lnTo>
                    <a:pt x="2331" y="4745"/>
                  </a:lnTo>
                  <a:lnTo>
                    <a:pt x="2290" y="4717"/>
                  </a:lnTo>
                  <a:lnTo>
                    <a:pt x="2235" y="4704"/>
                  </a:lnTo>
                  <a:lnTo>
                    <a:pt x="2207" y="4704"/>
                  </a:lnTo>
                  <a:lnTo>
                    <a:pt x="2179" y="4717"/>
                  </a:lnTo>
                  <a:lnTo>
                    <a:pt x="2152" y="4731"/>
                  </a:lnTo>
                  <a:lnTo>
                    <a:pt x="2138" y="4745"/>
                  </a:lnTo>
                  <a:lnTo>
                    <a:pt x="2152" y="4759"/>
                  </a:lnTo>
                  <a:lnTo>
                    <a:pt x="2179" y="4759"/>
                  </a:lnTo>
                  <a:lnTo>
                    <a:pt x="2221" y="4773"/>
                  </a:lnTo>
                  <a:lnTo>
                    <a:pt x="2276" y="4800"/>
                  </a:lnTo>
                  <a:lnTo>
                    <a:pt x="2317" y="4828"/>
                  </a:lnTo>
                  <a:lnTo>
                    <a:pt x="2304" y="4842"/>
                  </a:lnTo>
                  <a:lnTo>
                    <a:pt x="2221" y="4814"/>
                  </a:lnTo>
                  <a:lnTo>
                    <a:pt x="2110" y="4786"/>
                  </a:lnTo>
                  <a:lnTo>
                    <a:pt x="2000" y="4773"/>
                  </a:lnTo>
                  <a:lnTo>
                    <a:pt x="1986" y="4773"/>
                  </a:lnTo>
                  <a:lnTo>
                    <a:pt x="1973" y="4800"/>
                  </a:lnTo>
                  <a:lnTo>
                    <a:pt x="1973" y="4814"/>
                  </a:lnTo>
                  <a:lnTo>
                    <a:pt x="1986" y="4828"/>
                  </a:lnTo>
                  <a:lnTo>
                    <a:pt x="2166" y="4924"/>
                  </a:lnTo>
                  <a:lnTo>
                    <a:pt x="2179" y="4938"/>
                  </a:lnTo>
                  <a:lnTo>
                    <a:pt x="2138" y="4966"/>
                  </a:lnTo>
                  <a:lnTo>
                    <a:pt x="2069" y="4952"/>
                  </a:lnTo>
                  <a:lnTo>
                    <a:pt x="1986" y="4924"/>
                  </a:lnTo>
                  <a:lnTo>
                    <a:pt x="1945" y="4910"/>
                  </a:lnTo>
                  <a:lnTo>
                    <a:pt x="1876" y="4910"/>
                  </a:lnTo>
                  <a:lnTo>
                    <a:pt x="1862" y="4924"/>
                  </a:lnTo>
                  <a:lnTo>
                    <a:pt x="1848" y="4938"/>
                  </a:lnTo>
                  <a:lnTo>
                    <a:pt x="1848" y="4966"/>
                  </a:lnTo>
                  <a:lnTo>
                    <a:pt x="1876" y="5007"/>
                  </a:lnTo>
                  <a:lnTo>
                    <a:pt x="1931" y="5048"/>
                  </a:lnTo>
                  <a:lnTo>
                    <a:pt x="1821" y="5048"/>
                  </a:lnTo>
                  <a:lnTo>
                    <a:pt x="1766" y="5062"/>
                  </a:lnTo>
                  <a:lnTo>
                    <a:pt x="1711" y="5076"/>
                  </a:lnTo>
                  <a:lnTo>
                    <a:pt x="1711" y="5090"/>
                  </a:lnTo>
                  <a:lnTo>
                    <a:pt x="1711" y="5104"/>
                  </a:lnTo>
                  <a:lnTo>
                    <a:pt x="1711" y="5117"/>
                  </a:lnTo>
                  <a:lnTo>
                    <a:pt x="1724" y="5117"/>
                  </a:lnTo>
                  <a:lnTo>
                    <a:pt x="1779" y="5131"/>
                  </a:lnTo>
                  <a:lnTo>
                    <a:pt x="1821" y="5145"/>
                  </a:lnTo>
                  <a:lnTo>
                    <a:pt x="1917" y="5186"/>
                  </a:lnTo>
                  <a:lnTo>
                    <a:pt x="1876" y="5241"/>
                  </a:lnTo>
                  <a:lnTo>
                    <a:pt x="1821" y="5228"/>
                  </a:lnTo>
                  <a:lnTo>
                    <a:pt x="1766" y="5214"/>
                  </a:lnTo>
                  <a:lnTo>
                    <a:pt x="1724" y="5214"/>
                  </a:lnTo>
                  <a:lnTo>
                    <a:pt x="1669" y="5241"/>
                  </a:lnTo>
                  <a:lnTo>
                    <a:pt x="1655" y="5241"/>
                  </a:lnTo>
                  <a:lnTo>
                    <a:pt x="1655" y="5269"/>
                  </a:lnTo>
                  <a:lnTo>
                    <a:pt x="1655" y="5283"/>
                  </a:lnTo>
                  <a:lnTo>
                    <a:pt x="1669" y="5297"/>
                  </a:lnTo>
                  <a:lnTo>
                    <a:pt x="1697" y="5310"/>
                  </a:lnTo>
                  <a:lnTo>
                    <a:pt x="1517" y="5269"/>
                  </a:lnTo>
                  <a:lnTo>
                    <a:pt x="1338" y="5255"/>
                  </a:lnTo>
                  <a:lnTo>
                    <a:pt x="1159" y="5228"/>
                  </a:lnTo>
                  <a:lnTo>
                    <a:pt x="800" y="5200"/>
                  </a:lnTo>
                  <a:lnTo>
                    <a:pt x="635" y="5186"/>
                  </a:lnTo>
                  <a:lnTo>
                    <a:pt x="483" y="5200"/>
                  </a:lnTo>
                  <a:lnTo>
                    <a:pt x="400" y="5214"/>
                  </a:lnTo>
                  <a:lnTo>
                    <a:pt x="331" y="5241"/>
                  </a:lnTo>
                  <a:lnTo>
                    <a:pt x="262" y="5269"/>
                  </a:lnTo>
                  <a:lnTo>
                    <a:pt x="194" y="5324"/>
                  </a:lnTo>
                  <a:lnTo>
                    <a:pt x="180" y="5366"/>
                  </a:lnTo>
                  <a:lnTo>
                    <a:pt x="180" y="5407"/>
                  </a:lnTo>
                  <a:lnTo>
                    <a:pt x="125" y="5572"/>
                  </a:lnTo>
                  <a:lnTo>
                    <a:pt x="69" y="5752"/>
                  </a:lnTo>
                  <a:lnTo>
                    <a:pt x="28" y="5945"/>
                  </a:lnTo>
                  <a:lnTo>
                    <a:pt x="0" y="6138"/>
                  </a:lnTo>
                  <a:lnTo>
                    <a:pt x="0" y="6331"/>
                  </a:lnTo>
                  <a:lnTo>
                    <a:pt x="28" y="6510"/>
                  </a:lnTo>
                  <a:lnTo>
                    <a:pt x="56" y="6607"/>
                  </a:lnTo>
                  <a:lnTo>
                    <a:pt x="83" y="6690"/>
                  </a:lnTo>
                  <a:lnTo>
                    <a:pt x="125" y="6772"/>
                  </a:lnTo>
                  <a:lnTo>
                    <a:pt x="180" y="6841"/>
                  </a:lnTo>
                  <a:lnTo>
                    <a:pt x="194" y="6855"/>
                  </a:lnTo>
                  <a:lnTo>
                    <a:pt x="207" y="6855"/>
                  </a:lnTo>
                  <a:lnTo>
                    <a:pt x="207" y="6841"/>
                  </a:lnTo>
                  <a:lnTo>
                    <a:pt x="207" y="6827"/>
                  </a:lnTo>
                  <a:lnTo>
                    <a:pt x="166" y="6469"/>
                  </a:lnTo>
                  <a:lnTo>
                    <a:pt x="166" y="6290"/>
                  </a:lnTo>
                  <a:lnTo>
                    <a:pt x="166" y="6124"/>
                  </a:lnTo>
                  <a:lnTo>
                    <a:pt x="180" y="5959"/>
                  </a:lnTo>
                  <a:lnTo>
                    <a:pt x="207" y="5779"/>
                  </a:lnTo>
                  <a:lnTo>
                    <a:pt x="262" y="5614"/>
                  </a:lnTo>
                  <a:lnTo>
                    <a:pt x="345" y="5448"/>
                  </a:lnTo>
                  <a:lnTo>
                    <a:pt x="345" y="5421"/>
                  </a:lnTo>
                  <a:lnTo>
                    <a:pt x="469" y="5407"/>
                  </a:lnTo>
                  <a:lnTo>
                    <a:pt x="580" y="5407"/>
                  </a:lnTo>
                  <a:lnTo>
                    <a:pt x="814" y="5421"/>
                  </a:lnTo>
                  <a:lnTo>
                    <a:pt x="1049" y="5448"/>
                  </a:lnTo>
                  <a:lnTo>
                    <a:pt x="1283" y="5462"/>
                  </a:lnTo>
                  <a:lnTo>
                    <a:pt x="1449" y="5490"/>
                  </a:lnTo>
                  <a:lnTo>
                    <a:pt x="1586" y="5517"/>
                  </a:lnTo>
                  <a:lnTo>
                    <a:pt x="1545" y="5531"/>
                  </a:lnTo>
                  <a:lnTo>
                    <a:pt x="1504" y="5545"/>
                  </a:lnTo>
                  <a:lnTo>
                    <a:pt x="1462" y="5572"/>
                  </a:lnTo>
                  <a:lnTo>
                    <a:pt x="1407" y="5669"/>
                  </a:lnTo>
                  <a:lnTo>
                    <a:pt x="1393" y="5683"/>
                  </a:lnTo>
                  <a:lnTo>
                    <a:pt x="1462" y="5683"/>
                  </a:lnTo>
                  <a:lnTo>
                    <a:pt x="1504" y="5697"/>
                  </a:lnTo>
                  <a:lnTo>
                    <a:pt x="1559" y="5683"/>
                  </a:lnTo>
                  <a:lnTo>
                    <a:pt x="1614" y="5669"/>
                  </a:lnTo>
                  <a:lnTo>
                    <a:pt x="1614" y="5669"/>
                  </a:lnTo>
                  <a:lnTo>
                    <a:pt x="1600" y="5724"/>
                  </a:lnTo>
                  <a:lnTo>
                    <a:pt x="1545" y="5738"/>
                  </a:lnTo>
                  <a:lnTo>
                    <a:pt x="1435" y="5793"/>
                  </a:lnTo>
                  <a:lnTo>
                    <a:pt x="1324" y="5862"/>
                  </a:lnTo>
                  <a:lnTo>
                    <a:pt x="1324" y="5876"/>
                  </a:lnTo>
                  <a:lnTo>
                    <a:pt x="1324" y="5890"/>
                  </a:lnTo>
                  <a:lnTo>
                    <a:pt x="1338" y="5890"/>
                  </a:lnTo>
                  <a:lnTo>
                    <a:pt x="1559" y="5821"/>
                  </a:lnTo>
                  <a:lnTo>
                    <a:pt x="1559" y="5821"/>
                  </a:lnTo>
                  <a:lnTo>
                    <a:pt x="1545" y="5876"/>
                  </a:lnTo>
                  <a:lnTo>
                    <a:pt x="1476" y="5903"/>
                  </a:lnTo>
                  <a:lnTo>
                    <a:pt x="1407" y="5931"/>
                  </a:lnTo>
                  <a:lnTo>
                    <a:pt x="1338" y="5972"/>
                  </a:lnTo>
                  <a:lnTo>
                    <a:pt x="1283" y="6028"/>
                  </a:lnTo>
                  <a:lnTo>
                    <a:pt x="1269" y="6041"/>
                  </a:lnTo>
                  <a:lnTo>
                    <a:pt x="1269" y="6055"/>
                  </a:lnTo>
                  <a:lnTo>
                    <a:pt x="1283" y="6069"/>
                  </a:lnTo>
                  <a:lnTo>
                    <a:pt x="1297" y="6069"/>
                  </a:lnTo>
                  <a:lnTo>
                    <a:pt x="1504" y="6055"/>
                  </a:lnTo>
                  <a:lnTo>
                    <a:pt x="1504" y="6124"/>
                  </a:lnTo>
                  <a:lnTo>
                    <a:pt x="1269" y="6234"/>
                  </a:lnTo>
                  <a:lnTo>
                    <a:pt x="1269" y="6248"/>
                  </a:lnTo>
                  <a:lnTo>
                    <a:pt x="1269" y="6262"/>
                  </a:lnTo>
                  <a:lnTo>
                    <a:pt x="1283" y="6262"/>
                  </a:lnTo>
                  <a:lnTo>
                    <a:pt x="1462" y="6248"/>
                  </a:lnTo>
                  <a:lnTo>
                    <a:pt x="1366" y="6331"/>
                  </a:lnTo>
                  <a:lnTo>
                    <a:pt x="1283" y="6414"/>
                  </a:lnTo>
                  <a:lnTo>
                    <a:pt x="1283" y="6441"/>
                  </a:lnTo>
                  <a:lnTo>
                    <a:pt x="1297" y="6455"/>
                  </a:lnTo>
                  <a:lnTo>
                    <a:pt x="1407" y="6441"/>
                  </a:lnTo>
                  <a:lnTo>
                    <a:pt x="1504" y="6400"/>
                  </a:lnTo>
                  <a:lnTo>
                    <a:pt x="1504" y="6414"/>
                  </a:lnTo>
                  <a:lnTo>
                    <a:pt x="1490" y="6428"/>
                  </a:lnTo>
                  <a:lnTo>
                    <a:pt x="1297" y="6538"/>
                  </a:lnTo>
                  <a:lnTo>
                    <a:pt x="1283" y="6552"/>
                  </a:lnTo>
                  <a:lnTo>
                    <a:pt x="1283" y="6565"/>
                  </a:lnTo>
                  <a:lnTo>
                    <a:pt x="1297" y="6579"/>
                  </a:lnTo>
                  <a:lnTo>
                    <a:pt x="1311" y="6579"/>
                  </a:lnTo>
                  <a:lnTo>
                    <a:pt x="1407" y="6552"/>
                  </a:lnTo>
                  <a:lnTo>
                    <a:pt x="1228" y="6634"/>
                  </a:lnTo>
                  <a:lnTo>
                    <a:pt x="1062" y="6745"/>
                  </a:lnTo>
                  <a:lnTo>
                    <a:pt x="883" y="6855"/>
                  </a:lnTo>
                  <a:lnTo>
                    <a:pt x="718" y="6965"/>
                  </a:lnTo>
                  <a:lnTo>
                    <a:pt x="414" y="7214"/>
                  </a:lnTo>
                  <a:lnTo>
                    <a:pt x="111" y="7448"/>
                  </a:lnTo>
                  <a:lnTo>
                    <a:pt x="97" y="7476"/>
                  </a:lnTo>
                  <a:lnTo>
                    <a:pt x="97" y="7517"/>
                  </a:lnTo>
                  <a:lnTo>
                    <a:pt x="166" y="7765"/>
                  </a:lnTo>
                  <a:lnTo>
                    <a:pt x="207" y="7903"/>
                  </a:lnTo>
                  <a:lnTo>
                    <a:pt x="276" y="8041"/>
                  </a:lnTo>
                  <a:lnTo>
                    <a:pt x="345" y="8165"/>
                  </a:lnTo>
                  <a:lnTo>
                    <a:pt x="428" y="8262"/>
                  </a:lnTo>
                  <a:lnTo>
                    <a:pt x="483" y="8303"/>
                  </a:lnTo>
                  <a:lnTo>
                    <a:pt x="538" y="8331"/>
                  </a:lnTo>
                  <a:lnTo>
                    <a:pt x="593" y="8358"/>
                  </a:lnTo>
                  <a:lnTo>
                    <a:pt x="662" y="8372"/>
                  </a:lnTo>
                  <a:lnTo>
                    <a:pt x="676" y="8358"/>
                  </a:lnTo>
                  <a:lnTo>
                    <a:pt x="690" y="8344"/>
                  </a:lnTo>
                  <a:lnTo>
                    <a:pt x="690" y="8331"/>
                  </a:lnTo>
                  <a:lnTo>
                    <a:pt x="690" y="8317"/>
                  </a:lnTo>
                  <a:lnTo>
                    <a:pt x="552" y="8193"/>
                  </a:lnTo>
                  <a:lnTo>
                    <a:pt x="456" y="8041"/>
                  </a:lnTo>
                  <a:lnTo>
                    <a:pt x="373" y="7889"/>
                  </a:lnTo>
                  <a:lnTo>
                    <a:pt x="304" y="7710"/>
                  </a:lnTo>
                  <a:lnTo>
                    <a:pt x="276" y="7614"/>
                  </a:lnTo>
                  <a:lnTo>
                    <a:pt x="276" y="7586"/>
                  </a:lnTo>
                  <a:lnTo>
                    <a:pt x="276" y="7558"/>
                  </a:lnTo>
                  <a:lnTo>
                    <a:pt x="318" y="7503"/>
                  </a:lnTo>
                  <a:lnTo>
                    <a:pt x="387" y="7434"/>
                  </a:lnTo>
                  <a:lnTo>
                    <a:pt x="745" y="7172"/>
                  </a:lnTo>
                  <a:lnTo>
                    <a:pt x="1049" y="6965"/>
                  </a:lnTo>
                  <a:lnTo>
                    <a:pt x="1200" y="6869"/>
                  </a:lnTo>
                  <a:lnTo>
                    <a:pt x="1366" y="6772"/>
                  </a:lnTo>
                  <a:lnTo>
                    <a:pt x="1462" y="6731"/>
                  </a:lnTo>
                  <a:lnTo>
                    <a:pt x="1462" y="6731"/>
                  </a:lnTo>
                  <a:lnTo>
                    <a:pt x="1421" y="6800"/>
                  </a:lnTo>
                  <a:lnTo>
                    <a:pt x="1393" y="6883"/>
                  </a:lnTo>
                  <a:lnTo>
                    <a:pt x="1407" y="6896"/>
                  </a:lnTo>
                  <a:lnTo>
                    <a:pt x="1421" y="6910"/>
                  </a:lnTo>
                  <a:lnTo>
                    <a:pt x="1476" y="6910"/>
                  </a:lnTo>
                  <a:lnTo>
                    <a:pt x="1517" y="6896"/>
                  </a:lnTo>
                  <a:lnTo>
                    <a:pt x="1600" y="6827"/>
                  </a:lnTo>
                  <a:lnTo>
                    <a:pt x="1614" y="6814"/>
                  </a:lnTo>
                  <a:lnTo>
                    <a:pt x="1628" y="6827"/>
                  </a:lnTo>
                  <a:lnTo>
                    <a:pt x="1545" y="6910"/>
                  </a:lnTo>
                  <a:lnTo>
                    <a:pt x="1490" y="6965"/>
                  </a:lnTo>
                  <a:lnTo>
                    <a:pt x="1476" y="6979"/>
                  </a:lnTo>
                  <a:lnTo>
                    <a:pt x="1462" y="7021"/>
                  </a:lnTo>
                  <a:lnTo>
                    <a:pt x="1462" y="7034"/>
                  </a:lnTo>
                  <a:lnTo>
                    <a:pt x="1476" y="7048"/>
                  </a:lnTo>
                  <a:lnTo>
                    <a:pt x="1504" y="7062"/>
                  </a:lnTo>
                  <a:lnTo>
                    <a:pt x="1531" y="7062"/>
                  </a:lnTo>
                  <a:lnTo>
                    <a:pt x="1586" y="7034"/>
                  </a:lnTo>
                  <a:lnTo>
                    <a:pt x="1636" y="7015"/>
                  </a:lnTo>
                  <a:lnTo>
                    <a:pt x="1628" y="7021"/>
                  </a:lnTo>
                  <a:lnTo>
                    <a:pt x="1586" y="7076"/>
                  </a:lnTo>
                  <a:lnTo>
                    <a:pt x="1545" y="7131"/>
                  </a:lnTo>
                  <a:lnTo>
                    <a:pt x="1531" y="7186"/>
                  </a:lnTo>
                  <a:lnTo>
                    <a:pt x="1531" y="7200"/>
                  </a:lnTo>
                  <a:lnTo>
                    <a:pt x="1545" y="7214"/>
                  </a:lnTo>
                  <a:lnTo>
                    <a:pt x="1655" y="7158"/>
                  </a:lnTo>
                  <a:lnTo>
                    <a:pt x="1766" y="7089"/>
                  </a:lnTo>
                  <a:lnTo>
                    <a:pt x="1779" y="7076"/>
                  </a:lnTo>
                  <a:lnTo>
                    <a:pt x="1793" y="7089"/>
                  </a:lnTo>
                  <a:lnTo>
                    <a:pt x="1738" y="7131"/>
                  </a:lnTo>
                  <a:lnTo>
                    <a:pt x="1697" y="7158"/>
                  </a:lnTo>
                  <a:lnTo>
                    <a:pt x="1628" y="7241"/>
                  </a:lnTo>
                  <a:lnTo>
                    <a:pt x="1586" y="7283"/>
                  </a:lnTo>
                  <a:lnTo>
                    <a:pt x="1573" y="7338"/>
                  </a:lnTo>
                  <a:lnTo>
                    <a:pt x="1573" y="7352"/>
                  </a:lnTo>
                  <a:lnTo>
                    <a:pt x="1628" y="7338"/>
                  </a:lnTo>
                  <a:lnTo>
                    <a:pt x="1669" y="7324"/>
                  </a:lnTo>
                  <a:lnTo>
                    <a:pt x="1752" y="7269"/>
                  </a:lnTo>
                  <a:lnTo>
                    <a:pt x="1821" y="7227"/>
                  </a:lnTo>
                  <a:lnTo>
                    <a:pt x="1876" y="7186"/>
                  </a:lnTo>
                  <a:lnTo>
                    <a:pt x="1862" y="7214"/>
                  </a:lnTo>
                  <a:lnTo>
                    <a:pt x="1779" y="7310"/>
                  </a:lnTo>
                  <a:lnTo>
                    <a:pt x="1779" y="7324"/>
                  </a:lnTo>
                  <a:lnTo>
                    <a:pt x="1779" y="7338"/>
                  </a:lnTo>
                  <a:lnTo>
                    <a:pt x="1793" y="7352"/>
                  </a:lnTo>
                  <a:lnTo>
                    <a:pt x="1821" y="7352"/>
                  </a:lnTo>
                  <a:lnTo>
                    <a:pt x="1904" y="7269"/>
                  </a:lnTo>
                  <a:lnTo>
                    <a:pt x="1931" y="7241"/>
                  </a:lnTo>
                  <a:lnTo>
                    <a:pt x="1945" y="7255"/>
                  </a:lnTo>
                  <a:lnTo>
                    <a:pt x="1766" y="7476"/>
                  </a:lnTo>
                  <a:lnTo>
                    <a:pt x="1600" y="7710"/>
                  </a:lnTo>
                  <a:lnTo>
                    <a:pt x="1517" y="7848"/>
                  </a:lnTo>
                  <a:lnTo>
                    <a:pt x="1462" y="7986"/>
                  </a:lnTo>
                  <a:lnTo>
                    <a:pt x="1435" y="8124"/>
                  </a:lnTo>
                  <a:lnTo>
                    <a:pt x="1449" y="8248"/>
                  </a:lnTo>
                  <a:lnTo>
                    <a:pt x="1476" y="8358"/>
                  </a:lnTo>
                  <a:lnTo>
                    <a:pt x="1545" y="8482"/>
                  </a:lnTo>
                  <a:lnTo>
                    <a:pt x="1642" y="8593"/>
                  </a:lnTo>
                  <a:lnTo>
                    <a:pt x="1766" y="8703"/>
                  </a:lnTo>
                  <a:lnTo>
                    <a:pt x="1779" y="8703"/>
                  </a:lnTo>
                  <a:lnTo>
                    <a:pt x="1779" y="8689"/>
                  </a:lnTo>
                  <a:lnTo>
                    <a:pt x="1793" y="8675"/>
                  </a:lnTo>
                  <a:lnTo>
                    <a:pt x="1655" y="8400"/>
                  </a:lnTo>
                  <a:lnTo>
                    <a:pt x="1614" y="8331"/>
                  </a:lnTo>
                  <a:lnTo>
                    <a:pt x="1600" y="8262"/>
                  </a:lnTo>
                  <a:lnTo>
                    <a:pt x="1586" y="8179"/>
                  </a:lnTo>
                  <a:lnTo>
                    <a:pt x="1600" y="8110"/>
                  </a:lnTo>
                  <a:lnTo>
                    <a:pt x="1614" y="8027"/>
                  </a:lnTo>
                  <a:lnTo>
                    <a:pt x="1655" y="7958"/>
                  </a:lnTo>
                  <a:lnTo>
                    <a:pt x="1738" y="7793"/>
                  </a:lnTo>
                  <a:lnTo>
                    <a:pt x="1848" y="7655"/>
                  </a:lnTo>
                  <a:lnTo>
                    <a:pt x="1945" y="7517"/>
                  </a:lnTo>
                  <a:lnTo>
                    <a:pt x="2083" y="7365"/>
                  </a:lnTo>
                  <a:lnTo>
                    <a:pt x="2083" y="7393"/>
                  </a:lnTo>
                  <a:lnTo>
                    <a:pt x="2042" y="7517"/>
                  </a:lnTo>
                  <a:lnTo>
                    <a:pt x="2042" y="7586"/>
                  </a:lnTo>
                  <a:lnTo>
                    <a:pt x="2055" y="7641"/>
                  </a:lnTo>
                  <a:lnTo>
                    <a:pt x="2069" y="7655"/>
                  </a:lnTo>
                  <a:lnTo>
                    <a:pt x="2097" y="7655"/>
                  </a:lnTo>
                  <a:lnTo>
                    <a:pt x="2124" y="7600"/>
                  </a:lnTo>
                  <a:lnTo>
                    <a:pt x="2152" y="7558"/>
                  </a:lnTo>
                  <a:lnTo>
                    <a:pt x="2179" y="7448"/>
                  </a:lnTo>
                  <a:lnTo>
                    <a:pt x="2179" y="7434"/>
                  </a:lnTo>
                  <a:lnTo>
                    <a:pt x="2262" y="7476"/>
                  </a:lnTo>
                  <a:lnTo>
                    <a:pt x="2262" y="7503"/>
                  </a:lnTo>
                  <a:lnTo>
                    <a:pt x="2235" y="7614"/>
                  </a:lnTo>
                  <a:lnTo>
                    <a:pt x="2235" y="7682"/>
                  </a:lnTo>
                  <a:lnTo>
                    <a:pt x="2235" y="7738"/>
                  </a:lnTo>
                  <a:lnTo>
                    <a:pt x="2262" y="7751"/>
                  </a:lnTo>
                  <a:lnTo>
                    <a:pt x="2276" y="7751"/>
                  </a:lnTo>
                  <a:lnTo>
                    <a:pt x="2317" y="7696"/>
                  </a:lnTo>
                  <a:lnTo>
                    <a:pt x="2345" y="7655"/>
                  </a:lnTo>
                  <a:lnTo>
                    <a:pt x="2372" y="7545"/>
                  </a:lnTo>
                  <a:lnTo>
                    <a:pt x="2372" y="7531"/>
                  </a:lnTo>
                  <a:lnTo>
                    <a:pt x="2524" y="7586"/>
                  </a:lnTo>
                  <a:lnTo>
                    <a:pt x="2483" y="7710"/>
                  </a:lnTo>
                  <a:lnTo>
                    <a:pt x="2455" y="7834"/>
                  </a:lnTo>
                  <a:lnTo>
                    <a:pt x="2469" y="7848"/>
                  </a:lnTo>
                  <a:lnTo>
                    <a:pt x="2510" y="7793"/>
                  </a:lnTo>
                  <a:lnTo>
                    <a:pt x="2538" y="7738"/>
                  </a:lnTo>
                  <a:lnTo>
                    <a:pt x="2579" y="7614"/>
                  </a:lnTo>
                  <a:lnTo>
                    <a:pt x="2635" y="7627"/>
                  </a:lnTo>
                  <a:lnTo>
                    <a:pt x="2621" y="7765"/>
                  </a:lnTo>
                  <a:lnTo>
                    <a:pt x="2635" y="7876"/>
                  </a:lnTo>
                  <a:lnTo>
                    <a:pt x="2648" y="7889"/>
                  </a:lnTo>
                  <a:lnTo>
                    <a:pt x="2662" y="7889"/>
                  </a:lnTo>
                  <a:lnTo>
                    <a:pt x="2690" y="7834"/>
                  </a:lnTo>
                  <a:lnTo>
                    <a:pt x="2717" y="7779"/>
                  </a:lnTo>
                  <a:lnTo>
                    <a:pt x="2745" y="7655"/>
                  </a:lnTo>
                  <a:lnTo>
                    <a:pt x="2855" y="7682"/>
                  </a:lnTo>
                  <a:lnTo>
                    <a:pt x="2828" y="7779"/>
                  </a:lnTo>
                  <a:lnTo>
                    <a:pt x="2800" y="7903"/>
                  </a:lnTo>
                  <a:lnTo>
                    <a:pt x="2786" y="7958"/>
                  </a:lnTo>
                  <a:lnTo>
                    <a:pt x="2800" y="8027"/>
                  </a:lnTo>
                  <a:lnTo>
                    <a:pt x="2855" y="7972"/>
                  </a:lnTo>
                  <a:lnTo>
                    <a:pt x="2897" y="7889"/>
                  </a:lnTo>
                  <a:lnTo>
                    <a:pt x="2924" y="7793"/>
                  </a:lnTo>
                  <a:lnTo>
                    <a:pt x="2938" y="7710"/>
                  </a:lnTo>
                  <a:lnTo>
                    <a:pt x="3048" y="7724"/>
                  </a:lnTo>
                  <a:lnTo>
                    <a:pt x="3048" y="7738"/>
                  </a:lnTo>
                  <a:lnTo>
                    <a:pt x="3034" y="7807"/>
                  </a:lnTo>
                  <a:lnTo>
                    <a:pt x="3034" y="7862"/>
                  </a:lnTo>
                  <a:lnTo>
                    <a:pt x="3034" y="7917"/>
                  </a:lnTo>
                  <a:lnTo>
                    <a:pt x="3048" y="7972"/>
                  </a:lnTo>
                  <a:lnTo>
                    <a:pt x="3076" y="8000"/>
                  </a:lnTo>
                  <a:lnTo>
                    <a:pt x="3090" y="8000"/>
                  </a:lnTo>
                  <a:lnTo>
                    <a:pt x="3103" y="7986"/>
                  </a:lnTo>
                  <a:lnTo>
                    <a:pt x="3159" y="7834"/>
                  </a:lnTo>
                  <a:lnTo>
                    <a:pt x="3186" y="7903"/>
                  </a:lnTo>
                  <a:lnTo>
                    <a:pt x="3186" y="7931"/>
                  </a:lnTo>
                  <a:lnTo>
                    <a:pt x="3200" y="7958"/>
                  </a:lnTo>
                  <a:lnTo>
                    <a:pt x="3324" y="8207"/>
                  </a:lnTo>
                  <a:lnTo>
                    <a:pt x="3393" y="8317"/>
                  </a:lnTo>
                  <a:lnTo>
                    <a:pt x="3490" y="8427"/>
                  </a:lnTo>
                  <a:lnTo>
                    <a:pt x="3503" y="8455"/>
                  </a:lnTo>
                  <a:lnTo>
                    <a:pt x="3586" y="8455"/>
                  </a:lnTo>
                  <a:lnTo>
                    <a:pt x="3641" y="8427"/>
                  </a:lnTo>
                  <a:lnTo>
                    <a:pt x="3655" y="8413"/>
                  </a:lnTo>
                  <a:lnTo>
                    <a:pt x="3655" y="8386"/>
                  </a:lnTo>
                  <a:lnTo>
                    <a:pt x="3683" y="8179"/>
                  </a:lnTo>
                  <a:lnTo>
                    <a:pt x="3669" y="7958"/>
                  </a:lnTo>
                  <a:lnTo>
                    <a:pt x="3683" y="7931"/>
                  </a:lnTo>
                  <a:lnTo>
                    <a:pt x="3683" y="7848"/>
                  </a:lnTo>
                  <a:lnTo>
                    <a:pt x="3683" y="7765"/>
                  </a:lnTo>
                  <a:lnTo>
                    <a:pt x="3710" y="7765"/>
                  </a:lnTo>
                  <a:lnTo>
                    <a:pt x="3710" y="7834"/>
                  </a:lnTo>
                  <a:lnTo>
                    <a:pt x="3752" y="7958"/>
                  </a:lnTo>
                  <a:lnTo>
                    <a:pt x="3765" y="7958"/>
                  </a:lnTo>
                  <a:lnTo>
                    <a:pt x="3807" y="7903"/>
                  </a:lnTo>
                  <a:lnTo>
                    <a:pt x="3821" y="7862"/>
                  </a:lnTo>
                  <a:lnTo>
                    <a:pt x="3834" y="7807"/>
                  </a:lnTo>
                  <a:lnTo>
                    <a:pt x="3834" y="7751"/>
                  </a:lnTo>
                  <a:lnTo>
                    <a:pt x="3903" y="7751"/>
                  </a:lnTo>
                  <a:lnTo>
                    <a:pt x="3931" y="7834"/>
                  </a:lnTo>
                  <a:lnTo>
                    <a:pt x="3958" y="7876"/>
                  </a:lnTo>
                  <a:lnTo>
                    <a:pt x="3986" y="7917"/>
                  </a:lnTo>
                  <a:lnTo>
                    <a:pt x="4014" y="7931"/>
                  </a:lnTo>
                  <a:lnTo>
                    <a:pt x="4027" y="7903"/>
                  </a:lnTo>
                  <a:lnTo>
                    <a:pt x="4041" y="7862"/>
                  </a:lnTo>
                  <a:lnTo>
                    <a:pt x="4055" y="7820"/>
                  </a:lnTo>
                  <a:lnTo>
                    <a:pt x="4041" y="7738"/>
                  </a:lnTo>
                  <a:lnTo>
                    <a:pt x="4138" y="7724"/>
                  </a:lnTo>
                  <a:lnTo>
                    <a:pt x="4165" y="7862"/>
                  </a:lnTo>
                  <a:lnTo>
                    <a:pt x="4165" y="7876"/>
                  </a:lnTo>
                  <a:lnTo>
                    <a:pt x="4179" y="7889"/>
                  </a:lnTo>
                  <a:lnTo>
                    <a:pt x="4207" y="7876"/>
                  </a:lnTo>
                  <a:lnTo>
                    <a:pt x="4234" y="7848"/>
                  </a:lnTo>
                  <a:lnTo>
                    <a:pt x="4234" y="8069"/>
                  </a:lnTo>
                  <a:lnTo>
                    <a:pt x="4234" y="8303"/>
                  </a:lnTo>
                  <a:lnTo>
                    <a:pt x="4234" y="8331"/>
                  </a:lnTo>
                  <a:lnTo>
                    <a:pt x="4248" y="8358"/>
                  </a:lnTo>
                  <a:lnTo>
                    <a:pt x="4303" y="8400"/>
                  </a:lnTo>
                  <a:lnTo>
                    <a:pt x="4386" y="8400"/>
                  </a:lnTo>
                  <a:lnTo>
                    <a:pt x="4414" y="8372"/>
                  </a:lnTo>
                  <a:lnTo>
                    <a:pt x="4496" y="8262"/>
                  </a:lnTo>
                  <a:lnTo>
                    <a:pt x="4565" y="8138"/>
                  </a:lnTo>
                  <a:lnTo>
                    <a:pt x="4634" y="8013"/>
                  </a:lnTo>
                  <a:lnTo>
                    <a:pt x="4703" y="7876"/>
                  </a:lnTo>
                  <a:lnTo>
                    <a:pt x="4717" y="7862"/>
                  </a:lnTo>
                  <a:lnTo>
                    <a:pt x="4717" y="7834"/>
                  </a:lnTo>
                  <a:lnTo>
                    <a:pt x="4772" y="7710"/>
                  </a:lnTo>
                  <a:lnTo>
                    <a:pt x="4786" y="7724"/>
                  </a:lnTo>
                  <a:lnTo>
                    <a:pt x="4814" y="7751"/>
                  </a:lnTo>
                  <a:lnTo>
                    <a:pt x="4869" y="7751"/>
                  </a:lnTo>
                  <a:lnTo>
                    <a:pt x="4869" y="7724"/>
                  </a:lnTo>
                  <a:lnTo>
                    <a:pt x="4869" y="7669"/>
                  </a:lnTo>
                  <a:lnTo>
                    <a:pt x="4855" y="7572"/>
                  </a:lnTo>
                  <a:lnTo>
                    <a:pt x="4855" y="7545"/>
                  </a:lnTo>
                  <a:lnTo>
                    <a:pt x="4882" y="7531"/>
                  </a:lnTo>
                  <a:lnTo>
                    <a:pt x="4924" y="7600"/>
                  </a:lnTo>
                  <a:lnTo>
                    <a:pt x="4951" y="7641"/>
                  </a:lnTo>
                  <a:lnTo>
                    <a:pt x="4993" y="7682"/>
                  </a:lnTo>
                  <a:lnTo>
                    <a:pt x="5034" y="7710"/>
                  </a:lnTo>
                  <a:lnTo>
                    <a:pt x="5089" y="7710"/>
                  </a:lnTo>
                  <a:lnTo>
                    <a:pt x="5103" y="7696"/>
                  </a:lnTo>
                  <a:lnTo>
                    <a:pt x="5117" y="7669"/>
                  </a:lnTo>
                  <a:lnTo>
                    <a:pt x="5103" y="7614"/>
                  </a:lnTo>
                  <a:lnTo>
                    <a:pt x="5076" y="7558"/>
                  </a:lnTo>
                  <a:lnTo>
                    <a:pt x="5034" y="7462"/>
                  </a:lnTo>
                  <a:lnTo>
                    <a:pt x="5144" y="7420"/>
                  </a:lnTo>
                  <a:lnTo>
                    <a:pt x="5213" y="7545"/>
                  </a:lnTo>
                  <a:lnTo>
                    <a:pt x="5255" y="7600"/>
                  </a:lnTo>
                  <a:lnTo>
                    <a:pt x="5310" y="7655"/>
                  </a:lnTo>
                  <a:lnTo>
                    <a:pt x="5324" y="7655"/>
                  </a:lnTo>
                  <a:lnTo>
                    <a:pt x="5338" y="7641"/>
                  </a:lnTo>
                  <a:lnTo>
                    <a:pt x="5351" y="7572"/>
                  </a:lnTo>
                  <a:lnTo>
                    <a:pt x="5338" y="7489"/>
                  </a:lnTo>
                  <a:lnTo>
                    <a:pt x="5310" y="7420"/>
                  </a:lnTo>
                  <a:lnTo>
                    <a:pt x="5282" y="7352"/>
                  </a:lnTo>
                  <a:lnTo>
                    <a:pt x="5296" y="7338"/>
                  </a:lnTo>
                  <a:lnTo>
                    <a:pt x="5338" y="7420"/>
                  </a:lnTo>
                  <a:lnTo>
                    <a:pt x="5365" y="7462"/>
                  </a:lnTo>
                  <a:lnTo>
                    <a:pt x="5407" y="7489"/>
                  </a:lnTo>
                  <a:lnTo>
                    <a:pt x="5448" y="7489"/>
                  </a:lnTo>
                  <a:lnTo>
                    <a:pt x="5462" y="7476"/>
                  </a:lnTo>
                  <a:lnTo>
                    <a:pt x="5475" y="7462"/>
                  </a:lnTo>
                  <a:lnTo>
                    <a:pt x="5475" y="7407"/>
                  </a:lnTo>
                  <a:lnTo>
                    <a:pt x="5475" y="7365"/>
                  </a:lnTo>
                  <a:lnTo>
                    <a:pt x="5434" y="7255"/>
                  </a:lnTo>
                  <a:lnTo>
                    <a:pt x="5475" y="7324"/>
                  </a:lnTo>
                  <a:lnTo>
                    <a:pt x="5489" y="7352"/>
                  </a:lnTo>
                  <a:lnTo>
                    <a:pt x="5531" y="7365"/>
                  </a:lnTo>
                  <a:lnTo>
                    <a:pt x="5572" y="7365"/>
                  </a:lnTo>
                  <a:lnTo>
                    <a:pt x="5586" y="7352"/>
                  </a:lnTo>
                  <a:lnTo>
                    <a:pt x="5600" y="7324"/>
                  </a:lnTo>
                  <a:lnTo>
                    <a:pt x="5586" y="7255"/>
                  </a:lnTo>
                  <a:lnTo>
                    <a:pt x="5558" y="7186"/>
                  </a:lnTo>
                  <a:lnTo>
                    <a:pt x="5600" y="7145"/>
                  </a:lnTo>
                  <a:lnTo>
                    <a:pt x="5669" y="7255"/>
                  </a:lnTo>
                  <a:lnTo>
                    <a:pt x="5696" y="7269"/>
                  </a:lnTo>
                  <a:lnTo>
                    <a:pt x="5696" y="7255"/>
                  </a:lnTo>
                  <a:lnTo>
                    <a:pt x="5710" y="7241"/>
                  </a:lnTo>
                  <a:lnTo>
                    <a:pt x="5696" y="7172"/>
                  </a:lnTo>
                  <a:lnTo>
                    <a:pt x="5848" y="7310"/>
                  </a:lnTo>
                  <a:lnTo>
                    <a:pt x="5972" y="7462"/>
                  </a:lnTo>
                  <a:lnTo>
                    <a:pt x="6041" y="7558"/>
                  </a:lnTo>
                  <a:lnTo>
                    <a:pt x="6096" y="7641"/>
                  </a:lnTo>
                  <a:lnTo>
                    <a:pt x="6137" y="7751"/>
                  </a:lnTo>
                  <a:lnTo>
                    <a:pt x="6179" y="7862"/>
                  </a:lnTo>
                  <a:lnTo>
                    <a:pt x="6193" y="7876"/>
                  </a:lnTo>
                  <a:lnTo>
                    <a:pt x="6220" y="7889"/>
                  </a:lnTo>
                  <a:lnTo>
                    <a:pt x="6179" y="7931"/>
                  </a:lnTo>
                  <a:lnTo>
                    <a:pt x="6096" y="8013"/>
                  </a:lnTo>
                  <a:lnTo>
                    <a:pt x="6000" y="8138"/>
                  </a:lnTo>
                  <a:lnTo>
                    <a:pt x="5903" y="8248"/>
                  </a:lnTo>
                  <a:lnTo>
                    <a:pt x="5710" y="8469"/>
                  </a:lnTo>
                  <a:lnTo>
                    <a:pt x="5710" y="8482"/>
                  </a:lnTo>
                  <a:lnTo>
                    <a:pt x="5710" y="8496"/>
                  </a:lnTo>
                  <a:lnTo>
                    <a:pt x="5724" y="8510"/>
                  </a:lnTo>
                  <a:lnTo>
                    <a:pt x="5738" y="8510"/>
                  </a:lnTo>
                  <a:lnTo>
                    <a:pt x="5820" y="8441"/>
                  </a:lnTo>
                  <a:lnTo>
                    <a:pt x="5903" y="8372"/>
                  </a:lnTo>
                  <a:lnTo>
                    <a:pt x="6055" y="8207"/>
                  </a:lnTo>
                  <a:lnTo>
                    <a:pt x="6179" y="8041"/>
                  </a:lnTo>
                  <a:lnTo>
                    <a:pt x="6303" y="7862"/>
                  </a:lnTo>
                  <a:lnTo>
                    <a:pt x="6317" y="7848"/>
                  </a:lnTo>
                  <a:lnTo>
                    <a:pt x="6303" y="7820"/>
                  </a:lnTo>
                  <a:lnTo>
                    <a:pt x="6289" y="7807"/>
                  </a:lnTo>
                  <a:lnTo>
                    <a:pt x="6275" y="7807"/>
                  </a:lnTo>
                  <a:lnTo>
                    <a:pt x="6275" y="7793"/>
                  </a:lnTo>
                  <a:lnTo>
                    <a:pt x="6275" y="7779"/>
                  </a:lnTo>
                  <a:lnTo>
                    <a:pt x="6262" y="7738"/>
                  </a:lnTo>
                  <a:lnTo>
                    <a:pt x="6193" y="7572"/>
                  </a:lnTo>
                  <a:lnTo>
                    <a:pt x="6096" y="7407"/>
                  </a:lnTo>
                  <a:lnTo>
                    <a:pt x="6041" y="7310"/>
                  </a:lnTo>
                  <a:lnTo>
                    <a:pt x="5917" y="7158"/>
                  </a:lnTo>
                  <a:lnTo>
                    <a:pt x="5765" y="7007"/>
                  </a:lnTo>
                  <a:lnTo>
                    <a:pt x="5779" y="6993"/>
                  </a:lnTo>
                  <a:lnTo>
                    <a:pt x="5848" y="7062"/>
                  </a:lnTo>
                  <a:lnTo>
                    <a:pt x="5889" y="7089"/>
                  </a:lnTo>
                  <a:lnTo>
                    <a:pt x="5931" y="7103"/>
                  </a:lnTo>
                  <a:lnTo>
                    <a:pt x="5972" y="7103"/>
                  </a:lnTo>
                  <a:lnTo>
                    <a:pt x="6000" y="7089"/>
                  </a:lnTo>
                  <a:lnTo>
                    <a:pt x="6000" y="7062"/>
                  </a:lnTo>
                  <a:lnTo>
                    <a:pt x="6000" y="7021"/>
                  </a:lnTo>
                  <a:lnTo>
                    <a:pt x="5944" y="6952"/>
                  </a:lnTo>
                  <a:lnTo>
                    <a:pt x="5889" y="6883"/>
                  </a:lnTo>
                  <a:lnTo>
                    <a:pt x="5917" y="6869"/>
                  </a:lnTo>
                  <a:lnTo>
                    <a:pt x="5972" y="6910"/>
                  </a:lnTo>
                  <a:lnTo>
                    <a:pt x="6000" y="6924"/>
                  </a:lnTo>
                  <a:lnTo>
                    <a:pt x="6027" y="6938"/>
                  </a:lnTo>
                  <a:lnTo>
                    <a:pt x="6068" y="6924"/>
                  </a:lnTo>
                  <a:lnTo>
                    <a:pt x="6110" y="6924"/>
                  </a:lnTo>
                  <a:lnTo>
                    <a:pt x="6110" y="6896"/>
                  </a:lnTo>
                  <a:lnTo>
                    <a:pt x="6082" y="6855"/>
                  </a:lnTo>
                  <a:lnTo>
                    <a:pt x="6055" y="6800"/>
                  </a:lnTo>
                  <a:lnTo>
                    <a:pt x="6013" y="6731"/>
                  </a:lnTo>
                  <a:lnTo>
                    <a:pt x="6124" y="6758"/>
                  </a:lnTo>
                  <a:lnTo>
                    <a:pt x="6289" y="6827"/>
                  </a:lnTo>
                  <a:lnTo>
                    <a:pt x="6441" y="6896"/>
                  </a:lnTo>
                  <a:lnTo>
                    <a:pt x="6744" y="7062"/>
                  </a:lnTo>
                  <a:lnTo>
                    <a:pt x="6855" y="7131"/>
                  </a:lnTo>
                  <a:lnTo>
                    <a:pt x="6951" y="7186"/>
                  </a:lnTo>
                  <a:lnTo>
                    <a:pt x="7034" y="7255"/>
                  </a:lnTo>
                  <a:lnTo>
                    <a:pt x="7103" y="7338"/>
                  </a:lnTo>
                  <a:lnTo>
                    <a:pt x="7144" y="7420"/>
                  </a:lnTo>
                  <a:lnTo>
                    <a:pt x="7158" y="7517"/>
                  </a:lnTo>
                  <a:lnTo>
                    <a:pt x="7144" y="7627"/>
                  </a:lnTo>
                  <a:lnTo>
                    <a:pt x="7103" y="7751"/>
                  </a:lnTo>
                  <a:lnTo>
                    <a:pt x="7034" y="7889"/>
                  </a:lnTo>
                  <a:lnTo>
                    <a:pt x="6951" y="8027"/>
                  </a:lnTo>
                  <a:lnTo>
                    <a:pt x="6868" y="8165"/>
                  </a:lnTo>
                  <a:lnTo>
                    <a:pt x="6813" y="8303"/>
                  </a:lnTo>
                  <a:lnTo>
                    <a:pt x="6813" y="8331"/>
                  </a:lnTo>
                  <a:lnTo>
                    <a:pt x="6827" y="8344"/>
                  </a:lnTo>
                  <a:lnTo>
                    <a:pt x="6841" y="8344"/>
                  </a:lnTo>
                  <a:lnTo>
                    <a:pt x="6855" y="8331"/>
                  </a:lnTo>
                  <a:lnTo>
                    <a:pt x="6965" y="8220"/>
                  </a:lnTo>
                  <a:lnTo>
                    <a:pt x="7075" y="8096"/>
                  </a:lnTo>
                  <a:lnTo>
                    <a:pt x="7172" y="7945"/>
                  </a:lnTo>
                  <a:lnTo>
                    <a:pt x="7255" y="7807"/>
                  </a:lnTo>
                  <a:lnTo>
                    <a:pt x="7282" y="7724"/>
                  </a:lnTo>
                  <a:lnTo>
                    <a:pt x="7310" y="7641"/>
                  </a:lnTo>
                  <a:lnTo>
                    <a:pt x="7323" y="7572"/>
                  </a:lnTo>
                  <a:lnTo>
                    <a:pt x="7323" y="7489"/>
                  </a:lnTo>
                  <a:lnTo>
                    <a:pt x="7310" y="7420"/>
                  </a:lnTo>
                  <a:lnTo>
                    <a:pt x="7296" y="7352"/>
                  </a:lnTo>
                  <a:lnTo>
                    <a:pt x="7255" y="7269"/>
                  </a:lnTo>
                  <a:lnTo>
                    <a:pt x="7199" y="7200"/>
                  </a:lnTo>
                  <a:lnTo>
                    <a:pt x="7103" y="7103"/>
                  </a:lnTo>
                  <a:lnTo>
                    <a:pt x="6992" y="7021"/>
                  </a:lnTo>
                  <a:lnTo>
                    <a:pt x="6882" y="6938"/>
                  </a:lnTo>
                  <a:lnTo>
                    <a:pt x="6758" y="6855"/>
                  </a:lnTo>
                  <a:lnTo>
                    <a:pt x="6468" y="6717"/>
                  </a:lnTo>
                  <a:lnTo>
                    <a:pt x="6179" y="6607"/>
                  </a:lnTo>
                  <a:lnTo>
                    <a:pt x="6289" y="6579"/>
                  </a:lnTo>
                  <a:lnTo>
                    <a:pt x="6303" y="6565"/>
                  </a:lnTo>
                  <a:lnTo>
                    <a:pt x="6289" y="6538"/>
                  </a:lnTo>
                  <a:lnTo>
                    <a:pt x="6220" y="6510"/>
                  </a:lnTo>
                  <a:lnTo>
                    <a:pt x="6137" y="6483"/>
                  </a:lnTo>
                  <a:lnTo>
                    <a:pt x="6151" y="6441"/>
                  </a:lnTo>
                  <a:lnTo>
                    <a:pt x="6317" y="6455"/>
                  </a:lnTo>
                  <a:lnTo>
                    <a:pt x="6331" y="6441"/>
                  </a:lnTo>
                  <a:lnTo>
                    <a:pt x="6331" y="6414"/>
                  </a:lnTo>
                  <a:lnTo>
                    <a:pt x="6262" y="6372"/>
                  </a:lnTo>
                  <a:lnTo>
                    <a:pt x="6179" y="6331"/>
                  </a:lnTo>
                  <a:lnTo>
                    <a:pt x="6193" y="6248"/>
                  </a:lnTo>
                  <a:lnTo>
                    <a:pt x="6317" y="6262"/>
                  </a:lnTo>
                  <a:lnTo>
                    <a:pt x="6344" y="6248"/>
                  </a:lnTo>
                  <a:lnTo>
                    <a:pt x="6344" y="6234"/>
                  </a:lnTo>
                  <a:lnTo>
                    <a:pt x="6344" y="6221"/>
                  </a:lnTo>
                  <a:lnTo>
                    <a:pt x="6331" y="6207"/>
                  </a:lnTo>
                  <a:lnTo>
                    <a:pt x="6193" y="6152"/>
                  </a:lnTo>
                  <a:lnTo>
                    <a:pt x="6206" y="6083"/>
                  </a:lnTo>
                  <a:lnTo>
                    <a:pt x="6289" y="6069"/>
                  </a:lnTo>
                  <a:lnTo>
                    <a:pt x="6303" y="6055"/>
                  </a:lnTo>
                  <a:lnTo>
                    <a:pt x="6303" y="6041"/>
                  </a:lnTo>
                  <a:lnTo>
                    <a:pt x="6303" y="6028"/>
                  </a:lnTo>
                  <a:lnTo>
                    <a:pt x="6275" y="6028"/>
                  </a:lnTo>
                  <a:lnTo>
                    <a:pt x="6193" y="6014"/>
                  </a:lnTo>
                  <a:lnTo>
                    <a:pt x="6179" y="5917"/>
                  </a:lnTo>
                  <a:lnTo>
                    <a:pt x="6303" y="5890"/>
                  </a:lnTo>
                  <a:lnTo>
                    <a:pt x="6427" y="5834"/>
                  </a:lnTo>
                  <a:lnTo>
                    <a:pt x="6441" y="5807"/>
                  </a:lnTo>
                  <a:lnTo>
                    <a:pt x="6441" y="5793"/>
                  </a:lnTo>
                  <a:lnTo>
                    <a:pt x="6427" y="5779"/>
                  </a:lnTo>
                  <a:lnTo>
                    <a:pt x="6399" y="5766"/>
                  </a:lnTo>
                  <a:lnTo>
                    <a:pt x="6289" y="5779"/>
                  </a:lnTo>
                  <a:lnTo>
                    <a:pt x="6165" y="5779"/>
                  </a:lnTo>
                  <a:lnTo>
                    <a:pt x="6234" y="5752"/>
                  </a:lnTo>
                  <a:lnTo>
                    <a:pt x="6317" y="5697"/>
                  </a:lnTo>
                  <a:lnTo>
                    <a:pt x="6317" y="5683"/>
                  </a:lnTo>
                  <a:lnTo>
                    <a:pt x="6303" y="5683"/>
                  </a:lnTo>
                  <a:lnTo>
                    <a:pt x="6262" y="5669"/>
                  </a:lnTo>
                  <a:lnTo>
                    <a:pt x="6220" y="5655"/>
                  </a:lnTo>
                  <a:lnTo>
                    <a:pt x="6124" y="5669"/>
                  </a:lnTo>
                  <a:lnTo>
                    <a:pt x="6096" y="5600"/>
                  </a:lnTo>
                  <a:lnTo>
                    <a:pt x="6165" y="5572"/>
                  </a:lnTo>
                  <a:lnTo>
                    <a:pt x="6317" y="5517"/>
                  </a:lnTo>
                  <a:lnTo>
                    <a:pt x="6468" y="5476"/>
                  </a:lnTo>
                  <a:lnTo>
                    <a:pt x="6758" y="5421"/>
                  </a:lnTo>
                  <a:lnTo>
                    <a:pt x="7061" y="5379"/>
                  </a:lnTo>
                  <a:lnTo>
                    <a:pt x="7365" y="5324"/>
                  </a:lnTo>
                  <a:lnTo>
                    <a:pt x="7392" y="5407"/>
                  </a:lnTo>
                  <a:lnTo>
                    <a:pt x="7434" y="5490"/>
                  </a:lnTo>
                  <a:lnTo>
                    <a:pt x="7461" y="5600"/>
                  </a:lnTo>
                  <a:lnTo>
                    <a:pt x="7475" y="5710"/>
                  </a:lnTo>
                  <a:lnTo>
                    <a:pt x="7489" y="5945"/>
                  </a:lnTo>
                  <a:lnTo>
                    <a:pt x="7461" y="6152"/>
                  </a:lnTo>
                  <a:lnTo>
                    <a:pt x="7434" y="6359"/>
                  </a:lnTo>
                  <a:lnTo>
                    <a:pt x="7392" y="6552"/>
                  </a:lnTo>
                  <a:lnTo>
                    <a:pt x="7365" y="6758"/>
                  </a:lnTo>
                  <a:lnTo>
                    <a:pt x="7379" y="6786"/>
                  </a:lnTo>
                  <a:lnTo>
                    <a:pt x="7392" y="6800"/>
                  </a:lnTo>
                  <a:lnTo>
                    <a:pt x="7420" y="6800"/>
                  </a:lnTo>
                  <a:lnTo>
                    <a:pt x="7434" y="6772"/>
                  </a:lnTo>
                  <a:lnTo>
                    <a:pt x="7503" y="6676"/>
                  </a:lnTo>
                  <a:lnTo>
                    <a:pt x="7544" y="6579"/>
                  </a:lnTo>
                  <a:lnTo>
                    <a:pt x="7572" y="6455"/>
                  </a:lnTo>
                  <a:lnTo>
                    <a:pt x="7599" y="6345"/>
                  </a:lnTo>
                  <a:lnTo>
                    <a:pt x="7627" y="6097"/>
                  </a:lnTo>
                  <a:lnTo>
                    <a:pt x="7627" y="5862"/>
                  </a:lnTo>
                  <a:lnTo>
                    <a:pt x="7627" y="5710"/>
                  </a:lnTo>
                  <a:lnTo>
                    <a:pt x="7599" y="5531"/>
                  </a:lnTo>
                  <a:lnTo>
                    <a:pt x="7586" y="5435"/>
                  </a:lnTo>
                  <a:lnTo>
                    <a:pt x="7544" y="5352"/>
                  </a:lnTo>
                  <a:lnTo>
                    <a:pt x="7503" y="5283"/>
                  </a:lnTo>
                  <a:lnTo>
                    <a:pt x="7448" y="5241"/>
                  </a:lnTo>
                  <a:lnTo>
                    <a:pt x="7434" y="5214"/>
                  </a:lnTo>
                  <a:lnTo>
                    <a:pt x="7392" y="5186"/>
                  </a:lnTo>
                  <a:lnTo>
                    <a:pt x="7241" y="5173"/>
                  </a:lnTo>
                  <a:lnTo>
                    <a:pt x="7075" y="5159"/>
                  </a:lnTo>
                  <a:lnTo>
                    <a:pt x="6910" y="5173"/>
                  </a:lnTo>
                  <a:lnTo>
                    <a:pt x="6730" y="5186"/>
                  </a:lnTo>
                  <a:lnTo>
                    <a:pt x="6537" y="5214"/>
                  </a:lnTo>
                  <a:lnTo>
                    <a:pt x="6358" y="5255"/>
                  </a:lnTo>
                  <a:lnTo>
                    <a:pt x="6179" y="5310"/>
                  </a:lnTo>
                  <a:lnTo>
                    <a:pt x="6000" y="5379"/>
                  </a:lnTo>
                  <a:lnTo>
                    <a:pt x="5972" y="5310"/>
                  </a:lnTo>
                  <a:lnTo>
                    <a:pt x="6124" y="5186"/>
                  </a:lnTo>
                  <a:lnTo>
                    <a:pt x="6124" y="5173"/>
                  </a:lnTo>
                  <a:lnTo>
                    <a:pt x="6110" y="5159"/>
                  </a:lnTo>
                  <a:lnTo>
                    <a:pt x="6013" y="5200"/>
                  </a:lnTo>
                  <a:lnTo>
                    <a:pt x="5917" y="5241"/>
                  </a:lnTo>
                  <a:lnTo>
                    <a:pt x="5889" y="5200"/>
                  </a:lnTo>
                  <a:lnTo>
                    <a:pt x="5958" y="5145"/>
                  </a:lnTo>
                  <a:lnTo>
                    <a:pt x="6013" y="5090"/>
                  </a:lnTo>
                  <a:lnTo>
                    <a:pt x="6055" y="5048"/>
                  </a:lnTo>
                  <a:lnTo>
                    <a:pt x="6068" y="5021"/>
                  </a:lnTo>
                  <a:lnTo>
                    <a:pt x="6055" y="5007"/>
                  </a:lnTo>
                  <a:lnTo>
                    <a:pt x="6027" y="5007"/>
                  </a:lnTo>
                  <a:lnTo>
                    <a:pt x="5972" y="5021"/>
                  </a:lnTo>
                  <a:lnTo>
                    <a:pt x="5903" y="5048"/>
                  </a:lnTo>
                  <a:lnTo>
                    <a:pt x="5806" y="5090"/>
                  </a:lnTo>
                  <a:lnTo>
                    <a:pt x="5793" y="5062"/>
                  </a:lnTo>
                  <a:lnTo>
                    <a:pt x="5875" y="4993"/>
                  </a:lnTo>
                  <a:lnTo>
                    <a:pt x="5889" y="4966"/>
                  </a:lnTo>
                  <a:lnTo>
                    <a:pt x="5875" y="4952"/>
                  </a:lnTo>
                  <a:lnTo>
                    <a:pt x="5862" y="4938"/>
                  </a:lnTo>
                  <a:lnTo>
                    <a:pt x="5848" y="4952"/>
                  </a:lnTo>
                  <a:lnTo>
                    <a:pt x="5738" y="4993"/>
                  </a:lnTo>
                  <a:lnTo>
                    <a:pt x="5724" y="4979"/>
                  </a:lnTo>
                  <a:lnTo>
                    <a:pt x="5738" y="4966"/>
                  </a:lnTo>
                  <a:lnTo>
                    <a:pt x="5834" y="4883"/>
                  </a:lnTo>
                  <a:lnTo>
                    <a:pt x="5931" y="4759"/>
                  </a:lnTo>
                  <a:lnTo>
                    <a:pt x="5931" y="4731"/>
                  </a:lnTo>
                  <a:lnTo>
                    <a:pt x="5903" y="4731"/>
                  </a:lnTo>
                  <a:lnTo>
                    <a:pt x="5779" y="4786"/>
                  </a:lnTo>
                  <a:lnTo>
                    <a:pt x="5669" y="4869"/>
                  </a:lnTo>
                  <a:lnTo>
                    <a:pt x="5641" y="4883"/>
                  </a:lnTo>
                  <a:lnTo>
                    <a:pt x="5613" y="4855"/>
                  </a:lnTo>
                  <a:lnTo>
                    <a:pt x="5710" y="4745"/>
                  </a:lnTo>
                  <a:lnTo>
                    <a:pt x="5710" y="4717"/>
                  </a:lnTo>
                  <a:lnTo>
                    <a:pt x="5710" y="4704"/>
                  </a:lnTo>
                  <a:lnTo>
                    <a:pt x="5641" y="4704"/>
                  </a:lnTo>
                  <a:lnTo>
                    <a:pt x="5600" y="4717"/>
                  </a:lnTo>
                  <a:lnTo>
                    <a:pt x="5517" y="4759"/>
                  </a:lnTo>
                  <a:lnTo>
                    <a:pt x="5503" y="4745"/>
                  </a:lnTo>
                  <a:lnTo>
                    <a:pt x="5793" y="4455"/>
                  </a:lnTo>
                  <a:lnTo>
                    <a:pt x="5931" y="4331"/>
                  </a:lnTo>
                  <a:lnTo>
                    <a:pt x="6068" y="4207"/>
                  </a:lnTo>
                  <a:lnTo>
                    <a:pt x="6220" y="4097"/>
                  </a:lnTo>
                  <a:lnTo>
                    <a:pt x="6386" y="4000"/>
                  </a:lnTo>
                  <a:lnTo>
                    <a:pt x="6496" y="3959"/>
                  </a:lnTo>
                  <a:lnTo>
                    <a:pt x="6606" y="3945"/>
                  </a:lnTo>
                  <a:lnTo>
                    <a:pt x="6717" y="3959"/>
                  </a:lnTo>
                  <a:lnTo>
                    <a:pt x="6827" y="3987"/>
                  </a:lnTo>
                  <a:lnTo>
                    <a:pt x="7048" y="4069"/>
                  </a:lnTo>
                  <a:lnTo>
                    <a:pt x="7255" y="4152"/>
                  </a:lnTo>
                  <a:lnTo>
                    <a:pt x="7268" y="4152"/>
                  </a:lnTo>
                  <a:lnTo>
                    <a:pt x="7268" y="4138"/>
                  </a:lnTo>
                  <a:lnTo>
                    <a:pt x="7255" y="4055"/>
                  </a:lnTo>
                  <a:lnTo>
                    <a:pt x="7213" y="3987"/>
                  </a:lnTo>
                  <a:lnTo>
                    <a:pt x="7144" y="3931"/>
                  </a:lnTo>
                  <a:lnTo>
                    <a:pt x="7061" y="3876"/>
                  </a:lnTo>
                  <a:lnTo>
                    <a:pt x="6979" y="3835"/>
                  </a:lnTo>
                  <a:lnTo>
                    <a:pt x="6896" y="3807"/>
                  </a:lnTo>
                  <a:lnTo>
                    <a:pt x="6717" y="3780"/>
                  </a:lnTo>
                  <a:lnTo>
                    <a:pt x="6606" y="3766"/>
                  </a:lnTo>
                  <a:lnTo>
                    <a:pt x="6496" y="3780"/>
                  </a:lnTo>
                  <a:lnTo>
                    <a:pt x="6399" y="3793"/>
                  </a:lnTo>
                  <a:lnTo>
                    <a:pt x="6303" y="3835"/>
                  </a:lnTo>
                  <a:lnTo>
                    <a:pt x="6206" y="3876"/>
                  </a:lnTo>
                  <a:lnTo>
                    <a:pt x="6110" y="3931"/>
                  </a:lnTo>
                  <a:lnTo>
                    <a:pt x="5931" y="4055"/>
                  </a:lnTo>
                  <a:lnTo>
                    <a:pt x="5779" y="4180"/>
                  </a:lnTo>
                  <a:lnTo>
                    <a:pt x="5627" y="4304"/>
                  </a:lnTo>
                  <a:lnTo>
                    <a:pt x="5365" y="4566"/>
                  </a:lnTo>
                  <a:lnTo>
                    <a:pt x="5420" y="4428"/>
                  </a:lnTo>
                  <a:lnTo>
                    <a:pt x="5420" y="4400"/>
                  </a:lnTo>
                  <a:lnTo>
                    <a:pt x="5407" y="4386"/>
                  </a:lnTo>
                  <a:lnTo>
                    <a:pt x="5365" y="4386"/>
                  </a:lnTo>
                  <a:lnTo>
                    <a:pt x="5296" y="4455"/>
                  </a:lnTo>
                  <a:lnTo>
                    <a:pt x="5227" y="4538"/>
                  </a:lnTo>
                  <a:lnTo>
                    <a:pt x="5200" y="4511"/>
                  </a:lnTo>
                  <a:lnTo>
                    <a:pt x="5310" y="4373"/>
                  </a:lnTo>
                  <a:lnTo>
                    <a:pt x="5310" y="4359"/>
                  </a:lnTo>
                  <a:lnTo>
                    <a:pt x="5296" y="4345"/>
                  </a:lnTo>
                  <a:lnTo>
                    <a:pt x="5296" y="4331"/>
                  </a:lnTo>
                  <a:lnTo>
                    <a:pt x="5269" y="4331"/>
                  </a:lnTo>
                  <a:lnTo>
                    <a:pt x="5172" y="4386"/>
                  </a:lnTo>
                  <a:lnTo>
                    <a:pt x="5076" y="4442"/>
                  </a:lnTo>
                  <a:lnTo>
                    <a:pt x="5048" y="4428"/>
                  </a:lnTo>
                  <a:lnTo>
                    <a:pt x="5144" y="4304"/>
                  </a:lnTo>
                  <a:lnTo>
                    <a:pt x="5144" y="4276"/>
                  </a:lnTo>
                  <a:lnTo>
                    <a:pt x="5131" y="4262"/>
                  </a:lnTo>
                  <a:lnTo>
                    <a:pt x="5117" y="4249"/>
                  </a:lnTo>
                  <a:lnTo>
                    <a:pt x="5103" y="4262"/>
                  </a:lnTo>
                  <a:lnTo>
                    <a:pt x="4938" y="4373"/>
                  </a:lnTo>
                  <a:lnTo>
                    <a:pt x="4910" y="4359"/>
                  </a:lnTo>
                  <a:lnTo>
                    <a:pt x="4993" y="4221"/>
                  </a:lnTo>
                  <a:lnTo>
                    <a:pt x="4993" y="4207"/>
                  </a:lnTo>
                  <a:lnTo>
                    <a:pt x="4979" y="4193"/>
                  </a:lnTo>
                  <a:lnTo>
                    <a:pt x="4951" y="4193"/>
                  </a:lnTo>
                  <a:lnTo>
                    <a:pt x="4814" y="4317"/>
                  </a:lnTo>
                  <a:lnTo>
                    <a:pt x="4745" y="4290"/>
                  </a:lnTo>
                  <a:lnTo>
                    <a:pt x="4800" y="4180"/>
                  </a:lnTo>
                  <a:lnTo>
                    <a:pt x="4800" y="4166"/>
                  </a:lnTo>
                  <a:lnTo>
                    <a:pt x="4800" y="4152"/>
                  </a:lnTo>
                  <a:lnTo>
                    <a:pt x="4772" y="4152"/>
                  </a:lnTo>
                  <a:lnTo>
                    <a:pt x="4758" y="4166"/>
                  </a:lnTo>
                  <a:lnTo>
                    <a:pt x="4676" y="4262"/>
                  </a:lnTo>
                  <a:lnTo>
                    <a:pt x="4524" y="4235"/>
                  </a:lnTo>
                  <a:lnTo>
                    <a:pt x="4593" y="4028"/>
                  </a:lnTo>
                  <a:lnTo>
                    <a:pt x="4593" y="4014"/>
                  </a:lnTo>
                  <a:lnTo>
                    <a:pt x="4593" y="4000"/>
                  </a:lnTo>
                  <a:lnTo>
                    <a:pt x="4579" y="4000"/>
                  </a:lnTo>
                  <a:lnTo>
                    <a:pt x="4565" y="4014"/>
                  </a:lnTo>
                  <a:lnTo>
                    <a:pt x="4483" y="4111"/>
                  </a:lnTo>
                  <a:lnTo>
                    <a:pt x="4414" y="4221"/>
                  </a:lnTo>
                  <a:lnTo>
                    <a:pt x="4386" y="4221"/>
                  </a:lnTo>
                  <a:lnTo>
                    <a:pt x="4455" y="4097"/>
                  </a:lnTo>
                  <a:lnTo>
                    <a:pt x="4510" y="3973"/>
                  </a:lnTo>
                  <a:lnTo>
                    <a:pt x="4510" y="3959"/>
                  </a:lnTo>
                  <a:lnTo>
                    <a:pt x="4496" y="3959"/>
                  </a:lnTo>
                  <a:lnTo>
                    <a:pt x="4469" y="3945"/>
                  </a:lnTo>
                  <a:lnTo>
                    <a:pt x="4400" y="4000"/>
                  </a:lnTo>
                  <a:lnTo>
                    <a:pt x="4345" y="4069"/>
                  </a:lnTo>
                  <a:lnTo>
                    <a:pt x="4289" y="4138"/>
                  </a:lnTo>
                  <a:lnTo>
                    <a:pt x="4248" y="4207"/>
                  </a:lnTo>
                  <a:lnTo>
                    <a:pt x="4207" y="4207"/>
                  </a:lnTo>
                  <a:lnTo>
                    <a:pt x="4234" y="3973"/>
                  </a:lnTo>
                  <a:lnTo>
                    <a:pt x="4234" y="3959"/>
                  </a:lnTo>
                  <a:lnTo>
                    <a:pt x="4220" y="3973"/>
                  </a:lnTo>
                  <a:lnTo>
                    <a:pt x="4124" y="4193"/>
                  </a:lnTo>
                  <a:lnTo>
                    <a:pt x="4083" y="4193"/>
                  </a:lnTo>
                  <a:lnTo>
                    <a:pt x="4083" y="4124"/>
                  </a:lnTo>
                  <a:lnTo>
                    <a:pt x="4083" y="4042"/>
                  </a:lnTo>
                  <a:lnTo>
                    <a:pt x="4083" y="4028"/>
                  </a:lnTo>
                  <a:lnTo>
                    <a:pt x="4069" y="4014"/>
                  </a:lnTo>
                  <a:lnTo>
                    <a:pt x="4055" y="4028"/>
                  </a:lnTo>
                  <a:lnTo>
                    <a:pt x="4041" y="4028"/>
                  </a:lnTo>
                  <a:lnTo>
                    <a:pt x="4000" y="4111"/>
                  </a:lnTo>
                  <a:lnTo>
                    <a:pt x="3972" y="4193"/>
                  </a:lnTo>
                  <a:lnTo>
                    <a:pt x="3903" y="4193"/>
                  </a:lnTo>
                  <a:lnTo>
                    <a:pt x="3903" y="4042"/>
                  </a:lnTo>
                  <a:lnTo>
                    <a:pt x="3917" y="2745"/>
                  </a:lnTo>
                  <a:lnTo>
                    <a:pt x="3917" y="2070"/>
                  </a:lnTo>
                  <a:lnTo>
                    <a:pt x="3931" y="1380"/>
                  </a:lnTo>
                  <a:lnTo>
                    <a:pt x="3931" y="1035"/>
                  </a:lnTo>
                  <a:lnTo>
                    <a:pt x="3917" y="690"/>
                  </a:lnTo>
                  <a:lnTo>
                    <a:pt x="3903" y="359"/>
                  </a:lnTo>
                  <a:lnTo>
                    <a:pt x="3862" y="15"/>
                  </a:lnTo>
                  <a:lnTo>
                    <a:pt x="3862" y="1"/>
                  </a:lnTo>
                  <a:close/>
                </a:path>
              </a:pathLst>
            </a:custGeom>
            <a:solidFill>
              <a:srgbClr val="417D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7" name="Google Shape;887;p42"/>
            <p:cNvSpPr/>
            <p:nvPr/>
          </p:nvSpPr>
          <p:spPr>
            <a:xfrm>
              <a:off x="5751425" y="2523050"/>
              <a:ext cx="9325" cy="9675"/>
            </a:xfrm>
            <a:custGeom>
              <a:rect b="b" l="l" r="r" t="t"/>
              <a:pathLst>
                <a:path extrusionOk="0" h="387" w="373">
                  <a:moveTo>
                    <a:pt x="290" y="1"/>
                  </a:moveTo>
                  <a:lnTo>
                    <a:pt x="221" y="15"/>
                  </a:lnTo>
                  <a:lnTo>
                    <a:pt x="180" y="28"/>
                  </a:lnTo>
                  <a:lnTo>
                    <a:pt x="124" y="70"/>
                  </a:lnTo>
                  <a:lnTo>
                    <a:pt x="83" y="111"/>
                  </a:lnTo>
                  <a:lnTo>
                    <a:pt x="42" y="152"/>
                  </a:lnTo>
                  <a:lnTo>
                    <a:pt x="14" y="208"/>
                  </a:lnTo>
                  <a:lnTo>
                    <a:pt x="0" y="277"/>
                  </a:lnTo>
                  <a:lnTo>
                    <a:pt x="0" y="332"/>
                  </a:lnTo>
                  <a:lnTo>
                    <a:pt x="28" y="373"/>
                  </a:lnTo>
                  <a:lnTo>
                    <a:pt x="69" y="387"/>
                  </a:lnTo>
                  <a:lnTo>
                    <a:pt x="111" y="387"/>
                  </a:lnTo>
                  <a:lnTo>
                    <a:pt x="138" y="359"/>
                  </a:lnTo>
                  <a:lnTo>
                    <a:pt x="166" y="290"/>
                  </a:lnTo>
                  <a:lnTo>
                    <a:pt x="180" y="263"/>
                  </a:lnTo>
                  <a:lnTo>
                    <a:pt x="207" y="235"/>
                  </a:lnTo>
                  <a:lnTo>
                    <a:pt x="262" y="194"/>
                  </a:lnTo>
                  <a:lnTo>
                    <a:pt x="331" y="166"/>
                  </a:lnTo>
                  <a:lnTo>
                    <a:pt x="345" y="139"/>
                  </a:lnTo>
                  <a:lnTo>
                    <a:pt x="359" y="125"/>
                  </a:lnTo>
                  <a:lnTo>
                    <a:pt x="373" y="97"/>
                  </a:lnTo>
                  <a:lnTo>
                    <a:pt x="359" y="70"/>
                  </a:lnTo>
                  <a:lnTo>
                    <a:pt x="331" y="28"/>
                  </a:lnTo>
                  <a:lnTo>
                    <a:pt x="304" y="15"/>
                  </a:lnTo>
                  <a:lnTo>
                    <a:pt x="290" y="1"/>
                  </a:lnTo>
                  <a:close/>
                </a:path>
              </a:pathLst>
            </a:custGeom>
            <a:solidFill>
              <a:srgbClr val="417D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8" name="Google Shape;888;p42"/>
            <p:cNvSpPr/>
            <p:nvPr/>
          </p:nvSpPr>
          <p:spPr>
            <a:xfrm>
              <a:off x="5776250" y="2523050"/>
              <a:ext cx="7250" cy="9350"/>
            </a:xfrm>
            <a:custGeom>
              <a:rect b="b" l="l" r="r" t="t"/>
              <a:pathLst>
                <a:path extrusionOk="0" h="374" w="290">
                  <a:moveTo>
                    <a:pt x="207" y="1"/>
                  </a:moveTo>
                  <a:lnTo>
                    <a:pt x="193" y="15"/>
                  </a:lnTo>
                  <a:lnTo>
                    <a:pt x="111" y="70"/>
                  </a:lnTo>
                  <a:lnTo>
                    <a:pt x="55" y="139"/>
                  </a:lnTo>
                  <a:lnTo>
                    <a:pt x="14" y="221"/>
                  </a:lnTo>
                  <a:lnTo>
                    <a:pt x="0" y="318"/>
                  </a:lnTo>
                  <a:lnTo>
                    <a:pt x="14" y="332"/>
                  </a:lnTo>
                  <a:lnTo>
                    <a:pt x="28" y="359"/>
                  </a:lnTo>
                  <a:lnTo>
                    <a:pt x="69" y="373"/>
                  </a:lnTo>
                  <a:lnTo>
                    <a:pt x="97" y="359"/>
                  </a:lnTo>
                  <a:lnTo>
                    <a:pt x="111" y="332"/>
                  </a:lnTo>
                  <a:lnTo>
                    <a:pt x="124" y="318"/>
                  </a:lnTo>
                  <a:lnTo>
                    <a:pt x="138" y="249"/>
                  </a:lnTo>
                  <a:lnTo>
                    <a:pt x="179" y="194"/>
                  </a:lnTo>
                  <a:lnTo>
                    <a:pt x="276" y="111"/>
                  </a:lnTo>
                  <a:lnTo>
                    <a:pt x="290" y="97"/>
                  </a:lnTo>
                  <a:lnTo>
                    <a:pt x="290" y="70"/>
                  </a:lnTo>
                  <a:lnTo>
                    <a:pt x="290" y="56"/>
                  </a:lnTo>
                  <a:lnTo>
                    <a:pt x="276" y="28"/>
                  </a:lnTo>
                  <a:lnTo>
                    <a:pt x="235" y="1"/>
                  </a:lnTo>
                  <a:close/>
                </a:path>
              </a:pathLst>
            </a:custGeom>
            <a:solidFill>
              <a:srgbClr val="417D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9" name="Google Shape;889;p42"/>
            <p:cNvSpPr/>
            <p:nvPr/>
          </p:nvSpPr>
          <p:spPr>
            <a:xfrm>
              <a:off x="5737275" y="2515125"/>
              <a:ext cx="3475" cy="3825"/>
            </a:xfrm>
            <a:custGeom>
              <a:rect b="b" l="l" r="r" t="t"/>
              <a:pathLst>
                <a:path extrusionOk="0" h="153" w="139">
                  <a:moveTo>
                    <a:pt x="70" y="1"/>
                  </a:moveTo>
                  <a:lnTo>
                    <a:pt x="42" y="14"/>
                  </a:lnTo>
                  <a:lnTo>
                    <a:pt x="15" y="42"/>
                  </a:lnTo>
                  <a:lnTo>
                    <a:pt x="1" y="83"/>
                  </a:lnTo>
                  <a:lnTo>
                    <a:pt x="1" y="111"/>
                  </a:lnTo>
                  <a:lnTo>
                    <a:pt x="15" y="138"/>
                  </a:lnTo>
                  <a:lnTo>
                    <a:pt x="42" y="152"/>
                  </a:lnTo>
                  <a:lnTo>
                    <a:pt x="70" y="152"/>
                  </a:lnTo>
                  <a:lnTo>
                    <a:pt x="97" y="138"/>
                  </a:lnTo>
                  <a:lnTo>
                    <a:pt x="125" y="111"/>
                  </a:lnTo>
                  <a:lnTo>
                    <a:pt x="139" y="97"/>
                  </a:lnTo>
                  <a:lnTo>
                    <a:pt x="139" y="70"/>
                  </a:lnTo>
                  <a:lnTo>
                    <a:pt x="125" y="28"/>
                  </a:lnTo>
                  <a:lnTo>
                    <a:pt x="84" y="14"/>
                  </a:lnTo>
                  <a:lnTo>
                    <a:pt x="70" y="1"/>
                  </a:lnTo>
                  <a:close/>
                </a:path>
              </a:pathLst>
            </a:custGeom>
            <a:solidFill>
              <a:srgbClr val="417D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0" name="Google Shape;890;p42"/>
            <p:cNvSpPr/>
            <p:nvPr/>
          </p:nvSpPr>
          <p:spPr>
            <a:xfrm>
              <a:off x="5796250" y="2513400"/>
              <a:ext cx="3800" cy="3825"/>
            </a:xfrm>
            <a:custGeom>
              <a:rect b="b" l="l" r="r" t="t"/>
              <a:pathLst>
                <a:path extrusionOk="0" h="153" w="152">
                  <a:moveTo>
                    <a:pt x="97" y="1"/>
                  </a:moveTo>
                  <a:lnTo>
                    <a:pt x="69" y="14"/>
                  </a:lnTo>
                  <a:lnTo>
                    <a:pt x="41" y="28"/>
                  </a:lnTo>
                  <a:lnTo>
                    <a:pt x="14" y="56"/>
                  </a:lnTo>
                  <a:lnTo>
                    <a:pt x="0" y="70"/>
                  </a:lnTo>
                  <a:lnTo>
                    <a:pt x="0" y="97"/>
                  </a:lnTo>
                  <a:lnTo>
                    <a:pt x="0" y="125"/>
                  </a:lnTo>
                  <a:lnTo>
                    <a:pt x="28" y="152"/>
                  </a:lnTo>
                  <a:lnTo>
                    <a:pt x="55" y="152"/>
                  </a:lnTo>
                  <a:lnTo>
                    <a:pt x="83" y="139"/>
                  </a:lnTo>
                  <a:lnTo>
                    <a:pt x="124" y="111"/>
                  </a:lnTo>
                  <a:lnTo>
                    <a:pt x="138" y="97"/>
                  </a:lnTo>
                  <a:lnTo>
                    <a:pt x="152" y="70"/>
                  </a:lnTo>
                  <a:lnTo>
                    <a:pt x="138" y="56"/>
                  </a:lnTo>
                  <a:lnTo>
                    <a:pt x="138" y="28"/>
                  </a:lnTo>
                  <a:lnTo>
                    <a:pt x="110" y="14"/>
                  </a:lnTo>
                  <a:lnTo>
                    <a:pt x="97" y="1"/>
                  </a:lnTo>
                  <a:close/>
                </a:path>
              </a:pathLst>
            </a:custGeom>
            <a:solidFill>
              <a:srgbClr val="417D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1" name="Google Shape;891;p42"/>
          <p:cNvGrpSpPr/>
          <p:nvPr/>
        </p:nvGrpSpPr>
        <p:grpSpPr>
          <a:xfrm>
            <a:off x="3980940" y="1478147"/>
            <a:ext cx="1174004" cy="1125867"/>
            <a:chOff x="3539675" y="3134350"/>
            <a:chExt cx="202425" cy="194125"/>
          </a:xfrm>
        </p:grpSpPr>
        <p:sp>
          <p:nvSpPr>
            <p:cNvPr id="892" name="Google Shape;892;p42"/>
            <p:cNvSpPr/>
            <p:nvPr/>
          </p:nvSpPr>
          <p:spPr>
            <a:xfrm>
              <a:off x="3670350" y="3277425"/>
              <a:ext cx="22100" cy="51050"/>
            </a:xfrm>
            <a:custGeom>
              <a:rect b="b" l="l" r="r" t="t"/>
              <a:pathLst>
                <a:path extrusionOk="0" h="2042" w="884">
                  <a:moveTo>
                    <a:pt x="221" y="0"/>
                  </a:moveTo>
                  <a:lnTo>
                    <a:pt x="194" y="14"/>
                  </a:lnTo>
                  <a:lnTo>
                    <a:pt x="194" y="28"/>
                  </a:lnTo>
                  <a:lnTo>
                    <a:pt x="180" y="42"/>
                  </a:lnTo>
                  <a:lnTo>
                    <a:pt x="166" y="42"/>
                  </a:lnTo>
                  <a:lnTo>
                    <a:pt x="111" y="111"/>
                  </a:lnTo>
                  <a:lnTo>
                    <a:pt x="70" y="207"/>
                  </a:lnTo>
                  <a:lnTo>
                    <a:pt x="42" y="304"/>
                  </a:lnTo>
                  <a:lnTo>
                    <a:pt x="14" y="414"/>
                  </a:lnTo>
                  <a:lnTo>
                    <a:pt x="1" y="649"/>
                  </a:lnTo>
                  <a:lnTo>
                    <a:pt x="1" y="828"/>
                  </a:lnTo>
                  <a:lnTo>
                    <a:pt x="28" y="966"/>
                  </a:lnTo>
                  <a:lnTo>
                    <a:pt x="70" y="1104"/>
                  </a:lnTo>
                  <a:lnTo>
                    <a:pt x="125" y="1242"/>
                  </a:lnTo>
                  <a:lnTo>
                    <a:pt x="180" y="1366"/>
                  </a:lnTo>
                  <a:lnTo>
                    <a:pt x="318" y="1628"/>
                  </a:lnTo>
                  <a:lnTo>
                    <a:pt x="470" y="1862"/>
                  </a:lnTo>
                  <a:lnTo>
                    <a:pt x="483" y="1890"/>
                  </a:lnTo>
                  <a:lnTo>
                    <a:pt x="511" y="1904"/>
                  </a:lnTo>
                  <a:lnTo>
                    <a:pt x="552" y="1917"/>
                  </a:lnTo>
                  <a:lnTo>
                    <a:pt x="594" y="2041"/>
                  </a:lnTo>
                  <a:lnTo>
                    <a:pt x="621" y="1959"/>
                  </a:lnTo>
                  <a:lnTo>
                    <a:pt x="621" y="1876"/>
                  </a:lnTo>
                  <a:lnTo>
                    <a:pt x="649" y="1848"/>
                  </a:lnTo>
                  <a:lnTo>
                    <a:pt x="663" y="1876"/>
                  </a:lnTo>
                  <a:lnTo>
                    <a:pt x="704" y="1945"/>
                  </a:lnTo>
                  <a:lnTo>
                    <a:pt x="745" y="2000"/>
                  </a:lnTo>
                  <a:lnTo>
                    <a:pt x="745" y="2014"/>
                  </a:lnTo>
                  <a:lnTo>
                    <a:pt x="759" y="2000"/>
                  </a:lnTo>
                  <a:lnTo>
                    <a:pt x="773" y="1959"/>
                  </a:lnTo>
                  <a:lnTo>
                    <a:pt x="773" y="1917"/>
                  </a:lnTo>
                  <a:lnTo>
                    <a:pt x="759" y="1890"/>
                  </a:lnTo>
                  <a:lnTo>
                    <a:pt x="745" y="1848"/>
                  </a:lnTo>
                  <a:lnTo>
                    <a:pt x="732" y="1821"/>
                  </a:lnTo>
                  <a:lnTo>
                    <a:pt x="828" y="1890"/>
                  </a:lnTo>
                  <a:lnTo>
                    <a:pt x="842" y="1904"/>
                  </a:lnTo>
                  <a:lnTo>
                    <a:pt x="869" y="1904"/>
                  </a:lnTo>
                  <a:lnTo>
                    <a:pt x="883" y="1890"/>
                  </a:lnTo>
                  <a:lnTo>
                    <a:pt x="883" y="1862"/>
                  </a:lnTo>
                  <a:lnTo>
                    <a:pt x="856" y="1821"/>
                  </a:lnTo>
                  <a:lnTo>
                    <a:pt x="842" y="1793"/>
                  </a:lnTo>
                  <a:lnTo>
                    <a:pt x="773" y="1724"/>
                  </a:lnTo>
                  <a:lnTo>
                    <a:pt x="704" y="1697"/>
                  </a:lnTo>
                  <a:lnTo>
                    <a:pt x="676" y="1683"/>
                  </a:lnTo>
                  <a:lnTo>
                    <a:pt x="635" y="1683"/>
                  </a:lnTo>
                  <a:lnTo>
                    <a:pt x="580" y="1586"/>
                  </a:lnTo>
                  <a:lnTo>
                    <a:pt x="525" y="1490"/>
                  </a:lnTo>
                  <a:lnTo>
                    <a:pt x="483" y="1380"/>
                  </a:lnTo>
                  <a:lnTo>
                    <a:pt x="456" y="1269"/>
                  </a:lnTo>
                  <a:lnTo>
                    <a:pt x="401" y="1035"/>
                  </a:lnTo>
                  <a:lnTo>
                    <a:pt x="373" y="814"/>
                  </a:lnTo>
                  <a:lnTo>
                    <a:pt x="359" y="414"/>
                  </a:lnTo>
                  <a:lnTo>
                    <a:pt x="345" y="221"/>
                  </a:lnTo>
                  <a:lnTo>
                    <a:pt x="318" y="125"/>
                  </a:lnTo>
                  <a:lnTo>
                    <a:pt x="290" y="28"/>
                  </a:lnTo>
                  <a:lnTo>
                    <a:pt x="276" y="14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rgbClr val="272C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3" name="Google Shape;893;p42"/>
            <p:cNvSpPr/>
            <p:nvPr/>
          </p:nvSpPr>
          <p:spPr>
            <a:xfrm>
              <a:off x="3588650" y="3241900"/>
              <a:ext cx="35175" cy="82100"/>
            </a:xfrm>
            <a:custGeom>
              <a:rect b="b" l="l" r="r" t="t"/>
              <a:pathLst>
                <a:path extrusionOk="0" h="3284" w="1407">
                  <a:moveTo>
                    <a:pt x="345" y="1"/>
                  </a:moveTo>
                  <a:lnTo>
                    <a:pt x="290" y="42"/>
                  </a:lnTo>
                  <a:lnTo>
                    <a:pt x="221" y="97"/>
                  </a:lnTo>
                  <a:lnTo>
                    <a:pt x="152" y="166"/>
                  </a:lnTo>
                  <a:lnTo>
                    <a:pt x="83" y="249"/>
                  </a:lnTo>
                  <a:lnTo>
                    <a:pt x="42" y="332"/>
                  </a:lnTo>
                  <a:lnTo>
                    <a:pt x="0" y="415"/>
                  </a:lnTo>
                  <a:lnTo>
                    <a:pt x="0" y="484"/>
                  </a:lnTo>
                  <a:lnTo>
                    <a:pt x="0" y="525"/>
                  </a:lnTo>
                  <a:lnTo>
                    <a:pt x="14" y="566"/>
                  </a:lnTo>
                  <a:lnTo>
                    <a:pt x="28" y="677"/>
                  </a:lnTo>
                  <a:lnTo>
                    <a:pt x="55" y="801"/>
                  </a:lnTo>
                  <a:lnTo>
                    <a:pt x="83" y="925"/>
                  </a:lnTo>
                  <a:lnTo>
                    <a:pt x="138" y="1049"/>
                  </a:lnTo>
                  <a:lnTo>
                    <a:pt x="235" y="1283"/>
                  </a:lnTo>
                  <a:lnTo>
                    <a:pt x="317" y="1449"/>
                  </a:lnTo>
                  <a:lnTo>
                    <a:pt x="524" y="1821"/>
                  </a:lnTo>
                  <a:lnTo>
                    <a:pt x="731" y="2194"/>
                  </a:lnTo>
                  <a:lnTo>
                    <a:pt x="828" y="2387"/>
                  </a:lnTo>
                  <a:lnTo>
                    <a:pt x="910" y="2580"/>
                  </a:lnTo>
                  <a:lnTo>
                    <a:pt x="966" y="2787"/>
                  </a:lnTo>
                  <a:lnTo>
                    <a:pt x="1007" y="2994"/>
                  </a:lnTo>
                  <a:lnTo>
                    <a:pt x="1021" y="3021"/>
                  </a:lnTo>
                  <a:lnTo>
                    <a:pt x="1034" y="3049"/>
                  </a:lnTo>
                  <a:lnTo>
                    <a:pt x="1062" y="3063"/>
                  </a:lnTo>
                  <a:lnTo>
                    <a:pt x="1090" y="3076"/>
                  </a:lnTo>
                  <a:lnTo>
                    <a:pt x="1062" y="3173"/>
                  </a:lnTo>
                  <a:lnTo>
                    <a:pt x="1062" y="3228"/>
                  </a:lnTo>
                  <a:lnTo>
                    <a:pt x="1076" y="3269"/>
                  </a:lnTo>
                  <a:lnTo>
                    <a:pt x="1090" y="3269"/>
                  </a:lnTo>
                  <a:lnTo>
                    <a:pt x="1131" y="3242"/>
                  </a:lnTo>
                  <a:lnTo>
                    <a:pt x="1159" y="3214"/>
                  </a:lnTo>
                  <a:lnTo>
                    <a:pt x="1186" y="3118"/>
                  </a:lnTo>
                  <a:lnTo>
                    <a:pt x="1200" y="3159"/>
                  </a:lnTo>
                  <a:lnTo>
                    <a:pt x="1214" y="3214"/>
                  </a:lnTo>
                  <a:lnTo>
                    <a:pt x="1214" y="3242"/>
                  </a:lnTo>
                  <a:lnTo>
                    <a:pt x="1228" y="3283"/>
                  </a:lnTo>
                  <a:lnTo>
                    <a:pt x="1283" y="3283"/>
                  </a:lnTo>
                  <a:lnTo>
                    <a:pt x="1297" y="3269"/>
                  </a:lnTo>
                  <a:lnTo>
                    <a:pt x="1310" y="3214"/>
                  </a:lnTo>
                  <a:lnTo>
                    <a:pt x="1310" y="3159"/>
                  </a:lnTo>
                  <a:lnTo>
                    <a:pt x="1297" y="3104"/>
                  </a:lnTo>
                  <a:lnTo>
                    <a:pt x="1338" y="3173"/>
                  </a:lnTo>
                  <a:lnTo>
                    <a:pt x="1379" y="3228"/>
                  </a:lnTo>
                  <a:lnTo>
                    <a:pt x="1393" y="3228"/>
                  </a:lnTo>
                  <a:lnTo>
                    <a:pt x="1407" y="3187"/>
                  </a:lnTo>
                  <a:lnTo>
                    <a:pt x="1393" y="3145"/>
                  </a:lnTo>
                  <a:lnTo>
                    <a:pt x="1352" y="3076"/>
                  </a:lnTo>
                  <a:lnTo>
                    <a:pt x="1310" y="3035"/>
                  </a:lnTo>
                  <a:lnTo>
                    <a:pt x="1269" y="2994"/>
                  </a:lnTo>
                  <a:lnTo>
                    <a:pt x="1269" y="2980"/>
                  </a:lnTo>
                  <a:lnTo>
                    <a:pt x="1255" y="2801"/>
                  </a:lnTo>
                  <a:lnTo>
                    <a:pt x="1228" y="2621"/>
                  </a:lnTo>
                  <a:lnTo>
                    <a:pt x="1172" y="2456"/>
                  </a:lnTo>
                  <a:lnTo>
                    <a:pt x="1117" y="2290"/>
                  </a:lnTo>
                  <a:lnTo>
                    <a:pt x="993" y="1959"/>
                  </a:lnTo>
                  <a:lnTo>
                    <a:pt x="841" y="1628"/>
                  </a:lnTo>
                  <a:lnTo>
                    <a:pt x="621" y="1173"/>
                  </a:lnTo>
                  <a:lnTo>
                    <a:pt x="497" y="815"/>
                  </a:lnTo>
                  <a:lnTo>
                    <a:pt x="483" y="773"/>
                  </a:lnTo>
                  <a:lnTo>
                    <a:pt x="469" y="677"/>
                  </a:lnTo>
                  <a:lnTo>
                    <a:pt x="469" y="594"/>
                  </a:lnTo>
                  <a:lnTo>
                    <a:pt x="483" y="401"/>
                  </a:lnTo>
                  <a:lnTo>
                    <a:pt x="483" y="222"/>
                  </a:lnTo>
                  <a:lnTo>
                    <a:pt x="469" y="125"/>
                  </a:lnTo>
                  <a:lnTo>
                    <a:pt x="455" y="42"/>
                  </a:lnTo>
                  <a:lnTo>
                    <a:pt x="441" y="15"/>
                  </a:lnTo>
                  <a:lnTo>
                    <a:pt x="414" y="15"/>
                  </a:lnTo>
                  <a:lnTo>
                    <a:pt x="386" y="1"/>
                  </a:lnTo>
                  <a:close/>
                </a:path>
              </a:pathLst>
            </a:custGeom>
            <a:solidFill>
              <a:srgbClr val="272C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4" name="Google Shape;894;p42"/>
            <p:cNvSpPr/>
            <p:nvPr/>
          </p:nvSpPr>
          <p:spPr>
            <a:xfrm>
              <a:off x="3713100" y="3272950"/>
              <a:ext cx="5900" cy="12075"/>
            </a:xfrm>
            <a:custGeom>
              <a:rect b="b" l="l" r="r" t="t"/>
              <a:pathLst>
                <a:path extrusionOk="0" h="483" w="236">
                  <a:moveTo>
                    <a:pt x="15" y="0"/>
                  </a:moveTo>
                  <a:lnTo>
                    <a:pt x="1" y="14"/>
                  </a:lnTo>
                  <a:lnTo>
                    <a:pt x="1" y="69"/>
                  </a:lnTo>
                  <a:lnTo>
                    <a:pt x="15" y="124"/>
                  </a:lnTo>
                  <a:lnTo>
                    <a:pt x="70" y="235"/>
                  </a:lnTo>
                  <a:lnTo>
                    <a:pt x="111" y="359"/>
                  </a:lnTo>
                  <a:lnTo>
                    <a:pt x="139" y="428"/>
                  </a:lnTo>
                  <a:lnTo>
                    <a:pt x="166" y="469"/>
                  </a:lnTo>
                  <a:lnTo>
                    <a:pt x="194" y="483"/>
                  </a:lnTo>
                  <a:lnTo>
                    <a:pt x="208" y="469"/>
                  </a:lnTo>
                  <a:lnTo>
                    <a:pt x="221" y="441"/>
                  </a:lnTo>
                  <a:lnTo>
                    <a:pt x="235" y="414"/>
                  </a:lnTo>
                  <a:lnTo>
                    <a:pt x="221" y="345"/>
                  </a:lnTo>
                  <a:lnTo>
                    <a:pt x="208" y="290"/>
                  </a:lnTo>
                  <a:lnTo>
                    <a:pt x="180" y="235"/>
                  </a:lnTo>
                  <a:lnTo>
                    <a:pt x="125" y="97"/>
                  </a:lnTo>
                  <a:lnTo>
                    <a:pt x="70" y="41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272C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5" name="Google Shape;895;p42"/>
            <p:cNvSpPr/>
            <p:nvPr/>
          </p:nvSpPr>
          <p:spPr>
            <a:xfrm>
              <a:off x="3539675" y="3134350"/>
              <a:ext cx="134500" cy="193100"/>
            </a:xfrm>
            <a:custGeom>
              <a:rect b="b" l="l" r="r" t="t"/>
              <a:pathLst>
                <a:path extrusionOk="0" h="7724" w="5380">
                  <a:moveTo>
                    <a:pt x="704" y="0"/>
                  </a:moveTo>
                  <a:lnTo>
                    <a:pt x="663" y="14"/>
                  </a:lnTo>
                  <a:lnTo>
                    <a:pt x="649" y="42"/>
                  </a:lnTo>
                  <a:lnTo>
                    <a:pt x="621" y="69"/>
                  </a:lnTo>
                  <a:lnTo>
                    <a:pt x="621" y="110"/>
                  </a:lnTo>
                  <a:lnTo>
                    <a:pt x="621" y="138"/>
                  </a:lnTo>
                  <a:lnTo>
                    <a:pt x="649" y="179"/>
                  </a:lnTo>
                  <a:lnTo>
                    <a:pt x="663" y="207"/>
                  </a:lnTo>
                  <a:lnTo>
                    <a:pt x="677" y="221"/>
                  </a:lnTo>
                  <a:lnTo>
                    <a:pt x="718" y="248"/>
                  </a:lnTo>
                  <a:lnTo>
                    <a:pt x="746" y="276"/>
                  </a:lnTo>
                  <a:lnTo>
                    <a:pt x="746" y="317"/>
                  </a:lnTo>
                  <a:lnTo>
                    <a:pt x="759" y="345"/>
                  </a:lnTo>
                  <a:lnTo>
                    <a:pt x="787" y="373"/>
                  </a:lnTo>
                  <a:lnTo>
                    <a:pt x="815" y="373"/>
                  </a:lnTo>
                  <a:lnTo>
                    <a:pt x="828" y="386"/>
                  </a:lnTo>
                  <a:lnTo>
                    <a:pt x="842" y="455"/>
                  </a:lnTo>
                  <a:lnTo>
                    <a:pt x="842" y="469"/>
                  </a:lnTo>
                  <a:lnTo>
                    <a:pt x="842" y="483"/>
                  </a:lnTo>
                  <a:lnTo>
                    <a:pt x="856" y="510"/>
                  </a:lnTo>
                  <a:lnTo>
                    <a:pt x="856" y="538"/>
                  </a:lnTo>
                  <a:lnTo>
                    <a:pt x="856" y="566"/>
                  </a:lnTo>
                  <a:lnTo>
                    <a:pt x="856" y="579"/>
                  </a:lnTo>
                  <a:lnTo>
                    <a:pt x="856" y="607"/>
                  </a:lnTo>
                  <a:lnTo>
                    <a:pt x="801" y="648"/>
                  </a:lnTo>
                  <a:lnTo>
                    <a:pt x="773" y="662"/>
                  </a:lnTo>
                  <a:lnTo>
                    <a:pt x="746" y="690"/>
                  </a:lnTo>
                  <a:lnTo>
                    <a:pt x="746" y="717"/>
                  </a:lnTo>
                  <a:lnTo>
                    <a:pt x="746" y="745"/>
                  </a:lnTo>
                  <a:lnTo>
                    <a:pt x="677" y="745"/>
                  </a:lnTo>
                  <a:lnTo>
                    <a:pt x="663" y="786"/>
                  </a:lnTo>
                  <a:lnTo>
                    <a:pt x="649" y="828"/>
                  </a:lnTo>
                  <a:lnTo>
                    <a:pt x="677" y="869"/>
                  </a:lnTo>
                  <a:lnTo>
                    <a:pt x="704" y="897"/>
                  </a:lnTo>
                  <a:lnTo>
                    <a:pt x="690" y="924"/>
                  </a:lnTo>
                  <a:lnTo>
                    <a:pt x="690" y="952"/>
                  </a:lnTo>
                  <a:lnTo>
                    <a:pt x="704" y="966"/>
                  </a:lnTo>
                  <a:lnTo>
                    <a:pt x="677" y="1007"/>
                  </a:lnTo>
                  <a:lnTo>
                    <a:pt x="677" y="1034"/>
                  </a:lnTo>
                  <a:lnTo>
                    <a:pt x="690" y="1062"/>
                  </a:lnTo>
                  <a:lnTo>
                    <a:pt x="704" y="1090"/>
                  </a:lnTo>
                  <a:lnTo>
                    <a:pt x="649" y="1090"/>
                  </a:lnTo>
                  <a:lnTo>
                    <a:pt x="608" y="1117"/>
                  </a:lnTo>
                  <a:lnTo>
                    <a:pt x="594" y="1145"/>
                  </a:lnTo>
                  <a:lnTo>
                    <a:pt x="594" y="1172"/>
                  </a:lnTo>
                  <a:lnTo>
                    <a:pt x="608" y="1186"/>
                  </a:lnTo>
                  <a:lnTo>
                    <a:pt x="608" y="1200"/>
                  </a:lnTo>
                  <a:lnTo>
                    <a:pt x="621" y="1228"/>
                  </a:lnTo>
                  <a:lnTo>
                    <a:pt x="649" y="1255"/>
                  </a:lnTo>
                  <a:lnTo>
                    <a:pt x="649" y="1269"/>
                  </a:lnTo>
                  <a:lnTo>
                    <a:pt x="552" y="1241"/>
                  </a:lnTo>
                  <a:lnTo>
                    <a:pt x="497" y="1255"/>
                  </a:lnTo>
                  <a:lnTo>
                    <a:pt x="470" y="1283"/>
                  </a:lnTo>
                  <a:lnTo>
                    <a:pt x="456" y="1338"/>
                  </a:lnTo>
                  <a:lnTo>
                    <a:pt x="456" y="1352"/>
                  </a:lnTo>
                  <a:lnTo>
                    <a:pt x="470" y="1379"/>
                  </a:lnTo>
                  <a:lnTo>
                    <a:pt x="428" y="1393"/>
                  </a:lnTo>
                  <a:lnTo>
                    <a:pt x="387" y="1421"/>
                  </a:lnTo>
                  <a:lnTo>
                    <a:pt x="373" y="1448"/>
                  </a:lnTo>
                  <a:lnTo>
                    <a:pt x="373" y="1476"/>
                  </a:lnTo>
                  <a:lnTo>
                    <a:pt x="387" y="1503"/>
                  </a:lnTo>
                  <a:lnTo>
                    <a:pt x="359" y="1517"/>
                  </a:lnTo>
                  <a:lnTo>
                    <a:pt x="332" y="1545"/>
                  </a:lnTo>
                  <a:lnTo>
                    <a:pt x="318" y="1586"/>
                  </a:lnTo>
                  <a:lnTo>
                    <a:pt x="318" y="1627"/>
                  </a:lnTo>
                  <a:lnTo>
                    <a:pt x="263" y="1627"/>
                  </a:lnTo>
                  <a:lnTo>
                    <a:pt x="235" y="1641"/>
                  </a:lnTo>
                  <a:lnTo>
                    <a:pt x="208" y="1669"/>
                  </a:lnTo>
                  <a:lnTo>
                    <a:pt x="208" y="1710"/>
                  </a:lnTo>
                  <a:lnTo>
                    <a:pt x="208" y="1724"/>
                  </a:lnTo>
                  <a:lnTo>
                    <a:pt x="208" y="1779"/>
                  </a:lnTo>
                  <a:lnTo>
                    <a:pt x="166" y="1779"/>
                  </a:lnTo>
                  <a:lnTo>
                    <a:pt x="125" y="1807"/>
                  </a:lnTo>
                  <a:lnTo>
                    <a:pt x="97" y="1862"/>
                  </a:lnTo>
                  <a:lnTo>
                    <a:pt x="111" y="1876"/>
                  </a:lnTo>
                  <a:lnTo>
                    <a:pt x="111" y="1903"/>
                  </a:lnTo>
                  <a:lnTo>
                    <a:pt x="153" y="1958"/>
                  </a:lnTo>
                  <a:lnTo>
                    <a:pt x="139" y="1972"/>
                  </a:lnTo>
                  <a:lnTo>
                    <a:pt x="111" y="1958"/>
                  </a:lnTo>
                  <a:lnTo>
                    <a:pt x="70" y="1972"/>
                  </a:lnTo>
                  <a:lnTo>
                    <a:pt x="56" y="2000"/>
                  </a:lnTo>
                  <a:lnTo>
                    <a:pt x="42" y="2041"/>
                  </a:lnTo>
                  <a:lnTo>
                    <a:pt x="56" y="2083"/>
                  </a:lnTo>
                  <a:lnTo>
                    <a:pt x="28" y="2096"/>
                  </a:lnTo>
                  <a:lnTo>
                    <a:pt x="15" y="2138"/>
                  </a:lnTo>
                  <a:lnTo>
                    <a:pt x="28" y="2179"/>
                  </a:lnTo>
                  <a:lnTo>
                    <a:pt x="56" y="2207"/>
                  </a:lnTo>
                  <a:lnTo>
                    <a:pt x="28" y="2234"/>
                  </a:lnTo>
                  <a:lnTo>
                    <a:pt x="1" y="2248"/>
                  </a:lnTo>
                  <a:lnTo>
                    <a:pt x="1" y="2289"/>
                  </a:lnTo>
                  <a:lnTo>
                    <a:pt x="15" y="2317"/>
                  </a:lnTo>
                  <a:lnTo>
                    <a:pt x="97" y="2414"/>
                  </a:lnTo>
                  <a:lnTo>
                    <a:pt x="84" y="2441"/>
                  </a:lnTo>
                  <a:lnTo>
                    <a:pt x="56" y="2469"/>
                  </a:lnTo>
                  <a:lnTo>
                    <a:pt x="42" y="2510"/>
                  </a:lnTo>
                  <a:lnTo>
                    <a:pt x="42" y="2538"/>
                  </a:lnTo>
                  <a:lnTo>
                    <a:pt x="70" y="2565"/>
                  </a:lnTo>
                  <a:lnTo>
                    <a:pt x="111" y="2579"/>
                  </a:lnTo>
                  <a:lnTo>
                    <a:pt x="97" y="2620"/>
                  </a:lnTo>
                  <a:lnTo>
                    <a:pt x="97" y="2648"/>
                  </a:lnTo>
                  <a:lnTo>
                    <a:pt x="84" y="2689"/>
                  </a:lnTo>
                  <a:lnTo>
                    <a:pt x="84" y="2731"/>
                  </a:lnTo>
                  <a:lnTo>
                    <a:pt x="111" y="2758"/>
                  </a:lnTo>
                  <a:lnTo>
                    <a:pt x="153" y="2772"/>
                  </a:lnTo>
                  <a:lnTo>
                    <a:pt x="166" y="2772"/>
                  </a:lnTo>
                  <a:lnTo>
                    <a:pt x="180" y="2827"/>
                  </a:lnTo>
                  <a:lnTo>
                    <a:pt x="166" y="2827"/>
                  </a:lnTo>
                  <a:lnTo>
                    <a:pt x="139" y="2855"/>
                  </a:lnTo>
                  <a:lnTo>
                    <a:pt x="139" y="2882"/>
                  </a:lnTo>
                  <a:lnTo>
                    <a:pt x="139" y="2910"/>
                  </a:lnTo>
                  <a:lnTo>
                    <a:pt x="166" y="2938"/>
                  </a:lnTo>
                  <a:lnTo>
                    <a:pt x="153" y="2979"/>
                  </a:lnTo>
                  <a:lnTo>
                    <a:pt x="166" y="3007"/>
                  </a:lnTo>
                  <a:lnTo>
                    <a:pt x="180" y="3034"/>
                  </a:lnTo>
                  <a:lnTo>
                    <a:pt x="208" y="3062"/>
                  </a:lnTo>
                  <a:lnTo>
                    <a:pt x="180" y="3117"/>
                  </a:lnTo>
                  <a:lnTo>
                    <a:pt x="180" y="3158"/>
                  </a:lnTo>
                  <a:lnTo>
                    <a:pt x="194" y="3186"/>
                  </a:lnTo>
                  <a:lnTo>
                    <a:pt x="222" y="3213"/>
                  </a:lnTo>
                  <a:lnTo>
                    <a:pt x="263" y="3213"/>
                  </a:lnTo>
                  <a:lnTo>
                    <a:pt x="304" y="3186"/>
                  </a:lnTo>
                  <a:lnTo>
                    <a:pt x="304" y="3186"/>
                  </a:lnTo>
                  <a:lnTo>
                    <a:pt x="277" y="3227"/>
                  </a:lnTo>
                  <a:lnTo>
                    <a:pt x="263" y="3241"/>
                  </a:lnTo>
                  <a:lnTo>
                    <a:pt x="249" y="3269"/>
                  </a:lnTo>
                  <a:lnTo>
                    <a:pt x="249" y="3324"/>
                  </a:lnTo>
                  <a:lnTo>
                    <a:pt x="290" y="3365"/>
                  </a:lnTo>
                  <a:lnTo>
                    <a:pt x="332" y="3379"/>
                  </a:lnTo>
                  <a:lnTo>
                    <a:pt x="332" y="3420"/>
                  </a:lnTo>
                  <a:lnTo>
                    <a:pt x="304" y="3448"/>
                  </a:lnTo>
                  <a:lnTo>
                    <a:pt x="304" y="3475"/>
                  </a:lnTo>
                  <a:lnTo>
                    <a:pt x="304" y="3517"/>
                  </a:lnTo>
                  <a:lnTo>
                    <a:pt x="318" y="3544"/>
                  </a:lnTo>
                  <a:lnTo>
                    <a:pt x="346" y="3572"/>
                  </a:lnTo>
                  <a:lnTo>
                    <a:pt x="387" y="3586"/>
                  </a:lnTo>
                  <a:lnTo>
                    <a:pt x="387" y="3641"/>
                  </a:lnTo>
                  <a:lnTo>
                    <a:pt x="415" y="3682"/>
                  </a:lnTo>
                  <a:lnTo>
                    <a:pt x="456" y="3696"/>
                  </a:lnTo>
                  <a:lnTo>
                    <a:pt x="497" y="3710"/>
                  </a:lnTo>
                  <a:lnTo>
                    <a:pt x="484" y="3765"/>
                  </a:lnTo>
                  <a:lnTo>
                    <a:pt x="484" y="3793"/>
                  </a:lnTo>
                  <a:lnTo>
                    <a:pt x="484" y="3820"/>
                  </a:lnTo>
                  <a:lnTo>
                    <a:pt x="511" y="3848"/>
                  </a:lnTo>
                  <a:lnTo>
                    <a:pt x="552" y="3875"/>
                  </a:lnTo>
                  <a:lnTo>
                    <a:pt x="608" y="3875"/>
                  </a:lnTo>
                  <a:lnTo>
                    <a:pt x="608" y="3903"/>
                  </a:lnTo>
                  <a:lnTo>
                    <a:pt x="621" y="3931"/>
                  </a:lnTo>
                  <a:lnTo>
                    <a:pt x="649" y="3944"/>
                  </a:lnTo>
                  <a:lnTo>
                    <a:pt x="677" y="3958"/>
                  </a:lnTo>
                  <a:lnTo>
                    <a:pt x="759" y="3958"/>
                  </a:lnTo>
                  <a:lnTo>
                    <a:pt x="773" y="3931"/>
                  </a:lnTo>
                  <a:lnTo>
                    <a:pt x="787" y="3986"/>
                  </a:lnTo>
                  <a:lnTo>
                    <a:pt x="787" y="4013"/>
                  </a:lnTo>
                  <a:lnTo>
                    <a:pt x="815" y="4027"/>
                  </a:lnTo>
                  <a:lnTo>
                    <a:pt x="828" y="4248"/>
                  </a:lnTo>
                  <a:lnTo>
                    <a:pt x="870" y="4455"/>
                  </a:lnTo>
                  <a:lnTo>
                    <a:pt x="925" y="4675"/>
                  </a:lnTo>
                  <a:lnTo>
                    <a:pt x="1008" y="4882"/>
                  </a:lnTo>
                  <a:lnTo>
                    <a:pt x="1090" y="5103"/>
                  </a:lnTo>
                  <a:lnTo>
                    <a:pt x="1187" y="5310"/>
                  </a:lnTo>
                  <a:lnTo>
                    <a:pt x="1408" y="5737"/>
                  </a:lnTo>
                  <a:lnTo>
                    <a:pt x="1642" y="6151"/>
                  </a:lnTo>
                  <a:lnTo>
                    <a:pt x="1863" y="6565"/>
                  </a:lnTo>
                  <a:lnTo>
                    <a:pt x="1959" y="6758"/>
                  </a:lnTo>
                  <a:lnTo>
                    <a:pt x="2056" y="6965"/>
                  </a:lnTo>
                  <a:lnTo>
                    <a:pt x="2138" y="7158"/>
                  </a:lnTo>
                  <a:lnTo>
                    <a:pt x="2194" y="7365"/>
                  </a:lnTo>
                  <a:lnTo>
                    <a:pt x="2221" y="7392"/>
                  </a:lnTo>
                  <a:lnTo>
                    <a:pt x="2249" y="7420"/>
                  </a:lnTo>
                  <a:lnTo>
                    <a:pt x="2276" y="7433"/>
                  </a:lnTo>
                  <a:lnTo>
                    <a:pt x="2318" y="7433"/>
                  </a:lnTo>
                  <a:lnTo>
                    <a:pt x="2345" y="7475"/>
                  </a:lnTo>
                  <a:lnTo>
                    <a:pt x="2373" y="7530"/>
                  </a:lnTo>
                  <a:lnTo>
                    <a:pt x="2387" y="7599"/>
                  </a:lnTo>
                  <a:lnTo>
                    <a:pt x="2400" y="7640"/>
                  </a:lnTo>
                  <a:lnTo>
                    <a:pt x="2428" y="7654"/>
                  </a:lnTo>
                  <a:lnTo>
                    <a:pt x="2442" y="7654"/>
                  </a:lnTo>
                  <a:lnTo>
                    <a:pt x="2456" y="7640"/>
                  </a:lnTo>
                  <a:lnTo>
                    <a:pt x="2469" y="7627"/>
                  </a:lnTo>
                  <a:lnTo>
                    <a:pt x="2469" y="7571"/>
                  </a:lnTo>
                  <a:lnTo>
                    <a:pt x="2456" y="7516"/>
                  </a:lnTo>
                  <a:lnTo>
                    <a:pt x="2442" y="7461"/>
                  </a:lnTo>
                  <a:lnTo>
                    <a:pt x="2442" y="7447"/>
                  </a:lnTo>
                  <a:lnTo>
                    <a:pt x="2456" y="7461"/>
                  </a:lnTo>
                  <a:lnTo>
                    <a:pt x="2511" y="7558"/>
                  </a:lnTo>
                  <a:lnTo>
                    <a:pt x="2566" y="7640"/>
                  </a:lnTo>
                  <a:lnTo>
                    <a:pt x="2580" y="7654"/>
                  </a:lnTo>
                  <a:lnTo>
                    <a:pt x="2594" y="7640"/>
                  </a:lnTo>
                  <a:lnTo>
                    <a:pt x="2580" y="7585"/>
                  </a:lnTo>
                  <a:lnTo>
                    <a:pt x="2566" y="7530"/>
                  </a:lnTo>
                  <a:lnTo>
                    <a:pt x="2511" y="7420"/>
                  </a:lnTo>
                  <a:lnTo>
                    <a:pt x="2525" y="7433"/>
                  </a:lnTo>
                  <a:lnTo>
                    <a:pt x="2566" y="7447"/>
                  </a:lnTo>
                  <a:lnTo>
                    <a:pt x="2607" y="7475"/>
                  </a:lnTo>
                  <a:lnTo>
                    <a:pt x="2621" y="7502"/>
                  </a:lnTo>
                  <a:lnTo>
                    <a:pt x="2649" y="7544"/>
                  </a:lnTo>
                  <a:lnTo>
                    <a:pt x="2663" y="7558"/>
                  </a:lnTo>
                  <a:lnTo>
                    <a:pt x="2676" y="7558"/>
                  </a:lnTo>
                  <a:lnTo>
                    <a:pt x="2690" y="7544"/>
                  </a:lnTo>
                  <a:lnTo>
                    <a:pt x="2704" y="7530"/>
                  </a:lnTo>
                  <a:lnTo>
                    <a:pt x="2704" y="7489"/>
                  </a:lnTo>
                  <a:lnTo>
                    <a:pt x="2704" y="7461"/>
                  </a:lnTo>
                  <a:lnTo>
                    <a:pt x="2663" y="7392"/>
                  </a:lnTo>
                  <a:lnTo>
                    <a:pt x="2594" y="7351"/>
                  </a:lnTo>
                  <a:lnTo>
                    <a:pt x="2525" y="7323"/>
                  </a:lnTo>
                  <a:lnTo>
                    <a:pt x="2387" y="6937"/>
                  </a:lnTo>
                  <a:lnTo>
                    <a:pt x="2235" y="6565"/>
                  </a:lnTo>
                  <a:lnTo>
                    <a:pt x="2083" y="6192"/>
                  </a:lnTo>
                  <a:lnTo>
                    <a:pt x="1959" y="5806"/>
                  </a:lnTo>
                  <a:lnTo>
                    <a:pt x="1876" y="5503"/>
                  </a:lnTo>
                  <a:lnTo>
                    <a:pt x="1821" y="5117"/>
                  </a:lnTo>
                  <a:lnTo>
                    <a:pt x="1807" y="4924"/>
                  </a:lnTo>
                  <a:lnTo>
                    <a:pt x="1807" y="4758"/>
                  </a:lnTo>
                  <a:lnTo>
                    <a:pt x="1807" y="4620"/>
                  </a:lnTo>
                  <a:lnTo>
                    <a:pt x="1821" y="4565"/>
                  </a:lnTo>
                  <a:lnTo>
                    <a:pt x="1849" y="4524"/>
                  </a:lnTo>
                  <a:lnTo>
                    <a:pt x="1932" y="4413"/>
                  </a:lnTo>
                  <a:lnTo>
                    <a:pt x="2042" y="4317"/>
                  </a:lnTo>
                  <a:lnTo>
                    <a:pt x="2152" y="4234"/>
                  </a:lnTo>
                  <a:lnTo>
                    <a:pt x="2276" y="4165"/>
                  </a:lnTo>
                  <a:lnTo>
                    <a:pt x="2400" y="4096"/>
                  </a:lnTo>
                  <a:lnTo>
                    <a:pt x="2538" y="4055"/>
                  </a:lnTo>
                  <a:lnTo>
                    <a:pt x="2676" y="4013"/>
                  </a:lnTo>
                  <a:lnTo>
                    <a:pt x="2814" y="4000"/>
                  </a:lnTo>
                  <a:lnTo>
                    <a:pt x="3035" y="4000"/>
                  </a:lnTo>
                  <a:lnTo>
                    <a:pt x="3228" y="4027"/>
                  </a:lnTo>
                  <a:lnTo>
                    <a:pt x="3421" y="4082"/>
                  </a:lnTo>
                  <a:lnTo>
                    <a:pt x="3587" y="4179"/>
                  </a:lnTo>
                  <a:lnTo>
                    <a:pt x="3738" y="4275"/>
                  </a:lnTo>
                  <a:lnTo>
                    <a:pt x="3890" y="4413"/>
                  </a:lnTo>
                  <a:lnTo>
                    <a:pt x="4028" y="4551"/>
                  </a:lnTo>
                  <a:lnTo>
                    <a:pt x="4180" y="4717"/>
                  </a:lnTo>
                  <a:lnTo>
                    <a:pt x="4400" y="4992"/>
                  </a:lnTo>
                  <a:lnTo>
                    <a:pt x="4524" y="5144"/>
                  </a:lnTo>
                  <a:lnTo>
                    <a:pt x="4676" y="5282"/>
                  </a:lnTo>
                  <a:lnTo>
                    <a:pt x="4676" y="5392"/>
                  </a:lnTo>
                  <a:lnTo>
                    <a:pt x="4676" y="5489"/>
                  </a:lnTo>
                  <a:lnTo>
                    <a:pt x="4690" y="5710"/>
                  </a:lnTo>
                  <a:lnTo>
                    <a:pt x="4690" y="5985"/>
                  </a:lnTo>
                  <a:lnTo>
                    <a:pt x="4717" y="6247"/>
                  </a:lnTo>
                  <a:lnTo>
                    <a:pt x="4786" y="6730"/>
                  </a:lnTo>
                  <a:lnTo>
                    <a:pt x="4828" y="6965"/>
                  </a:lnTo>
                  <a:lnTo>
                    <a:pt x="4883" y="7185"/>
                  </a:lnTo>
                  <a:lnTo>
                    <a:pt x="4924" y="7392"/>
                  </a:lnTo>
                  <a:lnTo>
                    <a:pt x="4938" y="7420"/>
                  </a:lnTo>
                  <a:lnTo>
                    <a:pt x="4952" y="7447"/>
                  </a:lnTo>
                  <a:lnTo>
                    <a:pt x="4966" y="7461"/>
                  </a:lnTo>
                  <a:lnTo>
                    <a:pt x="4993" y="7475"/>
                  </a:lnTo>
                  <a:lnTo>
                    <a:pt x="5035" y="7475"/>
                  </a:lnTo>
                  <a:lnTo>
                    <a:pt x="5021" y="7544"/>
                  </a:lnTo>
                  <a:lnTo>
                    <a:pt x="4993" y="7627"/>
                  </a:lnTo>
                  <a:lnTo>
                    <a:pt x="4993" y="7682"/>
                  </a:lnTo>
                  <a:lnTo>
                    <a:pt x="5007" y="7723"/>
                  </a:lnTo>
                  <a:lnTo>
                    <a:pt x="5021" y="7723"/>
                  </a:lnTo>
                  <a:lnTo>
                    <a:pt x="5062" y="7696"/>
                  </a:lnTo>
                  <a:lnTo>
                    <a:pt x="5104" y="7640"/>
                  </a:lnTo>
                  <a:lnTo>
                    <a:pt x="5145" y="7530"/>
                  </a:lnTo>
                  <a:lnTo>
                    <a:pt x="5159" y="7613"/>
                  </a:lnTo>
                  <a:lnTo>
                    <a:pt x="5200" y="7696"/>
                  </a:lnTo>
                  <a:lnTo>
                    <a:pt x="5200" y="7709"/>
                  </a:lnTo>
                  <a:lnTo>
                    <a:pt x="5214" y="7696"/>
                  </a:lnTo>
                  <a:lnTo>
                    <a:pt x="5228" y="7654"/>
                  </a:lnTo>
                  <a:lnTo>
                    <a:pt x="5241" y="7599"/>
                  </a:lnTo>
                  <a:lnTo>
                    <a:pt x="5228" y="7502"/>
                  </a:lnTo>
                  <a:lnTo>
                    <a:pt x="5283" y="7585"/>
                  </a:lnTo>
                  <a:lnTo>
                    <a:pt x="5366" y="7654"/>
                  </a:lnTo>
                  <a:lnTo>
                    <a:pt x="5379" y="7599"/>
                  </a:lnTo>
                  <a:lnTo>
                    <a:pt x="5366" y="7558"/>
                  </a:lnTo>
                  <a:lnTo>
                    <a:pt x="5338" y="7516"/>
                  </a:lnTo>
                  <a:lnTo>
                    <a:pt x="5310" y="7461"/>
                  </a:lnTo>
                  <a:lnTo>
                    <a:pt x="5228" y="7351"/>
                  </a:lnTo>
                  <a:lnTo>
                    <a:pt x="5214" y="7351"/>
                  </a:lnTo>
                  <a:lnTo>
                    <a:pt x="5090" y="6868"/>
                  </a:lnTo>
                  <a:lnTo>
                    <a:pt x="5048" y="6634"/>
                  </a:lnTo>
                  <a:lnTo>
                    <a:pt x="5021" y="6509"/>
                  </a:lnTo>
                  <a:lnTo>
                    <a:pt x="5021" y="6385"/>
                  </a:lnTo>
                  <a:lnTo>
                    <a:pt x="5048" y="6137"/>
                  </a:lnTo>
                  <a:lnTo>
                    <a:pt x="5104" y="5903"/>
                  </a:lnTo>
                  <a:lnTo>
                    <a:pt x="5172" y="5682"/>
                  </a:lnTo>
                  <a:lnTo>
                    <a:pt x="5200" y="5572"/>
                  </a:lnTo>
                  <a:lnTo>
                    <a:pt x="5214" y="5461"/>
                  </a:lnTo>
                  <a:lnTo>
                    <a:pt x="5200" y="5337"/>
                  </a:lnTo>
                  <a:lnTo>
                    <a:pt x="5186" y="5213"/>
                  </a:lnTo>
                  <a:lnTo>
                    <a:pt x="5090" y="4924"/>
                  </a:lnTo>
                  <a:lnTo>
                    <a:pt x="5076" y="4924"/>
                  </a:lnTo>
                  <a:lnTo>
                    <a:pt x="4952" y="4896"/>
                  </a:lnTo>
                  <a:lnTo>
                    <a:pt x="4883" y="4896"/>
                  </a:lnTo>
                  <a:lnTo>
                    <a:pt x="4800" y="4910"/>
                  </a:lnTo>
                  <a:lnTo>
                    <a:pt x="4759" y="4924"/>
                  </a:lnTo>
                  <a:lnTo>
                    <a:pt x="4717" y="4937"/>
                  </a:lnTo>
                  <a:lnTo>
                    <a:pt x="4704" y="4937"/>
                  </a:lnTo>
                  <a:lnTo>
                    <a:pt x="4676" y="4910"/>
                  </a:lnTo>
                  <a:lnTo>
                    <a:pt x="4662" y="4896"/>
                  </a:lnTo>
                  <a:lnTo>
                    <a:pt x="4662" y="4882"/>
                  </a:lnTo>
                  <a:lnTo>
                    <a:pt x="4676" y="4855"/>
                  </a:lnTo>
                  <a:lnTo>
                    <a:pt x="4704" y="4827"/>
                  </a:lnTo>
                  <a:lnTo>
                    <a:pt x="4773" y="4799"/>
                  </a:lnTo>
                  <a:lnTo>
                    <a:pt x="4841" y="4786"/>
                  </a:lnTo>
                  <a:lnTo>
                    <a:pt x="4910" y="4786"/>
                  </a:lnTo>
                  <a:lnTo>
                    <a:pt x="4979" y="4799"/>
                  </a:lnTo>
                  <a:lnTo>
                    <a:pt x="5035" y="4813"/>
                  </a:lnTo>
                  <a:lnTo>
                    <a:pt x="5035" y="4813"/>
                  </a:lnTo>
                  <a:lnTo>
                    <a:pt x="5021" y="4758"/>
                  </a:lnTo>
                  <a:lnTo>
                    <a:pt x="4910" y="4703"/>
                  </a:lnTo>
                  <a:lnTo>
                    <a:pt x="4828" y="4689"/>
                  </a:lnTo>
                  <a:lnTo>
                    <a:pt x="4731" y="4675"/>
                  </a:lnTo>
                  <a:lnTo>
                    <a:pt x="4621" y="4689"/>
                  </a:lnTo>
                  <a:lnTo>
                    <a:pt x="4511" y="4703"/>
                  </a:lnTo>
                  <a:lnTo>
                    <a:pt x="4469" y="4717"/>
                  </a:lnTo>
                  <a:lnTo>
                    <a:pt x="4428" y="4703"/>
                  </a:lnTo>
                  <a:lnTo>
                    <a:pt x="4414" y="4675"/>
                  </a:lnTo>
                  <a:lnTo>
                    <a:pt x="4414" y="4662"/>
                  </a:lnTo>
                  <a:lnTo>
                    <a:pt x="4483" y="4620"/>
                  </a:lnTo>
                  <a:lnTo>
                    <a:pt x="4566" y="4579"/>
                  </a:lnTo>
                  <a:lnTo>
                    <a:pt x="4635" y="4551"/>
                  </a:lnTo>
                  <a:lnTo>
                    <a:pt x="4717" y="4537"/>
                  </a:lnTo>
                  <a:lnTo>
                    <a:pt x="4855" y="4537"/>
                  </a:lnTo>
                  <a:lnTo>
                    <a:pt x="4979" y="4551"/>
                  </a:lnTo>
                  <a:lnTo>
                    <a:pt x="4979" y="4551"/>
                  </a:lnTo>
                  <a:lnTo>
                    <a:pt x="4952" y="4413"/>
                  </a:lnTo>
                  <a:lnTo>
                    <a:pt x="4966" y="4275"/>
                  </a:lnTo>
                  <a:lnTo>
                    <a:pt x="5007" y="4013"/>
                  </a:lnTo>
                  <a:lnTo>
                    <a:pt x="5048" y="3820"/>
                  </a:lnTo>
                  <a:lnTo>
                    <a:pt x="5076" y="3696"/>
                  </a:lnTo>
                  <a:lnTo>
                    <a:pt x="5076" y="3627"/>
                  </a:lnTo>
                  <a:lnTo>
                    <a:pt x="5062" y="3586"/>
                  </a:lnTo>
                  <a:lnTo>
                    <a:pt x="5090" y="3448"/>
                  </a:lnTo>
                  <a:lnTo>
                    <a:pt x="5062" y="3269"/>
                  </a:lnTo>
                  <a:lnTo>
                    <a:pt x="5048" y="3144"/>
                  </a:lnTo>
                  <a:lnTo>
                    <a:pt x="5021" y="3034"/>
                  </a:lnTo>
                  <a:lnTo>
                    <a:pt x="4979" y="2910"/>
                  </a:lnTo>
                  <a:lnTo>
                    <a:pt x="4938" y="2800"/>
                  </a:lnTo>
                  <a:lnTo>
                    <a:pt x="4828" y="2551"/>
                  </a:lnTo>
                  <a:lnTo>
                    <a:pt x="4759" y="2427"/>
                  </a:lnTo>
                  <a:lnTo>
                    <a:pt x="4717" y="2372"/>
                  </a:lnTo>
                  <a:lnTo>
                    <a:pt x="4676" y="2331"/>
                  </a:lnTo>
                  <a:lnTo>
                    <a:pt x="4648" y="2317"/>
                  </a:lnTo>
                  <a:lnTo>
                    <a:pt x="4635" y="2331"/>
                  </a:lnTo>
                  <a:lnTo>
                    <a:pt x="4621" y="2345"/>
                  </a:lnTo>
                  <a:lnTo>
                    <a:pt x="4621" y="2358"/>
                  </a:lnTo>
                  <a:lnTo>
                    <a:pt x="4662" y="2483"/>
                  </a:lnTo>
                  <a:lnTo>
                    <a:pt x="4717" y="2607"/>
                  </a:lnTo>
                  <a:lnTo>
                    <a:pt x="4841" y="2841"/>
                  </a:lnTo>
                  <a:lnTo>
                    <a:pt x="4745" y="2731"/>
                  </a:lnTo>
                  <a:lnTo>
                    <a:pt x="4635" y="2634"/>
                  </a:lnTo>
                  <a:lnTo>
                    <a:pt x="4566" y="2496"/>
                  </a:lnTo>
                  <a:lnTo>
                    <a:pt x="4497" y="2372"/>
                  </a:lnTo>
                  <a:lnTo>
                    <a:pt x="4455" y="2317"/>
                  </a:lnTo>
                  <a:lnTo>
                    <a:pt x="4428" y="2303"/>
                  </a:lnTo>
                  <a:lnTo>
                    <a:pt x="4414" y="2303"/>
                  </a:lnTo>
                  <a:lnTo>
                    <a:pt x="4400" y="2331"/>
                  </a:lnTo>
                  <a:lnTo>
                    <a:pt x="4400" y="2372"/>
                  </a:lnTo>
                  <a:lnTo>
                    <a:pt x="4442" y="2483"/>
                  </a:lnTo>
                  <a:lnTo>
                    <a:pt x="4373" y="2441"/>
                  </a:lnTo>
                  <a:lnTo>
                    <a:pt x="4331" y="2372"/>
                  </a:lnTo>
                  <a:lnTo>
                    <a:pt x="4304" y="2289"/>
                  </a:lnTo>
                  <a:lnTo>
                    <a:pt x="4248" y="2234"/>
                  </a:lnTo>
                  <a:lnTo>
                    <a:pt x="4193" y="2179"/>
                  </a:lnTo>
                  <a:lnTo>
                    <a:pt x="4152" y="2179"/>
                  </a:lnTo>
                  <a:lnTo>
                    <a:pt x="4138" y="2193"/>
                  </a:lnTo>
                  <a:lnTo>
                    <a:pt x="4138" y="2221"/>
                  </a:lnTo>
                  <a:lnTo>
                    <a:pt x="4166" y="2331"/>
                  </a:lnTo>
                  <a:lnTo>
                    <a:pt x="4097" y="2234"/>
                  </a:lnTo>
                  <a:lnTo>
                    <a:pt x="4000" y="2152"/>
                  </a:lnTo>
                  <a:lnTo>
                    <a:pt x="3904" y="2083"/>
                  </a:lnTo>
                  <a:lnTo>
                    <a:pt x="3849" y="2055"/>
                  </a:lnTo>
                  <a:lnTo>
                    <a:pt x="3793" y="2041"/>
                  </a:lnTo>
                  <a:lnTo>
                    <a:pt x="3780" y="2041"/>
                  </a:lnTo>
                  <a:lnTo>
                    <a:pt x="3766" y="2055"/>
                  </a:lnTo>
                  <a:lnTo>
                    <a:pt x="3766" y="2069"/>
                  </a:lnTo>
                  <a:lnTo>
                    <a:pt x="3766" y="2096"/>
                  </a:lnTo>
                  <a:lnTo>
                    <a:pt x="3835" y="2165"/>
                  </a:lnTo>
                  <a:lnTo>
                    <a:pt x="3917" y="2234"/>
                  </a:lnTo>
                  <a:lnTo>
                    <a:pt x="3738" y="2179"/>
                  </a:lnTo>
                  <a:lnTo>
                    <a:pt x="3642" y="2083"/>
                  </a:lnTo>
                  <a:lnTo>
                    <a:pt x="3573" y="2027"/>
                  </a:lnTo>
                  <a:lnTo>
                    <a:pt x="3518" y="1986"/>
                  </a:lnTo>
                  <a:lnTo>
                    <a:pt x="3504" y="1986"/>
                  </a:lnTo>
                  <a:lnTo>
                    <a:pt x="3490" y="2000"/>
                  </a:lnTo>
                  <a:lnTo>
                    <a:pt x="3476" y="2014"/>
                  </a:lnTo>
                  <a:lnTo>
                    <a:pt x="3490" y="2027"/>
                  </a:lnTo>
                  <a:lnTo>
                    <a:pt x="3545" y="2138"/>
                  </a:lnTo>
                  <a:lnTo>
                    <a:pt x="3545" y="2138"/>
                  </a:lnTo>
                  <a:lnTo>
                    <a:pt x="3421" y="2110"/>
                  </a:lnTo>
                  <a:lnTo>
                    <a:pt x="3338" y="2014"/>
                  </a:lnTo>
                  <a:lnTo>
                    <a:pt x="3283" y="1958"/>
                  </a:lnTo>
                  <a:lnTo>
                    <a:pt x="3228" y="1917"/>
                  </a:lnTo>
                  <a:lnTo>
                    <a:pt x="3214" y="1931"/>
                  </a:lnTo>
                  <a:lnTo>
                    <a:pt x="3200" y="1945"/>
                  </a:lnTo>
                  <a:lnTo>
                    <a:pt x="3242" y="2027"/>
                  </a:lnTo>
                  <a:lnTo>
                    <a:pt x="3242" y="2027"/>
                  </a:lnTo>
                  <a:lnTo>
                    <a:pt x="3173" y="1972"/>
                  </a:lnTo>
                  <a:lnTo>
                    <a:pt x="3118" y="1917"/>
                  </a:lnTo>
                  <a:lnTo>
                    <a:pt x="3049" y="1890"/>
                  </a:lnTo>
                  <a:lnTo>
                    <a:pt x="2966" y="1862"/>
                  </a:lnTo>
                  <a:lnTo>
                    <a:pt x="2966" y="1876"/>
                  </a:lnTo>
                  <a:lnTo>
                    <a:pt x="2952" y="1890"/>
                  </a:lnTo>
                  <a:lnTo>
                    <a:pt x="2993" y="1986"/>
                  </a:lnTo>
                  <a:lnTo>
                    <a:pt x="3049" y="2083"/>
                  </a:lnTo>
                  <a:lnTo>
                    <a:pt x="3021" y="2083"/>
                  </a:lnTo>
                  <a:lnTo>
                    <a:pt x="2911" y="1931"/>
                  </a:lnTo>
                  <a:lnTo>
                    <a:pt x="2773" y="1821"/>
                  </a:lnTo>
                  <a:lnTo>
                    <a:pt x="2759" y="1807"/>
                  </a:lnTo>
                  <a:lnTo>
                    <a:pt x="2745" y="1821"/>
                  </a:lnTo>
                  <a:lnTo>
                    <a:pt x="2731" y="1834"/>
                  </a:lnTo>
                  <a:lnTo>
                    <a:pt x="2731" y="1848"/>
                  </a:lnTo>
                  <a:lnTo>
                    <a:pt x="2773" y="1972"/>
                  </a:lnTo>
                  <a:lnTo>
                    <a:pt x="2814" y="2083"/>
                  </a:lnTo>
                  <a:lnTo>
                    <a:pt x="2773" y="2083"/>
                  </a:lnTo>
                  <a:lnTo>
                    <a:pt x="2704" y="1986"/>
                  </a:lnTo>
                  <a:lnTo>
                    <a:pt x="2663" y="1945"/>
                  </a:lnTo>
                  <a:lnTo>
                    <a:pt x="2607" y="1903"/>
                  </a:lnTo>
                  <a:lnTo>
                    <a:pt x="2566" y="1903"/>
                  </a:lnTo>
                  <a:lnTo>
                    <a:pt x="2552" y="1931"/>
                  </a:lnTo>
                  <a:lnTo>
                    <a:pt x="2552" y="1945"/>
                  </a:lnTo>
                  <a:lnTo>
                    <a:pt x="2607" y="2110"/>
                  </a:lnTo>
                  <a:lnTo>
                    <a:pt x="2497" y="2124"/>
                  </a:lnTo>
                  <a:lnTo>
                    <a:pt x="2483" y="2027"/>
                  </a:lnTo>
                  <a:lnTo>
                    <a:pt x="2469" y="2000"/>
                  </a:lnTo>
                  <a:lnTo>
                    <a:pt x="2442" y="1986"/>
                  </a:lnTo>
                  <a:lnTo>
                    <a:pt x="2400" y="1986"/>
                  </a:lnTo>
                  <a:lnTo>
                    <a:pt x="2387" y="2000"/>
                  </a:lnTo>
                  <a:lnTo>
                    <a:pt x="2387" y="2014"/>
                  </a:lnTo>
                  <a:lnTo>
                    <a:pt x="2373" y="2152"/>
                  </a:lnTo>
                  <a:lnTo>
                    <a:pt x="2332" y="2165"/>
                  </a:lnTo>
                  <a:lnTo>
                    <a:pt x="2345" y="1972"/>
                  </a:lnTo>
                  <a:lnTo>
                    <a:pt x="2332" y="1931"/>
                  </a:lnTo>
                  <a:lnTo>
                    <a:pt x="2304" y="1917"/>
                  </a:lnTo>
                  <a:lnTo>
                    <a:pt x="2263" y="1917"/>
                  </a:lnTo>
                  <a:lnTo>
                    <a:pt x="2249" y="1931"/>
                  </a:lnTo>
                  <a:lnTo>
                    <a:pt x="2235" y="1945"/>
                  </a:lnTo>
                  <a:lnTo>
                    <a:pt x="2166" y="2083"/>
                  </a:lnTo>
                  <a:lnTo>
                    <a:pt x="2125" y="2221"/>
                  </a:lnTo>
                  <a:lnTo>
                    <a:pt x="2125" y="2165"/>
                  </a:lnTo>
                  <a:lnTo>
                    <a:pt x="2111" y="2110"/>
                  </a:lnTo>
                  <a:lnTo>
                    <a:pt x="2097" y="2069"/>
                  </a:lnTo>
                  <a:lnTo>
                    <a:pt x="2125" y="2055"/>
                  </a:lnTo>
                  <a:lnTo>
                    <a:pt x="2125" y="2041"/>
                  </a:lnTo>
                  <a:lnTo>
                    <a:pt x="2125" y="2014"/>
                  </a:lnTo>
                  <a:lnTo>
                    <a:pt x="2111" y="2000"/>
                  </a:lnTo>
                  <a:lnTo>
                    <a:pt x="2097" y="1986"/>
                  </a:lnTo>
                  <a:lnTo>
                    <a:pt x="2056" y="1986"/>
                  </a:lnTo>
                  <a:lnTo>
                    <a:pt x="2028" y="2014"/>
                  </a:lnTo>
                  <a:lnTo>
                    <a:pt x="1945" y="2165"/>
                  </a:lnTo>
                  <a:lnTo>
                    <a:pt x="1876" y="2331"/>
                  </a:lnTo>
                  <a:lnTo>
                    <a:pt x="1752" y="2386"/>
                  </a:lnTo>
                  <a:lnTo>
                    <a:pt x="1766" y="2345"/>
                  </a:lnTo>
                  <a:lnTo>
                    <a:pt x="1821" y="2248"/>
                  </a:lnTo>
                  <a:lnTo>
                    <a:pt x="1835" y="2193"/>
                  </a:lnTo>
                  <a:lnTo>
                    <a:pt x="1821" y="2138"/>
                  </a:lnTo>
                  <a:lnTo>
                    <a:pt x="1794" y="2124"/>
                  </a:lnTo>
                  <a:lnTo>
                    <a:pt x="1752" y="2124"/>
                  </a:lnTo>
                  <a:lnTo>
                    <a:pt x="1739" y="2138"/>
                  </a:lnTo>
                  <a:lnTo>
                    <a:pt x="1656" y="2221"/>
                  </a:lnTo>
                  <a:lnTo>
                    <a:pt x="1601" y="2317"/>
                  </a:lnTo>
                  <a:lnTo>
                    <a:pt x="1573" y="2414"/>
                  </a:lnTo>
                  <a:lnTo>
                    <a:pt x="1532" y="2524"/>
                  </a:lnTo>
                  <a:lnTo>
                    <a:pt x="1463" y="2579"/>
                  </a:lnTo>
                  <a:lnTo>
                    <a:pt x="1463" y="2579"/>
                  </a:lnTo>
                  <a:lnTo>
                    <a:pt x="1490" y="2469"/>
                  </a:lnTo>
                  <a:lnTo>
                    <a:pt x="1490" y="2414"/>
                  </a:lnTo>
                  <a:lnTo>
                    <a:pt x="1490" y="2358"/>
                  </a:lnTo>
                  <a:lnTo>
                    <a:pt x="1490" y="2345"/>
                  </a:lnTo>
                  <a:lnTo>
                    <a:pt x="1476" y="2345"/>
                  </a:lnTo>
                  <a:lnTo>
                    <a:pt x="1435" y="2372"/>
                  </a:lnTo>
                  <a:lnTo>
                    <a:pt x="1408" y="2414"/>
                  </a:lnTo>
                  <a:lnTo>
                    <a:pt x="1352" y="2510"/>
                  </a:lnTo>
                  <a:lnTo>
                    <a:pt x="1325" y="2620"/>
                  </a:lnTo>
                  <a:lnTo>
                    <a:pt x="1297" y="2717"/>
                  </a:lnTo>
                  <a:lnTo>
                    <a:pt x="1270" y="2758"/>
                  </a:lnTo>
                  <a:lnTo>
                    <a:pt x="1256" y="2662"/>
                  </a:lnTo>
                  <a:lnTo>
                    <a:pt x="1228" y="2565"/>
                  </a:lnTo>
                  <a:lnTo>
                    <a:pt x="1214" y="2551"/>
                  </a:lnTo>
                  <a:lnTo>
                    <a:pt x="1201" y="2551"/>
                  </a:lnTo>
                  <a:lnTo>
                    <a:pt x="1159" y="2634"/>
                  </a:lnTo>
                  <a:lnTo>
                    <a:pt x="1118" y="2717"/>
                  </a:lnTo>
                  <a:lnTo>
                    <a:pt x="1090" y="2814"/>
                  </a:lnTo>
                  <a:lnTo>
                    <a:pt x="1063" y="2910"/>
                  </a:lnTo>
                  <a:lnTo>
                    <a:pt x="1035" y="2800"/>
                  </a:lnTo>
                  <a:lnTo>
                    <a:pt x="1021" y="2786"/>
                  </a:lnTo>
                  <a:lnTo>
                    <a:pt x="1008" y="2786"/>
                  </a:lnTo>
                  <a:lnTo>
                    <a:pt x="994" y="2800"/>
                  </a:lnTo>
                  <a:lnTo>
                    <a:pt x="980" y="2814"/>
                  </a:lnTo>
                  <a:lnTo>
                    <a:pt x="966" y="3020"/>
                  </a:lnTo>
                  <a:lnTo>
                    <a:pt x="952" y="3241"/>
                  </a:lnTo>
                  <a:lnTo>
                    <a:pt x="897" y="3089"/>
                  </a:lnTo>
                  <a:lnTo>
                    <a:pt x="883" y="3089"/>
                  </a:lnTo>
                  <a:lnTo>
                    <a:pt x="842" y="3158"/>
                  </a:lnTo>
                  <a:lnTo>
                    <a:pt x="815" y="3227"/>
                  </a:lnTo>
                  <a:lnTo>
                    <a:pt x="801" y="3296"/>
                  </a:lnTo>
                  <a:lnTo>
                    <a:pt x="801" y="3379"/>
                  </a:lnTo>
                  <a:lnTo>
                    <a:pt x="773" y="3351"/>
                  </a:lnTo>
                  <a:lnTo>
                    <a:pt x="773" y="3338"/>
                  </a:lnTo>
                  <a:lnTo>
                    <a:pt x="773" y="3296"/>
                  </a:lnTo>
                  <a:lnTo>
                    <a:pt x="759" y="3269"/>
                  </a:lnTo>
                  <a:lnTo>
                    <a:pt x="773" y="3213"/>
                  </a:lnTo>
                  <a:lnTo>
                    <a:pt x="773" y="3172"/>
                  </a:lnTo>
                  <a:lnTo>
                    <a:pt x="746" y="3158"/>
                  </a:lnTo>
                  <a:lnTo>
                    <a:pt x="718" y="3144"/>
                  </a:lnTo>
                  <a:lnTo>
                    <a:pt x="677" y="3144"/>
                  </a:lnTo>
                  <a:lnTo>
                    <a:pt x="704" y="3103"/>
                  </a:lnTo>
                  <a:lnTo>
                    <a:pt x="704" y="3076"/>
                  </a:lnTo>
                  <a:lnTo>
                    <a:pt x="690" y="3034"/>
                  </a:lnTo>
                  <a:lnTo>
                    <a:pt x="663" y="3020"/>
                  </a:lnTo>
                  <a:lnTo>
                    <a:pt x="635" y="3007"/>
                  </a:lnTo>
                  <a:lnTo>
                    <a:pt x="649" y="2910"/>
                  </a:lnTo>
                  <a:lnTo>
                    <a:pt x="663" y="2896"/>
                  </a:lnTo>
                  <a:lnTo>
                    <a:pt x="677" y="2882"/>
                  </a:lnTo>
                  <a:lnTo>
                    <a:pt x="677" y="2827"/>
                  </a:lnTo>
                  <a:lnTo>
                    <a:pt x="649" y="2800"/>
                  </a:lnTo>
                  <a:lnTo>
                    <a:pt x="621" y="2786"/>
                  </a:lnTo>
                  <a:lnTo>
                    <a:pt x="594" y="2786"/>
                  </a:lnTo>
                  <a:lnTo>
                    <a:pt x="594" y="2772"/>
                  </a:lnTo>
                  <a:lnTo>
                    <a:pt x="621" y="2731"/>
                  </a:lnTo>
                  <a:lnTo>
                    <a:pt x="621" y="2689"/>
                  </a:lnTo>
                  <a:lnTo>
                    <a:pt x="594" y="2662"/>
                  </a:lnTo>
                  <a:lnTo>
                    <a:pt x="552" y="2648"/>
                  </a:lnTo>
                  <a:lnTo>
                    <a:pt x="497" y="2648"/>
                  </a:lnTo>
                  <a:lnTo>
                    <a:pt x="484" y="2620"/>
                  </a:lnTo>
                  <a:lnTo>
                    <a:pt x="497" y="2620"/>
                  </a:lnTo>
                  <a:lnTo>
                    <a:pt x="525" y="2607"/>
                  </a:lnTo>
                  <a:lnTo>
                    <a:pt x="539" y="2579"/>
                  </a:lnTo>
                  <a:lnTo>
                    <a:pt x="566" y="2538"/>
                  </a:lnTo>
                  <a:lnTo>
                    <a:pt x="552" y="2483"/>
                  </a:lnTo>
                  <a:lnTo>
                    <a:pt x="539" y="2469"/>
                  </a:lnTo>
                  <a:lnTo>
                    <a:pt x="511" y="2441"/>
                  </a:lnTo>
                  <a:lnTo>
                    <a:pt x="525" y="2427"/>
                  </a:lnTo>
                  <a:lnTo>
                    <a:pt x="635" y="2427"/>
                  </a:lnTo>
                  <a:lnTo>
                    <a:pt x="663" y="2400"/>
                  </a:lnTo>
                  <a:lnTo>
                    <a:pt x="677" y="2386"/>
                  </a:lnTo>
                  <a:lnTo>
                    <a:pt x="690" y="2358"/>
                  </a:lnTo>
                  <a:lnTo>
                    <a:pt x="690" y="2303"/>
                  </a:lnTo>
                  <a:lnTo>
                    <a:pt x="677" y="2276"/>
                  </a:lnTo>
                  <a:lnTo>
                    <a:pt x="649" y="2262"/>
                  </a:lnTo>
                  <a:lnTo>
                    <a:pt x="539" y="2179"/>
                  </a:lnTo>
                  <a:lnTo>
                    <a:pt x="539" y="2165"/>
                  </a:lnTo>
                  <a:lnTo>
                    <a:pt x="566" y="2179"/>
                  </a:lnTo>
                  <a:lnTo>
                    <a:pt x="594" y="2193"/>
                  </a:lnTo>
                  <a:lnTo>
                    <a:pt x="621" y="2193"/>
                  </a:lnTo>
                  <a:lnTo>
                    <a:pt x="663" y="2165"/>
                  </a:lnTo>
                  <a:lnTo>
                    <a:pt x="690" y="2152"/>
                  </a:lnTo>
                  <a:lnTo>
                    <a:pt x="690" y="2124"/>
                  </a:lnTo>
                  <a:lnTo>
                    <a:pt x="690" y="2096"/>
                  </a:lnTo>
                  <a:lnTo>
                    <a:pt x="677" y="2069"/>
                  </a:lnTo>
                  <a:lnTo>
                    <a:pt x="635" y="1986"/>
                  </a:lnTo>
                  <a:lnTo>
                    <a:pt x="635" y="1972"/>
                  </a:lnTo>
                  <a:lnTo>
                    <a:pt x="704" y="2000"/>
                  </a:lnTo>
                  <a:lnTo>
                    <a:pt x="759" y="2000"/>
                  </a:lnTo>
                  <a:lnTo>
                    <a:pt x="773" y="1986"/>
                  </a:lnTo>
                  <a:lnTo>
                    <a:pt x="787" y="1958"/>
                  </a:lnTo>
                  <a:lnTo>
                    <a:pt x="801" y="1903"/>
                  </a:lnTo>
                  <a:lnTo>
                    <a:pt x="801" y="1876"/>
                  </a:lnTo>
                  <a:lnTo>
                    <a:pt x="787" y="1862"/>
                  </a:lnTo>
                  <a:lnTo>
                    <a:pt x="746" y="1821"/>
                  </a:lnTo>
                  <a:lnTo>
                    <a:pt x="759" y="1793"/>
                  </a:lnTo>
                  <a:lnTo>
                    <a:pt x="759" y="1765"/>
                  </a:lnTo>
                  <a:lnTo>
                    <a:pt x="759" y="1738"/>
                  </a:lnTo>
                  <a:lnTo>
                    <a:pt x="746" y="1710"/>
                  </a:lnTo>
                  <a:lnTo>
                    <a:pt x="718" y="1683"/>
                  </a:lnTo>
                  <a:lnTo>
                    <a:pt x="815" y="1710"/>
                  </a:lnTo>
                  <a:lnTo>
                    <a:pt x="870" y="1710"/>
                  </a:lnTo>
                  <a:lnTo>
                    <a:pt x="911" y="1669"/>
                  </a:lnTo>
                  <a:lnTo>
                    <a:pt x="925" y="1627"/>
                  </a:lnTo>
                  <a:lnTo>
                    <a:pt x="911" y="1600"/>
                  </a:lnTo>
                  <a:lnTo>
                    <a:pt x="897" y="1572"/>
                  </a:lnTo>
                  <a:lnTo>
                    <a:pt x="828" y="1503"/>
                  </a:lnTo>
                  <a:lnTo>
                    <a:pt x="828" y="1503"/>
                  </a:lnTo>
                  <a:lnTo>
                    <a:pt x="897" y="1517"/>
                  </a:lnTo>
                  <a:lnTo>
                    <a:pt x="939" y="1517"/>
                  </a:lnTo>
                  <a:lnTo>
                    <a:pt x="980" y="1490"/>
                  </a:lnTo>
                  <a:lnTo>
                    <a:pt x="994" y="1434"/>
                  </a:lnTo>
                  <a:lnTo>
                    <a:pt x="980" y="1407"/>
                  </a:lnTo>
                  <a:lnTo>
                    <a:pt x="966" y="1393"/>
                  </a:lnTo>
                  <a:lnTo>
                    <a:pt x="1008" y="1365"/>
                  </a:lnTo>
                  <a:lnTo>
                    <a:pt x="1021" y="1338"/>
                  </a:lnTo>
                  <a:lnTo>
                    <a:pt x="1035" y="1297"/>
                  </a:lnTo>
                  <a:lnTo>
                    <a:pt x="1021" y="1269"/>
                  </a:lnTo>
                  <a:lnTo>
                    <a:pt x="980" y="1214"/>
                  </a:lnTo>
                  <a:lnTo>
                    <a:pt x="1021" y="1200"/>
                  </a:lnTo>
                  <a:lnTo>
                    <a:pt x="1049" y="1172"/>
                  </a:lnTo>
                  <a:lnTo>
                    <a:pt x="1063" y="1145"/>
                  </a:lnTo>
                  <a:lnTo>
                    <a:pt x="1063" y="1103"/>
                  </a:lnTo>
                  <a:lnTo>
                    <a:pt x="994" y="993"/>
                  </a:lnTo>
                  <a:lnTo>
                    <a:pt x="1008" y="966"/>
                  </a:lnTo>
                  <a:lnTo>
                    <a:pt x="1035" y="979"/>
                  </a:lnTo>
                  <a:lnTo>
                    <a:pt x="1063" y="993"/>
                  </a:lnTo>
                  <a:lnTo>
                    <a:pt x="1077" y="993"/>
                  </a:lnTo>
                  <a:lnTo>
                    <a:pt x="1118" y="966"/>
                  </a:lnTo>
                  <a:lnTo>
                    <a:pt x="1132" y="924"/>
                  </a:lnTo>
                  <a:lnTo>
                    <a:pt x="1132" y="897"/>
                  </a:lnTo>
                  <a:lnTo>
                    <a:pt x="1118" y="883"/>
                  </a:lnTo>
                  <a:lnTo>
                    <a:pt x="1049" y="800"/>
                  </a:lnTo>
                  <a:lnTo>
                    <a:pt x="1049" y="786"/>
                  </a:lnTo>
                  <a:lnTo>
                    <a:pt x="1090" y="786"/>
                  </a:lnTo>
                  <a:lnTo>
                    <a:pt x="1118" y="759"/>
                  </a:lnTo>
                  <a:lnTo>
                    <a:pt x="1118" y="731"/>
                  </a:lnTo>
                  <a:lnTo>
                    <a:pt x="1104" y="690"/>
                  </a:lnTo>
                  <a:lnTo>
                    <a:pt x="1077" y="662"/>
                  </a:lnTo>
                  <a:lnTo>
                    <a:pt x="1132" y="579"/>
                  </a:lnTo>
                  <a:lnTo>
                    <a:pt x="1146" y="552"/>
                  </a:lnTo>
                  <a:lnTo>
                    <a:pt x="1132" y="510"/>
                  </a:lnTo>
                  <a:lnTo>
                    <a:pt x="1118" y="483"/>
                  </a:lnTo>
                  <a:lnTo>
                    <a:pt x="1077" y="469"/>
                  </a:lnTo>
                  <a:lnTo>
                    <a:pt x="1077" y="441"/>
                  </a:lnTo>
                  <a:lnTo>
                    <a:pt x="1063" y="414"/>
                  </a:lnTo>
                  <a:lnTo>
                    <a:pt x="1049" y="400"/>
                  </a:lnTo>
                  <a:lnTo>
                    <a:pt x="1063" y="359"/>
                  </a:lnTo>
                  <a:lnTo>
                    <a:pt x="1063" y="331"/>
                  </a:lnTo>
                  <a:lnTo>
                    <a:pt x="1049" y="290"/>
                  </a:lnTo>
                  <a:lnTo>
                    <a:pt x="1035" y="276"/>
                  </a:lnTo>
                  <a:lnTo>
                    <a:pt x="1008" y="262"/>
                  </a:lnTo>
                  <a:lnTo>
                    <a:pt x="994" y="235"/>
                  </a:lnTo>
                  <a:lnTo>
                    <a:pt x="980" y="193"/>
                  </a:lnTo>
                  <a:lnTo>
                    <a:pt x="952" y="152"/>
                  </a:lnTo>
                  <a:lnTo>
                    <a:pt x="952" y="124"/>
                  </a:lnTo>
                  <a:lnTo>
                    <a:pt x="939" y="97"/>
                  </a:lnTo>
                  <a:lnTo>
                    <a:pt x="925" y="83"/>
                  </a:lnTo>
                  <a:lnTo>
                    <a:pt x="897" y="69"/>
                  </a:lnTo>
                  <a:lnTo>
                    <a:pt x="842" y="55"/>
                  </a:lnTo>
                  <a:lnTo>
                    <a:pt x="828" y="42"/>
                  </a:lnTo>
                  <a:lnTo>
                    <a:pt x="801" y="28"/>
                  </a:lnTo>
                  <a:lnTo>
                    <a:pt x="773" y="14"/>
                  </a:lnTo>
                  <a:lnTo>
                    <a:pt x="732" y="0"/>
                  </a:lnTo>
                  <a:close/>
                </a:path>
              </a:pathLst>
            </a:custGeom>
            <a:solidFill>
              <a:srgbClr val="272C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</a:t>
              </a:r>
              <a:endParaRPr/>
            </a:p>
          </p:txBody>
        </p:sp>
        <p:sp>
          <p:nvSpPr>
            <p:cNvPr id="896" name="Google Shape;896;p42"/>
            <p:cNvSpPr/>
            <p:nvPr/>
          </p:nvSpPr>
          <p:spPr>
            <a:xfrm>
              <a:off x="3669325" y="3197425"/>
              <a:ext cx="72775" cy="86225"/>
            </a:xfrm>
            <a:custGeom>
              <a:rect b="b" l="l" r="r" t="t"/>
              <a:pathLst>
                <a:path extrusionOk="0" h="3449" w="2911">
                  <a:moveTo>
                    <a:pt x="317" y="1642"/>
                  </a:moveTo>
                  <a:lnTo>
                    <a:pt x="442" y="1683"/>
                  </a:lnTo>
                  <a:lnTo>
                    <a:pt x="566" y="1725"/>
                  </a:lnTo>
                  <a:lnTo>
                    <a:pt x="648" y="1780"/>
                  </a:lnTo>
                  <a:lnTo>
                    <a:pt x="731" y="1835"/>
                  </a:lnTo>
                  <a:lnTo>
                    <a:pt x="786" y="1890"/>
                  </a:lnTo>
                  <a:lnTo>
                    <a:pt x="828" y="1959"/>
                  </a:lnTo>
                  <a:lnTo>
                    <a:pt x="855" y="2028"/>
                  </a:lnTo>
                  <a:lnTo>
                    <a:pt x="869" y="2083"/>
                  </a:lnTo>
                  <a:lnTo>
                    <a:pt x="883" y="2207"/>
                  </a:lnTo>
                  <a:lnTo>
                    <a:pt x="883" y="2318"/>
                  </a:lnTo>
                  <a:lnTo>
                    <a:pt x="855" y="2414"/>
                  </a:lnTo>
                  <a:lnTo>
                    <a:pt x="704" y="2387"/>
                  </a:lnTo>
                  <a:lnTo>
                    <a:pt x="593" y="2359"/>
                  </a:lnTo>
                  <a:lnTo>
                    <a:pt x="497" y="2304"/>
                  </a:lnTo>
                  <a:lnTo>
                    <a:pt x="414" y="2263"/>
                  </a:lnTo>
                  <a:lnTo>
                    <a:pt x="359" y="2194"/>
                  </a:lnTo>
                  <a:lnTo>
                    <a:pt x="317" y="2139"/>
                  </a:lnTo>
                  <a:lnTo>
                    <a:pt x="290" y="2070"/>
                  </a:lnTo>
                  <a:lnTo>
                    <a:pt x="262" y="2001"/>
                  </a:lnTo>
                  <a:lnTo>
                    <a:pt x="262" y="1932"/>
                  </a:lnTo>
                  <a:lnTo>
                    <a:pt x="262" y="1863"/>
                  </a:lnTo>
                  <a:lnTo>
                    <a:pt x="276" y="1752"/>
                  </a:lnTo>
                  <a:lnTo>
                    <a:pt x="317" y="1642"/>
                  </a:lnTo>
                  <a:close/>
                  <a:moveTo>
                    <a:pt x="1890" y="2125"/>
                  </a:moveTo>
                  <a:lnTo>
                    <a:pt x="2000" y="2166"/>
                  </a:lnTo>
                  <a:lnTo>
                    <a:pt x="2138" y="2207"/>
                  </a:lnTo>
                  <a:lnTo>
                    <a:pt x="2097" y="2318"/>
                  </a:lnTo>
                  <a:lnTo>
                    <a:pt x="2041" y="2414"/>
                  </a:lnTo>
                  <a:lnTo>
                    <a:pt x="2014" y="2469"/>
                  </a:lnTo>
                  <a:lnTo>
                    <a:pt x="1959" y="2525"/>
                  </a:lnTo>
                  <a:lnTo>
                    <a:pt x="1917" y="2566"/>
                  </a:lnTo>
                  <a:lnTo>
                    <a:pt x="1848" y="2607"/>
                  </a:lnTo>
                  <a:lnTo>
                    <a:pt x="1779" y="2635"/>
                  </a:lnTo>
                  <a:lnTo>
                    <a:pt x="1697" y="2649"/>
                  </a:lnTo>
                  <a:lnTo>
                    <a:pt x="1600" y="2649"/>
                  </a:lnTo>
                  <a:lnTo>
                    <a:pt x="1503" y="2635"/>
                  </a:lnTo>
                  <a:lnTo>
                    <a:pt x="1379" y="2594"/>
                  </a:lnTo>
                  <a:lnTo>
                    <a:pt x="1255" y="2525"/>
                  </a:lnTo>
                  <a:lnTo>
                    <a:pt x="1283" y="2428"/>
                  </a:lnTo>
                  <a:lnTo>
                    <a:pt x="1338" y="2332"/>
                  </a:lnTo>
                  <a:lnTo>
                    <a:pt x="1421" y="2249"/>
                  </a:lnTo>
                  <a:lnTo>
                    <a:pt x="1476" y="2207"/>
                  </a:lnTo>
                  <a:lnTo>
                    <a:pt x="1531" y="2166"/>
                  </a:lnTo>
                  <a:lnTo>
                    <a:pt x="1600" y="2139"/>
                  </a:lnTo>
                  <a:lnTo>
                    <a:pt x="1683" y="2125"/>
                  </a:lnTo>
                  <a:close/>
                  <a:moveTo>
                    <a:pt x="331" y="1"/>
                  </a:moveTo>
                  <a:lnTo>
                    <a:pt x="304" y="28"/>
                  </a:lnTo>
                  <a:lnTo>
                    <a:pt x="276" y="56"/>
                  </a:lnTo>
                  <a:lnTo>
                    <a:pt x="221" y="291"/>
                  </a:lnTo>
                  <a:lnTo>
                    <a:pt x="166" y="594"/>
                  </a:lnTo>
                  <a:lnTo>
                    <a:pt x="97" y="994"/>
                  </a:lnTo>
                  <a:lnTo>
                    <a:pt x="69" y="1228"/>
                  </a:lnTo>
                  <a:lnTo>
                    <a:pt x="28" y="1463"/>
                  </a:lnTo>
                  <a:lnTo>
                    <a:pt x="0" y="1697"/>
                  </a:lnTo>
                  <a:lnTo>
                    <a:pt x="0" y="1821"/>
                  </a:lnTo>
                  <a:lnTo>
                    <a:pt x="0" y="1932"/>
                  </a:lnTo>
                  <a:lnTo>
                    <a:pt x="28" y="2083"/>
                  </a:lnTo>
                  <a:lnTo>
                    <a:pt x="69" y="2221"/>
                  </a:lnTo>
                  <a:lnTo>
                    <a:pt x="111" y="2359"/>
                  </a:lnTo>
                  <a:lnTo>
                    <a:pt x="166" y="2497"/>
                  </a:lnTo>
                  <a:lnTo>
                    <a:pt x="235" y="2635"/>
                  </a:lnTo>
                  <a:lnTo>
                    <a:pt x="304" y="2759"/>
                  </a:lnTo>
                  <a:lnTo>
                    <a:pt x="386" y="2883"/>
                  </a:lnTo>
                  <a:lnTo>
                    <a:pt x="469" y="2980"/>
                  </a:lnTo>
                  <a:lnTo>
                    <a:pt x="579" y="3062"/>
                  </a:lnTo>
                  <a:lnTo>
                    <a:pt x="690" y="3131"/>
                  </a:lnTo>
                  <a:lnTo>
                    <a:pt x="828" y="3159"/>
                  </a:lnTo>
                  <a:lnTo>
                    <a:pt x="979" y="3173"/>
                  </a:lnTo>
                  <a:lnTo>
                    <a:pt x="1214" y="3159"/>
                  </a:lnTo>
                  <a:lnTo>
                    <a:pt x="1448" y="3118"/>
                  </a:lnTo>
                  <a:lnTo>
                    <a:pt x="1669" y="3049"/>
                  </a:lnTo>
                  <a:lnTo>
                    <a:pt x="1779" y="3007"/>
                  </a:lnTo>
                  <a:lnTo>
                    <a:pt x="1876" y="2952"/>
                  </a:lnTo>
                  <a:lnTo>
                    <a:pt x="1903" y="2966"/>
                  </a:lnTo>
                  <a:lnTo>
                    <a:pt x="2014" y="3035"/>
                  </a:lnTo>
                  <a:lnTo>
                    <a:pt x="2110" y="3104"/>
                  </a:lnTo>
                  <a:lnTo>
                    <a:pt x="2179" y="3187"/>
                  </a:lnTo>
                  <a:lnTo>
                    <a:pt x="2248" y="3269"/>
                  </a:lnTo>
                  <a:lnTo>
                    <a:pt x="2317" y="3352"/>
                  </a:lnTo>
                  <a:lnTo>
                    <a:pt x="2386" y="3435"/>
                  </a:lnTo>
                  <a:lnTo>
                    <a:pt x="2414" y="3449"/>
                  </a:lnTo>
                  <a:lnTo>
                    <a:pt x="2427" y="3449"/>
                  </a:lnTo>
                  <a:lnTo>
                    <a:pt x="2441" y="3435"/>
                  </a:lnTo>
                  <a:lnTo>
                    <a:pt x="2441" y="3421"/>
                  </a:lnTo>
                  <a:lnTo>
                    <a:pt x="2441" y="3352"/>
                  </a:lnTo>
                  <a:lnTo>
                    <a:pt x="2427" y="3297"/>
                  </a:lnTo>
                  <a:lnTo>
                    <a:pt x="2386" y="3228"/>
                  </a:lnTo>
                  <a:lnTo>
                    <a:pt x="2359" y="3173"/>
                  </a:lnTo>
                  <a:lnTo>
                    <a:pt x="2262" y="3076"/>
                  </a:lnTo>
                  <a:lnTo>
                    <a:pt x="2165" y="2994"/>
                  </a:lnTo>
                  <a:lnTo>
                    <a:pt x="2097" y="2925"/>
                  </a:lnTo>
                  <a:lnTo>
                    <a:pt x="2014" y="2869"/>
                  </a:lnTo>
                  <a:lnTo>
                    <a:pt x="2138" y="2759"/>
                  </a:lnTo>
                  <a:lnTo>
                    <a:pt x="2234" y="2649"/>
                  </a:lnTo>
                  <a:lnTo>
                    <a:pt x="2317" y="2538"/>
                  </a:lnTo>
                  <a:lnTo>
                    <a:pt x="2400" y="2401"/>
                  </a:lnTo>
                  <a:lnTo>
                    <a:pt x="2579" y="2028"/>
                  </a:lnTo>
                  <a:lnTo>
                    <a:pt x="2717" y="1683"/>
                  </a:lnTo>
                  <a:lnTo>
                    <a:pt x="2800" y="1490"/>
                  </a:lnTo>
                  <a:lnTo>
                    <a:pt x="2869" y="1146"/>
                  </a:lnTo>
                  <a:lnTo>
                    <a:pt x="2896" y="966"/>
                  </a:lnTo>
                  <a:lnTo>
                    <a:pt x="2910" y="801"/>
                  </a:lnTo>
                  <a:lnTo>
                    <a:pt x="2896" y="759"/>
                  </a:lnTo>
                  <a:lnTo>
                    <a:pt x="2869" y="732"/>
                  </a:lnTo>
                  <a:lnTo>
                    <a:pt x="2827" y="718"/>
                  </a:lnTo>
                  <a:lnTo>
                    <a:pt x="2786" y="732"/>
                  </a:lnTo>
                  <a:lnTo>
                    <a:pt x="2690" y="787"/>
                  </a:lnTo>
                  <a:lnTo>
                    <a:pt x="2607" y="856"/>
                  </a:lnTo>
                  <a:lnTo>
                    <a:pt x="2441" y="1035"/>
                  </a:lnTo>
                  <a:lnTo>
                    <a:pt x="2276" y="1228"/>
                  </a:lnTo>
                  <a:lnTo>
                    <a:pt x="2124" y="1394"/>
                  </a:lnTo>
                  <a:lnTo>
                    <a:pt x="1972" y="1283"/>
                  </a:lnTo>
                  <a:lnTo>
                    <a:pt x="1821" y="1201"/>
                  </a:lnTo>
                  <a:lnTo>
                    <a:pt x="1655" y="1132"/>
                  </a:lnTo>
                  <a:lnTo>
                    <a:pt x="1490" y="1077"/>
                  </a:lnTo>
                  <a:lnTo>
                    <a:pt x="1255" y="1008"/>
                  </a:lnTo>
                  <a:lnTo>
                    <a:pt x="993" y="939"/>
                  </a:lnTo>
                  <a:lnTo>
                    <a:pt x="773" y="884"/>
                  </a:lnTo>
                  <a:lnTo>
                    <a:pt x="704" y="856"/>
                  </a:lnTo>
                  <a:lnTo>
                    <a:pt x="676" y="828"/>
                  </a:lnTo>
                  <a:lnTo>
                    <a:pt x="648" y="690"/>
                  </a:lnTo>
                  <a:lnTo>
                    <a:pt x="593" y="553"/>
                  </a:lnTo>
                  <a:lnTo>
                    <a:pt x="566" y="428"/>
                  </a:lnTo>
                  <a:lnTo>
                    <a:pt x="511" y="277"/>
                  </a:lnTo>
                  <a:lnTo>
                    <a:pt x="469" y="139"/>
                  </a:lnTo>
                  <a:lnTo>
                    <a:pt x="442" y="70"/>
                  </a:lnTo>
                  <a:lnTo>
                    <a:pt x="414" y="28"/>
                  </a:lnTo>
                  <a:lnTo>
                    <a:pt x="373" y="1"/>
                  </a:lnTo>
                  <a:close/>
                </a:path>
              </a:pathLst>
            </a:custGeom>
            <a:solidFill>
              <a:srgbClr val="272C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7" name="Google Shape;897;p42"/>
            <p:cNvSpPr/>
            <p:nvPr/>
          </p:nvSpPr>
          <p:spPr>
            <a:xfrm>
              <a:off x="3709325" y="3253300"/>
              <a:ext cx="4150" cy="7950"/>
            </a:xfrm>
            <a:custGeom>
              <a:rect b="b" l="l" r="r" t="t"/>
              <a:pathLst>
                <a:path extrusionOk="0" h="318" w="166">
                  <a:moveTo>
                    <a:pt x="110" y="0"/>
                  </a:moveTo>
                  <a:lnTo>
                    <a:pt x="97" y="14"/>
                  </a:lnTo>
                  <a:lnTo>
                    <a:pt x="41" y="138"/>
                  </a:lnTo>
                  <a:lnTo>
                    <a:pt x="14" y="207"/>
                  </a:lnTo>
                  <a:lnTo>
                    <a:pt x="0" y="276"/>
                  </a:lnTo>
                  <a:lnTo>
                    <a:pt x="14" y="303"/>
                  </a:lnTo>
                  <a:lnTo>
                    <a:pt x="41" y="317"/>
                  </a:lnTo>
                  <a:lnTo>
                    <a:pt x="69" y="317"/>
                  </a:lnTo>
                  <a:lnTo>
                    <a:pt x="83" y="290"/>
                  </a:lnTo>
                  <a:lnTo>
                    <a:pt x="138" y="179"/>
                  </a:lnTo>
                  <a:lnTo>
                    <a:pt x="166" y="41"/>
                  </a:lnTo>
                  <a:lnTo>
                    <a:pt x="166" y="14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272C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8" name="Google Shape;898;p42"/>
            <p:cNvSpPr/>
            <p:nvPr/>
          </p:nvSpPr>
          <p:spPr>
            <a:xfrm>
              <a:off x="3681375" y="3244325"/>
              <a:ext cx="4875" cy="8650"/>
            </a:xfrm>
            <a:custGeom>
              <a:rect b="b" l="l" r="r" t="t"/>
              <a:pathLst>
                <a:path extrusionOk="0" h="346" w="195">
                  <a:moveTo>
                    <a:pt x="166" y="0"/>
                  </a:moveTo>
                  <a:lnTo>
                    <a:pt x="153" y="14"/>
                  </a:lnTo>
                  <a:lnTo>
                    <a:pt x="139" y="14"/>
                  </a:lnTo>
                  <a:lnTo>
                    <a:pt x="111" y="28"/>
                  </a:lnTo>
                  <a:lnTo>
                    <a:pt x="84" y="56"/>
                  </a:lnTo>
                  <a:lnTo>
                    <a:pt x="70" y="97"/>
                  </a:lnTo>
                  <a:lnTo>
                    <a:pt x="56" y="138"/>
                  </a:lnTo>
                  <a:lnTo>
                    <a:pt x="15" y="221"/>
                  </a:lnTo>
                  <a:lnTo>
                    <a:pt x="1" y="263"/>
                  </a:lnTo>
                  <a:lnTo>
                    <a:pt x="1" y="304"/>
                  </a:lnTo>
                  <a:lnTo>
                    <a:pt x="29" y="331"/>
                  </a:lnTo>
                  <a:lnTo>
                    <a:pt x="56" y="345"/>
                  </a:lnTo>
                  <a:lnTo>
                    <a:pt x="97" y="331"/>
                  </a:lnTo>
                  <a:lnTo>
                    <a:pt x="125" y="290"/>
                  </a:lnTo>
                  <a:lnTo>
                    <a:pt x="153" y="249"/>
                  </a:lnTo>
                  <a:lnTo>
                    <a:pt x="166" y="207"/>
                  </a:lnTo>
                  <a:lnTo>
                    <a:pt x="194" y="138"/>
                  </a:lnTo>
                  <a:lnTo>
                    <a:pt x="194" y="97"/>
                  </a:lnTo>
                  <a:lnTo>
                    <a:pt x="194" y="56"/>
                  </a:lnTo>
                  <a:lnTo>
                    <a:pt x="194" y="42"/>
                  </a:lnTo>
                  <a:lnTo>
                    <a:pt x="194" y="28"/>
                  </a:lnTo>
                  <a:lnTo>
                    <a:pt x="180" y="14"/>
                  </a:lnTo>
                  <a:lnTo>
                    <a:pt x="166" y="0"/>
                  </a:lnTo>
                  <a:close/>
                </a:path>
              </a:pathLst>
            </a:custGeom>
            <a:solidFill>
              <a:srgbClr val="272C3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9" name="Google Shape;899;p42"/>
          <p:cNvGrpSpPr/>
          <p:nvPr/>
        </p:nvGrpSpPr>
        <p:grpSpPr>
          <a:xfrm>
            <a:off x="4148840" y="3132648"/>
            <a:ext cx="838057" cy="1059895"/>
            <a:chOff x="331200" y="2441000"/>
            <a:chExt cx="144500" cy="182750"/>
          </a:xfrm>
        </p:grpSpPr>
        <p:sp>
          <p:nvSpPr>
            <p:cNvPr id="900" name="Google Shape;900;p42"/>
            <p:cNvSpPr/>
            <p:nvPr/>
          </p:nvSpPr>
          <p:spPr>
            <a:xfrm>
              <a:off x="369125" y="2573750"/>
              <a:ext cx="86225" cy="50000"/>
            </a:xfrm>
            <a:custGeom>
              <a:rect b="b" l="l" r="r" t="t"/>
              <a:pathLst>
                <a:path extrusionOk="0" h="2000" w="3449">
                  <a:moveTo>
                    <a:pt x="3269" y="0"/>
                  </a:moveTo>
                  <a:lnTo>
                    <a:pt x="3214" y="55"/>
                  </a:lnTo>
                  <a:lnTo>
                    <a:pt x="3159" y="110"/>
                  </a:lnTo>
                  <a:lnTo>
                    <a:pt x="3062" y="248"/>
                  </a:lnTo>
                  <a:lnTo>
                    <a:pt x="2993" y="386"/>
                  </a:lnTo>
                  <a:lnTo>
                    <a:pt x="2910" y="524"/>
                  </a:lnTo>
                  <a:lnTo>
                    <a:pt x="2800" y="648"/>
                  </a:lnTo>
                  <a:lnTo>
                    <a:pt x="2814" y="676"/>
                  </a:lnTo>
                  <a:lnTo>
                    <a:pt x="2842" y="800"/>
                  </a:lnTo>
                  <a:lnTo>
                    <a:pt x="2842" y="869"/>
                  </a:lnTo>
                  <a:lnTo>
                    <a:pt x="2842" y="938"/>
                  </a:lnTo>
                  <a:lnTo>
                    <a:pt x="2828" y="1007"/>
                  </a:lnTo>
                  <a:lnTo>
                    <a:pt x="2800" y="1062"/>
                  </a:lnTo>
                  <a:lnTo>
                    <a:pt x="2759" y="1103"/>
                  </a:lnTo>
                  <a:lnTo>
                    <a:pt x="2704" y="1145"/>
                  </a:lnTo>
                  <a:lnTo>
                    <a:pt x="2662" y="1145"/>
                  </a:lnTo>
                  <a:lnTo>
                    <a:pt x="2635" y="1131"/>
                  </a:lnTo>
                  <a:lnTo>
                    <a:pt x="2607" y="1103"/>
                  </a:lnTo>
                  <a:lnTo>
                    <a:pt x="2621" y="1062"/>
                  </a:lnTo>
                  <a:lnTo>
                    <a:pt x="2676" y="938"/>
                  </a:lnTo>
                  <a:lnTo>
                    <a:pt x="2690" y="869"/>
                  </a:lnTo>
                  <a:lnTo>
                    <a:pt x="2676" y="786"/>
                  </a:lnTo>
                  <a:lnTo>
                    <a:pt x="2676" y="759"/>
                  </a:lnTo>
                  <a:lnTo>
                    <a:pt x="2538" y="841"/>
                  </a:lnTo>
                  <a:lnTo>
                    <a:pt x="2414" y="924"/>
                  </a:lnTo>
                  <a:lnTo>
                    <a:pt x="2442" y="1076"/>
                  </a:lnTo>
                  <a:lnTo>
                    <a:pt x="2455" y="1214"/>
                  </a:lnTo>
                  <a:lnTo>
                    <a:pt x="2455" y="1255"/>
                  </a:lnTo>
                  <a:lnTo>
                    <a:pt x="2428" y="1296"/>
                  </a:lnTo>
                  <a:lnTo>
                    <a:pt x="2400" y="1310"/>
                  </a:lnTo>
                  <a:lnTo>
                    <a:pt x="2359" y="1310"/>
                  </a:lnTo>
                  <a:lnTo>
                    <a:pt x="2331" y="1296"/>
                  </a:lnTo>
                  <a:lnTo>
                    <a:pt x="2304" y="1283"/>
                  </a:lnTo>
                  <a:lnTo>
                    <a:pt x="2290" y="1255"/>
                  </a:lnTo>
                  <a:lnTo>
                    <a:pt x="2290" y="1227"/>
                  </a:lnTo>
                  <a:lnTo>
                    <a:pt x="2304" y="1200"/>
                  </a:lnTo>
                  <a:lnTo>
                    <a:pt x="2262" y="993"/>
                  </a:lnTo>
                  <a:lnTo>
                    <a:pt x="2042" y="1062"/>
                  </a:lnTo>
                  <a:lnTo>
                    <a:pt x="1904" y="1103"/>
                  </a:lnTo>
                  <a:lnTo>
                    <a:pt x="1945" y="1214"/>
                  </a:lnTo>
                  <a:lnTo>
                    <a:pt x="1973" y="1338"/>
                  </a:lnTo>
                  <a:lnTo>
                    <a:pt x="1986" y="1462"/>
                  </a:lnTo>
                  <a:lnTo>
                    <a:pt x="1973" y="1517"/>
                  </a:lnTo>
                  <a:lnTo>
                    <a:pt x="1959" y="1572"/>
                  </a:lnTo>
                  <a:lnTo>
                    <a:pt x="1945" y="1586"/>
                  </a:lnTo>
                  <a:lnTo>
                    <a:pt x="1918" y="1600"/>
                  </a:lnTo>
                  <a:lnTo>
                    <a:pt x="1890" y="1600"/>
                  </a:lnTo>
                  <a:lnTo>
                    <a:pt x="1862" y="1572"/>
                  </a:lnTo>
                  <a:lnTo>
                    <a:pt x="1821" y="1476"/>
                  </a:lnTo>
                  <a:lnTo>
                    <a:pt x="1793" y="1365"/>
                  </a:lnTo>
                  <a:lnTo>
                    <a:pt x="1752" y="1145"/>
                  </a:lnTo>
                  <a:lnTo>
                    <a:pt x="1449" y="1186"/>
                  </a:lnTo>
                  <a:lnTo>
                    <a:pt x="1490" y="1283"/>
                  </a:lnTo>
                  <a:lnTo>
                    <a:pt x="1545" y="1379"/>
                  </a:lnTo>
                  <a:lnTo>
                    <a:pt x="1559" y="1434"/>
                  </a:lnTo>
                  <a:lnTo>
                    <a:pt x="1545" y="1476"/>
                  </a:lnTo>
                  <a:lnTo>
                    <a:pt x="1518" y="1503"/>
                  </a:lnTo>
                  <a:lnTo>
                    <a:pt x="1462" y="1503"/>
                  </a:lnTo>
                  <a:lnTo>
                    <a:pt x="1421" y="1489"/>
                  </a:lnTo>
                  <a:lnTo>
                    <a:pt x="1393" y="1462"/>
                  </a:lnTo>
                  <a:lnTo>
                    <a:pt x="1338" y="1393"/>
                  </a:lnTo>
                  <a:lnTo>
                    <a:pt x="1297" y="1296"/>
                  </a:lnTo>
                  <a:lnTo>
                    <a:pt x="1269" y="1200"/>
                  </a:lnTo>
                  <a:lnTo>
                    <a:pt x="994" y="1200"/>
                  </a:lnTo>
                  <a:lnTo>
                    <a:pt x="1090" y="1379"/>
                  </a:lnTo>
                  <a:lnTo>
                    <a:pt x="1131" y="1462"/>
                  </a:lnTo>
                  <a:lnTo>
                    <a:pt x="1173" y="1558"/>
                  </a:lnTo>
                  <a:lnTo>
                    <a:pt x="1173" y="1586"/>
                  </a:lnTo>
                  <a:lnTo>
                    <a:pt x="1145" y="1614"/>
                  </a:lnTo>
                  <a:lnTo>
                    <a:pt x="1118" y="1641"/>
                  </a:lnTo>
                  <a:lnTo>
                    <a:pt x="1076" y="1627"/>
                  </a:lnTo>
                  <a:lnTo>
                    <a:pt x="1021" y="1600"/>
                  </a:lnTo>
                  <a:lnTo>
                    <a:pt x="980" y="1558"/>
                  </a:lnTo>
                  <a:lnTo>
                    <a:pt x="938" y="1503"/>
                  </a:lnTo>
                  <a:lnTo>
                    <a:pt x="897" y="1434"/>
                  </a:lnTo>
                  <a:lnTo>
                    <a:pt x="842" y="1296"/>
                  </a:lnTo>
                  <a:lnTo>
                    <a:pt x="800" y="1172"/>
                  </a:lnTo>
                  <a:lnTo>
                    <a:pt x="704" y="1145"/>
                  </a:lnTo>
                  <a:lnTo>
                    <a:pt x="621" y="1117"/>
                  </a:lnTo>
                  <a:lnTo>
                    <a:pt x="525" y="1062"/>
                  </a:lnTo>
                  <a:lnTo>
                    <a:pt x="456" y="993"/>
                  </a:lnTo>
                  <a:lnTo>
                    <a:pt x="387" y="910"/>
                  </a:lnTo>
                  <a:lnTo>
                    <a:pt x="304" y="814"/>
                  </a:lnTo>
                  <a:lnTo>
                    <a:pt x="263" y="759"/>
                  </a:lnTo>
                  <a:lnTo>
                    <a:pt x="207" y="731"/>
                  </a:lnTo>
                  <a:lnTo>
                    <a:pt x="152" y="717"/>
                  </a:lnTo>
                  <a:lnTo>
                    <a:pt x="111" y="717"/>
                  </a:lnTo>
                  <a:lnTo>
                    <a:pt x="1" y="745"/>
                  </a:lnTo>
                  <a:lnTo>
                    <a:pt x="70" y="1158"/>
                  </a:lnTo>
                  <a:lnTo>
                    <a:pt x="111" y="1352"/>
                  </a:lnTo>
                  <a:lnTo>
                    <a:pt x="152" y="1448"/>
                  </a:lnTo>
                  <a:lnTo>
                    <a:pt x="194" y="1545"/>
                  </a:lnTo>
                  <a:lnTo>
                    <a:pt x="249" y="1655"/>
                  </a:lnTo>
                  <a:lnTo>
                    <a:pt x="332" y="1738"/>
                  </a:lnTo>
                  <a:lnTo>
                    <a:pt x="414" y="1807"/>
                  </a:lnTo>
                  <a:lnTo>
                    <a:pt x="497" y="1876"/>
                  </a:lnTo>
                  <a:lnTo>
                    <a:pt x="607" y="1917"/>
                  </a:lnTo>
                  <a:lnTo>
                    <a:pt x="718" y="1945"/>
                  </a:lnTo>
                  <a:lnTo>
                    <a:pt x="828" y="1972"/>
                  </a:lnTo>
                  <a:lnTo>
                    <a:pt x="938" y="1986"/>
                  </a:lnTo>
                  <a:lnTo>
                    <a:pt x="1187" y="2000"/>
                  </a:lnTo>
                  <a:lnTo>
                    <a:pt x="1435" y="1972"/>
                  </a:lnTo>
                  <a:lnTo>
                    <a:pt x="1656" y="1945"/>
                  </a:lnTo>
                  <a:lnTo>
                    <a:pt x="1862" y="1903"/>
                  </a:lnTo>
                  <a:lnTo>
                    <a:pt x="2111" y="1848"/>
                  </a:lnTo>
                  <a:lnTo>
                    <a:pt x="2359" y="1779"/>
                  </a:lnTo>
                  <a:lnTo>
                    <a:pt x="2593" y="1696"/>
                  </a:lnTo>
                  <a:lnTo>
                    <a:pt x="2828" y="1586"/>
                  </a:lnTo>
                  <a:lnTo>
                    <a:pt x="2938" y="1517"/>
                  </a:lnTo>
                  <a:lnTo>
                    <a:pt x="3035" y="1448"/>
                  </a:lnTo>
                  <a:lnTo>
                    <a:pt x="3131" y="1365"/>
                  </a:lnTo>
                  <a:lnTo>
                    <a:pt x="3214" y="1283"/>
                  </a:lnTo>
                  <a:lnTo>
                    <a:pt x="3283" y="1186"/>
                  </a:lnTo>
                  <a:lnTo>
                    <a:pt x="3352" y="1076"/>
                  </a:lnTo>
                  <a:lnTo>
                    <a:pt x="3393" y="952"/>
                  </a:lnTo>
                  <a:lnTo>
                    <a:pt x="3435" y="827"/>
                  </a:lnTo>
                  <a:lnTo>
                    <a:pt x="3448" y="731"/>
                  </a:lnTo>
                  <a:lnTo>
                    <a:pt x="3448" y="634"/>
                  </a:lnTo>
                  <a:lnTo>
                    <a:pt x="3435" y="524"/>
                  </a:lnTo>
                  <a:lnTo>
                    <a:pt x="3407" y="414"/>
                  </a:lnTo>
                  <a:lnTo>
                    <a:pt x="3338" y="207"/>
                  </a:lnTo>
                  <a:lnTo>
                    <a:pt x="32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1" name="Google Shape;901;p42"/>
            <p:cNvSpPr/>
            <p:nvPr/>
          </p:nvSpPr>
          <p:spPr>
            <a:xfrm>
              <a:off x="331200" y="2441000"/>
              <a:ext cx="144500" cy="150350"/>
            </a:xfrm>
            <a:custGeom>
              <a:rect b="b" l="l" r="r" t="t"/>
              <a:pathLst>
                <a:path extrusionOk="0" h="6014" w="5780">
                  <a:moveTo>
                    <a:pt x="3876" y="2635"/>
                  </a:moveTo>
                  <a:lnTo>
                    <a:pt x="3959" y="2648"/>
                  </a:lnTo>
                  <a:lnTo>
                    <a:pt x="4055" y="2676"/>
                  </a:lnTo>
                  <a:lnTo>
                    <a:pt x="4138" y="2717"/>
                  </a:lnTo>
                  <a:lnTo>
                    <a:pt x="4221" y="2772"/>
                  </a:lnTo>
                  <a:lnTo>
                    <a:pt x="4303" y="2828"/>
                  </a:lnTo>
                  <a:lnTo>
                    <a:pt x="4372" y="2910"/>
                  </a:lnTo>
                  <a:lnTo>
                    <a:pt x="4455" y="3021"/>
                  </a:lnTo>
                  <a:lnTo>
                    <a:pt x="4510" y="3145"/>
                  </a:lnTo>
                  <a:lnTo>
                    <a:pt x="4565" y="3283"/>
                  </a:lnTo>
                  <a:lnTo>
                    <a:pt x="4607" y="3434"/>
                  </a:lnTo>
                  <a:lnTo>
                    <a:pt x="4621" y="3572"/>
                  </a:lnTo>
                  <a:lnTo>
                    <a:pt x="4607" y="3724"/>
                  </a:lnTo>
                  <a:lnTo>
                    <a:pt x="4579" y="3848"/>
                  </a:lnTo>
                  <a:lnTo>
                    <a:pt x="4552" y="3917"/>
                  </a:lnTo>
                  <a:lnTo>
                    <a:pt x="4510" y="3986"/>
                  </a:lnTo>
                  <a:lnTo>
                    <a:pt x="4455" y="4041"/>
                  </a:lnTo>
                  <a:lnTo>
                    <a:pt x="4400" y="4096"/>
                  </a:lnTo>
                  <a:lnTo>
                    <a:pt x="4345" y="4138"/>
                  </a:lnTo>
                  <a:lnTo>
                    <a:pt x="4290" y="4165"/>
                  </a:lnTo>
                  <a:lnTo>
                    <a:pt x="4221" y="4179"/>
                  </a:lnTo>
                  <a:lnTo>
                    <a:pt x="4083" y="4179"/>
                  </a:lnTo>
                  <a:lnTo>
                    <a:pt x="4014" y="4165"/>
                  </a:lnTo>
                  <a:lnTo>
                    <a:pt x="3862" y="4124"/>
                  </a:lnTo>
                  <a:lnTo>
                    <a:pt x="3738" y="4055"/>
                  </a:lnTo>
                  <a:lnTo>
                    <a:pt x="3614" y="3959"/>
                  </a:lnTo>
                  <a:lnTo>
                    <a:pt x="3503" y="3876"/>
                  </a:lnTo>
                  <a:lnTo>
                    <a:pt x="3379" y="3738"/>
                  </a:lnTo>
                  <a:lnTo>
                    <a:pt x="3310" y="3655"/>
                  </a:lnTo>
                  <a:lnTo>
                    <a:pt x="3255" y="3572"/>
                  </a:lnTo>
                  <a:lnTo>
                    <a:pt x="3200" y="3462"/>
                  </a:lnTo>
                  <a:lnTo>
                    <a:pt x="3173" y="3352"/>
                  </a:lnTo>
                  <a:lnTo>
                    <a:pt x="3173" y="3228"/>
                  </a:lnTo>
                  <a:lnTo>
                    <a:pt x="3186" y="3076"/>
                  </a:lnTo>
                  <a:lnTo>
                    <a:pt x="3214" y="2993"/>
                  </a:lnTo>
                  <a:lnTo>
                    <a:pt x="3255" y="2910"/>
                  </a:lnTo>
                  <a:lnTo>
                    <a:pt x="3310" y="2841"/>
                  </a:lnTo>
                  <a:lnTo>
                    <a:pt x="3366" y="2786"/>
                  </a:lnTo>
                  <a:lnTo>
                    <a:pt x="3435" y="2731"/>
                  </a:lnTo>
                  <a:lnTo>
                    <a:pt x="3517" y="2690"/>
                  </a:lnTo>
                  <a:lnTo>
                    <a:pt x="3600" y="2662"/>
                  </a:lnTo>
                  <a:lnTo>
                    <a:pt x="3683" y="2648"/>
                  </a:lnTo>
                  <a:lnTo>
                    <a:pt x="3779" y="2635"/>
                  </a:lnTo>
                  <a:close/>
                  <a:moveTo>
                    <a:pt x="2111" y="2745"/>
                  </a:moveTo>
                  <a:lnTo>
                    <a:pt x="2193" y="2772"/>
                  </a:lnTo>
                  <a:lnTo>
                    <a:pt x="2276" y="2786"/>
                  </a:lnTo>
                  <a:lnTo>
                    <a:pt x="2345" y="2828"/>
                  </a:lnTo>
                  <a:lnTo>
                    <a:pt x="2414" y="2855"/>
                  </a:lnTo>
                  <a:lnTo>
                    <a:pt x="2483" y="2910"/>
                  </a:lnTo>
                  <a:lnTo>
                    <a:pt x="2524" y="2966"/>
                  </a:lnTo>
                  <a:lnTo>
                    <a:pt x="2579" y="3021"/>
                  </a:lnTo>
                  <a:lnTo>
                    <a:pt x="2607" y="3090"/>
                  </a:lnTo>
                  <a:lnTo>
                    <a:pt x="2635" y="3159"/>
                  </a:lnTo>
                  <a:lnTo>
                    <a:pt x="2662" y="3228"/>
                  </a:lnTo>
                  <a:lnTo>
                    <a:pt x="2662" y="3310"/>
                  </a:lnTo>
                  <a:lnTo>
                    <a:pt x="2662" y="3393"/>
                  </a:lnTo>
                  <a:lnTo>
                    <a:pt x="2662" y="3476"/>
                  </a:lnTo>
                  <a:lnTo>
                    <a:pt x="2635" y="3559"/>
                  </a:lnTo>
                  <a:lnTo>
                    <a:pt x="2579" y="3710"/>
                  </a:lnTo>
                  <a:lnTo>
                    <a:pt x="2511" y="3848"/>
                  </a:lnTo>
                  <a:lnTo>
                    <a:pt x="2428" y="3972"/>
                  </a:lnTo>
                  <a:lnTo>
                    <a:pt x="2317" y="4083"/>
                  </a:lnTo>
                  <a:lnTo>
                    <a:pt x="2193" y="4179"/>
                  </a:lnTo>
                  <a:lnTo>
                    <a:pt x="2055" y="4262"/>
                  </a:lnTo>
                  <a:lnTo>
                    <a:pt x="1918" y="4317"/>
                  </a:lnTo>
                  <a:lnTo>
                    <a:pt x="1766" y="4358"/>
                  </a:lnTo>
                  <a:lnTo>
                    <a:pt x="1614" y="4358"/>
                  </a:lnTo>
                  <a:lnTo>
                    <a:pt x="1490" y="4345"/>
                  </a:lnTo>
                  <a:lnTo>
                    <a:pt x="1380" y="4303"/>
                  </a:lnTo>
                  <a:lnTo>
                    <a:pt x="1283" y="4234"/>
                  </a:lnTo>
                  <a:lnTo>
                    <a:pt x="1214" y="4138"/>
                  </a:lnTo>
                  <a:lnTo>
                    <a:pt x="1159" y="4027"/>
                  </a:lnTo>
                  <a:lnTo>
                    <a:pt x="1131" y="3890"/>
                  </a:lnTo>
                  <a:lnTo>
                    <a:pt x="1131" y="3738"/>
                  </a:lnTo>
                  <a:lnTo>
                    <a:pt x="1131" y="3586"/>
                  </a:lnTo>
                  <a:lnTo>
                    <a:pt x="1173" y="3434"/>
                  </a:lnTo>
                  <a:lnTo>
                    <a:pt x="1228" y="3269"/>
                  </a:lnTo>
                  <a:lnTo>
                    <a:pt x="1311" y="3117"/>
                  </a:lnTo>
                  <a:lnTo>
                    <a:pt x="1352" y="3048"/>
                  </a:lnTo>
                  <a:lnTo>
                    <a:pt x="1421" y="2979"/>
                  </a:lnTo>
                  <a:lnTo>
                    <a:pt x="1476" y="2924"/>
                  </a:lnTo>
                  <a:lnTo>
                    <a:pt x="1545" y="2869"/>
                  </a:lnTo>
                  <a:lnTo>
                    <a:pt x="1628" y="2814"/>
                  </a:lnTo>
                  <a:lnTo>
                    <a:pt x="1711" y="2786"/>
                  </a:lnTo>
                  <a:lnTo>
                    <a:pt x="1807" y="2759"/>
                  </a:lnTo>
                  <a:lnTo>
                    <a:pt x="1904" y="2745"/>
                  </a:lnTo>
                  <a:close/>
                  <a:moveTo>
                    <a:pt x="3035" y="4152"/>
                  </a:moveTo>
                  <a:lnTo>
                    <a:pt x="3076" y="4165"/>
                  </a:lnTo>
                  <a:lnTo>
                    <a:pt x="3145" y="4207"/>
                  </a:lnTo>
                  <a:lnTo>
                    <a:pt x="3214" y="4290"/>
                  </a:lnTo>
                  <a:lnTo>
                    <a:pt x="3269" y="4372"/>
                  </a:lnTo>
                  <a:lnTo>
                    <a:pt x="3324" y="4455"/>
                  </a:lnTo>
                  <a:lnTo>
                    <a:pt x="3407" y="4607"/>
                  </a:lnTo>
                  <a:lnTo>
                    <a:pt x="3421" y="4689"/>
                  </a:lnTo>
                  <a:lnTo>
                    <a:pt x="3435" y="4786"/>
                  </a:lnTo>
                  <a:lnTo>
                    <a:pt x="3407" y="4869"/>
                  </a:lnTo>
                  <a:lnTo>
                    <a:pt x="3393" y="4910"/>
                  </a:lnTo>
                  <a:lnTo>
                    <a:pt x="3366" y="4938"/>
                  </a:lnTo>
                  <a:lnTo>
                    <a:pt x="3338" y="4965"/>
                  </a:lnTo>
                  <a:lnTo>
                    <a:pt x="3297" y="4965"/>
                  </a:lnTo>
                  <a:lnTo>
                    <a:pt x="3241" y="4951"/>
                  </a:lnTo>
                  <a:lnTo>
                    <a:pt x="3173" y="4938"/>
                  </a:lnTo>
                  <a:lnTo>
                    <a:pt x="3104" y="4938"/>
                  </a:lnTo>
                  <a:lnTo>
                    <a:pt x="3035" y="4965"/>
                  </a:lnTo>
                  <a:lnTo>
                    <a:pt x="2966" y="4993"/>
                  </a:lnTo>
                  <a:lnTo>
                    <a:pt x="2924" y="4993"/>
                  </a:lnTo>
                  <a:lnTo>
                    <a:pt x="2883" y="4979"/>
                  </a:lnTo>
                  <a:lnTo>
                    <a:pt x="2855" y="4951"/>
                  </a:lnTo>
                  <a:lnTo>
                    <a:pt x="2828" y="4910"/>
                  </a:lnTo>
                  <a:lnTo>
                    <a:pt x="2800" y="4827"/>
                  </a:lnTo>
                  <a:lnTo>
                    <a:pt x="2800" y="4745"/>
                  </a:lnTo>
                  <a:lnTo>
                    <a:pt x="2828" y="4579"/>
                  </a:lnTo>
                  <a:lnTo>
                    <a:pt x="2869" y="4400"/>
                  </a:lnTo>
                  <a:lnTo>
                    <a:pt x="2910" y="4290"/>
                  </a:lnTo>
                  <a:lnTo>
                    <a:pt x="2966" y="4207"/>
                  </a:lnTo>
                  <a:lnTo>
                    <a:pt x="2979" y="4179"/>
                  </a:lnTo>
                  <a:lnTo>
                    <a:pt x="3007" y="4165"/>
                  </a:lnTo>
                  <a:lnTo>
                    <a:pt x="3035" y="4152"/>
                  </a:lnTo>
                  <a:close/>
                  <a:moveTo>
                    <a:pt x="2828" y="1"/>
                  </a:moveTo>
                  <a:lnTo>
                    <a:pt x="2607" y="14"/>
                  </a:lnTo>
                  <a:lnTo>
                    <a:pt x="2414" y="42"/>
                  </a:lnTo>
                  <a:lnTo>
                    <a:pt x="2207" y="97"/>
                  </a:lnTo>
                  <a:lnTo>
                    <a:pt x="2028" y="166"/>
                  </a:lnTo>
                  <a:lnTo>
                    <a:pt x="1904" y="180"/>
                  </a:lnTo>
                  <a:lnTo>
                    <a:pt x="1793" y="194"/>
                  </a:lnTo>
                  <a:lnTo>
                    <a:pt x="1697" y="221"/>
                  </a:lnTo>
                  <a:lnTo>
                    <a:pt x="1587" y="249"/>
                  </a:lnTo>
                  <a:lnTo>
                    <a:pt x="1490" y="290"/>
                  </a:lnTo>
                  <a:lnTo>
                    <a:pt x="1393" y="345"/>
                  </a:lnTo>
                  <a:lnTo>
                    <a:pt x="1200" y="469"/>
                  </a:lnTo>
                  <a:lnTo>
                    <a:pt x="1021" y="621"/>
                  </a:lnTo>
                  <a:lnTo>
                    <a:pt x="869" y="800"/>
                  </a:lnTo>
                  <a:lnTo>
                    <a:pt x="718" y="993"/>
                  </a:lnTo>
                  <a:lnTo>
                    <a:pt x="580" y="1200"/>
                  </a:lnTo>
                  <a:lnTo>
                    <a:pt x="456" y="1421"/>
                  </a:lnTo>
                  <a:lnTo>
                    <a:pt x="359" y="1655"/>
                  </a:lnTo>
                  <a:lnTo>
                    <a:pt x="263" y="1890"/>
                  </a:lnTo>
                  <a:lnTo>
                    <a:pt x="180" y="2124"/>
                  </a:lnTo>
                  <a:lnTo>
                    <a:pt x="111" y="2359"/>
                  </a:lnTo>
                  <a:lnTo>
                    <a:pt x="56" y="2579"/>
                  </a:lnTo>
                  <a:lnTo>
                    <a:pt x="28" y="2786"/>
                  </a:lnTo>
                  <a:lnTo>
                    <a:pt x="1" y="2993"/>
                  </a:lnTo>
                  <a:lnTo>
                    <a:pt x="1" y="3117"/>
                  </a:lnTo>
                  <a:lnTo>
                    <a:pt x="1" y="3241"/>
                  </a:lnTo>
                  <a:lnTo>
                    <a:pt x="14" y="3352"/>
                  </a:lnTo>
                  <a:lnTo>
                    <a:pt x="28" y="3462"/>
                  </a:lnTo>
                  <a:lnTo>
                    <a:pt x="56" y="3572"/>
                  </a:lnTo>
                  <a:lnTo>
                    <a:pt x="97" y="3669"/>
                  </a:lnTo>
                  <a:lnTo>
                    <a:pt x="138" y="3765"/>
                  </a:lnTo>
                  <a:lnTo>
                    <a:pt x="194" y="3848"/>
                  </a:lnTo>
                  <a:lnTo>
                    <a:pt x="318" y="4027"/>
                  </a:lnTo>
                  <a:lnTo>
                    <a:pt x="456" y="4179"/>
                  </a:lnTo>
                  <a:lnTo>
                    <a:pt x="635" y="4331"/>
                  </a:lnTo>
                  <a:lnTo>
                    <a:pt x="814" y="4483"/>
                  </a:lnTo>
                  <a:lnTo>
                    <a:pt x="938" y="4579"/>
                  </a:lnTo>
                  <a:lnTo>
                    <a:pt x="1049" y="4676"/>
                  </a:lnTo>
                  <a:lnTo>
                    <a:pt x="1145" y="4786"/>
                  </a:lnTo>
                  <a:lnTo>
                    <a:pt x="1228" y="4896"/>
                  </a:lnTo>
                  <a:lnTo>
                    <a:pt x="1297" y="5020"/>
                  </a:lnTo>
                  <a:lnTo>
                    <a:pt x="1366" y="5158"/>
                  </a:lnTo>
                  <a:lnTo>
                    <a:pt x="1407" y="5296"/>
                  </a:lnTo>
                  <a:lnTo>
                    <a:pt x="1435" y="5448"/>
                  </a:lnTo>
                  <a:lnTo>
                    <a:pt x="1435" y="5476"/>
                  </a:lnTo>
                  <a:lnTo>
                    <a:pt x="1518" y="5448"/>
                  </a:lnTo>
                  <a:lnTo>
                    <a:pt x="1669" y="5448"/>
                  </a:lnTo>
                  <a:lnTo>
                    <a:pt x="1738" y="5476"/>
                  </a:lnTo>
                  <a:lnTo>
                    <a:pt x="1807" y="5517"/>
                  </a:lnTo>
                  <a:lnTo>
                    <a:pt x="1862" y="5572"/>
                  </a:lnTo>
                  <a:lnTo>
                    <a:pt x="1986" y="5724"/>
                  </a:lnTo>
                  <a:lnTo>
                    <a:pt x="2083" y="5820"/>
                  </a:lnTo>
                  <a:lnTo>
                    <a:pt x="2180" y="5889"/>
                  </a:lnTo>
                  <a:lnTo>
                    <a:pt x="2180" y="5793"/>
                  </a:lnTo>
                  <a:lnTo>
                    <a:pt x="2180" y="5696"/>
                  </a:lnTo>
                  <a:lnTo>
                    <a:pt x="2193" y="5586"/>
                  </a:lnTo>
                  <a:lnTo>
                    <a:pt x="2221" y="5489"/>
                  </a:lnTo>
                  <a:lnTo>
                    <a:pt x="2235" y="5462"/>
                  </a:lnTo>
                  <a:lnTo>
                    <a:pt x="2262" y="5462"/>
                  </a:lnTo>
                  <a:lnTo>
                    <a:pt x="2290" y="5476"/>
                  </a:lnTo>
                  <a:lnTo>
                    <a:pt x="2290" y="5503"/>
                  </a:lnTo>
                  <a:lnTo>
                    <a:pt x="2317" y="5738"/>
                  </a:lnTo>
                  <a:lnTo>
                    <a:pt x="2345" y="5972"/>
                  </a:lnTo>
                  <a:lnTo>
                    <a:pt x="2497" y="6000"/>
                  </a:lnTo>
                  <a:lnTo>
                    <a:pt x="2648" y="6013"/>
                  </a:lnTo>
                  <a:lnTo>
                    <a:pt x="2621" y="5889"/>
                  </a:lnTo>
                  <a:lnTo>
                    <a:pt x="2607" y="5738"/>
                  </a:lnTo>
                  <a:lnTo>
                    <a:pt x="2607" y="5669"/>
                  </a:lnTo>
                  <a:lnTo>
                    <a:pt x="2621" y="5600"/>
                  </a:lnTo>
                  <a:lnTo>
                    <a:pt x="2648" y="5531"/>
                  </a:lnTo>
                  <a:lnTo>
                    <a:pt x="2676" y="5476"/>
                  </a:lnTo>
                  <a:lnTo>
                    <a:pt x="2704" y="5476"/>
                  </a:lnTo>
                  <a:lnTo>
                    <a:pt x="2731" y="5489"/>
                  </a:lnTo>
                  <a:lnTo>
                    <a:pt x="2773" y="5600"/>
                  </a:lnTo>
                  <a:lnTo>
                    <a:pt x="2786" y="5724"/>
                  </a:lnTo>
                  <a:lnTo>
                    <a:pt x="2800" y="5848"/>
                  </a:lnTo>
                  <a:lnTo>
                    <a:pt x="2814" y="5958"/>
                  </a:lnTo>
                  <a:lnTo>
                    <a:pt x="2814" y="6013"/>
                  </a:lnTo>
                  <a:lnTo>
                    <a:pt x="2979" y="6013"/>
                  </a:lnTo>
                  <a:lnTo>
                    <a:pt x="3131" y="5986"/>
                  </a:lnTo>
                  <a:lnTo>
                    <a:pt x="3090" y="5807"/>
                  </a:lnTo>
                  <a:lnTo>
                    <a:pt x="3076" y="5710"/>
                  </a:lnTo>
                  <a:lnTo>
                    <a:pt x="3076" y="5613"/>
                  </a:lnTo>
                  <a:lnTo>
                    <a:pt x="3076" y="5600"/>
                  </a:lnTo>
                  <a:lnTo>
                    <a:pt x="3090" y="5586"/>
                  </a:lnTo>
                  <a:lnTo>
                    <a:pt x="3104" y="5586"/>
                  </a:lnTo>
                  <a:lnTo>
                    <a:pt x="3117" y="5600"/>
                  </a:lnTo>
                  <a:lnTo>
                    <a:pt x="3186" y="5669"/>
                  </a:lnTo>
                  <a:lnTo>
                    <a:pt x="3228" y="5765"/>
                  </a:lnTo>
                  <a:lnTo>
                    <a:pt x="3255" y="5862"/>
                  </a:lnTo>
                  <a:lnTo>
                    <a:pt x="3283" y="5958"/>
                  </a:lnTo>
                  <a:lnTo>
                    <a:pt x="3338" y="5958"/>
                  </a:lnTo>
                  <a:lnTo>
                    <a:pt x="3490" y="5917"/>
                  </a:lnTo>
                  <a:lnTo>
                    <a:pt x="3655" y="5875"/>
                  </a:lnTo>
                  <a:lnTo>
                    <a:pt x="3655" y="5834"/>
                  </a:lnTo>
                  <a:lnTo>
                    <a:pt x="3641" y="5738"/>
                  </a:lnTo>
                  <a:lnTo>
                    <a:pt x="3628" y="5641"/>
                  </a:lnTo>
                  <a:lnTo>
                    <a:pt x="3628" y="5544"/>
                  </a:lnTo>
                  <a:lnTo>
                    <a:pt x="3655" y="5448"/>
                  </a:lnTo>
                  <a:lnTo>
                    <a:pt x="3669" y="5434"/>
                  </a:lnTo>
                  <a:lnTo>
                    <a:pt x="3697" y="5434"/>
                  </a:lnTo>
                  <a:lnTo>
                    <a:pt x="3710" y="5448"/>
                  </a:lnTo>
                  <a:lnTo>
                    <a:pt x="3752" y="5544"/>
                  </a:lnTo>
                  <a:lnTo>
                    <a:pt x="3766" y="5641"/>
                  </a:lnTo>
                  <a:lnTo>
                    <a:pt x="3807" y="5820"/>
                  </a:lnTo>
                  <a:lnTo>
                    <a:pt x="3945" y="5765"/>
                  </a:lnTo>
                  <a:lnTo>
                    <a:pt x="4069" y="5682"/>
                  </a:lnTo>
                  <a:lnTo>
                    <a:pt x="4055" y="5600"/>
                  </a:lnTo>
                  <a:lnTo>
                    <a:pt x="4028" y="5517"/>
                  </a:lnTo>
                  <a:lnTo>
                    <a:pt x="4014" y="5420"/>
                  </a:lnTo>
                  <a:lnTo>
                    <a:pt x="4014" y="5365"/>
                  </a:lnTo>
                  <a:lnTo>
                    <a:pt x="4028" y="5324"/>
                  </a:lnTo>
                  <a:lnTo>
                    <a:pt x="4041" y="5282"/>
                  </a:lnTo>
                  <a:lnTo>
                    <a:pt x="4069" y="5269"/>
                  </a:lnTo>
                  <a:lnTo>
                    <a:pt x="4083" y="5269"/>
                  </a:lnTo>
                  <a:lnTo>
                    <a:pt x="4124" y="5310"/>
                  </a:lnTo>
                  <a:lnTo>
                    <a:pt x="4138" y="5379"/>
                  </a:lnTo>
                  <a:lnTo>
                    <a:pt x="4179" y="5503"/>
                  </a:lnTo>
                  <a:lnTo>
                    <a:pt x="4193" y="5558"/>
                  </a:lnTo>
                  <a:lnTo>
                    <a:pt x="4317" y="5379"/>
                  </a:lnTo>
                  <a:lnTo>
                    <a:pt x="4455" y="5200"/>
                  </a:lnTo>
                  <a:lnTo>
                    <a:pt x="4579" y="5076"/>
                  </a:lnTo>
                  <a:lnTo>
                    <a:pt x="4648" y="5020"/>
                  </a:lnTo>
                  <a:lnTo>
                    <a:pt x="4731" y="4979"/>
                  </a:lnTo>
                  <a:lnTo>
                    <a:pt x="4717" y="4883"/>
                  </a:lnTo>
                  <a:lnTo>
                    <a:pt x="4717" y="4814"/>
                  </a:lnTo>
                  <a:lnTo>
                    <a:pt x="4717" y="4758"/>
                  </a:lnTo>
                  <a:lnTo>
                    <a:pt x="4745" y="4689"/>
                  </a:lnTo>
                  <a:lnTo>
                    <a:pt x="4758" y="4634"/>
                  </a:lnTo>
                  <a:lnTo>
                    <a:pt x="4827" y="4538"/>
                  </a:lnTo>
                  <a:lnTo>
                    <a:pt x="4910" y="4441"/>
                  </a:lnTo>
                  <a:lnTo>
                    <a:pt x="5145" y="4124"/>
                  </a:lnTo>
                  <a:lnTo>
                    <a:pt x="5365" y="3807"/>
                  </a:lnTo>
                  <a:lnTo>
                    <a:pt x="5517" y="3545"/>
                  </a:lnTo>
                  <a:lnTo>
                    <a:pt x="5586" y="3407"/>
                  </a:lnTo>
                  <a:lnTo>
                    <a:pt x="5641" y="3269"/>
                  </a:lnTo>
                  <a:lnTo>
                    <a:pt x="5682" y="3131"/>
                  </a:lnTo>
                  <a:lnTo>
                    <a:pt x="5724" y="2979"/>
                  </a:lnTo>
                  <a:lnTo>
                    <a:pt x="5751" y="2841"/>
                  </a:lnTo>
                  <a:lnTo>
                    <a:pt x="5779" y="2704"/>
                  </a:lnTo>
                  <a:lnTo>
                    <a:pt x="5779" y="2552"/>
                  </a:lnTo>
                  <a:lnTo>
                    <a:pt x="5779" y="2414"/>
                  </a:lnTo>
                  <a:lnTo>
                    <a:pt x="5765" y="2262"/>
                  </a:lnTo>
                  <a:lnTo>
                    <a:pt x="5751" y="2124"/>
                  </a:lnTo>
                  <a:lnTo>
                    <a:pt x="5724" y="1973"/>
                  </a:lnTo>
                  <a:lnTo>
                    <a:pt x="5669" y="1835"/>
                  </a:lnTo>
                  <a:lnTo>
                    <a:pt x="5614" y="1683"/>
                  </a:lnTo>
                  <a:lnTo>
                    <a:pt x="5558" y="1545"/>
                  </a:lnTo>
                  <a:lnTo>
                    <a:pt x="5476" y="1407"/>
                  </a:lnTo>
                  <a:lnTo>
                    <a:pt x="5393" y="1269"/>
                  </a:lnTo>
                  <a:lnTo>
                    <a:pt x="5310" y="1145"/>
                  </a:lnTo>
                  <a:lnTo>
                    <a:pt x="5200" y="1021"/>
                  </a:lnTo>
                  <a:lnTo>
                    <a:pt x="5103" y="911"/>
                  </a:lnTo>
                  <a:lnTo>
                    <a:pt x="4993" y="800"/>
                  </a:lnTo>
                  <a:lnTo>
                    <a:pt x="4869" y="690"/>
                  </a:lnTo>
                  <a:lnTo>
                    <a:pt x="4745" y="594"/>
                  </a:lnTo>
                  <a:lnTo>
                    <a:pt x="4621" y="511"/>
                  </a:lnTo>
                  <a:lnTo>
                    <a:pt x="4496" y="414"/>
                  </a:lnTo>
                  <a:lnTo>
                    <a:pt x="4359" y="345"/>
                  </a:lnTo>
                  <a:lnTo>
                    <a:pt x="4221" y="276"/>
                  </a:lnTo>
                  <a:lnTo>
                    <a:pt x="4069" y="207"/>
                  </a:lnTo>
                  <a:lnTo>
                    <a:pt x="3931" y="166"/>
                  </a:lnTo>
                  <a:lnTo>
                    <a:pt x="3779" y="111"/>
                  </a:lnTo>
                  <a:lnTo>
                    <a:pt x="3628" y="83"/>
                  </a:lnTo>
                  <a:lnTo>
                    <a:pt x="3435" y="42"/>
                  </a:lnTo>
                  <a:lnTo>
                    <a:pt x="3241" y="14"/>
                  </a:lnTo>
                  <a:lnTo>
                    <a:pt x="303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05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6" name="Google Shape;906;p43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907" name="Google Shape;907;p43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8" name="Google Shape;908;p43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9" name="Google Shape;909;p43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0" name="Google Shape;910;p43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1" name="Google Shape;911;p43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2" name="Google Shape;912;p43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3" name="Google Shape;913;p43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914" name="Google Shape;914;p43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5" name="Google Shape;915;p43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6" name="Google Shape;916;p43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7" name="Google Shape;917;p43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8" name="Google Shape;918;p43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919" name="Google Shape;919;p43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0" name="Google Shape;920;p43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1" name="Google Shape;921;p43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2" name="Google Shape;922;p43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923" name="Google Shape;923;p43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4" name="Google Shape;924;p43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5" name="Google Shape;925;p43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6" name="Google Shape;926;p43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7" name="Google Shape;927;p43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8" name="Google Shape;928;p43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929" name="Google Shape;929;p43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0" name="Google Shape;930;p43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1" name="Google Shape;931;p43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2" name="Google Shape;932;p43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933" name="Google Shape;933;p43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4" name="Google Shape;934;p43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5" name="Google Shape;935;p43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6" name="Google Shape;936;p43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7" name="Google Shape;937;p43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938" name="Google Shape;938;p43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9" name="Google Shape;939;p43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0" name="Google Shape;940;p43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1" name="Google Shape;941;p43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2" name="Google Shape;942;p43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3" name="Google Shape;943;p43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944" name="Google Shape;944;p43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5" name="Google Shape;945;p43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6" name="Google Shape;946;p43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7" name="Google Shape;947;p43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8" name="Google Shape;948;p43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9" name="Google Shape;949;p43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0" name="Google Shape;950;p43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951" name="Google Shape;951;p43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2" name="Google Shape;952;p43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3" name="Google Shape;953;p43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954" name="Google Shape;954;p43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5" name="Google Shape;955;p43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6" name="Google Shape;956;p43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7" name="Google Shape;957;p43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958" name="Google Shape;958;p43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9" name="Google Shape;959;p43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0" name="Google Shape;960;p43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1" name="Google Shape;961;p43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2" name="Google Shape;962;p43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3" name="Google Shape;963;p43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4" name="Google Shape;964;p43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965" name="Google Shape;965;p43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6" name="Google Shape;966;p43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7" name="Google Shape;967;p43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8" name="Google Shape;968;p43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9" name="Google Shape;969;p43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0" name="Google Shape;970;p43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971" name="Google Shape;971;p43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2" name="Google Shape;972;p43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3" name="Google Shape;973;p43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4" name="Google Shape;974;p43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975" name="Google Shape;975;p43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976" name="Google Shape;976;p43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7" name="Google Shape;977;p43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8" name="Google Shape;978;p43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9" name="Google Shape;979;p43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0" name="Google Shape;980;p43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1" name="Google Shape;981;p43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2" name="Google Shape;982;p43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3" name="Google Shape;983;p43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4" name="Google Shape;984;p43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5" name="Google Shape;985;p43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86" name="Google Shape;986;p43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7" name="Google Shape;987;p43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8" name="Google Shape;988;p43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9" name="Google Shape;989;p43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0" name="Google Shape;990;p43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1" name="Google Shape;991;p43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2" name="Google Shape;992;p43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993" name="Google Shape;993;p43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43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5" name="Google Shape;995;p43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6" name="Google Shape;996;p43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7" name="Google Shape;997;p43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998" name="Google Shape;998;p43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9" name="Google Shape;999;p43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0" name="Google Shape;1000;p43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1" name="Google Shape;1001;p43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2" name="Google Shape;1002;p43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3" name="Google Shape;1003;p43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1004" name="Google Shape;1004;p43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5" name="Google Shape;1005;p43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6" name="Google Shape;1006;p43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7" name="Google Shape;1007;p43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8" name="Google Shape;1008;p43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43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0" name="Google Shape;1010;p43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1011" name="Google Shape;1011;p43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2" name="Google Shape;1012;p43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3" name="Google Shape;1013;p43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4" name="Google Shape;1014;p43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5" name="Google Shape;1015;p43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1016" name="Google Shape;1016;p43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7" name="Google Shape;1017;p43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8" name="Google Shape;1018;p43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9" name="Google Shape;1019;p43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0" name="Google Shape;1020;p43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1021" name="Google Shape;1021;p43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2" name="Google Shape;1022;p43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3" name="Google Shape;1023;p43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43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43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26" name="Google Shape;1026;p43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1027" name="Google Shape;1027;p43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8" name="Google Shape;1028;p43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9" name="Google Shape;1029;p43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0" name="Google Shape;1030;p43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1" name="Google Shape;1031;p43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2" name="Google Shape;1032;p43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3" name="Google Shape;1033;p43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4" name="Google Shape;1034;p43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5" name="Google Shape;1035;p43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6" name="Google Shape;1036;p43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37" name="Google Shape;1037;p43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1038" name="Google Shape;1038;p43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9" name="Google Shape;1039;p43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0" name="Google Shape;1040;p43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41" name="Google Shape;1041;p43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1042" name="Google Shape;1042;p43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3" name="Google Shape;1043;p43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4" name="Google Shape;1044;p43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5" name="Google Shape;1045;p43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6" name="Google Shape;1046;p43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7" name="Google Shape;1047;p43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8" name="Google Shape;1048;p43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9" name="Google Shape;1049;p43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0" name="Google Shape;1050;p43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1" name="Google Shape;1051;p43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52" name="Google Shape;1052;p43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1053" name="Google Shape;1053;p43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4" name="Google Shape;1054;p43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5" name="Google Shape;1055;p43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6" name="Google Shape;1056;p43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57" name="Google Shape;1057;p43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1058" name="Google Shape;1058;p43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9" name="Google Shape;1059;p43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0" name="Google Shape;1060;p43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1" name="Google Shape;1061;p43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2" name="Google Shape;1062;p43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3" name="Google Shape;1063;p43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4" name="Google Shape;1064;p43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5" name="Google Shape;1065;p43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6" name="Google Shape;1066;p43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7" name="Google Shape;1067;p43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68" name="Google Shape;1068;p43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1069" name="Google Shape;1069;p43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0" name="Google Shape;1070;p43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1" name="Google Shape;1071;p43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2" name="Google Shape;1072;p43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3" name="Google Shape;1073;p43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4" name="Google Shape;1074;p43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5" name="Google Shape;1075;p43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6" name="Google Shape;1076;p43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1077" name="Google Shape;1077;p43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8" name="Google Shape;1078;p43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9" name="Google Shape;1079;p43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0" name="Google Shape;1080;p43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1" name="Google Shape;1081;p43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1082" name="Google Shape;1082;p43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3" name="Google Shape;1083;p43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4" name="Google Shape;1084;p43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5" name="Google Shape;1085;p43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6" name="Google Shape;1086;p43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1087" name="Google Shape;1087;p43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8" name="Google Shape;1088;p43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9" name="Google Shape;1089;p43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0" name="Google Shape;1090;p43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1" name="Google Shape;1091;p43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2" name="Google Shape;1092;p43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1093" name="Google Shape;1093;p43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4" name="Google Shape;1094;p43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5" name="Google Shape;1095;p43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6" name="Google Shape;1096;p43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7" name="Google Shape;1097;p43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8" name="Google Shape;1098;p43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9" name="Google Shape;1099;p43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1100" name="Google Shape;1100;p43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1" name="Google Shape;1101;p43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2" name="Google Shape;1102;p43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3" name="Google Shape;1103;p43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1104" name="Google Shape;1104;p43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5" name="Google Shape;1105;p43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6" name="Google Shape;1106;p43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7" name="Google Shape;1107;p43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8" name="Google Shape;1108;p43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9" name="Google Shape;1109;p43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1110" name="Google Shape;1110;p43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1" name="Google Shape;1111;p43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2" name="Google Shape;1112;p43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3" name="Google Shape;1113;p43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4" name="Google Shape;1114;p43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5" name="Google Shape;1115;p43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6" name="Google Shape;1116;p43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1117" name="Google Shape;1117;p43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8" name="Google Shape;1118;p43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9" name="Google Shape;1119;p43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0" name="Google Shape;1120;p43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1121" name="Google Shape;1121;p43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2" name="Google Shape;1122;p43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3" name="Google Shape;1123;p43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4" name="Google Shape;1124;p43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5" name="Google Shape;1125;p43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1126" name="Google Shape;1126;p43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7" name="Google Shape;1127;p43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8" name="Google Shape;1128;p43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9" name="Google Shape;1129;p43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0" name="Google Shape;1130;p43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1" name="Google Shape;1131;p43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2" name="Google Shape;1132;p43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1133" name="Google Shape;1133;p43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4" name="Google Shape;1134;p43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5" name="Google Shape;1135;p43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6" name="Google Shape;1136;p43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7" name="Google Shape;1137;p43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8" name="Google Shape;1138;p43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9" name="Google Shape;1139;p43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0" name="Google Shape;1140;p43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1141" name="Google Shape;1141;p43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2" name="Google Shape;1142;p43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3" name="Google Shape;1143;p43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4" name="Google Shape;1144;p43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5" name="Google Shape;1145;p43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1146" name="Google Shape;1146;p43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7" name="Google Shape;1147;p43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8" name="Google Shape;1148;p43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9" name="Google Shape;1149;p43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1150" name="Google Shape;1150;p43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1" name="Google Shape;1151;p43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2" name="Google Shape;1152;p43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3" name="Google Shape;1153;p43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1154" name="Google Shape;1154;p43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5" name="Google Shape;1155;p43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6" name="Google Shape;1156;p43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7" name="Google Shape;1157;p43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8" name="Google Shape;1158;p43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1159" name="Google Shape;1159;p43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0" name="Google Shape;1160;p43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1" name="Google Shape;1161;p43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2" name="Google Shape;1162;p43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3" name="Google Shape;1163;p43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1164" name="Google Shape;1164;p43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5" name="Google Shape;1165;p43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6" name="Google Shape;1166;p43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7" name="Google Shape;1167;p43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8" name="Google Shape;1168;p43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9" name="Google Shape;1169;p43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1170" name="Google Shape;1170;p43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1" name="Google Shape;1171;p43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2" name="Google Shape;1172;p43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3" name="Google Shape;1173;p43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4" name="Google Shape;1174;p43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5" name="Google Shape;1175;p43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76" name="Google Shape;1176;p43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1177" name="Google Shape;1177;p43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8" name="Google Shape;1178;p43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9" name="Google Shape;1179;p43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0" name="Google Shape;1180;p43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1" name="Google Shape;1181;p43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2" name="Google Shape;1182;p43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3" name="Google Shape;1183;p43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84" name="Google Shape;1184;p43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1185" name="Google Shape;1185;p43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6" name="Google Shape;1186;p43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7" name="Google Shape;1187;p43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8" name="Google Shape;1188;p43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9" name="Google Shape;1189;p43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0" name="Google Shape;1190;p43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1" name="Google Shape;1191;p43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2" name="Google Shape;1192;p43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3" name="Google Shape;1193;p43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4" name="Google Shape;1194;p43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5" name="Google Shape;1195;p43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6" name="Google Shape;1196;p43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7" name="Google Shape;1197;p43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1198" name="Google Shape;1198;p43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9" name="Google Shape;1199;p43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0" name="Google Shape;1200;p43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1" name="Google Shape;1201;p43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02" name="Google Shape;1202;p43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1203" name="Google Shape;1203;p43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4" name="Google Shape;1204;p43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5" name="Google Shape;1205;p43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06" name="Google Shape;1206;p43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1207" name="Google Shape;1207;p43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8" name="Google Shape;1208;p43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9" name="Google Shape;1209;p43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0" name="Google Shape;1210;p43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1" name="Google Shape;1211;p43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2" name="Google Shape;1212;p43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3" name="Google Shape;1213;p43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1214" name="Google Shape;1214;p43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5" name="Google Shape;1215;p43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6" name="Google Shape;1216;p43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7" name="Google Shape;1217;p43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8" name="Google Shape;1218;p43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9" name="Google Shape;1219;p43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0" name="Google Shape;1220;p43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1" name="Google Shape;1221;p43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2" name="Google Shape;1222;p43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1223" name="Google Shape;1223;p43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4" name="Google Shape;1224;p43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5" name="Google Shape;1225;p43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6" name="Google Shape;1226;p43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7" name="Google Shape;1227;p43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8" name="Google Shape;1228;p43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9" name="Google Shape;1229;p43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0" name="Google Shape;1230;p43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1" name="Google Shape;1231;p43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2" name="Google Shape;1232;p43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3" name="Google Shape;1233;p43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4" name="Google Shape;1234;p43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5" name="Google Shape;1235;p43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1236" name="Google Shape;1236;p43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7" name="Google Shape;1237;p43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8" name="Google Shape;1238;p43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9" name="Google Shape;1239;p43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0" name="Google Shape;1240;p43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1" name="Google Shape;1241;p43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2" name="Google Shape;1242;p43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3" name="Google Shape;1243;p43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4" name="Google Shape;1244;p43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5" name="Google Shape;1245;p43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6" name="Google Shape;1246;p43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7" name="Google Shape;1247;p43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8" name="Google Shape;1248;p43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1249" name="Google Shape;1249;p43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0" name="Google Shape;1250;p43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1" name="Google Shape;1251;p43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2" name="Google Shape;1252;p43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3" name="Google Shape;1253;p43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4" name="Google Shape;1254;p43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5" name="Google Shape;1255;p43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6" name="Google Shape;1256;p43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7" name="Google Shape;1257;p43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8" name="Google Shape;1258;p43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9" name="Google Shape;1259;p43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0" name="Google Shape;1260;p43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1" name="Google Shape;1261;p43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1262" name="Google Shape;1262;p43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3" name="Google Shape;1263;p43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4" name="Google Shape;1264;p43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5" name="Google Shape;1265;p43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6" name="Google Shape;1266;p43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7" name="Google Shape;1267;p43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8" name="Google Shape;1268;p43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1269" name="Google Shape;1269;p43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0" name="Google Shape;1270;p43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1" name="Google Shape;1271;p43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2" name="Google Shape;1272;p43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3" name="Google Shape;1273;p43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4" name="Google Shape;1274;p43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5" name="Google Shape;1275;p43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6" name="Google Shape;1276;p43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7" name="Google Shape;1277;p43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8" name="Google Shape;1278;p43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9" name="Google Shape;1279;p43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0" name="Google Shape;1280;p43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1" name="Google Shape;1281;p43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2" name="Google Shape;1282;p43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3" name="Google Shape;1283;p43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84" name="Google Shape;1284;p43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1285" name="Google Shape;1285;p43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6" name="Google Shape;1286;p43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7" name="Google Shape;1287;p43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8" name="Google Shape;1288;p43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  <a:close/>
                </a:path>
              </a:pathLst>
            </a:custGeom>
            <a:solidFill>
              <a:srgbClr val="BD2A3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9" name="Google Shape;1289;p43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90" name="Google Shape;1290;p43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1291" name="Google Shape;1291;p43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1292" name="Google Shape;1292;p43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3" name="Google Shape;1293;p43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4" name="Google Shape;1294;p43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95" name="Google Shape;1295;p43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1296" name="Google Shape;1296;p43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7" name="Google Shape;1297;p43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8" name="Google Shape;1298;p43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99" name="Google Shape;1299;p43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1300" name="Google Shape;1300;p43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1" name="Google Shape;1301;p43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2" name="Google Shape;1302;p43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03" name="Google Shape;1303;p43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1304" name="Google Shape;1304;p43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5" name="Google Shape;1305;p43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6" name="Google Shape;1306;p43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307" name="Google Shape;1307;p43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1308" name="Google Shape;1308;p43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9" name="Google Shape;1309;p43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0" name="Google Shape;1310;p43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1" name="Google Shape;1311;p43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2" name="Google Shape;1312;p43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3" name="Google Shape;1313;p43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4" name="Google Shape;1314;p43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5" name="Google Shape;1315;p43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16" name="Google Shape;1316;p43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1317" name="Google Shape;1317;p43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8" name="Google Shape;1318;p43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9" name="Google Shape;1319;p43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0" name="Google Shape;1320;p43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1" name="Google Shape;1321;p43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2" name="Google Shape;1322;p43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3" name="Google Shape;1323;p43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4" name="Google Shape;1324;p43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5" name="Google Shape;1325;p43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6" name="Google Shape;1326;p43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7" name="Google Shape;1327;p43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8" name="Google Shape;1328;p43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9" name="Google Shape;1329;p43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0" name="Google Shape;1330;p43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1" name="Google Shape;1331;p43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2" name="Google Shape;1332;p43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3" name="Google Shape;1333;p43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4" name="Google Shape;1334;p43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5" name="Google Shape;1335;p43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6" name="Google Shape;1336;p43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7" name="Google Shape;1337;p43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8" name="Google Shape;1338;p43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9" name="Google Shape;1339;p43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0" name="Google Shape;1340;p43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41" name="Google Shape;1341;p43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1342" name="Google Shape;1342;p43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343" name="Google Shape;1343;p43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4" name="Google Shape;1344;p43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45" name="Google Shape;1345;p43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346" name="Google Shape;1346;p43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7" name="Google Shape;1347;p43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48" name="Google Shape;1348;p43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349" name="Google Shape;1349;p43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0" name="Google Shape;1350;p43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351" name="Google Shape;1351;p43"/>
          <p:cNvSpPr txBox="1"/>
          <p:nvPr>
            <p:ph idx="4294967295" type="title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17"/>
          <p:cNvSpPr txBox="1"/>
          <p:nvPr>
            <p:ph idx="4294967295" type="ctrTitle"/>
          </p:nvPr>
        </p:nvSpPr>
        <p:spPr>
          <a:xfrm>
            <a:off x="1275150" y="1126150"/>
            <a:ext cx="65937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0">
                <a:solidFill>
                  <a:srgbClr val="593094"/>
                </a:solidFill>
              </a:rPr>
              <a:t>Buh!</a:t>
            </a:r>
            <a:endParaRPr sz="15000">
              <a:solidFill>
                <a:srgbClr val="593094"/>
              </a:solidFill>
            </a:endParaRPr>
          </a:p>
        </p:txBody>
      </p:sp>
      <p:sp>
        <p:nvSpPr>
          <p:cNvPr id="601" name="Google Shape;601;p17"/>
          <p:cNvSpPr txBox="1"/>
          <p:nvPr>
            <p:ph idx="4294967295" type="subTitle"/>
          </p:nvPr>
        </p:nvSpPr>
        <p:spPr>
          <a:xfrm>
            <a:off x="1275150" y="2401970"/>
            <a:ext cx="6593700" cy="187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FFFFFF"/>
                </a:solidFill>
              </a:rPr>
              <a:t>I am the Great Pumpkin</a:t>
            </a:r>
            <a:endParaRPr b="1" sz="36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</a:rPr>
              <a:t>I am here because I love to give a fright. </a:t>
            </a:r>
            <a:endParaRPr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</a:rPr>
              <a:t>You can find me at @halloween</a:t>
            </a:r>
            <a:endParaRPr b="1" sz="36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272C3B"/>
        </a:solidFill>
      </p:bgPr>
    </p:bg>
    <p:spTree>
      <p:nvGrpSpPr>
        <p:cNvPr id="1355" name="Shape 1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6" name="Google Shape;1356;p44"/>
          <p:cNvSpPr txBox="1"/>
          <p:nvPr/>
        </p:nvSpPr>
        <p:spPr>
          <a:xfrm>
            <a:off x="2163850" y="609475"/>
            <a:ext cx="6676800" cy="13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rPr>
              <a:t>Now you can use any emoji as an icon!</a:t>
            </a:r>
            <a:endParaRPr>
              <a:solidFill>
                <a:srgbClr val="FFFFFF"/>
              </a:solidFill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rPr>
              <a:t>And of course it resizes without losing quality and you can change the color.</a:t>
            </a:r>
            <a:endParaRPr>
              <a:solidFill>
                <a:srgbClr val="FFFFFF"/>
              </a:solidFill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rPr>
              <a:t>How? Follow Google instructions </a:t>
            </a:r>
            <a:r>
              <a:rPr lang="en" u="sng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  <a:hlinkClick r:id="rId3"/>
              </a:rPr>
              <a:t>https://twitter.com/googledocs/status/730087240156643328</a:t>
            </a:r>
            <a:endParaRPr>
              <a:solidFill>
                <a:srgbClr val="FFFFFF"/>
              </a:solidFill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FFFFFF"/>
              </a:solidFill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1357" name="Google Shape;1357;p44"/>
          <p:cNvSpPr txBox="1"/>
          <p:nvPr/>
        </p:nvSpPr>
        <p:spPr>
          <a:xfrm>
            <a:off x="808100" y="2069450"/>
            <a:ext cx="7327500" cy="25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Arvo"/>
                <a:ea typeface="Arvo"/>
                <a:cs typeface="Arvo"/>
                <a:sym typeface="Arvo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rgbClr val="FFFFFF"/>
                </a:solidFill>
                <a:highlight>
                  <a:srgbClr val="593094"/>
                </a:highlight>
                <a:latin typeface="Arvo"/>
                <a:ea typeface="Arvo"/>
                <a:cs typeface="Arvo"/>
                <a:sym typeface="Arvo"/>
              </a:rPr>
              <a:t> and many more...</a:t>
            </a:r>
            <a:endParaRPr sz="2400">
              <a:solidFill>
                <a:srgbClr val="FFFFFF"/>
              </a:solidFill>
              <a:highlight>
                <a:srgbClr val="593094"/>
              </a:highlight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1358" name="Google Shape;1358;p44"/>
          <p:cNvSpPr txBox="1"/>
          <p:nvPr/>
        </p:nvSpPr>
        <p:spPr>
          <a:xfrm>
            <a:off x="648975" y="5516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600">
                <a:solidFill>
                  <a:srgbClr val="FF6D00"/>
                </a:solidFill>
                <a:latin typeface="Arvo"/>
                <a:ea typeface="Arvo"/>
                <a:cs typeface="Arvo"/>
                <a:sym typeface="Arvo"/>
              </a:rPr>
              <a:t>😉</a:t>
            </a:r>
            <a:endParaRPr sz="9600">
              <a:solidFill>
                <a:srgbClr val="FF6D00"/>
              </a:solidFill>
              <a:latin typeface="Arvo"/>
              <a:ea typeface="Arvo"/>
              <a:cs typeface="Arvo"/>
              <a:sym typeface="Arvo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362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3" name="Google Shape;1363;p45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4" name="Google Shape;1364;p45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365" name="Google Shape;1365;p45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366" name="Google Shape;1366;p45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367" name="Google Shape;1367;p45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68" name="Google Shape;1368;p45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369" name="Google Shape;1369;p45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370" name="Google Shape;1370;p45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71" name="Google Shape;1371;p45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372" name="Google Shape;1372;p45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373" name="Google Shape;1373;p45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74" name="Google Shape;1374;p45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375" name="Google Shape;1375;p45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376" name="Google Shape;1376;p45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77" name="Google Shape;1377;p45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18"/>
          <p:cNvSpPr txBox="1"/>
          <p:nvPr>
            <p:ph type="ctrTitle"/>
          </p:nvPr>
        </p:nvSpPr>
        <p:spPr>
          <a:xfrm>
            <a:off x="2111075" y="1735750"/>
            <a:ext cx="49218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Dreadful Transition Headline</a:t>
            </a:r>
            <a:endParaRPr/>
          </a:p>
        </p:txBody>
      </p:sp>
      <p:sp>
        <p:nvSpPr>
          <p:cNvPr id="607" name="Google Shape;607;p18"/>
          <p:cNvSpPr txBox="1"/>
          <p:nvPr>
            <p:ph idx="1" type="subTitle"/>
          </p:nvPr>
        </p:nvSpPr>
        <p:spPr>
          <a:xfrm>
            <a:off x="2111075" y="2687655"/>
            <a:ext cx="49218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19"/>
          <p:cNvSpPr txBox="1"/>
          <p:nvPr>
            <p:ph idx="1" type="body"/>
          </p:nvPr>
        </p:nvSpPr>
        <p:spPr>
          <a:xfrm>
            <a:off x="1857600" y="2161800"/>
            <a:ext cx="5428500" cy="81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frightful thoughts from the reader.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6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20"/>
          <p:cNvSpPr txBox="1"/>
          <p:nvPr>
            <p:ph type="title"/>
          </p:nvPr>
        </p:nvSpPr>
        <p:spPr>
          <a:xfrm>
            <a:off x="1009650" y="205975"/>
            <a:ext cx="71211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618" name="Google Shape;618;p20"/>
          <p:cNvSpPr txBox="1"/>
          <p:nvPr>
            <p:ph idx="1" type="body"/>
          </p:nvPr>
        </p:nvSpPr>
        <p:spPr>
          <a:xfrm>
            <a:off x="1266600" y="1200150"/>
            <a:ext cx="6610800" cy="28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600"/>
              </a:spcBef>
              <a:spcAft>
                <a:spcPts val="0"/>
              </a:spcAft>
              <a:buSzPts val="2000"/>
              <a:buChar char="💀"/>
            </a:pPr>
            <a:r>
              <a:rPr lang="en"/>
              <a:t>Here you have a list of items. Nice bullets, ah?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💀"/>
            </a:pPr>
            <a:r>
              <a:rPr lang="en"/>
              <a:t>And some bloodcurdling text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💀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1"/>
          <p:cNvSpPr txBox="1"/>
          <p:nvPr>
            <p:ph idx="4294967295" type="ctrTitle"/>
          </p:nvPr>
        </p:nvSpPr>
        <p:spPr>
          <a:xfrm>
            <a:off x="685800" y="2269142"/>
            <a:ext cx="77724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0">
                <a:solidFill>
                  <a:srgbClr val="593094"/>
                </a:solidFill>
              </a:rPr>
              <a:t>MACABRE CONCEPT</a:t>
            </a:r>
            <a:endParaRPr b="1" sz="6000">
              <a:solidFill>
                <a:srgbClr val="593094"/>
              </a:solidFill>
            </a:endParaRPr>
          </a:p>
        </p:txBody>
      </p:sp>
      <p:sp>
        <p:nvSpPr>
          <p:cNvPr id="624" name="Google Shape;624;p21"/>
          <p:cNvSpPr txBox="1"/>
          <p:nvPr>
            <p:ph idx="4294967295" type="subTitle"/>
          </p:nvPr>
        </p:nvSpPr>
        <p:spPr>
          <a:xfrm>
            <a:off x="2428700" y="3182950"/>
            <a:ext cx="42867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Bring the fear of your audience over a key concept using icons or illustrations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625" name="Google Shape;625;p21"/>
          <p:cNvSpPr/>
          <p:nvPr/>
        </p:nvSpPr>
        <p:spPr>
          <a:xfrm>
            <a:off x="3713727" y="924646"/>
            <a:ext cx="1716547" cy="1516233"/>
          </a:xfrm>
          <a:custGeom>
            <a:rect b="b" l="l" r="r" t="t"/>
            <a:pathLst>
              <a:path extrusionOk="0" h="16766" w="18981">
                <a:moveTo>
                  <a:pt x="5451" y="5475"/>
                </a:moveTo>
                <a:lnTo>
                  <a:pt x="5257" y="5548"/>
                </a:lnTo>
                <a:lnTo>
                  <a:pt x="5159" y="5597"/>
                </a:lnTo>
                <a:lnTo>
                  <a:pt x="5062" y="5670"/>
                </a:lnTo>
                <a:lnTo>
                  <a:pt x="5013" y="5743"/>
                </a:lnTo>
                <a:lnTo>
                  <a:pt x="4965" y="5816"/>
                </a:lnTo>
                <a:lnTo>
                  <a:pt x="4940" y="5889"/>
                </a:lnTo>
                <a:lnTo>
                  <a:pt x="4965" y="5962"/>
                </a:lnTo>
                <a:lnTo>
                  <a:pt x="5013" y="6011"/>
                </a:lnTo>
                <a:lnTo>
                  <a:pt x="5086" y="6059"/>
                </a:lnTo>
                <a:lnTo>
                  <a:pt x="5208" y="6059"/>
                </a:lnTo>
                <a:lnTo>
                  <a:pt x="5354" y="6035"/>
                </a:lnTo>
                <a:lnTo>
                  <a:pt x="5476" y="6011"/>
                </a:lnTo>
                <a:lnTo>
                  <a:pt x="5695" y="6011"/>
                </a:lnTo>
                <a:lnTo>
                  <a:pt x="5792" y="5986"/>
                </a:lnTo>
                <a:lnTo>
                  <a:pt x="5865" y="5913"/>
                </a:lnTo>
                <a:lnTo>
                  <a:pt x="5914" y="5816"/>
                </a:lnTo>
                <a:lnTo>
                  <a:pt x="5938" y="5743"/>
                </a:lnTo>
                <a:lnTo>
                  <a:pt x="5938" y="5694"/>
                </a:lnTo>
                <a:lnTo>
                  <a:pt x="5889" y="5573"/>
                </a:lnTo>
                <a:lnTo>
                  <a:pt x="5792" y="5500"/>
                </a:lnTo>
                <a:lnTo>
                  <a:pt x="5670" y="5475"/>
                </a:lnTo>
                <a:close/>
                <a:moveTo>
                  <a:pt x="4575" y="5986"/>
                </a:moveTo>
                <a:lnTo>
                  <a:pt x="4454" y="6011"/>
                </a:lnTo>
                <a:lnTo>
                  <a:pt x="4356" y="6035"/>
                </a:lnTo>
                <a:lnTo>
                  <a:pt x="4259" y="6084"/>
                </a:lnTo>
                <a:lnTo>
                  <a:pt x="4113" y="6205"/>
                </a:lnTo>
                <a:lnTo>
                  <a:pt x="4040" y="6254"/>
                </a:lnTo>
                <a:lnTo>
                  <a:pt x="3991" y="6351"/>
                </a:lnTo>
                <a:lnTo>
                  <a:pt x="3967" y="6424"/>
                </a:lnTo>
                <a:lnTo>
                  <a:pt x="3991" y="6522"/>
                </a:lnTo>
                <a:lnTo>
                  <a:pt x="4064" y="6570"/>
                </a:lnTo>
                <a:lnTo>
                  <a:pt x="4162" y="6619"/>
                </a:lnTo>
                <a:lnTo>
                  <a:pt x="4283" y="6595"/>
                </a:lnTo>
                <a:lnTo>
                  <a:pt x="4429" y="6546"/>
                </a:lnTo>
                <a:lnTo>
                  <a:pt x="4527" y="6522"/>
                </a:lnTo>
                <a:lnTo>
                  <a:pt x="4551" y="6497"/>
                </a:lnTo>
                <a:lnTo>
                  <a:pt x="4648" y="6473"/>
                </a:lnTo>
                <a:lnTo>
                  <a:pt x="4721" y="6424"/>
                </a:lnTo>
                <a:lnTo>
                  <a:pt x="4794" y="6327"/>
                </a:lnTo>
                <a:lnTo>
                  <a:pt x="4794" y="6205"/>
                </a:lnTo>
                <a:lnTo>
                  <a:pt x="4770" y="6108"/>
                </a:lnTo>
                <a:lnTo>
                  <a:pt x="4673" y="6035"/>
                </a:lnTo>
                <a:lnTo>
                  <a:pt x="4575" y="5986"/>
                </a:lnTo>
                <a:close/>
                <a:moveTo>
                  <a:pt x="7593" y="5962"/>
                </a:moveTo>
                <a:lnTo>
                  <a:pt x="7495" y="6011"/>
                </a:lnTo>
                <a:lnTo>
                  <a:pt x="7447" y="6059"/>
                </a:lnTo>
                <a:lnTo>
                  <a:pt x="7398" y="6132"/>
                </a:lnTo>
                <a:lnTo>
                  <a:pt x="7398" y="6181"/>
                </a:lnTo>
                <a:lnTo>
                  <a:pt x="7422" y="6254"/>
                </a:lnTo>
                <a:lnTo>
                  <a:pt x="7520" y="6351"/>
                </a:lnTo>
                <a:lnTo>
                  <a:pt x="7593" y="6424"/>
                </a:lnTo>
                <a:lnTo>
                  <a:pt x="7641" y="6449"/>
                </a:lnTo>
                <a:lnTo>
                  <a:pt x="7666" y="6473"/>
                </a:lnTo>
                <a:lnTo>
                  <a:pt x="7690" y="6497"/>
                </a:lnTo>
                <a:lnTo>
                  <a:pt x="7714" y="6546"/>
                </a:lnTo>
                <a:lnTo>
                  <a:pt x="7763" y="6619"/>
                </a:lnTo>
                <a:lnTo>
                  <a:pt x="7787" y="6668"/>
                </a:lnTo>
                <a:lnTo>
                  <a:pt x="7812" y="6692"/>
                </a:lnTo>
                <a:lnTo>
                  <a:pt x="7909" y="6741"/>
                </a:lnTo>
                <a:lnTo>
                  <a:pt x="8031" y="6741"/>
                </a:lnTo>
                <a:lnTo>
                  <a:pt x="8128" y="6716"/>
                </a:lnTo>
                <a:lnTo>
                  <a:pt x="8201" y="6643"/>
                </a:lnTo>
                <a:lnTo>
                  <a:pt x="8250" y="6546"/>
                </a:lnTo>
                <a:lnTo>
                  <a:pt x="8250" y="6449"/>
                </a:lnTo>
                <a:lnTo>
                  <a:pt x="8225" y="6351"/>
                </a:lnTo>
                <a:lnTo>
                  <a:pt x="8177" y="6254"/>
                </a:lnTo>
                <a:lnTo>
                  <a:pt x="8104" y="6181"/>
                </a:lnTo>
                <a:lnTo>
                  <a:pt x="8006" y="6108"/>
                </a:lnTo>
                <a:lnTo>
                  <a:pt x="7909" y="6035"/>
                </a:lnTo>
                <a:lnTo>
                  <a:pt x="7812" y="5986"/>
                </a:lnTo>
                <a:lnTo>
                  <a:pt x="7690" y="5962"/>
                </a:lnTo>
                <a:close/>
                <a:moveTo>
                  <a:pt x="3578" y="6741"/>
                </a:moveTo>
                <a:lnTo>
                  <a:pt x="3456" y="6765"/>
                </a:lnTo>
                <a:lnTo>
                  <a:pt x="3359" y="6814"/>
                </a:lnTo>
                <a:lnTo>
                  <a:pt x="3286" y="6887"/>
                </a:lnTo>
                <a:lnTo>
                  <a:pt x="3189" y="6960"/>
                </a:lnTo>
                <a:lnTo>
                  <a:pt x="3140" y="7081"/>
                </a:lnTo>
                <a:lnTo>
                  <a:pt x="3091" y="7179"/>
                </a:lnTo>
                <a:lnTo>
                  <a:pt x="3067" y="7300"/>
                </a:lnTo>
                <a:lnTo>
                  <a:pt x="3067" y="7398"/>
                </a:lnTo>
                <a:lnTo>
                  <a:pt x="3091" y="7446"/>
                </a:lnTo>
                <a:lnTo>
                  <a:pt x="3116" y="7471"/>
                </a:lnTo>
                <a:lnTo>
                  <a:pt x="3189" y="7519"/>
                </a:lnTo>
                <a:lnTo>
                  <a:pt x="3286" y="7544"/>
                </a:lnTo>
                <a:lnTo>
                  <a:pt x="3359" y="7519"/>
                </a:lnTo>
                <a:lnTo>
                  <a:pt x="3481" y="7446"/>
                </a:lnTo>
                <a:lnTo>
                  <a:pt x="3554" y="7325"/>
                </a:lnTo>
                <a:lnTo>
                  <a:pt x="3627" y="7276"/>
                </a:lnTo>
                <a:lnTo>
                  <a:pt x="3651" y="7252"/>
                </a:lnTo>
                <a:lnTo>
                  <a:pt x="3700" y="7227"/>
                </a:lnTo>
                <a:lnTo>
                  <a:pt x="3773" y="7179"/>
                </a:lnTo>
                <a:lnTo>
                  <a:pt x="3821" y="7106"/>
                </a:lnTo>
                <a:lnTo>
                  <a:pt x="3821" y="7033"/>
                </a:lnTo>
                <a:lnTo>
                  <a:pt x="3821" y="6935"/>
                </a:lnTo>
                <a:lnTo>
                  <a:pt x="3797" y="6862"/>
                </a:lnTo>
                <a:lnTo>
                  <a:pt x="3724" y="6789"/>
                </a:lnTo>
                <a:lnTo>
                  <a:pt x="3651" y="6765"/>
                </a:lnTo>
                <a:lnTo>
                  <a:pt x="3578" y="6741"/>
                </a:lnTo>
                <a:close/>
                <a:moveTo>
                  <a:pt x="16863" y="4526"/>
                </a:moveTo>
                <a:lnTo>
                  <a:pt x="16766" y="4575"/>
                </a:lnTo>
                <a:lnTo>
                  <a:pt x="16693" y="4624"/>
                </a:lnTo>
                <a:lnTo>
                  <a:pt x="16620" y="4697"/>
                </a:lnTo>
                <a:lnTo>
                  <a:pt x="16498" y="4843"/>
                </a:lnTo>
                <a:lnTo>
                  <a:pt x="16401" y="5037"/>
                </a:lnTo>
                <a:lnTo>
                  <a:pt x="16158" y="5500"/>
                </a:lnTo>
                <a:lnTo>
                  <a:pt x="15914" y="5962"/>
                </a:lnTo>
                <a:lnTo>
                  <a:pt x="15647" y="5816"/>
                </a:lnTo>
                <a:lnTo>
                  <a:pt x="15501" y="5719"/>
                </a:lnTo>
                <a:lnTo>
                  <a:pt x="15355" y="5670"/>
                </a:lnTo>
                <a:lnTo>
                  <a:pt x="15233" y="5646"/>
                </a:lnTo>
                <a:lnTo>
                  <a:pt x="15087" y="5597"/>
                </a:lnTo>
                <a:lnTo>
                  <a:pt x="15038" y="5573"/>
                </a:lnTo>
                <a:lnTo>
                  <a:pt x="15014" y="5573"/>
                </a:lnTo>
                <a:lnTo>
                  <a:pt x="14917" y="5621"/>
                </a:lnTo>
                <a:lnTo>
                  <a:pt x="14892" y="5646"/>
                </a:lnTo>
                <a:lnTo>
                  <a:pt x="14844" y="5694"/>
                </a:lnTo>
                <a:lnTo>
                  <a:pt x="14844" y="5767"/>
                </a:lnTo>
                <a:lnTo>
                  <a:pt x="14868" y="5840"/>
                </a:lnTo>
                <a:lnTo>
                  <a:pt x="14892" y="5913"/>
                </a:lnTo>
                <a:lnTo>
                  <a:pt x="15087" y="6059"/>
                </a:lnTo>
                <a:lnTo>
                  <a:pt x="15282" y="6181"/>
                </a:lnTo>
                <a:lnTo>
                  <a:pt x="15671" y="6424"/>
                </a:lnTo>
                <a:lnTo>
                  <a:pt x="15355" y="6984"/>
                </a:lnTo>
                <a:lnTo>
                  <a:pt x="15160" y="7252"/>
                </a:lnTo>
                <a:lnTo>
                  <a:pt x="14965" y="7519"/>
                </a:lnTo>
                <a:lnTo>
                  <a:pt x="14941" y="7592"/>
                </a:lnTo>
                <a:lnTo>
                  <a:pt x="14941" y="7641"/>
                </a:lnTo>
                <a:lnTo>
                  <a:pt x="14941" y="7714"/>
                </a:lnTo>
                <a:lnTo>
                  <a:pt x="14965" y="7763"/>
                </a:lnTo>
                <a:lnTo>
                  <a:pt x="15014" y="7836"/>
                </a:lnTo>
                <a:lnTo>
                  <a:pt x="15063" y="7860"/>
                </a:lnTo>
                <a:lnTo>
                  <a:pt x="15111" y="7884"/>
                </a:lnTo>
                <a:lnTo>
                  <a:pt x="15184" y="7909"/>
                </a:lnTo>
                <a:lnTo>
                  <a:pt x="15257" y="7884"/>
                </a:lnTo>
                <a:lnTo>
                  <a:pt x="15355" y="7860"/>
                </a:lnTo>
                <a:lnTo>
                  <a:pt x="15501" y="7763"/>
                </a:lnTo>
                <a:lnTo>
                  <a:pt x="15622" y="7641"/>
                </a:lnTo>
                <a:lnTo>
                  <a:pt x="15744" y="7471"/>
                </a:lnTo>
                <a:lnTo>
                  <a:pt x="15866" y="7276"/>
                </a:lnTo>
                <a:lnTo>
                  <a:pt x="15963" y="7081"/>
                </a:lnTo>
                <a:lnTo>
                  <a:pt x="16133" y="6716"/>
                </a:lnTo>
                <a:lnTo>
                  <a:pt x="16328" y="6862"/>
                </a:lnTo>
                <a:lnTo>
                  <a:pt x="16523" y="7008"/>
                </a:lnTo>
                <a:lnTo>
                  <a:pt x="16742" y="7106"/>
                </a:lnTo>
                <a:lnTo>
                  <a:pt x="16839" y="7130"/>
                </a:lnTo>
                <a:lnTo>
                  <a:pt x="16961" y="7154"/>
                </a:lnTo>
                <a:lnTo>
                  <a:pt x="17034" y="7130"/>
                </a:lnTo>
                <a:lnTo>
                  <a:pt x="17082" y="7106"/>
                </a:lnTo>
                <a:lnTo>
                  <a:pt x="17131" y="7057"/>
                </a:lnTo>
                <a:lnTo>
                  <a:pt x="17155" y="7008"/>
                </a:lnTo>
                <a:lnTo>
                  <a:pt x="17180" y="6960"/>
                </a:lnTo>
                <a:lnTo>
                  <a:pt x="17180" y="6887"/>
                </a:lnTo>
                <a:lnTo>
                  <a:pt x="17155" y="6814"/>
                </a:lnTo>
                <a:lnTo>
                  <a:pt x="17131" y="6765"/>
                </a:lnTo>
                <a:lnTo>
                  <a:pt x="16961" y="6619"/>
                </a:lnTo>
                <a:lnTo>
                  <a:pt x="16766" y="6497"/>
                </a:lnTo>
                <a:lnTo>
                  <a:pt x="16377" y="6254"/>
                </a:lnTo>
                <a:lnTo>
                  <a:pt x="16644" y="5670"/>
                </a:lnTo>
                <a:lnTo>
                  <a:pt x="16766" y="5427"/>
                </a:lnTo>
                <a:lnTo>
                  <a:pt x="16912" y="5183"/>
                </a:lnTo>
                <a:lnTo>
                  <a:pt x="17034" y="4916"/>
                </a:lnTo>
                <a:lnTo>
                  <a:pt x="17082" y="4770"/>
                </a:lnTo>
                <a:lnTo>
                  <a:pt x="17082" y="4648"/>
                </a:lnTo>
                <a:lnTo>
                  <a:pt x="17082" y="4599"/>
                </a:lnTo>
                <a:lnTo>
                  <a:pt x="17058" y="4551"/>
                </a:lnTo>
                <a:lnTo>
                  <a:pt x="17009" y="4526"/>
                </a:lnTo>
                <a:close/>
                <a:moveTo>
                  <a:pt x="8420" y="6838"/>
                </a:moveTo>
                <a:lnTo>
                  <a:pt x="8371" y="6862"/>
                </a:lnTo>
                <a:lnTo>
                  <a:pt x="8298" y="6911"/>
                </a:lnTo>
                <a:lnTo>
                  <a:pt x="8274" y="6984"/>
                </a:lnTo>
                <a:lnTo>
                  <a:pt x="8250" y="7081"/>
                </a:lnTo>
                <a:lnTo>
                  <a:pt x="8274" y="7179"/>
                </a:lnTo>
                <a:lnTo>
                  <a:pt x="8298" y="7276"/>
                </a:lnTo>
                <a:lnTo>
                  <a:pt x="8347" y="7373"/>
                </a:lnTo>
                <a:lnTo>
                  <a:pt x="8420" y="7519"/>
                </a:lnTo>
                <a:lnTo>
                  <a:pt x="8444" y="7665"/>
                </a:lnTo>
                <a:lnTo>
                  <a:pt x="8444" y="7763"/>
                </a:lnTo>
                <a:lnTo>
                  <a:pt x="8493" y="7836"/>
                </a:lnTo>
                <a:lnTo>
                  <a:pt x="8566" y="7909"/>
                </a:lnTo>
                <a:lnTo>
                  <a:pt x="8663" y="7933"/>
                </a:lnTo>
                <a:lnTo>
                  <a:pt x="8761" y="7957"/>
                </a:lnTo>
                <a:lnTo>
                  <a:pt x="8882" y="7909"/>
                </a:lnTo>
                <a:lnTo>
                  <a:pt x="8980" y="7836"/>
                </a:lnTo>
                <a:lnTo>
                  <a:pt x="9004" y="7787"/>
                </a:lnTo>
                <a:lnTo>
                  <a:pt x="9028" y="7738"/>
                </a:lnTo>
                <a:lnTo>
                  <a:pt x="9028" y="7592"/>
                </a:lnTo>
                <a:lnTo>
                  <a:pt x="9004" y="7446"/>
                </a:lnTo>
                <a:lnTo>
                  <a:pt x="8955" y="7325"/>
                </a:lnTo>
                <a:lnTo>
                  <a:pt x="8882" y="7179"/>
                </a:lnTo>
                <a:lnTo>
                  <a:pt x="8809" y="7057"/>
                </a:lnTo>
                <a:lnTo>
                  <a:pt x="8712" y="6960"/>
                </a:lnTo>
                <a:lnTo>
                  <a:pt x="8663" y="6911"/>
                </a:lnTo>
                <a:lnTo>
                  <a:pt x="8615" y="6862"/>
                </a:lnTo>
                <a:lnTo>
                  <a:pt x="8542" y="6838"/>
                </a:lnTo>
                <a:close/>
                <a:moveTo>
                  <a:pt x="16255" y="7495"/>
                </a:moveTo>
                <a:lnTo>
                  <a:pt x="16206" y="7544"/>
                </a:lnTo>
                <a:lnTo>
                  <a:pt x="16158" y="7592"/>
                </a:lnTo>
                <a:lnTo>
                  <a:pt x="16158" y="7714"/>
                </a:lnTo>
                <a:lnTo>
                  <a:pt x="16158" y="7836"/>
                </a:lnTo>
                <a:lnTo>
                  <a:pt x="16206" y="7982"/>
                </a:lnTo>
                <a:lnTo>
                  <a:pt x="16231" y="8030"/>
                </a:lnTo>
                <a:lnTo>
                  <a:pt x="16279" y="8079"/>
                </a:lnTo>
                <a:lnTo>
                  <a:pt x="16304" y="8103"/>
                </a:lnTo>
                <a:lnTo>
                  <a:pt x="16377" y="8128"/>
                </a:lnTo>
                <a:lnTo>
                  <a:pt x="16474" y="8128"/>
                </a:lnTo>
                <a:lnTo>
                  <a:pt x="16523" y="8103"/>
                </a:lnTo>
                <a:lnTo>
                  <a:pt x="16547" y="8055"/>
                </a:lnTo>
                <a:lnTo>
                  <a:pt x="16571" y="8006"/>
                </a:lnTo>
                <a:lnTo>
                  <a:pt x="16571" y="7957"/>
                </a:lnTo>
                <a:lnTo>
                  <a:pt x="16547" y="7836"/>
                </a:lnTo>
                <a:lnTo>
                  <a:pt x="16523" y="7738"/>
                </a:lnTo>
                <a:lnTo>
                  <a:pt x="16474" y="7641"/>
                </a:lnTo>
                <a:lnTo>
                  <a:pt x="16401" y="7544"/>
                </a:lnTo>
                <a:lnTo>
                  <a:pt x="16328" y="7495"/>
                </a:lnTo>
                <a:close/>
                <a:moveTo>
                  <a:pt x="2897" y="7836"/>
                </a:moveTo>
                <a:lnTo>
                  <a:pt x="2799" y="7860"/>
                </a:lnTo>
                <a:lnTo>
                  <a:pt x="2702" y="7909"/>
                </a:lnTo>
                <a:lnTo>
                  <a:pt x="2629" y="7982"/>
                </a:lnTo>
                <a:lnTo>
                  <a:pt x="2556" y="8079"/>
                </a:lnTo>
                <a:lnTo>
                  <a:pt x="2507" y="8201"/>
                </a:lnTo>
                <a:lnTo>
                  <a:pt x="2507" y="8347"/>
                </a:lnTo>
                <a:lnTo>
                  <a:pt x="2507" y="8468"/>
                </a:lnTo>
                <a:lnTo>
                  <a:pt x="2556" y="8517"/>
                </a:lnTo>
                <a:lnTo>
                  <a:pt x="2580" y="8566"/>
                </a:lnTo>
                <a:lnTo>
                  <a:pt x="2678" y="8614"/>
                </a:lnTo>
                <a:lnTo>
                  <a:pt x="2799" y="8614"/>
                </a:lnTo>
                <a:lnTo>
                  <a:pt x="2848" y="8590"/>
                </a:lnTo>
                <a:lnTo>
                  <a:pt x="2897" y="8566"/>
                </a:lnTo>
                <a:lnTo>
                  <a:pt x="2970" y="8493"/>
                </a:lnTo>
                <a:lnTo>
                  <a:pt x="3018" y="8420"/>
                </a:lnTo>
                <a:lnTo>
                  <a:pt x="3116" y="8274"/>
                </a:lnTo>
                <a:lnTo>
                  <a:pt x="3140" y="8152"/>
                </a:lnTo>
                <a:lnTo>
                  <a:pt x="3140" y="8055"/>
                </a:lnTo>
                <a:lnTo>
                  <a:pt x="3091" y="7957"/>
                </a:lnTo>
                <a:lnTo>
                  <a:pt x="3018" y="7884"/>
                </a:lnTo>
                <a:lnTo>
                  <a:pt x="2897" y="7836"/>
                </a:lnTo>
                <a:close/>
                <a:moveTo>
                  <a:pt x="8955" y="8152"/>
                </a:moveTo>
                <a:lnTo>
                  <a:pt x="8882" y="8201"/>
                </a:lnTo>
                <a:lnTo>
                  <a:pt x="8858" y="8274"/>
                </a:lnTo>
                <a:lnTo>
                  <a:pt x="8858" y="8371"/>
                </a:lnTo>
                <a:lnTo>
                  <a:pt x="8858" y="8468"/>
                </a:lnTo>
                <a:lnTo>
                  <a:pt x="8907" y="8639"/>
                </a:lnTo>
                <a:lnTo>
                  <a:pt x="8955" y="8760"/>
                </a:lnTo>
                <a:lnTo>
                  <a:pt x="8980" y="8858"/>
                </a:lnTo>
                <a:lnTo>
                  <a:pt x="9053" y="8955"/>
                </a:lnTo>
                <a:lnTo>
                  <a:pt x="9101" y="9004"/>
                </a:lnTo>
                <a:lnTo>
                  <a:pt x="9150" y="9028"/>
                </a:lnTo>
                <a:lnTo>
                  <a:pt x="9296" y="9028"/>
                </a:lnTo>
                <a:lnTo>
                  <a:pt x="9369" y="8979"/>
                </a:lnTo>
                <a:lnTo>
                  <a:pt x="9393" y="8931"/>
                </a:lnTo>
                <a:lnTo>
                  <a:pt x="9418" y="8858"/>
                </a:lnTo>
                <a:lnTo>
                  <a:pt x="9418" y="8785"/>
                </a:lnTo>
                <a:lnTo>
                  <a:pt x="9393" y="8639"/>
                </a:lnTo>
                <a:lnTo>
                  <a:pt x="9369" y="8614"/>
                </a:lnTo>
                <a:lnTo>
                  <a:pt x="9345" y="8517"/>
                </a:lnTo>
                <a:lnTo>
                  <a:pt x="9247" y="8322"/>
                </a:lnTo>
                <a:lnTo>
                  <a:pt x="9199" y="8225"/>
                </a:lnTo>
                <a:lnTo>
                  <a:pt x="9101" y="8176"/>
                </a:lnTo>
                <a:lnTo>
                  <a:pt x="9028" y="8152"/>
                </a:lnTo>
                <a:close/>
                <a:moveTo>
                  <a:pt x="16352" y="8541"/>
                </a:moveTo>
                <a:lnTo>
                  <a:pt x="16279" y="8566"/>
                </a:lnTo>
                <a:lnTo>
                  <a:pt x="16231" y="8614"/>
                </a:lnTo>
                <a:lnTo>
                  <a:pt x="16206" y="8663"/>
                </a:lnTo>
                <a:lnTo>
                  <a:pt x="16182" y="8736"/>
                </a:lnTo>
                <a:lnTo>
                  <a:pt x="16182" y="8858"/>
                </a:lnTo>
                <a:lnTo>
                  <a:pt x="16206" y="8979"/>
                </a:lnTo>
                <a:lnTo>
                  <a:pt x="16231" y="9174"/>
                </a:lnTo>
                <a:lnTo>
                  <a:pt x="16255" y="9296"/>
                </a:lnTo>
                <a:lnTo>
                  <a:pt x="16304" y="9369"/>
                </a:lnTo>
                <a:lnTo>
                  <a:pt x="16401" y="9417"/>
                </a:lnTo>
                <a:lnTo>
                  <a:pt x="16498" y="9417"/>
                </a:lnTo>
                <a:lnTo>
                  <a:pt x="16596" y="9393"/>
                </a:lnTo>
                <a:lnTo>
                  <a:pt x="16669" y="9320"/>
                </a:lnTo>
                <a:lnTo>
                  <a:pt x="16693" y="9223"/>
                </a:lnTo>
                <a:lnTo>
                  <a:pt x="16693" y="9101"/>
                </a:lnTo>
                <a:lnTo>
                  <a:pt x="16644" y="8882"/>
                </a:lnTo>
                <a:lnTo>
                  <a:pt x="16596" y="8760"/>
                </a:lnTo>
                <a:lnTo>
                  <a:pt x="16547" y="8639"/>
                </a:lnTo>
                <a:lnTo>
                  <a:pt x="16523" y="8590"/>
                </a:lnTo>
                <a:lnTo>
                  <a:pt x="16474" y="8541"/>
                </a:lnTo>
                <a:close/>
                <a:moveTo>
                  <a:pt x="2434" y="9077"/>
                </a:moveTo>
                <a:lnTo>
                  <a:pt x="2337" y="9101"/>
                </a:lnTo>
                <a:lnTo>
                  <a:pt x="2264" y="9125"/>
                </a:lnTo>
                <a:lnTo>
                  <a:pt x="2191" y="9198"/>
                </a:lnTo>
                <a:lnTo>
                  <a:pt x="2142" y="9271"/>
                </a:lnTo>
                <a:lnTo>
                  <a:pt x="2118" y="9369"/>
                </a:lnTo>
                <a:lnTo>
                  <a:pt x="2094" y="9515"/>
                </a:lnTo>
                <a:lnTo>
                  <a:pt x="2094" y="9612"/>
                </a:lnTo>
                <a:lnTo>
                  <a:pt x="2094" y="9685"/>
                </a:lnTo>
                <a:lnTo>
                  <a:pt x="2118" y="9782"/>
                </a:lnTo>
                <a:lnTo>
                  <a:pt x="2191" y="9831"/>
                </a:lnTo>
                <a:lnTo>
                  <a:pt x="2240" y="9879"/>
                </a:lnTo>
                <a:lnTo>
                  <a:pt x="2337" y="9904"/>
                </a:lnTo>
                <a:lnTo>
                  <a:pt x="2410" y="9879"/>
                </a:lnTo>
                <a:lnTo>
                  <a:pt x="2483" y="9831"/>
                </a:lnTo>
                <a:lnTo>
                  <a:pt x="2556" y="9733"/>
                </a:lnTo>
                <a:lnTo>
                  <a:pt x="2580" y="9612"/>
                </a:lnTo>
                <a:lnTo>
                  <a:pt x="2653" y="9417"/>
                </a:lnTo>
                <a:lnTo>
                  <a:pt x="2653" y="9320"/>
                </a:lnTo>
                <a:lnTo>
                  <a:pt x="2653" y="9247"/>
                </a:lnTo>
                <a:lnTo>
                  <a:pt x="2605" y="9174"/>
                </a:lnTo>
                <a:lnTo>
                  <a:pt x="2532" y="9125"/>
                </a:lnTo>
                <a:lnTo>
                  <a:pt x="2434" y="9077"/>
                </a:lnTo>
                <a:close/>
                <a:moveTo>
                  <a:pt x="9272" y="9296"/>
                </a:moveTo>
                <a:lnTo>
                  <a:pt x="9199" y="9344"/>
                </a:lnTo>
                <a:lnTo>
                  <a:pt x="9101" y="9417"/>
                </a:lnTo>
                <a:lnTo>
                  <a:pt x="9077" y="9539"/>
                </a:lnTo>
                <a:lnTo>
                  <a:pt x="9053" y="9661"/>
                </a:lnTo>
                <a:lnTo>
                  <a:pt x="9077" y="9782"/>
                </a:lnTo>
                <a:lnTo>
                  <a:pt x="9126" y="9904"/>
                </a:lnTo>
                <a:lnTo>
                  <a:pt x="9174" y="10001"/>
                </a:lnTo>
                <a:lnTo>
                  <a:pt x="9247" y="10123"/>
                </a:lnTo>
                <a:lnTo>
                  <a:pt x="9320" y="10196"/>
                </a:lnTo>
                <a:lnTo>
                  <a:pt x="9393" y="10220"/>
                </a:lnTo>
                <a:lnTo>
                  <a:pt x="9442" y="10220"/>
                </a:lnTo>
                <a:lnTo>
                  <a:pt x="9564" y="10196"/>
                </a:lnTo>
                <a:lnTo>
                  <a:pt x="9612" y="10147"/>
                </a:lnTo>
                <a:lnTo>
                  <a:pt x="9661" y="10123"/>
                </a:lnTo>
                <a:lnTo>
                  <a:pt x="9685" y="10050"/>
                </a:lnTo>
                <a:lnTo>
                  <a:pt x="9685" y="10001"/>
                </a:lnTo>
                <a:lnTo>
                  <a:pt x="9685" y="9904"/>
                </a:lnTo>
                <a:lnTo>
                  <a:pt x="9637" y="9806"/>
                </a:lnTo>
                <a:lnTo>
                  <a:pt x="9539" y="9636"/>
                </a:lnTo>
                <a:lnTo>
                  <a:pt x="9515" y="9515"/>
                </a:lnTo>
                <a:lnTo>
                  <a:pt x="9442" y="9393"/>
                </a:lnTo>
                <a:lnTo>
                  <a:pt x="9393" y="9344"/>
                </a:lnTo>
                <a:lnTo>
                  <a:pt x="9345" y="9320"/>
                </a:lnTo>
                <a:lnTo>
                  <a:pt x="9272" y="9296"/>
                </a:lnTo>
                <a:close/>
                <a:moveTo>
                  <a:pt x="16231" y="9855"/>
                </a:moveTo>
                <a:lnTo>
                  <a:pt x="16231" y="9879"/>
                </a:lnTo>
                <a:lnTo>
                  <a:pt x="16182" y="9904"/>
                </a:lnTo>
                <a:lnTo>
                  <a:pt x="16133" y="9952"/>
                </a:lnTo>
                <a:lnTo>
                  <a:pt x="16060" y="10098"/>
                </a:lnTo>
                <a:lnTo>
                  <a:pt x="16012" y="10293"/>
                </a:lnTo>
                <a:lnTo>
                  <a:pt x="16012" y="10390"/>
                </a:lnTo>
                <a:lnTo>
                  <a:pt x="16012" y="10463"/>
                </a:lnTo>
                <a:lnTo>
                  <a:pt x="16085" y="10561"/>
                </a:lnTo>
                <a:lnTo>
                  <a:pt x="16182" y="10634"/>
                </a:lnTo>
                <a:lnTo>
                  <a:pt x="16304" y="10634"/>
                </a:lnTo>
                <a:lnTo>
                  <a:pt x="16352" y="10609"/>
                </a:lnTo>
                <a:lnTo>
                  <a:pt x="16401" y="10561"/>
                </a:lnTo>
                <a:lnTo>
                  <a:pt x="16450" y="10488"/>
                </a:lnTo>
                <a:lnTo>
                  <a:pt x="16474" y="10415"/>
                </a:lnTo>
                <a:lnTo>
                  <a:pt x="16498" y="10244"/>
                </a:lnTo>
                <a:lnTo>
                  <a:pt x="16498" y="10147"/>
                </a:lnTo>
                <a:lnTo>
                  <a:pt x="16498" y="10050"/>
                </a:lnTo>
                <a:lnTo>
                  <a:pt x="16474" y="9952"/>
                </a:lnTo>
                <a:lnTo>
                  <a:pt x="16425" y="9879"/>
                </a:lnTo>
                <a:lnTo>
                  <a:pt x="16328" y="9855"/>
                </a:lnTo>
                <a:close/>
                <a:moveTo>
                  <a:pt x="2167" y="10244"/>
                </a:moveTo>
                <a:lnTo>
                  <a:pt x="2045" y="10269"/>
                </a:lnTo>
                <a:lnTo>
                  <a:pt x="1972" y="10317"/>
                </a:lnTo>
                <a:lnTo>
                  <a:pt x="1875" y="10463"/>
                </a:lnTo>
                <a:lnTo>
                  <a:pt x="1826" y="10634"/>
                </a:lnTo>
                <a:lnTo>
                  <a:pt x="1802" y="10804"/>
                </a:lnTo>
                <a:lnTo>
                  <a:pt x="1850" y="10926"/>
                </a:lnTo>
                <a:lnTo>
                  <a:pt x="1923" y="11023"/>
                </a:lnTo>
                <a:lnTo>
                  <a:pt x="1948" y="11072"/>
                </a:lnTo>
                <a:lnTo>
                  <a:pt x="2021" y="11096"/>
                </a:lnTo>
                <a:lnTo>
                  <a:pt x="2118" y="11096"/>
                </a:lnTo>
                <a:lnTo>
                  <a:pt x="2191" y="11072"/>
                </a:lnTo>
                <a:lnTo>
                  <a:pt x="2215" y="11023"/>
                </a:lnTo>
                <a:lnTo>
                  <a:pt x="2288" y="10950"/>
                </a:lnTo>
                <a:lnTo>
                  <a:pt x="2313" y="10877"/>
                </a:lnTo>
                <a:lnTo>
                  <a:pt x="2337" y="10780"/>
                </a:lnTo>
                <a:lnTo>
                  <a:pt x="2337" y="10755"/>
                </a:lnTo>
                <a:lnTo>
                  <a:pt x="2337" y="10731"/>
                </a:lnTo>
                <a:lnTo>
                  <a:pt x="2386" y="10658"/>
                </a:lnTo>
                <a:lnTo>
                  <a:pt x="2410" y="10561"/>
                </a:lnTo>
                <a:lnTo>
                  <a:pt x="2434" y="10488"/>
                </a:lnTo>
                <a:lnTo>
                  <a:pt x="2410" y="10390"/>
                </a:lnTo>
                <a:lnTo>
                  <a:pt x="2337" y="10317"/>
                </a:lnTo>
                <a:lnTo>
                  <a:pt x="2264" y="10269"/>
                </a:lnTo>
                <a:lnTo>
                  <a:pt x="2167" y="10244"/>
                </a:lnTo>
                <a:close/>
                <a:moveTo>
                  <a:pt x="9661" y="10512"/>
                </a:moveTo>
                <a:lnTo>
                  <a:pt x="9612" y="10536"/>
                </a:lnTo>
                <a:lnTo>
                  <a:pt x="9539" y="10609"/>
                </a:lnTo>
                <a:lnTo>
                  <a:pt x="9491" y="10658"/>
                </a:lnTo>
                <a:lnTo>
                  <a:pt x="9491" y="10731"/>
                </a:lnTo>
                <a:lnTo>
                  <a:pt x="9491" y="10877"/>
                </a:lnTo>
                <a:lnTo>
                  <a:pt x="9539" y="11023"/>
                </a:lnTo>
                <a:lnTo>
                  <a:pt x="9588" y="11169"/>
                </a:lnTo>
                <a:lnTo>
                  <a:pt x="9637" y="11242"/>
                </a:lnTo>
                <a:lnTo>
                  <a:pt x="9710" y="11315"/>
                </a:lnTo>
                <a:lnTo>
                  <a:pt x="9783" y="11339"/>
                </a:lnTo>
                <a:lnTo>
                  <a:pt x="9880" y="11339"/>
                </a:lnTo>
                <a:lnTo>
                  <a:pt x="9977" y="11291"/>
                </a:lnTo>
                <a:lnTo>
                  <a:pt x="10026" y="11218"/>
                </a:lnTo>
                <a:lnTo>
                  <a:pt x="10075" y="11120"/>
                </a:lnTo>
                <a:lnTo>
                  <a:pt x="10050" y="11023"/>
                </a:lnTo>
                <a:lnTo>
                  <a:pt x="10002" y="10877"/>
                </a:lnTo>
                <a:lnTo>
                  <a:pt x="9929" y="10731"/>
                </a:lnTo>
                <a:lnTo>
                  <a:pt x="9831" y="10609"/>
                </a:lnTo>
                <a:lnTo>
                  <a:pt x="9783" y="10561"/>
                </a:lnTo>
                <a:lnTo>
                  <a:pt x="9710" y="10536"/>
                </a:lnTo>
                <a:lnTo>
                  <a:pt x="9661" y="10512"/>
                </a:lnTo>
                <a:close/>
                <a:moveTo>
                  <a:pt x="15987" y="10999"/>
                </a:moveTo>
                <a:lnTo>
                  <a:pt x="15890" y="11047"/>
                </a:lnTo>
                <a:lnTo>
                  <a:pt x="15817" y="11120"/>
                </a:lnTo>
                <a:lnTo>
                  <a:pt x="15720" y="11291"/>
                </a:lnTo>
                <a:lnTo>
                  <a:pt x="15598" y="11461"/>
                </a:lnTo>
                <a:lnTo>
                  <a:pt x="15525" y="11631"/>
                </a:lnTo>
                <a:lnTo>
                  <a:pt x="15525" y="11729"/>
                </a:lnTo>
                <a:lnTo>
                  <a:pt x="15549" y="11802"/>
                </a:lnTo>
                <a:lnTo>
                  <a:pt x="15598" y="11850"/>
                </a:lnTo>
                <a:lnTo>
                  <a:pt x="15647" y="11899"/>
                </a:lnTo>
                <a:lnTo>
                  <a:pt x="15720" y="11948"/>
                </a:lnTo>
                <a:lnTo>
                  <a:pt x="15793" y="11948"/>
                </a:lnTo>
                <a:lnTo>
                  <a:pt x="15866" y="11923"/>
                </a:lnTo>
                <a:lnTo>
                  <a:pt x="15939" y="11875"/>
                </a:lnTo>
                <a:lnTo>
                  <a:pt x="16036" y="11704"/>
                </a:lnTo>
                <a:lnTo>
                  <a:pt x="16109" y="11510"/>
                </a:lnTo>
                <a:lnTo>
                  <a:pt x="16182" y="11315"/>
                </a:lnTo>
                <a:lnTo>
                  <a:pt x="16206" y="11218"/>
                </a:lnTo>
                <a:lnTo>
                  <a:pt x="16206" y="11120"/>
                </a:lnTo>
                <a:lnTo>
                  <a:pt x="16182" y="11047"/>
                </a:lnTo>
                <a:lnTo>
                  <a:pt x="16133" y="11023"/>
                </a:lnTo>
                <a:lnTo>
                  <a:pt x="16060" y="10999"/>
                </a:lnTo>
                <a:close/>
                <a:moveTo>
                  <a:pt x="1996" y="11437"/>
                </a:moveTo>
                <a:lnTo>
                  <a:pt x="1948" y="11461"/>
                </a:lnTo>
                <a:lnTo>
                  <a:pt x="1875" y="11485"/>
                </a:lnTo>
                <a:lnTo>
                  <a:pt x="1826" y="11558"/>
                </a:lnTo>
                <a:lnTo>
                  <a:pt x="1802" y="11607"/>
                </a:lnTo>
                <a:lnTo>
                  <a:pt x="1777" y="11680"/>
                </a:lnTo>
                <a:lnTo>
                  <a:pt x="1777" y="11826"/>
                </a:lnTo>
                <a:lnTo>
                  <a:pt x="1777" y="11899"/>
                </a:lnTo>
                <a:lnTo>
                  <a:pt x="1802" y="12021"/>
                </a:lnTo>
                <a:lnTo>
                  <a:pt x="1850" y="12094"/>
                </a:lnTo>
                <a:lnTo>
                  <a:pt x="1899" y="12142"/>
                </a:lnTo>
                <a:lnTo>
                  <a:pt x="1972" y="12167"/>
                </a:lnTo>
                <a:lnTo>
                  <a:pt x="2069" y="12167"/>
                </a:lnTo>
                <a:lnTo>
                  <a:pt x="2118" y="12142"/>
                </a:lnTo>
                <a:lnTo>
                  <a:pt x="2191" y="12094"/>
                </a:lnTo>
                <a:lnTo>
                  <a:pt x="2215" y="12021"/>
                </a:lnTo>
                <a:lnTo>
                  <a:pt x="2264" y="11875"/>
                </a:lnTo>
                <a:lnTo>
                  <a:pt x="2288" y="11753"/>
                </a:lnTo>
                <a:lnTo>
                  <a:pt x="2288" y="11680"/>
                </a:lnTo>
                <a:lnTo>
                  <a:pt x="2288" y="11607"/>
                </a:lnTo>
                <a:lnTo>
                  <a:pt x="2264" y="11534"/>
                </a:lnTo>
                <a:lnTo>
                  <a:pt x="2215" y="11485"/>
                </a:lnTo>
                <a:lnTo>
                  <a:pt x="2142" y="11437"/>
                </a:lnTo>
                <a:close/>
                <a:moveTo>
                  <a:pt x="10221" y="11753"/>
                </a:moveTo>
                <a:lnTo>
                  <a:pt x="10123" y="11802"/>
                </a:lnTo>
                <a:lnTo>
                  <a:pt x="10075" y="11875"/>
                </a:lnTo>
                <a:lnTo>
                  <a:pt x="10075" y="11996"/>
                </a:lnTo>
                <a:lnTo>
                  <a:pt x="10123" y="12094"/>
                </a:lnTo>
                <a:lnTo>
                  <a:pt x="10172" y="12191"/>
                </a:lnTo>
                <a:lnTo>
                  <a:pt x="10342" y="12337"/>
                </a:lnTo>
                <a:lnTo>
                  <a:pt x="10440" y="12410"/>
                </a:lnTo>
                <a:lnTo>
                  <a:pt x="10561" y="12483"/>
                </a:lnTo>
                <a:lnTo>
                  <a:pt x="10683" y="12532"/>
                </a:lnTo>
                <a:lnTo>
                  <a:pt x="10829" y="12532"/>
                </a:lnTo>
                <a:lnTo>
                  <a:pt x="10926" y="12507"/>
                </a:lnTo>
                <a:lnTo>
                  <a:pt x="10999" y="12459"/>
                </a:lnTo>
                <a:lnTo>
                  <a:pt x="11048" y="12386"/>
                </a:lnTo>
                <a:lnTo>
                  <a:pt x="11072" y="12313"/>
                </a:lnTo>
                <a:lnTo>
                  <a:pt x="11072" y="12240"/>
                </a:lnTo>
                <a:lnTo>
                  <a:pt x="11048" y="12167"/>
                </a:lnTo>
                <a:lnTo>
                  <a:pt x="10975" y="12094"/>
                </a:lnTo>
                <a:lnTo>
                  <a:pt x="10902" y="12045"/>
                </a:lnTo>
                <a:lnTo>
                  <a:pt x="10756" y="12021"/>
                </a:lnTo>
                <a:lnTo>
                  <a:pt x="10634" y="11948"/>
                </a:lnTo>
                <a:lnTo>
                  <a:pt x="10488" y="11826"/>
                </a:lnTo>
                <a:lnTo>
                  <a:pt x="10415" y="11777"/>
                </a:lnTo>
                <a:lnTo>
                  <a:pt x="10318" y="11753"/>
                </a:lnTo>
                <a:close/>
                <a:moveTo>
                  <a:pt x="15306" y="11996"/>
                </a:moveTo>
                <a:lnTo>
                  <a:pt x="15257" y="12045"/>
                </a:lnTo>
                <a:lnTo>
                  <a:pt x="15136" y="12167"/>
                </a:lnTo>
                <a:lnTo>
                  <a:pt x="15014" y="12288"/>
                </a:lnTo>
                <a:lnTo>
                  <a:pt x="14868" y="12386"/>
                </a:lnTo>
                <a:lnTo>
                  <a:pt x="14795" y="12434"/>
                </a:lnTo>
                <a:lnTo>
                  <a:pt x="14722" y="12483"/>
                </a:lnTo>
                <a:lnTo>
                  <a:pt x="14698" y="12532"/>
                </a:lnTo>
                <a:lnTo>
                  <a:pt x="14698" y="12605"/>
                </a:lnTo>
                <a:lnTo>
                  <a:pt x="14722" y="12653"/>
                </a:lnTo>
                <a:lnTo>
                  <a:pt x="14746" y="12678"/>
                </a:lnTo>
                <a:lnTo>
                  <a:pt x="14868" y="12726"/>
                </a:lnTo>
                <a:lnTo>
                  <a:pt x="14990" y="12726"/>
                </a:lnTo>
                <a:lnTo>
                  <a:pt x="15111" y="12702"/>
                </a:lnTo>
                <a:lnTo>
                  <a:pt x="15209" y="12629"/>
                </a:lnTo>
                <a:lnTo>
                  <a:pt x="15330" y="12556"/>
                </a:lnTo>
                <a:lnTo>
                  <a:pt x="15428" y="12483"/>
                </a:lnTo>
                <a:lnTo>
                  <a:pt x="15501" y="12386"/>
                </a:lnTo>
                <a:lnTo>
                  <a:pt x="15574" y="12288"/>
                </a:lnTo>
                <a:lnTo>
                  <a:pt x="15598" y="12215"/>
                </a:lnTo>
                <a:lnTo>
                  <a:pt x="15598" y="12142"/>
                </a:lnTo>
                <a:lnTo>
                  <a:pt x="15574" y="12094"/>
                </a:lnTo>
                <a:lnTo>
                  <a:pt x="15525" y="12045"/>
                </a:lnTo>
                <a:lnTo>
                  <a:pt x="15452" y="11996"/>
                </a:lnTo>
                <a:close/>
                <a:moveTo>
                  <a:pt x="14114" y="12605"/>
                </a:moveTo>
                <a:lnTo>
                  <a:pt x="14041" y="12629"/>
                </a:lnTo>
                <a:lnTo>
                  <a:pt x="13968" y="12678"/>
                </a:lnTo>
                <a:lnTo>
                  <a:pt x="13895" y="12726"/>
                </a:lnTo>
                <a:lnTo>
                  <a:pt x="13797" y="12751"/>
                </a:lnTo>
                <a:lnTo>
                  <a:pt x="13700" y="12751"/>
                </a:lnTo>
                <a:lnTo>
                  <a:pt x="13578" y="12775"/>
                </a:lnTo>
                <a:lnTo>
                  <a:pt x="13481" y="12848"/>
                </a:lnTo>
                <a:lnTo>
                  <a:pt x="13432" y="12872"/>
                </a:lnTo>
                <a:lnTo>
                  <a:pt x="13408" y="12921"/>
                </a:lnTo>
                <a:lnTo>
                  <a:pt x="13408" y="12970"/>
                </a:lnTo>
                <a:lnTo>
                  <a:pt x="13432" y="13018"/>
                </a:lnTo>
                <a:lnTo>
                  <a:pt x="13457" y="13091"/>
                </a:lnTo>
                <a:lnTo>
                  <a:pt x="13505" y="13116"/>
                </a:lnTo>
                <a:lnTo>
                  <a:pt x="13603" y="13164"/>
                </a:lnTo>
                <a:lnTo>
                  <a:pt x="13724" y="13189"/>
                </a:lnTo>
                <a:lnTo>
                  <a:pt x="13870" y="13189"/>
                </a:lnTo>
                <a:lnTo>
                  <a:pt x="14016" y="13164"/>
                </a:lnTo>
                <a:lnTo>
                  <a:pt x="14162" y="13091"/>
                </a:lnTo>
                <a:lnTo>
                  <a:pt x="14284" y="12994"/>
                </a:lnTo>
                <a:lnTo>
                  <a:pt x="14333" y="12945"/>
                </a:lnTo>
                <a:lnTo>
                  <a:pt x="14357" y="12872"/>
                </a:lnTo>
                <a:lnTo>
                  <a:pt x="14357" y="12799"/>
                </a:lnTo>
                <a:lnTo>
                  <a:pt x="14357" y="12726"/>
                </a:lnTo>
                <a:lnTo>
                  <a:pt x="14333" y="12678"/>
                </a:lnTo>
                <a:lnTo>
                  <a:pt x="14284" y="12653"/>
                </a:lnTo>
                <a:lnTo>
                  <a:pt x="14235" y="12605"/>
                </a:lnTo>
                <a:close/>
                <a:moveTo>
                  <a:pt x="6668" y="512"/>
                </a:moveTo>
                <a:lnTo>
                  <a:pt x="6887" y="755"/>
                </a:lnTo>
                <a:lnTo>
                  <a:pt x="7130" y="950"/>
                </a:lnTo>
                <a:lnTo>
                  <a:pt x="7398" y="1120"/>
                </a:lnTo>
                <a:lnTo>
                  <a:pt x="7666" y="1290"/>
                </a:lnTo>
                <a:lnTo>
                  <a:pt x="8250" y="1558"/>
                </a:lnTo>
                <a:lnTo>
                  <a:pt x="8834" y="1801"/>
                </a:lnTo>
                <a:lnTo>
                  <a:pt x="9320" y="2020"/>
                </a:lnTo>
                <a:lnTo>
                  <a:pt x="9807" y="2215"/>
                </a:lnTo>
                <a:lnTo>
                  <a:pt x="10780" y="2604"/>
                </a:lnTo>
                <a:lnTo>
                  <a:pt x="11194" y="2799"/>
                </a:lnTo>
                <a:lnTo>
                  <a:pt x="11559" y="3018"/>
                </a:lnTo>
                <a:lnTo>
                  <a:pt x="11729" y="3115"/>
                </a:lnTo>
                <a:lnTo>
                  <a:pt x="11924" y="3188"/>
                </a:lnTo>
                <a:lnTo>
                  <a:pt x="12094" y="3261"/>
                </a:lnTo>
                <a:lnTo>
                  <a:pt x="12240" y="3358"/>
                </a:lnTo>
                <a:lnTo>
                  <a:pt x="12264" y="3407"/>
                </a:lnTo>
                <a:lnTo>
                  <a:pt x="12313" y="3456"/>
                </a:lnTo>
                <a:lnTo>
                  <a:pt x="12410" y="3480"/>
                </a:lnTo>
                <a:lnTo>
                  <a:pt x="12435" y="3942"/>
                </a:lnTo>
                <a:lnTo>
                  <a:pt x="11851" y="3650"/>
                </a:lnTo>
                <a:lnTo>
                  <a:pt x="11389" y="3407"/>
                </a:lnTo>
                <a:lnTo>
                  <a:pt x="11170" y="3310"/>
                </a:lnTo>
                <a:lnTo>
                  <a:pt x="10926" y="3237"/>
                </a:lnTo>
                <a:lnTo>
                  <a:pt x="10878" y="3237"/>
                </a:lnTo>
                <a:lnTo>
                  <a:pt x="10853" y="3261"/>
                </a:lnTo>
                <a:lnTo>
                  <a:pt x="10853" y="3285"/>
                </a:lnTo>
                <a:lnTo>
                  <a:pt x="10853" y="3310"/>
                </a:lnTo>
                <a:lnTo>
                  <a:pt x="11024" y="3480"/>
                </a:lnTo>
                <a:lnTo>
                  <a:pt x="11218" y="3626"/>
                </a:lnTo>
                <a:lnTo>
                  <a:pt x="11608" y="3869"/>
                </a:lnTo>
                <a:lnTo>
                  <a:pt x="12045" y="4113"/>
                </a:lnTo>
                <a:lnTo>
                  <a:pt x="12459" y="4307"/>
                </a:lnTo>
                <a:lnTo>
                  <a:pt x="12483" y="4818"/>
                </a:lnTo>
                <a:lnTo>
                  <a:pt x="12337" y="4770"/>
                </a:lnTo>
                <a:lnTo>
                  <a:pt x="12216" y="4721"/>
                </a:lnTo>
                <a:lnTo>
                  <a:pt x="12021" y="4672"/>
                </a:lnTo>
                <a:lnTo>
                  <a:pt x="11729" y="4526"/>
                </a:lnTo>
                <a:lnTo>
                  <a:pt x="11413" y="4380"/>
                </a:lnTo>
                <a:lnTo>
                  <a:pt x="11218" y="4259"/>
                </a:lnTo>
                <a:lnTo>
                  <a:pt x="11121" y="4234"/>
                </a:lnTo>
                <a:lnTo>
                  <a:pt x="11024" y="4210"/>
                </a:lnTo>
                <a:lnTo>
                  <a:pt x="10975" y="4210"/>
                </a:lnTo>
                <a:lnTo>
                  <a:pt x="10951" y="4259"/>
                </a:lnTo>
                <a:lnTo>
                  <a:pt x="10951" y="4283"/>
                </a:lnTo>
                <a:lnTo>
                  <a:pt x="10951" y="4332"/>
                </a:lnTo>
                <a:lnTo>
                  <a:pt x="11024" y="4429"/>
                </a:lnTo>
                <a:lnTo>
                  <a:pt x="11121" y="4526"/>
                </a:lnTo>
                <a:lnTo>
                  <a:pt x="11218" y="4599"/>
                </a:lnTo>
                <a:lnTo>
                  <a:pt x="11340" y="4672"/>
                </a:lnTo>
                <a:lnTo>
                  <a:pt x="11608" y="4818"/>
                </a:lnTo>
                <a:lnTo>
                  <a:pt x="11826" y="4916"/>
                </a:lnTo>
                <a:lnTo>
                  <a:pt x="12143" y="5037"/>
                </a:lnTo>
                <a:lnTo>
                  <a:pt x="12313" y="5086"/>
                </a:lnTo>
                <a:lnTo>
                  <a:pt x="12410" y="5086"/>
                </a:lnTo>
                <a:lnTo>
                  <a:pt x="12483" y="5062"/>
                </a:lnTo>
                <a:lnTo>
                  <a:pt x="12483" y="5743"/>
                </a:lnTo>
                <a:lnTo>
                  <a:pt x="12289" y="5621"/>
                </a:lnTo>
                <a:lnTo>
                  <a:pt x="12094" y="5475"/>
                </a:lnTo>
                <a:lnTo>
                  <a:pt x="11608" y="5256"/>
                </a:lnTo>
                <a:lnTo>
                  <a:pt x="11194" y="5110"/>
                </a:lnTo>
                <a:lnTo>
                  <a:pt x="11024" y="5062"/>
                </a:lnTo>
                <a:lnTo>
                  <a:pt x="10926" y="5062"/>
                </a:lnTo>
                <a:lnTo>
                  <a:pt x="10902" y="5086"/>
                </a:lnTo>
                <a:lnTo>
                  <a:pt x="10878" y="5110"/>
                </a:lnTo>
                <a:lnTo>
                  <a:pt x="10951" y="5232"/>
                </a:lnTo>
                <a:lnTo>
                  <a:pt x="11024" y="5305"/>
                </a:lnTo>
                <a:lnTo>
                  <a:pt x="11121" y="5378"/>
                </a:lnTo>
                <a:lnTo>
                  <a:pt x="11267" y="5451"/>
                </a:lnTo>
                <a:lnTo>
                  <a:pt x="11535" y="5548"/>
                </a:lnTo>
                <a:lnTo>
                  <a:pt x="11754" y="5646"/>
                </a:lnTo>
                <a:lnTo>
                  <a:pt x="12094" y="5792"/>
                </a:lnTo>
                <a:lnTo>
                  <a:pt x="12240" y="5889"/>
                </a:lnTo>
                <a:lnTo>
                  <a:pt x="12386" y="6011"/>
                </a:lnTo>
                <a:lnTo>
                  <a:pt x="12483" y="6108"/>
                </a:lnTo>
                <a:lnTo>
                  <a:pt x="12483" y="6254"/>
                </a:lnTo>
                <a:lnTo>
                  <a:pt x="12337" y="6157"/>
                </a:lnTo>
                <a:lnTo>
                  <a:pt x="12191" y="6084"/>
                </a:lnTo>
                <a:lnTo>
                  <a:pt x="11899" y="5938"/>
                </a:lnTo>
                <a:lnTo>
                  <a:pt x="11705" y="5816"/>
                </a:lnTo>
                <a:lnTo>
                  <a:pt x="11510" y="5743"/>
                </a:lnTo>
                <a:lnTo>
                  <a:pt x="11291" y="5670"/>
                </a:lnTo>
                <a:lnTo>
                  <a:pt x="11194" y="5670"/>
                </a:lnTo>
                <a:lnTo>
                  <a:pt x="11097" y="5694"/>
                </a:lnTo>
                <a:lnTo>
                  <a:pt x="11072" y="5694"/>
                </a:lnTo>
                <a:lnTo>
                  <a:pt x="11072" y="5719"/>
                </a:lnTo>
                <a:lnTo>
                  <a:pt x="11145" y="5816"/>
                </a:lnTo>
                <a:lnTo>
                  <a:pt x="11218" y="5889"/>
                </a:lnTo>
                <a:lnTo>
                  <a:pt x="11413" y="6035"/>
                </a:lnTo>
                <a:lnTo>
                  <a:pt x="11826" y="6254"/>
                </a:lnTo>
                <a:lnTo>
                  <a:pt x="12143" y="6449"/>
                </a:lnTo>
                <a:lnTo>
                  <a:pt x="12289" y="6522"/>
                </a:lnTo>
                <a:lnTo>
                  <a:pt x="12459" y="6570"/>
                </a:lnTo>
                <a:lnTo>
                  <a:pt x="12459" y="6838"/>
                </a:lnTo>
                <a:lnTo>
                  <a:pt x="12459" y="6862"/>
                </a:lnTo>
                <a:lnTo>
                  <a:pt x="12337" y="6765"/>
                </a:lnTo>
                <a:lnTo>
                  <a:pt x="12216" y="6668"/>
                </a:lnTo>
                <a:lnTo>
                  <a:pt x="12094" y="6619"/>
                </a:lnTo>
                <a:lnTo>
                  <a:pt x="11924" y="6546"/>
                </a:lnTo>
                <a:lnTo>
                  <a:pt x="11729" y="6473"/>
                </a:lnTo>
                <a:lnTo>
                  <a:pt x="11486" y="6424"/>
                </a:lnTo>
                <a:lnTo>
                  <a:pt x="11267" y="6376"/>
                </a:lnTo>
                <a:lnTo>
                  <a:pt x="11072" y="6303"/>
                </a:lnTo>
                <a:lnTo>
                  <a:pt x="11048" y="6303"/>
                </a:lnTo>
                <a:lnTo>
                  <a:pt x="11048" y="6327"/>
                </a:lnTo>
                <a:lnTo>
                  <a:pt x="11145" y="6449"/>
                </a:lnTo>
                <a:lnTo>
                  <a:pt x="11267" y="6546"/>
                </a:lnTo>
                <a:lnTo>
                  <a:pt x="11389" y="6619"/>
                </a:lnTo>
                <a:lnTo>
                  <a:pt x="11535" y="6692"/>
                </a:lnTo>
                <a:lnTo>
                  <a:pt x="11948" y="6862"/>
                </a:lnTo>
                <a:lnTo>
                  <a:pt x="12143" y="6960"/>
                </a:lnTo>
                <a:lnTo>
                  <a:pt x="12216" y="7033"/>
                </a:lnTo>
                <a:lnTo>
                  <a:pt x="12289" y="7106"/>
                </a:lnTo>
                <a:lnTo>
                  <a:pt x="12362" y="7179"/>
                </a:lnTo>
                <a:lnTo>
                  <a:pt x="12459" y="7179"/>
                </a:lnTo>
                <a:lnTo>
                  <a:pt x="12459" y="7592"/>
                </a:lnTo>
                <a:lnTo>
                  <a:pt x="12264" y="7495"/>
                </a:lnTo>
                <a:lnTo>
                  <a:pt x="12070" y="7422"/>
                </a:lnTo>
                <a:lnTo>
                  <a:pt x="11802" y="7349"/>
                </a:lnTo>
                <a:lnTo>
                  <a:pt x="11389" y="7106"/>
                </a:lnTo>
                <a:lnTo>
                  <a:pt x="11121" y="7008"/>
                </a:lnTo>
                <a:lnTo>
                  <a:pt x="11024" y="6984"/>
                </a:lnTo>
                <a:lnTo>
                  <a:pt x="10999" y="6984"/>
                </a:lnTo>
                <a:lnTo>
                  <a:pt x="10975" y="7008"/>
                </a:lnTo>
                <a:lnTo>
                  <a:pt x="10975" y="7057"/>
                </a:lnTo>
                <a:lnTo>
                  <a:pt x="10975" y="7106"/>
                </a:lnTo>
                <a:lnTo>
                  <a:pt x="10999" y="7227"/>
                </a:lnTo>
                <a:lnTo>
                  <a:pt x="11097" y="7325"/>
                </a:lnTo>
                <a:lnTo>
                  <a:pt x="11194" y="7398"/>
                </a:lnTo>
                <a:lnTo>
                  <a:pt x="11437" y="7544"/>
                </a:lnTo>
                <a:lnTo>
                  <a:pt x="11632" y="7641"/>
                </a:lnTo>
                <a:lnTo>
                  <a:pt x="11997" y="7836"/>
                </a:lnTo>
                <a:lnTo>
                  <a:pt x="12240" y="7909"/>
                </a:lnTo>
                <a:lnTo>
                  <a:pt x="12362" y="7933"/>
                </a:lnTo>
                <a:lnTo>
                  <a:pt x="12459" y="7957"/>
                </a:lnTo>
                <a:lnTo>
                  <a:pt x="12459" y="8298"/>
                </a:lnTo>
                <a:lnTo>
                  <a:pt x="12216" y="8176"/>
                </a:lnTo>
                <a:lnTo>
                  <a:pt x="11972" y="8055"/>
                </a:lnTo>
                <a:lnTo>
                  <a:pt x="11754" y="7909"/>
                </a:lnTo>
                <a:lnTo>
                  <a:pt x="11535" y="7738"/>
                </a:lnTo>
                <a:lnTo>
                  <a:pt x="11413" y="7665"/>
                </a:lnTo>
                <a:lnTo>
                  <a:pt x="11291" y="7617"/>
                </a:lnTo>
                <a:lnTo>
                  <a:pt x="11170" y="7592"/>
                </a:lnTo>
                <a:lnTo>
                  <a:pt x="11048" y="7568"/>
                </a:lnTo>
                <a:lnTo>
                  <a:pt x="11048" y="7592"/>
                </a:lnTo>
                <a:lnTo>
                  <a:pt x="11024" y="7617"/>
                </a:lnTo>
                <a:lnTo>
                  <a:pt x="11072" y="7714"/>
                </a:lnTo>
                <a:lnTo>
                  <a:pt x="11145" y="7836"/>
                </a:lnTo>
                <a:lnTo>
                  <a:pt x="11243" y="7933"/>
                </a:lnTo>
                <a:lnTo>
                  <a:pt x="11364" y="8006"/>
                </a:lnTo>
                <a:lnTo>
                  <a:pt x="11583" y="8176"/>
                </a:lnTo>
                <a:lnTo>
                  <a:pt x="11802" y="8322"/>
                </a:lnTo>
                <a:lnTo>
                  <a:pt x="12118" y="8493"/>
                </a:lnTo>
                <a:lnTo>
                  <a:pt x="12289" y="8590"/>
                </a:lnTo>
                <a:lnTo>
                  <a:pt x="12459" y="8663"/>
                </a:lnTo>
                <a:lnTo>
                  <a:pt x="12483" y="9101"/>
                </a:lnTo>
                <a:lnTo>
                  <a:pt x="12435" y="9028"/>
                </a:lnTo>
                <a:lnTo>
                  <a:pt x="12386" y="8979"/>
                </a:lnTo>
                <a:lnTo>
                  <a:pt x="12216" y="8882"/>
                </a:lnTo>
                <a:lnTo>
                  <a:pt x="11899" y="8736"/>
                </a:lnTo>
                <a:lnTo>
                  <a:pt x="11559" y="8517"/>
                </a:lnTo>
                <a:lnTo>
                  <a:pt x="11364" y="8420"/>
                </a:lnTo>
                <a:lnTo>
                  <a:pt x="11291" y="8395"/>
                </a:lnTo>
                <a:lnTo>
                  <a:pt x="11194" y="8371"/>
                </a:lnTo>
                <a:lnTo>
                  <a:pt x="11170" y="8371"/>
                </a:lnTo>
                <a:lnTo>
                  <a:pt x="11170" y="8395"/>
                </a:lnTo>
                <a:lnTo>
                  <a:pt x="11194" y="8493"/>
                </a:lnTo>
                <a:lnTo>
                  <a:pt x="11218" y="8566"/>
                </a:lnTo>
                <a:lnTo>
                  <a:pt x="11364" y="8712"/>
                </a:lnTo>
                <a:lnTo>
                  <a:pt x="11535" y="8858"/>
                </a:lnTo>
                <a:lnTo>
                  <a:pt x="11681" y="8955"/>
                </a:lnTo>
                <a:lnTo>
                  <a:pt x="11851" y="9052"/>
                </a:lnTo>
                <a:lnTo>
                  <a:pt x="12070" y="9174"/>
                </a:lnTo>
                <a:lnTo>
                  <a:pt x="12167" y="9223"/>
                </a:lnTo>
                <a:lnTo>
                  <a:pt x="12264" y="9247"/>
                </a:lnTo>
                <a:lnTo>
                  <a:pt x="12362" y="9247"/>
                </a:lnTo>
                <a:lnTo>
                  <a:pt x="12459" y="9223"/>
                </a:lnTo>
                <a:lnTo>
                  <a:pt x="12483" y="9198"/>
                </a:lnTo>
                <a:lnTo>
                  <a:pt x="12508" y="10025"/>
                </a:lnTo>
                <a:lnTo>
                  <a:pt x="12386" y="9879"/>
                </a:lnTo>
                <a:lnTo>
                  <a:pt x="12240" y="9758"/>
                </a:lnTo>
                <a:lnTo>
                  <a:pt x="11924" y="9515"/>
                </a:lnTo>
                <a:lnTo>
                  <a:pt x="11608" y="9296"/>
                </a:lnTo>
                <a:lnTo>
                  <a:pt x="11267" y="9101"/>
                </a:lnTo>
                <a:lnTo>
                  <a:pt x="11243" y="9077"/>
                </a:lnTo>
                <a:lnTo>
                  <a:pt x="11218" y="9101"/>
                </a:lnTo>
                <a:lnTo>
                  <a:pt x="11218" y="9125"/>
                </a:lnTo>
                <a:lnTo>
                  <a:pt x="11218" y="9150"/>
                </a:lnTo>
                <a:lnTo>
                  <a:pt x="11340" y="9296"/>
                </a:lnTo>
                <a:lnTo>
                  <a:pt x="11462" y="9466"/>
                </a:lnTo>
                <a:lnTo>
                  <a:pt x="11608" y="9612"/>
                </a:lnTo>
                <a:lnTo>
                  <a:pt x="11754" y="9733"/>
                </a:lnTo>
                <a:lnTo>
                  <a:pt x="11924" y="9855"/>
                </a:lnTo>
                <a:lnTo>
                  <a:pt x="12094" y="9952"/>
                </a:lnTo>
                <a:lnTo>
                  <a:pt x="12289" y="10050"/>
                </a:lnTo>
                <a:lnTo>
                  <a:pt x="12459" y="10098"/>
                </a:lnTo>
                <a:lnTo>
                  <a:pt x="12508" y="10098"/>
                </a:lnTo>
                <a:lnTo>
                  <a:pt x="12508" y="10488"/>
                </a:lnTo>
                <a:lnTo>
                  <a:pt x="12289" y="10317"/>
                </a:lnTo>
                <a:lnTo>
                  <a:pt x="11802" y="10001"/>
                </a:lnTo>
                <a:lnTo>
                  <a:pt x="11608" y="9855"/>
                </a:lnTo>
                <a:lnTo>
                  <a:pt x="11486" y="9782"/>
                </a:lnTo>
                <a:lnTo>
                  <a:pt x="11389" y="9733"/>
                </a:lnTo>
                <a:lnTo>
                  <a:pt x="11364" y="9758"/>
                </a:lnTo>
                <a:lnTo>
                  <a:pt x="11364" y="9855"/>
                </a:lnTo>
                <a:lnTo>
                  <a:pt x="11389" y="9952"/>
                </a:lnTo>
                <a:lnTo>
                  <a:pt x="11437" y="10050"/>
                </a:lnTo>
                <a:lnTo>
                  <a:pt x="11510" y="10147"/>
                </a:lnTo>
                <a:lnTo>
                  <a:pt x="11681" y="10317"/>
                </a:lnTo>
                <a:lnTo>
                  <a:pt x="11851" y="10439"/>
                </a:lnTo>
                <a:lnTo>
                  <a:pt x="12094" y="10585"/>
                </a:lnTo>
                <a:lnTo>
                  <a:pt x="12313" y="10780"/>
                </a:lnTo>
                <a:lnTo>
                  <a:pt x="12410" y="10877"/>
                </a:lnTo>
                <a:lnTo>
                  <a:pt x="12508" y="10999"/>
                </a:lnTo>
                <a:lnTo>
                  <a:pt x="12483" y="11291"/>
                </a:lnTo>
                <a:lnTo>
                  <a:pt x="11875" y="10901"/>
                </a:lnTo>
                <a:lnTo>
                  <a:pt x="11705" y="10780"/>
                </a:lnTo>
                <a:lnTo>
                  <a:pt x="11535" y="10658"/>
                </a:lnTo>
                <a:lnTo>
                  <a:pt x="11462" y="10609"/>
                </a:lnTo>
                <a:lnTo>
                  <a:pt x="11364" y="10585"/>
                </a:lnTo>
                <a:lnTo>
                  <a:pt x="11267" y="10561"/>
                </a:lnTo>
                <a:lnTo>
                  <a:pt x="11145" y="10585"/>
                </a:lnTo>
                <a:lnTo>
                  <a:pt x="11121" y="10609"/>
                </a:lnTo>
                <a:lnTo>
                  <a:pt x="11145" y="10634"/>
                </a:lnTo>
                <a:lnTo>
                  <a:pt x="11291" y="10780"/>
                </a:lnTo>
                <a:lnTo>
                  <a:pt x="11413" y="10926"/>
                </a:lnTo>
                <a:lnTo>
                  <a:pt x="11535" y="11072"/>
                </a:lnTo>
                <a:lnTo>
                  <a:pt x="11705" y="11218"/>
                </a:lnTo>
                <a:lnTo>
                  <a:pt x="12070" y="11485"/>
                </a:lnTo>
                <a:lnTo>
                  <a:pt x="12483" y="11729"/>
                </a:lnTo>
                <a:lnTo>
                  <a:pt x="12459" y="12094"/>
                </a:lnTo>
                <a:lnTo>
                  <a:pt x="12191" y="11923"/>
                </a:lnTo>
                <a:lnTo>
                  <a:pt x="11948" y="11777"/>
                </a:lnTo>
                <a:lnTo>
                  <a:pt x="11559" y="11558"/>
                </a:lnTo>
                <a:lnTo>
                  <a:pt x="11170" y="11388"/>
                </a:lnTo>
                <a:lnTo>
                  <a:pt x="11145" y="11388"/>
                </a:lnTo>
                <a:lnTo>
                  <a:pt x="11145" y="11485"/>
                </a:lnTo>
                <a:lnTo>
                  <a:pt x="11170" y="11558"/>
                </a:lnTo>
                <a:lnTo>
                  <a:pt x="11243" y="11704"/>
                </a:lnTo>
                <a:lnTo>
                  <a:pt x="11364" y="11850"/>
                </a:lnTo>
                <a:lnTo>
                  <a:pt x="11510" y="11948"/>
                </a:lnTo>
                <a:lnTo>
                  <a:pt x="11754" y="12118"/>
                </a:lnTo>
                <a:lnTo>
                  <a:pt x="12021" y="12288"/>
                </a:lnTo>
                <a:lnTo>
                  <a:pt x="12216" y="12434"/>
                </a:lnTo>
                <a:lnTo>
                  <a:pt x="12435" y="12556"/>
                </a:lnTo>
                <a:lnTo>
                  <a:pt x="12435" y="12799"/>
                </a:lnTo>
                <a:lnTo>
                  <a:pt x="12337" y="12824"/>
                </a:lnTo>
                <a:lnTo>
                  <a:pt x="12264" y="12848"/>
                </a:lnTo>
                <a:lnTo>
                  <a:pt x="12143" y="12775"/>
                </a:lnTo>
                <a:lnTo>
                  <a:pt x="11972" y="12629"/>
                </a:lnTo>
                <a:lnTo>
                  <a:pt x="11802" y="12507"/>
                </a:lnTo>
                <a:lnTo>
                  <a:pt x="11632" y="12361"/>
                </a:lnTo>
                <a:lnTo>
                  <a:pt x="11462" y="12240"/>
                </a:lnTo>
                <a:lnTo>
                  <a:pt x="11413" y="12240"/>
                </a:lnTo>
                <a:lnTo>
                  <a:pt x="11413" y="12288"/>
                </a:lnTo>
                <a:lnTo>
                  <a:pt x="11413" y="12361"/>
                </a:lnTo>
                <a:lnTo>
                  <a:pt x="11413" y="12434"/>
                </a:lnTo>
                <a:lnTo>
                  <a:pt x="11486" y="12605"/>
                </a:lnTo>
                <a:lnTo>
                  <a:pt x="11389" y="12605"/>
                </a:lnTo>
                <a:lnTo>
                  <a:pt x="11267" y="12653"/>
                </a:lnTo>
                <a:lnTo>
                  <a:pt x="11243" y="12678"/>
                </a:lnTo>
                <a:lnTo>
                  <a:pt x="11218" y="12726"/>
                </a:lnTo>
                <a:lnTo>
                  <a:pt x="11218" y="12775"/>
                </a:lnTo>
                <a:lnTo>
                  <a:pt x="11218" y="12848"/>
                </a:lnTo>
                <a:lnTo>
                  <a:pt x="11291" y="12921"/>
                </a:lnTo>
                <a:lnTo>
                  <a:pt x="11364" y="12994"/>
                </a:lnTo>
                <a:lnTo>
                  <a:pt x="11486" y="13043"/>
                </a:lnTo>
                <a:lnTo>
                  <a:pt x="11583" y="13091"/>
                </a:lnTo>
                <a:lnTo>
                  <a:pt x="11705" y="13140"/>
                </a:lnTo>
                <a:lnTo>
                  <a:pt x="11802" y="13140"/>
                </a:lnTo>
                <a:lnTo>
                  <a:pt x="11924" y="13116"/>
                </a:lnTo>
                <a:lnTo>
                  <a:pt x="12021" y="13067"/>
                </a:lnTo>
                <a:lnTo>
                  <a:pt x="12240" y="13189"/>
                </a:lnTo>
                <a:lnTo>
                  <a:pt x="12410" y="13335"/>
                </a:lnTo>
                <a:lnTo>
                  <a:pt x="12386" y="13602"/>
                </a:lnTo>
                <a:lnTo>
                  <a:pt x="11802" y="13286"/>
                </a:lnTo>
                <a:lnTo>
                  <a:pt x="11510" y="13140"/>
                </a:lnTo>
                <a:lnTo>
                  <a:pt x="11194" y="13018"/>
                </a:lnTo>
                <a:lnTo>
                  <a:pt x="11170" y="13018"/>
                </a:lnTo>
                <a:lnTo>
                  <a:pt x="11145" y="13116"/>
                </a:lnTo>
                <a:lnTo>
                  <a:pt x="11170" y="13213"/>
                </a:lnTo>
                <a:lnTo>
                  <a:pt x="11218" y="13286"/>
                </a:lnTo>
                <a:lnTo>
                  <a:pt x="11291" y="13359"/>
                </a:lnTo>
                <a:lnTo>
                  <a:pt x="11437" y="13456"/>
                </a:lnTo>
                <a:lnTo>
                  <a:pt x="11608" y="13529"/>
                </a:lnTo>
                <a:lnTo>
                  <a:pt x="11802" y="13651"/>
                </a:lnTo>
                <a:lnTo>
                  <a:pt x="11997" y="13773"/>
                </a:lnTo>
                <a:lnTo>
                  <a:pt x="12191" y="13894"/>
                </a:lnTo>
                <a:lnTo>
                  <a:pt x="12386" y="14016"/>
                </a:lnTo>
                <a:lnTo>
                  <a:pt x="12386" y="14332"/>
                </a:lnTo>
                <a:lnTo>
                  <a:pt x="11851" y="13943"/>
                </a:lnTo>
                <a:lnTo>
                  <a:pt x="11705" y="13846"/>
                </a:lnTo>
                <a:lnTo>
                  <a:pt x="11510" y="13724"/>
                </a:lnTo>
                <a:lnTo>
                  <a:pt x="11413" y="13700"/>
                </a:lnTo>
                <a:lnTo>
                  <a:pt x="11316" y="13675"/>
                </a:lnTo>
                <a:lnTo>
                  <a:pt x="11218" y="13675"/>
                </a:lnTo>
                <a:lnTo>
                  <a:pt x="11121" y="13700"/>
                </a:lnTo>
                <a:lnTo>
                  <a:pt x="11121" y="13724"/>
                </a:lnTo>
                <a:lnTo>
                  <a:pt x="11121" y="13748"/>
                </a:lnTo>
                <a:lnTo>
                  <a:pt x="11145" y="13821"/>
                </a:lnTo>
                <a:lnTo>
                  <a:pt x="11218" y="13919"/>
                </a:lnTo>
                <a:lnTo>
                  <a:pt x="11364" y="14040"/>
                </a:lnTo>
                <a:lnTo>
                  <a:pt x="11729" y="14284"/>
                </a:lnTo>
                <a:lnTo>
                  <a:pt x="12045" y="14551"/>
                </a:lnTo>
                <a:lnTo>
                  <a:pt x="12191" y="14673"/>
                </a:lnTo>
                <a:lnTo>
                  <a:pt x="12386" y="14795"/>
                </a:lnTo>
                <a:lnTo>
                  <a:pt x="12386" y="15281"/>
                </a:lnTo>
                <a:lnTo>
                  <a:pt x="12289" y="15184"/>
                </a:lnTo>
                <a:lnTo>
                  <a:pt x="12167" y="15087"/>
                </a:lnTo>
                <a:lnTo>
                  <a:pt x="12021" y="14916"/>
                </a:lnTo>
                <a:lnTo>
                  <a:pt x="11851" y="14746"/>
                </a:lnTo>
                <a:lnTo>
                  <a:pt x="11656" y="14600"/>
                </a:lnTo>
                <a:lnTo>
                  <a:pt x="11413" y="14503"/>
                </a:lnTo>
                <a:lnTo>
                  <a:pt x="11170" y="14430"/>
                </a:lnTo>
                <a:lnTo>
                  <a:pt x="10926" y="14430"/>
                </a:lnTo>
                <a:lnTo>
                  <a:pt x="10902" y="14454"/>
                </a:lnTo>
                <a:lnTo>
                  <a:pt x="10902" y="14478"/>
                </a:lnTo>
                <a:lnTo>
                  <a:pt x="10975" y="14551"/>
                </a:lnTo>
                <a:lnTo>
                  <a:pt x="11024" y="14600"/>
                </a:lnTo>
                <a:lnTo>
                  <a:pt x="11194" y="14697"/>
                </a:lnTo>
                <a:lnTo>
                  <a:pt x="11462" y="14892"/>
                </a:lnTo>
                <a:lnTo>
                  <a:pt x="11608" y="14989"/>
                </a:lnTo>
                <a:lnTo>
                  <a:pt x="11729" y="15111"/>
                </a:lnTo>
                <a:lnTo>
                  <a:pt x="11875" y="15281"/>
                </a:lnTo>
                <a:lnTo>
                  <a:pt x="12021" y="15452"/>
                </a:lnTo>
                <a:lnTo>
                  <a:pt x="12118" y="15525"/>
                </a:lnTo>
                <a:lnTo>
                  <a:pt x="12191" y="15573"/>
                </a:lnTo>
                <a:lnTo>
                  <a:pt x="12313" y="15622"/>
                </a:lnTo>
                <a:lnTo>
                  <a:pt x="12410" y="15646"/>
                </a:lnTo>
                <a:lnTo>
                  <a:pt x="12435" y="16133"/>
                </a:lnTo>
                <a:lnTo>
                  <a:pt x="12386" y="16133"/>
                </a:lnTo>
                <a:lnTo>
                  <a:pt x="12362" y="16084"/>
                </a:lnTo>
                <a:lnTo>
                  <a:pt x="12240" y="15963"/>
                </a:lnTo>
                <a:lnTo>
                  <a:pt x="12070" y="15841"/>
                </a:lnTo>
                <a:lnTo>
                  <a:pt x="11754" y="15622"/>
                </a:lnTo>
                <a:lnTo>
                  <a:pt x="11413" y="15354"/>
                </a:lnTo>
                <a:lnTo>
                  <a:pt x="11243" y="15233"/>
                </a:lnTo>
                <a:lnTo>
                  <a:pt x="11072" y="15160"/>
                </a:lnTo>
                <a:lnTo>
                  <a:pt x="11048" y="15160"/>
                </a:lnTo>
                <a:lnTo>
                  <a:pt x="11024" y="15184"/>
                </a:lnTo>
                <a:lnTo>
                  <a:pt x="11048" y="15281"/>
                </a:lnTo>
                <a:lnTo>
                  <a:pt x="11072" y="15354"/>
                </a:lnTo>
                <a:lnTo>
                  <a:pt x="11170" y="15500"/>
                </a:lnTo>
                <a:lnTo>
                  <a:pt x="11291" y="15622"/>
                </a:lnTo>
                <a:lnTo>
                  <a:pt x="11437" y="15744"/>
                </a:lnTo>
                <a:lnTo>
                  <a:pt x="11218" y="15646"/>
                </a:lnTo>
                <a:lnTo>
                  <a:pt x="9564" y="14916"/>
                </a:lnTo>
                <a:lnTo>
                  <a:pt x="8055" y="14259"/>
                </a:lnTo>
                <a:lnTo>
                  <a:pt x="7301" y="13894"/>
                </a:lnTo>
                <a:lnTo>
                  <a:pt x="7130" y="13797"/>
                </a:lnTo>
                <a:lnTo>
                  <a:pt x="6863" y="13675"/>
                </a:lnTo>
                <a:lnTo>
                  <a:pt x="6863" y="13602"/>
                </a:lnTo>
                <a:lnTo>
                  <a:pt x="6814" y="12775"/>
                </a:lnTo>
                <a:lnTo>
                  <a:pt x="6765" y="11972"/>
                </a:lnTo>
                <a:lnTo>
                  <a:pt x="6692" y="11145"/>
                </a:lnTo>
                <a:lnTo>
                  <a:pt x="6668" y="10317"/>
                </a:lnTo>
                <a:lnTo>
                  <a:pt x="6668" y="9393"/>
                </a:lnTo>
                <a:lnTo>
                  <a:pt x="6692" y="8493"/>
                </a:lnTo>
                <a:lnTo>
                  <a:pt x="6717" y="7568"/>
                </a:lnTo>
                <a:lnTo>
                  <a:pt x="6717" y="6643"/>
                </a:lnTo>
                <a:lnTo>
                  <a:pt x="6717" y="5889"/>
                </a:lnTo>
                <a:lnTo>
                  <a:pt x="6863" y="5913"/>
                </a:lnTo>
                <a:lnTo>
                  <a:pt x="6936" y="5938"/>
                </a:lnTo>
                <a:lnTo>
                  <a:pt x="7033" y="5962"/>
                </a:lnTo>
                <a:lnTo>
                  <a:pt x="7130" y="5938"/>
                </a:lnTo>
                <a:lnTo>
                  <a:pt x="7228" y="5865"/>
                </a:lnTo>
                <a:lnTo>
                  <a:pt x="7252" y="5816"/>
                </a:lnTo>
                <a:lnTo>
                  <a:pt x="7276" y="5767"/>
                </a:lnTo>
                <a:lnTo>
                  <a:pt x="7276" y="5670"/>
                </a:lnTo>
                <a:lnTo>
                  <a:pt x="7252" y="5573"/>
                </a:lnTo>
                <a:lnTo>
                  <a:pt x="7179" y="5500"/>
                </a:lnTo>
                <a:lnTo>
                  <a:pt x="7082" y="5451"/>
                </a:lnTo>
                <a:lnTo>
                  <a:pt x="7033" y="5427"/>
                </a:lnTo>
                <a:lnTo>
                  <a:pt x="6960" y="5402"/>
                </a:lnTo>
                <a:lnTo>
                  <a:pt x="6887" y="5427"/>
                </a:lnTo>
                <a:lnTo>
                  <a:pt x="6814" y="5451"/>
                </a:lnTo>
                <a:lnTo>
                  <a:pt x="6790" y="5451"/>
                </a:lnTo>
                <a:lnTo>
                  <a:pt x="6692" y="5500"/>
                </a:lnTo>
                <a:lnTo>
                  <a:pt x="6644" y="3018"/>
                </a:lnTo>
                <a:lnTo>
                  <a:pt x="6644" y="1752"/>
                </a:lnTo>
                <a:lnTo>
                  <a:pt x="6668" y="512"/>
                </a:lnTo>
                <a:close/>
                <a:moveTo>
                  <a:pt x="6206" y="585"/>
                </a:moveTo>
                <a:lnTo>
                  <a:pt x="6181" y="852"/>
                </a:lnTo>
                <a:lnTo>
                  <a:pt x="6181" y="1096"/>
                </a:lnTo>
                <a:lnTo>
                  <a:pt x="6181" y="1874"/>
                </a:lnTo>
                <a:lnTo>
                  <a:pt x="6181" y="2653"/>
                </a:lnTo>
                <a:lnTo>
                  <a:pt x="6181" y="3602"/>
                </a:lnTo>
                <a:lnTo>
                  <a:pt x="6181" y="4551"/>
                </a:lnTo>
                <a:lnTo>
                  <a:pt x="6230" y="6449"/>
                </a:lnTo>
                <a:lnTo>
                  <a:pt x="6230" y="7373"/>
                </a:lnTo>
                <a:lnTo>
                  <a:pt x="6206" y="8298"/>
                </a:lnTo>
                <a:lnTo>
                  <a:pt x="6181" y="9198"/>
                </a:lnTo>
                <a:lnTo>
                  <a:pt x="6133" y="10123"/>
                </a:lnTo>
                <a:lnTo>
                  <a:pt x="6157" y="10926"/>
                </a:lnTo>
                <a:lnTo>
                  <a:pt x="6206" y="11729"/>
                </a:lnTo>
                <a:lnTo>
                  <a:pt x="6254" y="12532"/>
                </a:lnTo>
                <a:lnTo>
                  <a:pt x="6279" y="13335"/>
                </a:lnTo>
                <a:lnTo>
                  <a:pt x="6206" y="13359"/>
                </a:lnTo>
                <a:lnTo>
                  <a:pt x="5451" y="13748"/>
                </a:lnTo>
                <a:lnTo>
                  <a:pt x="4721" y="14186"/>
                </a:lnTo>
                <a:lnTo>
                  <a:pt x="3262" y="15087"/>
                </a:lnTo>
                <a:lnTo>
                  <a:pt x="2897" y="15281"/>
                </a:lnTo>
                <a:lnTo>
                  <a:pt x="2532" y="15476"/>
                </a:lnTo>
                <a:lnTo>
                  <a:pt x="2142" y="15671"/>
                </a:lnTo>
                <a:lnTo>
                  <a:pt x="1753" y="15841"/>
                </a:lnTo>
                <a:lnTo>
                  <a:pt x="950" y="16133"/>
                </a:lnTo>
                <a:lnTo>
                  <a:pt x="634" y="16255"/>
                </a:lnTo>
                <a:lnTo>
                  <a:pt x="634" y="16279"/>
                </a:lnTo>
                <a:lnTo>
                  <a:pt x="585" y="15938"/>
                </a:lnTo>
                <a:lnTo>
                  <a:pt x="561" y="15573"/>
                </a:lnTo>
                <a:lnTo>
                  <a:pt x="536" y="15208"/>
                </a:lnTo>
                <a:lnTo>
                  <a:pt x="512" y="14868"/>
                </a:lnTo>
                <a:lnTo>
                  <a:pt x="439" y="14430"/>
                </a:lnTo>
                <a:lnTo>
                  <a:pt x="415" y="13992"/>
                </a:lnTo>
                <a:lnTo>
                  <a:pt x="415" y="13578"/>
                </a:lnTo>
                <a:lnTo>
                  <a:pt x="439" y="13140"/>
                </a:lnTo>
                <a:lnTo>
                  <a:pt x="512" y="11461"/>
                </a:lnTo>
                <a:lnTo>
                  <a:pt x="561" y="10634"/>
                </a:lnTo>
                <a:lnTo>
                  <a:pt x="585" y="9782"/>
                </a:lnTo>
                <a:lnTo>
                  <a:pt x="609" y="8225"/>
                </a:lnTo>
                <a:lnTo>
                  <a:pt x="609" y="6668"/>
                </a:lnTo>
                <a:lnTo>
                  <a:pt x="561" y="5110"/>
                </a:lnTo>
                <a:lnTo>
                  <a:pt x="536" y="4356"/>
                </a:lnTo>
                <a:lnTo>
                  <a:pt x="488" y="3577"/>
                </a:lnTo>
                <a:lnTo>
                  <a:pt x="609" y="3504"/>
                </a:lnTo>
                <a:lnTo>
                  <a:pt x="755" y="3407"/>
                </a:lnTo>
                <a:lnTo>
                  <a:pt x="1145" y="3164"/>
                </a:lnTo>
                <a:lnTo>
                  <a:pt x="1558" y="2920"/>
                </a:lnTo>
                <a:lnTo>
                  <a:pt x="2337" y="2507"/>
                </a:lnTo>
                <a:lnTo>
                  <a:pt x="3116" y="2093"/>
                </a:lnTo>
                <a:lnTo>
                  <a:pt x="3529" y="1850"/>
                </a:lnTo>
                <a:lnTo>
                  <a:pt x="3967" y="1655"/>
                </a:lnTo>
                <a:lnTo>
                  <a:pt x="4405" y="1461"/>
                </a:lnTo>
                <a:lnTo>
                  <a:pt x="4843" y="1290"/>
                </a:lnTo>
                <a:lnTo>
                  <a:pt x="5208" y="1144"/>
                </a:lnTo>
                <a:lnTo>
                  <a:pt x="5549" y="974"/>
                </a:lnTo>
                <a:lnTo>
                  <a:pt x="6206" y="585"/>
                </a:lnTo>
                <a:close/>
                <a:moveTo>
                  <a:pt x="18542" y="804"/>
                </a:moveTo>
                <a:lnTo>
                  <a:pt x="18518" y="1023"/>
                </a:lnTo>
                <a:lnTo>
                  <a:pt x="18518" y="1266"/>
                </a:lnTo>
                <a:lnTo>
                  <a:pt x="18518" y="1752"/>
                </a:lnTo>
                <a:lnTo>
                  <a:pt x="18567" y="2263"/>
                </a:lnTo>
                <a:lnTo>
                  <a:pt x="18567" y="2726"/>
                </a:lnTo>
                <a:lnTo>
                  <a:pt x="18542" y="4648"/>
                </a:lnTo>
                <a:lnTo>
                  <a:pt x="18494" y="6546"/>
                </a:lnTo>
                <a:lnTo>
                  <a:pt x="18469" y="8249"/>
                </a:lnTo>
                <a:lnTo>
                  <a:pt x="18494" y="9952"/>
                </a:lnTo>
                <a:lnTo>
                  <a:pt x="18567" y="13359"/>
                </a:lnTo>
                <a:lnTo>
                  <a:pt x="18542" y="13359"/>
                </a:lnTo>
                <a:lnTo>
                  <a:pt x="18396" y="13505"/>
                </a:lnTo>
                <a:lnTo>
                  <a:pt x="18226" y="13651"/>
                </a:lnTo>
                <a:lnTo>
                  <a:pt x="18031" y="13748"/>
                </a:lnTo>
                <a:lnTo>
                  <a:pt x="17837" y="13846"/>
                </a:lnTo>
                <a:lnTo>
                  <a:pt x="17423" y="14016"/>
                </a:lnTo>
                <a:lnTo>
                  <a:pt x="17009" y="14186"/>
                </a:lnTo>
                <a:lnTo>
                  <a:pt x="16474" y="14454"/>
                </a:lnTo>
                <a:lnTo>
                  <a:pt x="15963" y="14746"/>
                </a:lnTo>
                <a:lnTo>
                  <a:pt x="15452" y="15038"/>
                </a:lnTo>
                <a:lnTo>
                  <a:pt x="14941" y="15330"/>
                </a:lnTo>
                <a:lnTo>
                  <a:pt x="14479" y="15598"/>
                </a:lnTo>
                <a:lnTo>
                  <a:pt x="14016" y="15865"/>
                </a:lnTo>
                <a:lnTo>
                  <a:pt x="13773" y="15987"/>
                </a:lnTo>
                <a:lnTo>
                  <a:pt x="13530" y="16109"/>
                </a:lnTo>
                <a:lnTo>
                  <a:pt x="13286" y="16182"/>
                </a:lnTo>
                <a:lnTo>
                  <a:pt x="13043" y="16255"/>
                </a:lnTo>
                <a:lnTo>
                  <a:pt x="12921" y="16303"/>
                </a:lnTo>
                <a:lnTo>
                  <a:pt x="12921" y="15987"/>
                </a:lnTo>
                <a:lnTo>
                  <a:pt x="12897" y="15671"/>
                </a:lnTo>
                <a:lnTo>
                  <a:pt x="12873" y="15379"/>
                </a:lnTo>
                <a:lnTo>
                  <a:pt x="12848" y="15062"/>
                </a:lnTo>
                <a:lnTo>
                  <a:pt x="12824" y="14770"/>
                </a:lnTo>
                <a:lnTo>
                  <a:pt x="12824" y="14016"/>
                </a:lnTo>
                <a:lnTo>
                  <a:pt x="12848" y="13943"/>
                </a:lnTo>
                <a:lnTo>
                  <a:pt x="12848" y="13894"/>
                </a:lnTo>
                <a:lnTo>
                  <a:pt x="12848" y="13359"/>
                </a:lnTo>
                <a:lnTo>
                  <a:pt x="12946" y="13335"/>
                </a:lnTo>
                <a:lnTo>
                  <a:pt x="13019" y="13310"/>
                </a:lnTo>
                <a:lnTo>
                  <a:pt x="13092" y="13262"/>
                </a:lnTo>
                <a:lnTo>
                  <a:pt x="13140" y="13213"/>
                </a:lnTo>
                <a:lnTo>
                  <a:pt x="13165" y="13116"/>
                </a:lnTo>
                <a:lnTo>
                  <a:pt x="13165" y="13018"/>
                </a:lnTo>
                <a:lnTo>
                  <a:pt x="13116" y="12921"/>
                </a:lnTo>
                <a:lnTo>
                  <a:pt x="13043" y="12872"/>
                </a:lnTo>
                <a:lnTo>
                  <a:pt x="12970" y="12848"/>
                </a:lnTo>
                <a:lnTo>
                  <a:pt x="12873" y="12848"/>
                </a:lnTo>
                <a:lnTo>
                  <a:pt x="12921" y="11826"/>
                </a:lnTo>
                <a:lnTo>
                  <a:pt x="12970" y="10804"/>
                </a:lnTo>
                <a:lnTo>
                  <a:pt x="12970" y="9806"/>
                </a:lnTo>
                <a:lnTo>
                  <a:pt x="12946" y="8809"/>
                </a:lnTo>
                <a:lnTo>
                  <a:pt x="12897" y="7836"/>
                </a:lnTo>
                <a:lnTo>
                  <a:pt x="12897" y="6838"/>
                </a:lnTo>
                <a:lnTo>
                  <a:pt x="12946" y="5986"/>
                </a:lnTo>
                <a:lnTo>
                  <a:pt x="12970" y="5110"/>
                </a:lnTo>
                <a:lnTo>
                  <a:pt x="12970" y="4672"/>
                </a:lnTo>
                <a:lnTo>
                  <a:pt x="12946" y="4234"/>
                </a:lnTo>
                <a:lnTo>
                  <a:pt x="12897" y="3821"/>
                </a:lnTo>
                <a:lnTo>
                  <a:pt x="12800" y="3383"/>
                </a:lnTo>
                <a:lnTo>
                  <a:pt x="13067" y="3285"/>
                </a:lnTo>
                <a:lnTo>
                  <a:pt x="13335" y="3164"/>
                </a:lnTo>
                <a:lnTo>
                  <a:pt x="13603" y="3042"/>
                </a:lnTo>
                <a:lnTo>
                  <a:pt x="13870" y="2920"/>
                </a:lnTo>
                <a:lnTo>
                  <a:pt x="14235" y="2750"/>
                </a:lnTo>
                <a:lnTo>
                  <a:pt x="14600" y="2555"/>
                </a:lnTo>
                <a:lnTo>
                  <a:pt x="15306" y="2142"/>
                </a:lnTo>
                <a:lnTo>
                  <a:pt x="15963" y="1752"/>
                </a:lnTo>
                <a:lnTo>
                  <a:pt x="16304" y="1558"/>
                </a:lnTo>
                <a:lnTo>
                  <a:pt x="16644" y="1388"/>
                </a:lnTo>
                <a:lnTo>
                  <a:pt x="17009" y="1242"/>
                </a:lnTo>
                <a:lnTo>
                  <a:pt x="17350" y="1096"/>
                </a:lnTo>
                <a:lnTo>
                  <a:pt x="17715" y="974"/>
                </a:lnTo>
                <a:lnTo>
                  <a:pt x="18104" y="877"/>
                </a:lnTo>
                <a:lnTo>
                  <a:pt x="18153" y="877"/>
                </a:lnTo>
                <a:lnTo>
                  <a:pt x="18202" y="828"/>
                </a:lnTo>
                <a:lnTo>
                  <a:pt x="18372" y="828"/>
                </a:lnTo>
                <a:lnTo>
                  <a:pt x="18542" y="804"/>
                </a:lnTo>
                <a:close/>
                <a:moveTo>
                  <a:pt x="6279" y="1"/>
                </a:moveTo>
                <a:lnTo>
                  <a:pt x="6206" y="25"/>
                </a:lnTo>
                <a:lnTo>
                  <a:pt x="5403" y="487"/>
                </a:lnTo>
                <a:lnTo>
                  <a:pt x="4989" y="682"/>
                </a:lnTo>
                <a:lnTo>
                  <a:pt x="4551" y="852"/>
                </a:lnTo>
                <a:lnTo>
                  <a:pt x="4113" y="1023"/>
                </a:lnTo>
                <a:lnTo>
                  <a:pt x="3700" y="1217"/>
                </a:lnTo>
                <a:lnTo>
                  <a:pt x="3286" y="1436"/>
                </a:lnTo>
                <a:lnTo>
                  <a:pt x="2872" y="1679"/>
                </a:lnTo>
                <a:lnTo>
                  <a:pt x="2021" y="2117"/>
                </a:lnTo>
                <a:lnTo>
                  <a:pt x="1607" y="2361"/>
                </a:lnTo>
                <a:lnTo>
                  <a:pt x="1193" y="2604"/>
                </a:lnTo>
                <a:lnTo>
                  <a:pt x="974" y="2726"/>
                </a:lnTo>
                <a:lnTo>
                  <a:pt x="731" y="2896"/>
                </a:lnTo>
                <a:lnTo>
                  <a:pt x="488" y="3066"/>
                </a:lnTo>
                <a:lnTo>
                  <a:pt x="390" y="3188"/>
                </a:lnTo>
                <a:lnTo>
                  <a:pt x="317" y="3285"/>
                </a:lnTo>
                <a:lnTo>
                  <a:pt x="269" y="3310"/>
                </a:lnTo>
                <a:lnTo>
                  <a:pt x="220" y="3358"/>
                </a:lnTo>
                <a:lnTo>
                  <a:pt x="171" y="3480"/>
                </a:lnTo>
                <a:lnTo>
                  <a:pt x="123" y="3626"/>
                </a:lnTo>
                <a:lnTo>
                  <a:pt x="98" y="3894"/>
                </a:lnTo>
                <a:lnTo>
                  <a:pt x="98" y="4186"/>
                </a:lnTo>
                <a:lnTo>
                  <a:pt x="123" y="4453"/>
                </a:lnTo>
                <a:lnTo>
                  <a:pt x="147" y="5329"/>
                </a:lnTo>
                <a:lnTo>
                  <a:pt x="171" y="6205"/>
                </a:lnTo>
                <a:lnTo>
                  <a:pt x="171" y="8006"/>
                </a:lnTo>
                <a:lnTo>
                  <a:pt x="147" y="9782"/>
                </a:lnTo>
                <a:lnTo>
                  <a:pt x="123" y="10658"/>
                </a:lnTo>
                <a:lnTo>
                  <a:pt x="98" y="11558"/>
                </a:lnTo>
                <a:lnTo>
                  <a:pt x="1" y="13335"/>
                </a:lnTo>
                <a:lnTo>
                  <a:pt x="1" y="13700"/>
                </a:lnTo>
                <a:lnTo>
                  <a:pt x="1" y="14065"/>
                </a:lnTo>
                <a:lnTo>
                  <a:pt x="25" y="14454"/>
                </a:lnTo>
                <a:lnTo>
                  <a:pt x="50" y="14819"/>
                </a:lnTo>
                <a:lnTo>
                  <a:pt x="98" y="15233"/>
                </a:lnTo>
                <a:lnTo>
                  <a:pt x="123" y="15646"/>
                </a:lnTo>
                <a:lnTo>
                  <a:pt x="147" y="16060"/>
                </a:lnTo>
                <a:lnTo>
                  <a:pt x="171" y="16255"/>
                </a:lnTo>
                <a:lnTo>
                  <a:pt x="220" y="16474"/>
                </a:lnTo>
                <a:lnTo>
                  <a:pt x="244" y="16547"/>
                </a:lnTo>
                <a:lnTo>
                  <a:pt x="317" y="16595"/>
                </a:lnTo>
                <a:lnTo>
                  <a:pt x="390" y="16620"/>
                </a:lnTo>
                <a:lnTo>
                  <a:pt x="463" y="16620"/>
                </a:lnTo>
                <a:lnTo>
                  <a:pt x="536" y="16644"/>
                </a:lnTo>
                <a:lnTo>
                  <a:pt x="707" y="16620"/>
                </a:lnTo>
                <a:lnTo>
                  <a:pt x="877" y="16595"/>
                </a:lnTo>
                <a:lnTo>
                  <a:pt x="1218" y="16474"/>
                </a:lnTo>
                <a:lnTo>
                  <a:pt x="1850" y="16230"/>
                </a:lnTo>
                <a:lnTo>
                  <a:pt x="2240" y="16060"/>
                </a:lnTo>
                <a:lnTo>
                  <a:pt x="2605" y="15890"/>
                </a:lnTo>
                <a:lnTo>
                  <a:pt x="2970" y="15719"/>
                </a:lnTo>
                <a:lnTo>
                  <a:pt x="3310" y="15525"/>
                </a:lnTo>
                <a:lnTo>
                  <a:pt x="4064" y="15062"/>
                </a:lnTo>
                <a:lnTo>
                  <a:pt x="4819" y="14624"/>
                </a:lnTo>
                <a:lnTo>
                  <a:pt x="5549" y="14162"/>
                </a:lnTo>
                <a:lnTo>
                  <a:pt x="5938" y="13967"/>
                </a:lnTo>
                <a:lnTo>
                  <a:pt x="6327" y="13748"/>
                </a:lnTo>
                <a:lnTo>
                  <a:pt x="6400" y="13821"/>
                </a:lnTo>
                <a:lnTo>
                  <a:pt x="6473" y="13870"/>
                </a:lnTo>
                <a:lnTo>
                  <a:pt x="6546" y="13894"/>
                </a:lnTo>
                <a:lnTo>
                  <a:pt x="6644" y="13870"/>
                </a:lnTo>
                <a:lnTo>
                  <a:pt x="6741" y="13992"/>
                </a:lnTo>
                <a:lnTo>
                  <a:pt x="6863" y="14089"/>
                </a:lnTo>
                <a:lnTo>
                  <a:pt x="7130" y="14259"/>
                </a:lnTo>
                <a:lnTo>
                  <a:pt x="7422" y="14405"/>
                </a:lnTo>
                <a:lnTo>
                  <a:pt x="7690" y="14551"/>
                </a:lnTo>
                <a:lnTo>
                  <a:pt x="8517" y="14916"/>
                </a:lnTo>
                <a:lnTo>
                  <a:pt x="9345" y="15306"/>
                </a:lnTo>
                <a:lnTo>
                  <a:pt x="10878" y="16011"/>
                </a:lnTo>
                <a:lnTo>
                  <a:pt x="11656" y="16352"/>
                </a:lnTo>
                <a:lnTo>
                  <a:pt x="12435" y="16644"/>
                </a:lnTo>
                <a:lnTo>
                  <a:pt x="12459" y="16668"/>
                </a:lnTo>
                <a:lnTo>
                  <a:pt x="12508" y="16741"/>
                </a:lnTo>
                <a:lnTo>
                  <a:pt x="12581" y="16766"/>
                </a:lnTo>
                <a:lnTo>
                  <a:pt x="12678" y="16766"/>
                </a:lnTo>
                <a:lnTo>
                  <a:pt x="12751" y="16741"/>
                </a:lnTo>
                <a:lnTo>
                  <a:pt x="12800" y="16693"/>
                </a:lnTo>
                <a:lnTo>
                  <a:pt x="12897" y="16717"/>
                </a:lnTo>
                <a:lnTo>
                  <a:pt x="13019" y="16717"/>
                </a:lnTo>
                <a:lnTo>
                  <a:pt x="13286" y="16668"/>
                </a:lnTo>
                <a:lnTo>
                  <a:pt x="13530" y="16595"/>
                </a:lnTo>
                <a:lnTo>
                  <a:pt x="13724" y="16522"/>
                </a:lnTo>
                <a:lnTo>
                  <a:pt x="14211" y="16279"/>
                </a:lnTo>
                <a:lnTo>
                  <a:pt x="14698" y="16036"/>
                </a:lnTo>
                <a:lnTo>
                  <a:pt x="15647" y="15500"/>
                </a:lnTo>
                <a:lnTo>
                  <a:pt x="16596" y="14965"/>
                </a:lnTo>
                <a:lnTo>
                  <a:pt x="17058" y="14697"/>
                </a:lnTo>
                <a:lnTo>
                  <a:pt x="17545" y="14478"/>
                </a:lnTo>
                <a:lnTo>
                  <a:pt x="17885" y="14332"/>
                </a:lnTo>
                <a:lnTo>
                  <a:pt x="18226" y="14186"/>
                </a:lnTo>
                <a:lnTo>
                  <a:pt x="18542" y="14016"/>
                </a:lnTo>
                <a:lnTo>
                  <a:pt x="18688" y="13894"/>
                </a:lnTo>
                <a:lnTo>
                  <a:pt x="18834" y="13773"/>
                </a:lnTo>
                <a:lnTo>
                  <a:pt x="18883" y="13748"/>
                </a:lnTo>
                <a:lnTo>
                  <a:pt x="18932" y="13724"/>
                </a:lnTo>
                <a:lnTo>
                  <a:pt x="18980" y="13651"/>
                </a:lnTo>
                <a:lnTo>
                  <a:pt x="18980" y="13578"/>
                </a:lnTo>
                <a:lnTo>
                  <a:pt x="18980" y="12726"/>
                </a:lnTo>
                <a:lnTo>
                  <a:pt x="18956" y="11875"/>
                </a:lnTo>
                <a:lnTo>
                  <a:pt x="18883" y="10171"/>
                </a:lnTo>
                <a:lnTo>
                  <a:pt x="18859" y="9271"/>
                </a:lnTo>
                <a:lnTo>
                  <a:pt x="18859" y="8347"/>
                </a:lnTo>
                <a:lnTo>
                  <a:pt x="18883" y="6546"/>
                </a:lnTo>
                <a:lnTo>
                  <a:pt x="18932" y="4648"/>
                </a:lnTo>
                <a:lnTo>
                  <a:pt x="18956" y="2726"/>
                </a:lnTo>
                <a:lnTo>
                  <a:pt x="18980" y="2215"/>
                </a:lnTo>
                <a:lnTo>
                  <a:pt x="18980" y="1679"/>
                </a:lnTo>
                <a:lnTo>
                  <a:pt x="18932" y="1144"/>
                </a:lnTo>
                <a:lnTo>
                  <a:pt x="18883" y="901"/>
                </a:lnTo>
                <a:lnTo>
                  <a:pt x="18834" y="633"/>
                </a:lnTo>
                <a:lnTo>
                  <a:pt x="18883" y="585"/>
                </a:lnTo>
                <a:lnTo>
                  <a:pt x="18883" y="512"/>
                </a:lnTo>
                <a:lnTo>
                  <a:pt x="18883" y="439"/>
                </a:lnTo>
                <a:lnTo>
                  <a:pt x="18834" y="366"/>
                </a:lnTo>
                <a:lnTo>
                  <a:pt x="18761" y="293"/>
                </a:lnTo>
                <a:lnTo>
                  <a:pt x="18664" y="244"/>
                </a:lnTo>
                <a:lnTo>
                  <a:pt x="18421" y="244"/>
                </a:lnTo>
                <a:lnTo>
                  <a:pt x="18177" y="317"/>
                </a:lnTo>
                <a:lnTo>
                  <a:pt x="17958" y="414"/>
                </a:lnTo>
                <a:lnTo>
                  <a:pt x="17715" y="487"/>
                </a:lnTo>
                <a:lnTo>
                  <a:pt x="17374" y="585"/>
                </a:lnTo>
                <a:lnTo>
                  <a:pt x="17058" y="706"/>
                </a:lnTo>
                <a:lnTo>
                  <a:pt x="16742" y="828"/>
                </a:lnTo>
                <a:lnTo>
                  <a:pt x="16425" y="974"/>
                </a:lnTo>
                <a:lnTo>
                  <a:pt x="15817" y="1290"/>
                </a:lnTo>
                <a:lnTo>
                  <a:pt x="15209" y="1655"/>
                </a:lnTo>
                <a:lnTo>
                  <a:pt x="14479" y="2117"/>
                </a:lnTo>
                <a:lnTo>
                  <a:pt x="14089" y="2312"/>
                </a:lnTo>
                <a:lnTo>
                  <a:pt x="13700" y="2507"/>
                </a:lnTo>
                <a:lnTo>
                  <a:pt x="13432" y="2628"/>
                </a:lnTo>
                <a:lnTo>
                  <a:pt x="13165" y="2750"/>
                </a:lnTo>
                <a:lnTo>
                  <a:pt x="12897" y="2920"/>
                </a:lnTo>
                <a:lnTo>
                  <a:pt x="12654" y="3091"/>
                </a:lnTo>
                <a:lnTo>
                  <a:pt x="12532" y="2969"/>
                </a:lnTo>
                <a:lnTo>
                  <a:pt x="12386" y="2896"/>
                </a:lnTo>
                <a:lnTo>
                  <a:pt x="12070" y="2750"/>
                </a:lnTo>
                <a:lnTo>
                  <a:pt x="11875" y="2653"/>
                </a:lnTo>
                <a:lnTo>
                  <a:pt x="11705" y="2555"/>
                </a:lnTo>
                <a:lnTo>
                  <a:pt x="11316" y="2336"/>
                </a:lnTo>
                <a:lnTo>
                  <a:pt x="11072" y="2190"/>
                </a:lnTo>
                <a:lnTo>
                  <a:pt x="10805" y="2093"/>
                </a:lnTo>
                <a:lnTo>
                  <a:pt x="10294" y="1874"/>
                </a:lnTo>
                <a:lnTo>
                  <a:pt x="9758" y="1679"/>
                </a:lnTo>
                <a:lnTo>
                  <a:pt x="9223" y="1485"/>
                </a:lnTo>
                <a:lnTo>
                  <a:pt x="8298" y="1071"/>
                </a:lnTo>
                <a:lnTo>
                  <a:pt x="7836" y="852"/>
                </a:lnTo>
                <a:lnTo>
                  <a:pt x="7398" y="609"/>
                </a:lnTo>
                <a:lnTo>
                  <a:pt x="7325" y="536"/>
                </a:lnTo>
                <a:lnTo>
                  <a:pt x="7228" y="439"/>
                </a:lnTo>
                <a:lnTo>
                  <a:pt x="7057" y="244"/>
                </a:lnTo>
                <a:lnTo>
                  <a:pt x="6936" y="147"/>
                </a:lnTo>
                <a:lnTo>
                  <a:pt x="6838" y="74"/>
                </a:lnTo>
                <a:lnTo>
                  <a:pt x="6741" y="25"/>
                </a:lnTo>
                <a:lnTo>
                  <a:pt x="6619" y="25"/>
                </a:lnTo>
                <a:lnTo>
                  <a:pt x="6571" y="1"/>
                </a:lnTo>
                <a:lnTo>
                  <a:pt x="6498" y="1"/>
                </a:lnTo>
                <a:lnTo>
                  <a:pt x="6449" y="25"/>
                </a:lnTo>
                <a:lnTo>
                  <a:pt x="6400" y="1"/>
                </a:lnTo>
                <a:close/>
              </a:path>
            </a:pathLst>
          </a:custGeom>
          <a:solidFill>
            <a:srgbClr val="5930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29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22"/>
          <p:cNvSpPr txBox="1"/>
          <p:nvPr>
            <p:ph idx="1" type="body"/>
          </p:nvPr>
        </p:nvSpPr>
        <p:spPr>
          <a:xfrm>
            <a:off x="1242350" y="1200150"/>
            <a:ext cx="3232200" cy="273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ghosts and vampire skin, the color produced by the combination of all the colors of the visible spectrum.</a:t>
            </a:r>
            <a:endParaRPr/>
          </a:p>
        </p:txBody>
      </p:sp>
      <p:sp>
        <p:nvSpPr>
          <p:cNvPr id="631" name="Google Shape;631;p22"/>
          <p:cNvSpPr txBox="1"/>
          <p:nvPr>
            <p:ph type="title"/>
          </p:nvPr>
        </p:nvSpPr>
        <p:spPr>
          <a:xfrm>
            <a:off x="1009650" y="205975"/>
            <a:ext cx="71211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632" name="Google Shape;632;p22"/>
          <p:cNvSpPr txBox="1"/>
          <p:nvPr>
            <p:ph idx="2" type="body"/>
          </p:nvPr>
        </p:nvSpPr>
        <p:spPr>
          <a:xfrm>
            <a:off x="4669326" y="1200150"/>
            <a:ext cx="3232200" cy="273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bats, witch clothes, and of enchanted cats. It is the darkest color, the result of the absence of or complete absorption of light.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23"/>
          <p:cNvSpPr txBox="1"/>
          <p:nvPr>
            <p:ph type="title"/>
          </p:nvPr>
        </p:nvSpPr>
        <p:spPr>
          <a:xfrm>
            <a:off x="1009650" y="205975"/>
            <a:ext cx="71211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638" name="Google Shape;638;p23"/>
          <p:cNvSpPr txBox="1"/>
          <p:nvPr>
            <p:ph idx="1" type="body"/>
          </p:nvPr>
        </p:nvSpPr>
        <p:spPr>
          <a:xfrm>
            <a:off x="1214525" y="1200150"/>
            <a:ext cx="2143800" cy="273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Orange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pumpkins. The colour orange is named after the appearance of the ripe orange fruit.</a:t>
            </a:r>
            <a:endParaRPr/>
          </a:p>
        </p:txBody>
      </p:sp>
      <p:sp>
        <p:nvSpPr>
          <p:cNvPr id="639" name="Google Shape;639;p23"/>
          <p:cNvSpPr txBox="1"/>
          <p:nvPr>
            <p:ph idx="2" type="body"/>
          </p:nvPr>
        </p:nvSpPr>
        <p:spPr>
          <a:xfrm>
            <a:off x="3468064" y="1200150"/>
            <a:ext cx="2143800" cy="273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Purple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dusk before the dark night comes.  Is the color most often associated with royalty, magic, and mystery.</a:t>
            </a:r>
            <a:endParaRPr/>
          </a:p>
        </p:txBody>
      </p:sp>
      <p:sp>
        <p:nvSpPr>
          <p:cNvPr id="640" name="Google Shape;640;p23"/>
          <p:cNvSpPr txBox="1"/>
          <p:nvPr>
            <p:ph idx="3" type="body"/>
          </p:nvPr>
        </p:nvSpPr>
        <p:spPr>
          <a:xfrm>
            <a:off x="5721602" y="1200150"/>
            <a:ext cx="2143800" cy="273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Halloween2015 template">
  <a:themeElements>
    <a:clrScheme name="Custom 347">
      <a:dk1>
        <a:srgbClr val="272C3B"/>
      </a:dk1>
      <a:lt1>
        <a:srgbClr val="FFFFFF"/>
      </a:lt1>
      <a:dk2>
        <a:srgbClr val="6A7385"/>
      </a:dk2>
      <a:lt2>
        <a:srgbClr val="DBDDE6"/>
      </a:lt2>
      <a:accent1>
        <a:srgbClr val="6E45B9"/>
      </a:accent1>
      <a:accent2>
        <a:srgbClr val="593094"/>
      </a:accent2>
      <a:accent3>
        <a:srgbClr val="FF6D00"/>
      </a:accent3>
      <a:accent4>
        <a:srgbClr val="FF4A00"/>
      </a:accent4>
      <a:accent5>
        <a:srgbClr val="6B9B00"/>
      </a:accent5>
      <a:accent6>
        <a:srgbClr val="417D00"/>
      </a:accent6>
      <a:hlink>
        <a:srgbClr val="272C3B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